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3722" r:id="rId2"/>
    <p:sldMasterId id="2147483852" r:id="rId3"/>
  </p:sldMasterIdLst>
  <p:notesMasterIdLst>
    <p:notesMasterId r:id="rId37"/>
  </p:notesMasterIdLst>
  <p:sldIdLst>
    <p:sldId id="932" r:id="rId4"/>
    <p:sldId id="841" r:id="rId5"/>
    <p:sldId id="957" r:id="rId6"/>
    <p:sldId id="1031" r:id="rId7"/>
    <p:sldId id="5753" r:id="rId8"/>
    <p:sldId id="5750" r:id="rId9"/>
    <p:sldId id="5754" r:id="rId10"/>
    <p:sldId id="989" r:id="rId11"/>
    <p:sldId id="1019" r:id="rId12"/>
    <p:sldId id="5755" r:id="rId13"/>
    <p:sldId id="5757" r:id="rId14"/>
    <p:sldId id="1033" r:id="rId15"/>
    <p:sldId id="1013" r:id="rId16"/>
    <p:sldId id="5742" r:id="rId17"/>
    <p:sldId id="5758" r:id="rId18"/>
    <p:sldId id="999" r:id="rId19"/>
    <p:sldId id="5738" r:id="rId20"/>
    <p:sldId id="5598" r:id="rId21"/>
    <p:sldId id="281" r:id="rId22"/>
    <p:sldId id="270" r:id="rId23"/>
    <p:sldId id="5800" r:id="rId24"/>
    <p:sldId id="257" r:id="rId25"/>
    <p:sldId id="258" r:id="rId26"/>
    <p:sldId id="4782" r:id="rId27"/>
    <p:sldId id="5801" r:id="rId28"/>
    <p:sldId id="5749" r:id="rId29"/>
    <p:sldId id="1018" r:id="rId30"/>
    <p:sldId id="5739" r:id="rId31"/>
    <p:sldId id="5094" r:id="rId32"/>
    <p:sldId id="293" r:id="rId33"/>
    <p:sldId id="295" r:id="rId34"/>
    <p:sldId id="296" r:id="rId35"/>
    <p:sldId id="5107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A500"/>
    <a:srgbClr val="FF9300"/>
    <a:srgbClr val="011893"/>
    <a:srgbClr val="000000"/>
    <a:srgbClr val="FFCF00"/>
    <a:srgbClr val="FFFFFF"/>
    <a:srgbClr val="FFA900"/>
    <a:srgbClr val="F9CD3E"/>
    <a:srgbClr val="0AA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393160-6088-1142-A38E-2248B9A2C485}" v="59" dt="2023-07-14T08:02:27.299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8"/>
    <p:restoredTop sz="82041"/>
  </p:normalViewPr>
  <p:slideViewPr>
    <p:cSldViewPr snapToGrid="0" snapToObjects="1">
      <p:cViewPr>
        <p:scale>
          <a:sx n="83" d="100"/>
          <a:sy n="83" d="100"/>
        </p:scale>
        <p:origin x="8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a Graziani" userId="c16b9c81-0839-40c6-bf57-2d2efc9a9d99" providerId="ADAL" clId="{41393160-6088-1142-A38E-2248B9A2C485}"/>
    <pc:docChg chg="undo redo custSel addSld delSld modSld sldOrd">
      <pc:chgData name="Maura Graziani" userId="c16b9c81-0839-40c6-bf57-2d2efc9a9d99" providerId="ADAL" clId="{41393160-6088-1142-A38E-2248B9A2C485}" dt="2023-07-14T08:05:18.069" v="1429" actId="20577"/>
      <pc:docMkLst>
        <pc:docMk/>
      </pc:docMkLst>
      <pc:sldChg chg="addSp delSp modSp add del mod">
        <pc:chgData name="Maura Graziani" userId="c16b9c81-0839-40c6-bf57-2d2efc9a9d99" providerId="ADAL" clId="{41393160-6088-1142-A38E-2248B9A2C485}" dt="2023-07-14T07:58:39.385" v="1278" actId="478"/>
        <pc:sldMkLst>
          <pc:docMk/>
          <pc:sldMk cId="2945593681" sldId="257"/>
        </pc:sldMkLst>
        <pc:spChg chg="mod">
          <ac:chgData name="Maura Graziani" userId="c16b9c81-0839-40c6-bf57-2d2efc9a9d99" providerId="ADAL" clId="{41393160-6088-1142-A38E-2248B9A2C485}" dt="2023-07-14T07:58:13.477" v="1241" actId="1076"/>
          <ac:spMkLst>
            <pc:docMk/>
            <pc:sldMk cId="2945593681" sldId="257"/>
            <ac:spMk id="2" creationId="{35917A5B-AA41-E709-8797-C6D988FE3F07}"/>
          </ac:spMkLst>
        </pc:spChg>
        <pc:spChg chg="add del mod">
          <ac:chgData name="Maura Graziani" userId="c16b9c81-0839-40c6-bf57-2d2efc9a9d99" providerId="ADAL" clId="{41393160-6088-1142-A38E-2248B9A2C485}" dt="2023-07-14T07:58:39.385" v="1278" actId="478"/>
          <ac:spMkLst>
            <pc:docMk/>
            <pc:sldMk cId="2945593681" sldId="257"/>
            <ac:spMk id="4" creationId="{21C7A1BE-8C51-ABD0-76B5-C3B57EB9FE4D}"/>
          </ac:spMkLst>
        </pc:spChg>
      </pc:sldChg>
      <pc:sldChg chg="addSp delSp modSp add del mod">
        <pc:chgData name="Maura Graziani" userId="c16b9c81-0839-40c6-bf57-2d2efc9a9d99" providerId="ADAL" clId="{41393160-6088-1142-A38E-2248B9A2C485}" dt="2023-07-14T07:58:55.646" v="1282" actId="1076"/>
        <pc:sldMkLst>
          <pc:docMk/>
          <pc:sldMk cId="2797449871" sldId="258"/>
        </pc:sldMkLst>
        <pc:spChg chg="mod">
          <ac:chgData name="Maura Graziani" userId="c16b9c81-0839-40c6-bf57-2d2efc9a9d99" providerId="ADAL" clId="{41393160-6088-1142-A38E-2248B9A2C485}" dt="2023-07-14T07:58:07.978" v="1239" actId="404"/>
          <ac:spMkLst>
            <pc:docMk/>
            <pc:sldMk cId="2797449871" sldId="258"/>
            <ac:spMk id="2" creationId="{6235A418-74A5-3777-3BAB-EAE113333B7D}"/>
          </ac:spMkLst>
        </pc:spChg>
        <pc:spChg chg="mod">
          <ac:chgData name="Maura Graziani" userId="c16b9c81-0839-40c6-bf57-2d2efc9a9d99" providerId="ADAL" clId="{41393160-6088-1142-A38E-2248B9A2C485}" dt="2023-07-14T07:56:50.527" v="1231" actId="1076"/>
          <ac:spMkLst>
            <pc:docMk/>
            <pc:sldMk cId="2797449871" sldId="258"/>
            <ac:spMk id="3" creationId="{9DB418F2-6F2B-8314-5C08-56235B53C7D3}"/>
          </ac:spMkLst>
        </pc:spChg>
        <pc:spChg chg="add del mod">
          <ac:chgData name="Maura Graziani" userId="c16b9c81-0839-40c6-bf57-2d2efc9a9d99" providerId="ADAL" clId="{41393160-6088-1142-A38E-2248B9A2C485}" dt="2023-07-14T07:12:02.204" v="1137"/>
          <ac:spMkLst>
            <pc:docMk/>
            <pc:sldMk cId="2797449871" sldId="258"/>
            <ac:spMk id="4" creationId="{CD6F9060-47D1-DE8A-4CBD-05246012BF28}"/>
          </ac:spMkLst>
        </pc:spChg>
        <pc:spChg chg="add mod">
          <ac:chgData name="Maura Graziani" userId="c16b9c81-0839-40c6-bf57-2d2efc9a9d99" providerId="ADAL" clId="{41393160-6088-1142-A38E-2248B9A2C485}" dt="2023-07-14T07:58:55.646" v="1282" actId="1076"/>
          <ac:spMkLst>
            <pc:docMk/>
            <pc:sldMk cId="2797449871" sldId="258"/>
            <ac:spMk id="6" creationId="{A7C3CF6B-8A0E-3CBE-92A1-532415D20B82}"/>
          </ac:spMkLst>
        </pc:spChg>
        <pc:spChg chg="add del mod">
          <ac:chgData name="Maura Graziani" userId="c16b9c81-0839-40c6-bf57-2d2efc9a9d99" providerId="ADAL" clId="{41393160-6088-1142-A38E-2248B9A2C485}" dt="2023-07-14T07:58:36.681" v="1277" actId="478"/>
          <ac:spMkLst>
            <pc:docMk/>
            <pc:sldMk cId="2797449871" sldId="258"/>
            <ac:spMk id="7" creationId="{1B934F0C-C14E-8A50-90DE-F647BCAB954D}"/>
          </ac:spMkLst>
        </pc:spChg>
      </pc:sldChg>
      <pc:sldChg chg="addSp modSp add mod">
        <pc:chgData name="Maura Graziani" userId="c16b9c81-0839-40c6-bf57-2d2efc9a9d99" providerId="ADAL" clId="{41393160-6088-1142-A38E-2248B9A2C485}" dt="2023-07-13T22:41:46.928" v="881" actId="1076"/>
        <pc:sldMkLst>
          <pc:docMk/>
          <pc:sldMk cId="183872278" sldId="270"/>
        </pc:sldMkLst>
        <pc:spChg chg="add mod">
          <ac:chgData name="Maura Graziani" userId="c16b9c81-0839-40c6-bf57-2d2efc9a9d99" providerId="ADAL" clId="{41393160-6088-1142-A38E-2248B9A2C485}" dt="2023-07-13T22:41:46.928" v="881" actId="1076"/>
          <ac:spMkLst>
            <pc:docMk/>
            <pc:sldMk cId="183872278" sldId="270"/>
            <ac:spMk id="5" creationId="{4139DEC0-A178-0B29-A664-A6B2710B7DDA}"/>
          </ac:spMkLst>
        </pc:spChg>
        <pc:spChg chg="mod">
          <ac:chgData name="Maura Graziani" userId="c16b9c81-0839-40c6-bf57-2d2efc9a9d99" providerId="ADAL" clId="{41393160-6088-1142-A38E-2248B9A2C485}" dt="2023-07-13T22:41:28.415" v="869" actId="20577"/>
          <ac:spMkLst>
            <pc:docMk/>
            <pc:sldMk cId="183872278" sldId="270"/>
            <ac:spMk id="7" creationId="{12E39634-BD09-6E64-2236-DF88BC1B7C50}"/>
          </ac:spMkLst>
        </pc:spChg>
      </pc:sldChg>
      <pc:sldChg chg="add">
        <pc:chgData name="Maura Graziani" userId="c16b9c81-0839-40c6-bf57-2d2efc9a9d99" providerId="ADAL" clId="{41393160-6088-1142-A38E-2248B9A2C485}" dt="2023-07-13T22:39:54.646" v="819"/>
        <pc:sldMkLst>
          <pc:docMk/>
          <pc:sldMk cId="9803785" sldId="281"/>
        </pc:sldMkLst>
      </pc:sldChg>
      <pc:sldChg chg="add">
        <pc:chgData name="Maura Graziani" userId="c16b9c81-0839-40c6-bf57-2d2efc9a9d99" providerId="ADAL" clId="{41393160-6088-1142-A38E-2248B9A2C485}" dt="2023-07-13T22:46:08.436" v="991"/>
        <pc:sldMkLst>
          <pc:docMk/>
          <pc:sldMk cId="2912975447" sldId="293"/>
        </pc:sldMkLst>
      </pc:sldChg>
      <pc:sldChg chg="add">
        <pc:chgData name="Maura Graziani" userId="c16b9c81-0839-40c6-bf57-2d2efc9a9d99" providerId="ADAL" clId="{41393160-6088-1142-A38E-2248B9A2C485}" dt="2023-07-13T22:46:08.436" v="991"/>
        <pc:sldMkLst>
          <pc:docMk/>
          <pc:sldMk cId="3221141494" sldId="295"/>
        </pc:sldMkLst>
      </pc:sldChg>
      <pc:sldChg chg="add">
        <pc:chgData name="Maura Graziani" userId="c16b9c81-0839-40c6-bf57-2d2efc9a9d99" providerId="ADAL" clId="{41393160-6088-1142-A38E-2248B9A2C485}" dt="2023-07-13T22:46:08.436" v="991"/>
        <pc:sldMkLst>
          <pc:docMk/>
          <pc:sldMk cId="1524766413" sldId="296"/>
        </pc:sldMkLst>
      </pc:sldChg>
      <pc:sldChg chg="modSp mod">
        <pc:chgData name="Maura Graziani" userId="c16b9c81-0839-40c6-bf57-2d2efc9a9d99" providerId="ADAL" clId="{41393160-6088-1142-A38E-2248B9A2C485}" dt="2023-07-13T16:19:52.947" v="780" actId="313"/>
        <pc:sldMkLst>
          <pc:docMk/>
          <pc:sldMk cId="3285776785" sldId="999"/>
        </pc:sldMkLst>
        <pc:spChg chg="mod">
          <ac:chgData name="Maura Graziani" userId="c16b9c81-0839-40c6-bf57-2d2efc9a9d99" providerId="ADAL" clId="{41393160-6088-1142-A38E-2248B9A2C485}" dt="2023-07-13T16:19:52.947" v="780" actId="313"/>
          <ac:spMkLst>
            <pc:docMk/>
            <pc:sldMk cId="3285776785" sldId="999"/>
            <ac:spMk id="4" creationId="{60CA57C4-A96C-2A4A-8165-5980CAC27F49}"/>
          </ac:spMkLst>
        </pc:spChg>
      </pc:sldChg>
      <pc:sldChg chg="del">
        <pc:chgData name="Maura Graziani" userId="c16b9c81-0839-40c6-bf57-2d2efc9a9d99" providerId="ADAL" clId="{41393160-6088-1142-A38E-2248B9A2C485}" dt="2023-07-13T16:24:25.664" v="787" actId="2696"/>
        <pc:sldMkLst>
          <pc:docMk/>
          <pc:sldMk cId="3178521433" sldId="1027"/>
        </pc:sldMkLst>
      </pc:sldChg>
      <pc:sldChg chg="addSp modSp mod">
        <pc:chgData name="Maura Graziani" userId="c16b9c81-0839-40c6-bf57-2d2efc9a9d99" providerId="ADAL" clId="{41393160-6088-1142-A38E-2248B9A2C485}" dt="2023-07-13T15:51:37.187" v="470" actId="122"/>
        <pc:sldMkLst>
          <pc:docMk/>
          <pc:sldMk cId="1955088376" sldId="1033"/>
        </pc:sldMkLst>
        <pc:spChg chg="add mod">
          <ac:chgData name="Maura Graziani" userId="c16b9c81-0839-40c6-bf57-2d2efc9a9d99" providerId="ADAL" clId="{41393160-6088-1142-A38E-2248B9A2C485}" dt="2023-07-13T15:51:37.187" v="470" actId="122"/>
          <ac:spMkLst>
            <pc:docMk/>
            <pc:sldMk cId="1955088376" sldId="1033"/>
            <ac:spMk id="2" creationId="{748AD0A4-E3F0-69E8-E1E7-CED2A72224C5}"/>
          </ac:spMkLst>
        </pc:spChg>
        <pc:spChg chg="mod">
          <ac:chgData name="Maura Graziani" userId="c16b9c81-0839-40c6-bf57-2d2efc9a9d99" providerId="ADAL" clId="{41393160-6088-1142-A38E-2248B9A2C485}" dt="2023-07-13T15:51:32.482" v="467" actId="1076"/>
          <ac:spMkLst>
            <pc:docMk/>
            <pc:sldMk cId="1955088376" sldId="1033"/>
            <ac:spMk id="9" creationId="{06C10180-9792-874C-A416-57D082D774ED}"/>
          </ac:spMkLst>
        </pc:spChg>
      </pc:sldChg>
      <pc:sldChg chg="addSp delSp modSp add del">
        <pc:chgData name="Maura Graziani" userId="c16b9c81-0839-40c6-bf57-2d2efc9a9d99" providerId="ADAL" clId="{41393160-6088-1142-A38E-2248B9A2C485}" dt="2023-07-13T22:45:48.843" v="990"/>
        <pc:sldMkLst>
          <pc:docMk/>
          <pc:sldMk cId="3960022645" sldId="4782"/>
        </pc:sldMkLst>
        <pc:spChg chg="add del mod">
          <ac:chgData name="Maura Graziani" userId="c16b9c81-0839-40c6-bf57-2d2efc9a9d99" providerId="ADAL" clId="{41393160-6088-1142-A38E-2248B9A2C485}" dt="2023-07-13T22:45:48.833" v="989"/>
          <ac:spMkLst>
            <pc:docMk/>
            <pc:sldMk cId="3960022645" sldId="4782"/>
            <ac:spMk id="4" creationId="{5D3746AD-72FA-D5CC-2FB8-A5E01DEAA8DF}"/>
          </ac:spMkLst>
        </pc:spChg>
        <pc:spChg chg="add mod">
          <ac:chgData name="Maura Graziani" userId="c16b9c81-0839-40c6-bf57-2d2efc9a9d99" providerId="ADAL" clId="{41393160-6088-1142-A38E-2248B9A2C485}" dt="2023-07-13T22:45:48.843" v="990"/>
          <ac:spMkLst>
            <pc:docMk/>
            <pc:sldMk cId="3960022645" sldId="4782"/>
            <ac:spMk id="6" creationId="{18C637A5-DF23-D9A2-6AF5-FF0BBC6B6A6A}"/>
          </ac:spMkLst>
        </pc:spChg>
      </pc:sldChg>
      <pc:sldChg chg="modSp add del mod">
        <pc:chgData name="Maura Graziani" userId="c16b9c81-0839-40c6-bf57-2d2efc9a9d99" providerId="ADAL" clId="{41393160-6088-1142-A38E-2248B9A2C485}" dt="2023-07-13T22:41:51.595" v="882" actId="2696"/>
        <pc:sldMkLst>
          <pc:docMk/>
          <pc:sldMk cId="1955519355" sldId="5056"/>
        </pc:sldMkLst>
        <pc:spChg chg="mod">
          <ac:chgData name="Maura Graziani" userId="c16b9c81-0839-40c6-bf57-2d2efc9a9d99" providerId="ADAL" clId="{41393160-6088-1142-A38E-2248B9A2C485}" dt="2023-07-13T22:39:34.839" v="817" actId="27636"/>
          <ac:spMkLst>
            <pc:docMk/>
            <pc:sldMk cId="1955519355" sldId="5056"/>
            <ac:spMk id="2" creationId="{95CBC0EB-268F-EC81-7979-8634297133FB}"/>
          </ac:spMkLst>
        </pc:spChg>
        <pc:picChg chg="mod">
          <ac:chgData name="Maura Graziani" userId="c16b9c81-0839-40c6-bf57-2d2efc9a9d99" providerId="ADAL" clId="{41393160-6088-1142-A38E-2248B9A2C485}" dt="2023-07-13T22:40:05.376" v="820" actId="1076"/>
          <ac:picMkLst>
            <pc:docMk/>
            <pc:sldMk cId="1955519355" sldId="5056"/>
            <ac:picMk id="6" creationId="{E213C54C-5F9E-870E-1D9F-8717F7649B01}"/>
          </ac:picMkLst>
        </pc:picChg>
      </pc:sldChg>
      <pc:sldChg chg="add">
        <pc:chgData name="Maura Graziani" userId="c16b9c81-0839-40c6-bf57-2d2efc9a9d99" providerId="ADAL" clId="{41393160-6088-1142-A38E-2248B9A2C485}" dt="2023-07-13T22:46:08.436" v="991"/>
        <pc:sldMkLst>
          <pc:docMk/>
          <pc:sldMk cId="3398996252" sldId="5094"/>
        </pc:sldMkLst>
      </pc:sldChg>
      <pc:sldChg chg="add">
        <pc:chgData name="Maura Graziani" userId="c16b9c81-0839-40c6-bf57-2d2efc9a9d99" providerId="ADAL" clId="{41393160-6088-1142-A38E-2248B9A2C485}" dt="2023-07-13T22:46:08.436" v="991"/>
        <pc:sldMkLst>
          <pc:docMk/>
          <pc:sldMk cId="653287772" sldId="5107"/>
        </pc:sldMkLst>
      </pc:sldChg>
      <pc:sldChg chg="add del">
        <pc:chgData name="Maura Graziani" userId="c16b9c81-0839-40c6-bf57-2d2efc9a9d99" providerId="ADAL" clId="{41393160-6088-1142-A38E-2248B9A2C485}" dt="2023-07-13T22:45:15.875" v="981" actId="2696"/>
        <pc:sldMkLst>
          <pc:docMk/>
          <pc:sldMk cId="936024661" sldId="5255"/>
        </pc:sldMkLst>
      </pc:sldChg>
      <pc:sldChg chg="ord">
        <pc:chgData name="Maura Graziani" userId="c16b9c81-0839-40c6-bf57-2d2efc9a9d99" providerId="ADAL" clId="{41393160-6088-1142-A38E-2248B9A2C485}" dt="2023-07-13T16:24:34.016" v="790" actId="20578"/>
        <pc:sldMkLst>
          <pc:docMk/>
          <pc:sldMk cId="2520372163" sldId="5598"/>
        </pc:sldMkLst>
      </pc:sldChg>
      <pc:sldChg chg="del">
        <pc:chgData name="Maura Graziani" userId="c16b9c81-0839-40c6-bf57-2d2efc9a9d99" providerId="ADAL" clId="{41393160-6088-1142-A38E-2248B9A2C485}" dt="2023-07-13T16:24:25.663" v="786" actId="2696"/>
        <pc:sldMkLst>
          <pc:docMk/>
          <pc:sldMk cId="1170195615" sldId="5719"/>
        </pc:sldMkLst>
      </pc:sldChg>
      <pc:sldChg chg="del ord">
        <pc:chgData name="Maura Graziani" userId="c16b9c81-0839-40c6-bf57-2d2efc9a9d99" providerId="ADAL" clId="{41393160-6088-1142-A38E-2248B9A2C485}" dt="2023-07-14T07:50:23.422" v="1138" actId="2696"/>
        <pc:sldMkLst>
          <pc:docMk/>
          <pc:sldMk cId="642361043" sldId="5729"/>
        </pc:sldMkLst>
      </pc:sldChg>
      <pc:sldChg chg="del">
        <pc:chgData name="Maura Graziani" userId="c16b9c81-0839-40c6-bf57-2d2efc9a9d99" providerId="ADAL" clId="{41393160-6088-1142-A38E-2248B9A2C485}" dt="2023-07-13T16:24:25.634" v="783" actId="2696"/>
        <pc:sldMkLst>
          <pc:docMk/>
          <pc:sldMk cId="1416993388" sldId="5733"/>
        </pc:sldMkLst>
      </pc:sldChg>
      <pc:sldChg chg="del">
        <pc:chgData name="Maura Graziani" userId="c16b9c81-0839-40c6-bf57-2d2efc9a9d99" providerId="ADAL" clId="{41393160-6088-1142-A38E-2248B9A2C485}" dt="2023-07-13T16:24:25.675" v="789" actId="2696"/>
        <pc:sldMkLst>
          <pc:docMk/>
          <pc:sldMk cId="1672624420" sldId="5734"/>
        </pc:sldMkLst>
      </pc:sldChg>
      <pc:sldChg chg="del">
        <pc:chgData name="Maura Graziani" userId="c16b9c81-0839-40c6-bf57-2d2efc9a9d99" providerId="ADAL" clId="{41393160-6088-1142-A38E-2248B9A2C485}" dt="2023-07-13T16:24:25.636" v="784" actId="2696"/>
        <pc:sldMkLst>
          <pc:docMk/>
          <pc:sldMk cId="897059665" sldId="5735"/>
        </pc:sldMkLst>
      </pc:sldChg>
      <pc:sldChg chg="del">
        <pc:chgData name="Maura Graziani" userId="c16b9c81-0839-40c6-bf57-2d2efc9a9d99" providerId="ADAL" clId="{41393160-6088-1142-A38E-2248B9A2C485}" dt="2023-07-13T16:24:25.666" v="788" actId="2696"/>
        <pc:sldMkLst>
          <pc:docMk/>
          <pc:sldMk cId="3074649478" sldId="5736"/>
        </pc:sldMkLst>
      </pc:sldChg>
      <pc:sldChg chg="del">
        <pc:chgData name="Maura Graziani" userId="c16b9c81-0839-40c6-bf57-2d2efc9a9d99" providerId="ADAL" clId="{41393160-6088-1142-A38E-2248B9A2C485}" dt="2023-07-13T16:24:25.638" v="785" actId="2696"/>
        <pc:sldMkLst>
          <pc:docMk/>
          <pc:sldMk cId="531286679" sldId="5737"/>
        </pc:sldMkLst>
      </pc:sldChg>
      <pc:sldChg chg="addSp modSp mod ord">
        <pc:chgData name="Maura Graziani" userId="c16b9c81-0839-40c6-bf57-2d2efc9a9d99" providerId="ADAL" clId="{41393160-6088-1142-A38E-2248B9A2C485}" dt="2023-07-13T22:44:27.746" v="929" actId="20577"/>
        <pc:sldMkLst>
          <pc:docMk/>
          <pc:sldMk cId="3654468523" sldId="5738"/>
        </pc:sldMkLst>
        <pc:spChg chg="add mod">
          <ac:chgData name="Maura Graziani" userId="c16b9c81-0839-40c6-bf57-2d2efc9a9d99" providerId="ADAL" clId="{41393160-6088-1142-A38E-2248B9A2C485}" dt="2023-07-13T16:25:29.319" v="814" actId="20577"/>
          <ac:spMkLst>
            <pc:docMk/>
            <pc:sldMk cId="3654468523" sldId="5738"/>
            <ac:spMk id="3" creationId="{08B4A5E1-A898-3056-A4E4-5C1644CC2984}"/>
          </ac:spMkLst>
        </pc:spChg>
        <pc:spChg chg="mod">
          <ac:chgData name="Maura Graziani" userId="c16b9c81-0839-40c6-bf57-2d2efc9a9d99" providerId="ADAL" clId="{41393160-6088-1142-A38E-2248B9A2C485}" dt="2023-07-13T22:44:27.746" v="929" actId="20577"/>
          <ac:spMkLst>
            <pc:docMk/>
            <pc:sldMk cId="3654468523" sldId="5738"/>
            <ac:spMk id="13" creationId="{C8CDCC54-0284-174B-B1C8-E98A47F7568C}"/>
          </ac:spMkLst>
        </pc:spChg>
      </pc:sldChg>
      <pc:sldChg chg="ord">
        <pc:chgData name="Maura Graziani" userId="c16b9c81-0839-40c6-bf57-2d2efc9a9d99" providerId="ADAL" clId="{41393160-6088-1142-A38E-2248B9A2C485}" dt="2023-07-13T22:42:38.028" v="922" actId="20578"/>
        <pc:sldMkLst>
          <pc:docMk/>
          <pc:sldMk cId="1514487063" sldId="5739"/>
        </pc:sldMkLst>
      </pc:sldChg>
      <pc:sldChg chg="del">
        <pc:chgData name="Maura Graziani" userId="c16b9c81-0839-40c6-bf57-2d2efc9a9d99" providerId="ADAL" clId="{41393160-6088-1142-A38E-2248B9A2C485}" dt="2023-07-13T15:13:17.494" v="5" actId="2696"/>
        <pc:sldMkLst>
          <pc:docMk/>
          <pc:sldMk cId="3225309437" sldId="5740"/>
        </pc:sldMkLst>
      </pc:sldChg>
      <pc:sldChg chg="addSp delSp modSp del mod">
        <pc:chgData name="Maura Graziani" userId="c16b9c81-0839-40c6-bf57-2d2efc9a9d99" providerId="ADAL" clId="{41393160-6088-1142-A38E-2248B9A2C485}" dt="2023-07-13T15:26:15.027" v="229" actId="2696"/>
        <pc:sldMkLst>
          <pc:docMk/>
          <pc:sldMk cId="391882152" sldId="5741"/>
        </pc:sldMkLst>
        <pc:spChg chg="add del mod">
          <ac:chgData name="Maura Graziani" userId="c16b9c81-0839-40c6-bf57-2d2efc9a9d99" providerId="ADAL" clId="{41393160-6088-1142-A38E-2248B9A2C485}" dt="2023-07-13T15:24:41.425" v="181" actId="478"/>
          <ac:spMkLst>
            <pc:docMk/>
            <pc:sldMk cId="391882152" sldId="5741"/>
            <ac:spMk id="2" creationId="{44375920-4923-FF56-9AE2-D0B0163A616C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5" creationId="{B24C4973-EC4E-9E4F-9A7D-4FBF34B81F8C}"/>
          </ac:spMkLst>
        </pc:spChg>
        <pc:spChg chg="add mod">
          <ac:chgData name="Maura Graziani" userId="c16b9c81-0839-40c6-bf57-2d2efc9a9d99" providerId="ADAL" clId="{41393160-6088-1142-A38E-2248B9A2C485}" dt="2023-07-13T15:25:02.971" v="190"/>
          <ac:spMkLst>
            <pc:docMk/>
            <pc:sldMk cId="391882152" sldId="5741"/>
            <ac:spMk id="7" creationId="{7EC61D2D-E017-4220-2029-5AEB44B71F2B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8" creationId="{0F0863AA-4F43-FB44-9443-DE5DE24F8A3B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9" creationId="{4A26C936-94ED-D34A-AC0B-CD5F305FD3B8}"/>
          </ac:spMkLst>
        </pc:spChg>
        <pc:spChg chg="add mod">
          <ac:chgData name="Maura Graziani" userId="c16b9c81-0839-40c6-bf57-2d2efc9a9d99" providerId="ADAL" clId="{41393160-6088-1142-A38E-2248B9A2C485}" dt="2023-07-13T15:25:48.870" v="218" actId="1076"/>
          <ac:spMkLst>
            <pc:docMk/>
            <pc:sldMk cId="391882152" sldId="5741"/>
            <ac:spMk id="10" creationId="{73633B0E-BA3C-C746-52A2-CBBB83E93C63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14" creationId="{D9BAE295-4281-6C4F-9170-BD334CF8EAB1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17" creationId="{CF69474E-23BF-9649-9457-8DB8946279E9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24" creationId="{F68EDCA6-3C8E-774F-BDD7-5D7E8CF9D1BE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33" creationId="{74041F5B-3BF3-854C-91FA-496943732328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38" creationId="{5F6EEA13-925E-7F44-A938-40DB795CDE73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43" creationId="{578AEE9C-846D-6343-B69F-E1E7B51D54FD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44" creationId="{EDCB42A8-BF71-E34F-AD1C-B19E73B54713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45" creationId="{2411F7C9-EFF2-B049-8D0C-BA9F3E05B021}"/>
          </ac:spMkLst>
        </pc:spChg>
        <pc:spChg chg="mod">
          <ac:chgData name="Maura Graziani" userId="c16b9c81-0839-40c6-bf57-2d2efc9a9d99" providerId="ADAL" clId="{41393160-6088-1142-A38E-2248B9A2C485}" dt="2023-07-13T15:24:46.836" v="182" actId="164"/>
          <ac:spMkLst>
            <pc:docMk/>
            <pc:sldMk cId="391882152" sldId="5741"/>
            <ac:spMk id="46" creationId="{82388972-9BD6-784B-83BB-4B030C960B49}"/>
          </ac:spMkLst>
        </pc:spChg>
        <pc:grpChg chg="add del mod">
          <ac:chgData name="Maura Graziani" userId="c16b9c81-0839-40c6-bf57-2d2efc9a9d99" providerId="ADAL" clId="{41393160-6088-1142-A38E-2248B9A2C485}" dt="2023-07-13T15:24:56.067" v="187" actId="478"/>
          <ac:grpSpMkLst>
            <pc:docMk/>
            <pc:sldMk cId="391882152" sldId="5741"/>
            <ac:grpSpMk id="3" creationId="{6456BB1C-F2EF-C590-246C-EF707CC8C37F}"/>
          </ac:grpSpMkLst>
        </pc:grpChg>
        <pc:grpChg chg="mod">
          <ac:chgData name="Maura Graziani" userId="c16b9c81-0839-40c6-bf57-2d2efc9a9d99" providerId="ADAL" clId="{41393160-6088-1142-A38E-2248B9A2C485}" dt="2023-07-13T15:24:46.836" v="182" actId="164"/>
          <ac:grpSpMkLst>
            <pc:docMk/>
            <pc:sldMk cId="391882152" sldId="5741"/>
            <ac:grpSpMk id="13" creationId="{CA75ABDC-31F2-B240-BB14-9DD2E84C9D26}"/>
          </ac:grpSpMkLst>
        </pc:grpChg>
        <pc:grpChg chg="mod">
          <ac:chgData name="Maura Graziani" userId="c16b9c81-0839-40c6-bf57-2d2efc9a9d99" providerId="ADAL" clId="{41393160-6088-1142-A38E-2248B9A2C485}" dt="2023-07-13T15:24:46.836" v="182" actId="164"/>
          <ac:grpSpMkLst>
            <pc:docMk/>
            <pc:sldMk cId="391882152" sldId="5741"/>
            <ac:grpSpMk id="29" creationId="{67978548-3E51-544C-8BFB-58D0B120ABB9}"/>
          </ac:grpSpMkLst>
        </pc:grpChg>
        <pc:picChg chg="add mod">
          <ac:chgData name="Maura Graziani" userId="c16b9c81-0839-40c6-bf57-2d2efc9a9d99" providerId="ADAL" clId="{41393160-6088-1142-A38E-2248B9A2C485}" dt="2023-07-13T15:25:54.537" v="223" actId="1076"/>
          <ac:picMkLst>
            <pc:docMk/>
            <pc:sldMk cId="391882152" sldId="5741"/>
            <ac:picMk id="4" creationId="{6D194762-9232-D822-E8FB-8E0FB4C76A49}"/>
          </ac:picMkLst>
        </pc:picChg>
        <pc:cxnChg chg="mod">
          <ac:chgData name="Maura Graziani" userId="c16b9c81-0839-40c6-bf57-2d2efc9a9d99" providerId="ADAL" clId="{41393160-6088-1142-A38E-2248B9A2C485}" dt="2023-07-13T15:24:46.836" v="182" actId="164"/>
          <ac:cxnSpMkLst>
            <pc:docMk/>
            <pc:sldMk cId="391882152" sldId="5741"/>
            <ac:cxnSpMk id="12" creationId="{D411B5F9-ACC4-3E42-8468-A481B024D9A8}"/>
          </ac:cxnSpMkLst>
        </pc:cxnChg>
        <pc:cxnChg chg="mod">
          <ac:chgData name="Maura Graziani" userId="c16b9c81-0839-40c6-bf57-2d2efc9a9d99" providerId="ADAL" clId="{41393160-6088-1142-A38E-2248B9A2C485}" dt="2023-07-13T15:24:46.836" v="182" actId="164"/>
          <ac:cxnSpMkLst>
            <pc:docMk/>
            <pc:sldMk cId="391882152" sldId="5741"/>
            <ac:cxnSpMk id="34" creationId="{74909C13-5B27-7443-B2EB-01A678BADC2E}"/>
          </ac:cxnSpMkLst>
        </pc:cxnChg>
        <pc:cxnChg chg="mod">
          <ac:chgData name="Maura Graziani" userId="c16b9c81-0839-40c6-bf57-2d2efc9a9d99" providerId="ADAL" clId="{41393160-6088-1142-A38E-2248B9A2C485}" dt="2023-07-13T15:24:46.836" v="182" actId="164"/>
          <ac:cxnSpMkLst>
            <pc:docMk/>
            <pc:sldMk cId="391882152" sldId="5741"/>
            <ac:cxnSpMk id="39" creationId="{C6A255E1-87B3-1941-AB10-E1218591014C}"/>
          </ac:cxnSpMkLst>
        </pc:cxnChg>
        <pc:cxnChg chg="mod">
          <ac:chgData name="Maura Graziani" userId="c16b9c81-0839-40c6-bf57-2d2efc9a9d99" providerId="ADAL" clId="{41393160-6088-1142-A38E-2248B9A2C485}" dt="2023-07-13T15:24:56.067" v="187" actId="478"/>
          <ac:cxnSpMkLst>
            <pc:docMk/>
            <pc:sldMk cId="391882152" sldId="5741"/>
            <ac:cxnSpMk id="42" creationId="{6B3C4E67-7149-7A4C-8111-89A457A64E63}"/>
          </ac:cxnSpMkLst>
        </pc:cxnChg>
      </pc:sldChg>
      <pc:sldChg chg="del">
        <pc:chgData name="Maura Graziani" userId="c16b9c81-0839-40c6-bf57-2d2efc9a9d99" providerId="ADAL" clId="{41393160-6088-1142-A38E-2248B9A2C485}" dt="2023-07-13T15:13:13.881" v="0" actId="2696"/>
        <pc:sldMkLst>
          <pc:docMk/>
          <pc:sldMk cId="388979218" sldId="5744"/>
        </pc:sldMkLst>
      </pc:sldChg>
      <pc:sldChg chg="del">
        <pc:chgData name="Maura Graziani" userId="c16b9c81-0839-40c6-bf57-2d2efc9a9d99" providerId="ADAL" clId="{41393160-6088-1142-A38E-2248B9A2C485}" dt="2023-07-13T15:13:13.941" v="2" actId="2696"/>
        <pc:sldMkLst>
          <pc:docMk/>
          <pc:sldMk cId="2583609893" sldId="5745"/>
        </pc:sldMkLst>
      </pc:sldChg>
      <pc:sldChg chg="del">
        <pc:chgData name="Maura Graziani" userId="c16b9c81-0839-40c6-bf57-2d2efc9a9d99" providerId="ADAL" clId="{41393160-6088-1142-A38E-2248B9A2C485}" dt="2023-07-13T15:13:13.965" v="3" actId="2696"/>
        <pc:sldMkLst>
          <pc:docMk/>
          <pc:sldMk cId="623732022" sldId="5746"/>
        </pc:sldMkLst>
      </pc:sldChg>
      <pc:sldChg chg="del">
        <pc:chgData name="Maura Graziani" userId="c16b9c81-0839-40c6-bf57-2d2efc9a9d99" providerId="ADAL" clId="{41393160-6088-1142-A38E-2248B9A2C485}" dt="2023-07-13T15:13:13.988" v="4" actId="2696"/>
        <pc:sldMkLst>
          <pc:docMk/>
          <pc:sldMk cId="3721140029" sldId="5747"/>
        </pc:sldMkLst>
      </pc:sldChg>
      <pc:sldChg chg="del">
        <pc:chgData name="Maura Graziani" userId="c16b9c81-0839-40c6-bf57-2d2efc9a9d99" providerId="ADAL" clId="{41393160-6088-1142-A38E-2248B9A2C485}" dt="2023-07-13T15:13:13.902" v="1" actId="2696"/>
        <pc:sldMkLst>
          <pc:docMk/>
          <pc:sldMk cId="1122750515" sldId="5748"/>
        </pc:sldMkLst>
      </pc:sldChg>
      <pc:sldChg chg="addSp delSp modSp mod">
        <pc:chgData name="Maura Graziani" userId="c16b9c81-0839-40c6-bf57-2d2efc9a9d99" providerId="ADAL" clId="{41393160-6088-1142-A38E-2248B9A2C485}" dt="2023-07-14T08:03:15.525" v="1386" actId="207"/>
        <pc:sldMkLst>
          <pc:docMk/>
          <pc:sldMk cId="3466645169" sldId="5749"/>
        </pc:sldMkLst>
        <pc:spChg chg="mod">
          <ac:chgData name="Maura Graziani" userId="c16b9c81-0839-40c6-bf57-2d2efc9a9d99" providerId="ADAL" clId="{41393160-6088-1142-A38E-2248B9A2C485}" dt="2023-07-13T16:11:09.973" v="577" actId="14100"/>
          <ac:spMkLst>
            <pc:docMk/>
            <pc:sldMk cId="3466645169" sldId="5749"/>
            <ac:spMk id="13" creationId="{C8CDCC54-0284-174B-B1C8-E98A47F7568C}"/>
          </ac:spMkLst>
        </pc:spChg>
        <pc:spChg chg="mod">
          <ac:chgData name="Maura Graziani" userId="c16b9c81-0839-40c6-bf57-2d2efc9a9d99" providerId="ADAL" clId="{41393160-6088-1142-A38E-2248B9A2C485}" dt="2023-07-14T08:01:11.047" v="1372" actId="20577"/>
          <ac:spMkLst>
            <pc:docMk/>
            <pc:sldMk cId="3466645169" sldId="5749"/>
            <ac:spMk id="21" creationId="{B68E2785-2732-864E-AD9F-2998C25B7A33}"/>
          </ac:spMkLst>
        </pc:spChg>
        <pc:spChg chg="mod">
          <ac:chgData name="Maura Graziani" userId="c16b9c81-0839-40c6-bf57-2d2efc9a9d99" providerId="ADAL" clId="{41393160-6088-1142-A38E-2248B9A2C485}" dt="2023-07-14T07:07:41.874" v="1134" actId="20577"/>
          <ac:spMkLst>
            <pc:docMk/>
            <pc:sldMk cId="3466645169" sldId="5749"/>
            <ac:spMk id="22" creationId="{919C5CBF-5A6B-1F40-A195-088506FA6632}"/>
          </ac:spMkLst>
        </pc:spChg>
        <pc:spChg chg="del">
          <ac:chgData name="Maura Graziani" userId="c16b9c81-0839-40c6-bf57-2d2efc9a9d99" providerId="ADAL" clId="{41393160-6088-1142-A38E-2248B9A2C485}" dt="2023-07-13T16:09:50.041" v="566" actId="478"/>
          <ac:spMkLst>
            <pc:docMk/>
            <pc:sldMk cId="3466645169" sldId="5749"/>
            <ac:spMk id="26" creationId="{7566F327-C33C-2242-B070-CF166E344B0D}"/>
          </ac:spMkLst>
        </pc:spChg>
        <pc:spChg chg="del">
          <ac:chgData name="Maura Graziani" userId="c16b9c81-0839-40c6-bf57-2d2efc9a9d99" providerId="ADAL" clId="{41393160-6088-1142-A38E-2248B9A2C485}" dt="2023-07-13T16:09:50.612" v="567" actId="478"/>
          <ac:spMkLst>
            <pc:docMk/>
            <pc:sldMk cId="3466645169" sldId="5749"/>
            <ac:spMk id="27" creationId="{5478891D-E63F-A64B-966B-98C521AF830B}"/>
          </ac:spMkLst>
        </pc:spChg>
        <pc:graphicFrameChg chg="add mod modGraphic">
          <ac:chgData name="Maura Graziani" userId="c16b9c81-0839-40c6-bf57-2d2efc9a9d99" providerId="ADAL" clId="{41393160-6088-1142-A38E-2248B9A2C485}" dt="2023-07-14T08:03:15.525" v="1386" actId="207"/>
          <ac:graphicFrameMkLst>
            <pc:docMk/>
            <pc:sldMk cId="3466645169" sldId="5749"/>
            <ac:graphicFrameMk id="2" creationId="{312A4F6B-6191-8E46-4E0B-22CD5E045A15}"/>
          </ac:graphicFrameMkLst>
        </pc:graphicFrameChg>
        <pc:graphicFrameChg chg="del mod modGraphic">
          <ac:chgData name="Maura Graziani" userId="c16b9c81-0839-40c6-bf57-2d2efc9a9d99" providerId="ADAL" clId="{41393160-6088-1142-A38E-2248B9A2C485}" dt="2023-07-13T16:08:37.303" v="546" actId="478"/>
          <ac:graphicFrameMkLst>
            <pc:docMk/>
            <pc:sldMk cId="3466645169" sldId="5749"/>
            <ac:graphicFrameMk id="12" creationId="{95F2F958-6D42-6D43-A19A-2A15233235A5}"/>
          </ac:graphicFrameMkLst>
        </pc:graphicFrameChg>
      </pc:sldChg>
      <pc:sldChg chg="addSp delSp modSp mod">
        <pc:chgData name="Maura Graziani" userId="c16b9c81-0839-40c6-bf57-2d2efc9a9d99" providerId="ADAL" clId="{41393160-6088-1142-A38E-2248B9A2C485}" dt="2023-07-13T15:20:25.968" v="76" actId="14100"/>
        <pc:sldMkLst>
          <pc:docMk/>
          <pc:sldMk cId="4064743636" sldId="5750"/>
        </pc:sldMkLst>
        <pc:picChg chg="add mod modCrop">
          <ac:chgData name="Maura Graziani" userId="c16b9c81-0839-40c6-bf57-2d2efc9a9d99" providerId="ADAL" clId="{41393160-6088-1142-A38E-2248B9A2C485}" dt="2023-07-13T15:19:58.937" v="72" actId="14100"/>
          <ac:picMkLst>
            <pc:docMk/>
            <pc:sldMk cId="4064743636" sldId="5750"/>
            <ac:picMk id="3" creationId="{21CBEAF2-95C8-AFC0-FF56-8E4847307CAB}"/>
          </ac:picMkLst>
        </pc:picChg>
        <pc:picChg chg="del mod">
          <ac:chgData name="Maura Graziani" userId="c16b9c81-0839-40c6-bf57-2d2efc9a9d99" providerId="ADAL" clId="{41393160-6088-1142-A38E-2248B9A2C485}" dt="2023-07-13T15:15:53.470" v="9" actId="478"/>
          <ac:picMkLst>
            <pc:docMk/>
            <pc:sldMk cId="4064743636" sldId="5750"/>
            <ac:picMk id="5" creationId="{C67E09FA-85A7-374B-BD42-86AF58510010}"/>
          </ac:picMkLst>
        </pc:picChg>
        <pc:picChg chg="mod">
          <ac:chgData name="Maura Graziani" userId="c16b9c81-0839-40c6-bf57-2d2efc9a9d99" providerId="ADAL" clId="{41393160-6088-1142-A38E-2248B9A2C485}" dt="2023-07-13T15:20:25.968" v="76" actId="14100"/>
          <ac:picMkLst>
            <pc:docMk/>
            <pc:sldMk cId="4064743636" sldId="5750"/>
            <ac:picMk id="18" creationId="{642CE7EA-C205-8C4C-8E93-F93E69187711}"/>
          </ac:picMkLst>
        </pc:picChg>
      </pc:sldChg>
      <pc:sldChg chg="add del">
        <pc:chgData name="Maura Graziani" userId="c16b9c81-0839-40c6-bf57-2d2efc9a9d99" providerId="ADAL" clId="{41393160-6088-1142-A38E-2248B9A2C485}" dt="2023-07-13T15:23:54.509" v="166" actId="2696"/>
        <pc:sldMkLst>
          <pc:docMk/>
          <pc:sldMk cId="3648916788" sldId="5751"/>
        </pc:sldMkLst>
      </pc:sldChg>
      <pc:sldChg chg="add del">
        <pc:chgData name="Maura Graziani" userId="c16b9c81-0839-40c6-bf57-2d2efc9a9d99" providerId="ADAL" clId="{41393160-6088-1142-A38E-2248B9A2C485}" dt="2023-07-13T15:23:55.888" v="167" actId="2696"/>
        <pc:sldMkLst>
          <pc:docMk/>
          <pc:sldMk cId="2837919010" sldId="5752"/>
        </pc:sldMkLst>
      </pc:sldChg>
      <pc:sldChg chg="addSp delSp modSp add mod">
        <pc:chgData name="Maura Graziani" userId="c16b9c81-0839-40c6-bf57-2d2efc9a9d99" providerId="ADAL" clId="{41393160-6088-1142-A38E-2248B9A2C485}" dt="2023-07-13T15:23:52.021" v="165" actId="113"/>
        <pc:sldMkLst>
          <pc:docMk/>
          <pc:sldMk cId="3815369632" sldId="5754"/>
        </pc:sldMkLst>
        <pc:spChg chg="mod">
          <ac:chgData name="Maura Graziani" userId="c16b9c81-0839-40c6-bf57-2d2efc9a9d99" providerId="ADAL" clId="{41393160-6088-1142-A38E-2248B9A2C485}" dt="2023-07-13T15:23:52.021" v="165" actId="113"/>
          <ac:spMkLst>
            <pc:docMk/>
            <pc:sldMk cId="3815369632" sldId="5754"/>
            <ac:spMk id="6" creationId="{2D61C5C1-C685-854E-9B55-497F33652F83}"/>
          </ac:spMkLst>
        </pc:spChg>
        <pc:spChg chg="add mod">
          <ac:chgData name="Maura Graziani" userId="c16b9c81-0839-40c6-bf57-2d2efc9a9d99" providerId="ADAL" clId="{41393160-6088-1142-A38E-2248B9A2C485}" dt="2023-07-13T15:22:29.316" v="102" actId="164"/>
          <ac:spMkLst>
            <pc:docMk/>
            <pc:sldMk cId="3815369632" sldId="5754"/>
            <ac:spMk id="8" creationId="{4D2BF128-F92A-0A5F-BB21-9D5E4AC6FC06}"/>
          </ac:spMkLst>
        </pc:spChg>
        <pc:spChg chg="del">
          <ac:chgData name="Maura Graziani" userId="c16b9c81-0839-40c6-bf57-2d2efc9a9d99" providerId="ADAL" clId="{41393160-6088-1142-A38E-2248B9A2C485}" dt="2023-07-13T15:20:34.107" v="79" actId="478"/>
          <ac:spMkLst>
            <pc:docMk/>
            <pc:sldMk cId="3815369632" sldId="5754"/>
            <ac:spMk id="22" creationId="{337828FD-9579-5A4B-A503-8EDE10287961}"/>
          </ac:spMkLst>
        </pc:spChg>
        <pc:spChg chg="del">
          <ac:chgData name="Maura Graziani" userId="c16b9c81-0839-40c6-bf57-2d2efc9a9d99" providerId="ADAL" clId="{41393160-6088-1142-A38E-2248B9A2C485}" dt="2023-07-13T15:20:37.537" v="81" actId="478"/>
          <ac:spMkLst>
            <pc:docMk/>
            <pc:sldMk cId="3815369632" sldId="5754"/>
            <ac:spMk id="23" creationId="{A2A620B2-AAA9-9742-9028-2916D8640B49}"/>
          </ac:spMkLst>
        </pc:spChg>
        <pc:spChg chg="del">
          <ac:chgData name="Maura Graziani" userId="c16b9c81-0839-40c6-bf57-2d2efc9a9d99" providerId="ADAL" clId="{41393160-6088-1142-A38E-2248B9A2C485}" dt="2023-07-13T15:20:35.006" v="80" actId="478"/>
          <ac:spMkLst>
            <pc:docMk/>
            <pc:sldMk cId="3815369632" sldId="5754"/>
            <ac:spMk id="24" creationId="{5320C762-64A8-4148-ABF4-3CA2DD0FC908}"/>
          </ac:spMkLst>
        </pc:spChg>
        <pc:spChg chg="del">
          <ac:chgData name="Maura Graziani" userId="c16b9c81-0839-40c6-bf57-2d2efc9a9d99" providerId="ADAL" clId="{41393160-6088-1142-A38E-2248B9A2C485}" dt="2023-07-13T15:20:37.537" v="81" actId="478"/>
          <ac:spMkLst>
            <pc:docMk/>
            <pc:sldMk cId="3815369632" sldId="5754"/>
            <ac:spMk id="25" creationId="{BE5B6095-ADF4-814D-95C0-622E3EBFFD69}"/>
          </ac:spMkLst>
        </pc:spChg>
        <pc:spChg chg="del">
          <ac:chgData name="Maura Graziani" userId="c16b9c81-0839-40c6-bf57-2d2efc9a9d99" providerId="ADAL" clId="{41393160-6088-1142-A38E-2248B9A2C485}" dt="2023-07-13T15:20:37.537" v="81" actId="478"/>
          <ac:spMkLst>
            <pc:docMk/>
            <pc:sldMk cId="3815369632" sldId="5754"/>
            <ac:spMk id="26" creationId="{06CC6050-F89F-2F47-A4B4-5F6987EBF882}"/>
          </ac:spMkLst>
        </pc:spChg>
        <pc:spChg chg="del">
          <ac:chgData name="Maura Graziani" userId="c16b9c81-0839-40c6-bf57-2d2efc9a9d99" providerId="ADAL" clId="{41393160-6088-1142-A38E-2248B9A2C485}" dt="2023-07-13T15:20:37.537" v="81" actId="478"/>
          <ac:spMkLst>
            <pc:docMk/>
            <pc:sldMk cId="3815369632" sldId="5754"/>
            <ac:spMk id="27" creationId="{A256E0E6-8B2C-204A-9C3C-E1C77A326F21}"/>
          </ac:spMkLst>
        </pc:spChg>
        <pc:grpChg chg="add mod">
          <ac:chgData name="Maura Graziani" userId="c16b9c81-0839-40c6-bf57-2d2efc9a9d99" providerId="ADAL" clId="{41393160-6088-1142-A38E-2248B9A2C485}" dt="2023-07-13T15:22:29.316" v="102" actId="164"/>
          <ac:grpSpMkLst>
            <pc:docMk/>
            <pc:sldMk cId="3815369632" sldId="5754"/>
            <ac:grpSpMk id="9" creationId="{24DA46D9-8E73-0A18-A283-C914BBEE5F36}"/>
          </ac:grpSpMkLst>
        </pc:grpChg>
        <pc:picChg chg="add mod">
          <ac:chgData name="Maura Graziani" userId="c16b9c81-0839-40c6-bf57-2d2efc9a9d99" providerId="ADAL" clId="{41393160-6088-1142-A38E-2248B9A2C485}" dt="2023-07-13T15:22:29.316" v="102" actId="164"/>
          <ac:picMkLst>
            <pc:docMk/>
            <pc:sldMk cId="3815369632" sldId="5754"/>
            <ac:picMk id="5" creationId="{F28F7BFB-3A96-CBC2-2BAF-3FC4F956A42D}"/>
          </ac:picMkLst>
        </pc:picChg>
        <pc:picChg chg="add mod">
          <ac:chgData name="Maura Graziani" userId="c16b9c81-0839-40c6-bf57-2d2efc9a9d99" providerId="ADAL" clId="{41393160-6088-1142-A38E-2248B9A2C485}" dt="2023-07-13T15:21:42.497" v="90" actId="1076"/>
          <ac:picMkLst>
            <pc:docMk/>
            <pc:sldMk cId="3815369632" sldId="5754"/>
            <ac:picMk id="7" creationId="{4CC56F8F-0F4B-6BEE-FC03-850DB62CC5CE}"/>
          </ac:picMkLst>
        </pc:picChg>
        <pc:picChg chg="del">
          <ac:chgData name="Maura Graziani" userId="c16b9c81-0839-40c6-bf57-2d2efc9a9d99" providerId="ADAL" clId="{41393160-6088-1142-A38E-2248B9A2C485}" dt="2023-07-13T15:20:32.821" v="78" actId="478"/>
          <ac:picMkLst>
            <pc:docMk/>
            <pc:sldMk cId="3815369632" sldId="5754"/>
            <ac:picMk id="18" creationId="{642CE7EA-C205-8C4C-8E93-F93E69187711}"/>
          </ac:picMkLst>
        </pc:picChg>
      </pc:sldChg>
      <pc:sldChg chg="add del">
        <pc:chgData name="Maura Graziani" userId="c16b9c81-0839-40c6-bf57-2d2efc9a9d99" providerId="ADAL" clId="{41393160-6088-1142-A38E-2248B9A2C485}" dt="2023-07-13T15:24:51.949" v="184"/>
        <pc:sldMkLst>
          <pc:docMk/>
          <pc:sldMk cId="262181096" sldId="5755"/>
        </pc:sldMkLst>
      </pc:sldChg>
      <pc:sldChg chg="modSp add mod">
        <pc:chgData name="Maura Graziani" userId="c16b9c81-0839-40c6-bf57-2d2efc9a9d99" providerId="ADAL" clId="{41393160-6088-1142-A38E-2248B9A2C485}" dt="2023-07-13T15:26:11.983" v="228" actId="1076"/>
        <pc:sldMkLst>
          <pc:docMk/>
          <pc:sldMk cId="2015311640" sldId="5755"/>
        </pc:sldMkLst>
        <pc:picChg chg="mod">
          <ac:chgData name="Maura Graziani" userId="c16b9c81-0839-40c6-bf57-2d2efc9a9d99" providerId="ADAL" clId="{41393160-6088-1142-A38E-2248B9A2C485}" dt="2023-07-13T15:26:11.983" v="228" actId="1076"/>
          <ac:picMkLst>
            <pc:docMk/>
            <pc:sldMk cId="2015311640" sldId="5755"/>
            <ac:picMk id="4" creationId="{6D194762-9232-D822-E8FB-8E0FB4C76A49}"/>
          </ac:picMkLst>
        </pc:picChg>
      </pc:sldChg>
      <pc:sldChg chg="addSp delSp modSp add del mod">
        <pc:chgData name="Maura Graziani" userId="c16b9c81-0839-40c6-bf57-2d2efc9a9d99" providerId="ADAL" clId="{41393160-6088-1142-A38E-2248B9A2C485}" dt="2023-07-13T15:28:57.174" v="249" actId="2696"/>
        <pc:sldMkLst>
          <pc:docMk/>
          <pc:sldMk cId="628200135" sldId="5756"/>
        </pc:sldMkLst>
        <pc:spChg chg="del">
          <ac:chgData name="Maura Graziani" userId="c16b9c81-0839-40c6-bf57-2d2efc9a9d99" providerId="ADAL" clId="{41393160-6088-1142-A38E-2248B9A2C485}" dt="2023-07-13T15:26:21.573" v="233" actId="478"/>
          <ac:spMkLst>
            <pc:docMk/>
            <pc:sldMk cId="628200135" sldId="5756"/>
            <ac:spMk id="7" creationId="{7EC61D2D-E017-4220-2029-5AEB44B71F2B}"/>
          </ac:spMkLst>
        </pc:spChg>
        <pc:spChg chg="del">
          <ac:chgData name="Maura Graziani" userId="c16b9c81-0839-40c6-bf57-2d2efc9a9d99" providerId="ADAL" clId="{41393160-6088-1142-A38E-2248B9A2C485}" dt="2023-07-13T15:26:20.133" v="232" actId="478"/>
          <ac:spMkLst>
            <pc:docMk/>
            <pc:sldMk cId="628200135" sldId="5756"/>
            <ac:spMk id="10" creationId="{73633B0E-BA3C-C746-52A2-CBBB83E93C63}"/>
          </ac:spMkLst>
        </pc:spChg>
        <pc:picChg chg="add mod">
          <ac:chgData name="Maura Graziani" userId="c16b9c81-0839-40c6-bf57-2d2efc9a9d99" providerId="ADAL" clId="{41393160-6088-1142-A38E-2248B9A2C485}" dt="2023-07-13T15:27:07.775" v="235" actId="1076"/>
          <ac:picMkLst>
            <pc:docMk/>
            <pc:sldMk cId="628200135" sldId="5756"/>
            <ac:picMk id="2" creationId="{3D9E82F6-9538-8857-904F-88552BAD6AED}"/>
          </ac:picMkLst>
        </pc:picChg>
        <pc:picChg chg="del">
          <ac:chgData name="Maura Graziani" userId="c16b9c81-0839-40c6-bf57-2d2efc9a9d99" providerId="ADAL" clId="{41393160-6088-1142-A38E-2248B9A2C485}" dt="2023-07-13T15:26:18.225" v="231" actId="478"/>
          <ac:picMkLst>
            <pc:docMk/>
            <pc:sldMk cId="628200135" sldId="5756"/>
            <ac:picMk id="4" creationId="{6D194762-9232-D822-E8FB-8E0FB4C76A49}"/>
          </ac:picMkLst>
        </pc:picChg>
      </pc:sldChg>
      <pc:sldChg chg="addSp modSp new mod">
        <pc:chgData name="Maura Graziani" userId="c16b9c81-0839-40c6-bf57-2d2efc9a9d99" providerId="ADAL" clId="{41393160-6088-1142-A38E-2248B9A2C485}" dt="2023-07-13T15:50:55.663" v="419" actId="14100"/>
        <pc:sldMkLst>
          <pc:docMk/>
          <pc:sldMk cId="926801727" sldId="5757"/>
        </pc:sldMkLst>
        <pc:spChg chg="add mod">
          <ac:chgData name="Maura Graziani" userId="c16b9c81-0839-40c6-bf57-2d2efc9a9d99" providerId="ADAL" clId="{41393160-6088-1142-A38E-2248B9A2C485}" dt="2023-07-13T15:50:12.762" v="409" actId="1076"/>
          <ac:spMkLst>
            <pc:docMk/>
            <pc:sldMk cId="926801727" sldId="5757"/>
            <ac:spMk id="8" creationId="{68CB58CD-0757-9897-7ADC-EBC27D10E5B2}"/>
          </ac:spMkLst>
        </pc:spChg>
        <pc:picChg chg="add mod">
          <ac:chgData name="Maura Graziani" userId="c16b9c81-0839-40c6-bf57-2d2efc9a9d99" providerId="ADAL" clId="{41393160-6088-1142-A38E-2248B9A2C485}" dt="2023-07-13T15:50:28.488" v="411" actId="166"/>
          <ac:picMkLst>
            <pc:docMk/>
            <pc:sldMk cId="926801727" sldId="5757"/>
            <ac:picMk id="5" creationId="{66B93427-5A19-0F0A-68DB-AFE88B43F92B}"/>
          </ac:picMkLst>
        </pc:picChg>
        <pc:picChg chg="add mod modCrop">
          <ac:chgData name="Maura Graziani" userId="c16b9c81-0839-40c6-bf57-2d2efc9a9d99" providerId="ADAL" clId="{41393160-6088-1142-A38E-2248B9A2C485}" dt="2023-07-13T15:50:55.663" v="419" actId="14100"/>
          <ac:picMkLst>
            <pc:docMk/>
            <pc:sldMk cId="926801727" sldId="5757"/>
            <ac:picMk id="6" creationId="{62C6D3B2-5951-6222-ACDA-03BDE7095952}"/>
          </ac:picMkLst>
        </pc:picChg>
        <pc:picChg chg="add mod modCrop">
          <ac:chgData name="Maura Graziani" userId="c16b9c81-0839-40c6-bf57-2d2efc9a9d99" providerId="ADAL" clId="{41393160-6088-1142-A38E-2248B9A2C485}" dt="2023-07-13T15:43:17.095" v="274" actId="1076"/>
          <ac:picMkLst>
            <pc:docMk/>
            <pc:sldMk cId="926801727" sldId="5757"/>
            <ac:picMk id="7" creationId="{F9DD079E-C309-8068-C839-027587B0250A}"/>
          </ac:picMkLst>
        </pc:picChg>
        <pc:picChg chg="add mod">
          <ac:chgData name="Maura Graziani" userId="c16b9c81-0839-40c6-bf57-2d2efc9a9d99" providerId="ADAL" clId="{41393160-6088-1142-A38E-2248B9A2C485}" dt="2023-07-13T15:50:35.267" v="415" actId="1076"/>
          <ac:picMkLst>
            <pc:docMk/>
            <pc:sldMk cId="926801727" sldId="5757"/>
            <ac:picMk id="1026" creationId="{CB9709F6-E690-AB7E-6E0C-1D9D6CDDB215}"/>
          </ac:picMkLst>
        </pc:picChg>
      </pc:sldChg>
      <pc:sldChg chg="addSp delSp modSp add mod">
        <pc:chgData name="Maura Graziani" userId="c16b9c81-0839-40c6-bf57-2d2efc9a9d99" providerId="ADAL" clId="{41393160-6088-1142-A38E-2248B9A2C485}" dt="2023-07-14T08:05:18.069" v="1429" actId="20577"/>
        <pc:sldMkLst>
          <pc:docMk/>
          <pc:sldMk cId="1807329121" sldId="5758"/>
        </pc:sldMkLst>
        <pc:spChg chg="add mod">
          <ac:chgData name="Maura Graziani" userId="c16b9c81-0839-40c6-bf57-2d2efc9a9d99" providerId="ADAL" clId="{41393160-6088-1142-A38E-2248B9A2C485}" dt="2023-07-14T08:05:14.440" v="1427" actId="113"/>
          <ac:spMkLst>
            <pc:docMk/>
            <pc:sldMk cId="1807329121" sldId="5758"/>
            <ac:spMk id="3" creationId="{C01AFFEC-7A05-DCAC-31A8-3D820F15B8C6}"/>
          </ac:spMkLst>
        </pc:spChg>
        <pc:spChg chg="add del mod">
          <ac:chgData name="Maura Graziani" userId="c16b9c81-0839-40c6-bf57-2d2efc9a9d99" providerId="ADAL" clId="{41393160-6088-1142-A38E-2248B9A2C485}" dt="2023-07-13T22:53:18.183" v="1132"/>
          <ac:spMkLst>
            <pc:docMk/>
            <pc:sldMk cId="1807329121" sldId="5758"/>
            <ac:spMk id="4" creationId="{100EAD2C-58FB-3557-5571-F8BE3665DA9E}"/>
          </ac:spMkLst>
        </pc:spChg>
        <pc:spChg chg="add del mod">
          <ac:chgData name="Maura Graziani" userId="c16b9c81-0839-40c6-bf57-2d2efc9a9d99" providerId="ADAL" clId="{41393160-6088-1142-A38E-2248B9A2C485}" dt="2023-07-13T22:47:20.229" v="1019" actId="478"/>
          <ac:spMkLst>
            <pc:docMk/>
            <pc:sldMk cId="1807329121" sldId="5758"/>
            <ac:spMk id="5" creationId="{EB5DA281-C29B-4655-16CE-6DEC5D430AD4}"/>
          </ac:spMkLst>
        </pc:spChg>
        <pc:spChg chg="add mod">
          <ac:chgData name="Maura Graziani" userId="c16b9c81-0839-40c6-bf57-2d2efc9a9d99" providerId="ADAL" clId="{41393160-6088-1142-A38E-2248B9A2C485}" dt="2023-07-14T08:05:18.069" v="1429" actId="20577"/>
          <ac:spMkLst>
            <pc:docMk/>
            <pc:sldMk cId="1807329121" sldId="5758"/>
            <ac:spMk id="6" creationId="{8DACD537-3396-3685-C46C-6B2013A6C5E1}"/>
          </ac:spMkLst>
        </pc:spChg>
        <pc:spChg chg="del">
          <ac:chgData name="Maura Graziani" userId="c16b9c81-0839-40c6-bf57-2d2efc9a9d99" providerId="ADAL" clId="{41393160-6088-1142-A38E-2248B9A2C485}" dt="2023-07-13T15:52:00.835" v="479" actId="478"/>
          <ac:spMkLst>
            <pc:docMk/>
            <pc:sldMk cId="1807329121" sldId="5758"/>
            <ac:spMk id="9" creationId="{3F3E6E6D-7897-A946-9B50-65FC95FCAAC6}"/>
          </ac:spMkLst>
        </pc:spChg>
        <pc:spChg chg="mod">
          <ac:chgData name="Maura Graziani" userId="c16b9c81-0839-40c6-bf57-2d2efc9a9d99" providerId="ADAL" clId="{41393160-6088-1142-A38E-2248B9A2C485}" dt="2023-07-13T15:51:55.103" v="477" actId="20577"/>
          <ac:spMkLst>
            <pc:docMk/>
            <pc:sldMk cId="1807329121" sldId="5758"/>
            <ac:spMk id="12" creationId="{7BF90313-C7E0-154A-97B7-187FAA5AEDE0}"/>
          </ac:spMkLst>
        </pc:spChg>
        <pc:spChg chg="del">
          <ac:chgData name="Maura Graziani" userId="c16b9c81-0839-40c6-bf57-2d2efc9a9d99" providerId="ADAL" clId="{41393160-6088-1142-A38E-2248B9A2C485}" dt="2023-07-13T15:51:59.169" v="478" actId="478"/>
          <ac:spMkLst>
            <pc:docMk/>
            <pc:sldMk cId="1807329121" sldId="5758"/>
            <ac:spMk id="22" creationId="{A18281C5-ECF9-354B-9522-404E9C133157}"/>
          </ac:spMkLst>
        </pc:spChg>
        <pc:picChg chg="del">
          <ac:chgData name="Maura Graziani" userId="c16b9c81-0839-40c6-bf57-2d2efc9a9d99" providerId="ADAL" clId="{41393160-6088-1142-A38E-2248B9A2C485}" dt="2023-07-13T15:52:01.555" v="480" actId="478"/>
          <ac:picMkLst>
            <pc:docMk/>
            <pc:sldMk cId="1807329121" sldId="5758"/>
            <ac:picMk id="11" creationId="{AE32151A-0933-D448-A7DB-D42F29E9AF0D}"/>
          </ac:picMkLst>
        </pc:picChg>
      </pc:sldChg>
      <pc:sldChg chg="addSp delSp modSp add mod ord">
        <pc:chgData name="Maura Graziani" userId="c16b9c81-0839-40c6-bf57-2d2efc9a9d99" providerId="ADAL" clId="{41393160-6088-1142-A38E-2248B9A2C485}" dt="2023-07-13T22:45:11.696" v="980" actId="1076"/>
        <pc:sldMkLst>
          <pc:docMk/>
          <pc:sldMk cId="1156665076" sldId="5800"/>
        </pc:sldMkLst>
        <pc:spChg chg="del">
          <ac:chgData name="Maura Graziani" userId="c16b9c81-0839-40c6-bf57-2d2efc9a9d99" providerId="ADAL" clId="{41393160-6088-1142-A38E-2248B9A2C485}" dt="2023-07-13T22:41:59.453" v="884" actId="478"/>
          <ac:spMkLst>
            <pc:docMk/>
            <pc:sldMk cId="1156665076" sldId="5800"/>
            <ac:spMk id="2" creationId="{206AD7C6-84C6-50D3-58FC-393B8F928ED3}"/>
          </ac:spMkLst>
        </pc:spChg>
        <pc:spChg chg="add del mod">
          <ac:chgData name="Maura Graziani" userId="c16b9c81-0839-40c6-bf57-2d2efc9a9d99" providerId="ADAL" clId="{41393160-6088-1142-A38E-2248B9A2C485}" dt="2023-07-13T22:42:01.261" v="886" actId="478"/>
          <ac:spMkLst>
            <pc:docMk/>
            <pc:sldMk cId="1156665076" sldId="5800"/>
            <ac:spMk id="7" creationId="{377ECDD5-0AE2-F1B0-5C70-5C3C112B0711}"/>
          </ac:spMkLst>
        </pc:spChg>
        <pc:spChg chg="add mod">
          <ac:chgData name="Maura Graziani" userId="c16b9c81-0839-40c6-bf57-2d2efc9a9d99" providerId="ADAL" clId="{41393160-6088-1142-A38E-2248B9A2C485}" dt="2023-07-13T22:42:13.155" v="921" actId="27636"/>
          <ac:spMkLst>
            <pc:docMk/>
            <pc:sldMk cId="1156665076" sldId="5800"/>
            <ac:spMk id="8" creationId="{6C5FA4AC-500F-C649-320D-56942ED22C27}"/>
          </ac:spMkLst>
        </pc:spChg>
        <pc:spChg chg="add mod">
          <ac:chgData name="Maura Graziani" userId="c16b9c81-0839-40c6-bf57-2d2efc9a9d99" providerId="ADAL" clId="{41393160-6088-1142-A38E-2248B9A2C485}" dt="2023-07-13T22:45:11.696" v="980" actId="1076"/>
          <ac:spMkLst>
            <pc:docMk/>
            <pc:sldMk cId="1156665076" sldId="5800"/>
            <ac:spMk id="9" creationId="{A7BCCEA0-89AC-48A4-96A5-ACA3626F94EB}"/>
          </ac:spMkLst>
        </pc:spChg>
      </pc:sldChg>
      <pc:sldChg chg="add">
        <pc:chgData name="Maura Graziani" userId="c16b9c81-0839-40c6-bf57-2d2efc9a9d99" providerId="ADAL" clId="{41393160-6088-1142-A38E-2248B9A2C485}" dt="2023-07-13T22:44:17.905" v="924"/>
        <pc:sldMkLst>
          <pc:docMk/>
          <pc:sldMk cId="1644770773" sldId="58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9329F-2F74-8547-A13E-3F5FB46C5F06}" type="datetimeFigureOut">
              <a:rPr lang="it-IT" smtClean="0"/>
              <a:t>13/07/23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7C4FE-E0C1-0441-8423-938604549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21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7C4FE-E0C1-0441-8423-938604549F9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20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474D76-FA01-A742-9CB2-486832E51A9C}" type="slidenum">
              <a:rPr lang="en-US"/>
              <a:pPr/>
              <a:t>16</a:t>
            </a:fld>
            <a:endParaRPr lang="en-US"/>
          </a:p>
        </p:txBody>
      </p:sp>
      <p:sp>
        <p:nvSpPr>
          <p:cNvPr id="1208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08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endParaRPr lang="en-US" sz="2000" dirty="0">
              <a:latin typeface="Arial" charset="0"/>
              <a:cs typeface="Droid Sans Fallback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endParaRPr lang="en-US" sz="2000" dirty="0">
              <a:latin typeface="Arial" charset="0"/>
              <a:cs typeface="Droid Sans Fallback" charset="0"/>
            </a:endParaRP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1279525" y="5121275"/>
            <a:ext cx="4389438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Now, we can move to the results. I’m gonna show you three results. The first one are protons and nuclei. ...read</a:t>
            </a:r>
          </a:p>
        </p:txBody>
      </p:sp>
    </p:spTree>
    <p:extLst>
      <p:ext uri="{BB962C8B-B14F-4D97-AF65-F5344CB8AC3E}">
        <p14:creationId xmlns:p14="http://schemas.microsoft.com/office/powerpoint/2010/main" val="335300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E44F6-FD47-F546-BF54-C6FF01640B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4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ladder </a:t>
            </a:r>
            <a:r>
              <a:rPr lang="en-US" dirty="0" err="1"/>
              <a:t>costruito</a:t>
            </a:r>
            <a:r>
              <a:rPr lang="en-US" dirty="0"/>
              <a:t> a Perugia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C15F9-57B9-8F49-B864-369B219BE2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2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di </a:t>
            </a:r>
            <a:r>
              <a:rPr lang="en-US" dirty="0" err="1"/>
              <a:t>posizionamento</a:t>
            </a:r>
            <a:r>
              <a:rPr lang="en-US" dirty="0"/>
              <a:t> per </a:t>
            </a:r>
            <a:r>
              <a:rPr lang="en-US" dirty="0" err="1"/>
              <a:t>vibrazione</a:t>
            </a:r>
            <a:r>
              <a:rPr lang="en-US" dirty="0"/>
              <a:t> del ¼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EC88D-BACC-3949-A52B-0123F1FF52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39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ladders </a:t>
            </a:r>
            <a:r>
              <a:rPr lang="en-US" dirty="0" err="1"/>
              <a:t>montati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QLCS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EC88D-BACC-3949-A52B-0123F1FF52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critica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la </a:t>
            </a:r>
            <a:r>
              <a:rPr lang="en-US" dirty="0" err="1"/>
              <a:t>distanza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ladders: 0.2 mm (poco piu di un </a:t>
            </a:r>
            <a:r>
              <a:rPr lang="en-US" dirty="0" err="1"/>
              <a:t>foglio</a:t>
            </a:r>
            <a:r>
              <a:rPr lang="en-US" dirty="0"/>
              <a:t> di carta)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EC88D-BACC-3949-A52B-0123F1FF52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59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474D76-FA01-A742-9CB2-486832E51A9C}" type="slidenum">
              <a:rPr lang="en-US"/>
              <a:pPr/>
              <a:t>2</a:t>
            </a:fld>
            <a:endParaRPr lang="en-US"/>
          </a:p>
        </p:txBody>
      </p:sp>
      <p:sp>
        <p:nvSpPr>
          <p:cNvPr id="1208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08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endParaRPr lang="en-US" sz="2000">
              <a:latin typeface="Arial" charset="0"/>
              <a:cs typeface="Droid Sans Fallback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endParaRPr lang="en-US" sz="2000">
              <a:latin typeface="Arial" charset="0"/>
              <a:cs typeface="Droid Sans Fallback" charset="0"/>
            </a:endParaRP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1279525" y="5121275"/>
            <a:ext cx="4389438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Now, we can move to the results. I’m gonna show you three results. The first one are protons and nuclei. ...read</a:t>
            </a:r>
          </a:p>
        </p:txBody>
      </p:sp>
    </p:spTree>
    <p:extLst>
      <p:ext uri="{BB962C8B-B14F-4D97-AF65-F5344CB8AC3E}">
        <p14:creationId xmlns:p14="http://schemas.microsoft.com/office/powerpoint/2010/main" val="175110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7C4FE-E0C1-0441-8423-938604549F9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000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7C4FE-E0C1-0441-8423-938604549F9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03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C4FE-E0C1-0441-8423-938604549F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042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99AC3-B7A9-C441-AB13-382A9702D71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77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EC2FE91-A519-3640-A4FB-B92997B23C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C958C55A-E873-7948-81C1-5E9AAD19C0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E6C26307-16A8-1742-B3E3-160BC0440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3D445D-09B2-074E-9373-B4EC8AA4A99B}" type="slidenum">
              <a:rPr lang="it-IT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78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99AC3-B7A9-C441-AB13-382A9702D71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59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99AC3-B7A9-C441-AB13-382A9702D71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21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24" y="404664"/>
            <a:ext cx="2112235" cy="79208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184" y="123825"/>
            <a:ext cx="24384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0415" t="45867" r="4704" b="13470"/>
          <a:stretch/>
        </p:blipFill>
        <p:spPr>
          <a:xfrm>
            <a:off x="164901" y="3717032"/>
            <a:ext cx="11883760" cy="2664296"/>
          </a:xfrm>
          <a:prstGeom prst="roundRect">
            <a:avLst>
              <a:gd name="adj" fmla="val 4022"/>
            </a:avLst>
          </a:prstGeom>
        </p:spPr>
      </p:pic>
      <p:sp>
        <p:nvSpPr>
          <p:cNvPr id="16" name="Rectangle 15"/>
          <p:cNvSpPr/>
          <p:nvPr/>
        </p:nvSpPr>
        <p:spPr>
          <a:xfrm>
            <a:off x="164902" y="3212976"/>
            <a:ext cx="11862197" cy="4886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415" t="45867" r="4704" b="49479"/>
          <a:stretch/>
        </p:blipFill>
        <p:spPr>
          <a:xfrm>
            <a:off x="164901" y="3716979"/>
            <a:ext cx="11883760" cy="304971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67282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latin typeface="Helvetica"/>
                <a:cs typeface="Helvetica"/>
              </a:defRPr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8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9" y="332656"/>
            <a:ext cx="1345275" cy="504478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71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9" y="332656"/>
            <a:ext cx="1345275" cy="504478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11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7730" y="1447801"/>
            <a:ext cx="11584871" cy="4587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07/07/22</a:t>
            </a: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Maura Graziani - CdS Luglio 2022</a:t>
            </a: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A76E-A8E7-F849-8457-DF02440FB7A6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876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459" y="332656"/>
            <a:ext cx="1345275" cy="504478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GB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en-GB"/>
              <a:t>Maura Graziani - CdS Luglio 2022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0CD7985F-C03A-D243-9FBB-4FE770B59393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1800" b="1">
                <a:latin typeface="Helvetica"/>
                <a:cs typeface="Helvetica"/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566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r>
              <a:rPr lang="it-IT">
                <a:latin typeface="Calibri"/>
              </a:rPr>
              <a:t>07/07/22</a:t>
            </a: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60"/>
            <a:ext cx="3860800" cy="365125"/>
          </a:xfrm>
          <a:prstGeom prst="rect">
            <a:avLst/>
          </a:prstGeom>
        </p:spPr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Maura Graziani - CdS Luglio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28CEDF96-A236-452E-986F-8ACA99C0E02C}" type="slidenum">
              <a:rPr lang="en-US">
                <a:latin typeface="Calibri"/>
              </a:rPr>
              <a:pPr>
                <a:defRPr/>
              </a:pPr>
              <a:t>‹N›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59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459" y="332656"/>
            <a:ext cx="1345275" cy="504478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GB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en-GB"/>
              <a:t>Maura Graziani - CdS Luglio 2022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0CD7985F-C03A-D243-9FBB-4FE770B59393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1800" b="1">
                <a:latin typeface="Helvetica"/>
                <a:cs typeface="Helvetica"/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566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224D-6024-B844-BFFA-00ADE0B5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92129-474E-EB4F-A421-9D5CE10DE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BB9FA-46DF-CE44-A10F-E3499FCE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F0F1C-D9ED-D143-AE32-8F1090B2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F2BD-4B9F-FA43-9733-C9FCC2C8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836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13D48-9E57-4243-8FCB-22FA45F0C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78C22-5DB8-9D40-927C-A4320229C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2FCC0-2BF1-7542-9F23-77652D5A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1A26B-EB50-2648-B2B1-A0EC222C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8DB4B-0D52-9A4A-A0E3-29669DAA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49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9" y="332656"/>
            <a:ext cx="1345275" cy="504478"/>
          </a:xfrm>
          <a:prstGeom prst="rect">
            <a:avLst/>
          </a:prstGeom>
        </p:spPr>
      </p:pic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180912" y="6381329"/>
            <a:ext cx="2912705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653466" y="6390354"/>
            <a:ext cx="2415823" cy="351014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en-US"/>
              <a:t>Maura Graziani - CdS Luglio 2022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6527" y="6597353"/>
            <a:ext cx="2844800" cy="17550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16EA50CA-2B4B-9E41-990D-71EE27B6D1D4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9329478" y="6577607"/>
            <a:ext cx="28151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100">
                <a:latin typeface="Helvetica"/>
                <a:cs typeface="Helvetica"/>
              </a:rPr>
              <a:t>Institute for Experimental Particle Physics </a:t>
            </a:r>
          </a:p>
        </p:txBody>
      </p:sp>
    </p:spTree>
    <p:extLst>
      <p:ext uri="{BB962C8B-B14F-4D97-AF65-F5344CB8AC3E}">
        <p14:creationId xmlns:p14="http://schemas.microsoft.com/office/powerpoint/2010/main" val="944362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1314-5C2B-3F41-ACE7-A60693FD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7F469-542F-F94D-99D3-11B0B48D1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2B497-4C99-1D48-9509-873D95C3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ACC1E-7CA0-C847-9BAA-93F47F8F7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4F823-6A38-B142-93A1-484F8058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350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37B7-8327-834B-9207-36B62AFCC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3B715-F4D9-4647-BF64-02D7A097B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97C5B-ADE2-5E4E-8D3D-0F0996D8E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5B54C-B841-0C45-ACFD-B15A415F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D114C-6010-E543-99CF-BF3A25E1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7CA95-24D4-8D4B-994E-A205E07E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806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DCA75-A2F1-D947-94E5-10FFE525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57D6B-73BC-AB4F-81CF-8DEC3D206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16CBD-5D3D-7B42-9B68-097A0C8F2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EC51F6-16DC-E74A-A190-AFDC0B62A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94AE2-A203-7248-B26E-53F1B02502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A75D1-2CEA-5E46-AA90-B61BEEE1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93FD2F-47F0-1A43-812C-CB7C56DA4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3B4E2-982C-FD40-B221-DE844516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731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34C7-E8B4-974B-B84A-CECC2D54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29FA9-F780-5348-82F5-E47F8F10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727EC-3EB0-E441-80F0-9B7CFAB5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8773D-B1ED-9A41-9685-A8BB2CF2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822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799F9-2B25-5441-BA53-AE2BA181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1C4EB7-FDC8-5C41-9EB6-AAD8FAA4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2D0AC-A20A-A348-96EF-8DE3FE6B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826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C7F49-A698-DA45-95AE-7C1EBEA6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22C42-2542-964C-AD76-5D242E260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49596-62B8-FE46-B335-C835D6854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3994C-01BA-B44A-8591-F7D578E3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F34D-8273-D741-BCB2-B50CDA3E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9DF2D-8FF7-6342-88F4-E250CAF1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10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CF7E-1704-6E4A-8AA4-EAD268DD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B98B0-9C90-254C-B6BF-7D1D781D7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7BFA7-CC89-6943-AE3E-E78A90001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4E2F1-F3E7-5044-B7EC-BF7A0A1C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C11B9-CCAE-D743-A997-E0C4328B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Maura Graziani - CdS Luglio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CF9D7-54F7-1247-AF5E-44D008DA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889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8302-F1F3-F54A-9460-CF00540E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4DB62-77AB-D04B-9D50-A48BF9C4E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6258A-6EF4-9E40-90D8-1A7FCC8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D3200-DAFE-9C42-A6B9-7A0E9E3E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1DB96-7EE0-764C-B6F1-2D5FA3B7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564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6FEA4A-2372-2F49-BEF0-814D8A3E4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69FF6-7E3E-474A-8638-CF479BC0C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99DEE-F169-5147-9598-261A6EB7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39DD8-2D63-F742-80E5-27C0843D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EE2CF-FADF-F548-ADC3-E036BED4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165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71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9" y="332656"/>
            <a:ext cx="1345275" cy="504478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52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973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771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081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571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98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849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962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910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93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77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latin typeface="Helvetica"/>
                <a:cs typeface="Helvetica"/>
              </a:defRPr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9" y="332656"/>
            <a:ext cx="1345275" cy="50447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22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39111" y="6577542"/>
            <a:ext cx="2445925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808080">
                    <a:alpha val="80000"/>
                  </a:srgbClr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51" y="6591652"/>
            <a:ext cx="2415823" cy="35101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400" b="0" i="0" u="none" strike="noStrike">
                <a:solidFill>
                  <a:srgbClr val="800000">
                    <a:alpha val="50000"/>
                  </a:srgbClr>
                </a:solidFill>
                <a:effectLst/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600" y="6577542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CCCCCC">
                    <a:alpha val="80000"/>
                  </a:srgbClr>
                </a:solidFill>
                <a:latin typeface="Helvetica"/>
                <a:cs typeface="Helvetica"/>
              </a:defRPr>
            </a:lvl1pPr>
          </a:lstStyle>
          <a:p>
            <a:fld id="{16EA50CA-2B4B-9E41-990D-71EE27B6D1D4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8251" y="-15170"/>
            <a:ext cx="9953037" cy="46460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400" b="1" i="0">
                <a:solidFill>
                  <a:schemeClr val="tx1">
                    <a:alpha val="50000"/>
                  </a:schemeClr>
                </a:solidFill>
                <a:latin typeface="Helvetica"/>
                <a:cs typeface="Helvetica"/>
              </a:defRPr>
            </a:lvl1pPr>
          </a:lstStyle>
          <a:p>
            <a:pPr marL="0" marR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2400" b="1" dirty="0">
                <a:solidFill>
                  <a:schemeClr val="tx1">
                    <a:alpha val="50000"/>
                  </a:schemeClr>
                </a:solidFill>
                <a:latin typeface="Helvetica"/>
                <a:cs typeface="Helvetica"/>
              </a:rPr>
              <a:t>Title</a:t>
            </a:r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F98DFC26-7DF3-C042-810A-EB71B1807A5E}"/>
              </a:ext>
            </a:extLst>
          </p:cNvPr>
          <p:cNvCxnSpPr/>
          <p:nvPr userDrawn="1"/>
        </p:nvCxnSpPr>
        <p:spPr>
          <a:xfrm flipV="1">
            <a:off x="0" y="6619874"/>
            <a:ext cx="12192000" cy="28222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463F0E73-607E-7248-9B29-B2B6A18C7777}"/>
              </a:ext>
            </a:extLst>
          </p:cNvPr>
          <p:cNvCxnSpPr/>
          <p:nvPr userDrawn="1"/>
        </p:nvCxnSpPr>
        <p:spPr>
          <a:xfrm flipV="1">
            <a:off x="0" y="449438"/>
            <a:ext cx="12192000" cy="15170"/>
          </a:xfrm>
          <a:prstGeom prst="line">
            <a:avLst/>
          </a:prstGeom>
          <a:ln w="19050" cmpd="sng">
            <a:solidFill>
              <a:srgbClr val="80000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256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39111" y="6577542"/>
            <a:ext cx="2445925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808080">
                    <a:alpha val="80000"/>
                  </a:srgbClr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51" y="6591652"/>
            <a:ext cx="2415823" cy="35101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400" b="0" i="0" u="none" strike="noStrike">
                <a:solidFill>
                  <a:srgbClr val="800000">
                    <a:alpha val="50000"/>
                  </a:srgbClr>
                </a:solidFill>
                <a:effectLst/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20471" y="6577542"/>
            <a:ext cx="351058" cy="31803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CCCCCC">
                    <a:alpha val="80000"/>
                  </a:srgbClr>
                </a:solidFill>
                <a:latin typeface="Helvetica"/>
                <a:cs typeface="Helvetica"/>
              </a:defRPr>
            </a:lvl1pPr>
          </a:lstStyle>
          <a:p>
            <a:fld id="{16EA50CA-2B4B-9E41-990D-71EE27B6D1D4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6619874"/>
            <a:ext cx="12192000" cy="28222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0" y="449438"/>
            <a:ext cx="12192000" cy="15170"/>
          </a:xfrm>
          <a:prstGeom prst="line">
            <a:avLst/>
          </a:prstGeom>
          <a:ln w="19050" cmpd="sng">
            <a:solidFill>
              <a:srgbClr val="80000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8251" y="-15170"/>
            <a:ext cx="9953037" cy="46460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400" b="1" i="0">
                <a:solidFill>
                  <a:schemeClr val="tx1">
                    <a:alpha val="50000"/>
                  </a:schemeClr>
                </a:solidFill>
                <a:latin typeface="Helvetica"/>
                <a:cs typeface="Helvetica"/>
              </a:defRPr>
            </a:lvl1pPr>
          </a:lstStyle>
          <a:p>
            <a:pPr marL="0" marR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2400" b="1">
                <a:solidFill>
                  <a:schemeClr val="tx1">
                    <a:alpha val="50000"/>
                  </a:schemeClr>
                </a:solidFill>
                <a:latin typeface="Helvetica"/>
                <a:cs typeface="Helvetica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552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latin typeface="Helvetica"/>
                <a:cs typeface="Helvetica"/>
              </a:defRPr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459" y="332656"/>
            <a:ext cx="1345275" cy="504478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2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latin typeface="Helvetica"/>
                <a:cs typeface="Helvetica"/>
              </a:defRPr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8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32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39349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"/>
                <a:cs typeface="Helvetica"/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08235" y="6381329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Helvetica"/>
                <a:cs typeface="Helvetica"/>
              </a:defRPr>
            </a:lvl1pPr>
          </a:lstStyle>
          <a:p>
            <a:r>
              <a:rPr lang="it-IT"/>
              <a:t>Maura Graziani - CdS Luglio 2022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891" y="65922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fld id="{A378BED3-DF1F-B341-A7BE-EBA16E59FC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3339" y="116632"/>
            <a:ext cx="11905323" cy="6264696"/>
            <a:chOff x="107504" y="116632"/>
            <a:chExt cx="8928992" cy="6264696"/>
          </a:xfrm>
        </p:grpSpPr>
        <p:sp>
          <p:nvSpPr>
            <p:cNvPr id="8" name="Rounded Rectangle 7"/>
            <p:cNvSpPr/>
            <p:nvPr/>
          </p:nvSpPr>
          <p:spPr>
            <a:xfrm>
              <a:off x="107504" y="116632"/>
              <a:ext cx="8928992" cy="6264696"/>
            </a:xfrm>
            <a:prstGeom prst="roundRect">
              <a:avLst>
                <a:gd name="adj" fmla="val 2059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100392" y="5301208"/>
              <a:ext cx="936104" cy="108012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7504" y="116632"/>
              <a:ext cx="936104" cy="108012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29559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DCAD5-6424-0A4C-B2E4-1D3DC41C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6FB93-F139-694E-B32F-489AC94E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ECE79-3ABE-5742-B607-760E88C51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CE549-D8D2-8E42-9A3D-5CC43263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Maura Graziani - CdS Luglio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D861-E907-0E4B-ACA9-3FB91811C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F446F-651A-0444-8589-C2C1C7AE7F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967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07/07/22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Maura Graziani - CdS Luglio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46D76-30C3-BC40-9FE8-B8F05E2FFC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1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24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tif"/><Relationship Id="rId10" Type="http://schemas.openxmlformats.org/officeDocument/2006/relationships/image" Target="../media/image29.emf"/><Relationship Id="rId4" Type="http://schemas.openxmlformats.org/officeDocument/2006/relationships/image" Target="../media/image24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E22C6967-50E1-B74F-A72A-B1A803D85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807"/>
            <a:ext cx="12192000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defTabSz="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 defTabSz="3429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 defTabSz="3429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 defTabSz="3429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 defTabSz="3429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250" dirty="0">
                <a:solidFill>
                  <a:srgbClr val="CC0000"/>
                </a:solidFill>
                <a:latin typeface="Helvetica"/>
                <a:ea typeface="ＭＳ Ｐゴシック"/>
                <a:cs typeface="Helvetica"/>
              </a:rPr>
              <a:t>AMS-02: </a:t>
            </a:r>
            <a:r>
              <a:rPr lang="en-GB" altLang="it-IT" sz="4250" dirty="0" err="1">
                <a:solidFill>
                  <a:srgbClr val="CC0000"/>
                </a:solidFill>
                <a:latin typeface="Helvetica"/>
                <a:ea typeface="ＭＳ Ｐゴシック"/>
                <a:cs typeface="Helvetica"/>
              </a:rPr>
              <a:t>Risultati</a:t>
            </a:r>
            <a:r>
              <a:rPr lang="en-GB" altLang="it-IT" sz="4250" dirty="0">
                <a:solidFill>
                  <a:srgbClr val="CC0000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GB" altLang="it-IT" sz="4250" dirty="0" err="1">
                <a:solidFill>
                  <a:srgbClr val="CC0000"/>
                </a:solidFill>
                <a:latin typeface="Helvetica"/>
                <a:ea typeface="ＭＳ Ｐゴシック"/>
                <a:cs typeface="Helvetica"/>
              </a:rPr>
              <a:t>scientifici</a:t>
            </a:r>
            <a:r>
              <a:rPr lang="en-GB" altLang="it-IT" sz="4250" dirty="0">
                <a:solidFill>
                  <a:srgbClr val="CC0000"/>
                </a:solidFill>
                <a:latin typeface="Helvetica"/>
                <a:ea typeface="ＭＳ Ｐゴシック"/>
                <a:cs typeface="Helvetica"/>
              </a:rPr>
              <a:t> (2023)</a:t>
            </a:r>
            <a:endParaRPr lang="en-GB" altLang="it-IT" sz="1850" dirty="0"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A6ECA0-ECF4-A24F-9EEF-88188CE38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63193"/>
            <a:ext cx="12192000" cy="7397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GB" altLang="it-IT" sz="3200"/>
              <a:t>Maura Graziani</a:t>
            </a:r>
          </a:p>
        </p:txBody>
      </p:sp>
      <p:pic>
        <p:nvPicPr>
          <p:cNvPr id="16389" name="Picture 4">
            <a:extLst>
              <a:ext uri="{FF2B5EF4-FFF2-40B4-BE49-F238E27FC236}">
                <a16:creationId xmlns:a16="http://schemas.microsoft.com/office/drawing/2014/main" id="{BE679F56-A030-4B44-A126-9DA2E4D8F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6" y="177800"/>
            <a:ext cx="202353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A7BD6DB6-77D6-0846-821B-415A8B89A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33" y="53105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D12608F-5ECF-924E-AB0C-3A780E0E6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C98B8FD-62F2-D446-AE10-1805D91F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2CF7A0-14F3-F746-9952-6683765D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847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D194762-9232-D822-E8FB-8E0FB4C76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5845">
            <a:off x="1850503" y="901235"/>
            <a:ext cx="9050384" cy="50908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itolo 8">
            <a:extLst>
              <a:ext uri="{FF2B5EF4-FFF2-40B4-BE49-F238E27FC236}">
                <a16:creationId xmlns:a16="http://schemas.microsoft.com/office/drawing/2014/main" id="{7EC61D2D-E017-4220-2029-5AEB44B71F2B}"/>
              </a:ext>
            </a:extLst>
          </p:cNvPr>
          <p:cNvSpPr txBox="1">
            <a:spLocks/>
          </p:cNvSpPr>
          <p:nvPr/>
        </p:nvSpPr>
        <p:spPr>
          <a:xfrm>
            <a:off x="0" y="-10818"/>
            <a:ext cx="9953037" cy="4646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/>
            <a:r>
              <a:rPr lang="it-IT" sz="2000" kern="0" dirty="0">
                <a:ln w="0">
                  <a:noFill/>
                </a:ln>
                <a:solidFill>
                  <a:srgbClr val="C00000"/>
                </a:solidFill>
              </a:rPr>
              <a:t>Studio della modulazione solare – elettroni e positroni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633B0E-BA3C-C746-52A2-CBBB83E93C63}"/>
              </a:ext>
            </a:extLst>
          </p:cNvPr>
          <p:cNvSpPr txBox="1"/>
          <p:nvPr/>
        </p:nvSpPr>
        <p:spPr>
          <a:xfrm>
            <a:off x="854440" y="575634"/>
            <a:ext cx="17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 </a:t>
            </a:r>
            <a:r>
              <a:rPr lang="en-US" dirty="0" err="1"/>
              <a:t>scorso</a:t>
            </a:r>
            <a:r>
              <a:rPr lang="en-US" dirty="0"/>
              <a:t> anno…</a:t>
            </a:r>
          </a:p>
        </p:txBody>
      </p:sp>
    </p:spTree>
    <p:extLst>
      <p:ext uri="{BB962C8B-B14F-4D97-AF65-F5344CB8AC3E}">
        <p14:creationId xmlns:p14="http://schemas.microsoft.com/office/powerpoint/2010/main" val="2015311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0C163E-7139-5CAA-D61A-20B86B6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30DFD4D-9596-D789-02B1-1AE0EC144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82CB32-2445-9270-E076-82C90E9D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11</a:t>
            </a:fld>
            <a:endParaRPr lang="it-IT"/>
          </a:p>
        </p:txBody>
      </p:sp>
      <p:pic>
        <p:nvPicPr>
          <p:cNvPr id="1026" name="Picture 2" descr="Segno di spunta verde icona simbolo logo in un cerchio. simbolo di spunta  colore verde illustrazione vettoriale. | Vettore Premium">
            <a:extLst>
              <a:ext uri="{FF2B5EF4-FFF2-40B4-BE49-F238E27FC236}">
                <a16:creationId xmlns:a16="http://schemas.microsoft.com/office/drawing/2014/main" id="{CB9709F6-E690-AB7E-6E0C-1D9D6CDDB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38" y="344305"/>
            <a:ext cx="711711" cy="71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2C6D3B2-5951-6222-ACDA-03BDE7095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16" r="10791"/>
          <a:stretch/>
        </p:blipFill>
        <p:spPr>
          <a:xfrm>
            <a:off x="4997744" y="1056016"/>
            <a:ext cx="7023535" cy="53003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DD079E-C309-8068-C839-027587B02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473"/>
          <a:stretch/>
        </p:blipFill>
        <p:spPr>
          <a:xfrm>
            <a:off x="0" y="2030758"/>
            <a:ext cx="5044142" cy="279648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CB58CD-0757-9897-7ADC-EBC27D10E5B2}"/>
              </a:ext>
            </a:extLst>
          </p:cNvPr>
          <p:cNvSpPr txBox="1"/>
          <p:nvPr/>
        </p:nvSpPr>
        <p:spPr>
          <a:xfrm>
            <a:off x="437144" y="5391741"/>
            <a:ext cx="4026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Prima </a:t>
            </a:r>
            <a:r>
              <a:rPr lang="en-US" sz="2000" dirty="0" err="1"/>
              <a:t>misura</a:t>
            </a:r>
            <a:r>
              <a:rPr lang="en-US" sz="2000" dirty="0"/>
              <a:t> </a:t>
            </a:r>
            <a:r>
              <a:rPr lang="en-US" sz="2000" dirty="0" err="1"/>
              <a:t>giornaliera</a:t>
            </a:r>
            <a:r>
              <a:rPr lang="en-US" sz="2000" dirty="0"/>
              <a:t> di </a:t>
            </a:r>
            <a:r>
              <a:rPr lang="en-US" sz="2000" dirty="0" err="1"/>
              <a:t>elettroni</a:t>
            </a:r>
            <a:r>
              <a:rPr lang="en-US" sz="2000" dirty="0"/>
              <a:t>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6B93427-5A19-0F0A-68DB-AFE88B43F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21" y="384495"/>
            <a:ext cx="7002394" cy="13565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801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F1706F0-A18D-F746-9753-629A70D08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42"/>
          <a:stretch/>
        </p:blipFill>
        <p:spPr>
          <a:xfrm>
            <a:off x="569444" y="541811"/>
            <a:ext cx="9663768" cy="6080867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0EF3CD2-117B-9A49-8A58-E38E9A4931D2}"/>
              </a:ext>
            </a:extLst>
          </p:cNvPr>
          <p:cNvSpPr/>
          <p:nvPr/>
        </p:nvSpPr>
        <p:spPr>
          <a:xfrm>
            <a:off x="7683267" y="628326"/>
            <a:ext cx="1187852" cy="4824000"/>
          </a:xfrm>
          <a:prstGeom prst="rect">
            <a:avLst/>
          </a:prstGeom>
          <a:solidFill>
            <a:schemeClr val="accent6">
              <a:alpha val="2196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B14D7A1-276B-BB44-BA1E-9781B8E848E2}"/>
              </a:ext>
            </a:extLst>
          </p:cNvPr>
          <p:cNvSpPr/>
          <p:nvPr/>
        </p:nvSpPr>
        <p:spPr>
          <a:xfrm>
            <a:off x="3945957" y="646113"/>
            <a:ext cx="1187852" cy="4998581"/>
          </a:xfrm>
          <a:prstGeom prst="rect">
            <a:avLst/>
          </a:prstGeom>
          <a:solidFill>
            <a:schemeClr val="accent6">
              <a:alpha val="2196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itolo 8">
            <a:extLst>
              <a:ext uri="{FF2B5EF4-FFF2-40B4-BE49-F238E27FC236}">
                <a16:creationId xmlns:a16="http://schemas.microsoft.com/office/drawing/2014/main" id="{7AA859B5-3985-3D4E-98DC-C4AC53C686E3}"/>
              </a:ext>
            </a:extLst>
          </p:cNvPr>
          <p:cNvSpPr txBox="1">
            <a:spLocks/>
          </p:cNvSpPr>
          <p:nvPr/>
        </p:nvSpPr>
        <p:spPr>
          <a:xfrm>
            <a:off x="0" y="-10818"/>
            <a:ext cx="9953037" cy="4646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/>
            <a:r>
              <a:rPr lang="it-IT" sz="2000" kern="0" dirty="0">
                <a:ln w="0">
                  <a:noFill/>
                </a:ln>
                <a:solidFill>
                  <a:srgbClr val="C00000"/>
                </a:solidFill>
              </a:rPr>
              <a:t>Studio della modulazione solare – elettroni e positroni 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8603681-A0D6-8B41-9565-CD933A2EFB4A}"/>
              </a:ext>
            </a:extLst>
          </p:cNvPr>
          <p:cNvSpPr/>
          <p:nvPr/>
        </p:nvSpPr>
        <p:spPr>
          <a:xfrm>
            <a:off x="9011585" y="1828035"/>
            <a:ext cx="1750488" cy="269720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6C10180-9792-874C-A416-57D082D774ED}"/>
              </a:ext>
            </a:extLst>
          </p:cNvPr>
          <p:cNvSpPr txBox="1"/>
          <p:nvPr/>
        </p:nvSpPr>
        <p:spPr>
          <a:xfrm>
            <a:off x="9062015" y="689327"/>
            <a:ext cx="2445925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e 4 i modelli </a:t>
            </a:r>
            <a:r>
              <a:rPr kumimoji="0" lang="it-IT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falliscono nel riprodurre la dipendenza temporale della frazione di positroni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 dati di AMS-02</a:t>
            </a:r>
            <a:r>
              <a:rPr kumimoji="0" lang="it-IT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ci danno </a:t>
            </a: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nuove informazioni </a:t>
            </a:r>
            <a:r>
              <a:rPr kumimoji="0" lang="it-IT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sulla dipendenza temporale di elettroni e positroni</a:t>
            </a:r>
          </a:p>
        </p:txBody>
      </p:sp>
      <p:sp>
        <p:nvSpPr>
          <p:cNvPr id="16" name="Segnaposto data 56">
            <a:extLst>
              <a:ext uri="{FF2B5EF4-FFF2-40B4-BE49-F238E27FC236}">
                <a16:creationId xmlns:a16="http://schemas.microsoft.com/office/drawing/2014/main" id="{665B6012-939A-1940-909D-36CBC066F634}"/>
              </a:ext>
            </a:extLst>
          </p:cNvPr>
          <p:cNvSpPr txBox="1">
            <a:spLocks/>
          </p:cNvSpPr>
          <p:nvPr/>
        </p:nvSpPr>
        <p:spPr>
          <a:xfrm>
            <a:off x="609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07/07/22</a:t>
            </a:r>
          </a:p>
        </p:txBody>
      </p:sp>
      <p:sp>
        <p:nvSpPr>
          <p:cNvPr id="17" name="Segnaposto piè di pagina 57">
            <a:extLst>
              <a:ext uri="{FF2B5EF4-FFF2-40B4-BE49-F238E27FC236}">
                <a16:creationId xmlns:a16="http://schemas.microsoft.com/office/drawing/2014/main" id="{D4545437-545C-7E42-A28D-24D55D54FAEA}"/>
              </a:ext>
            </a:extLst>
          </p:cNvPr>
          <p:cNvSpPr txBox="1">
            <a:spLocks/>
          </p:cNvSpPr>
          <p:nvPr/>
        </p:nvSpPr>
        <p:spPr>
          <a:xfrm>
            <a:off x="4165600" y="65741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Maura Graziani - CdS Luglio 2022</a:t>
            </a:r>
          </a:p>
        </p:txBody>
      </p:sp>
      <p:sp>
        <p:nvSpPr>
          <p:cNvPr id="18" name="Segnaposto numero diapositiva 58">
            <a:extLst>
              <a:ext uri="{FF2B5EF4-FFF2-40B4-BE49-F238E27FC236}">
                <a16:creationId xmlns:a16="http://schemas.microsoft.com/office/drawing/2014/main" id="{0131BACB-BF9F-8640-AB70-272294E187C0}"/>
              </a:ext>
            </a:extLst>
          </p:cNvPr>
          <p:cNvSpPr txBox="1">
            <a:spLocks/>
          </p:cNvSpPr>
          <p:nvPr/>
        </p:nvSpPr>
        <p:spPr>
          <a:xfrm>
            <a:off x="8737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A519C-F787-F847-A9E2-F26927FE801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8AD0A4-E3F0-69E8-E1E7-CED2A72224C5}"/>
              </a:ext>
            </a:extLst>
          </p:cNvPr>
          <p:cNvSpPr txBox="1"/>
          <p:nvPr/>
        </p:nvSpPr>
        <p:spPr>
          <a:xfrm>
            <a:off x="9591359" y="4478643"/>
            <a:ext cx="1991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Next step…</a:t>
            </a:r>
            <a:r>
              <a:rPr lang="en-US" sz="2000" dirty="0" err="1"/>
              <a:t>misura</a:t>
            </a:r>
            <a:r>
              <a:rPr lang="en-US" sz="2000" dirty="0"/>
              <a:t> “daily” di </a:t>
            </a:r>
            <a:r>
              <a:rPr lang="en-US" sz="2000" dirty="0" err="1"/>
              <a:t>positroni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5088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50440F8C-9939-8F41-85C0-39EC425D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1" y="361809"/>
            <a:ext cx="8661589" cy="6496191"/>
          </a:xfrm>
          <a:prstGeom prst="rect">
            <a:avLst/>
          </a:prstGeom>
        </p:spPr>
      </p:pic>
      <p:sp>
        <p:nvSpPr>
          <p:cNvPr id="21" name="object 8">
            <a:extLst>
              <a:ext uri="{FF2B5EF4-FFF2-40B4-BE49-F238E27FC236}">
                <a16:creationId xmlns:a16="http://schemas.microsoft.com/office/drawing/2014/main" id="{F9A6CA8E-DD20-1640-A86A-F6846A0D56C5}"/>
              </a:ext>
            </a:extLst>
          </p:cNvPr>
          <p:cNvSpPr txBox="1"/>
          <p:nvPr/>
        </p:nvSpPr>
        <p:spPr>
          <a:xfrm>
            <a:off x="8412573" y="2441045"/>
            <a:ext cx="3517429" cy="3767756"/>
          </a:xfrm>
          <a:prstGeom prst="rect">
            <a:avLst/>
          </a:prstGeom>
        </p:spPr>
        <p:txBody>
          <a:bodyPr vert="horz" wrap="square" lIns="0" tIns="27933" rIns="0" bIns="0" rtlCol="0">
            <a:spAutoFit/>
          </a:bodyPr>
          <a:lstStyle/>
          <a:p>
            <a:pPr marL="253936" marR="266634">
              <a:lnSpc>
                <a:spcPct val="120000"/>
              </a:lnSpc>
              <a:spcBef>
                <a:spcPts val="220"/>
              </a:spcBef>
            </a:pPr>
            <a:r>
              <a:rPr lang="it-IT" dirty="0">
                <a:latin typeface="Helvetica" pitchFamily="2" charset="0"/>
                <a:cs typeface="Eurostile"/>
              </a:rPr>
              <a:t>Flussi di Boro, Carbonio e Ossigeno mostrano </a:t>
            </a:r>
            <a:r>
              <a:rPr lang="it-IT" b="1" dirty="0">
                <a:latin typeface="Helvetica" pitchFamily="2" charset="0"/>
                <a:cs typeface="Eurostile"/>
              </a:rPr>
              <a:t>strutture temporali </a:t>
            </a:r>
            <a:r>
              <a:rPr lang="it-IT" dirty="0">
                <a:latin typeface="Helvetica" pitchFamily="2" charset="0"/>
                <a:cs typeface="Eurostile"/>
              </a:rPr>
              <a:t>sia</a:t>
            </a:r>
            <a:r>
              <a:rPr lang="it-IT" b="1" dirty="0">
                <a:latin typeface="Helvetica" pitchFamily="2" charset="0"/>
                <a:cs typeface="Eurostile"/>
              </a:rPr>
              <a:t> giornaliere </a:t>
            </a:r>
            <a:r>
              <a:rPr lang="it-IT" dirty="0">
                <a:latin typeface="Helvetica" pitchFamily="2" charset="0"/>
                <a:cs typeface="Eurostile"/>
              </a:rPr>
              <a:t>che di </a:t>
            </a:r>
            <a:r>
              <a:rPr lang="it-IT" b="1" dirty="0">
                <a:latin typeface="Helvetica" pitchFamily="2" charset="0"/>
                <a:cs typeface="Eurostile"/>
              </a:rPr>
              <a:t>lungo termine.</a:t>
            </a:r>
          </a:p>
          <a:p>
            <a:pPr marL="253936" marR="266634">
              <a:lnSpc>
                <a:spcPct val="120000"/>
              </a:lnSpc>
              <a:spcBef>
                <a:spcPts val="220"/>
              </a:spcBef>
            </a:pPr>
            <a:endParaRPr lang="it-IT" dirty="0">
              <a:latin typeface="Helvetica" pitchFamily="2" charset="0"/>
              <a:cs typeface="Eurostile"/>
            </a:endParaRPr>
          </a:p>
          <a:p>
            <a:pPr marL="253936" marR="266634">
              <a:lnSpc>
                <a:spcPct val="120000"/>
              </a:lnSpc>
              <a:spcBef>
                <a:spcPts val="220"/>
              </a:spcBef>
            </a:pPr>
            <a:endParaRPr lang="it-IT" dirty="0">
              <a:latin typeface="Helvetica" pitchFamily="2" charset="0"/>
              <a:cs typeface="Eurostile"/>
            </a:endParaRPr>
          </a:p>
          <a:p>
            <a:pPr marL="253936" marR="266634">
              <a:lnSpc>
                <a:spcPct val="120000"/>
              </a:lnSpc>
              <a:spcBef>
                <a:spcPts val="220"/>
              </a:spcBef>
            </a:pPr>
            <a:r>
              <a:rPr lang="it-IT" dirty="0">
                <a:latin typeface="Helvetica" pitchFamily="2" charset="0"/>
                <a:cs typeface="Eurostile"/>
              </a:rPr>
              <a:t>L’ampiezza di tali strutture decresce al crescere dell’energia e diventano </a:t>
            </a:r>
            <a:r>
              <a:rPr lang="it-IT" b="1" dirty="0">
                <a:latin typeface="Helvetica" pitchFamily="2" charset="0"/>
                <a:cs typeface="Eurostile"/>
              </a:rPr>
              <a:t>trascurabili sopra a 20 </a:t>
            </a:r>
            <a:r>
              <a:rPr lang="it-IT" b="1" dirty="0" err="1">
                <a:latin typeface="Helvetica" pitchFamily="2" charset="0"/>
                <a:cs typeface="Eurostile"/>
              </a:rPr>
              <a:t>GeV</a:t>
            </a:r>
            <a:r>
              <a:rPr lang="it-IT" b="1" dirty="0">
                <a:latin typeface="Helvetica" pitchFamily="2" charset="0"/>
                <a:cs typeface="Eurostile"/>
              </a:rPr>
              <a:t>.</a:t>
            </a:r>
          </a:p>
          <a:p>
            <a:pPr marL="539686" marR="266634" indent="-285750">
              <a:lnSpc>
                <a:spcPct val="120000"/>
              </a:lnSpc>
              <a:spcBef>
                <a:spcPts val="220"/>
              </a:spcBef>
              <a:buFont typeface="Wingdings" pitchFamily="2" charset="2"/>
              <a:buChar char="Ø"/>
            </a:pPr>
            <a:endParaRPr lang="it-IT" dirty="0">
              <a:latin typeface="Helvetica" pitchFamily="2" charset="0"/>
              <a:cs typeface="Eurostile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18281C5-ECF9-354B-9522-404E9C133157}"/>
              </a:ext>
            </a:extLst>
          </p:cNvPr>
          <p:cNvSpPr/>
          <p:nvPr/>
        </p:nvSpPr>
        <p:spPr>
          <a:xfrm>
            <a:off x="9727731" y="364719"/>
            <a:ext cx="231641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it-IT" sz="1200" b="1" i="1"/>
              <a:t>Contributo AMS Perugia: </a:t>
            </a:r>
          </a:p>
          <a:p>
            <a:pPr algn="r"/>
            <a:r>
              <a:rPr lang="it-IT" sz="1200" i="1"/>
              <a:t>Federico Donnini</a:t>
            </a:r>
          </a:p>
        </p:txBody>
      </p:sp>
      <p:sp>
        <p:nvSpPr>
          <p:cNvPr id="10" name="Titolo 8">
            <a:extLst>
              <a:ext uri="{FF2B5EF4-FFF2-40B4-BE49-F238E27FC236}">
                <a16:creationId xmlns:a16="http://schemas.microsoft.com/office/drawing/2014/main" id="{6CA82ED6-641C-2044-996C-17E25133C1F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/>
            <a:r>
              <a:rPr lang="it-IT" sz="2000" kern="0" dirty="0">
                <a:ln w="0">
                  <a:noFill/>
                </a:ln>
                <a:solidFill>
                  <a:srgbClr val="C00000"/>
                </a:solidFill>
              </a:rPr>
              <a:t>Studio della modulazione solare – B, C, 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99B7C0-F371-9F4A-9AA5-52746C1C65A6}"/>
              </a:ext>
            </a:extLst>
          </p:cNvPr>
          <p:cNvSpPr txBox="1"/>
          <p:nvPr/>
        </p:nvSpPr>
        <p:spPr>
          <a:xfrm>
            <a:off x="8412573" y="1114597"/>
            <a:ext cx="156389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∆t = 27 giorni</a:t>
            </a:r>
          </a:p>
        </p:txBody>
      </p:sp>
      <p:sp>
        <p:nvSpPr>
          <p:cNvPr id="15" name="Segnaposto data 56">
            <a:extLst>
              <a:ext uri="{FF2B5EF4-FFF2-40B4-BE49-F238E27FC236}">
                <a16:creationId xmlns:a16="http://schemas.microsoft.com/office/drawing/2014/main" id="{15FCBD63-EAB7-E64B-B937-2902189C16A0}"/>
              </a:ext>
            </a:extLst>
          </p:cNvPr>
          <p:cNvSpPr txBox="1">
            <a:spLocks/>
          </p:cNvSpPr>
          <p:nvPr/>
        </p:nvSpPr>
        <p:spPr>
          <a:xfrm>
            <a:off x="609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07/07/22</a:t>
            </a:r>
          </a:p>
        </p:txBody>
      </p:sp>
      <p:sp>
        <p:nvSpPr>
          <p:cNvPr id="16" name="Segnaposto piè di pagina 57">
            <a:extLst>
              <a:ext uri="{FF2B5EF4-FFF2-40B4-BE49-F238E27FC236}">
                <a16:creationId xmlns:a16="http://schemas.microsoft.com/office/drawing/2014/main" id="{C919F453-D8C5-614F-B31E-8CC85FD48786}"/>
              </a:ext>
            </a:extLst>
          </p:cNvPr>
          <p:cNvSpPr txBox="1">
            <a:spLocks/>
          </p:cNvSpPr>
          <p:nvPr/>
        </p:nvSpPr>
        <p:spPr>
          <a:xfrm>
            <a:off x="4165600" y="65741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Maura Graziani - CdS Luglio 2022</a:t>
            </a:r>
          </a:p>
        </p:txBody>
      </p:sp>
      <p:sp>
        <p:nvSpPr>
          <p:cNvPr id="17" name="Segnaposto numero diapositiva 58">
            <a:extLst>
              <a:ext uri="{FF2B5EF4-FFF2-40B4-BE49-F238E27FC236}">
                <a16:creationId xmlns:a16="http://schemas.microsoft.com/office/drawing/2014/main" id="{1AAD1899-53F1-FE4A-B36A-896B36E5C2A9}"/>
              </a:ext>
            </a:extLst>
          </p:cNvPr>
          <p:cNvSpPr txBox="1">
            <a:spLocks/>
          </p:cNvSpPr>
          <p:nvPr/>
        </p:nvSpPr>
        <p:spPr>
          <a:xfrm>
            <a:off x="8737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A519C-F787-F847-A9E2-F26927FE801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062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A18281C5-ECF9-354B-9522-404E9C133157}"/>
              </a:ext>
            </a:extLst>
          </p:cNvPr>
          <p:cNvSpPr/>
          <p:nvPr/>
        </p:nvSpPr>
        <p:spPr>
          <a:xfrm>
            <a:off x="9875583" y="38291"/>
            <a:ext cx="2316417" cy="95410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it-IT" sz="1400" b="1" i="1" dirty="0"/>
              <a:t>Contributo AMS Perugia: </a:t>
            </a:r>
          </a:p>
          <a:p>
            <a:pPr algn="r"/>
            <a:r>
              <a:rPr lang="it-IT" sz="1400" i="1" dirty="0"/>
              <a:t>Francesco Faldi</a:t>
            </a:r>
          </a:p>
          <a:p>
            <a:pPr algn="r"/>
            <a:r>
              <a:rPr lang="it-IT" sz="1400" i="1" dirty="0"/>
              <a:t>Valerio Vagelli</a:t>
            </a:r>
          </a:p>
          <a:p>
            <a:pPr algn="r"/>
            <a:r>
              <a:rPr lang="it-IT" sz="1400" i="1" dirty="0"/>
              <a:t>Nicola </a:t>
            </a:r>
            <a:r>
              <a:rPr lang="it-IT" sz="1400" i="1" dirty="0" err="1"/>
              <a:t>Tomassetti</a:t>
            </a:r>
            <a:endParaRPr lang="it-IT" sz="1400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3E6E6D-7897-A946-9B50-65FC95FCAAC6}"/>
              </a:ext>
            </a:extLst>
          </p:cNvPr>
          <p:cNvSpPr txBox="1"/>
          <p:nvPr/>
        </p:nvSpPr>
        <p:spPr>
          <a:xfrm>
            <a:off x="218251" y="638781"/>
            <a:ext cx="1266348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Light" panose="020B0403020202020204" pitchFamily="34" charset="0"/>
                <a:ea typeface="Helvetica Neue"/>
                <a:cs typeface="Helvetica Neue"/>
                <a:sym typeface="Helvetica Neue"/>
              </a:rPr>
              <a:t>Meteorologia Spaziale</a:t>
            </a:r>
            <a:endParaRPr lang="it-IT" sz="2000">
              <a:solidFill>
                <a:srgbClr val="C00000"/>
              </a:solidFill>
              <a:latin typeface="Helvetica Light" panose="020B0403020202020204" pitchFamily="34" charset="0"/>
              <a:ea typeface="Helvetica Neue"/>
              <a:cs typeface="Helvetica Neue"/>
              <a:sym typeface="Helvetica Neue"/>
            </a:endParaRP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00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ea typeface="Helvetica Neue"/>
                <a:cs typeface="Helvetica Neue"/>
                <a:sym typeface="Helvetica Neue"/>
              </a:rPr>
              <a:t>Valutazione rischi da radiazione nelle missione spaziali, nei satelliti, nelle telecomunicazioni</a:t>
            </a: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it-IT" sz="2000">
                <a:solidFill>
                  <a:srgbClr val="000000"/>
                </a:solidFill>
                <a:latin typeface="Helvetica Light" panose="020B0403020202020204" pitchFamily="34" charset="0"/>
                <a:ea typeface="Helvetica Neue"/>
                <a:cs typeface="Helvetica Neue"/>
                <a:sym typeface="Helvetica Neue"/>
              </a:rPr>
              <a:t>Possibilità di monitoraggio in tempo reale</a:t>
            </a:r>
            <a:endParaRPr kumimoji="0" lang="it-IT" sz="200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E32151A-0933-D448-A7DB-D42F29E9A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2" t="35889" r="2701" b="2052"/>
          <a:stretch/>
        </p:blipFill>
        <p:spPr>
          <a:xfrm>
            <a:off x="0" y="1888185"/>
            <a:ext cx="12192000" cy="4575335"/>
          </a:xfrm>
          <a:prstGeom prst="rect">
            <a:avLst/>
          </a:prstGeom>
        </p:spPr>
      </p:pic>
      <p:sp>
        <p:nvSpPr>
          <p:cNvPr id="12" name="Titolo 8">
            <a:extLst>
              <a:ext uri="{FF2B5EF4-FFF2-40B4-BE49-F238E27FC236}">
                <a16:creationId xmlns:a16="http://schemas.microsoft.com/office/drawing/2014/main" id="{7BF90313-C7E0-154A-97B7-187FAA5AEDE0}"/>
              </a:ext>
            </a:extLst>
          </p:cNvPr>
          <p:cNvSpPr txBox="1">
            <a:spLocks/>
          </p:cNvSpPr>
          <p:nvPr/>
        </p:nvSpPr>
        <p:spPr>
          <a:xfrm>
            <a:off x="0" y="-10818"/>
            <a:ext cx="9953037" cy="4646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/>
            <a:r>
              <a:rPr lang="it-IT" sz="2000" kern="0" dirty="0">
                <a:ln w="0">
                  <a:noFill/>
                </a:ln>
                <a:solidFill>
                  <a:srgbClr val="C00000"/>
                </a:solidFill>
              </a:rPr>
              <a:t>Sviluppo di un algoritmo "Allerta SEP" </a:t>
            </a:r>
          </a:p>
        </p:txBody>
      </p:sp>
      <p:sp>
        <p:nvSpPr>
          <p:cNvPr id="16" name="Segnaposto data 56">
            <a:extLst>
              <a:ext uri="{FF2B5EF4-FFF2-40B4-BE49-F238E27FC236}">
                <a16:creationId xmlns:a16="http://schemas.microsoft.com/office/drawing/2014/main" id="{7F0243F7-7E27-9644-94C9-8090197DEE12}"/>
              </a:ext>
            </a:extLst>
          </p:cNvPr>
          <p:cNvSpPr txBox="1">
            <a:spLocks/>
          </p:cNvSpPr>
          <p:nvPr/>
        </p:nvSpPr>
        <p:spPr>
          <a:xfrm>
            <a:off x="609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07/07/22</a:t>
            </a:r>
          </a:p>
        </p:txBody>
      </p:sp>
      <p:sp>
        <p:nvSpPr>
          <p:cNvPr id="17" name="Segnaposto piè di pagina 57">
            <a:extLst>
              <a:ext uri="{FF2B5EF4-FFF2-40B4-BE49-F238E27FC236}">
                <a16:creationId xmlns:a16="http://schemas.microsoft.com/office/drawing/2014/main" id="{BB950D56-F2C7-C34C-AF3F-1310DF136D3B}"/>
              </a:ext>
            </a:extLst>
          </p:cNvPr>
          <p:cNvSpPr txBox="1">
            <a:spLocks/>
          </p:cNvSpPr>
          <p:nvPr/>
        </p:nvSpPr>
        <p:spPr>
          <a:xfrm>
            <a:off x="4165600" y="65741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Maura Graziani - CdS Luglio 2022</a:t>
            </a:r>
          </a:p>
        </p:txBody>
      </p:sp>
      <p:sp>
        <p:nvSpPr>
          <p:cNvPr id="18" name="Segnaposto numero diapositiva 58">
            <a:extLst>
              <a:ext uri="{FF2B5EF4-FFF2-40B4-BE49-F238E27FC236}">
                <a16:creationId xmlns:a16="http://schemas.microsoft.com/office/drawing/2014/main" id="{707374EC-F831-704F-B1C1-EE2E50F7F6F1}"/>
              </a:ext>
            </a:extLst>
          </p:cNvPr>
          <p:cNvSpPr txBox="1">
            <a:spLocks/>
          </p:cNvSpPr>
          <p:nvPr/>
        </p:nvSpPr>
        <p:spPr>
          <a:xfrm>
            <a:off x="8737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A519C-F787-F847-A9E2-F26927FE801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09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8">
            <a:extLst>
              <a:ext uri="{FF2B5EF4-FFF2-40B4-BE49-F238E27FC236}">
                <a16:creationId xmlns:a16="http://schemas.microsoft.com/office/drawing/2014/main" id="{7BF90313-C7E0-154A-97B7-187FAA5AEDE0}"/>
              </a:ext>
            </a:extLst>
          </p:cNvPr>
          <p:cNvSpPr txBox="1">
            <a:spLocks/>
          </p:cNvSpPr>
          <p:nvPr/>
        </p:nvSpPr>
        <p:spPr>
          <a:xfrm>
            <a:off x="0" y="-10818"/>
            <a:ext cx="9953037" cy="4646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/>
            <a:r>
              <a:rPr lang="it-IT" sz="2000" kern="0" dirty="0">
                <a:ln w="0">
                  <a:noFill/>
                </a:ln>
                <a:solidFill>
                  <a:srgbClr val="C00000"/>
                </a:solidFill>
              </a:rPr>
              <a:t>Tesi</a:t>
            </a:r>
          </a:p>
        </p:txBody>
      </p:sp>
      <p:sp>
        <p:nvSpPr>
          <p:cNvPr id="16" name="Segnaposto data 56">
            <a:extLst>
              <a:ext uri="{FF2B5EF4-FFF2-40B4-BE49-F238E27FC236}">
                <a16:creationId xmlns:a16="http://schemas.microsoft.com/office/drawing/2014/main" id="{7F0243F7-7E27-9644-94C9-8090197DEE12}"/>
              </a:ext>
            </a:extLst>
          </p:cNvPr>
          <p:cNvSpPr txBox="1">
            <a:spLocks/>
          </p:cNvSpPr>
          <p:nvPr/>
        </p:nvSpPr>
        <p:spPr>
          <a:xfrm>
            <a:off x="609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07/07/22</a:t>
            </a:r>
          </a:p>
        </p:txBody>
      </p:sp>
      <p:sp>
        <p:nvSpPr>
          <p:cNvPr id="17" name="Segnaposto piè di pagina 57">
            <a:extLst>
              <a:ext uri="{FF2B5EF4-FFF2-40B4-BE49-F238E27FC236}">
                <a16:creationId xmlns:a16="http://schemas.microsoft.com/office/drawing/2014/main" id="{BB950D56-F2C7-C34C-AF3F-1310DF136D3B}"/>
              </a:ext>
            </a:extLst>
          </p:cNvPr>
          <p:cNvSpPr txBox="1">
            <a:spLocks/>
          </p:cNvSpPr>
          <p:nvPr/>
        </p:nvSpPr>
        <p:spPr>
          <a:xfrm>
            <a:off x="4165600" y="65741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Maura Graziani - CdS Luglio 2022</a:t>
            </a:r>
          </a:p>
        </p:txBody>
      </p:sp>
      <p:sp>
        <p:nvSpPr>
          <p:cNvPr id="18" name="Segnaposto numero diapositiva 58">
            <a:extLst>
              <a:ext uri="{FF2B5EF4-FFF2-40B4-BE49-F238E27FC236}">
                <a16:creationId xmlns:a16="http://schemas.microsoft.com/office/drawing/2014/main" id="{707374EC-F831-704F-B1C1-EE2E50F7F6F1}"/>
              </a:ext>
            </a:extLst>
          </p:cNvPr>
          <p:cNvSpPr txBox="1">
            <a:spLocks/>
          </p:cNvSpPr>
          <p:nvPr/>
        </p:nvSpPr>
        <p:spPr>
          <a:xfrm>
            <a:off x="8737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A519C-F787-F847-A9E2-F26927FE801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1AFFEC-7A05-DCAC-31A8-3D820F15B8C6}"/>
              </a:ext>
            </a:extLst>
          </p:cNvPr>
          <p:cNvSpPr txBox="1"/>
          <p:nvPr/>
        </p:nvSpPr>
        <p:spPr>
          <a:xfrm>
            <a:off x="993648" y="1714785"/>
            <a:ext cx="85344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it-IT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silicon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it-IT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front-end </a:t>
            </a:r>
            <a:r>
              <a:rPr lang="it-IT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r>
              <a:rPr lang="it-IT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AMS-L0", </a:t>
            </a:r>
            <a:r>
              <a:rPr lang="it-IT" sz="24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Alessio Ubaldi. </a:t>
            </a:r>
          </a:p>
          <a:p>
            <a:pPr lvl="1"/>
            <a:r>
              <a:rPr lang="it-IT" sz="24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Relatrice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Maura Graziani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>
              <a:solidFill>
                <a:srgbClr val="0432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"Real-time monitoring of Solar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Energetic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with Alpha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Spectrometer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on the International Space Station", </a:t>
            </a:r>
            <a:r>
              <a:rPr lang="it-IT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Andrea </a:t>
            </a:r>
            <a:r>
              <a:rPr lang="it-IT" sz="24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Serpolla</a:t>
            </a:r>
            <a:r>
              <a:rPr lang="it-IT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Relatore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Matteo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Duranti</a:t>
            </a:r>
            <a:endParaRPr lang="it-IT" sz="24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it-IT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ACD537-3396-3685-C46C-6B2013A6C5E1}"/>
              </a:ext>
            </a:extLst>
          </p:cNvPr>
          <p:cNvSpPr txBox="1"/>
          <p:nvPr/>
        </p:nvSpPr>
        <p:spPr>
          <a:xfrm>
            <a:off x="241183" y="988231"/>
            <a:ext cx="562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 </a:t>
            </a:r>
            <a:r>
              <a:rPr lang="en-US" sz="2800" b="1" dirty="0" err="1"/>
              <a:t>tesi</a:t>
            </a:r>
            <a:r>
              <a:rPr lang="en-US" sz="2800" b="1" dirty="0"/>
              <a:t> </a:t>
            </a:r>
            <a:r>
              <a:rPr lang="en-US" sz="2800" b="1" dirty="0" err="1"/>
              <a:t>magistrali</a:t>
            </a:r>
            <a:r>
              <a:rPr lang="en-US" sz="2800" b="1" dirty="0"/>
              <a:t> (</a:t>
            </a:r>
            <a:r>
              <a:rPr lang="en-US" sz="2800" b="1" dirty="0" err="1"/>
              <a:t>aprile-giugno</a:t>
            </a:r>
            <a:r>
              <a:rPr lang="en-US" sz="2800" b="1" dirty="0"/>
              <a:t> 2023)</a:t>
            </a:r>
          </a:p>
        </p:txBody>
      </p:sp>
    </p:spTree>
    <p:extLst>
      <p:ext uri="{BB962C8B-B14F-4D97-AF65-F5344CB8AC3E}">
        <p14:creationId xmlns:p14="http://schemas.microsoft.com/office/powerpoint/2010/main" val="180732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87" t="7897" r="432" b="8151"/>
          <a:stretch/>
        </p:blipFill>
        <p:spPr>
          <a:xfrm>
            <a:off x="-29433" y="2155"/>
            <a:ext cx="12221433" cy="6853780"/>
          </a:xfrm>
          <a:prstGeom prst="rect">
            <a:avLst/>
          </a:prstGeom>
          <a:noFill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9E8124E-A4D8-6442-BEDA-C6A9A61CEE46}"/>
              </a:ext>
            </a:extLst>
          </p:cNvPr>
          <p:cNvSpPr/>
          <p:nvPr/>
        </p:nvSpPr>
        <p:spPr>
          <a:xfrm>
            <a:off x="4450080" y="-16933"/>
            <a:ext cx="7287491" cy="6876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2022B00-0AD3-5A44-B672-AAA9A31A270C}"/>
              </a:ext>
            </a:extLst>
          </p:cNvPr>
          <p:cNvSpPr/>
          <p:nvPr/>
        </p:nvSpPr>
        <p:spPr>
          <a:xfrm>
            <a:off x="1163842" y="6271070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Helvetica"/>
                <a:cs typeface="Helvetica"/>
              </a:rPr>
              <a:t>CONCLUSIONI</a:t>
            </a:r>
            <a:endParaRPr lang="it-IT" sz="32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CA57C4-A96C-2A4A-8165-5980CAC27F49}"/>
              </a:ext>
            </a:extLst>
          </p:cNvPr>
          <p:cNvSpPr txBox="1"/>
          <p:nvPr/>
        </p:nvSpPr>
        <p:spPr>
          <a:xfrm>
            <a:off x="4675518" y="199191"/>
            <a:ext cx="7062053" cy="7378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b="1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Durante l’ultimo anno abbiamo:</a:t>
            </a:r>
          </a:p>
          <a:p>
            <a:pPr marL="342900" marR="0" indent="-342900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2200" i="0" u="none" strike="noStrike" cap="none" spc="0" normalizeH="0" baseline="0" dirty="0">
              <a:ln>
                <a:noFill/>
              </a:ln>
              <a:solidFill>
                <a:srgbClr val="F9CD3E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indent="-342900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400" b="1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Pubblicato 2 risultati:</a:t>
            </a:r>
          </a:p>
          <a:p>
            <a:pPr marL="800100" lvl="1" indent="-342900" defTabSz="825500" hangingPunct="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it-IT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Flussi </a:t>
            </a:r>
            <a:r>
              <a:rPr lang="it-IT" sz="2400" b="1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endParaRPr lang="it-IT" sz="2400" b="1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defTabSz="825500" hangingPunct="0">
              <a:lnSpc>
                <a:spcPct val="120000"/>
              </a:lnSpc>
            </a:pPr>
            <a:r>
              <a:rPr lang="it-IT" sz="2200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it-IT" sz="2200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Wingdings" pitchFamily="2" charset="2"/>
              </a:rPr>
              <a:t></a:t>
            </a:r>
            <a:r>
              <a:rPr lang="it-IT" sz="2200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informazioni su origine, accelerazione e propagazione dei RC nella galassia.</a:t>
            </a:r>
          </a:p>
          <a:p>
            <a:pPr marL="800100" lvl="1" indent="-342900" defTabSz="825500" hangingPunct="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it-IT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Flussi elettroni giornalieri</a:t>
            </a:r>
          </a:p>
          <a:p>
            <a:pPr lvl="2" defTabSz="825500" hangingPunct="0">
              <a:lnSpc>
                <a:spcPct val="120000"/>
              </a:lnSpc>
            </a:pPr>
            <a:r>
              <a:rPr lang="it-IT" sz="2200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Wingdings" pitchFamily="2" charset="2"/>
              </a:rPr>
              <a:t></a:t>
            </a:r>
            <a:r>
              <a:rPr lang="it-IT" sz="2200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capire gli effetti dipendenti dal segno di carica su piccola scala temporale (~giorni) della modulazione solare </a:t>
            </a:r>
          </a:p>
          <a:p>
            <a:pPr algn="ctr" defTabSz="825500" hangingPunct="0">
              <a:lnSpc>
                <a:spcPct val="120000"/>
              </a:lnSpc>
            </a:pPr>
            <a:endParaRPr lang="it-IT" sz="2400" dirty="0">
              <a:solidFill>
                <a:srgbClr val="F9CD3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 defTabSz="82550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</a:t>
            </a:r>
            <a:r>
              <a:rPr lang="it-IT" sz="2400" b="1" dirty="0" err="1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going</a:t>
            </a:r>
            <a:r>
              <a:rPr lang="it-IT" sz="2400" b="1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800100" lvl="1" indent="-342900" defTabSz="825500" hangingPunct="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it-IT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Flussi di e</a:t>
            </a:r>
            <a:r>
              <a:rPr lang="it-IT" sz="2400" b="1" baseline="300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</a:t>
            </a:r>
            <a:r>
              <a:rPr lang="it-IT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"</a:t>
            </a:r>
            <a:r>
              <a:rPr lang="it-IT" sz="2400" b="1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daily</a:t>
            </a:r>
            <a:r>
              <a:rPr lang="it-IT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",</a:t>
            </a:r>
            <a:r>
              <a:rPr lang="it-IT" sz="2400" b="1" baseline="300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B, C e O vs tempo</a:t>
            </a:r>
          </a:p>
          <a:p>
            <a:pPr lvl="1" defTabSz="825500" hangingPunct="0">
              <a:lnSpc>
                <a:spcPct val="120000"/>
              </a:lnSpc>
            </a:pPr>
            <a:r>
              <a:rPr lang="it-IT" sz="2400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Wingdings" pitchFamily="2" charset="2"/>
              </a:rPr>
              <a:t>	</a:t>
            </a:r>
            <a:r>
              <a:rPr lang="it-IT" sz="2400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Fisica solare</a:t>
            </a:r>
            <a:endParaRPr lang="it-IT" sz="2400" b="1" dirty="0">
              <a:solidFill>
                <a:srgbClr val="F9CD3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defTabSz="825500" hangingPunct="0">
              <a:lnSpc>
                <a:spcPct val="120000"/>
              </a:lnSpc>
            </a:pPr>
            <a:endParaRPr lang="it-IT" sz="2400" b="1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defTabSz="825500" hangingPunct="0">
              <a:lnSpc>
                <a:spcPct val="120000"/>
              </a:lnSpc>
            </a:pPr>
            <a:r>
              <a:rPr lang="it-IT" sz="2200" dirty="0">
                <a:solidFill>
                  <a:srgbClr val="F9CD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endParaRPr lang="it-IT" sz="22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i="0" u="none" strike="noStrike" cap="none" spc="0" normalizeH="0" baseline="0" dirty="0">
              <a:ln>
                <a:noFill/>
              </a:ln>
              <a:solidFill>
                <a:srgbClr val="F9CD3E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8577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9AC7279-B290-344E-A3A0-EC50AC877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16"/>
          <a:stretch/>
        </p:blipFill>
        <p:spPr>
          <a:xfrm>
            <a:off x="3039533" y="3666519"/>
            <a:ext cx="9960309" cy="327105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3AC6094-D3E8-AB44-A120-B95A17B317CC}"/>
              </a:ext>
            </a:extLst>
          </p:cNvPr>
          <p:cNvSpPr/>
          <p:nvPr/>
        </p:nvSpPr>
        <p:spPr>
          <a:xfrm>
            <a:off x="377227" y="720707"/>
            <a:ext cx="11437546" cy="2960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>
                <a:latin typeface="Helvetica" pitchFamily="2" charset="0"/>
              </a:rPr>
              <a:t>L’upgrade ad </a:t>
            </a:r>
            <a:r>
              <a:rPr lang="it-IT" b="1">
                <a:latin typeface="Helvetica" pitchFamily="2" charset="0"/>
              </a:rPr>
              <a:t>AMS-02.02</a:t>
            </a:r>
            <a:r>
              <a:rPr lang="it-IT">
                <a:latin typeface="Helvetica" pitchFamily="2" charset="0"/>
              </a:rPr>
              <a:t> prevede l’installazione di un piano (~7 m</a:t>
            </a:r>
            <a:r>
              <a:rPr lang="it-IT" baseline="30000">
                <a:latin typeface="Helvetica" pitchFamily="2" charset="0"/>
              </a:rPr>
              <a:t>2</a:t>
            </a:r>
            <a:r>
              <a:rPr lang="it-IT">
                <a:latin typeface="Helvetica" pitchFamily="2" charset="0"/>
              </a:rPr>
              <a:t>) di rivelatori al silicio: </a:t>
            </a:r>
            <a:r>
              <a:rPr lang="it-IT" b="1">
                <a:latin typeface="Helvetica" pitchFamily="2" charset="0"/>
              </a:rPr>
              <a:t>il </a:t>
            </a:r>
            <a:r>
              <a:rPr lang="it-IT" b="1" err="1">
                <a:latin typeface="Helvetica" pitchFamily="2" charset="0"/>
              </a:rPr>
              <a:t>layer</a:t>
            </a:r>
            <a:r>
              <a:rPr lang="it-IT" b="1">
                <a:latin typeface="Helvetica" pitchFamily="2" charset="0"/>
              </a:rPr>
              <a:t> 0 (L0)</a:t>
            </a:r>
            <a:endParaRPr lang="it-IT"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>
                <a:latin typeface="Helvetica" pitchFamily="2" charset="0"/>
              </a:rPr>
              <a:t>~300% di accettanza </a:t>
            </a:r>
            <a:r>
              <a:rPr lang="it-IT">
                <a:latin typeface="Helvetica" pitchFamily="2" charset="0"/>
              </a:rPr>
              <a:t>per la maggior parte delle misure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>
                <a:latin typeface="Helvetica" pitchFamily="2" charset="0"/>
              </a:rPr>
              <a:t>L0 </a:t>
            </a:r>
            <a:r>
              <a:rPr lang="it-IT">
                <a:latin typeface="Helvetica" pitchFamily="2" charset="0"/>
              </a:rPr>
              <a:t>sarà installato </a:t>
            </a:r>
            <a:r>
              <a:rPr lang="it-IT" b="1">
                <a:latin typeface="Helvetica" pitchFamily="2" charset="0"/>
              </a:rPr>
              <a:t>entro il 2024</a:t>
            </a:r>
          </a:p>
          <a:p>
            <a:pPr>
              <a:lnSpc>
                <a:spcPct val="150000"/>
              </a:lnSpc>
            </a:pPr>
            <a:endParaRPr lang="it-IT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it-IT" b="1">
                <a:solidFill>
                  <a:srgbClr val="C00000"/>
                </a:solidFill>
                <a:latin typeface="Helvetica" pitchFamily="2" charset="0"/>
              </a:rPr>
              <a:t>Grazie a questo upgrade:</a:t>
            </a:r>
          </a:p>
          <a:p>
            <a:pPr>
              <a:lnSpc>
                <a:spcPct val="150000"/>
              </a:lnSpc>
            </a:pPr>
            <a:endParaRPr lang="it-IT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endParaRPr lang="it-IT">
              <a:latin typeface="Helvetica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9210CE6-DFA5-D843-B55B-A49E148DCFB6}"/>
              </a:ext>
            </a:extLst>
          </p:cNvPr>
          <p:cNvSpPr/>
          <p:nvPr/>
        </p:nvSpPr>
        <p:spPr>
          <a:xfrm>
            <a:off x="-953311" y="3176674"/>
            <a:ext cx="9377464" cy="312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Misura del flusso di </a:t>
            </a:r>
            <a:r>
              <a:rPr lang="it-IT" b="1" dirty="0">
                <a:latin typeface="Helvetica" pitchFamily="2" charset="0"/>
              </a:rPr>
              <a:t>positroni</a:t>
            </a:r>
            <a:r>
              <a:rPr lang="it-IT" dirty="0">
                <a:latin typeface="Helvetica" pitchFamily="2" charset="0"/>
              </a:rPr>
              <a:t> e del flusso di </a:t>
            </a:r>
            <a:r>
              <a:rPr lang="it-IT" b="1" dirty="0">
                <a:latin typeface="Helvetica" pitchFamily="2" charset="0"/>
              </a:rPr>
              <a:t>elettroni fino a ~ 1.5 TeV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Migliore misura del rapporto </a:t>
            </a:r>
            <a:r>
              <a:rPr lang="it-IT" b="1" dirty="0">
                <a:latin typeface="Helvetica" pitchFamily="2" charset="0"/>
              </a:rPr>
              <a:t>antiprotoni-protoni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Misura dell’anisotropia dei positroni con esclusione dell’ipotesi di pulsar </a:t>
            </a:r>
            <a:r>
              <a:rPr lang="it-IT" b="1" dirty="0">
                <a:latin typeface="Helvetica" pitchFamily="2" charset="0"/>
              </a:rPr>
              <a:t>@99.93% C.L.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>
              <a:latin typeface="Helvetica" pitchFamily="2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Prima (a esclusione del Fe) misura dei </a:t>
            </a:r>
            <a:r>
              <a:rPr lang="it-IT" b="1" dirty="0">
                <a:latin typeface="Helvetica" pitchFamily="2" charset="0"/>
              </a:rPr>
              <a:t>nuclei </a:t>
            </a:r>
          </a:p>
          <a:p>
            <a:pPr lvl="3"/>
            <a:r>
              <a:rPr lang="it-IT" b="1" dirty="0">
                <a:latin typeface="Helvetica" pitchFamily="2" charset="0"/>
              </a:rPr>
              <a:t>	ad alto </a:t>
            </a:r>
            <a:r>
              <a:rPr lang="it-IT" dirty="0" err="1">
                <a:latin typeface="Helvetica" pitchFamily="2" charset="0"/>
              </a:rPr>
              <a:t>Z</a:t>
            </a:r>
            <a:r>
              <a:rPr lang="it-IT" dirty="0">
                <a:latin typeface="Helvetica" pitchFamily="2" charset="0"/>
              </a:rPr>
              <a:t> (≥15)  per R</a:t>
            </a:r>
            <a:r>
              <a:rPr lang="it-IT" sz="2000" dirty="0">
                <a:latin typeface="Helvetica" pitchFamily="2" charset="0"/>
              </a:rPr>
              <a:t>≥35 GV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>
              <a:latin typeface="Helvetica" pitchFamily="2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AEC3F13-A9DC-6747-B074-E68461E57957}"/>
              </a:ext>
            </a:extLst>
          </p:cNvPr>
          <p:cNvSpPr/>
          <p:nvPr/>
        </p:nvSpPr>
        <p:spPr>
          <a:xfrm>
            <a:off x="377227" y="3176674"/>
            <a:ext cx="7813462" cy="1726066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6B0ABB6-E2AE-FC4D-9134-6292771E1F18}"/>
              </a:ext>
            </a:extLst>
          </p:cNvPr>
          <p:cNvSpPr/>
          <p:nvPr/>
        </p:nvSpPr>
        <p:spPr>
          <a:xfrm>
            <a:off x="377227" y="6261599"/>
            <a:ext cx="5143040" cy="42225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BC98AC1-3C63-3943-B9EB-853322280BDB}"/>
              </a:ext>
            </a:extLst>
          </p:cNvPr>
          <p:cNvSpPr/>
          <p:nvPr/>
        </p:nvSpPr>
        <p:spPr>
          <a:xfrm>
            <a:off x="377227" y="5241294"/>
            <a:ext cx="6243706" cy="62446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EBB0C48-F5AF-984B-B1C2-900C83DAFC0B}"/>
              </a:ext>
            </a:extLst>
          </p:cNvPr>
          <p:cNvSpPr txBox="1"/>
          <p:nvPr/>
        </p:nvSpPr>
        <p:spPr>
          <a:xfrm>
            <a:off x="5255270" y="2838120"/>
            <a:ext cx="2935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>
                <a:solidFill>
                  <a:srgbClr val="0432FF"/>
                </a:solidFill>
                <a:latin typeface="Helvetica" pitchFamily="2" charset="0"/>
              </a:rPr>
              <a:t>Misura indiretta di Dark </a:t>
            </a:r>
            <a:r>
              <a:rPr lang="it-IT" sz="1600" i="1" err="1">
                <a:solidFill>
                  <a:srgbClr val="0432FF"/>
                </a:solidFill>
                <a:latin typeface="Helvetica" pitchFamily="2" charset="0"/>
              </a:rPr>
              <a:t>Matter</a:t>
            </a:r>
            <a:endParaRPr lang="it-IT" sz="1600" i="1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A949974-95CA-7742-BAF1-831A30781CFD}"/>
              </a:ext>
            </a:extLst>
          </p:cNvPr>
          <p:cNvSpPr/>
          <p:nvPr/>
        </p:nvSpPr>
        <p:spPr>
          <a:xfrm>
            <a:off x="3039533" y="4953370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>
                <a:solidFill>
                  <a:schemeClr val="accent2"/>
                </a:solidFill>
                <a:latin typeface="Helvetica" pitchFamily="2" charset="0"/>
              </a:rPr>
              <a:t>comprensione del mezzo interstellare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1607E7A-14CD-7E41-8D91-5192AF23157C}"/>
              </a:ext>
            </a:extLst>
          </p:cNvPr>
          <p:cNvSpPr/>
          <p:nvPr/>
        </p:nvSpPr>
        <p:spPr>
          <a:xfrm>
            <a:off x="3965497" y="5953209"/>
            <a:ext cx="2004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>
                <a:solidFill>
                  <a:srgbClr val="00B050"/>
                </a:solidFill>
                <a:latin typeface="Helvetica" pitchFamily="2" charset="0"/>
              </a:rPr>
              <a:t>Space </a:t>
            </a:r>
            <a:r>
              <a:rPr lang="it-IT" sz="1600" i="1" err="1">
                <a:solidFill>
                  <a:srgbClr val="00B050"/>
                </a:solidFill>
                <a:latin typeface="Helvetica" pitchFamily="2" charset="0"/>
              </a:rPr>
              <a:t>weather</a:t>
            </a:r>
            <a:endParaRPr lang="it-IT" sz="1600" i="1">
              <a:solidFill>
                <a:srgbClr val="00B050"/>
              </a:solidFill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C8CDCC54-0284-174B-B1C8-E98A47F75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1" y="43962"/>
            <a:ext cx="10972800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6" tIns="45667" rIns="91336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b="1" dirty="0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Nel 2024/2025…AMS-02.02: Installazione del Layer-Zero (L0)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B4A5E1-A898-3056-A4E4-5C1644CC2984}"/>
              </a:ext>
            </a:extLst>
          </p:cNvPr>
          <p:cNvSpPr txBox="1"/>
          <p:nvPr/>
        </p:nvSpPr>
        <p:spPr>
          <a:xfrm>
            <a:off x="-881920" y="6311097"/>
            <a:ext cx="697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Helvetica" pitchFamily="2" charset="0"/>
              </a:rPr>
              <a:t>Daily</a:t>
            </a:r>
            <a:r>
              <a:rPr lang="it-IT" dirty="0">
                <a:latin typeface="Helvetica" pitchFamily="2" charset="0"/>
              </a:rPr>
              <a:t> B, C, O </a:t>
            </a:r>
            <a:r>
              <a:rPr lang="it-IT" dirty="0" err="1">
                <a:latin typeface="Helvetica" pitchFamily="2" charset="0"/>
              </a:rPr>
              <a:t>fluxes</a:t>
            </a:r>
            <a:endParaRPr lang="it-IT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6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C2D319-B1D3-ED47-8E32-9F5176EE60CF}"/>
              </a:ext>
            </a:extLst>
          </p:cNvPr>
          <p:cNvGrpSpPr>
            <a:grpSpLocks noChangeAspect="1"/>
          </p:cNvGrpSpPr>
          <p:nvPr/>
        </p:nvGrpSpPr>
        <p:grpSpPr>
          <a:xfrm rot="2911391">
            <a:off x="8688269" y="2206170"/>
            <a:ext cx="3257477" cy="3679559"/>
            <a:chOff x="3521098" y="3267222"/>
            <a:chExt cx="2532503" cy="2860648"/>
          </a:xfrm>
        </p:grpSpPr>
        <p:pic>
          <p:nvPicPr>
            <p:cNvPr id="168" name="Picture 167" descr="Chart, histogram&#10;&#10;Description automatically generated">
              <a:extLst>
                <a:ext uri="{FF2B5EF4-FFF2-40B4-BE49-F238E27FC236}">
                  <a16:creationId xmlns:a16="http://schemas.microsoft.com/office/drawing/2014/main" id="{9CCB1742-73BA-CA45-A8BD-ADD4CA50B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77" b="97561" l="9582" r="95749">
                          <a14:foregroundMark x1="74966" y1="93216" x2="55938" y2="95655"/>
                          <a14:foregroundMark x1="55938" y1="95655" x2="72470" y2="89101"/>
                          <a14:foregroundMark x1="72470" y1="89101" x2="79487" y2="93140"/>
                          <a14:foregroundMark x1="23954" y1="96341" x2="24291" y2="91616"/>
                          <a14:foregroundMark x1="26653" y1="95732" x2="23279" y2="91463"/>
                          <a14:foregroundMark x1="81511" y1="97713" x2="80162" y2="90854"/>
                          <a14:foregroundMark x1="87719" y1="85442" x2="86235" y2="79345"/>
                          <a14:foregroundMark x1="91161" y1="75457" x2="90013" y2="36280"/>
                          <a14:foregroundMark x1="90013" y1="36280" x2="90688" y2="34756"/>
                          <a14:foregroundMark x1="95816" y1="74238" x2="94399" y2="26753"/>
                          <a14:foregroundMark x1="87247" y1="22561" x2="86640" y2="15244"/>
                          <a14:foregroundMark x1="81174" y1="12271" x2="79420" y2="4649"/>
                          <a14:foregroundMark x1="17072" y1="85671" x2="16262" y2="78659"/>
                          <a14:foregroundMark x1="10054" y1="75762" x2="9582" y2="27973"/>
                          <a14:foregroundMark x1="18151" y1="22713" x2="17409" y2="16082"/>
                          <a14:foregroundMark x1="24426" y1="11357" x2="24764" y2="32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3357026" y="3431294"/>
              <a:ext cx="2860648" cy="2532503"/>
            </a:xfrm>
            <a:prstGeom prst="rect">
              <a:avLst/>
            </a:prstGeom>
          </p:spPr>
        </p:pic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5D44BEB-675E-904D-A239-BAA631F25E6D}"/>
                </a:ext>
              </a:extLst>
            </p:cNvPr>
            <p:cNvSpPr/>
            <p:nvPr/>
          </p:nvSpPr>
          <p:spPr>
            <a:xfrm>
              <a:off x="5856147" y="4012785"/>
              <a:ext cx="108688" cy="7345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2">
                <a:defRPr/>
              </a:pPr>
              <a:endParaRPr lang="en-GB" sz="140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D712C8C-EB96-1843-A8B5-BDDAB0FA8C05}"/>
                </a:ext>
              </a:extLst>
            </p:cNvPr>
            <p:cNvSpPr/>
            <p:nvPr/>
          </p:nvSpPr>
          <p:spPr>
            <a:xfrm>
              <a:off x="5733596" y="4012785"/>
              <a:ext cx="108688" cy="7345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2">
                <a:defRPr/>
              </a:pPr>
              <a:endParaRPr lang="en-GB" sz="140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4B72267-BDCC-A445-848C-8565B8F130A2}"/>
                </a:ext>
              </a:extLst>
            </p:cNvPr>
            <p:cNvSpPr/>
            <p:nvPr/>
          </p:nvSpPr>
          <p:spPr>
            <a:xfrm>
              <a:off x="5455760" y="3800644"/>
              <a:ext cx="124642" cy="951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2">
                <a:defRPr/>
              </a:pPr>
              <a:endParaRPr lang="en-GB" sz="140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373C08B8-8E63-3447-AAE3-8911FFC12AF7}"/>
                </a:ext>
              </a:extLst>
            </p:cNvPr>
            <p:cNvSpPr/>
            <p:nvPr/>
          </p:nvSpPr>
          <p:spPr>
            <a:xfrm>
              <a:off x="5588801" y="3802742"/>
              <a:ext cx="124642" cy="951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2">
                <a:defRPr/>
              </a:pPr>
              <a:endParaRPr lang="en-GB" sz="140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58B069D6-789D-7A49-AEFD-3E450D38581F}"/>
                </a:ext>
              </a:extLst>
            </p:cNvPr>
            <p:cNvSpPr/>
            <p:nvPr/>
          </p:nvSpPr>
          <p:spPr>
            <a:xfrm>
              <a:off x="5156232" y="3613147"/>
              <a:ext cx="157991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2">
                <a:defRPr/>
              </a:pPr>
              <a:endParaRPr lang="en-GB" sz="140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AF9D556-57F1-EC46-8EED-4562C6778605}"/>
                </a:ext>
              </a:extLst>
            </p:cNvPr>
            <p:cNvSpPr/>
            <p:nvPr/>
          </p:nvSpPr>
          <p:spPr>
            <a:xfrm>
              <a:off x="5301029" y="3613147"/>
              <a:ext cx="148668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2">
                <a:defRPr/>
              </a:pPr>
              <a:endParaRPr lang="en-GB" sz="140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EDB7631-BD15-F04F-BA3B-F9F74EA99830}"/>
                </a:ext>
              </a:extLst>
            </p:cNvPr>
            <p:cNvSpPr/>
            <p:nvPr/>
          </p:nvSpPr>
          <p:spPr>
            <a:xfrm>
              <a:off x="4772006" y="3613145"/>
              <a:ext cx="124642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2">
                <a:defRPr/>
              </a:pPr>
              <a:endParaRPr lang="en-GB" sz="140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57BAF2D9-D468-6D45-8DCD-04DFA4FC248F}"/>
                </a:ext>
              </a:extLst>
            </p:cNvPr>
            <p:cNvSpPr/>
            <p:nvPr/>
          </p:nvSpPr>
          <p:spPr>
            <a:xfrm>
              <a:off x="4909936" y="3612073"/>
              <a:ext cx="124642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2">
                <a:defRPr/>
              </a:pPr>
              <a:endParaRPr lang="en-GB" sz="140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6E8189C-F04E-B04D-A81D-85FEB18E12A5}"/>
                </a:ext>
              </a:extLst>
            </p:cNvPr>
            <p:cNvSpPr/>
            <p:nvPr/>
          </p:nvSpPr>
          <p:spPr>
            <a:xfrm>
              <a:off x="5037035" y="3613146"/>
              <a:ext cx="124642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2">
                <a:defRPr/>
              </a:pPr>
              <a:endParaRPr lang="en-GB" sz="1400">
                <a:solidFill>
                  <a:schemeClr val="tx1"/>
                </a:solidFill>
                <a:latin typeface="Calibri" panose="020F0502020204030204"/>
              </a:endParaRPr>
            </a:p>
          </p:txBody>
        </p:sp>
      </p:grpSp>
      <p:pic>
        <p:nvPicPr>
          <p:cNvPr id="98" name="Picture 97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3D1450B-2138-F34A-95C2-6D405C6E4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974" l="9987" r="89997">
                        <a14:foregroundMark x1="35802" y1="49903" x2="35802" y2="49903"/>
                        <a14:foregroundMark x1="39614" y1="49903" x2="39614" y2="49903"/>
                        <a14:foregroundMark x1="40646" y1="16958" x2="49601" y2="13172"/>
                        <a14:foregroundMark x1="49601" y1="13172" x2="51198" y2="10227"/>
                        <a14:foregroundMark x1="39264" y1="17282" x2="47686" y2="10971"/>
                        <a14:foregroundMark x1="47686" y1="10971" x2="47736" y2="10906"/>
                        <a14:foregroundMark x1="55509" y1="84984" x2="51864" y2="91974"/>
                        <a14:foregroundMark x1="50266" y1="84628" x2="53063" y2="84401"/>
                        <a14:foregroundMark x1="50882" y1="88641" x2="52031" y2="88964"/>
                        <a14:foregroundMark x1="50782" y1="47799" x2="51631" y2="49159"/>
                        <a14:foregroundMark x1="50566" y1="66764" x2="51465" y2="67638"/>
                        <a14:foregroundMark x1="48652" y1="82621" x2="51332" y2="86764"/>
                        <a14:foregroundMark x1="54228" y1="82362" x2="55426" y2="81812"/>
                        <a14:foregroundMark x1="40712" y1="47767" x2="34371" y2="48091"/>
                        <a14:backgroundMark x1="55859" y1="87735" x2="55393" y2="89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8842" y="1501335"/>
            <a:ext cx="9240515" cy="4752528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17D62B8D-6DE1-9848-9CBE-8421BB07FC1A}"/>
              </a:ext>
            </a:extLst>
          </p:cNvPr>
          <p:cNvSpPr txBox="1"/>
          <p:nvPr/>
        </p:nvSpPr>
        <p:spPr>
          <a:xfrm>
            <a:off x="10153825" y="1419621"/>
            <a:ext cx="1751633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2">
              <a:defRPr/>
            </a:pPr>
            <a:r>
              <a:rPr lang="it-IT" sz="1920" b="1">
                <a:latin typeface="Calibri"/>
              </a:rPr>
              <a:t>L0-U</a:t>
            </a:r>
          </a:p>
          <a:p>
            <a:pPr algn="ctr" defTabSz="457182">
              <a:defRPr/>
            </a:pPr>
            <a:r>
              <a:rPr lang="it-IT" sz="1920" b="1">
                <a:latin typeface="Calibri"/>
              </a:rPr>
              <a:t>(ruotato di 45</a:t>
            </a:r>
            <a:r>
              <a:rPr lang="it-IT" sz="1920" b="1" baseline="30000">
                <a:latin typeface="Calibri"/>
              </a:rPr>
              <a:t>o</a:t>
            </a:r>
            <a:r>
              <a:rPr lang="it-IT" sz="1920" b="1">
                <a:latin typeface="Calibri"/>
              </a:rPr>
              <a:t>)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CB576B5-4723-9CF7-4344-DCE8C1742BA2}"/>
              </a:ext>
            </a:extLst>
          </p:cNvPr>
          <p:cNvGrpSpPr/>
          <p:nvPr/>
        </p:nvGrpSpPr>
        <p:grpSpPr>
          <a:xfrm>
            <a:off x="5031166" y="1622287"/>
            <a:ext cx="3621506" cy="4496835"/>
            <a:chOff x="5031166" y="1622287"/>
            <a:chExt cx="3621506" cy="4496835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DE7FB55-9143-3B45-9730-7BA305AE5214}"/>
                </a:ext>
              </a:extLst>
            </p:cNvPr>
            <p:cNvSpPr/>
            <p:nvPr/>
          </p:nvSpPr>
          <p:spPr>
            <a:xfrm>
              <a:off x="5745082" y="5811345"/>
              <a:ext cx="23494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72">
                <a:defRPr/>
              </a:pPr>
              <a:r>
                <a:rPr lang="en-US" sz="1400" b="1" dirty="0">
                  <a:latin typeface="Calibri" panose="020F0502020204030204"/>
                  <a:ea typeface="ＭＳ Ｐゴシック" charset="-128"/>
                </a:rPr>
                <a:t>Front-end electronics </a:t>
              </a:r>
              <a:endParaRPr lang="en-GB" sz="1400" b="1" dirty="0">
                <a:latin typeface="Calibri" panose="020F0502020204030204"/>
                <a:ea typeface="ＭＳ Ｐゴシック" charset="-12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12050F-D67B-BA41-A713-EF6BE81F4EE8}"/>
                </a:ext>
              </a:extLst>
            </p:cNvPr>
            <p:cNvSpPr txBox="1"/>
            <p:nvPr/>
          </p:nvSpPr>
          <p:spPr>
            <a:xfrm>
              <a:off x="6367764" y="1622287"/>
              <a:ext cx="607282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82">
                <a:defRPr/>
              </a:pPr>
              <a:r>
                <a:rPr lang="en-US" sz="1920" b="1">
                  <a:latin typeface="Calibri"/>
                </a:rPr>
                <a:t>L0-Y</a:t>
              </a:r>
            </a:p>
          </p:txBody>
        </p: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DDB9C798-92CA-C140-A908-9AD4BA54A3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31166" y="1960450"/>
              <a:ext cx="3621506" cy="3844506"/>
              <a:chOff x="5750363" y="2613718"/>
              <a:chExt cx="2804771" cy="2977478"/>
            </a:xfrm>
          </p:grpSpPr>
          <p:pic>
            <p:nvPicPr>
              <p:cNvPr id="3" name="Picture 2" descr="Chart, histogram&#10;&#10;Description automatically generated">
                <a:extLst>
                  <a:ext uri="{FF2B5EF4-FFF2-40B4-BE49-F238E27FC236}">
                    <a16:creationId xmlns:a16="http://schemas.microsoft.com/office/drawing/2014/main" id="{E81A5279-C6AB-BD4F-95C2-F8B5F95F9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573" b="97409" l="9717" r="93860">
                            <a14:foregroundMark x1="10054" y1="75152" x2="10054" y2="55335"/>
                            <a14:foregroundMark x1="10054" y1="55335" x2="9784" y2="34909"/>
                            <a14:foregroundMark x1="9784" y1="34909" x2="9784" y2="27896"/>
                            <a14:foregroundMark x1="24022" y1="97409" x2="24224" y2="89787"/>
                            <a14:foregroundMark x1="17274" y1="86280" x2="17274" y2="86280"/>
                            <a14:foregroundMark x1="31444" y1="95198" x2="80499" y2="94665"/>
                            <a14:foregroundMark x1="87179" y1="85747" x2="87449" y2="77820"/>
                            <a14:foregroundMark x1="93725" y1="77287" x2="93927" y2="52363"/>
                            <a14:foregroundMark x1="93927" y1="52363" x2="93455" y2="25991"/>
                            <a14:foregroundMark x1="87449" y1="23857" x2="87179" y2="14863"/>
                            <a14:foregroundMark x1="80499" y1="12424" x2="80499" y2="5335"/>
                            <a14:foregroundMark x1="24224" y1="11052" x2="24224" y2="11052"/>
                            <a14:foregroundMark x1="17274" y1="85747" x2="17476" y2="77591"/>
                            <a14:foregroundMark x1="17274" y1="23552" x2="17476" y2="16235"/>
                            <a14:foregroundMark x1="23752" y1="11357" x2="24022" y2="4573"/>
                            <a14:foregroundMark x1="27126" y1="6174" x2="77800" y2="7546"/>
                            <a14:foregroundMark x1="80702" y1="96341" x2="80972" y2="8650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5586291" y="2894620"/>
                <a:ext cx="2860648" cy="2532503"/>
              </a:xfrm>
              <a:prstGeom prst="rect">
                <a:avLst/>
              </a:prstGeom>
            </p:spPr>
          </p:pic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CA00A0E-FC07-A144-9E75-C1DCB6B90DEC}"/>
                  </a:ext>
                </a:extLst>
              </p:cNvPr>
              <p:cNvSpPr/>
              <p:nvPr/>
            </p:nvSpPr>
            <p:spPr>
              <a:xfrm>
                <a:off x="8085411" y="3476110"/>
                <a:ext cx="108688" cy="7345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2">
                  <a:defRPr/>
                </a:pPr>
                <a:endParaRPr lang="en-GB" sz="140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7E12045-EBC1-F34B-808C-36CADFBC26C7}"/>
                  </a:ext>
                </a:extLst>
              </p:cNvPr>
              <p:cNvSpPr/>
              <p:nvPr/>
            </p:nvSpPr>
            <p:spPr>
              <a:xfrm>
                <a:off x="7962860" y="3476110"/>
                <a:ext cx="108688" cy="7345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2">
                  <a:defRPr/>
                </a:pPr>
                <a:endParaRPr lang="en-GB" sz="140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A6F319-DB93-7D45-A679-C1E1C9B7121D}"/>
                  </a:ext>
                </a:extLst>
              </p:cNvPr>
              <p:cNvSpPr/>
              <p:nvPr/>
            </p:nvSpPr>
            <p:spPr>
              <a:xfrm>
                <a:off x="7903899" y="2999088"/>
                <a:ext cx="651235" cy="357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82">
                  <a:defRPr/>
                </a:pPr>
                <a:r>
                  <a:rPr lang="en-US" sz="1200">
                    <a:latin typeface="Calibri"/>
                    <a:ea typeface="ＭＳ Ｐゴシック" charset="-128"/>
                  </a:rPr>
                  <a:t>ladders of </a:t>
                </a:r>
              </a:p>
              <a:p>
                <a:pPr defTabSz="457182">
                  <a:defRPr/>
                </a:pPr>
                <a:r>
                  <a:rPr lang="en-US" sz="1200">
                    <a:latin typeface="Calibri"/>
                    <a:ea typeface="ＭＳ Ｐゴシック" charset="-128"/>
                  </a:rPr>
                  <a:t>8 sensors</a:t>
                </a:r>
                <a:endParaRPr lang="en-US" sz="1200">
                  <a:latin typeface="Calibri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C8F282A-4DBC-7046-9FE5-665056C35F54}"/>
                  </a:ext>
                </a:extLst>
              </p:cNvPr>
              <p:cNvSpPr/>
              <p:nvPr/>
            </p:nvSpPr>
            <p:spPr>
              <a:xfrm>
                <a:off x="7685023" y="3263969"/>
                <a:ext cx="124642" cy="9515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2">
                  <a:defRPr/>
                </a:pPr>
                <a:endParaRPr lang="en-GB" sz="140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F545EC5-1F49-6D43-A751-7C599788E54A}"/>
                  </a:ext>
                </a:extLst>
              </p:cNvPr>
              <p:cNvSpPr/>
              <p:nvPr/>
            </p:nvSpPr>
            <p:spPr>
              <a:xfrm>
                <a:off x="7818065" y="3266066"/>
                <a:ext cx="124642" cy="9515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2">
                  <a:defRPr/>
                </a:pPr>
                <a:endParaRPr lang="en-GB" sz="140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D8E34E9-6B68-D048-9380-B0F390BB0CD1}"/>
                  </a:ext>
                </a:extLst>
              </p:cNvPr>
              <p:cNvSpPr/>
              <p:nvPr/>
            </p:nvSpPr>
            <p:spPr>
              <a:xfrm>
                <a:off x="7533645" y="2645036"/>
                <a:ext cx="657443" cy="357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82">
                  <a:defRPr/>
                </a:pPr>
                <a:r>
                  <a:rPr lang="en-US" sz="1200">
                    <a:latin typeface="Calibri"/>
                    <a:ea typeface="ＭＳ Ｐゴシック" charset="-128"/>
                  </a:rPr>
                  <a:t>ladders of </a:t>
                </a:r>
              </a:p>
              <a:p>
                <a:pPr defTabSz="457182">
                  <a:defRPr/>
                </a:pPr>
                <a:r>
                  <a:rPr lang="en-US" sz="1200">
                    <a:latin typeface="Calibri"/>
                    <a:ea typeface="ＭＳ Ｐゴシック" charset="-128"/>
                  </a:rPr>
                  <a:t>10 sensors</a:t>
                </a:r>
                <a:endParaRPr lang="en-US" sz="1200">
                  <a:latin typeface="Calibri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5CBF2EA-ED34-C048-BFD3-A0223E24FEA9}"/>
                  </a:ext>
                </a:extLst>
              </p:cNvPr>
              <p:cNvSpPr/>
              <p:nvPr/>
            </p:nvSpPr>
            <p:spPr>
              <a:xfrm>
                <a:off x="6698918" y="2613718"/>
                <a:ext cx="871948" cy="357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82">
                  <a:defRPr/>
                </a:pPr>
                <a:r>
                  <a:rPr lang="en-US" sz="1200">
                    <a:latin typeface="Calibri"/>
                    <a:ea typeface="ＭＳ Ｐゴシック" charset="-128"/>
                  </a:rPr>
                  <a:t>ladders of </a:t>
                </a:r>
              </a:p>
              <a:p>
                <a:pPr defTabSz="457182">
                  <a:defRPr/>
                </a:pPr>
                <a:r>
                  <a:rPr lang="en-US" sz="1200">
                    <a:latin typeface="Calibri"/>
                    <a:ea typeface="ＭＳ Ｐゴシック" charset="-128"/>
                  </a:rPr>
                  <a:t>12 sensors</a:t>
                </a:r>
                <a:endParaRPr lang="en-US" sz="1200">
                  <a:latin typeface="Calibri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EE38D88-1874-AA4A-92C4-332145973C31}"/>
                  </a:ext>
                </a:extLst>
              </p:cNvPr>
              <p:cNvSpPr/>
              <p:nvPr/>
            </p:nvSpPr>
            <p:spPr>
              <a:xfrm>
                <a:off x="7385497" y="3076473"/>
                <a:ext cx="157991" cy="11422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2">
                  <a:defRPr/>
                </a:pPr>
                <a:endParaRPr lang="en-GB" sz="140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E6E7F8C7-6B50-F248-AC9A-68AF3AD8D1DE}"/>
                  </a:ext>
                </a:extLst>
              </p:cNvPr>
              <p:cNvSpPr/>
              <p:nvPr/>
            </p:nvSpPr>
            <p:spPr>
              <a:xfrm>
                <a:off x="7530293" y="3076473"/>
                <a:ext cx="148668" cy="11422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2">
                  <a:defRPr/>
                </a:pPr>
                <a:endParaRPr lang="en-GB" sz="140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1EF5B8FF-0BA3-7543-A50D-7842CC2B52C2}"/>
                  </a:ext>
                </a:extLst>
              </p:cNvPr>
              <p:cNvSpPr/>
              <p:nvPr/>
            </p:nvSpPr>
            <p:spPr>
              <a:xfrm>
                <a:off x="7001269" y="3076471"/>
                <a:ext cx="124642" cy="11422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2">
                  <a:defRPr/>
                </a:pPr>
                <a:endParaRPr lang="en-GB" sz="140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21F23F99-8AF3-7A4D-8AB0-3F499BE3AF1B}"/>
                  </a:ext>
                </a:extLst>
              </p:cNvPr>
              <p:cNvSpPr/>
              <p:nvPr/>
            </p:nvSpPr>
            <p:spPr>
              <a:xfrm>
                <a:off x="7139199" y="3075399"/>
                <a:ext cx="124642" cy="11422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2">
                  <a:defRPr/>
                </a:pPr>
                <a:endParaRPr lang="en-GB" sz="140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9DB6319-EE04-7146-A258-8C173A344955}"/>
                  </a:ext>
                </a:extLst>
              </p:cNvPr>
              <p:cNvSpPr/>
              <p:nvPr/>
            </p:nvSpPr>
            <p:spPr>
              <a:xfrm>
                <a:off x="7266299" y="3076472"/>
                <a:ext cx="124642" cy="11422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2">
                  <a:defRPr/>
                </a:pPr>
                <a:endParaRPr lang="en-GB" sz="140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E2E755E1-DBDA-424B-A26B-3C1F997EF4AB}"/>
                  </a:ext>
                </a:extLst>
              </p:cNvPr>
              <p:cNvSpPr txBox="1"/>
              <p:nvPr/>
            </p:nvSpPr>
            <p:spPr>
              <a:xfrm>
                <a:off x="5970018" y="3525645"/>
                <a:ext cx="14211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72">
                  <a:defRPr/>
                </a:pPr>
                <a:r>
                  <a:rPr lang="en-US" sz="1400">
                    <a:latin typeface="Calibri" panose="020F0502020204030204"/>
                    <a:ea typeface="ＭＳ Ｐゴシック" charset="-128"/>
                  </a:rPr>
                  <a:t>Si sensors</a:t>
                </a:r>
                <a:endParaRPr lang="en-GB" sz="1400">
                  <a:latin typeface="Calibri" panose="020F0502020204030204"/>
                  <a:ea typeface="ＭＳ Ｐゴシック" charset="-128"/>
                </a:endParaRPr>
              </a:p>
            </p:txBody>
          </p:sp>
        </p:grpSp>
      </p:grpSp>
      <p:sp>
        <p:nvSpPr>
          <p:cNvPr id="74" name="Text Box 2">
            <a:extLst>
              <a:ext uri="{FF2B5EF4-FFF2-40B4-BE49-F238E27FC236}">
                <a16:creationId xmlns:a16="http://schemas.microsoft.com/office/drawing/2014/main" id="{9105ADB4-4976-AC4B-B228-0D6589F6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1" y="43962"/>
            <a:ext cx="1097280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6" tIns="45667" rIns="91336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b="1" dirty="0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Nel 2024…AMS-02.02: Installazione del </a:t>
            </a:r>
            <a:r>
              <a:rPr lang="it-IT" b="1" dirty="0" err="1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Layer</a:t>
            </a:r>
            <a:r>
              <a:rPr lang="it-IT" b="1" dirty="0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-Zero (L0)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9508F5E-C507-0545-AEC5-4290DB186166}"/>
              </a:ext>
            </a:extLst>
          </p:cNvPr>
          <p:cNvSpPr/>
          <p:nvPr/>
        </p:nvSpPr>
        <p:spPr>
          <a:xfrm>
            <a:off x="609600" y="540068"/>
            <a:ext cx="1097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2">
              <a:defRPr/>
            </a:pPr>
            <a:r>
              <a:rPr lang="it-IT" dirty="0">
                <a:latin typeface="Helvetica" pitchFamily="2" charset="0"/>
                <a:ea typeface="ＭＳ Ｐゴシック" charset="-128"/>
              </a:rPr>
              <a:t>L’installazione di un nuovo </a:t>
            </a:r>
            <a:r>
              <a:rPr lang="it-IT" dirty="0" err="1">
                <a:latin typeface="Helvetica" pitchFamily="2" charset="0"/>
                <a:ea typeface="ＭＳ Ｐゴシック" charset="-128"/>
              </a:rPr>
              <a:t>layer</a:t>
            </a:r>
            <a:r>
              <a:rPr lang="it-IT" dirty="0">
                <a:latin typeface="Helvetica" pitchFamily="2" charset="0"/>
                <a:ea typeface="ＭＳ Ｐゴシック" charset="-128"/>
              </a:rPr>
              <a:t> di silicio dall’ampia area attiva sopra ad AMS permetterebbe di aumentare la capacità di raccolta dei dati di </a:t>
            </a:r>
            <a:r>
              <a:rPr lang="it-IT" b="1" dirty="0">
                <a:latin typeface="Helvetica" pitchFamily="2" charset="0"/>
                <a:ea typeface="ＭＳ Ｐゴシック" charset="-128"/>
              </a:rPr>
              <a:t>un fattore 3</a:t>
            </a:r>
            <a:r>
              <a:rPr lang="it-IT" dirty="0">
                <a:latin typeface="Helvetica" pitchFamily="2" charset="0"/>
                <a:ea typeface="ＭＳ Ｐゴシック" charset="-128"/>
              </a:rPr>
              <a:t>. Questo upgrade (previsto </a:t>
            </a:r>
            <a:r>
              <a:rPr lang="it-IT" b="1" dirty="0">
                <a:latin typeface="Helvetica" pitchFamily="2" charset="0"/>
                <a:ea typeface="ＭＳ Ｐゴシック" charset="-128"/>
              </a:rPr>
              <a:t>entro il 2024</a:t>
            </a:r>
            <a:r>
              <a:rPr lang="it-IT" dirty="0">
                <a:latin typeface="Helvetica" pitchFamily="2" charset="0"/>
                <a:ea typeface="ＭＳ Ｐゴシック" charset="-128"/>
              </a:rPr>
              <a:t>) darebbe un significativo incremento della statistica nei prossimi anni, specialmente importante per l’anti-materia.</a:t>
            </a:r>
            <a:endParaRPr lang="it-IT" sz="800" dirty="0">
              <a:latin typeface="Helvetica" pitchFamily="2" charset="0"/>
              <a:ea typeface="ＭＳ Ｐゴシック" charset="-128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2B52395-EDD8-F44C-8090-A66E26373C28}"/>
              </a:ext>
            </a:extLst>
          </p:cNvPr>
          <p:cNvSpPr txBox="1"/>
          <p:nvPr/>
        </p:nvSpPr>
        <p:spPr>
          <a:xfrm>
            <a:off x="609600" y="5996188"/>
            <a:ext cx="10972800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72">
              <a:defRPr/>
            </a:pPr>
            <a:r>
              <a:rPr lang="it-IT" sz="1920" dirty="0">
                <a:latin typeface="Helvetica" pitchFamily="2" charset="0"/>
                <a:ea typeface="ＭＳ Ｐゴシック" charset="-128"/>
              </a:rPr>
              <a:t>Un piano con due strati di sensori micro-strip con risoluzione spaziale di 7 </a:t>
            </a:r>
            <a:r>
              <a:rPr lang="it-IT" sz="1920" dirty="0" err="1">
                <a:latin typeface="Helvetica" pitchFamily="2" charset="0"/>
                <a:ea typeface="ＭＳ Ｐゴシック" charset="-128"/>
              </a:rPr>
              <a:t>μm</a:t>
            </a:r>
            <a:r>
              <a:rPr lang="it-IT" sz="1920" dirty="0">
                <a:latin typeface="Helvetica" pitchFamily="2" charset="0"/>
                <a:ea typeface="ＭＳ Ｐゴシック" charset="-128"/>
              </a:rPr>
              <a:t>, </a:t>
            </a:r>
          </a:p>
          <a:p>
            <a:pPr algn="ctr" defTabSz="685772">
              <a:defRPr/>
            </a:pPr>
            <a:r>
              <a:rPr lang="it-IT" sz="1920" dirty="0">
                <a:latin typeface="Helvetica" pitchFamily="2" charset="0"/>
                <a:ea typeface="ＭＳ Ｐゴシック" charset="-128"/>
              </a:rPr>
              <a:t>per un’area attiva totale di circa 7 m</a:t>
            </a:r>
            <a:r>
              <a:rPr lang="it-IT" sz="1920" baseline="30000" dirty="0">
                <a:latin typeface="Helvetica" pitchFamily="2" charset="0"/>
                <a:ea typeface="ＭＳ Ｐゴシック" charset="-128"/>
              </a:rPr>
              <a:t>2</a:t>
            </a:r>
            <a:r>
              <a:rPr lang="it-IT" sz="1920" dirty="0">
                <a:latin typeface="Helvetica" pitchFamily="2" charset="0"/>
                <a:ea typeface="ＭＳ Ｐゴシック" charset="-128"/>
              </a:rPr>
              <a:t>.</a:t>
            </a:r>
            <a:endParaRPr lang="it-IT" sz="1920" baseline="30000" dirty="0">
              <a:latin typeface="Helvetica" pitchFamily="2" charset="0"/>
              <a:ea typeface="ＭＳ Ｐゴシック" charset="-128"/>
            </a:endParaRP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C7CCD2-B50C-ED48-A787-34A9898C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5AD3366-9520-FA42-98F1-24CBDE4B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Maura Graziani - </a:t>
            </a:r>
            <a:r>
              <a:rPr lang="it-IT" dirty="0" err="1"/>
              <a:t>CdS</a:t>
            </a:r>
            <a:r>
              <a:rPr lang="it-IT" dirty="0"/>
              <a:t> Luglio 2022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A3BBAB2-AAD2-FE4A-8D34-F2A9DE33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372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91B994C-5114-9EF7-E303-D2AE6B3E8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066" y="2879332"/>
            <a:ext cx="4821934" cy="3938295"/>
          </a:xfrm>
          <a:prstGeom prst="rect">
            <a:avLst/>
          </a:prstGeom>
        </p:spPr>
      </p:pic>
      <p:pic>
        <p:nvPicPr>
          <p:cNvPr id="5" name="Segnaposto contenuto 4" descr="Immagine che contiene persona, interni, cucina, cibo&#10;&#10;Descrizione generata automaticamente">
            <a:extLst>
              <a:ext uri="{FF2B5EF4-FFF2-40B4-BE49-F238E27FC236}">
                <a16:creationId xmlns:a16="http://schemas.microsoft.com/office/drawing/2014/main" id="{44A8AFCD-9A1F-452F-7029-6E6DE89C2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77" y="1012700"/>
            <a:ext cx="4713649" cy="3535237"/>
          </a:xfrm>
        </p:spPr>
      </p:pic>
      <p:pic>
        <p:nvPicPr>
          <p:cNvPr id="9" name="Immagine 8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2D9B293A-2971-44B3-1678-183B0E5FAD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55813">
            <a:off x="3575183" y="2623217"/>
            <a:ext cx="4727534" cy="28573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A84BD-A57E-3209-0F5E-BCD6C978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98D7-02A6-2A4A-B235-F0CE41C7BFC4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D9602-0BA9-3EF9-E4A7-1ACCECF3D21A}"/>
              </a:ext>
            </a:extLst>
          </p:cNvPr>
          <p:cNvSpPr txBox="1"/>
          <p:nvPr/>
        </p:nvSpPr>
        <p:spPr>
          <a:xfrm>
            <a:off x="6982417" y="474091"/>
            <a:ext cx="48113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Joint INFN-IHEP-SDIAT team</a:t>
            </a:r>
          </a:p>
          <a:p>
            <a:r>
              <a:rPr lang="en-US" sz="3200" dirty="0"/>
              <a:t>in Perugia, July 2022</a:t>
            </a:r>
          </a:p>
        </p:txBody>
      </p:sp>
    </p:spTree>
    <p:extLst>
      <p:ext uri="{BB962C8B-B14F-4D97-AF65-F5344CB8AC3E}">
        <p14:creationId xmlns:p14="http://schemas.microsoft.com/office/powerpoint/2010/main" val="9803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87" t="7897" r="432" b="8151"/>
          <a:stretch/>
        </p:blipFill>
        <p:spPr>
          <a:xfrm>
            <a:off x="0" y="0"/>
            <a:ext cx="12192000" cy="6837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20726"/>
            <a:ext cx="12068364" cy="1239698"/>
          </a:xfrm>
          <a:prstGeom prst="rect">
            <a:avLst/>
          </a:prstGeom>
          <a:gradFill>
            <a:gsLst>
              <a:gs pos="100000">
                <a:schemeClr val="tx1"/>
              </a:gs>
              <a:gs pos="42000">
                <a:schemeClr val="tx1">
                  <a:alpha val="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chemeClr val="bg1"/>
              </a:solidFill>
              <a:latin typeface="Helvetica"/>
              <a:cs typeface="Helvetica"/>
            </a:endParaRPr>
          </a:p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5719" y="3429000"/>
            <a:ext cx="6786281" cy="2632708"/>
          </a:xfrm>
          <a:prstGeom prst="rect">
            <a:avLst/>
          </a:prstGeom>
          <a:gradFill>
            <a:gsLst>
              <a:gs pos="100000">
                <a:schemeClr val="tx1"/>
              </a:gs>
              <a:gs pos="41000">
                <a:schemeClr val="tx1">
                  <a:alpha val="40000"/>
                </a:schemeClr>
              </a:gs>
            </a:gsLst>
            <a:lin ang="0" scaled="1"/>
          </a:gradFill>
        </p:spPr>
        <p:txBody>
          <a:bodyPr wrap="square" lIns="91440" tIns="45720" rIns="251999" bIns="45720" anchor="t">
            <a:spAutoFit/>
          </a:bodyPr>
          <a:lstStyle/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o-RO" altLang="en-US" sz="2400" dirty="0">
                <a:solidFill>
                  <a:schemeClr val="bg1"/>
                </a:solidFill>
                <a:latin typeface="Helvetica"/>
                <a:ea typeface="Cambria Math"/>
                <a:cs typeface="Courier New"/>
              </a:rPr>
              <a:t>AMS-02 ha </a:t>
            </a:r>
            <a:r>
              <a:rPr lang="ro-RO" altLang="en-US" sz="2400" dirty="0" err="1">
                <a:solidFill>
                  <a:schemeClr val="bg1"/>
                </a:solidFill>
                <a:latin typeface="Helvetica"/>
                <a:ea typeface="Cambria Math"/>
                <a:cs typeface="Courier New"/>
              </a:rPr>
              <a:t>rivelato</a:t>
            </a:r>
            <a:endParaRPr lang="ro-RO" altLang="en-US" sz="2400" dirty="0">
              <a:solidFill>
                <a:schemeClr val="bg1"/>
              </a:solidFill>
              <a:latin typeface="Helvetica"/>
              <a:ea typeface="Cambria Math"/>
              <a:cs typeface="Courier New"/>
            </a:endParaRPr>
          </a:p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o-RO" altLang="en-US" sz="2000" dirty="0">
              <a:solidFill>
                <a:schemeClr val="bg1"/>
              </a:solidFill>
              <a:latin typeface="Monaco" pitchFamily="2" charset="77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o-RO" altLang="en-US" sz="4400" dirty="0">
                <a:solidFill>
                  <a:schemeClr val="bg1"/>
                </a:solidFill>
                <a:latin typeface="Monaco"/>
                <a:ea typeface="Cambria Math"/>
                <a:cs typeface="Courier New"/>
              </a:rPr>
              <a:t>223,072,506,226</a:t>
            </a:r>
          </a:p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o-RO" altLang="en-US" sz="2400" dirty="0" err="1">
                <a:solidFill>
                  <a:schemeClr val="bg1"/>
                </a:solidFill>
                <a:latin typeface="Helvetica"/>
                <a:ea typeface="Cambria Math"/>
                <a:cs typeface="Courier New"/>
              </a:rPr>
              <a:t>Raggi</a:t>
            </a:r>
            <a:r>
              <a:rPr lang="ro-RO" altLang="en-US" sz="2400" dirty="0">
                <a:solidFill>
                  <a:schemeClr val="bg1"/>
                </a:solidFill>
                <a:latin typeface="Helvetica"/>
                <a:ea typeface="Cambria Math"/>
                <a:cs typeface="Courier New"/>
              </a:rPr>
              <a:t> Cosmici</a:t>
            </a:r>
          </a:p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o-RO" altLang="en-US" sz="1050" dirty="0">
              <a:solidFill>
                <a:schemeClr val="bg1"/>
              </a:solidFill>
              <a:latin typeface="Helvetica" pitchFamily="2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o-RO" altLang="en-US" sz="1600" dirty="0" err="1">
                <a:solidFill>
                  <a:schemeClr val="bg1"/>
                </a:solidFill>
                <a:latin typeface="Helvetica"/>
                <a:ea typeface="Cambria Math"/>
                <a:cs typeface="Courier New"/>
              </a:rPr>
              <a:t>Ultimo</a:t>
            </a:r>
            <a:r>
              <a:rPr lang="ro-RO" altLang="en-US" sz="1600" dirty="0">
                <a:solidFill>
                  <a:schemeClr val="bg1"/>
                </a:solidFill>
                <a:latin typeface="Helvetica"/>
                <a:ea typeface="Cambria Math"/>
                <a:cs typeface="Courier New"/>
              </a:rPr>
              <a:t> update: 13 </a:t>
            </a:r>
            <a:r>
              <a:rPr lang="ro-RO" altLang="en-US" sz="1600" dirty="0" err="1">
                <a:solidFill>
                  <a:schemeClr val="bg1"/>
                </a:solidFill>
                <a:latin typeface="Helvetica"/>
                <a:ea typeface="Cambria Math"/>
                <a:cs typeface="Courier New"/>
              </a:rPr>
              <a:t>Luglio</a:t>
            </a:r>
            <a:r>
              <a:rPr lang="ro-RO" altLang="en-US" sz="1600" dirty="0">
                <a:solidFill>
                  <a:schemeClr val="bg1"/>
                </a:solidFill>
                <a:latin typeface="Helvetica"/>
                <a:ea typeface="Cambria Math"/>
                <a:cs typeface="Courier New"/>
              </a:rPr>
              <a:t> 2023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F2E73847-5DC2-F649-BD46-2184521F5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988" y="741386"/>
            <a:ext cx="5308600" cy="39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36" rIns="91088" bIns="4553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err="1">
                <a:solidFill>
                  <a:schemeClr val="bg1"/>
                </a:solidFill>
                <a:latin typeface="Helvetica" pitchFamily="2" charset="0"/>
              </a:rPr>
              <a:t>Installato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 con </a:t>
            </a:r>
            <a:r>
              <a:rPr lang="en-US" sz="2000" err="1">
                <a:solidFill>
                  <a:schemeClr val="bg1"/>
                </a:solidFill>
                <a:latin typeface="Helvetica" pitchFamily="2" charset="0"/>
              </a:rPr>
              <a:t>successo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itchFamily="2" charset="0"/>
              </a:rPr>
              <a:t>sulla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 ISS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917D7BE-25C3-864A-ADD1-81F66690CB5F}"/>
              </a:ext>
            </a:extLst>
          </p:cNvPr>
          <p:cNvSpPr txBox="1"/>
          <p:nvPr/>
        </p:nvSpPr>
        <p:spPr>
          <a:xfrm>
            <a:off x="8987553" y="202997"/>
            <a:ext cx="282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rgbClr val="76D6FF"/>
                </a:solidFill>
                <a:latin typeface="Helvetica"/>
                <a:cs typeface="Helvetica"/>
              </a:rPr>
              <a:t>19 Maggio 2011</a:t>
            </a:r>
          </a:p>
        </p:txBody>
      </p:sp>
    </p:spTree>
    <p:extLst>
      <p:ext uri="{BB962C8B-B14F-4D97-AF65-F5344CB8AC3E}">
        <p14:creationId xmlns:p14="http://schemas.microsoft.com/office/powerpoint/2010/main" val="1282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6B5B93A-2857-66C1-2A1E-683153B5D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52" y="2032797"/>
            <a:ext cx="10097383" cy="483797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E39634-BD09-6E64-2236-DF88BC1B7C50}"/>
              </a:ext>
            </a:extLst>
          </p:cNvPr>
          <p:cNvSpPr txBox="1"/>
          <p:nvPr/>
        </p:nvSpPr>
        <p:spPr>
          <a:xfrm>
            <a:off x="2065525" y="2444781"/>
            <a:ext cx="5838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	 	data from TB of 17</a:t>
            </a:r>
            <a:r>
              <a:rPr lang="en-US" sz="2000" b="1" baseline="30000" dirty="0">
                <a:latin typeface="Helvetica" pitchFamily="2" charset="0"/>
              </a:rPr>
              <a:t>th</a:t>
            </a:r>
            <a:r>
              <a:rPr lang="en-US" sz="2000" b="1" dirty="0">
                <a:latin typeface="Helvetica" pitchFamily="2" charset="0"/>
              </a:rPr>
              <a:t> November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E88C49-9D76-1E90-4289-8E87D89C539A}"/>
              </a:ext>
            </a:extLst>
          </p:cNvPr>
          <p:cNvSpPr txBox="1"/>
          <p:nvPr/>
        </p:nvSpPr>
        <p:spPr>
          <a:xfrm>
            <a:off x="7912976" y="967982"/>
            <a:ext cx="3615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16 VA, each with 64 strips. </a:t>
            </a: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Immagine 11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485CE060-8688-827B-C8ED-0812720BA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340027" y="3252698"/>
            <a:ext cx="5101735" cy="8502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877B42-B4C5-846B-9EC4-7CAB79B39E9D}"/>
              </a:ext>
            </a:extLst>
          </p:cNvPr>
          <p:cNvSpPr txBox="1"/>
          <p:nvPr/>
        </p:nvSpPr>
        <p:spPr>
          <a:xfrm>
            <a:off x="406255" y="626992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L0 LADDER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5EF6F4-3A9D-5DAA-A4CE-78283D0DA591}"/>
              </a:ext>
            </a:extLst>
          </p:cNvPr>
          <p:cNvSpPr/>
          <p:nvPr/>
        </p:nvSpPr>
        <p:spPr>
          <a:xfrm>
            <a:off x="663804" y="1549005"/>
            <a:ext cx="1248873" cy="276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E5D4ED0-D262-E845-D7AD-4D2E0CC8BBFD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1912677" y="1687156"/>
            <a:ext cx="1174576" cy="223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0D2F5A6A-10D9-B1BF-24B4-798ECDD8E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0" t="31629" r="87110" b="9226"/>
          <a:stretch/>
        </p:blipFill>
        <p:spPr>
          <a:xfrm rot="16200000">
            <a:off x="6779578" y="-2181414"/>
            <a:ext cx="945569" cy="817200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B383A138-C1FD-C17D-DC14-026B1BF16E4C}"/>
              </a:ext>
            </a:extLst>
          </p:cNvPr>
          <p:cNvSpPr/>
          <p:nvPr/>
        </p:nvSpPr>
        <p:spPr>
          <a:xfrm>
            <a:off x="3087253" y="1444235"/>
            <a:ext cx="8304062" cy="933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0062E9FE-434C-0352-C9C2-7B2F1433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6825"/>
            <a:ext cx="2743200" cy="365125"/>
          </a:xfrm>
        </p:spPr>
        <p:txBody>
          <a:bodyPr/>
          <a:lstStyle/>
          <a:p>
            <a:fld id="{DDCC83CF-5695-6140-BF3D-64FAEAF267B0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627F17A2-F7F2-9E7D-6EFB-57A9468E3554}"/>
              </a:ext>
            </a:extLst>
          </p:cNvPr>
          <p:cNvCxnSpPr/>
          <p:nvPr/>
        </p:nvCxnSpPr>
        <p:spPr>
          <a:xfrm>
            <a:off x="7254240" y="6494895"/>
            <a:ext cx="2438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BF664F0-E99A-58AC-6B39-6F54517AE9AB}"/>
              </a:ext>
            </a:extLst>
          </p:cNvPr>
          <p:cNvCxnSpPr/>
          <p:nvPr/>
        </p:nvCxnSpPr>
        <p:spPr>
          <a:xfrm flipV="1">
            <a:off x="7264037" y="6228711"/>
            <a:ext cx="0" cy="2661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6508319-A4A2-D5F4-8D8D-CBEDE8E3DE11}"/>
              </a:ext>
            </a:extLst>
          </p:cNvPr>
          <p:cNvCxnSpPr/>
          <p:nvPr/>
        </p:nvCxnSpPr>
        <p:spPr>
          <a:xfrm flipV="1">
            <a:off x="9692640" y="6231384"/>
            <a:ext cx="0" cy="2661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6914F88-2734-A2D1-6D59-4B4B46FF0CA0}"/>
              </a:ext>
            </a:extLst>
          </p:cNvPr>
          <p:cNvSpPr txBox="1"/>
          <p:nvPr/>
        </p:nvSpPr>
        <p:spPr>
          <a:xfrm rot="21509154">
            <a:off x="8082948" y="6423149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7E7A14E-11D4-FD63-1258-E041CBAC3F6D}"/>
              </a:ext>
            </a:extLst>
          </p:cNvPr>
          <p:cNvSpPr txBox="1"/>
          <p:nvPr/>
        </p:nvSpPr>
        <p:spPr>
          <a:xfrm rot="16200000">
            <a:off x="998566" y="3259663"/>
            <a:ext cx="2133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Raw Signal (ADC)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39DEC0-A178-0B29-A664-A6B2710B7DDA}"/>
              </a:ext>
            </a:extLst>
          </p:cNvPr>
          <p:cNvSpPr txBox="1">
            <a:spLocks/>
          </p:cNvSpPr>
          <p:nvPr/>
        </p:nvSpPr>
        <p:spPr>
          <a:xfrm>
            <a:off x="225978" y="46841"/>
            <a:ext cx="7851820" cy="109052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Detector performance (beam test)</a:t>
            </a:r>
          </a:p>
        </p:txBody>
      </p:sp>
    </p:spTree>
    <p:extLst>
      <p:ext uri="{BB962C8B-B14F-4D97-AF65-F5344CB8AC3E}">
        <p14:creationId xmlns:p14="http://schemas.microsoft.com/office/powerpoint/2010/main" val="183872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15A006E5-98DA-5906-8F1D-3A4336120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03"/>
          <a:stretch/>
        </p:blipFill>
        <p:spPr>
          <a:xfrm>
            <a:off x="6179232" y="1567543"/>
            <a:ext cx="5921724" cy="4309884"/>
          </a:xfrm>
          <a:prstGeom prst="rect">
            <a:avLst/>
          </a:prstGeom>
        </p:spPr>
      </p:pic>
      <p:pic>
        <p:nvPicPr>
          <p:cNvPr id="4" name="Picture 3" descr="A picture containing text, diagram, plot, screenshot&#10;&#10;Description automatically generated">
            <a:extLst>
              <a:ext uri="{FF2B5EF4-FFF2-40B4-BE49-F238E27FC236}">
                <a16:creationId xmlns:a16="http://schemas.microsoft.com/office/drawing/2014/main" id="{08E28196-B40D-3CC8-419C-7A87CA144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1889"/>
            <a:ext cx="6588178" cy="3452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E1C99-2E75-7449-C891-3798898E1708}"/>
              </a:ext>
            </a:extLst>
          </p:cNvPr>
          <p:cNvSpPr txBox="1"/>
          <p:nvPr/>
        </p:nvSpPr>
        <p:spPr>
          <a:xfrm rot="16200000">
            <a:off x="5678346" y="2689558"/>
            <a:ext cx="18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 resolution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5FA4AC-500F-C649-320D-56942ED22C27}"/>
              </a:ext>
            </a:extLst>
          </p:cNvPr>
          <p:cNvSpPr txBox="1">
            <a:spLocks/>
          </p:cNvSpPr>
          <p:nvPr/>
        </p:nvSpPr>
        <p:spPr>
          <a:xfrm>
            <a:off x="225978" y="46841"/>
            <a:ext cx="9471814" cy="109052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Detector performance – charge resolution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BCCEA0-89AC-48A4-96A5-ACA3626F94EB}"/>
              </a:ext>
            </a:extLst>
          </p:cNvPr>
          <p:cNvSpPr txBox="1"/>
          <p:nvPr/>
        </p:nvSpPr>
        <p:spPr>
          <a:xfrm>
            <a:off x="7305033" y="5692761"/>
            <a:ext cx="436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(Plot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tesi</a:t>
            </a:r>
            <a:r>
              <a:rPr lang="en-US" dirty="0"/>
              <a:t> di Alessio </a:t>
            </a:r>
            <a:r>
              <a:rPr lang="en-US" dirty="0" err="1"/>
              <a:t>Ubaldi</a:t>
            </a:r>
            <a:r>
              <a:rPr lang="en-US" dirty="0"/>
              <a:t>, </a:t>
            </a:r>
            <a:r>
              <a:rPr lang="en-US" dirty="0" err="1"/>
              <a:t>Aprile</a:t>
            </a:r>
            <a:r>
              <a:rPr lang="en-US" dirty="0"/>
              <a:t> 2023)</a:t>
            </a:r>
          </a:p>
        </p:txBody>
      </p:sp>
    </p:spTree>
    <p:extLst>
      <p:ext uri="{BB962C8B-B14F-4D97-AF65-F5344CB8AC3E}">
        <p14:creationId xmlns:p14="http://schemas.microsoft.com/office/powerpoint/2010/main" val="1156665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7A5B-AA41-E709-8797-C6D988FE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7458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C00000"/>
                </a:solidFill>
              </a:rPr>
              <a:t>Attività</a:t>
            </a:r>
            <a:r>
              <a:rPr lang="en-US" sz="4000" dirty="0">
                <a:solidFill>
                  <a:srgbClr val="C00000"/>
                </a:solidFill>
              </a:rPr>
              <a:t> 2023: 1/4 plane (SERMS, Terni)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92931-42DC-93D2-6882-BE213705D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integrazione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ladders</a:t>
            </a:r>
          </a:p>
          <a:p>
            <a:r>
              <a:rPr lang="en-US" dirty="0"/>
              <a:t>test di </a:t>
            </a:r>
            <a:r>
              <a:rPr lang="en-US" dirty="0" err="1"/>
              <a:t>vibrazione</a:t>
            </a:r>
            <a:r>
              <a:rPr lang="en-US" dirty="0"/>
              <a:t> (</a:t>
            </a:r>
            <a:r>
              <a:rPr lang="en-US" dirty="0" err="1"/>
              <a:t>differenti</a:t>
            </a:r>
            <a:r>
              <a:rPr lang="en-US" dirty="0"/>
              <a:t> </a:t>
            </a:r>
            <a:r>
              <a:rPr lang="en-US" dirty="0" err="1"/>
              <a:t>configurazioni</a:t>
            </a:r>
            <a:r>
              <a:rPr lang="en-US" dirty="0"/>
              <a:t>)</a:t>
            </a:r>
          </a:p>
          <a:p>
            <a:r>
              <a:rPr lang="en-US" dirty="0"/>
              <a:t>test di </a:t>
            </a:r>
            <a:r>
              <a:rPr lang="en-US" dirty="0" err="1"/>
              <a:t>termovuoto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9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5A418-74A5-3777-3BAB-EAE1133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C00000"/>
                </a:solidFill>
              </a:rPr>
              <a:t>Attività</a:t>
            </a:r>
            <a:r>
              <a:rPr lang="en-US" sz="4000" dirty="0">
                <a:solidFill>
                  <a:srgbClr val="C00000"/>
                </a:solidFill>
              </a:rPr>
              <a:t> 2024: full plane, hardware di </a:t>
            </a:r>
            <a:r>
              <a:rPr lang="en-US" sz="4000" dirty="0" err="1">
                <a:solidFill>
                  <a:srgbClr val="C00000"/>
                </a:solidFill>
              </a:rPr>
              <a:t>volo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418F2-6F2B-8314-5C08-56235B53C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" y="1503979"/>
            <a:ext cx="10972800" cy="4525963"/>
          </a:xfrm>
        </p:spPr>
        <p:txBody>
          <a:bodyPr>
            <a:normAutofit/>
          </a:bodyPr>
          <a:lstStyle/>
          <a:p>
            <a:r>
              <a:rPr lang="en-US" sz="2800" dirty="0" err="1"/>
              <a:t>integrazione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ladders</a:t>
            </a:r>
          </a:p>
          <a:p>
            <a:r>
              <a:rPr lang="en-US" sz="2800" dirty="0"/>
              <a:t>test </a:t>
            </a:r>
            <a:r>
              <a:rPr lang="en-US" sz="2800" dirty="0" err="1"/>
              <a:t>elettrici</a:t>
            </a:r>
            <a:r>
              <a:rPr lang="en-US" sz="2800" dirty="0"/>
              <a:t> (</a:t>
            </a:r>
            <a:r>
              <a:rPr lang="en-US" sz="2800" dirty="0" err="1"/>
              <a:t>qualifica</a:t>
            </a:r>
            <a:r>
              <a:rPr lang="en-US" sz="2800" dirty="0"/>
              <a:t>)</a:t>
            </a:r>
          </a:p>
          <a:p>
            <a:r>
              <a:rPr lang="en-US" sz="2800" dirty="0"/>
              <a:t>test di </a:t>
            </a:r>
            <a:r>
              <a:rPr lang="en-US" sz="2800" dirty="0" err="1"/>
              <a:t>vuoto</a:t>
            </a:r>
            <a:endParaRPr lang="en-US" sz="2800" dirty="0"/>
          </a:p>
          <a:p>
            <a:r>
              <a:rPr lang="en-US" sz="2800" dirty="0" err="1"/>
              <a:t>integrazione</a:t>
            </a:r>
            <a:r>
              <a:rPr lang="en-US" sz="2800" dirty="0"/>
              <a:t> del piano </a:t>
            </a:r>
            <a:r>
              <a:rPr lang="en-US" sz="2800" dirty="0" err="1"/>
              <a:t>completo</a:t>
            </a:r>
            <a:endParaRPr lang="en-US" sz="2800" dirty="0"/>
          </a:p>
          <a:p>
            <a:r>
              <a:rPr lang="en-US" sz="2800" dirty="0"/>
              <a:t>test di </a:t>
            </a:r>
            <a:r>
              <a:rPr lang="en-US" sz="2800" dirty="0" err="1"/>
              <a:t>vibrazione</a:t>
            </a:r>
            <a:r>
              <a:rPr lang="en-US" sz="2800" dirty="0"/>
              <a:t> del piano </a:t>
            </a:r>
            <a:r>
              <a:rPr lang="en-US" sz="2800" dirty="0" err="1"/>
              <a:t>completo</a:t>
            </a:r>
            <a:endParaRPr lang="en-US" sz="2800" dirty="0"/>
          </a:p>
          <a:p>
            <a:r>
              <a:rPr lang="en-US" sz="2800" dirty="0" err="1"/>
              <a:t>supporto</a:t>
            </a:r>
            <a:r>
              <a:rPr lang="en-US" sz="2800" dirty="0"/>
              <a:t> al test di </a:t>
            </a:r>
            <a:r>
              <a:rPr lang="en-US" sz="2800" dirty="0" err="1"/>
              <a:t>termovuoto</a:t>
            </a:r>
            <a:r>
              <a:rPr lang="en-US" sz="2800" dirty="0"/>
              <a:t> (facility </a:t>
            </a:r>
            <a:r>
              <a:rPr lang="en-US" sz="2800" dirty="0" err="1"/>
              <a:t>esterna</a:t>
            </a:r>
            <a:r>
              <a:rPr lang="en-US" sz="2800" dirty="0"/>
              <a:t> </a:t>
            </a:r>
            <a:r>
              <a:rPr lang="en-US" sz="2800" dirty="0" err="1"/>
              <a:t>perchè</a:t>
            </a:r>
            <a:r>
              <a:rPr lang="en-US" sz="2800" dirty="0"/>
              <a:t> L0 </a:t>
            </a:r>
            <a:r>
              <a:rPr lang="en-US" sz="2800" dirty="0" err="1"/>
              <a:t>è</a:t>
            </a:r>
            <a:r>
              <a:rPr lang="en-US" sz="2800" dirty="0"/>
              <a:t> </a:t>
            </a:r>
            <a:r>
              <a:rPr lang="en-US" sz="2800" dirty="0" err="1"/>
              <a:t>troppo</a:t>
            </a:r>
            <a:r>
              <a:rPr lang="en-US" sz="2800" dirty="0"/>
              <a:t> </a:t>
            </a:r>
            <a:r>
              <a:rPr lang="en-US" sz="2800" dirty="0" err="1"/>
              <a:t>grande</a:t>
            </a:r>
            <a:r>
              <a:rPr lang="en-US" sz="2800" dirty="0"/>
              <a:t> per la nostra </a:t>
            </a:r>
            <a:r>
              <a:rPr lang="en-US" sz="2800" dirty="0" err="1"/>
              <a:t>macchina</a:t>
            </a:r>
            <a:r>
              <a:rPr lang="en-US" sz="2800" dirty="0"/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C3CF6B-8A0E-3CBE-92A1-532415D20B82}"/>
              </a:ext>
            </a:extLst>
          </p:cNvPr>
          <p:cNvSpPr txBox="1"/>
          <p:nvPr/>
        </p:nvSpPr>
        <p:spPr>
          <a:xfrm>
            <a:off x="449580" y="5337444"/>
            <a:ext cx="10317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- 2 mesi uomo da Servizio tecnico generale per rivelatori</a:t>
            </a:r>
            <a:b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- 6 mesi uomo da Servizio tecnico generale per SERMS</a:t>
            </a:r>
            <a:b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- 2 mesi uomo da Servizio meccanica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49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05F142-95C0-3EE6-2658-51C903F1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¼ plane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0CF716-2F8D-9F62-BF86-37E41A24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98D7-02A6-2A4A-B235-F0CE41C7BFC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AD0DBF58-335D-B505-C0ED-C3D7F3CC4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238" y="221456"/>
            <a:ext cx="8553450" cy="641508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8C637A5-DF23-D9A2-6AF5-FF0BBC6B6A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¼ plane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0022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589AFD7A-E286-D279-4FE4-20D2B1548127}"/>
              </a:ext>
            </a:extLst>
          </p:cNvPr>
          <p:cNvSpPr/>
          <p:nvPr/>
        </p:nvSpPr>
        <p:spPr>
          <a:xfrm flipV="1">
            <a:off x="46037" y="-8"/>
            <a:ext cx="12145963" cy="4608427"/>
          </a:xfrm>
          <a:prstGeom prst="triangle">
            <a:avLst>
              <a:gd name="adj" fmla="val 100000"/>
            </a:avLst>
          </a:prstGeom>
          <a:solidFill>
            <a:schemeClr val="accent6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D4ED10D8-E40A-18C9-85F5-C0F6C8B79669}"/>
              </a:ext>
            </a:extLst>
          </p:cNvPr>
          <p:cNvSpPr/>
          <p:nvPr/>
        </p:nvSpPr>
        <p:spPr>
          <a:xfrm>
            <a:off x="0" y="1425060"/>
            <a:ext cx="7158607" cy="5417357"/>
          </a:xfrm>
          <a:prstGeom prst="triangle">
            <a:avLst>
              <a:gd name="adj" fmla="val 0"/>
            </a:avLst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B9D94F12-F023-A159-7C3D-3A752685DF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182" y="1767731"/>
            <a:ext cx="3360298" cy="2086951"/>
          </a:xfrm>
          <a:prstGeom prst="rect">
            <a:avLst/>
          </a:prstGeom>
        </p:spPr>
      </p:pic>
      <p:pic>
        <p:nvPicPr>
          <p:cNvPr id="59" name="Picture 58" descr="A picture containing transport, lawn mower&#10;&#10;Description automatically generated">
            <a:extLst>
              <a:ext uri="{FF2B5EF4-FFF2-40B4-BE49-F238E27FC236}">
                <a16:creationId xmlns:a16="http://schemas.microsoft.com/office/drawing/2014/main" id="{593D5024-0778-3AB6-1BFB-02D583D343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2" y="4145172"/>
            <a:ext cx="3190895" cy="260549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5646493-C871-912B-07D1-D8C6A3C464FC}"/>
              </a:ext>
            </a:extLst>
          </p:cNvPr>
          <p:cNvSpPr txBox="1"/>
          <p:nvPr/>
        </p:nvSpPr>
        <p:spPr>
          <a:xfrm>
            <a:off x="3612672" y="2227664"/>
            <a:ext cx="1714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 0 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4/4 </a:t>
            </a:r>
            <a:r>
              <a:rPr lang="en-US" dirty="0">
                <a:solidFill>
                  <a:prstClr val="black"/>
                </a:solidFill>
              </a:rPr>
              <a:t>Engineering Development Unit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FB265D8D-58AB-CEF9-A854-ADFAAD4E7AD8}"/>
              </a:ext>
            </a:extLst>
          </p:cNvPr>
          <p:cNvSpPr txBox="1">
            <a:spLocks/>
          </p:cNvSpPr>
          <p:nvPr/>
        </p:nvSpPr>
        <p:spPr>
          <a:xfrm>
            <a:off x="7553325" y="-90158"/>
            <a:ext cx="45020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Development, Qualification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and Flight units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9CB2CA-2DFF-1F27-E070-695207ACD468}"/>
              </a:ext>
            </a:extLst>
          </p:cNvPr>
          <p:cNvCxnSpPr>
            <a:cxnSpLocks/>
          </p:cNvCxnSpPr>
          <p:nvPr/>
        </p:nvCxnSpPr>
        <p:spPr>
          <a:xfrm>
            <a:off x="8091532" y="804756"/>
            <a:ext cx="39638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C6F100-6640-BF7D-B72B-FB454C1A19A1}"/>
              </a:ext>
            </a:extLst>
          </p:cNvPr>
          <p:cNvCxnSpPr>
            <a:cxnSpLocks/>
          </p:cNvCxnSpPr>
          <p:nvPr/>
        </p:nvCxnSpPr>
        <p:spPr>
          <a:xfrm flipH="1">
            <a:off x="1408131" y="2325611"/>
            <a:ext cx="234154" cy="1604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C288BB5-1CB7-E24B-4F16-7D4607636309}"/>
              </a:ext>
            </a:extLst>
          </p:cNvPr>
          <p:cNvCxnSpPr>
            <a:cxnSpLocks/>
            <a:endCxn id="72" idx="7"/>
          </p:cNvCxnSpPr>
          <p:nvPr/>
        </p:nvCxnSpPr>
        <p:spPr>
          <a:xfrm flipH="1">
            <a:off x="3415162" y="3568861"/>
            <a:ext cx="378846" cy="30032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7DDB48-7CC8-E13F-F3D4-50A3BC64D7BA}"/>
              </a:ext>
            </a:extLst>
          </p:cNvPr>
          <p:cNvCxnSpPr>
            <a:cxnSpLocks/>
            <a:stCxn id="73" idx="5"/>
            <a:endCxn id="20" idx="2"/>
          </p:cNvCxnSpPr>
          <p:nvPr/>
        </p:nvCxnSpPr>
        <p:spPr>
          <a:xfrm>
            <a:off x="1429053" y="2510157"/>
            <a:ext cx="3138595" cy="23767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B2E737-F47A-16BC-47C1-F654AB8452F3}"/>
              </a:ext>
            </a:extLst>
          </p:cNvPr>
          <p:cNvCxnSpPr>
            <a:cxnSpLocks/>
            <a:stCxn id="72" idx="5"/>
            <a:endCxn id="20" idx="1"/>
          </p:cNvCxnSpPr>
          <p:nvPr/>
        </p:nvCxnSpPr>
        <p:spPr>
          <a:xfrm>
            <a:off x="3415162" y="3930307"/>
            <a:ext cx="1189784" cy="87260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C1A2277-E1B4-A21D-F67C-2B5EF9BFF014}"/>
              </a:ext>
            </a:extLst>
          </p:cNvPr>
          <p:cNvSpPr txBox="1"/>
          <p:nvPr/>
        </p:nvSpPr>
        <p:spPr>
          <a:xfrm rot="19018111">
            <a:off x="3936525" y="3844356"/>
            <a:ext cx="111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2024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6416165-D751-757E-21FC-D8F43250BC3F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4694993" y="5005600"/>
            <a:ext cx="2463614" cy="1811555"/>
          </a:xfrm>
          <a:prstGeom prst="line">
            <a:avLst/>
          </a:prstGeom>
          <a:ln w="38100">
            <a:solidFill>
              <a:srgbClr val="56A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F281707-3FCB-0829-B1A8-36EBD4A79D3F}"/>
              </a:ext>
            </a:extLst>
          </p:cNvPr>
          <p:cNvSpPr/>
          <p:nvPr/>
        </p:nvSpPr>
        <p:spPr>
          <a:xfrm>
            <a:off x="6725951" y="6352092"/>
            <a:ext cx="228327" cy="228953"/>
          </a:xfrm>
          <a:prstGeom prst="ellipse">
            <a:avLst/>
          </a:prstGeom>
          <a:solidFill>
            <a:srgbClr val="56A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C37C3CE-8FC1-C351-A9B1-942878EB902F}"/>
              </a:ext>
            </a:extLst>
          </p:cNvPr>
          <p:cNvSpPr/>
          <p:nvPr/>
        </p:nvSpPr>
        <p:spPr>
          <a:xfrm>
            <a:off x="3345434" y="3856524"/>
            <a:ext cx="81692" cy="86442"/>
          </a:xfrm>
          <a:prstGeom prst="ellipse">
            <a:avLst/>
          </a:prstGeom>
          <a:solidFill>
            <a:srgbClr val="2F559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6A3B49F-1996-1B02-8497-2E50097E5D02}"/>
              </a:ext>
            </a:extLst>
          </p:cNvPr>
          <p:cNvSpPr/>
          <p:nvPr/>
        </p:nvSpPr>
        <p:spPr>
          <a:xfrm>
            <a:off x="1359325" y="2436374"/>
            <a:ext cx="81692" cy="864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2F326F7-3A4C-CE6C-AC14-0CCA12F1BEBF}"/>
              </a:ext>
            </a:extLst>
          </p:cNvPr>
          <p:cNvSpPr txBox="1"/>
          <p:nvPr/>
        </p:nvSpPr>
        <p:spPr>
          <a:xfrm rot="19121543">
            <a:off x="5445990" y="1613786"/>
            <a:ext cx="919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708AF9F-05D0-E300-B0C9-A96A06B73DC7}"/>
              </a:ext>
            </a:extLst>
          </p:cNvPr>
          <p:cNvCxnSpPr>
            <a:cxnSpLocks/>
            <a:endCxn id="21" idx="7"/>
          </p:cNvCxnSpPr>
          <p:nvPr/>
        </p:nvCxnSpPr>
        <p:spPr>
          <a:xfrm flipH="1">
            <a:off x="3872736" y="4484308"/>
            <a:ext cx="178636" cy="162534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6D2274A-9714-3D88-F05A-BA4E653E54D0}"/>
              </a:ext>
            </a:extLst>
          </p:cNvPr>
          <p:cNvSpPr txBox="1"/>
          <p:nvPr/>
        </p:nvSpPr>
        <p:spPr>
          <a:xfrm>
            <a:off x="7112391" y="6457553"/>
            <a:ext cx="220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Ready to deliver to NASA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9F7495-85DC-DA1C-B725-D9BF1C86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342B4-A7A5-476E-AF4F-3355323BD937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7DD6AC92-EC53-71FA-7AD4-43EC2AE3F4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1254" y="3377239"/>
            <a:ext cx="5096206" cy="30595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EB5F5-0195-5ED7-44B9-AD5A677B00B8}"/>
              </a:ext>
            </a:extLst>
          </p:cNvPr>
          <p:cNvSpPr txBox="1"/>
          <p:nvPr/>
        </p:nvSpPr>
        <p:spPr>
          <a:xfrm>
            <a:off x="7226111" y="4067549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 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FLIGHT 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A78FC-012E-F4C3-FAB0-2F4FACAEBD2A}"/>
              </a:ext>
            </a:extLst>
          </p:cNvPr>
          <p:cNvSpPr txBox="1"/>
          <p:nvPr/>
        </p:nvSpPr>
        <p:spPr>
          <a:xfrm>
            <a:off x="5780407" y="1005402"/>
            <a:ext cx="2783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scale EDU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Grade Carbon Fiber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Vibration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85F75D-8405-014A-F6EF-BF86249EBBE7}"/>
              </a:ext>
            </a:extLst>
          </p:cNvPr>
          <p:cNvSpPr/>
          <p:nvPr/>
        </p:nvSpPr>
        <p:spPr>
          <a:xfrm>
            <a:off x="4567648" y="4768133"/>
            <a:ext cx="254690" cy="237467"/>
          </a:xfrm>
          <a:prstGeom prst="ellipse">
            <a:avLst/>
          </a:prstGeom>
          <a:gradFill>
            <a:gsLst>
              <a:gs pos="85000">
                <a:srgbClr val="FF0000"/>
              </a:gs>
              <a:gs pos="28000">
                <a:schemeClr val="accent1">
                  <a:lumMod val="85000"/>
                </a:schemeClr>
              </a:gs>
            </a:gsLst>
            <a:lin ang="7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7024A1-D6AD-FEB5-69EF-F44082D6C82E}"/>
              </a:ext>
            </a:extLst>
          </p:cNvPr>
          <p:cNvSpPr/>
          <p:nvPr/>
        </p:nvSpPr>
        <p:spPr>
          <a:xfrm>
            <a:off x="3698340" y="4621457"/>
            <a:ext cx="204318" cy="17334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52472-6042-9DC0-9FFE-56AD8E65068F}"/>
              </a:ext>
            </a:extLst>
          </p:cNvPr>
          <p:cNvSpPr txBox="1"/>
          <p:nvPr/>
        </p:nvSpPr>
        <p:spPr>
          <a:xfrm rot="19094196">
            <a:off x="1530550" y="2038695"/>
            <a:ext cx="111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2023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D31740-9EF6-FF2F-7136-2E2C0B882419}"/>
              </a:ext>
            </a:extLst>
          </p:cNvPr>
          <p:cNvSpPr txBox="1"/>
          <p:nvPr/>
        </p:nvSpPr>
        <p:spPr>
          <a:xfrm rot="18657012">
            <a:off x="6871757" y="6078122"/>
            <a:ext cx="8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60B900-74C8-883D-BD7C-E0B362B7A6D7}"/>
              </a:ext>
            </a:extLst>
          </p:cNvPr>
          <p:cNvSpPr txBox="1"/>
          <p:nvPr/>
        </p:nvSpPr>
        <p:spPr>
          <a:xfrm>
            <a:off x="3103172" y="15583"/>
            <a:ext cx="2479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¼ QM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Grade Carbon Fiber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Vibration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Thermo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7BEFF3-AD67-AF8D-8430-7DD1A7A83640}"/>
              </a:ext>
            </a:extLst>
          </p:cNvPr>
          <p:cNvSpPr txBox="1"/>
          <p:nvPr/>
        </p:nvSpPr>
        <p:spPr>
          <a:xfrm>
            <a:off x="9381319" y="1143622"/>
            <a:ext cx="27835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Vibration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Thermo-vacuum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Vibration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Survey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beam</a:t>
            </a:r>
          </a:p>
        </p:txBody>
      </p:sp>
      <p:pic>
        <p:nvPicPr>
          <p:cNvPr id="51" name="Picture 50" descr="A picture containing indoor, wall, floor, table&#10;&#10;Description automatically generated">
            <a:extLst>
              <a:ext uri="{FF2B5EF4-FFF2-40B4-BE49-F238E27FC236}">
                <a16:creationId xmlns:a16="http://schemas.microsoft.com/office/drawing/2014/main" id="{6876B0F0-2C20-0A35-0069-B3135CB57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3847" y="313334"/>
            <a:ext cx="2351717" cy="1928388"/>
          </a:xfrm>
          <a:custGeom>
            <a:avLst/>
            <a:gdLst>
              <a:gd name="connsiteX0" fmla="*/ 9047758 w 10396774"/>
              <a:gd name="connsiteY0" fmla="*/ 2576080 h 8499268"/>
              <a:gd name="connsiteX1" fmla="*/ 9033237 w 10396774"/>
              <a:gd name="connsiteY1" fmla="*/ 2614802 h 8499268"/>
              <a:gd name="connsiteX2" fmla="*/ 9026258 w 10396774"/>
              <a:gd name="connsiteY2" fmla="*/ 2675294 h 8499268"/>
              <a:gd name="connsiteX3" fmla="*/ 9025977 w 10396774"/>
              <a:gd name="connsiteY3" fmla="*/ 2672887 h 8499268"/>
              <a:gd name="connsiteX4" fmla="*/ 8998307 w 10396774"/>
              <a:gd name="connsiteY4" fmla="*/ 2750360 h 8499268"/>
              <a:gd name="connsiteX5" fmla="*/ 8964097 w 10396774"/>
              <a:gd name="connsiteY5" fmla="*/ 2784570 h 8499268"/>
              <a:gd name="connsiteX6" fmla="*/ 8987279 w 10396774"/>
              <a:gd name="connsiteY6" fmla="*/ 3055026 h 8499268"/>
              <a:gd name="connsiteX7" fmla="*/ 9036219 w 10396774"/>
              <a:gd name="connsiteY7" fmla="*/ 3029268 h 8499268"/>
              <a:gd name="connsiteX8" fmla="*/ 9035489 w 10396774"/>
              <a:gd name="connsiteY8" fmla="*/ 3023586 h 8499268"/>
              <a:gd name="connsiteX9" fmla="*/ 9040498 w 10396774"/>
              <a:gd name="connsiteY9" fmla="*/ 3021394 h 8499268"/>
              <a:gd name="connsiteX10" fmla="*/ 9040498 w 10396774"/>
              <a:gd name="connsiteY10" fmla="*/ 2997192 h 8499268"/>
              <a:gd name="connsiteX11" fmla="*/ 9050179 w 10396774"/>
              <a:gd name="connsiteY11" fmla="*/ 2987511 h 8499268"/>
              <a:gd name="connsiteX12" fmla="*/ 9084061 w 10396774"/>
              <a:gd name="connsiteY12" fmla="*/ 2951209 h 8499268"/>
              <a:gd name="connsiteX13" fmla="*/ 9081641 w 10396774"/>
              <a:gd name="connsiteY13" fmla="*/ 2919746 h 8499268"/>
              <a:gd name="connsiteX14" fmla="*/ 9117944 w 10396774"/>
              <a:gd name="connsiteY14" fmla="*/ 2864083 h 8499268"/>
              <a:gd name="connsiteX15" fmla="*/ 9110684 w 10396774"/>
              <a:gd name="connsiteY15" fmla="*/ 2854402 h 8499268"/>
              <a:gd name="connsiteX16" fmla="*/ 9074380 w 10396774"/>
              <a:gd name="connsiteY16" fmla="*/ 2844721 h 8499268"/>
              <a:gd name="connsiteX17" fmla="*/ 9069540 w 10396774"/>
              <a:gd name="connsiteY17" fmla="*/ 2822939 h 8499268"/>
              <a:gd name="connsiteX18" fmla="*/ 9042918 w 10396774"/>
              <a:gd name="connsiteY18" fmla="*/ 2818098 h 8499268"/>
              <a:gd name="connsiteX19" fmla="*/ 9026444 w 10396774"/>
              <a:gd name="connsiteY19" fmla="*/ 2676888 h 8499268"/>
              <a:gd name="connsiteX20" fmla="*/ 9062279 w 10396774"/>
              <a:gd name="connsiteY20" fmla="*/ 2612382 h 8499268"/>
              <a:gd name="connsiteX21" fmla="*/ 7486448 w 10396774"/>
              <a:gd name="connsiteY21" fmla="*/ 2414860 h 8499268"/>
              <a:gd name="connsiteX22" fmla="*/ 7476864 w 10396774"/>
              <a:gd name="connsiteY22" fmla="*/ 2446350 h 8499268"/>
              <a:gd name="connsiteX23" fmla="*/ 7471638 w 10396774"/>
              <a:gd name="connsiteY23" fmla="*/ 2441124 h 8499268"/>
              <a:gd name="connsiteX24" fmla="*/ 7431381 w 10396774"/>
              <a:gd name="connsiteY24" fmla="*/ 2497483 h 8499268"/>
              <a:gd name="connsiteX25" fmla="*/ 7431381 w 10396774"/>
              <a:gd name="connsiteY25" fmla="*/ 2529689 h 8499268"/>
              <a:gd name="connsiteX26" fmla="*/ 7399176 w 10396774"/>
              <a:gd name="connsiteY26" fmla="*/ 2553842 h 8499268"/>
              <a:gd name="connsiteX27" fmla="*/ 7383073 w 10396774"/>
              <a:gd name="connsiteY27" fmla="*/ 2577997 h 8499268"/>
              <a:gd name="connsiteX28" fmla="*/ 7383073 w 10396774"/>
              <a:gd name="connsiteY28" fmla="*/ 2602151 h 8499268"/>
              <a:gd name="connsiteX29" fmla="*/ 7391124 w 10396774"/>
              <a:gd name="connsiteY29" fmla="*/ 2634356 h 8499268"/>
              <a:gd name="connsiteX30" fmla="*/ 7350868 w 10396774"/>
              <a:gd name="connsiteY30" fmla="*/ 2658510 h 8499268"/>
              <a:gd name="connsiteX31" fmla="*/ 7318663 w 10396774"/>
              <a:gd name="connsiteY31" fmla="*/ 2698767 h 8499268"/>
              <a:gd name="connsiteX32" fmla="*/ 7310611 w 10396774"/>
              <a:gd name="connsiteY32" fmla="*/ 2747074 h 8499268"/>
              <a:gd name="connsiteX33" fmla="*/ 7302560 w 10396774"/>
              <a:gd name="connsiteY33" fmla="*/ 2795382 h 8499268"/>
              <a:gd name="connsiteX34" fmla="*/ 7302560 w 10396774"/>
              <a:gd name="connsiteY34" fmla="*/ 2811485 h 8499268"/>
              <a:gd name="connsiteX35" fmla="*/ 7254252 w 10396774"/>
              <a:gd name="connsiteY35" fmla="*/ 2835640 h 8499268"/>
              <a:gd name="connsiteX36" fmla="*/ 7238149 w 10396774"/>
              <a:gd name="connsiteY36" fmla="*/ 2843690 h 8499268"/>
              <a:gd name="connsiteX37" fmla="*/ 7213995 w 10396774"/>
              <a:gd name="connsiteY37" fmla="*/ 2867844 h 8499268"/>
              <a:gd name="connsiteX38" fmla="*/ 7213995 w 10396774"/>
              <a:gd name="connsiteY38" fmla="*/ 2908101 h 8499268"/>
              <a:gd name="connsiteX39" fmla="*/ 7207758 w 10396774"/>
              <a:gd name="connsiteY39" fmla="*/ 2923695 h 8499268"/>
              <a:gd name="connsiteX40" fmla="*/ 7206988 w 10396774"/>
              <a:gd name="connsiteY40" fmla="*/ 2923387 h 8499268"/>
              <a:gd name="connsiteX41" fmla="*/ 7152011 w 10396774"/>
              <a:gd name="connsiteY41" fmla="*/ 2992107 h 8499268"/>
              <a:gd name="connsiteX42" fmla="*/ 7399636 w 10396774"/>
              <a:gd name="connsiteY42" fmla="*/ 3112900 h 8499268"/>
              <a:gd name="connsiteX43" fmla="*/ 7423330 w 10396774"/>
              <a:gd name="connsiteY43" fmla="*/ 3125487 h 8499268"/>
              <a:gd name="connsiteX44" fmla="*/ 7423143 w 10396774"/>
              <a:gd name="connsiteY44" fmla="*/ 3124366 h 8499268"/>
              <a:gd name="connsiteX45" fmla="*/ 7433762 w 10396774"/>
              <a:gd name="connsiteY45" fmla="*/ 3129547 h 8499268"/>
              <a:gd name="connsiteX46" fmla="*/ 7425972 w 10396774"/>
              <a:gd name="connsiteY46" fmla="*/ 3041898 h 8499268"/>
              <a:gd name="connsiteX47" fmla="*/ 7439826 w 10396774"/>
              <a:gd name="connsiteY47" fmla="*/ 2958777 h 8499268"/>
              <a:gd name="connsiteX48" fmla="*/ 7447507 w 10396774"/>
              <a:gd name="connsiteY48" fmla="*/ 2946294 h 8499268"/>
              <a:gd name="connsiteX49" fmla="*/ 7463541 w 10396774"/>
              <a:gd name="connsiteY49" fmla="*/ 2916515 h 8499268"/>
              <a:gd name="connsiteX50" fmla="*/ 7468123 w 10396774"/>
              <a:gd name="connsiteY50" fmla="*/ 2886737 h 8499268"/>
              <a:gd name="connsiteX51" fmla="*/ 7465832 w 10396774"/>
              <a:gd name="connsiteY51" fmla="*/ 2856958 h 8499268"/>
              <a:gd name="connsiteX52" fmla="*/ 7463541 w 10396774"/>
              <a:gd name="connsiteY52" fmla="*/ 2824889 h 8499268"/>
              <a:gd name="connsiteX53" fmla="*/ 7470413 w 10396774"/>
              <a:gd name="connsiteY53" fmla="*/ 2763041 h 8499268"/>
              <a:gd name="connsiteX54" fmla="*/ 7470413 w 10396774"/>
              <a:gd name="connsiteY54" fmla="*/ 2730971 h 8499268"/>
              <a:gd name="connsiteX55" fmla="*/ 7463541 w 10396774"/>
              <a:gd name="connsiteY55" fmla="*/ 2712646 h 8499268"/>
              <a:gd name="connsiteX56" fmla="*/ 7458960 w 10396774"/>
              <a:gd name="connsiteY56" fmla="*/ 2703484 h 8499268"/>
              <a:gd name="connsiteX57" fmla="*/ 7454378 w 10396774"/>
              <a:gd name="connsiteY57" fmla="*/ 2685159 h 8499268"/>
              <a:gd name="connsiteX58" fmla="*/ 7468123 w 10396774"/>
              <a:gd name="connsiteY58" fmla="*/ 2616438 h 8499268"/>
              <a:gd name="connsiteX59" fmla="*/ 7486448 w 10396774"/>
              <a:gd name="connsiteY59" fmla="*/ 2559172 h 8499268"/>
              <a:gd name="connsiteX60" fmla="*/ 7486448 w 10396774"/>
              <a:gd name="connsiteY60" fmla="*/ 2520231 h 8499268"/>
              <a:gd name="connsiteX61" fmla="*/ 7488739 w 10396774"/>
              <a:gd name="connsiteY61" fmla="*/ 2474417 h 8499268"/>
              <a:gd name="connsiteX62" fmla="*/ 7488739 w 10396774"/>
              <a:gd name="connsiteY62" fmla="*/ 2446930 h 8499268"/>
              <a:gd name="connsiteX63" fmla="*/ 7486448 w 10396774"/>
              <a:gd name="connsiteY63" fmla="*/ 2424023 h 8499268"/>
              <a:gd name="connsiteX64" fmla="*/ 7989795 w 10396774"/>
              <a:gd name="connsiteY64" fmla="*/ 889651 h 8499268"/>
              <a:gd name="connsiteX65" fmla="*/ 7956128 w 10396774"/>
              <a:gd name="connsiteY65" fmla="*/ 894370 h 8499268"/>
              <a:gd name="connsiteX66" fmla="*/ 7953538 w 10396774"/>
              <a:gd name="connsiteY66" fmla="*/ 927396 h 8499268"/>
              <a:gd name="connsiteX67" fmla="*/ 7982025 w 10396774"/>
              <a:gd name="connsiteY67" fmla="*/ 967499 h 8499268"/>
              <a:gd name="connsiteX68" fmla="*/ 8026052 w 10396774"/>
              <a:gd name="connsiteY68" fmla="*/ 979294 h 8499268"/>
              <a:gd name="connsiteX69" fmla="*/ 7985294 w 10396774"/>
              <a:gd name="connsiteY69" fmla="*/ 746414 h 8499268"/>
              <a:gd name="connsiteX70" fmla="*/ 7951411 w 10396774"/>
              <a:gd name="connsiteY70" fmla="*/ 840800 h 8499268"/>
              <a:gd name="connsiteX71" fmla="*/ 7953029 w 10396774"/>
              <a:gd name="connsiteY71" fmla="*/ 841848 h 8499268"/>
              <a:gd name="connsiteX72" fmla="*/ 7949837 w 10396774"/>
              <a:gd name="connsiteY72" fmla="*/ 850631 h 8499268"/>
              <a:gd name="connsiteX73" fmla="*/ 7979927 w 10396774"/>
              <a:gd name="connsiteY73" fmla="*/ 861567 h 8499268"/>
              <a:gd name="connsiteX74" fmla="*/ 7980608 w 10396774"/>
              <a:gd name="connsiteY74" fmla="*/ 859693 h 8499268"/>
              <a:gd name="connsiteX75" fmla="*/ 7992555 w 10396774"/>
              <a:gd name="connsiteY75" fmla="*/ 867423 h 8499268"/>
              <a:gd name="connsiteX76" fmla="*/ 7997394 w 10396774"/>
              <a:gd name="connsiteY76" fmla="*/ 809338 h 8499268"/>
              <a:gd name="connsiteX77" fmla="*/ 7987714 w 10396774"/>
              <a:gd name="connsiteY77" fmla="*/ 782716 h 8499268"/>
              <a:gd name="connsiteX78" fmla="*/ 7987714 w 10396774"/>
              <a:gd name="connsiteY78" fmla="*/ 760934 h 8499268"/>
              <a:gd name="connsiteX79" fmla="*/ 8468129 w 10396774"/>
              <a:gd name="connsiteY79" fmla="*/ 0 h 8499268"/>
              <a:gd name="connsiteX80" fmla="*/ 8546506 w 10396774"/>
              <a:gd name="connsiteY80" fmla="*/ 0 h 8499268"/>
              <a:gd name="connsiteX81" fmla="*/ 8628616 w 10396774"/>
              <a:gd name="connsiteY81" fmla="*/ 22393 h 8499268"/>
              <a:gd name="connsiteX82" fmla="*/ 8729386 w 10396774"/>
              <a:gd name="connsiteY82" fmla="*/ 70912 h 8499268"/>
              <a:gd name="connsiteX83" fmla="*/ 8766709 w 10396774"/>
              <a:gd name="connsiteY83" fmla="*/ 104503 h 8499268"/>
              <a:gd name="connsiteX84" fmla="*/ 8781638 w 10396774"/>
              <a:gd name="connsiteY84" fmla="*/ 138093 h 8499268"/>
              <a:gd name="connsiteX85" fmla="*/ 8807764 w 10396774"/>
              <a:gd name="connsiteY85" fmla="*/ 160486 h 8499268"/>
              <a:gd name="connsiteX86" fmla="*/ 8852550 w 10396774"/>
              <a:gd name="connsiteY86" fmla="*/ 179147 h 8499268"/>
              <a:gd name="connsiteX87" fmla="*/ 8875380 w 10396774"/>
              <a:gd name="connsiteY87" fmla="*/ 195454 h 8499268"/>
              <a:gd name="connsiteX88" fmla="*/ 8875493 w 10396774"/>
              <a:gd name="connsiteY88" fmla="*/ 195596 h 8499268"/>
              <a:gd name="connsiteX89" fmla="*/ 8894433 w 10396774"/>
              <a:gd name="connsiteY89" fmla="*/ 238211 h 8499268"/>
              <a:gd name="connsiteX90" fmla="*/ 8895286 w 10396774"/>
              <a:gd name="connsiteY90" fmla="*/ 267215 h 8499268"/>
              <a:gd name="connsiteX91" fmla="*/ 8895286 w 10396774"/>
              <a:gd name="connsiteY91" fmla="*/ 296257 h 8499268"/>
              <a:gd name="connsiteX92" fmla="*/ 8897706 w 10396774"/>
              <a:gd name="connsiteY92" fmla="*/ 325300 h 8499268"/>
              <a:gd name="connsiteX93" fmla="*/ 8897706 w 10396774"/>
              <a:gd name="connsiteY93" fmla="*/ 342241 h 8499268"/>
              <a:gd name="connsiteX94" fmla="*/ 8900126 w 10396774"/>
              <a:gd name="connsiteY94" fmla="*/ 383384 h 8499268"/>
              <a:gd name="connsiteX95" fmla="*/ 8897706 w 10396774"/>
              <a:gd name="connsiteY95" fmla="*/ 407587 h 8499268"/>
              <a:gd name="connsiteX96" fmla="*/ 8892866 w 10396774"/>
              <a:gd name="connsiteY96" fmla="*/ 424528 h 8499268"/>
              <a:gd name="connsiteX97" fmla="*/ 8888025 w 10396774"/>
              <a:gd name="connsiteY97" fmla="*/ 448730 h 8499268"/>
              <a:gd name="connsiteX98" fmla="*/ 8885606 w 10396774"/>
              <a:gd name="connsiteY98" fmla="*/ 494713 h 8499268"/>
              <a:gd name="connsiteX99" fmla="*/ 8885606 w 10396774"/>
              <a:gd name="connsiteY99" fmla="*/ 518915 h 8499268"/>
              <a:gd name="connsiteX100" fmla="*/ 8885606 w 10396774"/>
              <a:gd name="connsiteY100" fmla="*/ 533436 h 8499268"/>
              <a:gd name="connsiteX101" fmla="*/ 8875925 w 10396774"/>
              <a:gd name="connsiteY101" fmla="*/ 543117 h 8499268"/>
              <a:gd name="connsiteX102" fmla="*/ 8873505 w 10396774"/>
              <a:gd name="connsiteY102" fmla="*/ 572160 h 8499268"/>
              <a:gd name="connsiteX103" fmla="*/ 8863824 w 10396774"/>
              <a:gd name="connsiteY103" fmla="*/ 610883 h 8499268"/>
              <a:gd name="connsiteX104" fmla="*/ 8866244 w 10396774"/>
              <a:gd name="connsiteY104" fmla="*/ 625403 h 8499268"/>
              <a:gd name="connsiteX105" fmla="*/ 8866244 w 10396774"/>
              <a:gd name="connsiteY105" fmla="*/ 632664 h 8499268"/>
              <a:gd name="connsiteX106" fmla="*/ 8863824 w 10396774"/>
              <a:gd name="connsiteY106" fmla="*/ 666547 h 8499268"/>
              <a:gd name="connsiteX107" fmla="*/ 8885606 w 10396774"/>
              <a:gd name="connsiteY107" fmla="*/ 671387 h 8499268"/>
              <a:gd name="connsiteX108" fmla="*/ 8897706 w 10396774"/>
              <a:gd name="connsiteY108" fmla="*/ 681068 h 8499268"/>
              <a:gd name="connsiteX109" fmla="*/ 8914648 w 10396774"/>
              <a:gd name="connsiteY109" fmla="*/ 695590 h 8499268"/>
              <a:gd name="connsiteX110" fmla="*/ 8917068 w 10396774"/>
              <a:gd name="connsiteY110" fmla="*/ 710110 h 8499268"/>
              <a:gd name="connsiteX111" fmla="*/ 8919488 w 10396774"/>
              <a:gd name="connsiteY111" fmla="*/ 739153 h 8499268"/>
              <a:gd name="connsiteX112" fmla="*/ 8912227 w 10396774"/>
              <a:gd name="connsiteY112" fmla="*/ 751253 h 8499268"/>
              <a:gd name="connsiteX113" fmla="*/ 8875925 w 10396774"/>
              <a:gd name="connsiteY113" fmla="*/ 819019 h 8499268"/>
              <a:gd name="connsiteX114" fmla="*/ 8965472 w 10396774"/>
              <a:gd name="connsiteY114" fmla="*/ 872263 h 8499268"/>
              <a:gd name="connsiteX115" fmla="*/ 9004195 w 10396774"/>
              <a:gd name="connsiteY115" fmla="*/ 884364 h 8499268"/>
              <a:gd name="connsiteX116" fmla="*/ 9023556 w 10396774"/>
              <a:gd name="connsiteY116" fmla="*/ 901306 h 8499268"/>
              <a:gd name="connsiteX117" fmla="*/ 9023556 w 10396774"/>
              <a:gd name="connsiteY117" fmla="*/ 908566 h 8499268"/>
              <a:gd name="connsiteX118" fmla="*/ 9057439 w 10396774"/>
              <a:gd name="connsiteY118" fmla="*/ 908566 h 8499268"/>
              <a:gd name="connsiteX119" fmla="*/ 9096162 w 10396774"/>
              <a:gd name="connsiteY119" fmla="*/ 937608 h 8499268"/>
              <a:gd name="connsiteX120" fmla="*/ 9108263 w 10396774"/>
              <a:gd name="connsiteY120" fmla="*/ 956970 h 8499268"/>
              <a:gd name="connsiteX121" fmla="*/ 9127625 w 10396774"/>
              <a:gd name="connsiteY121" fmla="*/ 964230 h 8499268"/>
              <a:gd name="connsiteX122" fmla="*/ 9142146 w 10396774"/>
              <a:gd name="connsiteY122" fmla="*/ 993273 h 8499268"/>
              <a:gd name="connsiteX123" fmla="*/ 9146986 w 10396774"/>
              <a:gd name="connsiteY123" fmla="*/ 1000534 h 8499268"/>
              <a:gd name="connsiteX124" fmla="*/ 9234113 w 10396774"/>
              <a:gd name="connsiteY124" fmla="*/ 1053778 h 8499268"/>
              <a:gd name="connsiteX125" fmla="*/ 9270416 w 10396774"/>
              <a:gd name="connsiteY125" fmla="*/ 1099761 h 8499268"/>
              <a:gd name="connsiteX126" fmla="*/ 9282633 w 10396774"/>
              <a:gd name="connsiteY126" fmla="*/ 1120124 h 8499268"/>
              <a:gd name="connsiteX127" fmla="*/ 9284937 w 10396774"/>
              <a:gd name="connsiteY127" fmla="*/ 1167527 h 8499268"/>
              <a:gd name="connsiteX128" fmla="*/ 9297038 w 10396774"/>
              <a:gd name="connsiteY128" fmla="*/ 1220772 h 8499268"/>
              <a:gd name="connsiteX129" fmla="*/ 9294618 w 10396774"/>
              <a:gd name="connsiteY129" fmla="*/ 1264334 h 8499268"/>
              <a:gd name="connsiteX130" fmla="*/ 9265576 w 10396774"/>
              <a:gd name="connsiteY130" fmla="*/ 1295797 h 8499268"/>
              <a:gd name="connsiteX131" fmla="*/ 9338182 w 10396774"/>
              <a:gd name="connsiteY131" fmla="*/ 1378083 h 8499268"/>
              <a:gd name="connsiteX132" fmla="*/ 9459191 w 10396774"/>
              <a:gd name="connsiteY132" fmla="*/ 1477311 h 8499268"/>
              <a:gd name="connsiteX133" fmla="*/ 9464660 w 10396774"/>
              <a:gd name="connsiteY133" fmla="*/ 1481789 h 8499268"/>
              <a:gd name="connsiteX134" fmla="*/ 9535193 w 10396774"/>
              <a:gd name="connsiteY134" fmla="*/ 1778027 h 8499268"/>
              <a:gd name="connsiteX135" fmla="*/ 9539284 w 10396774"/>
              <a:gd name="connsiteY135" fmla="*/ 1798179 h 8499268"/>
              <a:gd name="connsiteX136" fmla="*/ 9539284 w 10396774"/>
              <a:gd name="connsiteY136" fmla="*/ 2003894 h 8499268"/>
              <a:gd name="connsiteX137" fmla="*/ 9537121 w 10396774"/>
              <a:gd name="connsiteY137" fmla="*/ 2013626 h 8499268"/>
              <a:gd name="connsiteX138" fmla="*/ 9531313 w 10396774"/>
              <a:gd name="connsiteY138" fmla="*/ 2231443 h 8499268"/>
              <a:gd name="connsiteX139" fmla="*/ 9525504 w 10396774"/>
              <a:gd name="connsiteY139" fmla="*/ 2373751 h 8499268"/>
              <a:gd name="connsiteX140" fmla="*/ 9510983 w 10396774"/>
              <a:gd name="connsiteY140" fmla="*/ 2553813 h 8499268"/>
              <a:gd name="connsiteX141" fmla="*/ 9503057 w 10396774"/>
              <a:gd name="connsiteY141" fmla="*/ 2614580 h 8499268"/>
              <a:gd name="connsiteX142" fmla="*/ 9501961 w 10396774"/>
              <a:gd name="connsiteY142" fmla="*/ 2616303 h 8499268"/>
              <a:gd name="connsiteX143" fmla="*/ 9502450 w 10396774"/>
              <a:gd name="connsiteY143" fmla="*/ 2619238 h 8499268"/>
              <a:gd name="connsiteX144" fmla="*/ 9502271 w 10396774"/>
              <a:gd name="connsiteY144" fmla="*/ 2620610 h 8499268"/>
              <a:gd name="connsiteX145" fmla="*/ 9499366 w 10396774"/>
              <a:gd name="connsiteY145" fmla="*/ 2646749 h 8499268"/>
              <a:gd name="connsiteX146" fmla="*/ 9534217 w 10396774"/>
              <a:gd name="connsiteY146" fmla="*/ 2722258 h 8499268"/>
              <a:gd name="connsiteX147" fmla="*/ 9540025 w 10396774"/>
              <a:gd name="connsiteY147" fmla="*/ 2739684 h 8499268"/>
              <a:gd name="connsiteX148" fmla="*/ 9540025 w 10396774"/>
              <a:gd name="connsiteY148" fmla="*/ 2762917 h 8499268"/>
              <a:gd name="connsiteX149" fmla="*/ 9540025 w 10396774"/>
              <a:gd name="connsiteY149" fmla="*/ 2780343 h 8499268"/>
              <a:gd name="connsiteX150" fmla="*/ 9531313 w 10396774"/>
              <a:gd name="connsiteY150" fmla="*/ 2791960 h 8499268"/>
              <a:gd name="connsiteX151" fmla="*/ 9545834 w 10396774"/>
              <a:gd name="connsiteY151" fmla="*/ 2832619 h 8499268"/>
              <a:gd name="connsiteX152" fmla="*/ 9551643 w 10396774"/>
              <a:gd name="connsiteY152" fmla="*/ 2847140 h 8499268"/>
              <a:gd name="connsiteX153" fmla="*/ 9548738 w 10396774"/>
              <a:gd name="connsiteY153" fmla="*/ 2864565 h 8499268"/>
              <a:gd name="connsiteX154" fmla="*/ 9540025 w 10396774"/>
              <a:gd name="connsiteY154" fmla="*/ 2881991 h 8499268"/>
              <a:gd name="connsiteX155" fmla="*/ 9548738 w 10396774"/>
              <a:gd name="connsiteY155" fmla="*/ 2908129 h 8499268"/>
              <a:gd name="connsiteX156" fmla="*/ 9557451 w 10396774"/>
              <a:gd name="connsiteY156" fmla="*/ 2925554 h 8499268"/>
              <a:gd name="connsiteX157" fmla="*/ 9560355 w 10396774"/>
              <a:gd name="connsiteY157" fmla="*/ 2951693 h 8499268"/>
              <a:gd name="connsiteX158" fmla="*/ 9554547 w 10396774"/>
              <a:gd name="connsiteY158" fmla="*/ 2980735 h 8499268"/>
              <a:gd name="connsiteX159" fmla="*/ 9540025 w 10396774"/>
              <a:gd name="connsiteY159" fmla="*/ 3027202 h 8499268"/>
              <a:gd name="connsiteX160" fmla="*/ 9622721 w 10396774"/>
              <a:gd name="connsiteY160" fmla="*/ 3025581 h 8499268"/>
              <a:gd name="connsiteX161" fmla="*/ 9914671 w 10396774"/>
              <a:gd name="connsiteY161" fmla="*/ 3035916 h 8499268"/>
              <a:gd name="connsiteX162" fmla="*/ 10007607 w 10396774"/>
              <a:gd name="connsiteY162" fmla="*/ 3038820 h 8499268"/>
              <a:gd name="connsiteX163" fmla="*/ 10141202 w 10396774"/>
              <a:gd name="connsiteY163" fmla="*/ 3053341 h 8499268"/>
              <a:gd name="connsiteX164" fmla="*/ 10225424 w 10396774"/>
              <a:gd name="connsiteY164" fmla="*/ 3064958 h 8499268"/>
              <a:gd name="connsiteX165" fmla="*/ 10277700 w 10396774"/>
              <a:gd name="connsiteY165" fmla="*/ 3085287 h 8499268"/>
              <a:gd name="connsiteX166" fmla="*/ 10315456 w 10396774"/>
              <a:gd name="connsiteY166" fmla="*/ 3111426 h 8499268"/>
              <a:gd name="connsiteX167" fmla="*/ 10361923 w 10396774"/>
              <a:gd name="connsiteY167" fmla="*/ 3146276 h 8499268"/>
              <a:gd name="connsiteX168" fmla="*/ 10388061 w 10396774"/>
              <a:gd name="connsiteY168" fmla="*/ 3201457 h 8499268"/>
              <a:gd name="connsiteX169" fmla="*/ 10396774 w 10396774"/>
              <a:gd name="connsiteY169" fmla="*/ 3268252 h 8499268"/>
              <a:gd name="connsiteX170" fmla="*/ 10385157 w 10396774"/>
              <a:gd name="connsiteY170" fmla="*/ 3326338 h 8499268"/>
              <a:gd name="connsiteX171" fmla="*/ 10376444 w 10396774"/>
              <a:gd name="connsiteY171" fmla="*/ 3343764 h 8499268"/>
              <a:gd name="connsiteX172" fmla="*/ 9949522 w 10396774"/>
              <a:gd name="connsiteY172" fmla="*/ 4284735 h 8499268"/>
              <a:gd name="connsiteX173" fmla="*/ 9937905 w 10396774"/>
              <a:gd name="connsiteY173" fmla="*/ 4310874 h 8499268"/>
              <a:gd name="connsiteX174" fmla="*/ 9932096 w 10396774"/>
              <a:gd name="connsiteY174" fmla="*/ 4339916 h 8499268"/>
              <a:gd name="connsiteX175" fmla="*/ 9929193 w 10396774"/>
              <a:gd name="connsiteY175" fmla="*/ 4363149 h 8499268"/>
              <a:gd name="connsiteX176" fmla="*/ 9920480 w 10396774"/>
              <a:gd name="connsiteY176" fmla="*/ 4441564 h 8499268"/>
              <a:gd name="connsiteX177" fmla="*/ 9914671 w 10396774"/>
              <a:gd name="connsiteY177" fmla="*/ 4473511 h 8499268"/>
              <a:gd name="connsiteX178" fmla="*/ 9905959 w 10396774"/>
              <a:gd name="connsiteY178" fmla="*/ 4490936 h 8499268"/>
              <a:gd name="connsiteX179" fmla="*/ 9879821 w 10396774"/>
              <a:gd name="connsiteY179" fmla="*/ 4505457 h 8499268"/>
              <a:gd name="connsiteX180" fmla="*/ 10184765 w 10396774"/>
              <a:gd name="connsiteY180" fmla="*/ 4601297 h 8499268"/>
              <a:gd name="connsiteX181" fmla="*/ 10205095 w 10396774"/>
              <a:gd name="connsiteY181" fmla="*/ 4627434 h 8499268"/>
              <a:gd name="connsiteX182" fmla="*/ 10147342 w 10396774"/>
              <a:gd name="connsiteY182" fmla="*/ 4945899 h 8499268"/>
              <a:gd name="connsiteX183" fmla="*/ 10127221 w 10396774"/>
              <a:gd name="connsiteY183" fmla="*/ 4986142 h 8499268"/>
              <a:gd name="connsiteX184" fmla="*/ 4919206 w 10396774"/>
              <a:gd name="connsiteY184" fmla="*/ 8499268 h 8499268"/>
              <a:gd name="connsiteX185" fmla="*/ 3239324 w 10396774"/>
              <a:gd name="connsiteY185" fmla="*/ 7201566 h 8499268"/>
              <a:gd name="connsiteX186" fmla="*/ 208598 w 10396774"/>
              <a:gd name="connsiteY186" fmla="*/ 4841000 h 8499268"/>
              <a:gd name="connsiteX187" fmla="*/ 143917 w 10396774"/>
              <a:gd name="connsiteY187" fmla="*/ 4476019 h 8499268"/>
              <a:gd name="connsiteX188" fmla="*/ 434772 w 10396774"/>
              <a:gd name="connsiteY188" fmla="*/ 4389547 h 8499268"/>
              <a:gd name="connsiteX189" fmla="*/ 410618 w 10396774"/>
              <a:gd name="connsiteY189" fmla="*/ 4220469 h 8499268"/>
              <a:gd name="connsiteX190" fmla="*/ 402567 w 10396774"/>
              <a:gd name="connsiteY190" fmla="*/ 4172161 h 8499268"/>
              <a:gd name="connsiteX191" fmla="*/ 8051 w 10396774"/>
              <a:gd name="connsiteY191" fmla="*/ 3189899 h 8499268"/>
              <a:gd name="connsiteX192" fmla="*/ 0 w 10396774"/>
              <a:gd name="connsiteY192" fmla="*/ 3109385 h 8499268"/>
              <a:gd name="connsiteX193" fmla="*/ 8051 w 10396774"/>
              <a:gd name="connsiteY193" fmla="*/ 3061077 h 8499268"/>
              <a:gd name="connsiteX194" fmla="*/ 96616 w 10396774"/>
              <a:gd name="connsiteY194" fmla="*/ 2972513 h 8499268"/>
              <a:gd name="connsiteX195" fmla="*/ 152976 w 10396774"/>
              <a:gd name="connsiteY195" fmla="*/ 2956410 h 8499268"/>
              <a:gd name="connsiteX196" fmla="*/ 217386 w 10396774"/>
              <a:gd name="connsiteY196" fmla="*/ 2940307 h 8499268"/>
              <a:gd name="connsiteX197" fmla="*/ 426721 w 10396774"/>
              <a:gd name="connsiteY197" fmla="*/ 2932256 h 8499268"/>
              <a:gd name="connsiteX198" fmla="*/ 772929 w 10396774"/>
              <a:gd name="connsiteY198" fmla="*/ 2924204 h 8499268"/>
              <a:gd name="connsiteX199" fmla="*/ 1103033 w 10396774"/>
              <a:gd name="connsiteY199" fmla="*/ 2940307 h 8499268"/>
              <a:gd name="connsiteX200" fmla="*/ 1481447 w 10396774"/>
              <a:gd name="connsiteY200" fmla="*/ 2972513 h 8499268"/>
              <a:gd name="connsiteX201" fmla="*/ 1795448 w 10396774"/>
              <a:gd name="connsiteY201" fmla="*/ 3028871 h 8499268"/>
              <a:gd name="connsiteX202" fmla="*/ 1795448 w 10396774"/>
              <a:gd name="connsiteY202" fmla="*/ 2964461 h 8499268"/>
              <a:gd name="connsiteX203" fmla="*/ 1803499 w 10396774"/>
              <a:gd name="connsiteY203" fmla="*/ 2916153 h 8499268"/>
              <a:gd name="connsiteX204" fmla="*/ 1827655 w 10396774"/>
              <a:gd name="connsiteY204" fmla="*/ 2875896 h 8499268"/>
              <a:gd name="connsiteX205" fmla="*/ 1819602 w 10396774"/>
              <a:gd name="connsiteY205" fmla="*/ 2851743 h 8499268"/>
              <a:gd name="connsiteX206" fmla="*/ 1779345 w 10396774"/>
              <a:gd name="connsiteY206" fmla="*/ 2714870 h 8499268"/>
              <a:gd name="connsiteX207" fmla="*/ 1819602 w 10396774"/>
              <a:gd name="connsiteY207" fmla="*/ 2722922 h 8499268"/>
              <a:gd name="connsiteX208" fmla="*/ 1819602 w 10396774"/>
              <a:gd name="connsiteY208" fmla="*/ 2674613 h 8499268"/>
              <a:gd name="connsiteX209" fmla="*/ 1811552 w 10396774"/>
              <a:gd name="connsiteY209" fmla="*/ 2610202 h 8499268"/>
              <a:gd name="connsiteX210" fmla="*/ 1827655 w 10396774"/>
              <a:gd name="connsiteY210" fmla="*/ 2521638 h 8499268"/>
              <a:gd name="connsiteX211" fmla="*/ 1859859 w 10396774"/>
              <a:gd name="connsiteY211" fmla="*/ 2416971 h 8499268"/>
              <a:gd name="connsiteX212" fmla="*/ 1884013 w 10396774"/>
              <a:gd name="connsiteY212" fmla="*/ 2344509 h 8499268"/>
              <a:gd name="connsiteX213" fmla="*/ 1956475 w 10396774"/>
              <a:gd name="connsiteY213" fmla="*/ 2280098 h 8499268"/>
              <a:gd name="connsiteX214" fmla="*/ 1972577 w 10396774"/>
              <a:gd name="connsiteY214" fmla="*/ 2231790 h 8499268"/>
              <a:gd name="connsiteX215" fmla="*/ 2061142 w 10396774"/>
              <a:gd name="connsiteY215" fmla="*/ 2159328 h 8499268"/>
              <a:gd name="connsiteX216" fmla="*/ 2069194 w 10396774"/>
              <a:gd name="connsiteY216" fmla="*/ 2127122 h 8499268"/>
              <a:gd name="connsiteX217" fmla="*/ 2101398 w 10396774"/>
              <a:gd name="connsiteY217" fmla="*/ 2062711 h 8499268"/>
              <a:gd name="connsiteX218" fmla="*/ 2125553 w 10396774"/>
              <a:gd name="connsiteY218" fmla="*/ 2022455 h 8499268"/>
              <a:gd name="connsiteX219" fmla="*/ 2157758 w 10396774"/>
              <a:gd name="connsiteY219" fmla="*/ 1966096 h 8499268"/>
              <a:gd name="connsiteX220" fmla="*/ 2206065 w 10396774"/>
              <a:gd name="connsiteY220" fmla="*/ 1925838 h 8499268"/>
              <a:gd name="connsiteX221" fmla="*/ 2278529 w 10396774"/>
              <a:gd name="connsiteY221" fmla="*/ 1893634 h 8499268"/>
              <a:gd name="connsiteX222" fmla="*/ 2310734 w 10396774"/>
              <a:gd name="connsiteY222" fmla="*/ 1869479 h 8499268"/>
              <a:gd name="connsiteX223" fmla="*/ 2367093 w 10396774"/>
              <a:gd name="connsiteY223" fmla="*/ 1813120 h 8499268"/>
              <a:gd name="connsiteX224" fmla="*/ 2407349 w 10396774"/>
              <a:gd name="connsiteY224" fmla="*/ 1797017 h 8499268"/>
              <a:gd name="connsiteX225" fmla="*/ 2479811 w 10396774"/>
              <a:gd name="connsiteY225" fmla="*/ 1772864 h 8499268"/>
              <a:gd name="connsiteX226" fmla="*/ 2616684 w 10396774"/>
              <a:gd name="connsiteY226" fmla="*/ 1748709 h 8499268"/>
              <a:gd name="connsiteX227" fmla="*/ 2769660 w 10396774"/>
              <a:gd name="connsiteY227" fmla="*/ 1756761 h 8499268"/>
              <a:gd name="connsiteX228" fmla="*/ 2922638 w 10396774"/>
              <a:gd name="connsiteY228" fmla="*/ 1756761 h 8499268"/>
              <a:gd name="connsiteX229" fmla="*/ 3019254 w 10396774"/>
              <a:gd name="connsiteY229" fmla="*/ 1756761 h 8499268"/>
              <a:gd name="connsiteX230" fmla="*/ 3091715 w 10396774"/>
              <a:gd name="connsiteY230" fmla="*/ 1764812 h 8499268"/>
              <a:gd name="connsiteX231" fmla="*/ 3172228 w 10396774"/>
              <a:gd name="connsiteY231" fmla="*/ 1788967 h 8499268"/>
              <a:gd name="connsiteX232" fmla="*/ 3228589 w 10396774"/>
              <a:gd name="connsiteY232" fmla="*/ 1805068 h 8499268"/>
              <a:gd name="connsiteX233" fmla="*/ 3389614 w 10396774"/>
              <a:gd name="connsiteY233" fmla="*/ 1837274 h 8499268"/>
              <a:gd name="connsiteX234" fmla="*/ 3421818 w 10396774"/>
              <a:gd name="connsiteY234" fmla="*/ 1780915 h 8499268"/>
              <a:gd name="connsiteX235" fmla="*/ 3502334 w 10396774"/>
              <a:gd name="connsiteY235" fmla="*/ 1700401 h 8499268"/>
              <a:gd name="connsiteX236" fmla="*/ 3558694 w 10396774"/>
              <a:gd name="connsiteY236" fmla="*/ 1660145 h 8499268"/>
              <a:gd name="connsiteX237" fmla="*/ 3655310 w 10396774"/>
              <a:gd name="connsiteY237" fmla="*/ 1644042 h 8499268"/>
              <a:gd name="connsiteX238" fmla="*/ 3703618 w 10396774"/>
              <a:gd name="connsiteY238" fmla="*/ 1635991 h 8499268"/>
              <a:gd name="connsiteX239" fmla="*/ 3735822 w 10396774"/>
              <a:gd name="connsiteY239" fmla="*/ 1635991 h 8499268"/>
              <a:gd name="connsiteX240" fmla="*/ 3824386 w 10396774"/>
              <a:gd name="connsiteY240" fmla="*/ 1652094 h 8499268"/>
              <a:gd name="connsiteX241" fmla="*/ 3912952 w 10396774"/>
              <a:gd name="connsiteY241" fmla="*/ 1716504 h 8499268"/>
              <a:gd name="connsiteX242" fmla="*/ 3977362 w 10396774"/>
              <a:gd name="connsiteY242" fmla="*/ 1780915 h 8499268"/>
              <a:gd name="connsiteX243" fmla="*/ 4025672 w 10396774"/>
              <a:gd name="connsiteY243" fmla="*/ 1845326 h 8499268"/>
              <a:gd name="connsiteX244" fmla="*/ 4041773 w 10396774"/>
              <a:gd name="connsiteY244" fmla="*/ 1925838 h 8499268"/>
              <a:gd name="connsiteX245" fmla="*/ 4033720 w 10396774"/>
              <a:gd name="connsiteY245" fmla="*/ 2046609 h 8499268"/>
              <a:gd name="connsiteX246" fmla="*/ 4033720 w 10396774"/>
              <a:gd name="connsiteY246" fmla="*/ 2143225 h 8499268"/>
              <a:gd name="connsiteX247" fmla="*/ 4017622 w 10396774"/>
              <a:gd name="connsiteY247" fmla="*/ 2199584 h 8499268"/>
              <a:gd name="connsiteX248" fmla="*/ 3969310 w 10396774"/>
              <a:gd name="connsiteY248" fmla="*/ 2272046 h 8499268"/>
              <a:gd name="connsiteX249" fmla="*/ 3993466 w 10396774"/>
              <a:gd name="connsiteY249" fmla="*/ 2312303 h 8499268"/>
              <a:gd name="connsiteX250" fmla="*/ 3993466 w 10396774"/>
              <a:gd name="connsiteY250" fmla="*/ 2392816 h 8499268"/>
              <a:gd name="connsiteX251" fmla="*/ 3993466 w 10396774"/>
              <a:gd name="connsiteY251" fmla="*/ 2425021 h 8499268"/>
              <a:gd name="connsiteX252" fmla="*/ 3985415 w 10396774"/>
              <a:gd name="connsiteY252" fmla="*/ 2561894 h 8499268"/>
              <a:gd name="connsiteX253" fmla="*/ 3993466 w 10396774"/>
              <a:gd name="connsiteY253" fmla="*/ 2594100 h 8499268"/>
              <a:gd name="connsiteX254" fmla="*/ 3993466 w 10396774"/>
              <a:gd name="connsiteY254" fmla="*/ 2634356 h 8499268"/>
              <a:gd name="connsiteX255" fmla="*/ 3969310 w 10396774"/>
              <a:gd name="connsiteY255" fmla="*/ 2714870 h 8499268"/>
              <a:gd name="connsiteX256" fmla="*/ 3993466 w 10396774"/>
              <a:gd name="connsiteY256" fmla="*/ 2706819 h 8499268"/>
              <a:gd name="connsiteX257" fmla="*/ 4146441 w 10396774"/>
              <a:gd name="connsiteY257" fmla="*/ 2674613 h 8499268"/>
              <a:gd name="connsiteX258" fmla="*/ 4251107 w 10396774"/>
              <a:gd name="connsiteY258" fmla="*/ 2658511 h 8499268"/>
              <a:gd name="connsiteX259" fmla="*/ 4379928 w 10396774"/>
              <a:gd name="connsiteY259" fmla="*/ 2642408 h 8499268"/>
              <a:gd name="connsiteX260" fmla="*/ 4500698 w 10396774"/>
              <a:gd name="connsiteY260" fmla="*/ 2618253 h 8499268"/>
              <a:gd name="connsiteX261" fmla="*/ 4734186 w 10396774"/>
              <a:gd name="connsiteY261" fmla="*/ 2594100 h 8499268"/>
              <a:gd name="connsiteX262" fmla="*/ 4790545 w 10396774"/>
              <a:gd name="connsiteY262" fmla="*/ 2594100 h 8499268"/>
              <a:gd name="connsiteX263" fmla="*/ 4814699 w 10396774"/>
              <a:gd name="connsiteY263" fmla="*/ 2594100 h 8499268"/>
              <a:gd name="connsiteX264" fmla="*/ 4887163 w 10396774"/>
              <a:gd name="connsiteY264" fmla="*/ 2610202 h 8499268"/>
              <a:gd name="connsiteX265" fmla="*/ 4935468 w 10396774"/>
              <a:gd name="connsiteY265" fmla="*/ 2634356 h 8499268"/>
              <a:gd name="connsiteX266" fmla="*/ 4975725 w 10396774"/>
              <a:gd name="connsiteY266" fmla="*/ 2666562 h 8499268"/>
              <a:gd name="connsiteX267" fmla="*/ 5015984 w 10396774"/>
              <a:gd name="connsiteY267" fmla="*/ 2714870 h 8499268"/>
              <a:gd name="connsiteX268" fmla="*/ 5024034 w 10396774"/>
              <a:gd name="connsiteY268" fmla="*/ 2779281 h 8499268"/>
              <a:gd name="connsiteX269" fmla="*/ 4991828 w 10396774"/>
              <a:gd name="connsiteY269" fmla="*/ 3616619 h 8499268"/>
              <a:gd name="connsiteX270" fmla="*/ 4991828 w 10396774"/>
              <a:gd name="connsiteY270" fmla="*/ 3664927 h 8499268"/>
              <a:gd name="connsiteX271" fmla="*/ 4999880 w 10396774"/>
              <a:gd name="connsiteY271" fmla="*/ 3809851 h 8499268"/>
              <a:gd name="connsiteX272" fmla="*/ 4983778 w 10396774"/>
              <a:gd name="connsiteY272" fmla="*/ 3834005 h 8499268"/>
              <a:gd name="connsiteX273" fmla="*/ 4999880 w 10396774"/>
              <a:gd name="connsiteY273" fmla="*/ 3834005 h 8499268"/>
              <a:gd name="connsiteX274" fmla="*/ 5370241 w 10396774"/>
              <a:gd name="connsiteY274" fmla="*/ 3842056 h 8499268"/>
              <a:gd name="connsiteX275" fmla="*/ 5386306 w 10396774"/>
              <a:gd name="connsiteY275" fmla="*/ 2765707 h 8499268"/>
              <a:gd name="connsiteX276" fmla="*/ 5405217 w 10396774"/>
              <a:gd name="connsiteY276" fmla="*/ 2720614 h 8499268"/>
              <a:gd name="connsiteX277" fmla="*/ 5418165 w 10396774"/>
              <a:gd name="connsiteY277" fmla="*/ 2694716 h 8499268"/>
              <a:gd name="connsiteX278" fmla="*/ 5477729 w 10396774"/>
              <a:gd name="connsiteY278" fmla="*/ 2629972 h 8499268"/>
              <a:gd name="connsiteX279" fmla="*/ 5498037 w 10396774"/>
              <a:gd name="connsiteY279" fmla="*/ 2614741 h 8499268"/>
              <a:gd name="connsiteX280" fmla="*/ 5539321 w 10396774"/>
              <a:gd name="connsiteY280" fmla="*/ 2594100 h 8499268"/>
              <a:gd name="connsiteX281" fmla="*/ 5724498 w 10396774"/>
              <a:gd name="connsiteY281" fmla="*/ 2594100 h 8499268"/>
              <a:gd name="connsiteX282" fmla="*/ 5917732 w 10396774"/>
              <a:gd name="connsiteY282" fmla="*/ 2618253 h 8499268"/>
              <a:gd name="connsiteX283" fmla="*/ 6119014 w 10396774"/>
              <a:gd name="connsiteY283" fmla="*/ 2666562 h 8499268"/>
              <a:gd name="connsiteX284" fmla="*/ 6392759 w 10396774"/>
              <a:gd name="connsiteY284" fmla="*/ 2739023 h 8499268"/>
              <a:gd name="connsiteX285" fmla="*/ 6682607 w 10396774"/>
              <a:gd name="connsiteY285" fmla="*/ 2819537 h 8499268"/>
              <a:gd name="connsiteX286" fmla="*/ 6835582 w 10396774"/>
              <a:gd name="connsiteY286" fmla="*/ 2867845 h 8499268"/>
              <a:gd name="connsiteX287" fmla="*/ 6883891 w 10396774"/>
              <a:gd name="connsiteY287" fmla="*/ 2883948 h 8499268"/>
              <a:gd name="connsiteX288" fmla="*/ 6891942 w 10396774"/>
              <a:gd name="connsiteY288" fmla="*/ 2883948 h 8499268"/>
              <a:gd name="connsiteX289" fmla="*/ 6878897 w 10396774"/>
              <a:gd name="connsiteY289" fmla="*/ 2857859 h 8499268"/>
              <a:gd name="connsiteX290" fmla="*/ 6874841 w 10396774"/>
              <a:gd name="connsiteY290" fmla="*/ 2829470 h 8499268"/>
              <a:gd name="connsiteX291" fmla="*/ 6879423 w 10396774"/>
              <a:gd name="connsiteY291" fmla="*/ 2806564 h 8499268"/>
              <a:gd name="connsiteX292" fmla="*/ 6909201 w 10396774"/>
              <a:gd name="connsiteY292" fmla="*/ 2765332 h 8499268"/>
              <a:gd name="connsiteX293" fmla="*/ 6916073 w 10396774"/>
              <a:gd name="connsiteY293" fmla="*/ 2749296 h 8499268"/>
              <a:gd name="connsiteX294" fmla="*/ 6927526 w 10396774"/>
              <a:gd name="connsiteY294" fmla="*/ 2726390 h 8499268"/>
              <a:gd name="connsiteX295" fmla="*/ 6934398 w 10396774"/>
              <a:gd name="connsiteY295" fmla="*/ 2687449 h 8499268"/>
              <a:gd name="connsiteX296" fmla="*/ 6950433 w 10396774"/>
              <a:gd name="connsiteY296" fmla="*/ 2666833 h 8499268"/>
              <a:gd name="connsiteX297" fmla="*/ 6964177 w 10396774"/>
              <a:gd name="connsiteY297" fmla="*/ 2627892 h 8499268"/>
              <a:gd name="connsiteX298" fmla="*/ 6952724 w 10396774"/>
              <a:gd name="connsiteY298" fmla="*/ 2595822 h 8499268"/>
              <a:gd name="connsiteX299" fmla="*/ 6955014 w 10396774"/>
              <a:gd name="connsiteY299" fmla="*/ 2577497 h 8499268"/>
              <a:gd name="connsiteX300" fmla="*/ 6968758 w 10396774"/>
              <a:gd name="connsiteY300" fmla="*/ 2547719 h 8499268"/>
              <a:gd name="connsiteX301" fmla="*/ 6987083 w 10396774"/>
              <a:gd name="connsiteY301" fmla="*/ 2506487 h 8499268"/>
              <a:gd name="connsiteX302" fmla="*/ 6984793 w 10396774"/>
              <a:gd name="connsiteY302" fmla="*/ 2469836 h 8499268"/>
              <a:gd name="connsiteX303" fmla="*/ 7019153 w 10396774"/>
              <a:gd name="connsiteY303" fmla="*/ 2458383 h 8499268"/>
              <a:gd name="connsiteX304" fmla="*/ 7023735 w 10396774"/>
              <a:gd name="connsiteY304" fmla="*/ 2391953 h 8499268"/>
              <a:gd name="connsiteX305" fmla="*/ 7024649 w 10396774"/>
              <a:gd name="connsiteY305" fmla="*/ 2373671 h 8499268"/>
              <a:gd name="connsiteX306" fmla="*/ 7033183 w 10396774"/>
              <a:gd name="connsiteY306" fmla="*/ 2313923 h 8499268"/>
              <a:gd name="connsiteX307" fmla="*/ 7035187 w 10396774"/>
              <a:gd name="connsiteY307" fmla="*/ 2304909 h 8499268"/>
              <a:gd name="connsiteX308" fmla="*/ 7078710 w 10396774"/>
              <a:gd name="connsiteY308" fmla="*/ 2298037 h 8499268"/>
              <a:gd name="connsiteX309" fmla="*/ 7097035 w 10396774"/>
              <a:gd name="connsiteY309" fmla="*/ 2217863 h 8499268"/>
              <a:gd name="connsiteX310" fmla="*/ 7098871 w 10396774"/>
              <a:gd name="connsiteY310" fmla="*/ 2201959 h 8499268"/>
              <a:gd name="connsiteX311" fmla="*/ 7101276 w 10396774"/>
              <a:gd name="connsiteY311" fmla="*/ 2191533 h 8499268"/>
              <a:gd name="connsiteX312" fmla="*/ 7101276 w 10396774"/>
              <a:gd name="connsiteY312" fmla="*/ 2181110 h 8499268"/>
              <a:gd name="connsiteX313" fmla="*/ 7103908 w 10396774"/>
              <a:gd name="connsiteY313" fmla="*/ 2158306 h 8499268"/>
              <a:gd name="connsiteX314" fmla="*/ 7108377 w 10396774"/>
              <a:gd name="connsiteY314" fmla="*/ 2101313 h 8499268"/>
              <a:gd name="connsiteX315" fmla="*/ 7108488 w 10396774"/>
              <a:gd name="connsiteY315" fmla="*/ 2101040 h 8499268"/>
              <a:gd name="connsiteX316" fmla="*/ 7113070 w 10396774"/>
              <a:gd name="connsiteY316" fmla="*/ 2064389 h 8499268"/>
              <a:gd name="connsiteX317" fmla="*/ 7126261 w 10396774"/>
              <a:gd name="connsiteY317" fmla="*/ 2004084 h 8499268"/>
              <a:gd name="connsiteX318" fmla="*/ 7259154 w 10396774"/>
              <a:gd name="connsiteY318" fmla="*/ 1627329 h 8499268"/>
              <a:gd name="connsiteX319" fmla="*/ 7277998 w 10396774"/>
              <a:gd name="connsiteY319" fmla="*/ 1578768 h 8499268"/>
              <a:gd name="connsiteX320" fmla="*/ 7316939 w 10396774"/>
              <a:gd name="connsiteY320" fmla="*/ 1466526 h 8499268"/>
              <a:gd name="connsiteX321" fmla="*/ 7399079 w 10396774"/>
              <a:gd name="connsiteY321" fmla="*/ 1265740 h 8499268"/>
              <a:gd name="connsiteX322" fmla="*/ 7511894 w 10396774"/>
              <a:gd name="connsiteY322" fmla="*/ 1136808 h 8499268"/>
              <a:gd name="connsiteX323" fmla="*/ 7535054 w 10396774"/>
              <a:gd name="connsiteY323" fmla="*/ 1117861 h 8499268"/>
              <a:gd name="connsiteX324" fmla="*/ 7559749 w 10396774"/>
              <a:gd name="connsiteY324" fmla="*/ 1102311 h 8499268"/>
              <a:gd name="connsiteX325" fmla="*/ 7605562 w 10396774"/>
              <a:gd name="connsiteY325" fmla="*/ 1074823 h 8499268"/>
              <a:gd name="connsiteX326" fmla="*/ 7660538 w 10396774"/>
              <a:gd name="connsiteY326" fmla="*/ 1051916 h 8499268"/>
              <a:gd name="connsiteX327" fmla="*/ 7704061 w 10396774"/>
              <a:gd name="connsiteY327" fmla="*/ 1031301 h 8499268"/>
              <a:gd name="connsiteX328" fmla="*/ 7842649 w 10396774"/>
              <a:gd name="connsiteY328" fmla="*/ 995582 h 8499268"/>
              <a:gd name="connsiteX329" fmla="*/ 7855127 w 10396774"/>
              <a:gd name="connsiteY329" fmla="*/ 993242 h 8499268"/>
              <a:gd name="connsiteX330" fmla="*/ 7896564 w 10396774"/>
              <a:gd name="connsiteY330" fmla="*/ 985472 h 8499268"/>
              <a:gd name="connsiteX331" fmla="*/ 7958718 w 10396774"/>
              <a:gd name="connsiteY331" fmla="*/ 969934 h 8499268"/>
              <a:gd name="connsiteX332" fmla="*/ 7924718 w 10396774"/>
              <a:gd name="connsiteY332" fmla="*/ 910709 h 8499268"/>
              <a:gd name="connsiteX333" fmla="*/ 7922513 w 10396774"/>
              <a:gd name="connsiteY333" fmla="*/ 895268 h 8499268"/>
              <a:gd name="connsiteX334" fmla="*/ 7922513 w 10396774"/>
              <a:gd name="connsiteY334" fmla="*/ 879165 h 8499268"/>
              <a:gd name="connsiteX335" fmla="*/ 7978872 w 10396774"/>
              <a:gd name="connsiteY335" fmla="*/ 685933 h 8499268"/>
              <a:gd name="connsiteX336" fmla="*/ 7978867 w 10396774"/>
              <a:gd name="connsiteY336" fmla="*/ 685861 h 8499268"/>
              <a:gd name="connsiteX337" fmla="*/ 7985802 w 10396774"/>
              <a:gd name="connsiteY337" fmla="*/ 672860 h 8499268"/>
              <a:gd name="connsiteX338" fmla="*/ 7997564 w 10396774"/>
              <a:gd name="connsiteY338" fmla="*/ 656573 h 8499268"/>
              <a:gd name="connsiteX339" fmla="*/ 7984616 w 10396774"/>
              <a:gd name="connsiteY339" fmla="*/ 609958 h 8499268"/>
              <a:gd name="connsiteX340" fmla="*/ 7976846 w 10396774"/>
              <a:gd name="connsiteY340" fmla="*/ 563342 h 8499268"/>
              <a:gd name="connsiteX341" fmla="*/ 7979436 w 10396774"/>
              <a:gd name="connsiteY341" fmla="*/ 532264 h 8499268"/>
              <a:gd name="connsiteX342" fmla="*/ 7989795 w 10396774"/>
              <a:gd name="connsiteY342" fmla="*/ 503777 h 8499268"/>
              <a:gd name="connsiteX343" fmla="*/ 7989795 w 10396774"/>
              <a:gd name="connsiteY343" fmla="*/ 485649 h 8499268"/>
              <a:gd name="connsiteX344" fmla="*/ 7994975 w 10396774"/>
              <a:gd name="connsiteY344" fmla="*/ 477879 h 8499268"/>
              <a:gd name="connsiteX345" fmla="*/ 7989795 w 10396774"/>
              <a:gd name="connsiteY345" fmla="*/ 459752 h 8499268"/>
              <a:gd name="connsiteX346" fmla="*/ 8005333 w 10396774"/>
              <a:gd name="connsiteY346" fmla="*/ 441623 h 8499268"/>
              <a:gd name="connsiteX347" fmla="*/ 7997564 w 10396774"/>
              <a:gd name="connsiteY347" fmla="*/ 418315 h 8499268"/>
              <a:gd name="connsiteX348" fmla="*/ 8010514 w 10396774"/>
              <a:gd name="connsiteY348" fmla="*/ 384649 h 8499268"/>
              <a:gd name="connsiteX349" fmla="*/ 8015693 w 10396774"/>
              <a:gd name="connsiteY349" fmla="*/ 361341 h 8499268"/>
              <a:gd name="connsiteX350" fmla="*/ 8026052 w 10396774"/>
              <a:gd name="connsiteY350" fmla="*/ 338033 h 8499268"/>
              <a:gd name="connsiteX351" fmla="*/ 8041590 w 10396774"/>
              <a:gd name="connsiteY351" fmla="*/ 301776 h 8499268"/>
              <a:gd name="connsiteX352" fmla="*/ 8051949 w 10396774"/>
              <a:gd name="connsiteY352" fmla="*/ 288827 h 8499268"/>
              <a:gd name="connsiteX353" fmla="*/ 8072667 w 10396774"/>
              <a:gd name="connsiteY353" fmla="*/ 255161 h 8499268"/>
              <a:gd name="connsiteX354" fmla="*/ 8093386 w 10396774"/>
              <a:gd name="connsiteY354" fmla="*/ 226673 h 8499268"/>
              <a:gd name="connsiteX355" fmla="*/ 8101307 w 10396774"/>
              <a:gd name="connsiteY355" fmla="*/ 206869 h 8499268"/>
              <a:gd name="connsiteX356" fmla="*/ 8124763 w 10396774"/>
              <a:gd name="connsiteY356" fmla="*/ 179147 h 8499268"/>
              <a:gd name="connsiteX357" fmla="*/ 8132227 w 10396774"/>
              <a:gd name="connsiteY357" fmla="*/ 156754 h 8499268"/>
              <a:gd name="connsiteX358" fmla="*/ 8162085 w 10396774"/>
              <a:gd name="connsiteY358" fmla="*/ 130628 h 8499268"/>
              <a:gd name="connsiteX359" fmla="*/ 8188211 w 10396774"/>
              <a:gd name="connsiteY359" fmla="*/ 104503 h 8499268"/>
              <a:gd name="connsiteX360" fmla="*/ 8230978 w 10396774"/>
              <a:gd name="connsiteY360" fmla="*/ 74315 h 8499268"/>
              <a:gd name="connsiteX361" fmla="*/ 8235822 w 10396774"/>
              <a:gd name="connsiteY361" fmla="*/ 71287 h 8499268"/>
              <a:gd name="connsiteX362" fmla="*/ 8236084 w 10396774"/>
              <a:gd name="connsiteY362" fmla="*/ 70711 h 8499268"/>
              <a:gd name="connsiteX363" fmla="*/ 8251659 w 10396774"/>
              <a:gd name="connsiteY363" fmla="*/ 59716 h 8499268"/>
              <a:gd name="connsiteX364" fmla="*/ 8333768 w 10396774"/>
              <a:gd name="connsiteY364" fmla="*/ 33590 h 849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</a:cxnLst>
            <a:rect l="l" t="t" r="r" b="b"/>
            <a:pathLst>
              <a:path w="10396774" h="8499268">
                <a:moveTo>
                  <a:pt x="9047758" y="2576080"/>
                </a:moveTo>
                <a:lnTo>
                  <a:pt x="9033237" y="2614802"/>
                </a:lnTo>
                <a:lnTo>
                  <a:pt x="9026258" y="2675294"/>
                </a:lnTo>
                <a:lnTo>
                  <a:pt x="9025977" y="2672887"/>
                </a:lnTo>
                <a:lnTo>
                  <a:pt x="8998307" y="2750360"/>
                </a:lnTo>
                <a:lnTo>
                  <a:pt x="8964097" y="2784570"/>
                </a:lnTo>
                <a:lnTo>
                  <a:pt x="8987279" y="3055026"/>
                </a:lnTo>
                <a:lnTo>
                  <a:pt x="9036219" y="3029268"/>
                </a:lnTo>
                <a:lnTo>
                  <a:pt x="9035489" y="3023586"/>
                </a:lnTo>
                <a:lnTo>
                  <a:pt x="9040498" y="3021394"/>
                </a:lnTo>
                <a:lnTo>
                  <a:pt x="9040498" y="2997192"/>
                </a:lnTo>
                <a:lnTo>
                  <a:pt x="9050179" y="2987511"/>
                </a:lnTo>
                <a:lnTo>
                  <a:pt x="9084061" y="2951209"/>
                </a:lnTo>
                <a:lnTo>
                  <a:pt x="9081641" y="2919746"/>
                </a:lnTo>
                <a:lnTo>
                  <a:pt x="9117944" y="2864083"/>
                </a:lnTo>
                <a:lnTo>
                  <a:pt x="9110684" y="2854402"/>
                </a:lnTo>
                <a:lnTo>
                  <a:pt x="9074380" y="2844721"/>
                </a:lnTo>
                <a:lnTo>
                  <a:pt x="9069540" y="2822939"/>
                </a:lnTo>
                <a:lnTo>
                  <a:pt x="9042918" y="2818098"/>
                </a:lnTo>
                <a:lnTo>
                  <a:pt x="9026444" y="2676888"/>
                </a:lnTo>
                <a:lnTo>
                  <a:pt x="9062279" y="2612382"/>
                </a:lnTo>
                <a:close/>
                <a:moveTo>
                  <a:pt x="7486448" y="2414860"/>
                </a:moveTo>
                <a:lnTo>
                  <a:pt x="7476864" y="2446350"/>
                </a:lnTo>
                <a:lnTo>
                  <a:pt x="7471638" y="2441124"/>
                </a:lnTo>
                <a:lnTo>
                  <a:pt x="7431381" y="2497483"/>
                </a:lnTo>
                <a:lnTo>
                  <a:pt x="7431381" y="2529689"/>
                </a:lnTo>
                <a:lnTo>
                  <a:pt x="7399176" y="2553842"/>
                </a:lnTo>
                <a:lnTo>
                  <a:pt x="7383073" y="2577997"/>
                </a:lnTo>
                <a:lnTo>
                  <a:pt x="7383073" y="2602151"/>
                </a:lnTo>
                <a:lnTo>
                  <a:pt x="7391124" y="2634356"/>
                </a:lnTo>
                <a:lnTo>
                  <a:pt x="7350868" y="2658510"/>
                </a:lnTo>
                <a:lnTo>
                  <a:pt x="7318663" y="2698767"/>
                </a:lnTo>
                <a:lnTo>
                  <a:pt x="7310611" y="2747074"/>
                </a:lnTo>
                <a:lnTo>
                  <a:pt x="7302560" y="2795382"/>
                </a:lnTo>
                <a:lnTo>
                  <a:pt x="7302560" y="2811485"/>
                </a:lnTo>
                <a:lnTo>
                  <a:pt x="7254252" y="2835640"/>
                </a:lnTo>
                <a:lnTo>
                  <a:pt x="7238149" y="2843690"/>
                </a:lnTo>
                <a:lnTo>
                  <a:pt x="7213995" y="2867844"/>
                </a:lnTo>
                <a:lnTo>
                  <a:pt x="7213995" y="2908101"/>
                </a:lnTo>
                <a:lnTo>
                  <a:pt x="7207758" y="2923695"/>
                </a:lnTo>
                <a:lnTo>
                  <a:pt x="7206988" y="2923387"/>
                </a:lnTo>
                <a:lnTo>
                  <a:pt x="7152011" y="2992107"/>
                </a:lnTo>
                <a:lnTo>
                  <a:pt x="7399636" y="3112900"/>
                </a:lnTo>
                <a:lnTo>
                  <a:pt x="7423330" y="3125487"/>
                </a:lnTo>
                <a:lnTo>
                  <a:pt x="7423143" y="3124366"/>
                </a:lnTo>
                <a:lnTo>
                  <a:pt x="7433762" y="3129547"/>
                </a:lnTo>
                <a:lnTo>
                  <a:pt x="7425972" y="3041898"/>
                </a:lnTo>
                <a:lnTo>
                  <a:pt x="7439826" y="2958777"/>
                </a:lnTo>
                <a:lnTo>
                  <a:pt x="7447507" y="2946294"/>
                </a:lnTo>
                <a:lnTo>
                  <a:pt x="7463541" y="2916515"/>
                </a:lnTo>
                <a:lnTo>
                  <a:pt x="7468123" y="2886737"/>
                </a:lnTo>
                <a:lnTo>
                  <a:pt x="7465832" y="2856958"/>
                </a:lnTo>
                <a:lnTo>
                  <a:pt x="7463541" y="2824889"/>
                </a:lnTo>
                <a:lnTo>
                  <a:pt x="7470413" y="2763041"/>
                </a:lnTo>
                <a:lnTo>
                  <a:pt x="7470413" y="2730971"/>
                </a:lnTo>
                <a:lnTo>
                  <a:pt x="7463541" y="2712646"/>
                </a:lnTo>
                <a:lnTo>
                  <a:pt x="7458960" y="2703484"/>
                </a:lnTo>
                <a:lnTo>
                  <a:pt x="7454378" y="2685159"/>
                </a:lnTo>
                <a:lnTo>
                  <a:pt x="7468123" y="2616438"/>
                </a:lnTo>
                <a:lnTo>
                  <a:pt x="7486448" y="2559172"/>
                </a:lnTo>
                <a:lnTo>
                  <a:pt x="7486448" y="2520231"/>
                </a:lnTo>
                <a:lnTo>
                  <a:pt x="7488739" y="2474417"/>
                </a:lnTo>
                <a:lnTo>
                  <a:pt x="7488739" y="2446930"/>
                </a:lnTo>
                <a:lnTo>
                  <a:pt x="7486448" y="2424023"/>
                </a:lnTo>
                <a:close/>
                <a:moveTo>
                  <a:pt x="7989795" y="889651"/>
                </a:moveTo>
                <a:lnTo>
                  <a:pt x="7956128" y="894370"/>
                </a:lnTo>
                <a:lnTo>
                  <a:pt x="7953538" y="927396"/>
                </a:lnTo>
                <a:lnTo>
                  <a:pt x="7982025" y="967499"/>
                </a:lnTo>
                <a:lnTo>
                  <a:pt x="8026052" y="979294"/>
                </a:lnTo>
                <a:close/>
                <a:moveTo>
                  <a:pt x="7985294" y="746414"/>
                </a:moveTo>
                <a:lnTo>
                  <a:pt x="7951411" y="840800"/>
                </a:lnTo>
                <a:lnTo>
                  <a:pt x="7953029" y="841848"/>
                </a:lnTo>
                <a:lnTo>
                  <a:pt x="7949837" y="850631"/>
                </a:lnTo>
                <a:lnTo>
                  <a:pt x="7979927" y="861567"/>
                </a:lnTo>
                <a:lnTo>
                  <a:pt x="7980608" y="859693"/>
                </a:lnTo>
                <a:lnTo>
                  <a:pt x="7992555" y="867423"/>
                </a:lnTo>
                <a:lnTo>
                  <a:pt x="7997394" y="809338"/>
                </a:lnTo>
                <a:lnTo>
                  <a:pt x="7987714" y="782716"/>
                </a:lnTo>
                <a:lnTo>
                  <a:pt x="7987714" y="760934"/>
                </a:lnTo>
                <a:close/>
                <a:moveTo>
                  <a:pt x="8468129" y="0"/>
                </a:moveTo>
                <a:lnTo>
                  <a:pt x="8546506" y="0"/>
                </a:lnTo>
                <a:lnTo>
                  <a:pt x="8628616" y="22393"/>
                </a:lnTo>
                <a:lnTo>
                  <a:pt x="8729386" y="70912"/>
                </a:lnTo>
                <a:lnTo>
                  <a:pt x="8766709" y="104503"/>
                </a:lnTo>
                <a:lnTo>
                  <a:pt x="8781638" y="138093"/>
                </a:lnTo>
                <a:lnTo>
                  <a:pt x="8807764" y="160486"/>
                </a:lnTo>
                <a:lnTo>
                  <a:pt x="8852550" y="179147"/>
                </a:lnTo>
                <a:lnTo>
                  <a:pt x="8875380" y="195454"/>
                </a:lnTo>
                <a:lnTo>
                  <a:pt x="8875493" y="195596"/>
                </a:lnTo>
                <a:lnTo>
                  <a:pt x="8894433" y="238211"/>
                </a:lnTo>
                <a:lnTo>
                  <a:pt x="8895286" y="267215"/>
                </a:lnTo>
                <a:lnTo>
                  <a:pt x="8895286" y="296257"/>
                </a:lnTo>
                <a:lnTo>
                  <a:pt x="8897706" y="325300"/>
                </a:lnTo>
                <a:lnTo>
                  <a:pt x="8897706" y="342241"/>
                </a:lnTo>
                <a:lnTo>
                  <a:pt x="8900126" y="383384"/>
                </a:lnTo>
                <a:lnTo>
                  <a:pt x="8897706" y="407587"/>
                </a:lnTo>
                <a:lnTo>
                  <a:pt x="8892866" y="424528"/>
                </a:lnTo>
                <a:lnTo>
                  <a:pt x="8888025" y="448730"/>
                </a:lnTo>
                <a:lnTo>
                  <a:pt x="8885606" y="494713"/>
                </a:lnTo>
                <a:lnTo>
                  <a:pt x="8885606" y="518915"/>
                </a:lnTo>
                <a:lnTo>
                  <a:pt x="8885606" y="533436"/>
                </a:lnTo>
                <a:lnTo>
                  <a:pt x="8875925" y="543117"/>
                </a:lnTo>
                <a:lnTo>
                  <a:pt x="8873505" y="572160"/>
                </a:lnTo>
                <a:lnTo>
                  <a:pt x="8863824" y="610883"/>
                </a:lnTo>
                <a:lnTo>
                  <a:pt x="8866244" y="625403"/>
                </a:lnTo>
                <a:lnTo>
                  <a:pt x="8866244" y="632664"/>
                </a:lnTo>
                <a:lnTo>
                  <a:pt x="8863824" y="666547"/>
                </a:lnTo>
                <a:lnTo>
                  <a:pt x="8885606" y="671387"/>
                </a:lnTo>
                <a:lnTo>
                  <a:pt x="8897706" y="681068"/>
                </a:lnTo>
                <a:lnTo>
                  <a:pt x="8914648" y="695590"/>
                </a:lnTo>
                <a:lnTo>
                  <a:pt x="8917068" y="710110"/>
                </a:lnTo>
                <a:lnTo>
                  <a:pt x="8919488" y="739153"/>
                </a:lnTo>
                <a:lnTo>
                  <a:pt x="8912227" y="751253"/>
                </a:lnTo>
                <a:lnTo>
                  <a:pt x="8875925" y="819019"/>
                </a:lnTo>
                <a:lnTo>
                  <a:pt x="8965472" y="872263"/>
                </a:lnTo>
                <a:lnTo>
                  <a:pt x="9004195" y="884364"/>
                </a:lnTo>
                <a:lnTo>
                  <a:pt x="9023556" y="901306"/>
                </a:lnTo>
                <a:lnTo>
                  <a:pt x="9023556" y="908566"/>
                </a:lnTo>
                <a:lnTo>
                  <a:pt x="9057439" y="908566"/>
                </a:lnTo>
                <a:lnTo>
                  <a:pt x="9096162" y="937608"/>
                </a:lnTo>
                <a:lnTo>
                  <a:pt x="9108263" y="956970"/>
                </a:lnTo>
                <a:lnTo>
                  <a:pt x="9127625" y="964230"/>
                </a:lnTo>
                <a:lnTo>
                  <a:pt x="9142146" y="993273"/>
                </a:lnTo>
                <a:lnTo>
                  <a:pt x="9146986" y="1000534"/>
                </a:lnTo>
                <a:lnTo>
                  <a:pt x="9234113" y="1053778"/>
                </a:lnTo>
                <a:lnTo>
                  <a:pt x="9270416" y="1099761"/>
                </a:lnTo>
                <a:lnTo>
                  <a:pt x="9282633" y="1120124"/>
                </a:lnTo>
                <a:lnTo>
                  <a:pt x="9284937" y="1167527"/>
                </a:lnTo>
                <a:lnTo>
                  <a:pt x="9297038" y="1220772"/>
                </a:lnTo>
                <a:lnTo>
                  <a:pt x="9294618" y="1264334"/>
                </a:lnTo>
                <a:lnTo>
                  <a:pt x="9265576" y="1295797"/>
                </a:lnTo>
                <a:lnTo>
                  <a:pt x="9338182" y="1378083"/>
                </a:lnTo>
                <a:lnTo>
                  <a:pt x="9459191" y="1477311"/>
                </a:lnTo>
                <a:lnTo>
                  <a:pt x="9464660" y="1481789"/>
                </a:lnTo>
                <a:lnTo>
                  <a:pt x="9535193" y="1778027"/>
                </a:lnTo>
                <a:lnTo>
                  <a:pt x="9539284" y="1798179"/>
                </a:lnTo>
                <a:lnTo>
                  <a:pt x="9539284" y="2003894"/>
                </a:lnTo>
                <a:lnTo>
                  <a:pt x="9537121" y="2013626"/>
                </a:lnTo>
                <a:lnTo>
                  <a:pt x="9531313" y="2231443"/>
                </a:lnTo>
                <a:lnTo>
                  <a:pt x="9525504" y="2373751"/>
                </a:lnTo>
                <a:lnTo>
                  <a:pt x="9510983" y="2553813"/>
                </a:lnTo>
                <a:lnTo>
                  <a:pt x="9503057" y="2614580"/>
                </a:lnTo>
                <a:lnTo>
                  <a:pt x="9501961" y="2616303"/>
                </a:lnTo>
                <a:lnTo>
                  <a:pt x="9502450" y="2619238"/>
                </a:lnTo>
                <a:lnTo>
                  <a:pt x="9502271" y="2620610"/>
                </a:lnTo>
                <a:lnTo>
                  <a:pt x="9499366" y="2646749"/>
                </a:lnTo>
                <a:lnTo>
                  <a:pt x="9534217" y="2722258"/>
                </a:lnTo>
                <a:lnTo>
                  <a:pt x="9540025" y="2739684"/>
                </a:lnTo>
                <a:lnTo>
                  <a:pt x="9540025" y="2762917"/>
                </a:lnTo>
                <a:lnTo>
                  <a:pt x="9540025" y="2780343"/>
                </a:lnTo>
                <a:lnTo>
                  <a:pt x="9531313" y="2791960"/>
                </a:lnTo>
                <a:lnTo>
                  <a:pt x="9545834" y="2832619"/>
                </a:lnTo>
                <a:lnTo>
                  <a:pt x="9551643" y="2847140"/>
                </a:lnTo>
                <a:lnTo>
                  <a:pt x="9548738" y="2864565"/>
                </a:lnTo>
                <a:lnTo>
                  <a:pt x="9540025" y="2881991"/>
                </a:lnTo>
                <a:lnTo>
                  <a:pt x="9548738" y="2908129"/>
                </a:lnTo>
                <a:lnTo>
                  <a:pt x="9557451" y="2925554"/>
                </a:lnTo>
                <a:lnTo>
                  <a:pt x="9560355" y="2951693"/>
                </a:lnTo>
                <a:lnTo>
                  <a:pt x="9554547" y="2980735"/>
                </a:lnTo>
                <a:lnTo>
                  <a:pt x="9540025" y="3027202"/>
                </a:lnTo>
                <a:lnTo>
                  <a:pt x="9622721" y="3025581"/>
                </a:lnTo>
                <a:lnTo>
                  <a:pt x="9914671" y="3035916"/>
                </a:lnTo>
                <a:lnTo>
                  <a:pt x="10007607" y="3038820"/>
                </a:lnTo>
                <a:lnTo>
                  <a:pt x="10141202" y="3053341"/>
                </a:lnTo>
                <a:lnTo>
                  <a:pt x="10225424" y="3064958"/>
                </a:lnTo>
                <a:lnTo>
                  <a:pt x="10277700" y="3085287"/>
                </a:lnTo>
                <a:lnTo>
                  <a:pt x="10315456" y="3111426"/>
                </a:lnTo>
                <a:lnTo>
                  <a:pt x="10361923" y="3146276"/>
                </a:lnTo>
                <a:lnTo>
                  <a:pt x="10388061" y="3201457"/>
                </a:lnTo>
                <a:lnTo>
                  <a:pt x="10396774" y="3268252"/>
                </a:lnTo>
                <a:lnTo>
                  <a:pt x="10385157" y="3326338"/>
                </a:lnTo>
                <a:lnTo>
                  <a:pt x="10376444" y="3343764"/>
                </a:lnTo>
                <a:lnTo>
                  <a:pt x="9949522" y="4284735"/>
                </a:lnTo>
                <a:lnTo>
                  <a:pt x="9937905" y="4310874"/>
                </a:lnTo>
                <a:lnTo>
                  <a:pt x="9932096" y="4339916"/>
                </a:lnTo>
                <a:lnTo>
                  <a:pt x="9929193" y="4363149"/>
                </a:lnTo>
                <a:lnTo>
                  <a:pt x="9920480" y="4441564"/>
                </a:lnTo>
                <a:lnTo>
                  <a:pt x="9914671" y="4473511"/>
                </a:lnTo>
                <a:lnTo>
                  <a:pt x="9905959" y="4490936"/>
                </a:lnTo>
                <a:lnTo>
                  <a:pt x="9879821" y="4505457"/>
                </a:lnTo>
                <a:lnTo>
                  <a:pt x="10184765" y="4601297"/>
                </a:lnTo>
                <a:lnTo>
                  <a:pt x="10205095" y="4627434"/>
                </a:lnTo>
                <a:lnTo>
                  <a:pt x="10147342" y="4945899"/>
                </a:lnTo>
                <a:lnTo>
                  <a:pt x="10127221" y="4986142"/>
                </a:lnTo>
                <a:lnTo>
                  <a:pt x="4919206" y="8499268"/>
                </a:lnTo>
                <a:lnTo>
                  <a:pt x="3239324" y="7201566"/>
                </a:lnTo>
                <a:lnTo>
                  <a:pt x="208598" y="4841000"/>
                </a:lnTo>
                <a:lnTo>
                  <a:pt x="143917" y="4476019"/>
                </a:lnTo>
                <a:lnTo>
                  <a:pt x="434772" y="4389547"/>
                </a:lnTo>
                <a:lnTo>
                  <a:pt x="410618" y="4220469"/>
                </a:lnTo>
                <a:lnTo>
                  <a:pt x="402567" y="4172161"/>
                </a:lnTo>
                <a:lnTo>
                  <a:pt x="8051" y="3189899"/>
                </a:lnTo>
                <a:lnTo>
                  <a:pt x="0" y="3109385"/>
                </a:lnTo>
                <a:lnTo>
                  <a:pt x="8051" y="3061077"/>
                </a:lnTo>
                <a:lnTo>
                  <a:pt x="96616" y="2972513"/>
                </a:lnTo>
                <a:lnTo>
                  <a:pt x="152976" y="2956410"/>
                </a:lnTo>
                <a:lnTo>
                  <a:pt x="217386" y="2940307"/>
                </a:lnTo>
                <a:lnTo>
                  <a:pt x="426721" y="2932256"/>
                </a:lnTo>
                <a:lnTo>
                  <a:pt x="772929" y="2924204"/>
                </a:lnTo>
                <a:lnTo>
                  <a:pt x="1103033" y="2940307"/>
                </a:lnTo>
                <a:lnTo>
                  <a:pt x="1481447" y="2972513"/>
                </a:lnTo>
                <a:lnTo>
                  <a:pt x="1795448" y="3028871"/>
                </a:lnTo>
                <a:lnTo>
                  <a:pt x="1795448" y="2964461"/>
                </a:lnTo>
                <a:lnTo>
                  <a:pt x="1803499" y="2916153"/>
                </a:lnTo>
                <a:lnTo>
                  <a:pt x="1827655" y="2875896"/>
                </a:lnTo>
                <a:lnTo>
                  <a:pt x="1819602" y="2851743"/>
                </a:lnTo>
                <a:lnTo>
                  <a:pt x="1779345" y="2714870"/>
                </a:lnTo>
                <a:lnTo>
                  <a:pt x="1819602" y="2722922"/>
                </a:lnTo>
                <a:lnTo>
                  <a:pt x="1819602" y="2674613"/>
                </a:lnTo>
                <a:lnTo>
                  <a:pt x="1811552" y="2610202"/>
                </a:lnTo>
                <a:lnTo>
                  <a:pt x="1827655" y="2521638"/>
                </a:lnTo>
                <a:lnTo>
                  <a:pt x="1859859" y="2416971"/>
                </a:lnTo>
                <a:lnTo>
                  <a:pt x="1884013" y="2344509"/>
                </a:lnTo>
                <a:lnTo>
                  <a:pt x="1956475" y="2280098"/>
                </a:lnTo>
                <a:lnTo>
                  <a:pt x="1972577" y="2231790"/>
                </a:lnTo>
                <a:lnTo>
                  <a:pt x="2061142" y="2159328"/>
                </a:lnTo>
                <a:lnTo>
                  <a:pt x="2069194" y="2127122"/>
                </a:lnTo>
                <a:lnTo>
                  <a:pt x="2101398" y="2062711"/>
                </a:lnTo>
                <a:lnTo>
                  <a:pt x="2125553" y="2022455"/>
                </a:lnTo>
                <a:lnTo>
                  <a:pt x="2157758" y="1966096"/>
                </a:lnTo>
                <a:lnTo>
                  <a:pt x="2206065" y="1925838"/>
                </a:lnTo>
                <a:lnTo>
                  <a:pt x="2278529" y="1893634"/>
                </a:lnTo>
                <a:lnTo>
                  <a:pt x="2310734" y="1869479"/>
                </a:lnTo>
                <a:lnTo>
                  <a:pt x="2367093" y="1813120"/>
                </a:lnTo>
                <a:lnTo>
                  <a:pt x="2407349" y="1797017"/>
                </a:lnTo>
                <a:lnTo>
                  <a:pt x="2479811" y="1772864"/>
                </a:lnTo>
                <a:lnTo>
                  <a:pt x="2616684" y="1748709"/>
                </a:lnTo>
                <a:lnTo>
                  <a:pt x="2769660" y="1756761"/>
                </a:lnTo>
                <a:lnTo>
                  <a:pt x="2922638" y="1756761"/>
                </a:lnTo>
                <a:lnTo>
                  <a:pt x="3019254" y="1756761"/>
                </a:lnTo>
                <a:lnTo>
                  <a:pt x="3091715" y="1764812"/>
                </a:lnTo>
                <a:lnTo>
                  <a:pt x="3172228" y="1788967"/>
                </a:lnTo>
                <a:lnTo>
                  <a:pt x="3228589" y="1805068"/>
                </a:lnTo>
                <a:lnTo>
                  <a:pt x="3389614" y="1837274"/>
                </a:lnTo>
                <a:lnTo>
                  <a:pt x="3421818" y="1780915"/>
                </a:lnTo>
                <a:lnTo>
                  <a:pt x="3502334" y="1700401"/>
                </a:lnTo>
                <a:lnTo>
                  <a:pt x="3558694" y="1660145"/>
                </a:lnTo>
                <a:lnTo>
                  <a:pt x="3655310" y="1644042"/>
                </a:lnTo>
                <a:lnTo>
                  <a:pt x="3703618" y="1635991"/>
                </a:lnTo>
                <a:lnTo>
                  <a:pt x="3735822" y="1635991"/>
                </a:lnTo>
                <a:lnTo>
                  <a:pt x="3824386" y="1652094"/>
                </a:lnTo>
                <a:lnTo>
                  <a:pt x="3912952" y="1716504"/>
                </a:lnTo>
                <a:lnTo>
                  <a:pt x="3977362" y="1780915"/>
                </a:lnTo>
                <a:lnTo>
                  <a:pt x="4025672" y="1845326"/>
                </a:lnTo>
                <a:lnTo>
                  <a:pt x="4041773" y="1925838"/>
                </a:lnTo>
                <a:lnTo>
                  <a:pt x="4033720" y="2046609"/>
                </a:lnTo>
                <a:lnTo>
                  <a:pt x="4033720" y="2143225"/>
                </a:lnTo>
                <a:lnTo>
                  <a:pt x="4017622" y="2199584"/>
                </a:lnTo>
                <a:lnTo>
                  <a:pt x="3969310" y="2272046"/>
                </a:lnTo>
                <a:lnTo>
                  <a:pt x="3993466" y="2312303"/>
                </a:lnTo>
                <a:lnTo>
                  <a:pt x="3993466" y="2392816"/>
                </a:lnTo>
                <a:lnTo>
                  <a:pt x="3993466" y="2425021"/>
                </a:lnTo>
                <a:lnTo>
                  <a:pt x="3985415" y="2561894"/>
                </a:lnTo>
                <a:lnTo>
                  <a:pt x="3993466" y="2594100"/>
                </a:lnTo>
                <a:lnTo>
                  <a:pt x="3993466" y="2634356"/>
                </a:lnTo>
                <a:lnTo>
                  <a:pt x="3969310" y="2714870"/>
                </a:lnTo>
                <a:lnTo>
                  <a:pt x="3993466" y="2706819"/>
                </a:lnTo>
                <a:lnTo>
                  <a:pt x="4146441" y="2674613"/>
                </a:lnTo>
                <a:lnTo>
                  <a:pt x="4251107" y="2658511"/>
                </a:lnTo>
                <a:lnTo>
                  <a:pt x="4379928" y="2642408"/>
                </a:lnTo>
                <a:lnTo>
                  <a:pt x="4500698" y="2618253"/>
                </a:lnTo>
                <a:lnTo>
                  <a:pt x="4734186" y="2594100"/>
                </a:lnTo>
                <a:lnTo>
                  <a:pt x="4790545" y="2594100"/>
                </a:lnTo>
                <a:lnTo>
                  <a:pt x="4814699" y="2594100"/>
                </a:lnTo>
                <a:lnTo>
                  <a:pt x="4887163" y="2610202"/>
                </a:lnTo>
                <a:lnTo>
                  <a:pt x="4935468" y="2634356"/>
                </a:lnTo>
                <a:lnTo>
                  <a:pt x="4975725" y="2666562"/>
                </a:lnTo>
                <a:lnTo>
                  <a:pt x="5015984" y="2714870"/>
                </a:lnTo>
                <a:lnTo>
                  <a:pt x="5024034" y="2779281"/>
                </a:lnTo>
                <a:lnTo>
                  <a:pt x="4991828" y="3616619"/>
                </a:lnTo>
                <a:lnTo>
                  <a:pt x="4991828" y="3664927"/>
                </a:lnTo>
                <a:lnTo>
                  <a:pt x="4999880" y="3809851"/>
                </a:lnTo>
                <a:lnTo>
                  <a:pt x="4983778" y="3834005"/>
                </a:lnTo>
                <a:lnTo>
                  <a:pt x="4999880" y="3834005"/>
                </a:lnTo>
                <a:lnTo>
                  <a:pt x="5370241" y="3842056"/>
                </a:lnTo>
                <a:lnTo>
                  <a:pt x="5386306" y="2765707"/>
                </a:lnTo>
                <a:lnTo>
                  <a:pt x="5405217" y="2720614"/>
                </a:lnTo>
                <a:lnTo>
                  <a:pt x="5418165" y="2694716"/>
                </a:lnTo>
                <a:lnTo>
                  <a:pt x="5477729" y="2629972"/>
                </a:lnTo>
                <a:lnTo>
                  <a:pt x="5498037" y="2614741"/>
                </a:lnTo>
                <a:lnTo>
                  <a:pt x="5539321" y="2594100"/>
                </a:lnTo>
                <a:lnTo>
                  <a:pt x="5724498" y="2594100"/>
                </a:lnTo>
                <a:lnTo>
                  <a:pt x="5917732" y="2618253"/>
                </a:lnTo>
                <a:lnTo>
                  <a:pt x="6119014" y="2666562"/>
                </a:lnTo>
                <a:lnTo>
                  <a:pt x="6392759" y="2739023"/>
                </a:lnTo>
                <a:lnTo>
                  <a:pt x="6682607" y="2819537"/>
                </a:lnTo>
                <a:lnTo>
                  <a:pt x="6835582" y="2867845"/>
                </a:lnTo>
                <a:lnTo>
                  <a:pt x="6883891" y="2883948"/>
                </a:lnTo>
                <a:lnTo>
                  <a:pt x="6891942" y="2883948"/>
                </a:lnTo>
                <a:lnTo>
                  <a:pt x="6878897" y="2857859"/>
                </a:lnTo>
                <a:lnTo>
                  <a:pt x="6874841" y="2829470"/>
                </a:lnTo>
                <a:lnTo>
                  <a:pt x="6879423" y="2806564"/>
                </a:lnTo>
                <a:lnTo>
                  <a:pt x="6909201" y="2765332"/>
                </a:lnTo>
                <a:lnTo>
                  <a:pt x="6916073" y="2749296"/>
                </a:lnTo>
                <a:lnTo>
                  <a:pt x="6927526" y="2726390"/>
                </a:lnTo>
                <a:lnTo>
                  <a:pt x="6934398" y="2687449"/>
                </a:lnTo>
                <a:lnTo>
                  <a:pt x="6950433" y="2666833"/>
                </a:lnTo>
                <a:lnTo>
                  <a:pt x="6964177" y="2627892"/>
                </a:lnTo>
                <a:lnTo>
                  <a:pt x="6952724" y="2595822"/>
                </a:lnTo>
                <a:lnTo>
                  <a:pt x="6955014" y="2577497"/>
                </a:lnTo>
                <a:lnTo>
                  <a:pt x="6968758" y="2547719"/>
                </a:lnTo>
                <a:lnTo>
                  <a:pt x="6987083" y="2506487"/>
                </a:lnTo>
                <a:lnTo>
                  <a:pt x="6984793" y="2469836"/>
                </a:lnTo>
                <a:lnTo>
                  <a:pt x="7019153" y="2458383"/>
                </a:lnTo>
                <a:lnTo>
                  <a:pt x="7023735" y="2391953"/>
                </a:lnTo>
                <a:lnTo>
                  <a:pt x="7024649" y="2373671"/>
                </a:lnTo>
                <a:lnTo>
                  <a:pt x="7033183" y="2313923"/>
                </a:lnTo>
                <a:lnTo>
                  <a:pt x="7035187" y="2304909"/>
                </a:lnTo>
                <a:lnTo>
                  <a:pt x="7078710" y="2298037"/>
                </a:lnTo>
                <a:lnTo>
                  <a:pt x="7097035" y="2217863"/>
                </a:lnTo>
                <a:lnTo>
                  <a:pt x="7098871" y="2201959"/>
                </a:lnTo>
                <a:lnTo>
                  <a:pt x="7101276" y="2191533"/>
                </a:lnTo>
                <a:lnTo>
                  <a:pt x="7101276" y="2181110"/>
                </a:lnTo>
                <a:lnTo>
                  <a:pt x="7103908" y="2158306"/>
                </a:lnTo>
                <a:lnTo>
                  <a:pt x="7108377" y="2101313"/>
                </a:lnTo>
                <a:lnTo>
                  <a:pt x="7108488" y="2101040"/>
                </a:lnTo>
                <a:lnTo>
                  <a:pt x="7113070" y="2064389"/>
                </a:lnTo>
                <a:lnTo>
                  <a:pt x="7126261" y="2004084"/>
                </a:lnTo>
                <a:lnTo>
                  <a:pt x="7259154" y="1627329"/>
                </a:lnTo>
                <a:lnTo>
                  <a:pt x="7277998" y="1578768"/>
                </a:lnTo>
                <a:lnTo>
                  <a:pt x="7316939" y="1466526"/>
                </a:lnTo>
                <a:lnTo>
                  <a:pt x="7399079" y="1265740"/>
                </a:lnTo>
                <a:lnTo>
                  <a:pt x="7511894" y="1136808"/>
                </a:lnTo>
                <a:lnTo>
                  <a:pt x="7535054" y="1117861"/>
                </a:lnTo>
                <a:lnTo>
                  <a:pt x="7559749" y="1102311"/>
                </a:lnTo>
                <a:lnTo>
                  <a:pt x="7605562" y="1074823"/>
                </a:lnTo>
                <a:lnTo>
                  <a:pt x="7660538" y="1051916"/>
                </a:lnTo>
                <a:lnTo>
                  <a:pt x="7704061" y="1031301"/>
                </a:lnTo>
                <a:lnTo>
                  <a:pt x="7842649" y="995582"/>
                </a:lnTo>
                <a:lnTo>
                  <a:pt x="7855127" y="993242"/>
                </a:lnTo>
                <a:lnTo>
                  <a:pt x="7896564" y="985472"/>
                </a:lnTo>
                <a:lnTo>
                  <a:pt x="7958718" y="969934"/>
                </a:lnTo>
                <a:lnTo>
                  <a:pt x="7924718" y="910709"/>
                </a:lnTo>
                <a:lnTo>
                  <a:pt x="7922513" y="895268"/>
                </a:lnTo>
                <a:lnTo>
                  <a:pt x="7922513" y="879165"/>
                </a:lnTo>
                <a:lnTo>
                  <a:pt x="7978872" y="685933"/>
                </a:lnTo>
                <a:lnTo>
                  <a:pt x="7978867" y="685861"/>
                </a:lnTo>
                <a:lnTo>
                  <a:pt x="7985802" y="672860"/>
                </a:lnTo>
                <a:lnTo>
                  <a:pt x="7997564" y="656573"/>
                </a:lnTo>
                <a:lnTo>
                  <a:pt x="7984616" y="609958"/>
                </a:lnTo>
                <a:lnTo>
                  <a:pt x="7976846" y="563342"/>
                </a:lnTo>
                <a:lnTo>
                  <a:pt x="7979436" y="532264"/>
                </a:lnTo>
                <a:lnTo>
                  <a:pt x="7989795" y="503777"/>
                </a:lnTo>
                <a:lnTo>
                  <a:pt x="7989795" y="485649"/>
                </a:lnTo>
                <a:lnTo>
                  <a:pt x="7994975" y="477879"/>
                </a:lnTo>
                <a:lnTo>
                  <a:pt x="7989795" y="459752"/>
                </a:lnTo>
                <a:lnTo>
                  <a:pt x="8005333" y="441623"/>
                </a:lnTo>
                <a:lnTo>
                  <a:pt x="7997564" y="418315"/>
                </a:lnTo>
                <a:lnTo>
                  <a:pt x="8010514" y="384649"/>
                </a:lnTo>
                <a:lnTo>
                  <a:pt x="8015693" y="361341"/>
                </a:lnTo>
                <a:lnTo>
                  <a:pt x="8026052" y="338033"/>
                </a:lnTo>
                <a:lnTo>
                  <a:pt x="8041590" y="301776"/>
                </a:lnTo>
                <a:lnTo>
                  <a:pt x="8051949" y="288827"/>
                </a:lnTo>
                <a:lnTo>
                  <a:pt x="8072667" y="255161"/>
                </a:lnTo>
                <a:lnTo>
                  <a:pt x="8093386" y="226673"/>
                </a:lnTo>
                <a:lnTo>
                  <a:pt x="8101307" y="206869"/>
                </a:lnTo>
                <a:lnTo>
                  <a:pt x="8124763" y="179147"/>
                </a:lnTo>
                <a:lnTo>
                  <a:pt x="8132227" y="156754"/>
                </a:lnTo>
                <a:lnTo>
                  <a:pt x="8162085" y="130628"/>
                </a:lnTo>
                <a:lnTo>
                  <a:pt x="8188211" y="104503"/>
                </a:lnTo>
                <a:lnTo>
                  <a:pt x="8230978" y="74315"/>
                </a:lnTo>
                <a:lnTo>
                  <a:pt x="8235822" y="71287"/>
                </a:lnTo>
                <a:lnTo>
                  <a:pt x="8236084" y="70711"/>
                </a:lnTo>
                <a:lnTo>
                  <a:pt x="8251659" y="59716"/>
                </a:lnTo>
                <a:lnTo>
                  <a:pt x="8333768" y="3359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BAE69-D26B-A581-9BB6-96CBA4EACE97}"/>
              </a:ext>
            </a:extLst>
          </p:cNvPr>
          <p:cNvSpPr txBox="1"/>
          <p:nvPr/>
        </p:nvSpPr>
        <p:spPr>
          <a:xfrm>
            <a:off x="1152231" y="1187495"/>
            <a:ext cx="117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1/4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AF7AD-466C-C039-CDE6-FE3C7424B450}"/>
              </a:ext>
            </a:extLst>
          </p:cNvPr>
          <p:cNvSpPr txBox="1"/>
          <p:nvPr/>
        </p:nvSpPr>
        <p:spPr>
          <a:xfrm rot="19146447">
            <a:off x="9675270" y="3358359"/>
            <a:ext cx="993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1380EE-E106-0678-1C78-D1FB7A47E48D}"/>
              </a:ext>
            </a:extLst>
          </p:cNvPr>
          <p:cNvCxnSpPr>
            <a:cxnSpLocks/>
            <a:stCxn id="65" idx="3"/>
            <a:endCxn id="35" idx="7"/>
          </p:cNvCxnSpPr>
          <p:nvPr/>
        </p:nvCxnSpPr>
        <p:spPr>
          <a:xfrm flipH="1">
            <a:off x="6630943" y="6547516"/>
            <a:ext cx="128446" cy="127853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6BE50F2-BB89-84BB-1031-13A1E47483E7}"/>
              </a:ext>
            </a:extLst>
          </p:cNvPr>
          <p:cNvSpPr/>
          <p:nvPr/>
        </p:nvSpPr>
        <p:spPr>
          <a:xfrm>
            <a:off x="6456547" y="6649984"/>
            <a:ext cx="204318" cy="17334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BAA9E1-AC52-49EF-F3C8-4593EDA6DFB7}"/>
              </a:ext>
            </a:extLst>
          </p:cNvPr>
          <p:cNvCxnSpPr>
            <a:cxnSpLocks/>
            <a:endCxn id="41" idx="7"/>
          </p:cNvCxnSpPr>
          <p:nvPr/>
        </p:nvCxnSpPr>
        <p:spPr>
          <a:xfrm flipH="1">
            <a:off x="1442992" y="2660180"/>
            <a:ext cx="178636" cy="162534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AAA84F1D-01A3-88B7-7033-2A9DE2946D36}"/>
              </a:ext>
            </a:extLst>
          </p:cNvPr>
          <p:cNvSpPr/>
          <p:nvPr/>
        </p:nvSpPr>
        <p:spPr>
          <a:xfrm>
            <a:off x="1268596" y="2797329"/>
            <a:ext cx="204318" cy="17334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2858CB2-A319-DF49-B511-D18FB8FFBD91}"/>
              </a:ext>
            </a:extLst>
          </p:cNvPr>
          <p:cNvCxnSpPr>
            <a:cxnSpLocks/>
          </p:cNvCxnSpPr>
          <p:nvPr/>
        </p:nvCxnSpPr>
        <p:spPr>
          <a:xfrm>
            <a:off x="-9209" y="1425060"/>
            <a:ext cx="1371289" cy="10239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1552839D-90FB-1441-8275-4F2A65CFCB2F}"/>
              </a:ext>
            </a:extLst>
          </p:cNvPr>
          <p:cNvSpPr/>
          <p:nvPr/>
        </p:nvSpPr>
        <p:spPr>
          <a:xfrm>
            <a:off x="5002915" y="5056756"/>
            <a:ext cx="124374" cy="120086"/>
          </a:xfrm>
          <a:prstGeom prst="ellipse">
            <a:avLst/>
          </a:prstGeom>
          <a:solidFill>
            <a:srgbClr val="56A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6A83AF5-D2D1-811A-FFFC-6B7E1F9A9091}"/>
              </a:ext>
            </a:extLst>
          </p:cNvPr>
          <p:cNvCxnSpPr>
            <a:cxnSpLocks/>
            <a:stCxn id="67" idx="5"/>
            <a:endCxn id="65" idx="1"/>
          </p:cNvCxnSpPr>
          <p:nvPr/>
        </p:nvCxnSpPr>
        <p:spPr>
          <a:xfrm>
            <a:off x="5109075" y="5159256"/>
            <a:ext cx="1650314" cy="1226365"/>
          </a:xfrm>
          <a:prstGeom prst="line">
            <a:avLst/>
          </a:prstGeom>
          <a:ln w="38100">
            <a:solidFill>
              <a:srgbClr val="56A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8DDEAF2-3F2F-4C81-4A6B-E4DB0F488394}"/>
              </a:ext>
            </a:extLst>
          </p:cNvPr>
          <p:cNvCxnSpPr>
            <a:cxnSpLocks/>
            <a:endCxn id="67" idx="7"/>
          </p:cNvCxnSpPr>
          <p:nvPr/>
        </p:nvCxnSpPr>
        <p:spPr>
          <a:xfrm flipH="1">
            <a:off x="5109075" y="4442715"/>
            <a:ext cx="704555" cy="631627"/>
          </a:xfrm>
          <a:prstGeom prst="line">
            <a:avLst/>
          </a:prstGeom>
          <a:ln w="38100">
            <a:solidFill>
              <a:srgbClr val="56A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B9F0EA4-BA58-6BC9-0591-2C55640BBF05}"/>
              </a:ext>
            </a:extLst>
          </p:cNvPr>
          <p:cNvSpPr txBox="1"/>
          <p:nvPr/>
        </p:nvSpPr>
        <p:spPr>
          <a:xfrm rot="19094196">
            <a:off x="-2763" y="152190"/>
            <a:ext cx="111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2022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39AC2F-B3B0-03DA-7226-62F584D8BDBD}"/>
              </a:ext>
            </a:extLst>
          </p:cNvPr>
          <p:cNvCxnSpPr>
            <a:cxnSpLocks/>
          </p:cNvCxnSpPr>
          <p:nvPr/>
        </p:nvCxnSpPr>
        <p:spPr>
          <a:xfrm flipH="1">
            <a:off x="0" y="107329"/>
            <a:ext cx="568155" cy="4219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770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ccia giù 14">
            <a:extLst>
              <a:ext uri="{FF2B5EF4-FFF2-40B4-BE49-F238E27FC236}">
                <a16:creationId xmlns:a16="http://schemas.microsoft.com/office/drawing/2014/main" id="{1A8FCAFB-8B3A-4341-AD66-B33260F71369}"/>
              </a:ext>
            </a:extLst>
          </p:cNvPr>
          <p:cNvSpPr/>
          <p:nvPr/>
        </p:nvSpPr>
        <p:spPr>
          <a:xfrm rot="10800000">
            <a:off x="7671815" y="5705634"/>
            <a:ext cx="426915" cy="539261"/>
          </a:xfrm>
          <a:prstGeom prst="downArrow">
            <a:avLst/>
          </a:prstGeom>
          <a:solidFill>
            <a:srgbClr val="00A5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68E2785-2732-864E-AD9F-2998C25B7A33}"/>
              </a:ext>
            </a:extLst>
          </p:cNvPr>
          <p:cNvSpPr txBox="1"/>
          <p:nvPr/>
        </p:nvSpPr>
        <p:spPr>
          <a:xfrm>
            <a:off x="8174122" y="5975265"/>
            <a:ext cx="113492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i="0" u="none" strike="noStrike" cap="none" spc="0" normalizeH="0" baseline="0" dirty="0">
                <a:ln>
                  <a:noFill/>
                </a:ln>
                <a:solidFill>
                  <a:srgbClr val="00A5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+1</a:t>
            </a:r>
            <a:r>
              <a:rPr lang="it-IT" sz="2000" dirty="0">
                <a:solidFill>
                  <a:srgbClr val="00A5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.9</a:t>
            </a:r>
            <a:r>
              <a:rPr kumimoji="0" lang="it-IT" sz="2000" i="0" u="none" strike="noStrike" cap="none" spc="0" normalizeH="0" baseline="0" dirty="0">
                <a:ln>
                  <a:noFill/>
                </a:ln>
                <a:solidFill>
                  <a:srgbClr val="00A5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FTE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919C5CBF-5A6B-1F40-A195-088506FA6632}"/>
              </a:ext>
            </a:extLst>
          </p:cNvPr>
          <p:cNvSpPr txBox="1"/>
          <p:nvPr/>
        </p:nvSpPr>
        <p:spPr>
          <a:xfrm>
            <a:off x="6997645" y="1736229"/>
            <a:ext cx="46280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90"/>
                </a:solidFill>
                <a:latin typeface="Helvetica" pitchFamily="2" charset="0"/>
              </a:rPr>
              <a:t>2024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Helvetica" pitchFamily="2" charset="0"/>
              </a:rPr>
              <a:t>Richieste</a:t>
            </a:r>
            <a:r>
              <a:rPr lang="en-US" sz="2000" dirty="0">
                <a:solidFill>
                  <a:srgbClr val="FF0000"/>
                </a:solidFill>
                <a:latin typeface="Helvetica" pitchFamily="2" charset="0"/>
              </a:rPr>
              <a:t> @ CSN2 </a:t>
            </a:r>
          </a:p>
          <a:p>
            <a:r>
              <a:rPr lang="en-US" sz="2000" dirty="0">
                <a:latin typeface="Helvetica" pitchFamily="2" charset="0"/>
              </a:rPr>
              <a:t>~</a:t>
            </a:r>
            <a:r>
              <a:rPr lang="en-US" sz="20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Helvetica" pitchFamily="2" charset="0"/>
              </a:rPr>
              <a:t>272</a:t>
            </a:r>
            <a:r>
              <a:rPr lang="en-US" sz="2000" b="1" dirty="0">
                <a:latin typeface="Helvetica" pitchFamily="2" charset="0"/>
              </a:rPr>
              <a:t> k€ </a:t>
            </a:r>
            <a:r>
              <a:rPr lang="en-US" sz="2000" dirty="0">
                <a:latin typeface="Helvetica" pitchFamily="2" charset="0"/>
              </a:rPr>
              <a:t>(di cui 100 k€ per </a:t>
            </a:r>
            <a:r>
              <a:rPr lang="en-US" sz="2000" dirty="0" err="1">
                <a:latin typeface="Helvetica" pitchFamily="2" charset="0"/>
              </a:rPr>
              <a:t>missioni</a:t>
            </a:r>
            <a:r>
              <a:rPr lang="en-US" sz="2000" dirty="0">
                <a:latin typeface="Helvetica" pitchFamily="2" charset="0"/>
              </a:rPr>
              <a:t>) </a:t>
            </a:r>
          </a:p>
          <a:p>
            <a:endParaRPr lang="en-US" sz="2000" b="1" dirty="0">
              <a:solidFill>
                <a:srgbClr val="660066"/>
              </a:solidFill>
              <a:latin typeface="Helvetica" pitchFamily="2" charset="0"/>
            </a:endParaRPr>
          </a:p>
          <a:p>
            <a:endParaRPr lang="en-US" sz="1600" dirty="0">
              <a:latin typeface="Helvetica" pitchFamily="2" charset="0"/>
            </a:endParaRPr>
          </a:p>
        </p:txBody>
      </p:sp>
      <p:sp>
        <p:nvSpPr>
          <p:cNvPr id="28" name="Segnaposto numero diapositiva 58">
            <a:extLst>
              <a:ext uri="{FF2B5EF4-FFF2-40B4-BE49-F238E27FC236}">
                <a16:creationId xmlns:a16="http://schemas.microsoft.com/office/drawing/2014/main" id="{DE3059FB-6705-8942-B1C7-F309D7DF65A2}"/>
              </a:ext>
            </a:extLst>
          </p:cNvPr>
          <p:cNvSpPr txBox="1">
            <a:spLocks/>
          </p:cNvSpPr>
          <p:nvPr/>
        </p:nvSpPr>
        <p:spPr>
          <a:xfrm>
            <a:off x="8737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A519C-F787-F847-A9E2-F26927FE801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312A4F6B-6191-8E46-4E0B-22CD5E045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941230"/>
              </p:ext>
            </p:extLst>
          </p:nvPr>
        </p:nvGraphicFramePr>
        <p:xfrm>
          <a:off x="228582" y="360819"/>
          <a:ext cx="6769063" cy="6071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2190">
                  <a:extLst>
                    <a:ext uri="{9D8B030D-6E8A-4147-A177-3AD203B41FA5}">
                      <a16:colId xmlns:a16="http://schemas.microsoft.com/office/drawing/2014/main" val="3135998261"/>
                    </a:ext>
                  </a:extLst>
                </a:gridCol>
                <a:gridCol w="2758190">
                  <a:extLst>
                    <a:ext uri="{9D8B030D-6E8A-4147-A177-3AD203B41FA5}">
                      <a16:colId xmlns:a16="http://schemas.microsoft.com/office/drawing/2014/main" val="3558645351"/>
                    </a:ext>
                  </a:extLst>
                </a:gridCol>
                <a:gridCol w="974361">
                  <a:extLst>
                    <a:ext uri="{9D8B030D-6E8A-4147-A177-3AD203B41FA5}">
                      <a16:colId xmlns:a16="http://schemas.microsoft.com/office/drawing/2014/main" val="3333539080"/>
                    </a:ext>
                  </a:extLst>
                </a:gridCol>
                <a:gridCol w="1034322">
                  <a:extLst>
                    <a:ext uri="{9D8B030D-6E8A-4147-A177-3AD203B41FA5}">
                      <a16:colId xmlns:a16="http://schemas.microsoft.com/office/drawing/2014/main" val="4207695313"/>
                    </a:ext>
                  </a:extLst>
                </a:gridCol>
              </a:tblGrid>
              <a:tr h="209403">
                <a:tc>
                  <a:txBody>
                    <a:bodyPr/>
                    <a:lstStyle/>
                    <a:p>
                      <a:pPr algn="l" fontAlgn="ctr"/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2023</a:t>
                      </a:r>
                      <a:endParaRPr lang="it-IT" sz="2000" b="1" i="0" u="none" strike="noStrike" dirty="0">
                        <a:solidFill>
                          <a:srgbClr val="00206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2024</a:t>
                      </a:r>
                      <a:endParaRPr lang="it-IT" sz="2000" b="1" i="0" u="none" strike="noStrike" dirty="0">
                        <a:solidFill>
                          <a:srgbClr val="00206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ctr"/>
                </a:tc>
                <a:extLst>
                  <a:ext uri="{0D108BD9-81ED-4DB2-BD59-A6C34878D82A}">
                    <a16:rowId xmlns:a16="http://schemas.microsoft.com/office/drawing/2014/main" val="1062310720"/>
                  </a:ext>
                </a:extLst>
              </a:tr>
              <a:tr h="20940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Alpat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I Ric. INFN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454036427"/>
                  </a:ext>
                </a:extLst>
              </a:tr>
              <a:tr h="20940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Ambrosi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Dir. di Ricerca INFN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36682"/>
                  </a:ext>
                </a:extLst>
              </a:tr>
              <a:tr h="19020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Barbanera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904324"/>
                  </a:ext>
                </a:extLst>
              </a:tr>
              <a:tr h="4973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Bertucci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3753129363"/>
                  </a:ext>
                </a:extLst>
              </a:tr>
              <a:tr h="4973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Duranti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Ric. TI INFN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709069811"/>
                  </a:ext>
                </a:extLst>
              </a:tr>
              <a:tr h="4973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Donnini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Assegnista INFN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514259242"/>
                  </a:ext>
                </a:extLst>
              </a:tr>
              <a:tr h="35773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Faldi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Borsista </a:t>
                      </a:r>
                      <a:r>
                        <a:rPr lang="it-IT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UniV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1468196821"/>
                  </a:ext>
                </a:extLst>
              </a:tr>
              <a:tr h="19020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Fiandrini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RU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0.3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3877266045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Graziani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RTD-A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1328000308"/>
                  </a:ext>
                </a:extLst>
              </a:tr>
              <a:tr h="19020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Movileanu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tecnologo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039107"/>
                  </a:ext>
                </a:extLst>
              </a:tr>
              <a:tr h="19020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Mussolin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Assegnista </a:t>
                      </a:r>
                      <a:r>
                        <a:rPr lang="it-IT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Univ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727224882"/>
                  </a:ext>
                </a:extLst>
              </a:tr>
              <a:tr h="19195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REis Orchina Miguel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Assegno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2527614203"/>
                  </a:ext>
                </a:extLst>
              </a:tr>
              <a:tr h="19195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Pauluzzi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4085970861"/>
                  </a:ext>
                </a:extLst>
              </a:tr>
              <a:tr h="20940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Tomassetti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RTD-B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723229289"/>
                  </a:ext>
                </a:extLst>
              </a:tr>
              <a:tr h="19020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Vagelli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Ric . TI ASI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/>
                </a:tc>
                <a:extLst>
                  <a:ext uri="{0D108BD9-81ED-4DB2-BD59-A6C34878D82A}">
                    <a16:rowId xmlns:a16="http://schemas.microsoft.com/office/drawing/2014/main" val="2144320249"/>
                  </a:ext>
                </a:extLst>
              </a:tr>
              <a:tr h="204168">
                <a:tc>
                  <a:txBody>
                    <a:bodyPr/>
                    <a:lstStyle/>
                    <a:p>
                      <a:pPr algn="l" fontAlgn="b"/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7.7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9.6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882" marR="7882" marT="7882" marB="37835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045321"/>
                  </a:ext>
                </a:extLst>
              </a:tr>
            </a:tbl>
          </a:graphicData>
        </a:graphic>
      </p:graphicFrame>
      <p:sp>
        <p:nvSpPr>
          <p:cNvPr id="13" name="Text Box 2">
            <a:extLst>
              <a:ext uri="{FF2B5EF4-FFF2-40B4-BE49-F238E27FC236}">
                <a16:creationId xmlns:a16="http://schemas.microsoft.com/office/drawing/2014/main" id="{C8CDCC54-0284-174B-B1C8-E98A47F75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1" y="74799"/>
            <a:ext cx="3252866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6" tIns="45667" rIns="91336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b="1" dirty="0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Anagrafica</a:t>
            </a:r>
          </a:p>
        </p:txBody>
      </p:sp>
    </p:spTree>
    <p:extLst>
      <p:ext uri="{BB962C8B-B14F-4D97-AF65-F5344CB8AC3E}">
        <p14:creationId xmlns:p14="http://schemas.microsoft.com/office/powerpoint/2010/main" val="3466645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18715EB-8AF4-564B-B733-25B67A4C8B07}"/>
              </a:ext>
            </a:extLst>
          </p:cNvPr>
          <p:cNvSpPr txBox="1"/>
          <p:nvPr/>
        </p:nvSpPr>
        <p:spPr>
          <a:xfrm>
            <a:off x="9738590" y="2151789"/>
            <a:ext cx="160781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Back up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1EB03F-74A4-344B-9D55-D6FF1FE7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62DB0D-4325-2D4A-9E40-6167D371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759773-4847-1C46-B639-B2F1F145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774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>
            <a:extLst>
              <a:ext uri="{FF2B5EF4-FFF2-40B4-BE49-F238E27FC236}">
                <a16:creationId xmlns:a16="http://schemas.microsoft.com/office/drawing/2014/main" id="{880CDC60-DCFB-FC4E-B2DD-EF48F31C4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2888"/>
            <a:ext cx="10972800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6" tIns="45667" rIns="91336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AMS-02.02: Installazione del </a:t>
            </a:r>
            <a:r>
              <a:rPr lang="it-IT" sz="2800" b="1" dirty="0" err="1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Layer</a:t>
            </a:r>
            <a:r>
              <a:rPr lang="it-IT" sz="2800" b="1" dirty="0">
                <a:solidFill>
                  <a:srgbClr val="C00000"/>
                </a:solidFill>
                <a:latin typeface="Helvetica" pitchFamily="2" charset="0"/>
                <a:cs typeface="Calibri" panose="020F0502020204030204" pitchFamily="34" charset="0"/>
              </a:rPr>
              <a:t>-Zero (L0)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65B5C95F-42C6-4945-9A3E-91A1C2883BC0}"/>
              </a:ext>
            </a:extLst>
          </p:cNvPr>
          <p:cNvGrpSpPr>
            <a:grpSpLocks noChangeAspect="1"/>
          </p:cNvGrpSpPr>
          <p:nvPr/>
        </p:nvGrpSpPr>
        <p:grpSpPr>
          <a:xfrm>
            <a:off x="496771" y="857396"/>
            <a:ext cx="4440026" cy="4678965"/>
            <a:chOff x="0" y="984856"/>
            <a:chExt cx="5129213" cy="540524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B963E54-A3BB-3444-96F7-103216573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917" y="984856"/>
              <a:ext cx="4733296" cy="5371494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E44091F-6BCC-A64E-B8A8-7019B5C4F8BF}"/>
                </a:ext>
              </a:extLst>
            </p:cNvPr>
            <p:cNvSpPr/>
            <p:nvPr/>
          </p:nvSpPr>
          <p:spPr>
            <a:xfrm>
              <a:off x="381000" y="5785073"/>
              <a:ext cx="1160860" cy="605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79E687C-F8C1-D04F-83F3-F45151BBBAA4}"/>
                </a:ext>
              </a:extLst>
            </p:cNvPr>
            <p:cNvSpPr/>
            <p:nvPr/>
          </p:nvSpPr>
          <p:spPr>
            <a:xfrm>
              <a:off x="0" y="5207211"/>
              <a:ext cx="1054894" cy="605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2EC40963-CAD2-EE46-A045-4C405B8C08EF}"/>
                </a:ext>
              </a:extLst>
            </p:cNvPr>
            <p:cNvCxnSpPr/>
            <p:nvPr/>
          </p:nvCxnSpPr>
          <p:spPr>
            <a:xfrm>
              <a:off x="1957388" y="3128963"/>
              <a:ext cx="1624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5203A01B-B181-4F4B-BEA7-16E2C1D94C95}"/>
                </a:ext>
              </a:extLst>
            </p:cNvPr>
            <p:cNvCxnSpPr/>
            <p:nvPr/>
          </p:nvCxnSpPr>
          <p:spPr>
            <a:xfrm>
              <a:off x="1909697" y="3391631"/>
              <a:ext cx="1624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A00F5C50-DEAC-D54D-8D33-121F4F1C27EA}"/>
                </a:ext>
              </a:extLst>
            </p:cNvPr>
            <p:cNvCxnSpPr/>
            <p:nvPr/>
          </p:nvCxnSpPr>
          <p:spPr>
            <a:xfrm>
              <a:off x="1957388" y="3864864"/>
              <a:ext cx="1624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45A9A521-67FC-1945-970C-8E72A23C2CBD}"/>
                </a:ext>
              </a:extLst>
            </p:cNvPr>
            <p:cNvCxnSpPr/>
            <p:nvPr/>
          </p:nvCxnSpPr>
          <p:spPr>
            <a:xfrm>
              <a:off x="1957388" y="3711009"/>
              <a:ext cx="1624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6B9BA59B-F28E-0B45-A23F-036B01A81BD2}"/>
                </a:ext>
              </a:extLst>
            </p:cNvPr>
            <p:cNvCxnSpPr/>
            <p:nvPr/>
          </p:nvCxnSpPr>
          <p:spPr>
            <a:xfrm>
              <a:off x="1949452" y="4109900"/>
              <a:ext cx="1624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A465D5D9-10E5-2245-B02D-D1617F4CFAB4}"/>
              </a:ext>
            </a:extLst>
          </p:cNvPr>
          <p:cNvCxnSpPr>
            <a:cxnSpLocks/>
          </p:cNvCxnSpPr>
          <p:nvPr/>
        </p:nvCxnSpPr>
        <p:spPr>
          <a:xfrm flipH="1">
            <a:off x="2336189" y="654746"/>
            <a:ext cx="1562204" cy="4988256"/>
          </a:xfrm>
          <a:prstGeom prst="line">
            <a:avLst/>
          </a:prstGeom>
          <a:ln w="28575">
            <a:solidFill>
              <a:srgbClr val="0000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6AA34E1-D038-8049-8CB6-5A071C3866A9}"/>
              </a:ext>
            </a:extLst>
          </p:cNvPr>
          <p:cNvSpPr txBox="1"/>
          <p:nvPr/>
        </p:nvSpPr>
        <p:spPr>
          <a:xfrm>
            <a:off x="1628966" y="5798542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Helvetica" pitchFamily="2" charset="0"/>
              </a:rPr>
              <a:t>Accettanza X3 </a:t>
            </a:r>
          </a:p>
        </p:txBody>
      </p: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69260997-DF96-5949-8532-97FE58832A8A}"/>
              </a:ext>
            </a:extLst>
          </p:cNvPr>
          <p:cNvCxnSpPr>
            <a:cxnSpLocks/>
          </p:cNvCxnSpPr>
          <p:nvPr/>
        </p:nvCxnSpPr>
        <p:spPr>
          <a:xfrm>
            <a:off x="1882848" y="654746"/>
            <a:ext cx="775656" cy="4988256"/>
          </a:xfrm>
          <a:prstGeom prst="line">
            <a:avLst/>
          </a:prstGeom>
          <a:ln w="28575">
            <a:solidFill>
              <a:srgbClr val="0000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A1C5CEB4-B081-3B42-A9DE-69AEF827A9E0}"/>
              </a:ext>
            </a:extLst>
          </p:cNvPr>
          <p:cNvCxnSpPr>
            <a:cxnSpLocks/>
          </p:cNvCxnSpPr>
          <p:nvPr/>
        </p:nvCxnSpPr>
        <p:spPr>
          <a:xfrm>
            <a:off x="2658504" y="654746"/>
            <a:ext cx="440787" cy="4881615"/>
          </a:xfrm>
          <a:prstGeom prst="line">
            <a:avLst/>
          </a:prstGeom>
          <a:ln w="28575">
            <a:solidFill>
              <a:srgbClr val="0000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9F498C7E-C514-DC41-8B6D-09DFC024BDFE}"/>
              </a:ext>
            </a:extLst>
          </p:cNvPr>
          <p:cNvGrpSpPr/>
          <p:nvPr/>
        </p:nvGrpSpPr>
        <p:grpSpPr>
          <a:xfrm>
            <a:off x="6606387" y="913706"/>
            <a:ext cx="4462529" cy="4919314"/>
            <a:chOff x="5579600" y="1340893"/>
            <a:chExt cx="4462529" cy="4919314"/>
          </a:xfrm>
        </p:grpSpPr>
        <p:grpSp>
          <p:nvGrpSpPr>
            <p:cNvPr id="53" name="Group 4">
              <a:extLst>
                <a:ext uri="{FF2B5EF4-FFF2-40B4-BE49-F238E27FC236}">
                  <a16:creationId xmlns:a16="http://schemas.microsoft.com/office/drawing/2014/main" id="{158B7930-076C-8C48-A57C-80F0E1B9B6A9}"/>
                </a:ext>
              </a:extLst>
            </p:cNvPr>
            <p:cNvGrpSpPr/>
            <p:nvPr/>
          </p:nvGrpSpPr>
          <p:grpSpPr>
            <a:xfrm>
              <a:off x="5579600" y="1340893"/>
              <a:ext cx="3999206" cy="4919314"/>
              <a:chOff x="5469796" y="1928001"/>
              <a:chExt cx="4244559" cy="4869295"/>
            </a:xfrm>
          </p:grpSpPr>
          <p:pic>
            <p:nvPicPr>
              <p:cNvPr id="54" name="30 Imagen" descr="c2b_2views.png">
                <a:extLst>
                  <a:ext uri="{FF2B5EF4-FFF2-40B4-BE49-F238E27FC236}">
                    <a16:creationId xmlns:a16="http://schemas.microsoft.com/office/drawing/2014/main" id="{8E4A7C33-CA39-F94B-8E98-FAE41E31B897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88" t="5440" r="51186" b="6390"/>
              <a:stretch/>
            </p:blipFill>
            <p:spPr bwMode="auto">
              <a:xfrm>
                <a:off x="5469796" y="1928001"/>
                <a:ext cx="3687503" cy="48309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14 Rectángulo">
                <a:extLst>
                  <a:ext uri="{FF2B5EF4-FFF2-40B4-BE49-F238E27FC236}">
                    <a16:creationId xmlns:a16="http://schemas.microsoft.com/office/drawing/2014/main" id="{072DBF45-7F61-614B-8C48-DA4D750E6C7E}"/>
                  </a:ext>
                </a:extLst>
              </p:cNvPr>
              <p:cNvSpPr/>
              <p:nvPr/>
            </p:nvSpPr>
            <p:spPr bwMode="auto">
              <a:xfrm>
                <a:off x="8526949" y="5875786"/>
                <a:ext cx="1187406" cy="9215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50" tIns="45674" rIns="91350" bIns="45674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56" name="Text Box 6">
              <a:extLst>
                <a:ext uri="{FF2B5EF4-FFF2-40B4-BE49-F238E27FC236}">
                  <a16:creationId xmlns:a16="http://schemas.microsoft.com/office/drawing/2014/main" id="{132BE56C-2D94-C04F-A7AE-B2332AB0D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6218" y="4255910"/>
              <a:ext cx="1617959" cy="2519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78757" tIns="40954" rIns="78757" bIns="40954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100">
                  <a:solidFill>
                    <a:srgbClr val="0000FF"/>
                  </a:solidFill>
                  <a:latin typeface="Verdana" charset="0"/>
                </a:rPr>
                <a:t>Z</a:t>
              </a:r>
              <a:r>
                <a:rPr lang="en-GB" sz="1100" baseline="-25000">
                  <a:solidFill>
                    <a:srgbClr val="0000FF"/>
                  </a:solidFill>
                  <a:latin typeface="Verdana" charset="0"/>
                </a:rPr>
                <a:t>TOF_LOW</a:t>
              </a:r>
              <a:r>
                <a:rPr lang="en-GB" sz="1100">
                  <a:solidFill>
                    <a:srgbClr val="0000FF"/>
                  </a:solidFill>
                  <a:latin typeface="Verdana" charset="0"/>
                </a:rPr>
                <a:t>=5.2</a:t>
              </a:r>
            </a:p>
          </p:txBody>
        </p:sp>
        <p:sp>
          <p:nvSpPr>
            <p:cNvPr id="57" name="Text Box 7">
              <a:extLst>
                <a:ext uri="{FF2B5EF4-FFF2-40B4-BE49-F238E27FC236}">
                  <a16:creationId xmlns:a16="http://schemas.microsoft.com/office/drawing/2014/main" id="{330A33D8-5806-7547-9D1C-19DA9D447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4256" y="3466627"/>
              <a:ext cx="1534382" cy="2519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78757" tIns="40954" rIns="78757" bIns="40954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100">
                  <a:solidFill>
                    <a:srgbClr val="0000FF"/>
                  </a:solidFill>
                  <a:latin typeface="Verdana" charset="0"/>
                </a:rPr>
                <a:t>Z</a:t>
              </a:r>
              <a:r>
                <a:rPr lang="en-GB" sz="1100" baseline="-25000">
                  <a:solidFill>
                    <a:srgbClr val="0000FF"/>
                  </a:solidFill>
                  <a:latin typeface="Verdana" charset="0"/>
                </a:rPr>
                <a:t>TRK_IN</a:t>
              </a:r>
              <a:r>
                <a:rPr lang="en-GB" sz="1100">
                  <a:solidFill>
                    <a:srgbClr val="0000FF"/>
                  </a:solidFill>
                  <a:latin typeface="Verdana" charset="0"/>
                </a:rPr>
                <a:t>=4.8</a:t>
              </a:r>
            </a:p>
          </p:txBody>
        </p:sp>
        <p:sp>
          <p:nvSpPr>
            <p:cNvPr id="58" name="Text Box 8">
              <a:extLst>
                <a:ext uri="{FF2B5EF4-FFF2-40B4-BE49-F238E27FC236}">
                  <a16:creationId xmlns:a16="http://schemas.microsoft.com/office/drawing/2014/main" id="{EA6E192B-6440-6F40-8C83-43E6E08FD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9389" y="4771401"/>
              <a:ext cx="1339369" cy="2519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78757" tIns="40954" rIns="78757" bIns="40954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100" dirty="0">
                  <a:solidFill>
                    <a:srgbClr val="0000FF"/>
                  </a:solidFill>
                  <a:latin typeface="Verdana" charset="0"/>
                </a:rPr>
                <a:t>Z</a:t>
              </a:r>
              <a:r>
                <a:rPr lang="en-GB" sz="1100" baseline="-25000" dirty="0">
                  <a:solidFill>
                    <a:srgbClr val="0000FF"/>
                  </a:solidFill>
                  <a:latin typeface="Verdana" charset="0"/>
                </a:rPr>
                <a:t>RICH</a:t>
              </a:r>
              <a:r>
                <a:rPr lang="en-GB" sz="1100" dirty="0">
                  <a:solidFill>
                    <a:srgbClr val="0000FF"/>
                  </a:solidFill>
                  <a:latin typeface="Verdana" charset="0"/>
                </a:rPr>
                <a:t>=5.1</a:t>
              </a:r>
            </a:p>
          </p:txBody>
        </p:sp>
        <p:sp>
          <p:nvSpPr>
            <p:cNvPr id="59" name="Text Box 3">
              <a:extLst>
                <a:ext uri="{FF2B5EF4-FFF2-40B4-BE49-F238E27FC236}">
                  <a16:creationId xmlns:a16="http://schemas.microsoft.com/office/drawing/2014/main" id="{C34C8AFC-5CB3-1A48-A986-27F35DD91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2865" y="1391458"/>
              <a:ext cx="1521525" cy="2519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78757" tIns="40954" rIns="78757" bIns="40954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100">
                  <a:solidFill>
                    <a:srgbClr val="FF0000"/>
                  </a:solidFill>
                  <a:latin typeface="Verdana" charset="0"/>
                </a:rPr>
                <a:t>Z</a:t>
              </a:r>
              <a:r>
                <a:rPr lang="en-GB" sz="1100" baseline="-25000">
                  <a:solidFill>
                    <a:srgbClr val="FF0000"/>
                  </a:solidFill>
                  <a:latin typeface="Verdana" charset="0"/>
                </a:rPr>
                <a:t>TRK_L1</a:t>
              </a:r>
              <a:r>
                <a:rPr lang="en-GB" sz="1100">
                  <a:solidFill>
                    <a:srgbClr val="FF0000"/>
                  </a:solidFill>
                  <a:latin typeface="Verdana" charset="0"/>
                </a:rPr>
                <a:t>=6.1</a:t>
              </a:r>
            </a:p>
          </p:txBody>
        </p:sp>
        <p:sp>
          <p:nvSpPr>
            <p:cNvPr id="60" name="Text Box 4">
              <a:extLst>
                <a:ext uri="{FF2B5EF4-FFF2-40B4-BE49-F238E27FC236}">
                  <a16:creationId xmlns:a16="http://schemas.microsoft.com/office/drawing/2014/main" id="{43E4FEA6-A5B5-7247-961E-6EA0AAAFF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1803" y="1925832"/>
              <a:ext cx="1375802" cy="2519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78757" tIns="40954" rIns="78757" bIns="40954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100">
                  <a:solidFill>
                    <a:srgbClr val="FF0000"/>
                  </a:solidFill>
                  <a:latin typeface="Verdana" charset="0"/>
                </a:rPr>
                <a:t>Z</a:t>
              </a:r>
              <a:r>
                <a:rPr lang="en-GB" sz="1100" baseline="-25000">
                  <a:solidFill>
                    <a:srgbClr val="FF0000"/>
                  </a:solidFill>
                  <a:latin typeface="Verdana" charset="0"/>
                </a:rPr>
                <a:t>TRD</a:t>
              </a:r>
              <a:r>
                <a:rPr lang="en-GB" sz="1100">
                  <a:solidFill>
                    <a:srgbClr val="FF0000"/>
                  </a:solidFill>
                  <a:latin typeface="Verdana" charset="0"/>
                </a:rPr>
                <a:t>=6.0</a:t>
              </a:r>
            </a:p>
          </p:txBody>
        </p:sp>
        <p:sp>
          <p:nvSpPr>
            <p:cNvPr id="61" name="Text Box 5">
              <a:extLst>
                <a:ext uri="{FF2B5EF4-FFF2-40B4-BE49-F238E27FC236}">
                  <a16:creationId xmlns:a16="http://schemas.microsoft.com/office/drawing/2014/main" id="{0646FAC5-D6B3-9348-AFD2-752A3CDED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9853" y="2482861"/>
              <a:ext cx="1200076" cy="2519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78757" tIns="40954" rIns="78757" bIns="40954">
              <a:spAutoFit/>
            </a:bodyPr>
            <a:lstStyle>
              <a:lvl1pPr>
                <a:tabLst>
                  <a:tab pos="0" algn="l"/>
                  <a:tab pos="446088" algn="l"/>
                  <a:tab pos="895350" algn="l"/>
                  <a:tab pos="1344613" algn="l"/>
                  <a:tab pos="1792288" algn="l"/>
                  <a:tab pos="2241550" algn="l"/>
                  <a:tab pos="2690813" algn="l"/>
                  <a:tab pos="3140075" algn="l"/>
                  <a:tab pos="3587750" algn="l"/>
                  <a:tab pos="4037013" algn="l"/>
                  <a:tab pos="4486275" algn="l"/>
                  <a:tab pos="4933950" algn="l"/>
                  <a:tab pos="5383213" algn="l"/>
                  <a:tab pos="5832475" algn="l"/>
                  <a:tab pos="6281738" algn="l"/>
                  <a:tab pos="6729413" algn="l"/>
                  <a:tab pos="7178675" algn="l"/>
                  <a:tab pos="7627938" algn="l"/>
                  <a:tab pos="8075613" algn="l"/>
                  <a:tab pos="8524875" algn="l"/>
                  <a:tab pos="8974138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0" algn="l"/>
                  <a:tab pos="446088" algn="l"/>
                  <a:tab pos="895350" algn="l"/>
                  <a:tab pos="1344613" algn="l"/>
                  <a:tab pos="1792288" algn="l"/>
                  <a:tab pos="2241550" algn="l"/>
                  <a:tab pos="2690813" algn="l"/>
                  <a:tab pos="3140075" algn="l"/>
                  <a:tab pos="3587750" algn="l"/>
                  <a:tab pos="4037013" algn="l"/>
                  <a:tab pos="4486275" algn="l"/>
                  <a:tab pos="4933950" algn="l"/>
                  <a:tab pos="5383213" algn="l"/>
                  <a:tab pos="5832475" algn="l"/>
                  <a:tab pos="6281738" algn="l"/>
                  <a:tab pos="6729413" algn="l"/>
                  <a:tab pos="7178675" algn="l"/>
                  <a:tab pos="7627938" algn="l"/>
                  <a:tab pos="8075613" algn="l"/>
                  <a:tab pos="8524875" algn="l"/>
                  <a:tab pos="8974138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tabLst>
                  <a:tab pos="0" algn="l"/>
                  <a:tab pos="446088" algn="l"/>
                  <a:tab pos="895350" algn="l"/>
                  <a:tab pos="1344613" algn="l"/>
                  <a:tab pos="1792288" algn="l"/>
                  <a:tab pos="2241550" algn="l"/>
                  <a:tab pos="2690813" algn="l"/>
                  <a:tab pos="3140075" algn="l"/>
                  <a:tab pos="3587750" algn="l"/>
                  <a:tab pos="4037013" algn="l"/>
                  <a:tab pos="4486275" algn="l"/>
                  <a:tab pos="4933950" algn="l"/>
                  <a:tab pos="5383213" algn="l"/>
                  <a:tab pos="5832475" algn="l"/>
                  <a:tab pos="6281738" algn="l"/>
                  <a:tab pos="6729413" algn="l"/>
                  <a:tab pos="7178675" algn="l"/>
                  <a:tab pos="7627938" algn="l"/>
                  <a:tab pos="8075613" algn="l"/>
                  <a:tab pos="8524875" algn="l"/>
                  <a:tab pos="8974138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tabLst>
                  <a:tab pos="0" algn="l"/>
                  <a:tab pos="446088" algn="l"/>
                  <a:tab pos="895350" algn="l"/>
                  <a:tab pos="1344613" algn="l"/>
                  <a:tab pos="1792288" algn="l"/>
                  <a:tab pos="2241550" algn="l"/>
                  <a:tab pos="2690813" algn="l"/>
                  <a:tab pos="3140075" algn="l"/>
                  <a:tab pos="3587750" algn="l"/>
                  <a:tab pos="4037013" algn="l"/>
                  <a:tab pos="4486275" algn="l"/>
                  <a:tab pos="4933950" algn="l"/>
                  <a:tab pos="5383213" algn="l"/>
                  <a:tab pos="5832475" algn="l"/>
                  <a:tab pos="6281738" algn="l"/>
                  <a:tab pos="6729413" algn="l"/>
                  <a:tab pos="7178675" algn="l"/>
                  <a:tab pos="7627938" algn="l"/>
                  <a:tab pos="8075613" algn="l"/>
                  <a:tab pos="8524875" algn="l"/>
                  <a:tab pos="8974138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tabLst>
                  <a:tab pos="0" algn="l"/>
                  <a:tab pos="446088" algn="l"/>
                  <a:tab pos="895350" algn="l"/>
                  <a:tab pos="1344613" algn="l"/>
                  <a:tab pos="1792288" algn="l"/>
                  <a:tab pos="2241550" algn="l"/>
                  <a:tab pos="2690813" algn="l"/>
                  <a:tab pos="3140075" algn="l"/>
                  <a:tab pos="3587750" algn="l"/>
                  <a:tab pos="4037013" algn="l"/>
                  <a:tab pos="4486275" algn="l"/>
                  <a:tab pos="4933950" algn="l"/>
                  <a:tab pos="5383213" algn="l"/>
                  <a:tab pos="5832475" algn="l"/>
                  <a:tab pos="6281738" algn="l"/>
                  <a:tab pos="6729413" algn="l"/>
                  <a:tab pos="7178675" algn="l"/>
                  <a:tab pos="7627938" algn="l"/>
                  <a:tab pos="8075613" algn="l"/>
                  <a:tab pos="8524875" algn="l"/>
                  <a:tab pos="8974138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2288" algn="l"/>
                  <a:tab pos="2241550" algn="l"/>
                  <a:tab pos="2690813" algn="l"/>
                  <a:tab pos="3140075" algn="l"/>
                  <a:tab pos="3587750" algn="l"/>
                  <a:tab pos="4037013" algn="l"/>
                  <a:tab pos="4486275" algn="l"/>
                  <a:tab pos="4933950" algn="l"/>
                  <a:tab pos="5383213" algn="l"/>
                  <a:tab pos="5832475" algn="l"/>
                  <a:tab pos="6281738" algn="l"/>
                  <a:tab pos="6729413" algn="l"/>
                  <a:tab pos="7178675" algn="l"/>
                  <a:tab pos="7627938" algn="l"/>
                  <a:tab pos="8075613" algn="l"/>
                  <a:tab pos="8524875" algn="l"/>
                  <a:tab pos="8974138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2288" algn="l"/>
                  <a:tab pos="2241550" algn="l"/>
                  <a:tab pos="2690813" algn="l"/>
                  <a:tab pos="3140075" algn="l"/>
                  <a:tab pos="3587750" algn="l"/>
                  <a:tab pos="4037013" algn="l"/>
                  <a:tab pos="4486275" algn="l"/>
                  <a:tab pos="4933950" algn="l"/>
                  <a:tab pos="5383213" algn="l"/>
                  <a:tab pos="5832475" algn="l"/>
                  <a:tab pos="6281738" algn="l"/>
                  <a:tab pos="6729413" algn="l"/>
                  <a:tab pos="7178675" algn="l"/>
                  <a:tab pos="7627938" algn="l"/>
                  <a:tab pos="8075613" algn="l"/>
                  <a:tab pos="8524875" algn="l"/>
                  <a:tab pos="8974138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2288" algn="l"/>
                  <a:tab pos="2241550" algn="l"/>
                  <a:tab pos="2690813" algn="l"/>
                  <a:tab pos="3140075" algn="l"/>
                  <a:tab pos="3587750" algn="l"/>
                  <a:tab pos="4037013" algn="l"/>
                  <a:tab pos="4486275" algn="l"/>
                  <a:tab pos="4933950" algn="l"/>
                  <a:tab pos="5383213" algn="l"/>
                  <a:tab pos="5832475" algn="l"/>
                  <a:tab pos="6281738" algn="l"/>
                  <a:tab pos="6729413" algn="l"/>
                  <a:tab pos="7178675" algn="l"/>
                  <a:tab pos="7627938" algn="l"/>
                  <a:tab pos="8075613" algn="l"/>
                  <a:tab pos="8524875" algn="l"/>
                  <a:tab pos="8974138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2288" algn="l"/>
                  <a:tab pos="2241550" algn="l"/>
                  <a:tab pos="2690813" algn="l"/>
                  <a:tab pos="3140075" algn="l"/>
                  <a:tab pos="3587750" algn="l"/>
                  <a:tab pos="4037013" algn="l"/>
                  <a:tab pos="4486275" algn="l"/>
                  <a:tab pos="4933950" algn="l"/>
                  <a:tab pos="5383213" algn="l"/>
                  <a:tab pos="5832475" algn="l"/>
                  <a:tab pos="6281738" algn="l"/>
                  <a:tab pos="6729413" algn="l"/>
                  <a:tab pos="7178675" algn="l"/>
                  <a:tab pos="7627938" algn="l"/>
                  <a:tab pos="8075613" algn="l"/>
                  <a:tab pos="8524875" algn="l"/>
                  <a:tab pos="8974138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100" dirty="0">
                  <a:solidFill>
                    <a:srgbClr val="FF0000"/>
                  </a:solidFill>
                  <a:latin typeface="Verdana" charset="0"/>
                </a:rPr>
                <a:t>Z</a:t>
              </a:r>
              <a:r>
                <a:rPr lang="en-GB" sz="1100" baseline="-25000" dirty="0">
                  <a:solidFill>
                    <a:srgbClr val="FF0000"/>
                  </a:solidFill>
                  <a:latin typeface="Verdana" charset="0"/>
                </a:rPr>
                <a:t>0</a:t>
              </a:r>
              <a:r>
                <a:rPr lang="en-GB" sz="1100" dirty="0">
                  <a:solidFill>
                    <a:srgbClr val="FF0000"/>
                  </a:solidFill>
                  <a:latin typeface="Verdana" charset="0"/>
                </a:rPr>
                <a:t>=9.9</a:t>
              </a:r>
            </a:p>
          </p:txBody>
        </p:sp>
        <p:sp>
          <p:nvSpPr>
            <p:cNvPr id="62" name="Text Box 5">
              <a:extLst>
                <a:ext uri="{FF2B5EF4-FFF2-40B4-BE49-F238E27FC236}">
                  <a16:creationId xmlns:a16="http://schemas.microsoft.com/office/drawing/2014/main" id="{09434A61-7DF8-644C-A7C0-4940622A9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9853" y="2846451"/>
              <a:ext cx="1200076" cy="2519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 lIns="78757" tIns="40954" rIns="78757" bIns="40954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100">
                  <a:solidFill>
                    <a:srgbClr val="0000FF"/>
                  </a:solidFill>
                  <a:latin typeface="Verdana" charset="0"/>
                </a:rPr>
                <a:t>Z</a:t>
              </a:r>
              <a:r>
                <a:rPr lang="en-GB" sz="1100" baseline="-25000">
                  <a:solidFill>
                    <a:srgbClr val="0000FF"/>
                  </a:solidFill>
                  <a:latin typeface="Verdana" charset="0"/>
                </a:rPr>
                <a:t>1</a:t>
              </a:r>
              <a:r>
                <a:rPr lang="en-GB" sz="1100">
                  <a:solidFill>
                    <a:srgbClr val="0000FF"/>
                  </a:solidFill>
                  <a:latin typeface="Verdana" charset="0"/>
                </a:rPr>
                <a:t>=5.3</a:t>
              </a:r>
            </a:p>
          </p:txBody>
        </p:sp>
        <p:sp>
          <p:nvSpPr>
            <p:cNvPr id="63" name="Text Box 16">
              <a:extLst>
                <a:ext uri="{FF2B5EF4-FFF2-40B4-BE49-F238E27FC236}">
                  <a16:creationId xmlns:a16="http://schemas.microsoft.com/office/drawing/2014/main" id="{D2B5B93A-535E-934B-AD24-751643BE5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0200" y="1397124"/>
              <a:ext cx="687951" cy="3624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79804" tIns="39893" rIns="79804" bIns="39893">
              <a:spAutoFit/>
            </a:bodyPr>
            <a:lstStyle>
              <a:lvl1pPr defTabSz="4572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900">
                  <a:solidFill>
                    <a:srgbClr val="0000FF"/>
                  </a:solidFill>
                </a:rPr>
                <a:t>front      view</a:t>
              </a:r>
            </a:p>
          </p:txBody>
        </p:sp>
        <p:sp>
          <p:nvSpPr>
            <p:cNvPr id="64" name="Slide Number Placeholder 1">
              <a:extLst>
                <a:ext uri="{FF2B5EF4-FFF2-40B4-BE49-F238E27FC236}">
                  <a16:creationId xmlns:a16="http://schemas.microsoft.com/office/drawing/2014/main" id="{44FDFA75-E7F0-4948-9D28-7CE83B090F30}"/>
                </a:ext>
              </a:extLst>
            </p:cNvPr>
            <p:cNvSpPr txBox="1">
              <a:spLocks/>
            </p:cNvSpPr>
            <p:nvPr/>
          </p:nvSpPr>
          <p:spPr>
            <a:xfrm>
              <a:off x="7712938" y="5161551"/>
              <a:ext cx="2329191" cy="300323"/>
            </a:xfrm>
            <a:prstGeom prst="rect">
              <a:avLst/>
            </a:prstGeom>
          </p:spPr>
          <p:txBody>
            <a:bodyPr vert="horz" lIns="89946" tIns="44956" rIns="89946" bIns="44956" rtlCol="0" anchor="ctr"/>
            <a:lstStyle>
              <a:defPPr>
                <a:defRPr lang="en-US"/>
              </a:defPPr>
              <a:lvl1pPr algn="r" defTabSz="1026742" rtl="0" eaLnBrk="0" fontAlgn="auto" hangingPunct="0">
                <a:spcBef>
                  <a:spcPts val="0"/>
                </a:spcBef>
                <a:spcAft>
                  <a:spcPts val="0"/>
                </a:spcAft>
                <a:defRPr sz="1400" b="1" kern="1200">
                  <a:solidFill>
                    <a:prstClr val="black">
                      <a:tint val="75000"/>
                    </a:prstClr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438044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877667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17287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755334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05644" algn="l" defTabSz="441085" rtl="0" eaLnBrk="1" latinLnBrk="0" hangingPunct="1">
                <a:defRPr sz="2900" b="1" kern="1200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646798" algn="l" defTabSz="441085" rtl="0" eaLnBrk="1" latinLnBrk="0" hangingPunct="1">
                <a:defRPr sz="2900" b="1" kern="1200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087931" algn="l" defTabSz="441085" rtl="0" eaLnBrk="1" latinLnBrk="0" hangingPunct="1">
                <a:defRPr sz="2900" b="1" kern="1200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529069" algn="l" defTabSz="441085" rtl="0" eaLnBrk="1" latinLnBrk="0" hangingPunct="1">
                <a:defRPr sz="2900" b="1" kern="1200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fld id="{39CCAD98-7C3D-44C9-A0AB-AB393B50DF18}" type="slidenum">
                <a:rPr lang="en-US" sz="1000">
                  <a:solidFill>
                    <a:schemeClr val="bg1"/>
                  </a:solidFill>
                </a:rPr>
                <a:pPr>
                  <a:defRPr/>
                </a:pPr>
                <a:t>28</a:t>
              </a:fld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65" name="Rectangle 5">
              <a:extLst>
                <a:ext uri="{FF2B5EF4-FFF2-40B4-BE49-F238E27FC236}">
                  <a16:creationId xmlns:a16="http://schemas.microsoft.com/office/drawing/2014/main" id="{B8E2B8F0-332A-524B-B39C-857CFAC2BDD0}"/>
                </a:ext>
              </a:extLst>
            </p:cNvPr>
            <p:cNvSpPr/>
            <p:nvPr/>
          </p:nvSpPr>
          <p:spPr>
            <a:xfrm>
              <a:off x="8646586" y="5145846"/>
              <a:ext cx="525769" cy="31573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0095" tIns="40048" rIns="80095" bIns="40048"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F78E40C6-2A78-4440-9776-FE2BEBAF2FE2}"/>
              </a:ext>
            </a:extLst>
          </p:cNvPr>
          <p:cNvSpPr txBox="1"/>
          <p:nvPr/>
        </p:nvSpPr>
        <p:spPr>
          <a:xfrm>
            <a:off x="5960268" y="5833020"/>
            <a:ext cx="4285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Helvetica" pitchFamily="2" charset="0"/>
              </a:rPr>
              <a:t>Valutazione della frammentazione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6EB9419-B28F-0741-BBCA-35AB39852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7C0D5F1-7DE8-8941-B16C-60012ED8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Maura Graziani - CdS Luglio 2022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CFD127-ECAD-6549-9E35-36FFFBB6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A519C-F787-F847-A9E2-F26927FE801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487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12383-B287-1425-3FEE-B2D46641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qualified activity (SERMS, Terni)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6FC4DD-679C-3643-0EB8-CDC634CA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98D7-02A6-2A4A-B235-F0CE41C7BFC4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A group of people in white coats in a room&#10;&#10;Description automatically generated with low confidence">
            <a:extLst>
              <a:ext uri="{FF2B5EF4-FFF2-40B4-BE49-F238E27FC236}">
                <a16:creationId xmlns:a16="http://schemas.microsoft.com/office/drawing/2014/main" id="{5B05C846-1E1C-94FC-C5A6-C675D0DE7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564" y="1383845"/>
            <a:ext cx="7298872" cy="54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6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C00000"/>
                </a:solidFill>
              </a:rPr>
              <a:t>AMS-02: Uno </a:t>
            </a:r>
            <a:r>
              <a:rPr lang="en-GB" err="1">
                <a:solidFill>
                  <a:srgbClr val="C00000"/>
                </a:solidFill>
              </a:rPr>
              <a:t>spettrometro</a:t>
            </a: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 err="1">
                <a:solidFill>
                  <a:srgbClr val="C00000"/>
                </a:solidFill>
              </a:rPr>
              <a:t>magnetico</a:t>
            </a:r>
            <a:r>
              <a:rPr lang="en-GB">
                <a:solidFill>
                  <a:srgbClr val="C00000"/>
                </a:solidFill>
              </a:rPr>
              <a:t> di </a:t>
            </a:r>
            <a:r>
              <a:rPr lang="en-GB" err="1">
                <a:solidFill>
                  <a:srgbClr val="C00000"/>
                </a:solidFill>
              </a:rPr>
              <a:t>alta</a:t>
            </a: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 err="1">
                <a:solidFill>
                  <a:srgbClr val="C00000"/>
                </a:solidFill>
              </a:rPr>
              <a:t>precisione</a:t>
            </a: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 err="1">
                <a:solidFill>
                  <a:srgbClr val="C00000"/>
                </a:solidFill>
              </a:rPr>
              <a:t>fino</a:t>
            </a:r>
            <a:r>
              <a:rPr lang="en-GB">
                <a:solidFill>
                  <a:srgbClr val="C00000"/>
                </a:solidFill>
              </a:rPr>
              <a:t> al </a:t>
            </a:r>
            <a:r>
              <a:rPr lang="en-GB" err="1">
                <a:solidFill>
                  <a:srgbClr val="C00000"/>
                </a:solidFill>
              </a:rPr>
              <a:t>TeV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1110" y="5357228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SAA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1110" y="2869949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SAA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692246E7-2A4D-6B48-88CA-CA15465EFF75}"/>
              </a:ext>
            </a:extLst>
          </p:cNvPr>
          <p:cNvSpPr/>
          <p:nvPr/>
        </p:nvSpPr>
        <p:spPr>
          <a:xfrm>
            <a:off x="10461104" y="685184"/>
            <a:ext cx="1728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latin typeface="Helvetica"/>
                <a:cs typeface="Helvetica"/>
              </a:rPr>
              <a:t>AMS-02 is not a free-flyer	</a:t>
            </a:r>
            <a:r>
              <a:rPr lang="en-US">
                <a:solidFill>
                  <a:srgbClr val="FFFFFF"/>
                </a:solidFill>
                <a:latin typeface="Helvetica"/>
                <a:cs typeface="Helvetica"/>
                <a:sym typeface="Wingdings" charset="0"/>
              </a:rPr>
              <a:t> attitude and sun exposition </a:t>
            </a:r>
            <a:r>
              <a:rPr lang="en-US" b="1">
                <a:solidFill>
                  <a:srgbClr val="FFFFFF"/>
                </a:solidFill>
                <a:latin typeface="Helvetica"/>
                <a:cs typeface="Helvetica"/>
                <a:sym typeface="Wingdings" charset="0"/>
              </a:rPr>
              <a:t>cannot be controlled</a:t>
            </a:r>
            <a:r>
              <a:rPr lang="en-US">
                <a:solidFill>
                  <a:srgbClr val="FFFFFF"/>
                </a:solidFill>
                <a:latin typeface="Helvetica"/>
                <a:cs typeface="Helvetica"/>
                <a:sym typeface="Wingdings" charset="0"/>
              </a:rPr>
              <a:t>!</a:t>
            </a:r>
            <a:endParaRPr lang="en-US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0" name="page7image65360768.png" descr="page7image65360768.png">
            <a:extLst>
              <a:ext uri="{FF2B5EF4-FFF2-40B4-BE49-F238E27FC236}">
                <a16:creationId xmlns:a16="http://schemas.microsoft.com/office/drawing/2014/main" id="{7EA96090-D8D4-F147-9030-919BBBFC3982}"/>
              </a:ext>
            </a:extLst>
          </p:cNvPr>
          <p:cNvPicPr>
            <a:picLocks/>
          </p:cNvPicPr>
          <p:nvPr/>
        </p:nvPicPr>
        <p:blipFill>
          <a:blip r:embed="rId3">
            <a:alphaModFix amt="80000"/>
          </a:blip>
          <a:srcRect l="1991" t="1966" r="6248"/>
          <a:stretch>
            <a:fillRect/>
          </a:stretch>
        </p:blipFill>
        <p:spPr>
          <a:xfrm>
            <a:off x="3947213" y="1577407"/>
            <a:ext cx="4297574" cy="4668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7" extrusionOk="0">
                <a:moveTo>
                  <a:pt x="11657" y="1"/>
                </a:moveTo>
                <a:cubicBezTo>
                  <a:pt x="7139" y="-3"/>
                  <a:pt x="3786" y="65"/>
                  <a:pt x="2427" y="187"/>
                </a:cubicBezTo>
                <a:cubicBezTo>
                  <a:pt x="1536" y="267"/>
                  <a:pt x="1476" y="301"/>
                  <a:pt x="1585" y="655"/>
                </a:cubicBezTo>
                <a:cubicBezTo>
                  <a:pt x="1630" y="802"/>
                  <a:pt x="1667" y="807"/>
                  <a:pt x="3067" y="864"/>
                </a:cubicBezTo>
                <a:cubicBezTo>
                  <a:pt x="4425" y="920"/>
                  <a:pt x="4503" y="930"/>
                  <a:pt x="4503" y="1055"/>
                </a:cubicBezTo>
                <a:cubicBezTo>
                  <a:pt x="4503" y="1176"/>
                  <a:pt x="4430" y="1192"/>
                  <a:pt x="3695" y="1235"/>
                </a:cubicBezTo>
                <a:cubicBezTo>
                  <a:pt x="3250" y="1261"/>
                  <a:pt x="2614" y="1322"/>
                  <a:pt x="2280" y="1369"/>
                </a:cubicBezTo>
                <a:lnTo>
                  <a:pt x="1673" y="1457"/>
                </a:lnTo>
                <a:lnTo>
                  <a:pt x="1626" y="1818"/>
                </a:lnTo>
                <a:cubicBezTo>
                  <a:pt x="1579" y="2162"/>
                  <a:pt x="1617" y="2262"/>
                  <a:pt x="2377" y="3828"/>
                </a:cubicBezTo>
                <a:cubicBezTo>
                  <a:pt x="2823" y="4747"/>
                  <a:pt x="3146" y="5501"/>
                  <a:pt x="3108" y="5532"/>
                </a:cubicBezTo>
                <a:cubicBezTo>
                  <a:pt x="3069" y="5564"/>
                  <a:pt x="2953" y="5516"/>
                  <a:pt x="2846" y="5423"/>
                </a:cubicBezTo>
                <a:cubicBezTo>
                  <a:pt x="2396" y="5031"/>
                  <a:pt x="2011" y="5347"/>
                  <a:pt x="2432" y="5765"/>
                </a:cubicBezTo>
                <a:cubicBezTo>
                  <a:pt x="2566" y="5898"/>
                  <a:pt x="2660" y="6028"/>
                  <a:pt x="2640" y="6055"/>
                </a:cubicBezTo>
                <a:cubicBezTo>
                  <a:pt x="2620" y="6081"/>
                  <a:pt x="2358" y="6136"/>
                  <a:pt x="2058" y="6177"/>
                </a:cubicBezTo>
                <a:cubicBezTo>
                  <a:pt x="1758" y="6218"/>
                  <a:pt x="1171" y="6317"/>
                  <a:pt x="755" y="6397"/>
                </a:cubicBezTo>
                <a:lnTo>
                  <a:pt x="0" y="6543"/>
                </a:lnTo>
                <a:lnTo>
                  <a:pt x="55" y="6941"/>
                </a:lnTo>
                <a:cubicBezTo>
                  <a:pt x="92" y="7209"/>
                  <a:pt x="165" y="7390"/>
                  <a:pt x="279" y="7489"/>
                </a:cubicBezTo>
                <a:cubicBezTo>
                  <a:pt x="420" y="7613"/>
                  <a:pt x="454" y="7740"/>
                  <a:pt x="479" y="8250"/>
                </a:cubicBezTo>
                <a:cubicBezTo>
                  <a:pt x="496" y="8586"/>
                  <a:pt x="529" y="9086"/>
                  <a:pt x="552" y="9358"/>
                </a:cubicBezTo>
                <a:cubicBezTo>
                  <a:pt x="575" y="9631"/>
                  <a:pt x="612" y="10152"/>
                  <a:pt x="634" y="10516"/>
                </a:cubicBezTo>
                <a:cubicBezTo>
                  <a:pt x="842" y="14061"/>
                  <a:pt x="841" y="14008"/>
                  <a:pt x="677" y="14121"/>
                </a:cubicBezTo>
                <a:cubicBezTo>
                  <a:pt x="562" y="14200"/>
                  <a:pt x="539" y="14295"/>
                  <a:pt x="564" y="14592"/>
                </a:cubicBezTo>
                <a:lnTo>
                  <a:pt x="596" y="14963"/>
                </a:lnTo>
                <a:lnTo>
                  <a:pt x="1041" y="15050"/>
                </a:lnTo>
                <a:cubicBezTo>
                  <a:pt x="1386" y="15118"/>
                  <a:pt x="1544" y="15121"/>
                  <a:pt x="1734" y="15062"/>
                </a:cubicBezTo>
                <a:cubicBezTo>
                  <a:pt x="2010" y="14977"/>
                  <a:pt x="2170" y="15016"/>
                  <a:pt x="2046" y="15138"/>
                </a:cubicBezTo>
                <a:cubicBezTo>
                  <a:pt x="1999" y="15184"/>
                  <a:pt x="1995" y="15255"/>
                  <a:pt x="2036" y="15310"/>
                </a:cubicBezTo>
                <a:cubicBezTo>
                  <a:pt x="2145" y="15453"/>
                  <a:pt x="2709" y="15217"/>
                  <a:pt x="3039" y="14888"/>
                </a:cubicBezTo>
                <a:cubicBezTo>
                  <a:pt x="3251" y="14678"/>
                  <a:pt x="3443" y="14578"/>
                  <a:pt x="3907" y="14439"/>
                </a:cubicBezTo>
                <a:cubicBezTo>
                  <a:pt x="4616" y="14225"/>
                  <a:pt x="5230" y="14170"/>
                  <a:pt x="5230" y="14319"/>
                </a:cubicBezTo>
                <a:cubicBezTo>
                  <a:pt x="5230" y="14373"/>
                  <a:pt x="5139" y="14433"/>
                  <a:pt x="5028" y="14451"/>
                </a:cubicBezTo>
                <a:cubicBezTo>
                  <a:pt x="4917" y="14470"/>
                  <a:pt x="4671" y="14560"/>
                  <a:pt x="4483" y="14651"/>
                </a:cubicBezTo>
                <a:cubicBezTo>
                  <a:pt x="4177" y="14798"/>
                  <a:pt x="4141" y="14843"/>
                  <a:pt x="4140" y="15063"/>
                </a:cubicBezTo>
                <a:cubicBezTo>
                  <a:pt x="4140" y="15269"/>
                  <a:pt x="4171" y="15316"/>
                  <a:pt x="4333" y="15349"/>
                </a:cubicBezTo>
                <a:cubicBezTo>
                  <a:pt x="4452" y="15374"/>
                  <a:pt x="4608" y="15347"/>
                  <a:pt x="4733" y="15279"/>
                </a:cubicBezTo>
                <a:cubicBezTo>
                  <a:pt x="4846" y="15219"/>
                  <a:pt x="5022" y="15179"/>
                  <a:pt x="5125" y="15191"/>
                </a:cubicBezTo>
                <a:cubicBezTo>
                  <a:pt x="5291" y="15211"/>
                  <a:pt x="5313" y="15253"/>
                  <a:pt x="5335" y="15593"/>
                </a:cubicBezTo>
                <a:cubicBezTo>
                  <a:pt x="5348" y="15803"/>
                  <a:pt x="5394" y="15977"/>
                  <a:pt x="5437" y="15982"/>
                </a:cubicBezTo>
                <a:cubicBezTo>
                  <a:pt x="5479" y="15986"/>
                  <a:pt x="5559" y="15995"/>
                  <a:pt x="5614" y="16000"/>
                </a:cubicBezTo>
                <a:cubicBezTo>
                  <a:pt x="5732" y="16012"/>
                  <a:pt x="5729" y="16072"/>
                  <a:pt x="5553" y="17363"/>
                </a:cubicBezTo>
                <a:cubicBezTo>
                  <a:pt x="5461" y="18040"/>
                  <a:pt x="5388" y="18345"/>
                  <a:pt x="5302" y="18399"/>
                </a:cubicBezTo>
                <a:cubicBezTo>
                  <a:pt x="5215" y="18454"/>
                  <a:pt x="5206" y="18488"/>
                  <a:pt x="5273" y="18522"/>
                </a:cubicBezTo>
                <a:cubicBezTo>
                  <a:pt x="5325" y="18548"/>
                  <a:pt x="5353" y="18666"/>
                  <a:pt x="5336" y="18785"/>
                </a:cubicBezTo>
                <a:cubicBezTo>
                  <a:pt x="5306" y="18999"/>
                  <a:pt x="5310" y="19002"/>
                  <a:pt x="5698" y="19040"/>
                </a:cubicBezTo>
                <a:cubicBezTo>
                  <a:pt x="5914" y="19060"/>
                  <a:pt x="6202" y="19124"/>
                  <a:pt x="6340" y="19180"/>
                </a:cubicBezTo>
                <a:cubicBezTo>
                  <a:pt x="6477" y="19236"/>
                  <a:pt x="6636" y="19282"/>
                  <a:pt x="6693" y="19282"/>
                </a:cubicBezTo>
                <a:cubicBezTo>
                  <a:pt x="6874" y="19282"/>
                  <a:pt x="6909" y="19417"/>
                  <a:pt x="6763" y="19549"/>
                </a:cubicBezTo>
                <a:cubicBezTo>
                  <a:pt x="6581" y="19714"/>
                  <a:pt x="6557" y="20364"/>
                  <a:pt x="6728" y="20499"/>
                </a:cubicBezTo>
                <a:cubicBezTo>
                  <a:pt x="7072" y="20770"/>
                  <a:pt x="7535" y="20886"/>
                  <a:pt x="9264" y="21134"/>
                </a:cubicBezTo>
                <a:cubicBezTo>
                  <a:pt x="10246" y="21275"/>
                  <a:pt x="11141" y="21400"/>
                  <a:pt x="11252" y="21412"/>
                </a:cubicBezTo>
                <a:cubicBezTo>
                  <a:pt x="11363" y="21425"/>
                  <a:pt x="11446" y="21471"/>
                  <a:pt x="11434" y="21515"/>
                </a:cubicBezTo>
                <a:cubicBezTo>
                  <a:pt x="11419" y="21575"/>
                  <a:pt x="11645" y="21597"/>
                  <a:pt x="12308" y="21597"/>
                </a:cubicBezTo>
                <a:cubicBezTo>
                  <a:pt x="12920" y="21597"/>
                  <a:pt x="13185" y="21575"/>
                  <a:pt x="13149" y="21526"/>
                </a:cubicBezTo>
                <a:cubicBezTo>
                  <a:pt x="13119" y="21487"/>
                  <a:pt x="13163" y="21441"/>
                  <a:pt x="13245" y="21423"/>
                </a:cubicBezTo>
                <a:cubicBezTo>
                  <a:pt x="13328" y="21406"/>
                  <a:pt x="13576" y="21215"/>
                  <a:pt x="13799" y="21000"/>
                </a:cubicBezTo>
                <a:cubicBezTo>
                  <a:pt x="14135" y="20674"/>
                  <a:pt x="14287" y="20585"/>
                  <a:pt x="14708" y="20462"/>
                </a:cubicBezTo>
                <a:cubicBezTo>
                  <a:pt x="15175" y="20327"/>
                  <a:pt x="15214" y="20300"/>
                  <a:pt x="15214" y="20119"/>
                </a:cubicBezTo>
                <a:cubicBezTo>
                  <a:pt x="15214" y="20011"/>
                  <a:pt x="15304" y="19825"/>
                  <a:pt x="15415" y="19706"/>
                </a:cubicBezTo>
                <a:cubicBezTo>
                  <a:pt x="15561" y="19549"/>
                  <a:pt x="15617" y="19407"/>
                  <a:pt x="15617" y="19191"/>
                </a:cubicBezTo>
                <a:cubicBezTo>
                  <a:pt x="15617" y="18907"/>
                  <a:pt x="15596" y="18880"/>
                  <a:pt x="15143" y="18589"/>
                </a:cubicBezTo>
                <a:lnTo>
                  <a:pt x="14670" y="18284"/>
                </a:lnTo>
                <a:lnTo>
                  <a:pt x="14569" y="17684"/>
                </a:lnTo>
                <a:lnTo>
                  <a:pt x="14469" y="17083"/>
                </a:lnTo>
                <a:lnTo>
                  <a:pt x="14901" y="16725"/>
                </a:lnTo>
                <a:cubicBezTo>
                  <a:pt x="15244" y="16441"/>
                  <a:pt x="15350" y="16385"/>
                  <a:pt x="15415" y="16458"/>
                </a:cubicBezTo>
                <a:cubicBezTo>
                  <a:pt x="15619" y="16686"/>
                  <a:pt x="15815" y="16644"/>
                  <a:pt x="16257" y="16277"/>
                </a:cubicBezTo>
                <a:lnTo>
                  <a:pt x="16689" y="15919"/>
                </a:lnTo>
                <a:lnTo>
                  <a:pt x="16982" y="16052"/>
                </a:lnTo>
                <a:cubicBezTo>
                  <a:pt x="17384" y="16235"/>
                  <a:pt x="17553" y="16368"/>
                  <a:pt x="17508" y="16465"/>
                </a:cubicBezTo>
                <a:cubicBezTo>
                  <a:pt x="17487" y="16509"/>
                  <a:pt x="17560" y="16579"/>
                  <a:pt x="17669" y="16620"/>
                </a:cubicBezTo>
                <a:cubicBezTo>
                  <a:pt x="17815" y="16674"/>
                  <a:pt x="17857" y="16730"/>
                  <a:pt x="17825" y="16830"/>
                </a:cubicBezTo>
                <a:cubicBezTo>
                  <a:pt x="17792" y="16932"/>
                  <a:pt x="17820" y="16966"/>
                  <a:pt x="17935" y="16966"/>
                </a:cubicBezTo>
                <a:cubicBezTo>
                  <a:pt x="18019" y="16966"/>
                  <a:pt x="18153" y="17029"/>
                  <a:pt x="18233" y="17105"/>
                </a:cubicBezTo>
                <a:lnTo>
                  <a:pt x="18378" y="17244"/>
                </a:lnTo>
                <a:lnTo>
                  <a:pt x="18571" y="17095"/>
                </a:lnTo>
                <a:cubicBezTo>
                  <a:pt x="18726" y="16977"/>
                  <a:pt x="18789" y="16963"/>
                  <a:pt x="18881" y="17025"/>
                </a:cubicBezTo>
                <a:cubicBezTo>
                  <a:pt x="18955" y="17075"/>
                  <a:pt x="19217" y="17097"/>
                  <a:pt x="19591" y="17085"/>
                </a:cubicBezTo>
                <a:cubicBezTo>
                  <a:pt x="20176" y="17066"/>
                  <a:pt x="20186" y="17062"/>
                  <a:pt x="20322" y="16841"/>
                </a:cubicBezTo>
                <a:cubicBezTo>
                  <a:pt x="20514" y="16526"/>
                  <a:pt x="20612" y="16456"/>
                  <a:pt x="20675" y="16591"/>
                </a:cubicBezTo>
                <a:cubicBezTo>
                  <a:pt x="20749" y="16747"/>
                  <a:pt x="21089" y="16730"/>
                  <a:pt x="21198" y="16565"/>
                </a:cubicBezTo>
                <a:cubicBezTo>
                  <a:pt x="21297" y="16413"/>
                  <a:pt x="21284" y="16392"/>
                  <a:pt x="20781" y="15897"/>
                </a:cubicBezTo>
                <a:cubicBezTo>
                  <a:pt x="20330" y="15454"/>
                  <a:pt x="20330" y="15449"/>
                  <a:pt x="20427" y="11508"/>
                </a:cubicBezTo>
                <a:cubicBezTo>
                  <a:pt x="20499" y="8577"/>
                  <a:pt x="20492" y="8643"/>
                  <a:pt x="20723" y="8263"/>
                </a:cubicBezTo>
                <a:cubicBezTo>
                  <a:pt x="20895" y="7981"/>
                  <a:pt x="20961" y="7932"/>
                  <a:pt x="21201" y="7908"/>
                </a:cubicBezTo>
                <a:lnTo>
                  <a:pt x="21478" y="7880"/>
                </a:lnTo>
                <a:lnTo>
                  <a:pt x="21212" y="7842"/>
                </a:lnTo>
                <a:cubicBezTo>
                  <a:pt x="20891" y="7796"/>
                  <a:pt x="20833" y="7680"/>
                  <a:pt x="21114" y="7649"/>
                </a:cubicBezTo>
                <a:cubicBezTo>
                  <a:pt x="21423" y="7615"/>
                  <a:pt x="21510" y="7506"/>
                  <a:pt x="21227" y="7506"/>
                </a:cubicBezTo>
                <a:cubicBezTo>
                  <a:pt x="20960" y="7506"/>
                  <a:pt x="20791" y="7403"/>
                  <a:pt x="20791" y="7242"/>
                </a:cubicBezTo>
                <a:cubicBezTo>
                  <a:pt x="20791" y="7184"/>
                  <a:pt x="20974" y="6989"/>
                  <a:pt x="21199" y="6808"/>
                </a:cubicBezTo>
                <a:cubicBezTo>
                  <a:pt x="21506" y="6561"/>
                  <a:pt x="21600" y="6440"/>
                  <a:pt x="21582" y="6315"/>
                </a:cubicBezTo>
                <a:cubicBezTo>
                  <a:pt x="21564" y="6188"/>
                  <a:pt x="21505" y="6145"/>
                  <a:pt x="21325" y="6128"/>
                </a:cubicBezTo>
                <a:cubicBezTo>
                  <a:pt x="21138" y="6111"/>
                  <a:pt x="21017" y="6167"/>
                  <a:pt x="20704" y="6419"/>
                </a:cubicBezTo>
                <a:cubicBezTo>
                  <a:pt x="20320" y="6729"/>
                  <a:pt x="20313" y="6731"/>
                  <a:pt x="20109" y="6622"/>
                </a:cubicBezTo>
                <a:cubicBezTo>
                  <a:pt x="19996" y="6561"/>
                  <a:pt x="19907" y="6489"/>
                  <a:pt x="19912" y="6462"/>
                </a:cubicBezTo>
                <a:cubicBezTo>
                  <a:pt x="19952" y="6250"/>
                  <a:pt x="19872" y="6180"/>
                  <a:pt x="19483" y="6086"/>
                </a:cubicBezTo>
                <a:cubicBezTo>
                  <a:pt x="19095" y="5992"/>
                  <a:pt x="19047" y="5993"/>
                  <a:pt x="18817" y="6103"/>
                </a:cubicBezTo>
                <a:cubicBezTo>
                  <a:pt x="18604" y="6204"/>
                  <a:pt x="18506" y="6211"/>
                  <a:pt x="18147" y="6152"/>
                </a:cubicBezTo>
                <a:cubicBezTo>
                  <a:pt x="17569" y="6057"/>
                  <a:pt x="17509" y="5997"/>
                  <a:pt x="17637" y="5624"/>
                </a:cubicBezTo>
                <a:cubicBezTo>
                  <a:pt x="17708" y="5414"/>
                  <a:pt x="17714" y="5298"/>
                  <a:pt x="17656" y="5240"/>
                </a:cubicBezTo>
                <a:cubicBezTo>
                  <a:pt x="17548" y="5135"/>
                  <a:pt x="17872" y="4484"/>
                  <a:pt x="18110" y="4326"/>
                </a:cubicBezTo>
                <a:cubicBezTo>
                  <a:pt x="18217" y="4255"/>
                  <a:pt x="18248" y="4193"/>
                  <a:pt x="18197" y="4152"/>
                </a:cubicBezTo>
                <a:cubicBezTo>
                  <a:pt x="18071" y="4049"/>
                  <a:pt x="18557" y="3228"/>
                  <a:pt x="18777" y="3171"/>
                </a:cubicBezTo>
                <a:cubicBezTo>
                  <a:pt x="18936" y="3130"/>
                  <a:pt x="18941" y="3116"/>
                  <a:pt x="18824" y="3062"/>
                </a:cubicBezTo>
                <a:cubicBezTo>
                  <a:pt x="18701" y="3006"/>
                  <a:pt x="18700" y="2981"/>
                  <a:pt x="18815" y="2756"/>
                </a:cubicBezTo>
                <a:cubicBezTo>
                  <a:pt x="18883" y="2622"/>
                  <a:pt x="19049" y="2418"/>
                  <a:pt x="19183" y="2305"/>
                </a:cubicBezTo>
                <a:cubicBezTo>
                  <a:pt x="19384" y="2135"/>
                  <a:pt x="19423" y="2054"/>
                  <a:pt x="19402" y="1842"/>
                </a:cubicBezTo>
                <a:lnTo>
                  <a:pt x="19376" y="1585"/>
                </a:lnTo>
                <a:lnTo>
                  <a:pt x="18366" y="1451"/>
                </a:lnTo>
                <a:cubicBezTo>
                  <a:pt x="17810" y="1377"/>
                  <a:pt x="17363" y="1288"/>
                  <a:pt x="17373" y="1253"/>
                </a:cubicBezTo>
                <a:cubicBezTo>
                  <a:pt x="17384" y="1217"/>
                  <a:pt x="17657" y="1167"/>
                  <a:pt x="17980" y="1142"/>
                </a:cubicBezTo>
                <a:cubicBezTo>
                  <a:pt x="18304" y="1116"/>
                  <a:pt x="18750" y="1055"/>
                  <a:pt x="18972" y="1006"/>
                </a:cubicBezTo>
                <a:cubicBezTo>
                  <a:pt x="19375" y="916"/>
                  <a:pt x="19377" y="915"/>
                  <a:pt x="19401" y="616"/>
                </a:cubicBezTo>
                <a:lnTo>
                  <a:pt x="19425" y="316"/>
                </a:lnTo>
                <a:lnTo>
                  <a:pt x="17662" y="160"/>
                </a:lnTo>
                <a:cubicBezTo>
                  <a:pt x="16047" y="17"/>
                  <a:pt x="15547" y="4"/>
                  <a:pt x="11657" y="1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63500" dir="11267600" rotWithShape="0">
              <a:srgbClr val="000000">
                <a:alpha val="50000"/>
              </a:srgbClr>
            </a:outerShdw>
          </a:effectLst>
        </p:spPr>
      </p:pic>
      <p:sp>
        <p:nvSpPr>
          <p:cNvPr id="31" name="Rounded Rectangle 152">
            <a:extLst>
              <a:ext uri="{FF2B5EF4-FFF2-40B4-BE49-F238E27FC236}">
                <a16:creationId xmlns:a16="http://schemas.microsoft.com/office/drawing/2014/main" id="{92B879FA-9C78-FA4B-AE0B-AE3C1A6D0433}"/>
              </a:ext>
            </a:extLst>
          </p:cNvPr>
          <p:cNvSpPr/>
          <p:nvPr/>
        </p:nvSpPr>
        <p:spPr>
          <a:xfrm>
            <a:off x="8518927" y="778385"/>
            <a:ext cx="2624146" cy="958606"/>
          </a:xfrm>
          <a:prstGeom prst="roundRect">
            <a:avLst>
              <a:gd name="adj" fmla="val 21308"/>
            </a:avLst>
          </a:prstGeom>
          <a:solidFill>
            <a:srgbClr val="FFFFFF"/>
          </a:solidFill>
          <a:ln>
            <a:solidFill>
              <a:srgbClr val="80808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22860" rIns="22860" anchor="ctr"/>
          <a:lstStyle/>
          <a:p>
            <a:pPr algn="ctr" defTabSz="457200" hangingPunct="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FFFFFF"/>
              </a:solidFill>
              <a:latin typeface="Helvetica"/>
              <a:sym typeface="Helvetica"/>
            </a:endParaRPr>
          </a:p>
        </p:txBody>
      </p:sp>
      <p:sp>
        <p:nvSpPr>
          <p:cNvPr id="32" name="Rounded Rectangle 137">
            <a:extLst>
              <a:ext uri="{FF2B5EF4-FFF2-40B4-BE49-F238E27FC236}">
                <a16:creationId xmlns:a16="http://schemas.microsoft.com/office/drawing/2014/main" id="{57C58FF8-783A-A948-BE38-8EA3B413C60C}"/>
              </a:ext>
            </a:extLst>
          </p:cNvPr>
          <p:cNvSpPr/>
          <p:nvPr/>
        </p:nvSpPr>
        <p:spPr>
          <a:xfrm>
            <a:off x="206698" y="4710571"/>
            <a:ext cx="2554754" cy="570300"/>
          </a:xfrm>
          <a:prstGeom prst="roundRect">
            <a:avLst>
              <a:gd name="adj" fmla="val 28015"/>
            </a:avLst>
          </a:prstGeom>
          <a:solidFill>
            <a:srgbClr val="FFFFFF"/>
          </a:solidFill>
          <a:ln>
            <a:solidFill>
              <a:srgbClr val="80808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22860" rIns="22860" anchor="ctr"/>
          <a:lstStyle/>
          <a:p>
            <a:pPr algn="ctr" defTabSz="457200" hangingPunct="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FFFFFF"/>
              </a:solidFill>
              <a:latin typeface="Helvetica"/>
              <a:sym typeface="Helvetica"/>
            </a:endParaRPr>
          </a:p>
        </p:txBody>
      </p:sp>
      <p:sp>
        <p:nvSpPr>
          <p:cNvPr id="34" name="Rounded Rectangle 128">
            <a:extLst>
              <a:ext uri="{FF2B5EF4-FFF2-40B4-BE49-F238E27FC236}">
                <a16:creationId xmlns:a16="http://schemas.microsoft.com/office/drawing/2014/main" id="{C1DA43E9-7D96-0645-A46E-CF8037013D5C}"/>
              </a:ext>
            </a:extLst>
          </p:cNvPr>
          <p:cNvSpPr/>
          <p:nvPr/>
        </p:nvSpPr>
        <p:spPr>
          <a:xfrm>
            <a:off x="8715008" y="3167513"/>
            <a:ext cx="2314571" cy="1014084"/>
          </a:xfrm>
          <a:prstGeom prst="roundRect">
            <a:avLst>
              <a:gd name="adj" fmla="val 20716"/>
            </a:avLst>
          </a:prstGeom>
          <a:solidFill>
            <a:srgbClr val="FFFFFF"/>
          </a:solidFill>
          <a:ln>
            <a:solidFill>
              <a:srgbClr val="80808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22860" rIns="22860" anchor="ctr"/>
          <a:lstStyle/>
          <a:p>
            <a:pPr algn="ctr" defTabSz="457200" hangingPunct="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FFFFFF"/>
              </a:solidFill>
              <a:latin typeface="Helvetica"/>
              <a:sym typeface="Helvetica"/>
            </a:endParaRPr>
          </a:p>
        </p:txBody>
      </p:sp>
      <p:sp>
        <p:nvSpPr>
          <p:cNvPr id="35" name="Rounded Rectangle 127">
            <a:extLst>
              <a:ext uri="{FF2B5EF4-FFF2-40B4-BE49-F238E27FC236}">
                <a16:creationId xmlns:a16="http://schemas.microsoft.com/office/drawing/2014/main" id="{BF62B123-9D3F-7E44-8811-0FEE255B6F2D}"/>
              </a:ext>
            </a:extLst>
          </p:cNvPr>
          <p:cNvSpPr/>
          <p:nvPr/>
        </p:nvSpPr>
        <p:spPr>
          <a:xfrm>
            <a:off x="734370" y="5480155"/>
            <a:ext cx="3784771" cy="837953"/>
          </a:xfrm>
          <a:prstGeom prst="roundRect">
            <a:avLst>
              <a:gd name="adj" fmla="val 24172"/>
            </a:avLst>
          </a:prstGeom>
          <a:solidFill>
            <a:srgbClr val="FFFFFF"/>
          </a:solidFill>
          <a:ln>
            <a:solidFill>
              <a:srgbClr val="80808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22860" rIns="22860" anchor="ctr"/>
          <a:lstStyle/>
          <a:p>
            <a:pPr algn="ctr" defTabSz="457200" hangingPunct="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FFFFFF"/>
              </a:solidFill>
              <a:latin typeface="Helvetica"/>
              <a:sym typeface="Helvetica"/>
            </a:endParaRPr>
          </a:p>
        </p:txBody>
      </p:sp>
      <p:sp>
        <p:nvSpPr>
          <p:cNvPr id="36" name="Rounded Rectangle 7">
            <a:extLst>
              <a:ext uri="{FF2B5EF4-FFF2-40B4-BE49-F238E27FC236}">
                <a16:creationId xmlns:a16="http://schemas.microsoft.com/office/drawing/2014/main" id="{8C9FF4A1-2FFA-2D44-BFF9-42A2B66B4E48}"/>
              </a:ext>
            </a:extLst>
          </p:cNvPr>
          <p:cNvSpPr/>
          <p:nvPr/>
        </p:nvSpPr>
        <p:spPr>
          <a:xfrm>
            <a:off x="360432" y="2705422"/>
            <a:ext cx="2766850" cy="1055260"/>
          </a:xfrm>
          <a:prstGeom prst="roundRect">
            <a:avLst>
              <a:gd name="adj" fmla="val 21679"/>
            </a:avLst>
          </a:prstGeom>
          <a:solidFill>
            <a:srgbClr val="FFFFFF"/>
          </a:solidFill>
          <a:ln>
            <a:solidFill>
              <a:srgbClr val="80808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22860" rIns="22860" anchor="ctr"/>
          <a:lstStyle/>
          <a:p>
            <a:pPr algn="ctr" defTabSz="457200" hangingPunct="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FFFFFF"/>
              </a:solidFill>
              <a:latin typeface="Helvetica"/>
              <a:sym typeface="Helvetica"/>
            </a:endParaRP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B42D58DC-66AF-B644-9A38-31ECA4393FC8}"/>
              </a:ext>
            </a:extLst>
          </p:cNvPr>
          <p:cNvSpPr txBox="1"/>
          <p:nvPr/>
        </p:nvSpPr>
        <p:spPr>
          <a:xfrm rot="210035">
            <a:off x="5064381" y="2243508"/>
            <a:ext cx="1227608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57200" hangingPunct="0"/>
            <a:r>
              <a:rPr sz="1500" b="1" kern="0">
                <a:solidFill>
                  <a:srgbClr val="000000"/>
                </a:solidFill>
              </a:rPr>
              <a:t>TRD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DBC5FD77-9662-4A40-9886-85AC7554992D}"/>
              </a:ext>
            </a:extLst>
          </p:cNvPr>
          <p:cNvSpPr txBox="1"/>
          <p:nvPr/>
        </p:nvSpPr>
        <p:spPr>
          <a:xfrm rot="357158">
            <a:off x="5227058" y="2977124"/>
            <a:ext cx="591785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57200" hangingPunct="0"/>
            <a:r>
              <a:rPr sz="1500" b="1" kern="0">
                <a:solidFill>
                  <a:srgbClr val="000000"/>
                </a:solidFill>
              </a:rPr>
              <a:t>TOF</a:t>
            </a: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FF6AB0A1-5D7C-E64A-BC42-EFCAE0D4327D}"/>
              </a:ext>
            </a:extLst>
          </p:cNvPr>
          <p:cNvSpPr txBox="1"/>
          <p:nvPr/>
        </p:nvSpPr>
        <p:spPr>
          <a:xfrm rot="16200000">
            <a:off x="4785980" y="3812158"/>
            <a:ext cx="896783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57200" hangingPunct="0"/>
            <a:r>
              <a:rPr sz="1500" b="1" kern="0">
                <a:solidFill>
                  <a:srgbClr val="000000"/>
                </a:solidFill>
              </a:rPr>
              <a:t>Tracker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81905412-77B9-F34E-AAC4-FA85486CC052}"/>
              </a:ext>
            </a:extLst>
          </p:cNvPr>
          <p:cNvSpPr txBox="1"/>
          <p:nvPr/>
        </p:nvSpPr>
        <p:spPr>
          <a:xfrm rot="611893">
            <a:off x="5363666" y="4666822"/>
            <a:ext cx="591786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57200" hangingPunct="0"/>
            <a:r>
              <a:rPr sz="1500" b="1" kern="0">
                <a:solidFill>
                  <a:srgbClr val="000000"/>
                </a:solidFill>
              </a:rPr>
              <a:t>TOF</a:t>
            </a: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F34D8573-F479-1445-8116-5A9B823AE7B7}"/>
              </a:ext>
            </a:extLst>
          </p:cNvPr>
          <p:cNvSpPr txBox="1"/>
          <p:nvPr/>
        </p:nvSpPr>
        <p:spPr>
          <a:xfrm rot="481190">
            <a:off x="5537110" y="5137714"/>
            <a:ext cx="698359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57200" hangingPunct="0"/>
            <a:r>
              <a:rPr sz="1500" b="1" kern="0">
                <a:solidFill>
                  <a:srgbClr val="000000"/>
                </a:solidFill>
              </a:rPr>
              <a:t>RICH</a:t>
            </a: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4746694C-206D-ED4F-A46B-89E31DC9DBC3}"/>
              </a:ext>
            </a:extLst>
          </p:cNvPr>
          <p:cNvSpPr txBox="1"/>
          <p:nvPr/>
        </p:nvSpPr>
        <p:spPr>
          <a:xfrm rot="513089">
            <a:off x="5422657" y="5861909"/>
            <a:ext cx="737072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lnSpc>
                <a:spcPct val="85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57200" hangingPunct="0"/>
            <a:r>
              <a:rPr sz="1500" b="1" kern="0">
                <a:solidFill>
                  <a:srgbClr val="000000"/>
                </a:solidFill>
              </a:rPr>
              <a:t>ECAL</a:t>
            </a:r>
          </a:p>
        </p:txBody>
      </p:sp>
      <p:sp>
        <p:nvSpPr>
          <p:cNvPr id="44" name="Rectangle 26">
            <a:extLst>
              <a:ext uri="{FF2B5EF4-FFF2-40B4-BE49-F238E27FC236}">
                <a16:creationId xmlns:a16="http://schemas.microsoft.com/office/drawing/2014/main" id="{DA571F3E-A9D9-FA41-B942-497106F60BD9}"/>
              </a:ext>
            </a:extLst>
          </p:cNvPr>
          <p:cNvSpPr txBox="1"/>
          <p:nvPr/>
        </p:nvSpPr>
        <p:spPr>
          <a:xfrm>
            <a:off x="5752909" y="1647770"/>
            <a:ext cx="266760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 b="0">
                <a:solidFill>
                  <a:srgbClr val="E717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 defTabSz="457200" hangingPunct="0"/>
            <a:r>
              <a:rPr sz="1500" kern="0"/>
              <a:t>1</a:t>
            </a: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E520ECFC-9D42-964A-9D86-29CDB8631326}"/>
              </a:ext>
            </a:extLst>
          </p:cNvPr>
          <p:cNvSpPr txBox="1"/>
          <p:nvPr/>
        </p:nvSpPr>
        <p:spPr>
          <a:xfrm>
            <a:off x="5672108" y="3105520"/>
            <a:ext cx="288721" cy="43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 b="0">
                <a:solidFill>
                  <a:srgbClr val="E717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 defTabSz="457200" hangingPunct="0"/>
            <a:r>
              <a:rPr sz="1500" kern="0"/>
              <a:t>2</a:t>
            </a:r>
          </a:p>
        </p:txBody>
      </p:sp>
      <p:sp>
        <p:nvSpPr>
          <p:cNvPr id="47" name="Rectangle 28">
            <a:extLst>
              <a:ext uri="{FF2B5EF4-FFF2-40B4-BE49-F238E27FC236}">
                <a16:creationId xmlns:a16="http://schemas.microsoft.com/office/drawing/2014/main" id="{07CB0909-C806-A340-8A2E-CB6B4FB39D00}"/>
              </a:ext>
            </a:extLst>
          </p:cNvPr>
          <p:cNvSpPr txBox="1"/>
          <p:nvPr/>
        </p:nvSpPr>
        <p:spPr>
          <a:xfrm>
            <a:off x="5626518" y="4125419"/>
            <a:ext cx="464312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 b="0">
                <a:solidFill>
                  <a:srgbClr val="E717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 defTabSz="457200" hangingPunct="0"/>
            <a:r>
              <a:rPr sz="1500" kern="0"/>
              <a:t>7-8</a:t>
            </a:r>
          </a:p>
        </p:txBody>
      </p:sp>
      <p:sp>
        <p:nvSpPr>
          <p:cNvPr id="64" name="Rectangle 29">
            <a:extLst>
              <a:ext uri="{FF2B5EF4-FFF2-40B4-BE49-F238E27FC236}">
                <a16:creationId xmlns:a16="http://schemas.microsoft.com/office/drawing/2014/main" id="{8375A051-D0E4-3548-B462-0F4EB34C9AC0}"/>
              </a:ext>
            </a:extLst>
          </p:cNvPr>
          <p:cNvSpPr txBox="1"/>
          <p:nvPr/>
        </p:nvSpPr>
        <p:spPr>
          <a:xfrm>
            <a:off x="5623285" y="3410466"/>
            <a:ext cx="464312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 b="0">
                <a:solidFill>
                  <a:srgbClr val="E717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 defTabSz="457200" hangingPunct="0"/>
            <a:r>
              <a:rPr sz="1500" kern="0"/>
              <a:t>3-4</a:t>
            </a:r>
          </a:p>
        </p:txBody>
      </p:sp>
      <p:sp>
        <p:nvSpPr>
          <p:cNvPr id="65" name="Rectangle 30">
            <a:extLst>
              <a:ext uri="{FF2B5EF4-FFF2-40B4-BE49-F238E27FC236}">
                <a16:creationId xmlns:a16="http://schemas.microsoft.com/office/drawing/2014/main" id="{5A0D8A4A-C67B-0648-A54C-D3C8522789DB}"/>
              </a:ext>
            </a:extLst>
          </p:cNvPr>
          <p:cNvSpPr txBox="1"/>
          <p:nvPr/>
        </p:nvSpPr>
        <p:spPr>
          <a:xfrm>
            <a:off x="5672108" y="5511598"/>
            <a:ext cx="266760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 b="0">
                <a:solidFill>
                  <a:srgbClr val="E717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 defTabSz="457200" hangingPunct="0"/>
            <a:r>
              <a:rPr sz="1500" kern="0"/>
              <a:t>9</a:t>
            </a:r>
          </a:p>
        </p:txBody>
      </p:sp>
      <p:sp>
        <p:nvSpPr>
          <p:cNvPr id="66" name="Rectangle 31">
            <a:extLst>
              <a:ext uri="{FF2B5EF4-FFF2-40B4-BE49-F238E27FC236}">
                <a16:creationId xmlns:a16="http://schemas.microsoft.com/office/drawing/2014/main" id="{DDEAFA71-16BB-DD48-A4B3-ECAA4A5352B7}"/>
              </a:ext>
            </a:extLst>
          </p:cNvPr>
          <p:cNvSpPr txBox="1"/>
          <p:nvPr/>
        </p:nvSpPr>
        <p:spPr>
          <a:xfrm>
            <a:off x="5632982" y="3794733"/>
            <a:ext cx="464312" cy="39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 b="0">
                <a:solidFill>
                  <a:srgbClr val="E717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 defTabSz="457200" hangingPunct="0"/>
            <a:r>
              <a:rPr sz="1500" kern="0"/>
              <a:t>5-6</a:t>
            </a:r>
          </a:p>
        </p:txBody>
      </p:sp>
      <p:pic>
        <p:nvPicPr>
          <p:cNvPr id="67" name="Picture 2" descr="Picture 2">
            <a:extLst>
              <a:ext uri="{FF2B5EF4-FFF2-40B4-BE49-F238E27FC236}">
                <a16:creationId xmlns:a16="http://schemas.microsoft.com/office/drawing/2014/main" id="{E6FAC09E-1B5D-4946-AAA1-C093690291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93" t="17688" r="8911" b="14099"/>
          <a:stretch>
            <a:fillRect/>
          </a:stretch>
        </p:blipFill>
        <p:spPr>
          <a:xfrm>
            <a:off x="10529151" y="3248616"/>
            <a:ext cx="1626391" cy="1278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icture 10" descr="Picture 10">
            <a:extLst>
              <a:ext uri="{FF2B5EF4-FFF2-40B4-BE49-F238E27FC236}">
                <a16:creationId xmlns:a16="http://schemas.microsoft.com/office/drawing/2014/main" id="{4D8A68AD-84E5-574F-90A6-8704396DA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966" y="1388626"/>
            <a:ext cx="2227545" cy="7466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" name="Group 9">
            <a:extLst>
              <a:ext uri="{FF2B5EF4-FFF2-40B4-BE49-F238E27FC236}">
                <a16:creationId xmlns:a16="http://schemas.microsoft.com/office/drawing/2014/main" id="{68755BDE-6DB6-434B-85DD-54445212E188}"/>
              </a:ext>
            </a:extLst>
          </p:cNvPr>
          <p:cNvGrpSpPr/>
          <p:nvPr/>
        </p:nvGrpSpPr>
        <p:grpSpPr>
          <a:xfrm>
            <a:off x="177941" y="636629"/>
            <a:ext cx="3749321" cy="1689606"/>
            <a:chOff x="0" y="-1"/>
            <a:chExt cx="7498640" cy="3379209"/>
          </a:xfrm>
        </p:grpSpPr>
        <p:sp>
          <p:nvSpPr>
            <p:cNvPr id="70" name="Rounded Rectangle 125">
              <a:extLst>
                <a:ext uri="{FF2B5EF4-FFF2-40B4-BE49-F238E27FC236}">
                  <a16:creationId xmlns:a16="http://schemas.microsoft.com/office/drawing/2014/main" id="{38C1E1C0-A720-C748-8C4F-F3FE5B54599D}"/>
                </a:ext>
              </a:extLst>
            </p:cNvPr>
            <p:cNvSpPr/>
            <p:nvPr/>
          </p:nvSpPr>
          <p:spPr>
            <a:xfrm rot="10800000" flipH="1">
              <a:off x="123102" y="-1"/>
              <a:ext cx="5877874" cy="218121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80808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22860" tIns="22860" rIns="22860" bIns="22860" numCol="1" anchor="ctr">
              <a:noAutofit/>
            </a:bodyPr>
            <a:lstStyle/>
            <a:p>
              <a:pPr algn="ctr" defTabSz="457200" hangingPunct="0">
                <a:defRPr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 b="1" kern="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  <p:pic>
          <p:nvPicPr>
            <p:cNvPr id="71" name="Picture 13" descr="Picture 13">
              <a:extLst>
                <a:ext uri="{FF2B5EF4-FFF2-40B4-BE49-F238E27FC236}">
                  <a16:creationId xmlns:a16="http://schemas.microsoft.com/office/drawing/2014/main" id="{D8C06011-EE57-714D-9594-1A882E69F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8949" t="26620" r="24956" b="26620"/>
            <a:stretch>
              <a:fillRect/>
            </a:stretch>
          </p:blipFill>
          <p:spPr>
            <a:xfrm>
              <a:off x="4319685" y="1299036"/>
              <a:ext cx="3178955" cy="2080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" name="Text Box 14">
              <a:extLst>
                <a:ext uri="{FF2B5EF4-FFF2-40B4-BE49-F238E27FC236}">
                  <a16:creationId xmlns:a16="http://schemas.microsoft.com/office/drawing/2014/main" id="{890D6983-1F55-7041-928E-49D9B3BBE0CB}"/>
                </a:ext>
              </a:extLst>
            </p:cNvPr>
            <p:cNvSpPr txBox="1"/>
            <p:nvPr/>
          </p:nvSpPr>
          <p:spPr>
            <a:xfrm>
              <a:off x="0" y="159047"/>
              <a:ext cx="6000978" cy="18174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2827" tIns="22827" rIns="22827" bIns="22827" numCol="1" anchor="ctr">
              <a:noAutofit/>
            </a:bodyPr>
            <a:lstStyle/>
            <a:p>
              <a:pPr algn="ctr" defTabSz="457200" hangingPunct="0">
                <a:defRPr>
                  <a:solidFill>
                    <a:srgbClr val="8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500" b="1" kern="0">
                  <a:solidFill>
                    <a:srgbClr val="800000"/>
                  </a:solidFill>
                  <a:latin typeface="Helvetica"/>
                  <a:sym typeface="Helvetica"/>
                </a:rPr>
                <a:t>TRD</a:t>
              </a:r>
              <a:r>
                <a:rPr sz="1500" b="1" i="1" kern="0">
                  <a:solidFill>
                    <a:srgbClr val="800000"/>
                  </a:solidFill>
                  <a:latin typeface="Helvetica"/>
                  <a:sym typeface="Helvetica"/>
                </a:rPr>
                <a:t>, </a:t>
              </a:r>
              <a:r>
                <a:rPr lang="it-IT" sz="1500" i="1" kern="0">
                  <a:solidFill>
                    <a:srgbClr val="800000"/>
                  </a:solidFill>
                  <a:latin typeface="Helvetica"/>
                  <a:sym typeface="Helvetica"/>
                </a:rPr>
                <a:t>Rivelatore a radiazione di transizione</a:t>
              </a:r>
              <a:r>
                <a:rPr sz="1500" i="1" kern="0">
                  <a:solidFill>
                    <a:srgbClr val="000000"/>
                  </a:solidFill>
                  <a:latin typeface="Helvetica"/>
                  <a:sym typeface="Helvetica"/>
                </a:rPr>
                <a:t> </a:t>
              </a:r>
              <a:endParaRPr sz="1500" b="1" kern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 defTabSz="457200" hangingPunct="0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500" b="1" kern="0" err="1">
                  <a:solidFill>
                    <a:srgbClr val="000000"/>
                  </a:solidFill>
                  <a:latin typeface="Helvetica"/>
                  <a:sym typeface="Helvetica"/>
                </a:rPr>
                <a:t>Identif</a:t>
              </a:r>
              <a:r>
                <a:rPr lang="it-IT" sz="1500" b="1" kern="0" err="1">
                  <a:solidFill>
                    <a:srgbClr val="000000"/>
                  </a:solidFill>
                  <a:latin typeface="Helvetica"/>
                  <a:sym typeface="Helvetica"/>
                </a:rPr>
                <a:t>ica</a:t>
              </a:r>
              <a:r>
                <a:rPr sz="1500" b="1" kern="0">
                  <a:solidFill>
                    <a:srgbClr val="000000"/>
                  </a:solidFill>
                  <a:latin typeface="Helvetica"/>
                  <a:sym typeface="Helvetica"/>
                </a:rPr>
                <a:t> e+, e-</a:t>
              </a:r>
            </a:p>
          </p:txBody>
        </p:sp>
      </p:grpSp>
      <p:sp>
        <p:nvSpPr>
          <p:cNvPr id="73" name="Text Box 16">
            <a:extLst>
              <a:ext uri="{FF2B5EF4-FFF2-40B4-BE49-F238E27FC236}">
                <a16:creationId xmlns:a16="http://schemas.microsoft.com/office/drawing/2014/main" id="{87F7B70C-8449-9B4E-952E-961A1131F7CC}"/>
              </a:ext>
            </a:extLst>
          </p:cNvPr>
          <p:cNvSpPr txBox="1"/>
          <p:nvPr/>
        </p:nvSpPr>
        <p:spPr>
          <a:xfrm>
            <a:off x="755673" y="5420746"/>
            <a:ext cx="3349918" cy="1204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27" tIns="22827" rIns="22827" bIns="22827" anchor="ctr"/>
          <a:lstStyle/>
          <a:p>
            <a:pPr algn="ctr" defTabSz="457200" hangingPunct="0">
              <a:def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800000"/>
                </a:solidFill>
                <a:latin typeface="Helvetica"/>
                <a:sym typeface="Helvetica"/>
              </a:rPr>
              <a:t>ECAL, </a:t>
            </a:r>
            <a:r>
              <a:rPr lang="it-IT" sz="1500" i="1" kern="0" err="1">
                <a:solidFill>
                  <a:srgbClr val="800000"/>
                </a:solidFill>
                <a:latin typeface="Helvetica"/>
                <a:sym typeface="Helvetica"/>
              </a:rPr>
              <a:t>Calorimentro</a:t>
            </a:r>
            <a:r>
              <a:rPr lang="it-IT" sz="1500" i="1" kern="0">
                <a:solidFill>
                  <a:srgbClr val="800000"/>
                </a:solidFill>
                <a:latin typeface="Helvetica"/>
                <a:sym typeface="Helvetica"/>
              </a:rPr>
              <a:t> elettromagnetico</a:t>
            </a:r>
            <a:endParaRPr sz="1500" b="1" i="1" kern="0">
              <a:solidFill>
                <a:srgbClr val="800000"/>
              </a:solidFill>
              <a:latin typeface="Helvetica"/>
              <a:sym typeface="Helvetica"/>
            </a:endParaRPr>
          </a:p>
          <a:p>
            <a:pPr algn="ctr" defTabSz="457200" hangingPunct="0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000000"/>
                </a:solidFill>
                <a:latin typeface="Helvetica"/>
                <a:sym typeface="Helvetica"/>
              </a:rPr>
              <a:t>E</a:t>
            </a:r>
            <a:r>
              <a:rPr lang="it-IT" sz="1500" b="1" kern="0" err="1">
                <a:solidFill>
                  <a:srgbClr val="000000"/>
                </a:solidFill>
                <a:latin typeface="Helvetica"/>
                <a:sym typeface="Helvetica"/>
              </a:rPr>
              <a:t>nergia</a:t>
            </a:r>
            <a:r>
              <a:rPr lang="it-IT" sz="1500" b="1" kern="0">
                <a:solidFill>
                  <a:srgbClr val="000000"/>
                </a:solidFill>
                <a:latin typeface="Helvetica"/>
                <a:sym typeface="Helvetica"/>
              </a:rPr>
              <a:t> di </a:t>
            </a:r>
            <a:r>
              <a:rPr sz="1500" b="1" kern="0">
                <a:solidFill>
                  <a:srgbClr val="000000"/>
                </a:solidFill>
                <a:latin typeface="Helvetica"/>
                <a:sym typeface="Helvetica"/>
              </a:rPr>
              <a:t> e</a:t>
            </a:r>
            <a:r>
              <a:rPr sz="1500" b="1" kern="0" baseline="30799">
                <a:solidFill>
                  <a:srgbClr val="000000"/>
                </a:solidFill>
                <a:latin typeface="Helvetica"/>
                <a:sym typeface="Helvetica"/>
              </a:rPr>
              <a:t>+</a:t>
            </a:r>
            <a:r>
              <a:rPr sz="1500" b="1" kern="0">
                <a:solidFill>
                  <a:srgbClr val="000000"/>
                </a:solidFill>
                <a:latin typeface="Helvetica"/>
                <a:sym typeface="Helvetica"/>
              </a:rPr>
              <a:t>, e</a:t>
            </a:r>
            <a:r>
              <a:rPr sz="1500" b="1" kern="0" baseline="30799">
                <a:solidFill>
                  <a:srgbClr val="000000"/>
                </a:solidFill>
                <a:latin typeface="Helvetica"/>
                <a:sym typeface="Helvetica"/>
              </a:rPr>
              <a:t>-</a:t>
            </a:r>
            <a:endParaRPr lang="it-IT" sz="1500" b="1" kern="0" baseline="30799">
              <a:solidFill>
                <a:srgbClr val="000000"/>
              </a:solidFill>
              <a:latin typeface="Helvetica"/>
              <a:sym typeface="Helvetica"/>
            </a:endParaRPr>
          </a:p>
          <a:p>
            <a:pPr algn="ctr" defTabSz="457200" hangingPunct="0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1500" b="1" kern="0">
                <a:solidFill>
                  <a:srgbClr val="000000"/>
                </a:solidFill>
                <a:latin typeface="Helvetica"/>
                <a:sym typeface="Helvetica"/>
              </a:rPr>
              <a:t>Identifica e</a:t>
            </a:r>
            <a:r>
              <a:rPr lang="it-IT" sz="1600" b="1" kern="0" baseline="30000">
                <a:solidFill>
                  <a:srgbClr val="000000"/>
                </a:solidFill>
                <a:latin typeface="Helvetica"/>
                <a:sym typeface="Helvetica"/>
              </a:rPr>
              <a:t>+</a:t>
            </a:r>
            <a:r>
              <a:rPr lang="it-IT" sz="1500" b="1" kern="0">
                <a:solidFill>
                  <a:srgbClr val="000000"/>
                </a:solidFill>
                <a:latin typeface="Helvetica"/>
                <a:sym typeface="Helvetica"/>
              </a:rPr>
              <a:t>, e</a:t>
            </a:r>
            <a:r>
              <a:rPr lang="it-IT" sz="1600" b="1" kern="0" baseline="30000">
                <a:solidFill>
                  <a:srgbClr val="000000"/>
                </a:solidFill>
                <a:latin typeface="Helvetica"/>
                <a:sym typeface="Helvetica"/>
              </a:rPr>
              <a:t>-</a:t>
            </a:r>
          </a:p>
          <a:p>
            <a:pPr algn="ctr" defTabSz="457200" hangingPunct="0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15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74" name="Text Box 18">
            <a:extLst>
              <a:ext uri="{FF2B5EF4-FFF2-40B4-BE49-F238E27FC236}">
                <a16:creationId xmlns:a16="http://schemas.microsoft.com/office/drawing/2014/main" id="{DB98EAF0-3233-564D-8BB0-BE2B161D1D6B}"/>
              </a:ext>
            </a:extLst>
          </p:cNvPr>
          <p:cNvSpPr txBox="1"/>
          <p:nvPr/>
        </p:nvSpPr>
        <p:spPr>
          <a:xfrm>
            <a:off x="8671008" y="4713107"/>
            <a:ext cx="3453656" cy="162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27" tIns="22827" rIns="22827" bIns="22827" anchor="ctr"/>
          <a:lstStyle/>
          <a:p>
            <a:pPr algn="ctr" defTabSz="457200" hangingPunct="0">
              <a:def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800000"/>
                </a:solidFill>
                <a:latin typeface="Helvetica"/>
                <a:sym typeface="Helvetica"/>
              </a:rPr>
              <a:t>RICH, </a:t>
            </a:r>
            <a:r>
              <a:rPr lang="it-IT" sz="1500" i="1" kern="0">
                <a:solidFill>
                  <a:srgbClr val="800000"/>
                </a:solidFill>
                <a:latin typeface="Helvetica"/>
                <a:sym typeface="Helvetica"/>
              </a:rPr>
              <a:t>Rivelatore ad effetto </a:t>
            </a:r>
            <a:r>
              <a:rPr lang="it-IT" sz="1500" i="1" kern="0" err="1">
                <a:solidFill>
                  <a:srgbClr val="800000"/>
                </a:solidFill>
                <a:latin typeface="Helvetica"/>
                <a:sym typeface="Helvetica"/>
              </a:rPr>
              <a:t>Cherenkov</a:t>
            </a:r>
            <a:endParaRPr sz="1500" b="1" ker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57200" hangingPunct="0">
              <a:def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800000"/>
                </a:solidFill>
                <a:latin typeface="Helvetica"/>
                <a:sym typeface="Helvetica"/>
              </a:rPr>
              <a:t> </a:t>
            </a:r>
            <a:r>
              <a:rPr sz="1500" b="1" kern="0">
                <a:solidFill>
                  <a:srgbClr val="000000"/>
                </a:solidFill>
                <a:latin typeface="Helvetica"/>
                <a:sym typeface="Helvetica"/>
              </a:rPr>
              <a:t>Z, E </a:t>
            </a:r>
          </a:p>
          <a:p>
            <a:pPr algn="ctr" defTabSz="457200" hangingPunct="0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000000"/>
                </a:solidFill>
                <a:latin typeface="Helvetica"/>
                <a:sym typeface="Helvetica"/>
              </a:rPr>
              <a:t>(</a:t>
            </a:r>
            <a:r>
              <a:rPr sz="1500" b="1" kern="0" err="1">
                <a:solidFill>
                  <a:srgbClr val="000000"/>
                </a:solidFill>
                <a:latin typeface="Helvetica"/>
                <a:sym typeface="Helvetica"/>
              </a:rPr>
              <a:t>σ</a:t>
            </a:r>
            <a:r>
              <a:rPr sz="1500" b="1" kern="0" baseline="-17399">
                <a:solidFill>
                  <a:srgbClr val="000000"/>
                </a:solidFill>
                <a:latin typeface="Helvetica"/>
                <a:sym typeface="Helvetica"/>
              </a:rPr>
              <a:t>β</a:t>
            </a:r>
            <a:r>
              <a:rPr sz="1500" b="1" kern="0">
                <a:solidFill>
                  <a:srgbClr val="000000"/>
                </a:solidFill>
                <a:latin typeface="Helvetica"/>
                <a:sym typeface="Helvetica"/>
              </a:rPr>
              <a:t>/β ~ 0.1%)</a:t>
            </a:r>
          </a:p>
        </p:txBody>
      </p:sp>
      <p:sp>
        <p:nvSpPr>
          <p:cNvPr id="75" name="Text Box 25">
            <a:extLst>
              <a:ext uri="{FF2B5EF4-FFF2-40B4-BE49-F238E27FC236}">
                <a16:creationId xmlns:a16="http://schemas.microsoft.com/office/drawing/2014/main" id="{80E28084-8CB1-4B40-A50E-949087C2439D}"/>
              </a:ext>
            </a:extLst>
          </p:cNvPr>
          <p:cNvSpPr txBox="1"/>
          <p:nvPr/>
        </p:nvSpPr>
        <p:spPr>
          <a:xfrm>
            <a:off x="8521758" y="717597"/>
            <a:ext cx="2624146" cy="1060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27" tIns="22827" rIns="22827" bIns="22827" anchor="ctr"/>
          <a:lstStyle/>
          <a:p>
            <a:pPr algn="ctr" defTabSz="457200" hangingPunct="0">
              <a:lnSpc>
                <a:spcPct val="80000"/>
              </a:lnSpc>
              <a:def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800000"/>
                </a:solidFill>
                <a:latin typeface="Helvetica"/>
                <a:sym typeface="Helvetica"/>
              </a:rPr>
              <a:t>TOF</a:t>
            </a:r>
            <a:r>
              <a:rPr lang="it-IT" sz="1500" b="1" i="1" kern="0">
                <a:solidFill>
                  <a:srgbClr val="8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it-IT" sz="1500" i="1" kern="0">
                <a:solidFill>
                  <a:srgbClr val="800000"/>
                </a:solidFill>
                <a:latin typeface="Helvetica"/>
                <a:sym typeface="Helvetica"/>
              </a:rPr>
              <a:t>Sistema di tempo di volo</a:t>
            </a:r>
            <a:endParaRPr sz="1500" i="1" ker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57200" hangingPunct="0">
              <a:lnSpc>
                <a:spcPct val="80000"/>
              </a:lnSpc>
              <a:def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800000"/>
                </a:solidFill>
                <a:latin typeface="Helvetica"/>
                <a:sym typeface="Helvetica"/>
              </a:rPr>
              <a:t> </a:t>
            </a:r>
            <a:r>
              <a:rPr sz="1500" b="1" kern="0">
                <a:solidFill>
                  <a:srgbClr val="000000"/>
                </a:solidFill>
                <a:latin typeface="Helvetica"/>
                <a:sym typeface="Helvetica"/>
              </a:rPr>
              <a:t>Z, E</a:t>
            </a:r>
          </a:p>
        </p:txBody>
      </p:sp>
      <p:sp>
        <p:nvSpPr>
          <p:cNvPr id="76" name="Text Box 17">
            <a:extLst>
              <a:ext uri="{FF2B5EF4-FFF2-40B4-BE49-F238E27FC236}">
                <a16:creationId xmlns:a16="http://schemas.microsoft.com/office/drawing/2014/main" id="{E14B9B56-BC71-724E-B387-D3C01306DACD}"/>
              </a:ext>
            </a:extLst>
          </p:cNvPr>
          <p:cNvSpPr txBox="1"/>
          <p:nvPr/>
        </p:nvSpPr>
        <p:spPr>
          <a:xfrm>
            <a:off x="8344539" y="2875888"/>
            <a:ext cx="2613577" cy="154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27" tIns="22827" rIns="22827" bIns="22827" anchor="ctr"/>
          <a:lstStyle/>
          <a:p>
            <a:pPr algn="ctr" defTabSz="457200" hangingPunct="0">
              <a:def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800000"/>
                </a:solidFill>
                <a:latin typeface="Helvetica"/>
                <a:sym typeface="Helvetica"/>
              </a:rPr>
              <a:t> Permanent </a:t>
            </a:r>
            <a:endParaRPr sz="1500" b="1" ker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57200" hangingPunct="0">
              <a:def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800000"/>
                </a:solidFill>
                <a:latin typeface="Helvetica"/>
                <a:sym typeface="Helvetica"/>
              </a:rPr>
              <a:t>Magnet</a:t>
            </a:r>
          </a:p>
          <a:p>
            <a:pPr algn="ctr" defTabSz="457200" hangingPunct="0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000000"/>
                </a:solidFill>
                <a:latin typeface="Helvetica"/>
                <a:sym typeface="Helvetica"/>
              </a:rPr>
              <a:t>Z, R(=p/q)</a:t>
            </a:r>
            <a:endParaRPr sz="15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Picture 17" descr="Picture 17">
            <a:extLst>
              <a:ext uri="{FF2B5EF4-FFF2-40B4-BE49-F238E27FC236}">
                <a16:creationId xmlns:a16="http://schemas.microsoft.com/office/drawing/2014/main" id="{FED3A791-2EAD-E948-B0A1-5A4D63104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205" y="3326465"/>
            <a:ext cx="1667008" cy="1244231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Text Box 15">
            <a:extLst>
              <a:ext uri="{FF2B5EF4-FFF2-40B4-BE49-F238E27FC236}">
                <a16:creationId xmlns:a16="http://schemas.microsoft.com/office/drawing/2014/main" id="{F15B400E-5E66-E84F-AB26-04C8DCE6BEBB}"/>
              </a:ext>
            </a:extLst>
          </p:cNvPr>
          <p:cNvSpPr txBox="1"/>
          <p:nvPr/>
        </p:nvSpPr>
        <p:spPr>
          <a:xfrm>
            <a:off x="386833" y="2660528"/>
            <a:ext cx="2717891" cy="84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27" tIns="22827" rIns="22827" bIns="22827" anchor="ctr"/>
          <a:lstStyle/>
          <a:p>
            <a:pPr algn="ctr" defTabSz="457200" hangingPunct="0">
              <a:def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1500" b="1" kern="0" err="1">
                <a:solidFill>
                  <a:srgbClr val="800000"/>
                </a:solidFill>
                <a:latin typeface="Helvetica"/>
                <a:sym typeface="Helvetica"/>
              </a:rPr>
              <a:t>Tracker</a:t>
            </a:r>
            <a:r>
              <a:rPr lang="it-IT" sz="1500" b="1" kern="0">
                <a:solidFill>
                  <a:srgbClr val="800000"/>
                </a:solidFill>
                <a:latin typeface="Helvetica"/>
                <a:sym typeface="Helvetica"/>
              </a:rPr>
              <a:t>, </a:t>
            </a:r>
            <a:r>
              <a:rPr lang="it-IT" sz="1500" i="1" kern="0">
                <a:solidFill>
                  <a:srgbClr val="800000"/>
                </a:solidFill>
                <a:latin typeface="Helvetica"/>
                <a:sym typeface="Helvetica"/>
              </a:rPr>
              <a:t>Tracciatore al silicio</a:t>
            </a:r>
            <a:endParaRPr sz="1500" i="1" kern="0">
              <a:solidFill>
                <a:srgbClr val="800000"/>
              </a:solidFill>
              <a:latin typeface="Helvetica"/>
              <a:sym typeface="Helvetica"/>
            </a:endParaRPr>
          </a:p>
          <a:p>
            <a:pPr algn="ctr" defTabSz="457200" hangingPunct="0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kern="0">
                <a:solidFill>
                  <a:srgbClr val="000000"/>
                </a:solidFill>
                <a:latin typeface="Helvetica"/>
                <a:sym typeface="Helvetica"/>
              </a:rPr>
              <a:t> Z, R(=p/q)</a:t>
            </a:r>
          </a:p>
        </p:txBody>
      </p:sp>
      <p:sp>
        <p:nvSpPr>
          <p:cNvPr id="83" name="Rectangle 6">
            <a:extLst>
              <a:ext uri="{FF2B5EF4-FFF2-40B4-BE49-F238E27FC236}">
                <a16:creationId xmlns:a16="http://schemas.microsoft.com/office/drawing/2014/main" id="{45829BB6-0B64-1840-A151-14F3BB752DC9}"/>
              </a:ext>
            </a:extLst>
          </p:cNvPr>
          <p:cNvSpPr txBox="1"/>
          <p:nvPr/>
        </p:nvSpPr>
        <p:spPr>
          <a:xfrm>
            <a:off x="324409" y="4773225"/>
            <a:ext cx="2319334" cy="1567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def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57200" hangingPunct="0"/>
            <a:r>
              <a:rPr lang="it-IT" sz="1500" b="1" kern="0"/>
              <a:t>ACC, </a:t>
            </a:r>
            <a:r>
              <a:rPr lang="it-IT" sz="1500" i="1" kern="0"/>
              <a:t>Sistema di anti-coincidenze</a:t>
            </a:r>
            <a:endParaRPr sz="1500" i="1" kern="0"/>
          </a:p>
        </p:txBody>
      </p:sp>
      <p:sp>
        <p:nvSpPr>
          <p:cNvPr id="84" name="Straight Arrow Connector 15">
            <a:extLst>
              <a:ext uri="{FF2B5EF4-FFF2-40B4-BE49-F238E27FC236}">
                <a16:creationId xmlns:a16="http://schemas.microsoft.com/office/drawing/2014/main" id="{5CC754D9-9BE5-0D41-B84A-CB66920B34DE}"/>
              </a:ext>
            </a:extLst>
          </p:cNvPr>
          <p:cNvSpPr/>
          <p:nvPr/>
        </p:nvSpPr>
        <p:spPr>
          <a:xfrm flipH="1" flipV="1">
            <a:off x="6460804" y="5476206"/>
            <a:ext cx="1624481" cy="559843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85" name="Straight Arrow Connector 157">
            <a:extLst>
              <a:ext uri="{FF2B5EF4-FFF2-40B4-BE49-F238E27FC236}">
                <a16:creationId xmlns:a16="http://schemas.microsoft.com/office/drawing/2014/main" id="{0D78C8A5-B9EF-AA4C-85A8-315477C0768A}"/>
              </a:ext>
            </a:extLst>
          </p:cNvPr>
          <p:cNvSpPr/>
          <p:nvPr/>
        </p:nvSpPr>
        <p:spPr>
          <a:xfrm>
            <a:off x="3361282" y="1828022"/>
            <a:ext cx="1320892" cy="374761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86" name="Straight Arrow Connector 158">
            <a:extLst>
              <a:ext uri="{FF2B5EF4-FFF2-40B4-BE49-F238E27FC236}">
                <a16:creationId xmlns:a16="http://schemas.microsoft.com/office/drawing/2014/main" id="{52EB14F6-6264-8148-BCBC-73C465354750}"/>
              </a:ext>
            </a:extLst>
          </p:cNvPr>
          <p:cNvSpPr/>
          <p:nvPr/>
        </p:nvSpPr>
        <p:spPr>
          <a:xfrm flipV="1">
            <a:off x="3011492" y="1872675"/>
            <a:ext cx="2533478" cy="1698957"/>
          </a:xfrm>
          <a:prstGeom prst="line">
            <a:avLst/>
          </a:prstGeom>
          <a:ln w="50800">
            <a:solidFill>
              <a:srgbClr val="FF66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87" name="Straight Arrow Connector 160">
            <a:extLst>
              <a:ext uri="{FF2B5EF4-FFF2-40B4-BE49-F238E27FC236}">
                <a16:creationId xmlns:a16="http://schemas.microsoft.com/office/drawing/2014/main" id="{1C718F3D-E60C-5240-B253-A8DCE7427E71}"/>
              </a:ext>
            </a:extLst>
          </p:cNvPr>
          <p:cNvSpPr/>
          <p:nvPr/>
        </p:nvSpPr>
        <p:spPr>
          <a:xfrm>
            <a:off x="2998505" y="3571632"/>
            <a:ext cx="2695139" cy="2179371"/>
          </a:xfrm>
          <a:prstGeom prst="line">
            <a:avLst/>
          </a:prstGeom>
          <a:ln w="50800">
            <a:solidFill>
              <a:srgbClr val="FF66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88" name="Straight Arrow Connector 161">
            <a:extLst>
              <a:ext uri="{FF2B5EF4-FFF2-40B4-BE49-F238E27FC236}">
                <a16:creationId xmlns:a16="http://schemas.microsoft.com/office/drawing/2014/main" id="{7AF2EF9E-8FFC-3F40-A7B4-5CF6E056BE58}"/>
              </a:ext>
            </a:extLst>
          </p:cNvPr>
          <p:cNvSpPr/>
          <p:nvPr/>
        </p:nvSpPr>
        <p:spPr>
          <a:xfrm>
            <a:off x="2998505" y="3571631"/>
            <a:ext cx="2559271" cy="100302"/>
          </a:xfrm>
          <a:prstGeom prst="line">
            <a:avLst/>
          </a:prstGeom>
          <a:ln w="50800">
            <a:solidFill>
              <a:srgbClr val="FF66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89" name="Straight Arrow Connector 162">
            <a:extLst>
              <a:ext uri="{FF2B5EF4-FFF2-40B4-BE49-F238E27FC236}">
                <a16:creationId xmlns:a16="http://schemas.microsoft.com/office/drawing/2014/main" id="{86E350B3-7046-D64A-8FB8-687E0694048A}"/>
              </a:ext>
            </a:extLst>
          </p:cNvPr>
          <p:cNvSpPr/>
          <p:nvPr/>
        </p:nvSpPr>
        <p:spPr>
          <a:xfrm flipH="1">
            <a:off x="6946229" y="3526887"/>
            <a:ext cx="1870089" cy="513120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90" name="Straight Arrow Connector 163">
            <a:extLst>
              <a:ext uri="{FF2B5EF4-FFF2-40B4-BE49-F238E27FC236}">
                <a16:creationId xmlns:a16="http://schemas.microsoft.com/office/drawing/2014/main" id="{16E93E7E-B858-6D4F-9BBE-4D20BBCBD6B1}"/>
              </a:ext>
            </a:extLst>
          </p:cNvPr>
          <p:cNvSpPr/>
          <p:nvPr/>
        </p:nvSpPr>
        <p:spPr>
          <a:xfrm flipV="1">
            <a:off x="2524527" y="4425778"/>
            <a:ext cx="2317698" cy="479659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91" name="Straight Arrow Connector 164">
            <a:extLst>
              <a:ext uri="{FF2B5EF4-FFF2-40B4-BE49-F238E27FC236}">
                <a16:creationId xmlns:a16="http://schemas.microsoft.com/office/drawing/2014/main" id="{4E7A5471-4D39-004D-A760-4685BF2DA868}"/>
              </a:ext>
            </a:extLst>
          </p:cNvPr>
          <p:cNvSpPr/>
          <p:nvPr/>
        </p:nvSpPr>
        <p:spPr>
          <a:xfrm flipH="1">
            <a:off x="5923117" y="2005643"/>
            <a:ext cx="2333145" cy="1270860"/>
          </a:xfrm>
          <a:prstGeom prst="line">
            <a:avLst/>
          </a:prstGeom>
          <a:ln w="50800">
            <a:solidFill>
              <a:srgbClr val="0000FF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92" name="Straight Arrow Connector 165">
            <a:extLst>
              <a:ext uri="{FF2B5EF4-FFF2-40B4-BE49-F238E27FC236}">
                <a16:creationId xmlns:a16="http://schemas.microsoft.com/office/drawing/2014/main" id="{99EA7DEB-646B-E240-84F5-0231DC204EE4}"/>
              </a:ext>
            </a:extLst>
          </p:cNvPr>
          <p:cNvSpPr/>
          <p:nvPr/>
        </p:nvSpPr>
        <p:spPr>
          <a:xfrm flipH="1">
            <a:off x="5684714" y="1962045"/>
            <a:ext cx="2555354" cy="3093127"/>
          </a:xfrm>
          <a:prstGeom prst="line">
            <a:avLst/>
          </a:prstGeom>
          <a:ln w="50800">
            <a:solidFill>
              <a:srgbClr val="0000FF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93" name="Straight Arrow Connector 166">
            <a:extLst>
              <a:ext uri="{FF2B5EF4-FFF2-40B4-BE49-F238E27FC236}">
                <a16:creationId xmlns:a16="http://schemas.microsoft.com/office/drawing/2014/main" id="{6D3A8486-F495-B74C-BFC2-9AA5DA5CCD1B}"/>
              </a:ext>
            </a:extLst>
          </p:cNvPr>
          <p:cNvSpPr/>
          <p:nvPr/>
        </p:nvSpPr>
        <p:spPr>
          <a:xfrm>
            <a:off x="4422456" y="5871586"/>
            <a:ext cx="1454694" cy="195367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94" name="Straight Arrow Connector 198">
            <a:extLst>
              <a:ext uri="{FF2B5EF4-FFF2-40B4-BE49-F238E27FC236}">
                <a16:creationId xmlns:a16="http://schemas.microsoft.com/office/drawing/2014/main" id="{E8D6B409-D051-C34B-9784-E2B53C5550ED}"/>
              </a:ext>
            </a:extLst>
          </p:cNvPr>
          <p:cNvSpPr/>
          <p:nvPr/>
        </p:nvSpPr>
        <p:spPr>
          <a:xfrm flipV="1">
            <a:off x="3035709" y="3282378"/>
            <a:ext cx="2617448" cy="263704"/>
          </a:xfrm>
          <a:prstGeom prst="line">
            <a:avLst/>
          </a:prstGeom>
          <a:ln w="50800">
            <a:solidFill>
              <a:srgbClr val="FF66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95" name="Straight Arrow Connector 199">
            <a:extLst>
              <a:ext uri="{FF2B5EF4-FFF2-40B4-BE49-F238E27FC236}">
                <a16:creationId xmlns:a16="http://schemas.microsoft.com/office/drawing/2014/main" id="{BC415B84-0489-714E-8CFE-A20631AE6EBE}"/>
              </a:ext>
            </a:extLst>
          </p:cNvPr>
          <p:cNvSpPr/>
          <p:nvPr/>
        </p:nvSpPr>
        <p:spPr>
          <a:xfrm>
            <a:off x="3035710" y="3571631"/>
            <a:ext cx="2424428" cy="450264"/>
          </a:xfrm>
          <a:prstGeom prst="line">
            <a:avLst/>
          </a:prstGeom>
          <a:ln w="50800">
            <a:solidFill>
              <a:srgbClr val="FF66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96" name="Text Box 15">
            <a:extLst>
              <a:ext uri="{FF2B5EF4-FFF2-40B4-BE49-F238E27FC236}">
                <a16:creationId xmlns:a16="http://schemas.microsoft.com/office/drawing/2014/main" id="{AF65A9FA-4D66-414D-938C-947B39540925}"/>
              </a:ext>
            </a:extLst>
          </p:cNvPr>
          <p:cNvSpPr txBox="1"/>
          <p:nvPr/>
        </p:nvSpPr>
        <p:spPr>
          <a:xfrm>
            <a:off x="4396279" y="324461"/>
            <a:ext cx="3399444" cy="122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795" tIns="22795" rIns="22795" bIns="22795" anchor="ctr"/>
          <a:lstStyle/>
          <a:p>
            <a:pPr algn="ctr" defTabSz="457200" hangingPunct="0">
              <a:lnSpc>
                <a:spcPct val="95000"/>
              </a:lnSpc>
              <a:defRPr i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i="1" kern="0">
                <a:solidFill>
                  <a:srgbClr val="800000"/>
                </a:solidFill>
                <a:latin typeface="Helvetica"/>
                <a:sym typeface="Helvetica"/>
              </a:rPr>
              <a:t> Z, P </a:t>
            </a:r>
            <a:r>
              <a:rPr lang="it-IT" sz="1500" b="1" i="1" kern="0">
                <a:solidFill>
                  <a:srgbClr val="000000"/>
                </a:solidFill>
                <a:latin typeface="Helvetica"/>
                <a:sym typeface="Helvetica"/>
              </a:rPr>
              <a:t>sono misurati in maniera indipendente da </a:t>
            </a:r>
            <a:r>
              <a:rPr lang="it-IT" sz="1500" b="1" i="1" kern="0" err="1">
                <a:solidFill>
                  <a:srgbClr val="000000"/>
                </a:solidFill>
                <a:latin typeface="Helvetica"/>
                <a:sym typeface="Helvetica"/>
              </a:rPr>
              <a:t>Tracker</a:t>
            </a:r>
            <a:r>
              <a:rPr lang="it-IT" sz="1500" b="1" i="1" kern="0">
                <a:solidFill>
                  <a:srgbClr val="000000"/>
                </a:solidFill>
                <a:latin typeface="Helvetica"/>
                <a:sym typeface="Helvetica"/>
              </a:rPr>
              <a:t>, </a:t>
            </a:r>
            <a:r>
              <a:rPr sz="1500" b="1" i="1" kern="0">
                <a:solidFill>
                  <a:srgbClr val="000000"/>
                </a:solidFill>
                <a:latin typeface="Helvetica"/>
                <a:sym typeface="Helvetica"/>
              </a:rPr>
              <a:t>RICH, TOF  and ECAL</a:t>
            </a:r>
          </a:p>
        </p:txBody>
      </p:sp>
      <p:sp>
        <p:nvSpPr>
          <p:cNvPr id="97" name="Rounded Rectangle 126">
            <a:extLst>
              <a:ext uri="{FF2B5EF4-FFF2-40B4-BE49-F238E27FC236}">
                <a16:creationId xmlns:a16="http://schemas.microsoft.com/office/drawing/2014/main" id="{D51DAD03-02EC-B84C-9581-D9C219986A78}"/>
              </a:ext>
            </a:extLst>
          </p:cNvPr>
          <p:cNvSpPr/>
          <p:nvPr/>
        </p:nvSpPr>
        <p:spPr>
          <a:xfrm>
            <a:off x="8531816" y="4970547"/>
            <a:ext cx="3528418" cy="1108496"/>
          </a:xfrm>
          <a:prstGeom prst="roundRect">
            <a:avLst>
              <a:gd name="adj" fmla="val 26200"/>
            </a:avLst>
          </a:prstGeom>
          <a:ln>
            <a:solidFill>
              <a:srgbClr val="80808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22860" rIns="22860" anchor="ctr"/>
          <a:lstStyle/>
          <a:p>
            <a:pPr algn="ctr" defTabSz="457200" hangingPunct="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FFFFFF"/>
              </a:solidFill>
              <a:latin typeface="Helvetica"/>
              <a:sym typeface="Helvetica"/>
            </a:endParaRPr>
          </a:p>
        </p:txBody>
      </p:sp>
      <p:pic>
        <p:nvPicPr>
          <p:cNvPr id="98" name="Picture 24" descr="Picture 24">
            <a:extLst>
              <a:ext uri="{FF2B5EF4-FFF2-40B4-BE49-F238E27FC236}">
                <a16:creationId xmlns:a16="http://schemas.microsoft.com/office/drawing/2014/main" id="{521CE468-08E9-7645-8DA8-BBB607B40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4911" y="5912938"/>
            <a:ext cx="1731902" cy="70430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traight Arrow Connector 160">
            <a:extLst>
              <a:ext uri="{FF2B5EF4-FFF2-40B4-BE49-F238E27FC236}">
                <a16:creationId xmlns:a16="http://schemas.microsoft.com/office/drawing/2014/main" id="{9D2CD65D-9370-2044-8193-9A61E7366EA9}"/>
              </a:ext>
            </a:extLst>
          </p:cNvPr>
          <p:cNvSpPr/>
          <p:nvPr/>
        </p:nvSpPr>
        <p:spPr>
          <a:xfrm>
            <a:off x="3062005" y="3635132"/>
            <a:ext cx="2317406" cy="742361"/>
          </a:xfrm>
          <a:prstGeom prst="line">
            <a:avLst/>
          </a:prstGeom>
          <a:ln w="50800">
            <a:solidFill>
              <a:srgbClr val="FF66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algn="ctr" defTabSz="457200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sz="900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grpSp>
        <p:nvGrpSpPr>
          <p:cNvPr id="78" name="Group 28">
            <a:extLst>
              <a:ext uri="{FF2B5EF4-FFF2-40B4-BE49-F238E27FC236}">
                <a16:creationId xmlns:a16="http://schemas.microsoft.com/office/drawing/2014/main" id="{FB44A828-9254-4842-AE6F-1250687A6496}"/>
              </a:ext>
            </a:extLst>
          </p:cNvPr>
          <p:cNvGrpSpPr/>
          <p:nvPr/>
        </p:nvGrpSpPr>
        <p:grpSpPr>
          <a:xfrm>
            <a:off x="7926421" y="5341466"/>
            <a:ext cx="1288429" cy="1278137"/>
            <a:chOff x="0" y="0"/>
            <a:chExt cx="2576856" cy="2556271"/>
          </a:xfrm>
        </p:grpSpPr>
        <p:pic>
          <p:nvPicPr>
            <p:cNvPr id="79" name="Picture 26" descr="Picture 26">
              <a:extLst>
                <a:ext uri="{FF2B5EF4-FFF2-40B4-BE49-F238E27FC236}">
                  <a16:creationId xmlns:a16="http://schemas.microsoft.com/office/drawing/2014/main" id="{B665C062-5AF8-B840-9BAE-01C0106C1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8923" y="1105052"/>
              <a:ext cx="1943245" cy="1451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Picture 25" descr="Picture 25">
              <a:extLst>
                <a:ext uri="{FF2B5EF4-FFF2-40B4-BE49-F238E27FC236}">
                  <a16:creationId xmlns:a16="http://schemas.microsoft.com/office/drawing/2014/main" id="{FD04AE28-9DA2-004D-900C-17C06E401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9578" b="37631"/>
            <a:stretch>
              <a:fillRect/>
            </a:stretch>
          </p:blipFill>
          <p:spPr>
            <a:xfrm>
              <a:off x="0" y="187179"/>
              <a:ext cx="2559792" cy="1570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Picture 27" descr="Picture 27">
              <a:extLst>
                <a:ext uri="{FF2B5EF4-FFF2-40B4-BE49-F238E27FC236}">
                  <a16:creationId xmlns:a16="http://schemas.microsoft.com/office/drawing/2014/main" id="{1325D279-6370-D240-9A1A-3D47B2294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b="74776"/>
            <a:stretch>
              <a:fillRect/>
            </a:stretch>
          </p:blipFill>
          <p:spPr>
            <a:xfrm>
              <a:off x="17064" y="0"/>
              <a:ext cx="2559793" cy="925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" name="Segnaposto data 56">
            <a:extLst>
              <a:ext uri="{FF2B5EF4-FFF2-40B4-BE49-F238E27FC236}">
                <a16:creationId xmlns:a16="http://schemas.microsoft.com/office/drawing/2014/main" id="{4C33736E-F31D-384A-9140-3E5544F6521E}"/>
              </a:ext>
            </a:extLst>
          </p:cNvPr>
          <p:cNvSpPr txBox="1">
            <a:spLocks/>
          </p:cNvSpPr>
          <p:nvPr/>
        </p:nvSpPr>
        <p:spPr>
          <a:xfrm>
            <a:off x="609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07/07/22</a:t>
            </a:r>
          </a:p>
        </p:txBody>
      </p:sp>
      <p:sp>
        <p:nvSpPr>
          <p:cNvPr id="103" name="Segnaposto piè di pagina 57">
            <a:extLst>
              <a:ext uri="{FF2B5EF4-FFF2-40B4-BE49-F238E27FC236}">
                <a16:creationId xmlns:a16="http://schemas.microsoft.com/office/drawing/2014/main" id="{CCACEE21-AFEB-9847-ADDE-6501CAECF5D9}"/>
              </a:ext>
            </a:extLst>
          </p:cNvPr>
          <p:cNvSpPr txBox="1">
            <a:spLocks/>
          </p:cNvSpPr>
          <p:nvPr/>
        </p:nvSpPr>
        <p:spPr>
          <a:xfrm>
            <a:off x="4165600" y="65741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Maura Graziani - CdS Luglio 2022</a:t>
            </a:r>
          </a:p>
        </p:txBody>
      </p:sp>
      <p:sp>
        <p:nvSpPr>
          <p:cNvPr id="104" name="Segnaposto numero diapositiva 58">
            <a:extLst>
              <a:ext uri="{FF2B5EF4-FFF2-40B4-BE49-F238E27FC236}">
                <a16:creationId xmlns:a16="http://schemas.microsoft.com/office/drawing/2014/main" id="{1B79D526-915E-F04D-8C46-DEBFFBB096F6}"/>
              </a:ext>
            </a:extLst>
          </p:cNvPr>
          <p:cNvSpPr txBox="1">
            <a:spLocks/>
          </p:cNvSpPr>
          <p:nvPr/>
        </p:nvSpPr>
        <p:spPr>
          <a:xfrm>
            <a:off x="8737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A519C-F787-F847-A9E2-F26927FE801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089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medical equipment, medical, healthcare&#10;&#10;Description automatically generated">
            <a:extLst>
              <a:ext uri="{FF2B5EF4-FFF2-40B4-BE49-F238E27FC236}">
                <a16:creationId xmlns:a16="http://schemas.microsoft.com/office/drawing/2014/main" id="{90EB1005-D7CF-6B21-F4BE-DCF9237F8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5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coats and hair nets&#10;&#10;Description automatically generated with low confidence">
            <a:extLst>
              <a:ext uri="{FF2B5EF4-FFF2-40B4-BE49-F238E27FC236}">
                <a16:creationId xmlns:a16="http://schemas.microsoft.com/office/drawing/2014/main" id="{4F34A595-B306-AEE4-5B44-9D85034F1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41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3EC5A751-0999-A07A-D3DD-DFB96FBF6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48701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picture containing screenshot, composite material&#10;&#10;Description automatically generated">
            <a:extLst>
              <a:ext uri="{FF2B5EF4-FFF2-40B4-BE49-F238E27FC236}">
                <a16:creationId xmlns:a16="http://schemas.microsoft.com/office/drawing/2014/main" id="{9445DE36-12D9-65CB-26F6-EF4247B1B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66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mposite material&#10;&#10;Description automatically generated">
            <a:extLst>
              <a:ext uri="{FF2B5EF4-FFF2-40B4-BE49-F238E27FC236}">
                <a16:creationId xmlns:a16="http://schemas.microsoft.com/office/drawing/2014/main" id="{9445DE36-12D9-65CB-26F6-EF4247B1B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6" name="Picture 5" descr="A person wearing purple gloves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B9C132A4-8739-6CC0-A24F-39BAEA06A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8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B858AF-8D64-484E-B6C2-136A5AD2B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7224"/>
            <a:ext cx="6390200" cy="865573"/>
          </a:xfrm>
        </p:spPr>
        <p:txBody>
          <a:bodyPr>
            <a:normAutofit/>
          </a:bodyPr>
          <a:lstStyle/>
          <a:p>
            <a:r>
              <a:rPr lang="en-US" sz="1800" b="1" err="1">
                <a:solidFill>
                  <a:srgbClr val="002060"/>
                </a:solidFill>
              </a:rPr>
              <a:t>Pubblicazioni</a:t>
            </a:r>
            <a:r>
              <a:rPr lang="en-US" sz="1800" b="1">
                <a:solidFill>
                  <a:srgbClr val="002060"/>
                </a:solidFill>
              </a:rPr>
              <a:t> AMS-02 (PRL)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C5B033-509D-B74E-B318-4008B8116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51" y="401839"/>
            <a:ext cx="12075886" cy="6304138"/>
          </a:xfrm>
          <a:noFill/>
        </p:spPr>
        <p:txBody>
          <a:bodyPr>
            <a:noAutofit/>
          </a:bodyPr>
          <a:lstStyle/>
          <a:p>
            <a:pPr marL="342900" indent="-342900">
              <a:lnSpc>
                <a:spcPct val="50000"/>
              </a:lnSpc>
              <a:spcBef>
                <a:spcPts val="1400"/>
              </a:spcBef>
              <a:buClrTx/>
              <a:buSzPct val="97000"/>
              <a:buFont typeface="+mj-lt"/>
              <a:buAutoNum type="arabicPeriod"/>
              <a:defRPr sz="1800" i="1"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200" b="1" dirty="0">
                <a:solidFill>
                  <a:srgbClr val="C00000"/>
                </a:solidFill>
                <a:latin typeface="+mj-lt"/>
                <a:sym typeface="Helvetica Neue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First Result from the AMS  on the ISS: Precision Measurement of the Positron Fraction in Primary Cosmic Rays  of 0.5–350 GeV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Electron and Positron Fluxes in Primary Cosmic Rays Measured with the AMS on the ISS (2014)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High Statistics Measurement of the Positron Fraction in Primary Cosmic Rays of  0.5–500 GeV with the AMS on the ISS (2014)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Precision Measurement of the e</a:t>
            </a:r>
            <a:r>
              <a:rPr lang="en-US" sz="1400" b="1" baseline="31999" dirty="0">
                <a:solidFill>
                  <a:srgbClr val="002060"/>
                </a:solidFill>
                <a:latin typeface="+mj-lt"/>
                <a:sym typeface="Helvetica Neue"/>
              </a:rPr>
              <a:t>+</a:t>
            </a: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+ e</a:t>
            </a:r>
            <a:r>
              <a:rPr lang="en-US" sz="1400" b="1" baseline="31999" dirty="0">
                <a:solidFill>
                  <a:srgbClr val="002060"/>
                </a:solidFill>
                <a:latin typeface="+mj-lt"/>
                <a:sym typeface="Helvetica Neue"/>
              </a:rPr>
              <a:t>-</a:t>
            </a: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Flux in Primary Cosmic Rays from 0.5 GeV to 1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sym typeface="Helvetica Neue"/>
              </a:rPr>
              <a:t>TeV</a:t>
            </a: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with the AMS on the ISS (2014)</a:t>
            </a:r>
          </a:p>
          <a:p>
            <a:pPr marL="342900" indent="-342900">
              <a:lnSpc>
                <a:spcPct val="50000"/>
              </a:lnSpc>
              <a:buClr>
                <a:srgbClr val="C00000"/>
              </a:buClr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FFFF00"/>
                </a:solidFill>
                <a:latin typeface="+mj-lt"/>
                <a:sym typeface="Helvetica Neue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Precision Measurement of the Proton Flux in Primary Cosmic Rays from Rigidity 1 GV to 1.8 TV with the AMS on the ISS (2015)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Precision Measurement of the He Flux in Primary Cosmic Rays of Rigidities 1.9 </a:t>
            </a:r>
            <a:r>
              <a:rPr lang="en-US" sz="1400" b="1" dirty="0" err="1">
                <a:solidFill>
                  <a:srgbClr val="C00000"/>
                </a:solidFill>
                <a:latin typeface="+mj-lt"/>
                <a:sym typeface="Helvetica Neue"/>
              </a:rPr>
              <a:t>GV.to</a:t>
            </a: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3 TV with the AMS on the ISS (2015)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Antiproton Flux, Antiproton-to-Proton Flux Ratio, and Properties of Elementary Particle Fluxes in Primary Cosmic Rays Measured with the AMS on the ISS (2016)</a:t>
            </a:r>
          </a:p>
          <a:p>
            <a:pPr marL="342900" indent="-342900">
              <a:lnSpc>
                <a:spcPct val="50000"/>
              </a:lnSpc>
              <a:buClr>
                <a:srgbClr val="C00000"/>
              </a:buClr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FFFF00"/>
                </a:solidFill>
                <a:latin typeface="+mj-lt"/>
                <a:sym typeface="Helvetica Neue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Precision Measurement of the B to C Flux Ratio in Cosmic Rays from 1.9 GV to 2.6 TV with the AMS on the ISS (2016)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Observation of the Identical Rigidity Dependence of He, C, and O Cosmic Rays at High Rigidities by the AMS on the ISS (2017) </a:t>
            </a:r>
            <a:r>
              <a:rPr lang="en-US" sz="1400" b="1" dirty="0">
                <a:solidFill>
                  <a:srgbClr val="FFFFFF"/>
                </a:solidFill>
                <a:latin typeface="+mj-lt"/>
                <a:sym typeface="Helvetica Neue"/>
              </a:rPr>
              <a:t>(2017) 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Observation of New Properties of Secondary Cosmic Rays Lithium, Beryllium, and Boron by the AMS on the ISS (2018)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Observation of  Fine Time Structures in the  Cosmic Proton and Helium Fluxes with AMS on  the ISS (2018)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Observation of complex time structures in the cosmic-ray electron and positron fluxes with the AMS on the ISS (2018)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sym typeface="Helvetica Neue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+mj-lt"/>
                <a:sym typeface="Helvetica Neue"/>
              </a:rPr>
              <a:t>Precision measurement of cosmic-ray nitrogen and its primary and secondary components with AMS on the ISS (2018)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Towards Understanding the Origin of Cosmic-Ray Positrons (2019)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Towards Understanding the Origin of Cosmic-Ray Electrons (2019)</a:t>
            </a:r>
            <a:endParaRPr lang="en-US" sz="1200" b="1" i="1" dirty="0">
              <a:solidFill>
                <a:srgbClr val="002060"/>
              </a:solidFill>
              <a:latin typeface="+mj-lt"/>
              <a:sym typeface="Helvetica Neue"/>
            </a:endParaRP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it-IT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C00000"/>
                </a:solidFill>
                <a:latin typeface="+mj-lt"/>
                <a:ea typeface="Arial" charset="0"/>
                <a:cs typeface="Arial" charset="0"/>
              </a:rPr>
              <a:t>Properties of cosmic helium isotopes Measured by the AMS (Nov. 2019)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it-IT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Properties of Neon, Magnesium, and Silicon Primary Cosmic Rays Results from the AMS   (May 2020)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Properties of Iron Primary Cosmic Rays: Results from the Alpha Magnetic Spectrometer (Jan 2021)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Properties of Heavy Secondary Fluorine Cosmic Rays: Results from the Alpha Magnetic Spectrometer (Feb 2021)</a:t>
            </a:r>
          </a:p>
          <a:p>
            <a:pPr marL="342900" lvl="0" indent="-342900" eaLnBrk="0" fontAlgn="base" hangingPunct="0">
              <a:lnSpc>
                <a:spcPct val="5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20"/>
            </a:pPr>
            <a:r>
              <a:rPr lang="en-US" sz="1400" b="1" i="1" dirty="0">
                <a:solidFill>
                  <a:srgbClr val="002060"/>
                </a:solidFill>
                <a:latin typeface="Calibri Light" panose="020F0302020204030204"/>
                <a:ea typeface="MS Mincho" panose="02020609040205080304" pitchFamily="49" charset="-128"/>
                <a:cs typeface="Arial" panose="020B0604020202020204" pitchFamily="34" charset="0"/>
              </a:rPr>
              <a:t>Properties of a New Group of Cosmic Nuclei: Results (…) on Sodium, Aluminum, and Nitrogen (Jul 2021)</a:t>
            </a:r>
          </a:p>
          <a:p>
            <a:pPr marL="342900" lvl="0" indent="-342900" eaLnBrk="0" fontAlgn="base" hangingPunct="0">
              <a:lnSpc>
                <a:spcPct val="5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20"/>
            </a:pPr>
            <a:r>
              <a:rPr lang="en-US" sz="1400" b="1" i="1" dirty="0">
                <a:solidFill>
                  <a:srgbClr val="002060"/>
                </a:solidFill>
                <a:latin typeface="Calibri Light" panose="020F0302020204030204"/>
                <a:ea typeface="MS Mincho" panose="02020609040205080304" pitchFamily="49" charset="-128"/>
                <a:cs typeface="Arial" panose="020B0604020202020204" pitchFamily="34" charset="0"/>
              </a:rPr>
              <a:t>Periodicities in the Daily Proton Fluxes from 2011 to 2019 (...) from 1 to 100 GV (Dec 2021)</a:t>
            </a:r>
          </a:p>
          <a:p>
            <a:pPr marL="342900" lvl="0" indent="-342900" eaLnBrk="0" fontAlgn="base" hangingPunct="0">
              <a:lnSpc>
                <a:spcPct val="5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20"/>
            </a:pPr>
            <a:r>
              <a:rPr lang="en-US" sz="1400" b="1" i="1" dirty="0">
                <a:solidFill>
                  <a:srgbClr val="002060"/>
                </a:solidFill>
                <a:latin typeface="Calibri Light" panose="020F0302020204030204"/>
                <a:ea typeface="MS Mincho" panose="02020609040205080304" pitchFamily="49" charset="-128"/>
                <a:cs typeface="Arial" panose="020B0604020202020204" pitchFamily="34" charset="0"/>
              </a:rPr>
              <a:t>Properties of Daily Helium Fluxes (Jun 2022)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0"/>
            </a:pP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Temporal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Structures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in Electron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Spectra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and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Charge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Sign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Effects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in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Galactic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Cosmic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Rays (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Apr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2023)</a:t>
            </a:r>
            <a:endParaRPr lang="en-US" sz="1200" b="1" i="1" dirty="0">
              <a:solidFill>
                <a:schemeClr val="accent1">
                  <a:lumMod val="50000"/>
                </a:schemeClr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0"/>
            </a:pP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Properties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of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Cosmic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-Ray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Sulfur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and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Determination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of the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Composition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of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Primary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Cosmic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-Ray Carbon, Neon,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Magnesium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, and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Sulfur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: (…)</a:t>
            </a:r>
            <a:r>
              <a:rPr lang="it-IT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(May 2023)</a:t>
            </a:r>
          </a:p>
          <a:p>
            <a:pPr marL="342900" lvl="0" indent="-342900" eaLnBrk="0" fontAlgn="base" hangingPunct="0">
              <a:lnSpc>
                <a:spcPct val="5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20"/>
            </a:pPr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Calibri Light" panose="020F0302020204030204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50000"/>
              </a:lnSpc>
              <a:spcAft>
                <a:spcPct val="0"/>
              </a:spcAft>
              <a:buNone/>
            </a:pPr>
            <a:endParaRPr lang="en-US" sz="1800" b="1" i="1" dirty="0">
              <a:solidFill>
                <a:srgbClr val="002060"/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3"/>
            </a:pPr>
            <a:r>
              <a:rPr lang="en-US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The Alpha Magnetic Spectrometer (AMS) on the international space station: Part II — Results from the first seven years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3"/>
            </a:pPr>
            <a:endParaRPr lang="en-US" sz="1400" b="1" i="1" dirty="0">
              <a:solidFill>
                <a:srgbClr val="C00000"/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3"/>
            </a:pPr>
            <a:endParaRPr lang="en-US" sz="1400" b="1" i="1" dirty="0">
              <a:solidFill>
                <a:srgbClr val="C00000"/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50000"/>
              </a:lnSpc>
              <a:spcAft>
                <a:spcPct val="0"/>
              </a:spcAft>
              <a:buNone/>
            </a:pPr>
            <a:endParaRPr lang="en-US" sz="900" b="1" i="1" dirty="0">
              <a:solidFill>
                <a:srgbClr val="FF6600"/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32CCC-D686-D944-AC81-AB8A769F17F2}"/>
              </a:ext>
            </a:extLst>
          </p:cNvPr>
          <p:cNvSpPr txBox="1"/>
          <p:nvPr/>
        </p:nvSpPr>
        <p:spPr>
          <a:xfrm>
            <a:off x="9837989" y="-6808"/>
            <a:ext cx="285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Editor’s suggestion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BD7BDC-D9BF-6140-8894-A029E6678457}"/>
              </a:ext>
            </a:extLst>
          </p:cNvPr>
          <p:cNvSpPr txBox="1">
            <a:spLocks/>
          </p:cNvSpPr>
          <p:nvPr/>
        </p:nvSpPr>
        <p:spPr>
          <a:xfrm>
            <a:off x="-3207401" y="5879719"/>
            <a:ext cx="9782552" cy="865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Pubblicazioni</a:t>
            </a:r>
            <a:r>
              <a:rPr lang="en-US" sz="1800" b="1" dirty="0">
                <a:solidFill>
                  <a:srgbClr val="002060"/>
                </a:solidFill>
              </a:rPr>
              <a:t> AMS-02 (</a:t>
            </a:r>
            <a:r>
              <a:rPr lang="en-US" sz="1800" b="1" dirty="0" err="1">
                <a:solidFill>
                  <a:srgbClr val="002060"/>
                </a:solidFill>
              </a:rPr>
              <a:t>Phys.Rept</a:t>
            </a:r>
            <a:r>
              <a:rPr lang="en-US" sz="1800" b="1" dirty="0">
                <a:solidFill>
                  <a:srgbClr val="002060"/>
                </a:solidFill>
              </a:rPr>
              <a:t>)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DAB2436-F303-5C44-ACD1-EB3B0C70638F}"/>
              </a:ext>
            </a:extLst>
          </p:cNvPr>
          <p:cNvGrpSpPr/>
          <p:nvPr/>
        </p:nvGrpSpPr>
        <p:grpSpPr>
          <a:xfrm>
            <a:off x="9114115" y="2879286"/>
            <a:ext cx="2830260" cy="2387728"/>
            <a:chOff x="8850702" y="2412072"/>
            <a:chExt cx="2830260" cy="23877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CCAA95-7527-3E45-AB6B-E62EDA5BCD37}"/>
                </a:ext>
              </a:extLst>
            </p:cNvPr>
            <p:cNvSpPr/>
            <p:nvPr/>
          </p:nvSpPr>
          <p:spPr>
            <a:xfrm>
              <a:off x="8850702" y="2833024"/>
              <a:ext cx="2830260" cy="19667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2488FC4-FBC3-9B41-B6DA-BEC3A8615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9555"/>
            <a:stretch/>
          </p:blipFill>
          <p:spPr>
            <a:xfrm>
              <a:off x="8962475" y="2895662"/>
              <a:ext cx="1767257" cy="184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7ADA4D-6AAE-E448-8595-BA0DB5CDA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0173" y="2412072"/>
              <a:ext cx="1510789" cy="464858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4039CE2-4F03-234A-A541-A735AA033861}"/>
              </a:ext>
            </a:extLst>
          </p:cNvPr>
          <p:cNvSpPr/>
          <p:nvPr/>
        </p:nvSpPr>
        <p:spPr>
          <a:xfrm>
            <a:off x="887519" y="5306329"/>
            <a:ext cx="11320838" cy="229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20"/>
            </a:pPr>
            <a:endParaRPr lang="en-US" sz="1200" b="1" i="1" dirty="0">
              <a:solidFill>
                <a:srgbClr val="002060"/>
              </a:solidFill>
              <a:latin typeface="Calibri Light" panose="020F0302020204030204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26" name="Segnaposto data 56">
            <a:extLst>
              <a:ext uri="{FF2B5EF4-FFF2-40B4-BE49-F238E27FC236}">
                <a16:creationId xmlns:a16="http://schemas.microsoft.com/office/drawing/2014/main" id="{2B8CFB47-0EA8-3A46-9E5A-982DB512FA6D}"/>
              </a:ext>
            </a:extLst>
          </p:cNvPr>
          <p:cNvSpPr txBox="1">
            <a:spLocks/>
          </p:cNvSpPr>
          <p:nvPr/>
        </p:nvSpPr>
        <p:spPr>
          <a:xfrm>
            <a:off x="609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07/07/22</a:t>
            </a:r>
          </a:p>
        </p:txBody>
      </p:sp>
      <p:sp>
        <p:nvSpPr>
          <p:cNvPr id="27" name="Segnaposto piè di pagina 57">
            <a:extLst>
              <a:ext uri="{FF2B5EF4-FFF2-40B4-BE49-F238E27FC236}">
                <a16:creationId xmlns:a16="http://schemas.microsoft.com/office/drawing/2014/main" id="{056EFD55-CA35-F94F-A659-302081363AD8}"/>
              </a:ext>
            </a:extLst>
          </p:cNvPr>
          <p:cNvSpPr txBox="1">
            <a:spLocks/>
          </p:cNvSpPr>
          <p:nvPr/>
        </p:nvSpPr>
        <p:spPr>
          <a:xfrm>
            <a:off x="4165600" y="65741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Maura Graziani - CdS Luglio 2022</a:t>
            </a:r>
          </a:p>
        </p:txBody>
      </p:sp>
      <p:sp>
        <p:nvSpPr>
          <p:cNvPr id="28" name="Segnaposto numero diapositiva 58">
            <a:extLst>
              <a:ext uri="{FF2B5EF4-FFF2-40B4-BE49-F238E27FC236}">
                <a16:creationId xmlns:a16="http://schemas.microsoft.com/office/drawing/2014/main" id="{FE2F4B7F-3FD2-9B4D-918F-6056658EBF6B}"/>
              </a:ext>
            </a:extLst>
          </p:cNvPr>
          <p:cNvSpPr txBox="1">
            <a:spLocks/>
          </p:cNvSpPr>
          <p:nvPr/>
        </p:nvSpPr>
        <p:spPr>
          <a:xfrm>
            <a:off x="8737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A519C-F787-F847-A9E2-F26927FE801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B190752-EC76-FECA-50F4-5652F4A30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3587" y="3313261"/>
            <a:ext cx="1409504" cy="18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4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B858AF-8D64-484E-B6C2-136A5AD2B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7224"/>
            <a:ext cx="6390200" cy="865573"/>
          </a:xfrm>
        </p:spPr>
        <p:txBody>
          <a:bodyPr>
            <a:normAutofit/>
          </a:bodyPr>
          <a:lstStyle/>
          <a:p>
            <a:r>
              <a:rPr lang="en-US" sz="1800" b="1" err="1">
                <a:solidFill>
                  <a:srgbClr val="002060"/>
                </a:solidFill>
              </a:rPr>
              <a:t>Pubblicazioni</a:t>
            </a:r>
            <a:r>
              <a:rPr lang="en-US" sz="1800" b="1">
                <a:solidFill>
                  <a:srgbClr val="002060"/>
                </a:solidFill>
              </a:rPr>
              <a:t> AMS-02 (PRL)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C5B033-509D-B74E-B318-4008B8116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51" y="401839"/>
            <a:ext cx="12075886" cy="6304138"/>
          </a:xfrm>
          <a:noFill/>
        </p:spPr>
        <p:txBody>
          <a:bodyPr>
            <a:noAutofit/>
          </a:bodyPr>
          <a:lstStyle/>
          <a:p>
            <a:pPr marL="342900" indent="-342900">
              <a:lnSpc>
                <a:spcPct val="50000"/>
              </a:lnSpc>
              <a:spcBef>
                <a:spcPts val="1400"/>
              </a:spcBef>
              <a:buClrTx/>
              <a:buSzPct val="97000"/>
              <a:buFont typeface="+mj-lt"/>
              <a:buAutoNum type="arabicPeriod"/>
              <a:defRPr sz="1800" i="1"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200" b="1" dirty="0">
                <a:solidFill>
                  <a:srgbClr val="C00000"/>
                </a:solidFill>
                <a:latin typeface="+mj-lt"/>
                <a:sym typeface="Helvetica Neue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First Result from the AMS  on the ISS: Precision Measurement of the Positron Fraction in Primary Cosmic Rays  of 0.5–350 GeV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Electron and Positron Fluxes in Primary Cosmic Rays Measured with the AMS on the ISS (2014)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High Statistics Measurement of the Positron Fraction in Primary Cosmic Rays of  0.5–500 GeV with the AMS on the ISS (2014)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Precision Measurement of the e</a:t>
            </a:r>
            <a:r>
              <a:rPr lang="en-US" sz="1400" b="1" baseline="31999" dirty="0">
                <a:solidFill>
                  <a:srgbClr val="002060"/>
                </a:solidFill>
                <a:latin typeface="+mj-lt"/>
                <a:sym typeface="Helvetica Neue"/>
              </a:rPr>
              <a:t>+</a:t>
            </a: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+ e</a:t>
            </a:r>
            <a:r>
              <a:rPr lang="en-US" sz="1400" b="1" baseline="31999" dirty="0">
                <a:solidFill>
                  <a:srgbClr val="002060"/>
                </a:solidFill>
                <a:latin typeface="+mj-lt"/>
                <a:sym typeface="Helvetica Neue"/>
              </a:rPr>
              <a:t>-</a:t>
            </a: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Flux in Primary Cosmic Rays from 0.5 GeV to 1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sym typeface="Helvetica Neue"/>
              </a:rPr>
              <a:t>TeV</a:t>
            </a: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with the AMS on the ISS (2014)</a:t>
            </a:r>
          </a:p>
          <a:p>
            <a:pPr marL="342900" indent="-342900">
              <a:lnSpc>
                <a:spcPct val="50000"/>
              </a:lnSpc>
              <a:buClr>
                <a:srgbClr val="C00000"/>
              </a:buClr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FFFF00"/>
                </a:solidFill>
                <a:latin typeface="+mj-lt"/>
                <a:sym typeface="Helvetica Neue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Precision Measurement of the Proton Flux in Primary Cosmic Rays from Rigidity 1 GV to 1.8 TV with the AMS on the ISS (2015)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Precision Measurement of the He Flux in Primary Cosmic Rays of Rigidities 1.9 </a:t>
            </a:r>
            <a:r>
              <a:rPr lang="en-US" sz="1400" b="1" dirty="0" err="1">
                <a:solidFill>
                  <a:srgbClr val="C00000"/>
                </a:solidFill>
                <a:latin typeface="+mj-lt"/>
                <a:sym typeface="Helvetica Neue"/>
              </a:rPr>
              <a:t>GV.to</a:t>
            </a: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3 TV with the AMS on the ISS (2015)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Antiproton Flux, Antiproton-to-Proton Flux Ratio, and Properties of Elementary Particle Fluxes in Primary Cosmic Rays Measured with the AMS on the ISS (2016)</a:t>
            </a:r>
          </a:p>
          <a:p>
            <a:pPr marL="342900" indent="-342900">
              <a:lnSpc>
                <a:spcPct val="50000"/>
              </a:lnSpc>
              <a:buClr>
                <a:srgbClr val="C00000"/>
              </a:buClr>
              <a:buSzPct val="97000"/>
              <a:buFont typeface="+mj-lt"/>
              <a:buAutoNum type="arabicPeriod"/>
              <a:defRPr sz="18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FFFF00"/>
                </a:solidFill>
                <a:latin typeface="+mj-lt"/>
                <a:sym typeface="Helvetica Neue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Precision Measurement of the B to C Flux Ratio in Cosmic Rays from 1.9 GV to 2.6 TV with the AMS on the ISS (2016)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Observation of the Identical Rigidity Dependence of He, C, and O Cosmic Rays at High Rigidities by the AMS on the ISS (2017) </a:t>
            </a:r>
            <a:r>
              <a:rPr lang="en-US" sz="1400" b="1" dirty="0">
                <a:solidFill>
                  <a:srgbClr val="FFFFFF"/>
                </a:solidFill>
                <a:latin typeface="+mj-lt"/>
                <a:sym typeface="Helvetica Neue"/>
              </a:rPr>
              <a:t>(2017) 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Observation of New Properties of Secondary Cosmic Rays Lithium, Beryllium, and Boron by the AMS on the ISS (2018)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 Observation of  Fine Time Structures in the  Cosmic Proton and Helium Fluxes with AMS on  the ISS (2018)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 Observation of complex time structures in the cosmic-ray electron and positron fluxes with the AMS on the ISS (2018)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sym typeface="Helvetica Neue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+mj-lt"/>
                <a:sym typeface="Helvetica Neue"/>
              </a:rPr>
              <a:t>Precision measurement of cosmic-ray nitrogen and its primary and secondary components with AMS on the ISS (2018)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C00000"/>
                </a:solidFill>
                <a:latin typeface="+mj-lt"/>
                <a:sym typeface="Helvetica Neue"/>
              </a:rPr>
              <a:t>Towards Understanding the Origin of Cosmic-Ray Positrons (2019)</a:t>
            </a: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400" b="1" dirty="0">
                <a:solidFill>
                  <a:srgbClr val="002060"/>
                </a:solidFill>
                <a:latin typeface="+mj-lt"/>
                <a:sym typeface="Helvetica Neue"/>
              </a:rPr>
              <a:t>Towards Understanding the Origin of Cosmic-Ray Electrons (2019)</a:t>
            </a:r>
            <a:endParaRPr lang="en-US" sz="1200" b="1" i="1" dirty="0">
              <a:solidFill>
                <a:srgbClr val="002060"/>
              </a:solidFill>
              <a:latin typeface="+mj-lt"/>
              <a:sym typeface="Helvetica Neue"/>
            </a:endParaRPr>
          </a:p>
          <a:p>
            <a:pPr marL="342900" indent="-342900">
              <a:lnSpc>
                <a:spcPct val="50000"/>
              </a:lnSpc>
              <a:buClrTx/>
              <a:buSzPct val="97000"/>
              <a:buFont typeface="+mj-lt"/>
              <a:buAutoNum type="arabicPeriod"/>
              <a:defRPr sz="1800" i="1">
                <a:solidFill>
                  <a:srgbClr val="6DFF8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it-IT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C00000"/>
                </a:solidFill>
                <a:latin typeface="+mj-lt"/>
                <a:ea typeface="Arial" charset="0"/>
                <a:cs typeface="Arial" charset="0"/>
              </a:rPr>
              <a:t>Properties of cosmic helium isotopes Measured by the AMS (Nov. 2019)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it-IT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Properties of Neon, Magnesium, and Silicon Primary Cosmic Rays Results from the AMS   (May 2020)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Properties of Iron Primary Cosmic Rays: Results from the Alpha Magnetic Spectrometer (Jan 2021)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Properties of Heavy Secondary Fluorine Cosmic Rays: Results from the Alpha Magnetic Spectrometer (Feb 2021)</a:t>
            </a:r>
          </a:p>
          <a:p>
            <a:pPr marL="342900" lvl="0" indent="-342900" eaLnBrk="0" fontAlgn="base" hangingPunct="0">
              <a:lnSpc>
                <a:spcPct val="5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20"/>
            </a:pPr>
            <a:r>
              <a:rPr lang="en-US" sz="1400" b="1" i="1" dirty="0">
                <a:solidFill>
                  <a:srgbClr val="002060"/>
                </a:solidFill>
                <a:latin typeface="Calibri Light" panose="020F0302020204030204"/>
                <a:ea typeface="MS Mincho" panose="02020609040205080304" pitchFamily="49" charset="-128"/>
                <a:cs typeface="Arial" panose="020B0604020202020204" pitchFamily="34" charset="0"/>
              </a:rPr>
              <a:t>Properties of a New Group of Cosmic Nuclei: Results (…) on Sodium, Aluminum, and Nitrogen (Jul 2021)</a:t>
            </a:r>
          </a:p>
          <a:p>
            <a:pPr marL="342900" lvl="0" indent="-342900" eaLnBrk="0" fontAlgn="base" hangingPunct="0">
              <a:lnSpc>
                <a:spcPct val="5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20"/>
            </a:pPr>
            <a:r>
              <a:rPr lang="en-US" sz="1400" b="1" i="1" dirty="0">
                <a:solidFill>
                  <a:srgbClr val="002060"/>
                </a:solidFill>
                <a:latin typeface="Calibri Light" panose="020F0302020204030204"/>
                <a:ea typeface="MS Mincho" panose="02020609040205080304" pitchFamily="49" charset="-128"/>
                <a:cs typeface="Arial" panose="020B0604020202020204" pitchFamily="34" charset="0"/>
              </a:rPr>
              <a:t>Periodicities in the Daily Proton Fluxes from 2011 to 2019 (...) from 1 to 100 GV (Dec 2021)</a:t>
            </a:r>
          </a:p>
          <a:p>
            <a:pPr marL="342900" lvl="0" indent="-342900" eaLnBrk="0" fontAlgn="base" hangingPunct="0">
              <a:lnSpc>
                <a:spcPct val="5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20"/>
            </a:pPr>
            <a:r>
              <a:rPr lang="en-US" sz="1400" b="1" i="1" dirty="0">
                <a:solidFill>
                  <a:srgbClr val="002060"/>
                </a:solidFill>
                <a:latin typeface="Calibri Light" panose="020F0302020204030204"/>
                <a:ea typeface="MS Mincho" panose="02020609040205080304" pitchFamily="49" charset="-128"/>
                <a:cs typeface="Arial" panose="020B0604020202020204" pitchFamily="34" charset="0"/>
              </a:rPr>
              <a:t>Properties of Daily Helium Fluxes (Jun 2022)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0"/>
            </a:pP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Temporal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Structures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in Electron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Spectra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and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Charge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Sign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Effects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in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Galactic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Cosmic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Rays (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Apr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2023)</a:t>
            </a:r>
            <a:endParaRPr lang="en-US" sz="1200" b="1" i="1" dirty="0">
              <a:solidFill>
                <a:schemeClr val="accent1">
                  <a:lumMod val="50000"/>
                </a:schemeClr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0"/>
            </a:pP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Properties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of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Cosmic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-Ray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Sulfur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and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Determination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of the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Composition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of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Primary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Cosmic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-Ray Carbon, Neon,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Magnesium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, and </a:t>
            </a:r>
            <a:r>
              <a:rPr lang="it-IT" sz="1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Sulfur</a:t>
            </a:r>
            <a:r>
              <a:rPr lang="it-IT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: (…)</a:t>
            </a:r>
            <a:r>
              <a:rPr lang="it-IT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(May 2023)</a:t>
            </a:r>
          </a:p>
          <a:p>
            <a:pPr marL="342900" lvl="0" indent="-342900" eaLnBrk="0" fontAlgn="base" hangingPunct="0">
              <a:lnSpc>
                <a:spcPct val="5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20"/>
            </a:pPr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Calibri Light" panose="020F0302020204030204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50000"/>
              </a:lnSpc>
              <a:spcAft>
                <a:spcPct val="0"/>
              </a:spcAft>
              <a:buNone/>
            </a:pPr>
            <a:endParaRPr lang="en-US" sz="1800" b="1" i="1" dirty="0">
              <a:solidFill>
                <a:srgbClr val="002060"/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3"/>
            </a:pPr>
            <a:r>
              <a:rPr lang="en-US" sz="1400" b="1" i="1" dirty="0">
                <a:solidFill>
                  <a:srgbClr val="C000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The Alpha Magnetic Spectrometer (AMS) on the international space station: Part II — Results from the first seven years</a:t>
            </a: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3"/>
            </a:pPr>
            <a:endParaRPr lang="en-US" sz="1400" b="1" i="1" dirty="0">
              <a:solidFill>
                <a:srgbClr val="C00000"/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50000"/>
              </a:lnSpc>
              <a:spcAft>
                <a:spcPct val="0"/>
              </a:spcAft>
              <a:buFont typeface="+mj-lt"/>
              <a:buAutoNum type="arabicPeriod" startAt="23"/>
            </a:pPr>
            <a:endParaRPr lang="en-US" sz="1400" b="1" i="1" dirty="0">
              <a:solidFill>
                <a:srgbClr val="C00000"/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50000"/>
              </a:lnSpc>
              <a:spcAft>
                <a:spcPct val="0"/>
              </a:spcAft>
              <a:buNone/>
            </a:pPr>
            <a:endParaRPr lang="en-US" sz="900" b="1" i="1" dirty="0">
              <a:solidFill>
                <a:srgbClr val="FF6600"/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32CCC-D686-D944-AC81-AB8A769F17F2}"/>
              </a:ext>
            </a:extLst>
          </p:cNvPr>
          <p:cNvSpPr txBox="1"/>
          <p:nvPr/>
        </p:nvSpPr>
        <p:spPr>
          <a:xfrm>
            <a:off x="9837989" y="-6808"/>
            <a:ext cx="285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Editor’s suggestion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BD7BDC-D9BF-6140-8894-A029E6678457}"/>
              </a:ext>
            </a:extLst>
          </p:cNvPr>
          <p:cNvSpPr txBox="1">
            <a:spLocks/>
          </p:cNvSpPr>
          <p:nvPr/>
        </p:nvSpPr>
        <p:spPr>
          <a:xfrm>
            <a:off x="-3207401" y="5879719"/>
            <a:ext cx="9782552" cy="865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Pubblicazioni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AMS-02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Phys.Rept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DAB2436-F303-5C44-ACD1-EB3B0C70638F}"/>
              </a:ext>
            </a:extLst>
          </p:cNvPr>
          <p:cNvGrpSpPr/>
          <p:nvPr/>
        </p:nvGrpSpPr>
        <p:grpSpPr>
          <a:xfrm>
            <a:off x="9114115" y="2879286"/>
            <a:ext cx="2830260" cy="2387728"/>
            <a:chOff x="8850702" y="2412072"/>
            <a:chExt cx="2830260" cy="23877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CCAA95-7527-3E45-AB6B-E62EDA5BCD37}"/>
                </a:ext>
              </a:extLst>
            </p:cNvPr>
            <p:cNvSpPr/>
            <p:nvPr/>
          </p:nvSpPr>
          <p:spPr>
            <a:xfrm>
              <a:off x="8850702" y="2833024"/>
              <a:ext cx="2830260" cy="19667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2488FC4-FBC3-9B41-B6DA-BEC3A8615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9555"/>
            <a:stretch/>
          </p:blipFill>
          <p:spPr>
            <a:xfrm>
              <a:off x="8962475" y="2895662"/>
              <a:ext cx="1767257" cy="184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7ADA4D-6AAE-E448-8595-BA0DB5CDA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0173" y="2412072"/>
              <a:ext cx="1510789" cy="464858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4039CE2-4F03-234A-A541-A735AA033861}"/>
              </a:ext>
            </a:extLst>
          </p:cNvPr>
          <p:cNvSpPr/>
          <p:nvPr/>
        </p:nvSpPr>
        <p:spPr>
          <a:xfrm>
            <a:off x="887519" y="5306329"/>
            <a:ext cx="11320838" cy="229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 startAt="20"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26" name="Segnaposto data 56">
            <a:extLst>
              <a:ext uri="{FF2B5EF4-FFF2-40B4-BE49-F238E27FC236}">
                <a16:creationId xmlns:a16="http://schemas.microsoft.com/office/drawing/2014/main" id="{2B8CFB47-0EA8-3A46-9E5A-982DB512FA6D}"/>
              </a:ext>
            </a:extLst>
          </p:cNvPr>
          <p:cNvSpPr txBox="1">
            <a:spLocks/>
          </p:cNvSpPr>
          <p:nvPr/>
        </p:nvSpPr>
        <p:spPr>
          <a:xfrm>
            <a:off x="609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07/07/22</a:t>
            </a:r>
          </a:p>
        </p:txBody>
      </p:sp>
      <p:sp>
        <p:nvSpPr>
          <p:cNvPr id="27" name="Segnaposto piè di pagina 57">
            <a:extLst>
              <a:ext uri="{FF2B5EF4-FFF2-40B4-BE49-F238E27FC236}">
                <a16:creationId xmlns:a16="http://schemas.microsoft.com/office/drawing/2014/main" id="{056EFD55-CA35-F94F-A659-302081363AD8}"/>
              </a:ext>
            </a:extLst>
          </p:cNvPr>
          <p:cNvSpPr txBox="1">
            <a:spLocks/>
          </p:cNvSpPr>
          <p:nvPr/>
        </p:nvSpPr>
        <p:spPr>
          <a:xfrm>
            <a:off x="4165600" y="65741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Maura Graziani - CdS Luglio 2022</a:t>
            </a:r>
          </a:p>
        </p:txBody>
      </p:sp>
      <p:sp>
        <p:nvSpPr>
          <p:cNvPr id="28" name="Segnaposto numero diapositiva 58">
            <a:extLst>
              <a:ext uri="{FF2B5EF4-FFF2-40B4-BE49-F238E27FC236}">
                <a16:creationId xmlns:a16="http://schemas.microsoft.com/office/drawing/2014/main" id="{FE2F4B7F-3FD2-9B4D-918F-6056658EBF6B}"/>
              </a:ext>
            </a:extLst>
          </p:cNvPr>
          <p:cNvSpPr txBox="1">
            <a:spLocks/>
          </p:cNvSpPr>
          <p:nvPr/>
        </p:nvSpPr>
        <p:spPr>
          <a:xfrm>
            <a:off x="8737600" y="65741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A519C-F787-F847-A9E2-F26927FE801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B190752-EC76-FECA-50F4-5652F4A30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3587" y="3313261"/>
            <a:ext cx="1409504" cy="187682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E1DC7D9-C82D-B419-697B-B29F23578535}"/>
              </a:ext>
            </a:extLst>
          </p:cNvPr>
          <p:cNvSpPr/>
          <p:nvPr/>
        </p:nvSpPr>
        <p:spPr>
          <a:xfrm>
            <a:off x="729781" y="1308428"/>
            <a:ext cx="10289941" cy="4765802"/>
          </a:xfrm>
          <a:prstGeom prst="rect">
            <a:avLst/>
          </a:prstGeom>
          <a:solidFill>
            <a:schemeClr val="tx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28698D-48B0-BB0C-9FB0-9436F64DDCF1}"/>
              </a:ext>
            </a:extLst>
          </p:cNvPr>
          <p:cNvSpPr txBox="1"/>
          <p:nvPr/>
        </p:nvSpPr>
        <p:spPr>
          <a:xfrm>
            <a:off x="1115406" y="2233699"/>
            <a:ext cx="92574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23. Temporal Structures in Electron Spectra and Charge Sign Effects in Galactic Cosmic Rays (Apr 2023)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24. Properties of Cosmic-Ray Sulfur and Determination of the Composition of Primary Cosmic-Ray Carbon, Neon, Magnesium, and Sulfur: (…) (May 2023)</a:t>
            </a:r>
          </a:p>
        </p:txBody>
      </p:sp>
    </p:spTree>
    <p:extLst>
      <p:ext uri="{BB962C8B-B14F-4D97-AF65-F5344CB8AC3E}">
        <p14:creationId xmlns:p14="http://schemas.microsoft.com/office/powerpoint/2010/main" val="3560406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442978E-605A-294E-B6AA-4EBA67E23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844800" cy="365125"/>
          </a:xfrm>
        </p:spPr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4B8729-0890-D746-B62F-9C8E3521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2844800" cy="365125"/>
          </a:xfrm>
        </p:spPr>
        <p:txBody>
          <a:bodyPr/>
          <a:lstStyle/>
          <a:p>
            <a:fld id="{38FA519C-F787-F847-A9E2-F26927FE801B}" type="slidenum">
              <a:rPr lang="it-IT" smtClean="0"/>
              <a:t>6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61C5C1-C685-854E-9B55-497F33652F83}"/>
              </a:ext>
            </a:extLst>
          </p:cNvPr>
          <p:cNvSpPr txBox="1"/>
          <p:nvPr/>
        </p:nvSpPr>
        <p:spPr>
          <a:xfrm>
            <a:off x="7413662" y="3780613"/>
            <a:ext cx="4342664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lnSpc>
                <a:spcPct val="120000"/>
              </a:lnSpc>
            </a:pPr>
            <a:endParaRPr lang="it-IT" sz="2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algn="ctr" defTabSz="825500" hangingPunct="0">
              <a:lnSpc>
                <a:spcPct val="120000"/>
              </a:lnSpc>
            </a:pPr>
            <a:r>
              <a:rPr lang="it-IT" sz="2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classi differenti di RC primari</a:t>
            </a:r>
          </a:p>
          <a:p>
            <a:pPr lvl="1" algn="ctr" defTabSz="825500" hangingPunct="0">
              <a:lnSpc>
                <a:spcPct val="120000"/>
              </a:lnSpc>
            </a:pPr>
            <a:r>
              <a:rPr lang="it-IT" sz="2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classi differenti di RC primari</a:t>
            </a:r>
          </a:p>
          <a:p>
            <a:pPr lvl="1" algn="ctr" defTabSz="825500" hangingPunct="0">
              <a:lnSpc>
                <a:spcPct val="120000"/>
              </a:lnSpc>
            </a:pPr>
            <a:r>
              <a:rPr lang="it-IT" sz="2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classe distinta per RC misti</a:t>
            </a:r>
          </a:p>
          <a:p>
            <a:pPr lvl="1" algn="ctr" defTabSz="825500" hangingPunct="0">
              <a:lnSpc>
                <a:spcPct val="120000"/>
              </a:lnSpc>
            </a:pPr>
            <a:endParaRPr lang="it-IT" sz="2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algn="ctr" defTabSz="825500" hangingPunct="0">
              <a:lnSpc>
                <a:spcPct val="120000"/>
              </a:lnSpc>
            </a:pPr>
            <a:r>
              <a:rPr lang="it-IT" sz="2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È la prima volta che abbiamo questo tipo di misura!</a:t>
            </a:r>
          </a:p>
        </p:txBody>
      </p:sp>
      <p:sp>
        <p:nvSpPr>
          <p:cNvPr id="11" name="Cornice 10">
            <a:extLst>
              <a:ext uri="{FF2B5EF4-FFF2-40B4-BE49-F238E27FC236}">
                <a16:creationId xmlns:a16="http://schemas.microsoft.com/office/drawing/2014/main" id="{4616D540-64EC-F740-A289-AF87A3787D3A}"/>
              </a:ext>
            </a:extLst>
          </p:cNvPr>
          <p:cNvSpPr/>
          <p:nvPr/>
        </p:nvSpPr>
        <p:spPr>
          <a:xfrm>
            <a:off x="7826780" y="5537001"/>
            <a:ext cx="3929546" cy="955874"/>
          </a:xfrm>
          <a:prstGeom prst="frame">
            <a:avLst>
              <a:gd name="adj1" fmla="val 5221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42CE7EA-C205-8C4C-8E93-F93E69187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9"/>
          <a:stretch/>
        </p:blipFill>
        <p:spPr>
          <a:xfrm>
            <a:off x="80359" y="1964774"/>
            <a:ext cx="7495151" cy="4893226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4FE9D387-9110-7644-992D-DFA9904BDA73}"/>
              </a:ext>
            </a:extLst>
          </p:cNvPr>
          <p:cNvSpPr/>
          <p:nvPr/>
        </p:nvSpPr>
        <p:spPr>
          <a:xfrm>
            <a:off x="7826780" y="401926"/>
            <a:ext cx="4342664" cy="3396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>
                <a:solidFill>
                  <a:srgbClr val="211E1E"/>
                </a:solidFill>
                <a:latin typeface="Helvetica" pitchFamily="2" charset="0"/>
              </a:rPr>
              <a:t>Perché studiare i nuclei?</a:t>
            </a:r>
          </a:p>
          <a:p>
            <a:pPr>
              <a:lnSpc>
                <a:spcPct val="120000"/>
              </a:lnSpc>
            </a:pPr>
            <a:endParaRPr lang="it-IT" dirty="0">
              <a:solidFill>
                <a:srgbClr val="211E1E"/>
              </a:solidFill>
              <a:latin typeface="Helvetica" pitchFamily="2" charset="0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à"/>
            </a:pPr>
            <a:r>
              <a:rPr lang="it-IT" dirty="0" err="1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tuning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 del termine di 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diffusione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 nei modelli di propagazione dei RC (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secondari/primari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à"/>
            </a:pPr>
            <a:endParaRPr lang="it-IT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Wingdings" pitchFamily="2" charset="2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à"/>
            </a:pP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Interazione con il mezzo interstellare (che è la nostra incognita)</a:t>
            </a: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à"/>
            </a:pP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Nuclei diversi = diversa cross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section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 = diverse informazioni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37828FD-9579-5A4B-A503-8EDE10287961}"/>
              </a:ext>
            </a:extLst>
          </p:cNvPr>
          <p:cNvSpPr/>
          <p:nvPr/>
        </p:nvSpPr>
        <p:spPr>
          <a:xfrm>
            <a:off x="1575428" y="2291385"/>
            <a:ext cx="3097010" cy="97366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2A620B2-AAA9-9742-9028-2916D8640B49}"/>
              </a:ext>
            </a:extLst>
          </p:cNvPr>
          <p:cNvSpPr/>
          <p:nvPr/>
        </p:nvSpPr>
        <p:spPr>
          <a:xfrm>
            <a:off x="1458056" y="4788180"/>
            <a:ext cx="3097010" cy="973667"/>
          </a:xfrm>
          <a:prstGeom prst="rect">
            <a:avLst/>
          </a:prstGeom>
          <a:noFill/>
          <a:ln w="1905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320C762-64A8-4148-ABF4-3CA2DD0FC908}"/>
              </a:ext>
            </a:extLst>
          </p:cNvPr>
          <p:cNvSpPr/>
          <p:nvPr/>
        </p:nvSpPr>
        <p:spPr>
          <a:xfrm>
            <a:off x="4991555" y="2232402"/>
            <a:ext cx="1175951" cy="973667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E5B6095-ADF4-814D-95C0-622E3EBFFD69}"/>
              </a:ext>
            </a:extLst>
          </p:cNvPr>
          <p:cNvSpPr txBox="1"/>
          <p:nvPr/>
        </p:nvSpPr>
        <p:spPr>
          <a:xfrm>
            <a:off x="2507065" y="289572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PRIMARI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6CC6050-F89F-2F47-A4B4-5F6987EBF882}"/>
              </a:ext>
            </a:extLst>
          </p:cNvPr>
          <p:cNvSpPr txBox="1"/>
          <p:nvPr/>
        </p:nvSpPr>
        <p:spPr>
          <a:xfrm>
            <a:off x="2485040" y="5413962"/>
            <a:ext cx="127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SECONDARI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256E0E6-8B2C-204A-9C3C-E1C77A326F21}"/>
              </a:ext>
            </a:extLst>
          </p:cNvPr>
          <p:cNvSpPr txBox="1"/>
          <p:nvPr/>
        </p:nvSpPr>
        <p:spPr>
          <a:xfrm>
            <a:off x="6167506" y="2225940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MIXED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CBEAF2-95C8-AFC0-FF56-8E4847307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60" r="9605"/>
          <a:stretch/>
        </p:blipFill>
        <p:spPr>
          <a:xfrm>
            <a:off x="224852" y="112905"/>
            <a:ext cx="6435965" cy="1686662"/>
          </a:xfrm>
          <a:prstGeom prst="rect">
            <a:avLst/>
          </a:prstGeom>
          <a:ln w="25400" cmpd="dbl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474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442978E-605A-294E-B6AA-4EBA67E23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844800" cy="365125"/>
          </a:xfrm>
        </p:spPr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4B8729-0890-D746-B62F-9C8E3521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2844800" cy="365125"/>
          </a:xfrm>
        </p:spPr>
        <p:txBody>
          <a:bodyPr/>
          <a:lstStyle/>
          <a:p>
            <a:fld id="{38FA519C-F787-F847-A9E2-F26927FE801B}" type="slidenum">
              <a:rPr lang="it-IT" smtClean="0"/>
              <a:t>7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61C5C1-C685-854E-9B55-497F33652F83}"/>
              </a:ext>
            </a:extLst>
          </p:cNvPr>
          <p:cNvSpPr txBox="1"/>
          <p:nvPr/>
        </p:nvSpPr>
        <p:spPr>
          <a:xfrm>
            <a:off x="7413662" y="3588012"/>
            <a:ext cx="4342664" cy="2909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lnSpc>
                <a:spcPct val="120000"/>
              </a:lnSpc>
            </a:pPr>
            <a:endParaRPr lang="it-IT" sz="24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algn="ctr" defTabSz="825500" hangingPunct="0">
              <a:lnSpc>
                <a:spcPct val="120000"/>
              </a:lnSpc>
            </a:pPr>
            <a:r>
              <a:rPr lang="it-IT" sz="24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it-IT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appartiene alla stessa classe di Ne, Mg, Si</a:t>
            </a:r>
          </a:p>
          <a:p>
            <a:pPr lvl="1" algn="ctr" defTabSz="825500" hangingPunct="0">
              <a:lnSpc>
                <a:spcPct val="120000"/>
              </a:lnSpc>
            </a:pPr>
            <a:endParaRPr lang="it-IT" sz="2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algn="ctr" defTabSz="825500" hangingPunct="0">
              <a:lnSpc>
                <a:spcPct val="120000"/>
              </a:lnSpc>
            </a:pPr>
            <a:endParaRPr lang="it-IT" sz="2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algn="ctr" defTabSz="825500" hangingPunct="0">
              <a:lnSpc>
                <a:spcPct val="120000"/>
              </a:lnSpc>
            </a:pPr>
            <a:r>
              <a:rPr lang="it-IT" sz="2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È la prima volta che abbiamo questo tipo di misura!</a:t>
            </a:r>
          </a:p>
        </p:txBody>
      </p:sp>
      <p:sp>
        <p:nvSpPr>
          <p:cNvPr id="11" name="Cornice 10">
            <a:extLst>
              <a:ext uri="{FF2B5EF4-FFF2-40B4-BE49-F238E27FC236}">
                <a16:creationId xmlns:a16="http://schemas.microsoft.com/office/drawing/2014/main" id="{4616D540-64EC-F740-A289-AF87A3787D3A}"/>
              </a:ext>
            </a:extLst>
          </p:cNvPr>
          <p:cNvSpPr/>
          <p:nvPr/>
        </p:nvSpPr>
        <p:spPr>
          <a:xfrm>
            <a:off x="7826780" y="5537001"/>
            <a:ext cx="3929546" cy="955874"/>
          </a:xfrm>
          <a:prstGeom prst="frame">
            <a:avLst>
              <a:gd name="adj1" fmla="val 5221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FE9D387-9110-7644-992D-DFA9904BDA73}"/>
              </a:ext>
            </a:extLst>
          </p:cNvPr>
          <p:cNvSpPr/>
          <p:nvPr/>
        </p:nvSpPr>
        <p:spPr>
          <a:xfrm>
            <a:off x="7826780" y="401926"/>
            <a:ext cx="4342664" cy="3396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>
                <a:solidFill>
                  <a:srgbClr val="211E1E"/>
                </a:solidFill>
                <a:latin typeface="Helvetica" pitchFamily="2" charset="0"/>
              </a:rPr>
              <a:t>Perché studiare i nuclei?</a:t>
            </a:r>
          </a:p>
          <a:p>
            <a:pPr>
              <a:lnSpc>
                <a:spcPct val="120000"/>
              </a:lnSpc>
            </a:pPr>
            <a:endParaRPr lang="it-IT" dirty="0">
              <a:solidFill>
                <a:srgbClr val="211E1E"/>
              </a:solidFill>
              <a:latin typeface="Helvetica" pitchFamily="2" charset="0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à"/>
            </a:pPr>
            <a:r>
              <a:rPr lang="it-IT" dirty="0" err="1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tuning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 del termine di 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diffusione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 nei modelli di propagazione dei RC (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secondari/primari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à"/>
            </a:pPr>
            <a:endParaRPr lang="it-IT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Wingdings" pitchFamily="2" charset="2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à"/>
            </a:pP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Interazione con il mezzo interstellare (che è la nostra incognita)</a:t>
            </a: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à"/>
            </a:pP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Nuclei diversi = diversa cross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section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Wingdings" pitchFamily="2" charset="2"/>
              </a:rPr>
              <a:t> = diverse informazioni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CBEAF2-95C8-AFC0-FF56-8E484730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0" r="9605"/>
          <a:stretch/>
        </p:blipFill>
        <p:spPr>
          <a:xfrm>
            <a:off x="224852" y="112905"/>
            <a:ext cx="6435965" cy="1686662"/>
          </a:xfrm>
          <a:prstGeom prst="rect">
            <a:avLst/>
          </a:prstGeom>
          <a:ln w="25400" cmpd="dbl"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CC56F8F-0F4B-6BEE-FC03-850DB62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2" y="2108592"/>
            <a:ext cx="490219" cy="3516505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24DA46D9-8E73-0A18-A283-C914BBEE5F36}"/>
              </a:ext>
            </a:extLst>
          </p:cNvPr>
          <p:cNvGrpSpPr/>
          <p:nvPr/>
        </p:nvGrpSpPr>
        <p:grpSpPr>
          <a:xfrm>
            <a:off x="932567" y="2011863"/>
            <a:ext cx="6687654" cy="4456665"/>
            <a:chOff x="932567" y="2011863"/>
            <a:chExt cx="6687654" cy="445666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28F7BFB-3A96-CBC2-2BAF-3FC4F956A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567" y="2011863"/>
              <a:ext cx="6687654" cy="4268715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4D2BF128-F92A-0A5F-BB21-9D5E4AC6FC06}"/>
                </a:ext>
              </a:extLst>
            </p:cNvPr>
            <p:cNvSpPr/>
            <p:nvPr/>
          </p:nvSpPr>
          <p:spPr>
            <a:xfrm>
              <a:off x="932567" y="6014938"/>
              <a:ext cx="296626" cy="45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5369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magine 88">
            <a:extLst>
              <a:ext uri="{FF2B5EF4-FFF2-40B4-BE49-F238E27FC236}">
                <a16:creationId xmlns:a16="http://schemas.microsoft.com/office/drawing/2014/main" id="{A50CDD02-B019-2247-9567-175E140E8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19" t="26484" r="-274" b="324"/>
          <a:stretch/>
        </p:blipFill>
        <p:spPr>
          <a:xfrm>
            <a:off x="2399021" y="0"/>
            <a:ext cx="9859403" cy="686171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6F9394A-8885-4042-AE16-86CC610F1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19" t="26484" r="-274" b="324"/>
          <a:stretch/>
        </p:blipFill>
        <p:spPr>
          <a:xfrm>
            <a:off x="0" y="0"/>
            <a:ext cx="9859403" cy="68617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626715" y="100632"/>
            <a:ext cx="7464778" cy="464608"/>
          </a:xfrm>
        </p:spPr>
        <p:txBody>
          <a:bodyPr>
            <a:noAutofit/>
          </a:bodyPr>
          <a:lstStyle/>
          <a:p>
            <a:pPr algn="r"/>
            <a:r>
              <a:rPr lang="it-IT" b="0" i="1">
                <a:solidFill>
                  <a:schemeClr val="bg1"/>
                </a:solidFill>
              </a:rPr>
              <a:t>Modulazione solare dei raggi cosmici</a:t>
            </a:r>
          </a:p>
        </p:txBody>
      </p:sp>
      <p:sp>
        <p:nvSpPr>
          <p:cNvPr id="67" name="Oval 66"/>
          <p:cNvSpPr/>
          <p:nvPr/>
        </p:nvSpPr>
        <p:spPr>
          <a:xfrm rot="271716">
            <a:off x="929271" y="2287962"/>
            <a:ext cx="936568" cy="100483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68" name="Oval 67"/>
          <p:cNvSpPr/>
          <p:nvPr/>
        </p:nvSpPr>
        <p:spPr>
          <a:xfrm rot="271716">
            <a:off x="980691" y="2291179"/>
            <a:ext cx="857959" cy="83125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69" name="Oval 68"/>
          <p:cNvSpPr/>
          <p:nvPr/>
        </p:nvSpPr>
        <p:spPr>
          <a:xfrm rot="271716">
            <a:off x="1038775" y="2293531"/>
            <a:ext cx="743589" cy="67054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0" name="Oval 69"/>
          <p:cNvSpPr/>
          <p:nvPr/>
        </p:nvSpPr>
        <p:spPr>
          <a:xfrm rot="271716">
            <a:off x="1093897" y="2294573"/>
            <a:ext cx="655857" cy="51717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1" name="Oval 70"/>
          <p:cNvSpPr/>
          <p:nvPr/>
        </p:nvSpPr>
        <p:spPr>
          <a:xfrm rot="271716">
            <a:off x="626729" y="2286947"/>
            <a:ext cx="1465757" cy="213586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2" name="Oval 71"/>
          <p:cNvSpPr/>
          <p:nvPr/>
        </p:nvSpPr>
        <p:spPr>
          <a:xfrm rot="271716">
            <a:off x="708920" y="2290969"/>
            <a:ext cx="1342731" cy="176691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3" name="Oval 72"/>
          <p:cNvSpPr/>
          <p:nvPr/>
        </p:nvSpPr>
        <p:spPr>
          <a:xfrm rot="271716">
            <a:off x="811537" y="2294500"/>
            <a:ext cx="1163738" cy="142530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4" name="Oval 73"/>
          <p:cNvSpPr/>
          <p:nvPr/>
        </p:nvSpPr>
        <p:spPr>
          <a:xfrm rot="271716">
            <a:off x="900897" y="2296444"/>
            <a:ext cx="1026436" cy="109929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5" name="Chord 74"/>
          <p:cNvSpPr/>
          <p:nvPr/>
        </p:nvSpPr>
        <p:spPr>
          <a:xfrm rot="5882769">
            <a:off x="1271549" y="2266619"/>
            <a:ext cx="180000" cy="180000"/>
          </a:xfrm>
          <a:prstGeom prst="chord">
            <a:avLst>
              <a:gd name="adj1" fmla="val 5363141"/>
              <a:gd name="adj2" fmla="val 16200000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6" name="Oval 75"/>
          <p:cNvSpPr>
            <a:spLocks noChangeAspect="1"/>
          </p:cNvSpPr>
          <p:nvPr/>
        </p:nvSpPr>
        <p:spPr>
          <a:xfrm rot="482769">
            <a:off x="1632968" y="2344809"/>
            <a:ext cx="43903" cy="28364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7" name="Oval 76"/>
          <p:cNvSpPr>
            <a:spLocks noChangeAspect="1"/>
          </p:cNvSpPr>
          <p:nvPr/>
        </p:nvSpPr>
        <p:spPr>
          <a:xfrm rot="482769">
            <a:off x="1021706" y="2277497"/>
            <a:ext cx="43903" cy="28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 rot="482769">
            <a:off x="1449814" y="2385762"/>
            <a:ext cx="43903" cy="28364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 rot="482769">
            <a:off x="1053215" y="2336859"/>
            <a:ext cx="58537" cy="3781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 rot="482769">
            <a:off x="1498579" y="2354459"/>
            <a:ext cx="43903" cy="28364"/>
          </a:xfrm>
          <a:prstGeom prst="ellipse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81" name="Oval 80"/>
          <p:cNvSpPr/>
          <p:nvPr/>
        </p:nvSpPr>
        <p:spPr>
          <a:xfrm rot="21202988">
            <a:off x="1010390" y="2345218"/>
            <a:ext cx="130423" cy="21035"/>
          </a:xfrm>
          <a:prstGeom prst="ellipse">
            <a:avLst/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 rot="482769">
            <a:off x="1505715" y="2424472"/>
            <a:ext cx="73169" cy="4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 rot="482769">
            <a:off x="1235903" y="2426751"/>
            <a:ext cx="73169" cy="472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 rot="482769">
            <a:off x="757305" y="2385522"/>
            <a:ext cx="73169" cy="47271"/>
          </a:xfrm>
          <a:prstGeom prst="ellipse">
            <a:avLst/>
          </a:prstGeom>
          <a:solidFill>
            <a:srgbClr val="4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53" name="TextBox 52"/>
          <p:cNvSpPr txBox="1"/>
          <p:nvPr/>
        </p:nvSpPr>
        <p:spPr>
          <a:xfrm>
            <a:off x="1162420" y="1273538"/>
            <a:ext cx="1236601" cy="369332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>
                <a:latin typeface="Helvetica"/>
                <a:cs typeface="Helvetica"/>
              </a:rPr>
              <a:t>B&gt;0.3</a:t>
            </a:r>
            <a:r>
              <a:rPr lang="it-IT">
                <a:latin typeface="Symbol" charset="2"/>
                <a:cs typeface="Symbol" charset="2"/>
              </a:rPr>
              <a:t>m</a:t>
            </a:r>
            <a:r>
              <a:rPr lang="it-IT">
                <a:latin typeface="Helvetica"/>
                <a:cs typeface="Helvetica"/>
              </a:rPr>
              <a:t>G</a:t>
            </a:r>
          </a:p>
        </p:txBody>
      </p:sp>
      <p:sp>
        <p:nvSpPr>
          <p:cNvPr id="96" name="TextBox 95"/>
          <p:cNvSpPr txBox="1"/>
          <p:nvPr/>
        </p:nvSpPr>
        <p:spPr>
          <a:xfrm flipH="1">
            <a:off x="1221889" y="5914267"/>
            <a:ext cx="2404451" cy="830997"/>
          </a:xfrm>
          <a:prstGeom prst="rect">
            <a:avLst/>
          </a:prstGeom>
          <a:solidFill>
            <a:srgbClr val="FFFFFF">
              <a:alpha val="55000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>
                <a:solidFill>
                  <a:srgbClr val="800080"/>
                </a:solidFill>
                <a:latin typeface="Helvetica"/>
                <a:cs typeface="Helvetica"/>
              </a:rPr>
              <a:t>Raggi cosmici galattici</a:t>
            </a:r>
          </a:p>
        </p:txBody>
      </p:sp>
      <p:sp>
        <p:nvSpPr>
          <p:cNvPr id="25" name="Figura a mano libera 24">
            <a:extLst>
              <a:ext uri="{FF2B5EF4-FFF2-40B4-BE49-F238E27FC236}">
                <a16:creationId xmlns:a16="http://schemas.microsoft.com/office/drawing/2014/main" id="{A6C8A0B4-A4BA-2B4E-8A53-0139EF359D1D}"/>
              </a:ext>
            </a:extLst>
          </p:cNvPr>
          <p:cNvSpPr/>
          <p:nvPr/>
        </p:nvSpPr>
        <p:spPr>
          <a:xfrm>
            <a:off x="636463" y="2425174"/>
            <a:ext cx="842947" cy="4330198"/>
          </a:xfrm>
          <a:custGeom>
            <a:avLst/>
            <a:gdLst>
              <a:gd name="connsiteX0" fmla="*/ 1665962 w 1665962"/>
              <a:gd name="connsiteY0" fmla="*/ 3131506 h 3131506"/>
              <a:gd name="connsiteX1" fmla="*/ 914400 w 1665962"/>
              <a:gd name="connsiteY1" fmla="*/ 2542783 h 3131506"/>
              <a:gd name="connsiteX2" fmla="*/ 388307 w 1665962"/>
              <a:gd name="connsiteY2" fmla="*/ 2367419 h 3131506"/>
              <a:gd name="connsiteX3" fmla="*/ 551145 w 1665962"/>
              <a:gd name="connsiteY3" fmla="*/ 1753643 h 3131506"/>
              <a:gd name="connsiteX4" fmla="*/ 0 w 1665962"/>
              <a:gd name="connsiteY4" fmla="*/ 1202498 h 3131506"/>
              <a:gd name="connsiteX5" fmla="*/ 914400 w 1665962"/>
              <a:gd name="connsiteY5" fmla="*/ 776613 h 3131506"/>
              <a:gd name="connsiteX6" fmla="*/ 739036 w 1665962"/>
              <a:gd name="connsiteY6" fmla="*/ 488515 h 3131506"/>
              <a:gd name="connsiteX7" fmla="*/ 1102291 w 1665962"/>
              <a:gd name="connsiteY7" fmla="*/ 237994 h 3131506"/>
              <a:gd name="connsiteX8" fmla="*/ 826718 w 1665962"/>
              <a:gd name="connsiteY8" fmla="*/ 0 h 3131506"/>
              <a:gd name="connsiteX0" fmla="*/ 1665962 w 1665962"/>
              <a:gd name="connsiteY0" fmla="*/ 3131506 h 3252467"/>
              <a:gd name="connsiteX1" fmla="*/ 504967 w 1665962"/>
              <a:gd name="connsiteY1" fmla="*/ 3252467 h 3252467"/>
              <a:gd name="connsiteX2" fmla="*/ 388307 w 1665962"/>
              <a:gd name="connsiteY2" fmla="*/ 2367419 h 3252467"/>
              <a:gd name="connsiteX3" fmla="*/ 551145 w 1665962"/>
              <a:gd name="connsiteY3" fmla="*/ 1753643 h 3252467"/>
              <a:gd name="connsiteX4" fmla="*/ 0 w 1665962"/>
              <a:gd name="connsiteY4" fmla="*/ 1202498 h 3252467"/>
              <a:gd name="connsiteX5" fmla="*/ 914400 w 1665962"/>
              <a:gd name="connsiteY5" fmla="*/ 776613 h 3252467"/>
              <a:gd name="connsiteX6" fmla="*/ 739036 w 1665962"/>
              <a:gd name="connsiteY6" fmla="*/ 488515 h 3252467"/>
              <a:gd name="connsiteX7" fmla="*/ 1102291 w 1665962"/>
              <a:gd name="connsiteY7" fmla="*/ 237994 h 3252467"/>
              <a:gd name="connsiteX8" fmla="*/ 826718 w 1665962"/>
              <a:gd name="connsiteY8" fmla="*/ 0 h 3252467"/>
              <a:gd name="connsiteX0" fmla="*/ 504967 w 1102291"/>
              <a:gd name="connsiteY0" fmla="*/ 3252467 h 3252467"/>
              <a:gd name="connsiteX1" fmla="*/ 388307 w 1102291"/>
              <a:gd name="connsiteY1" fmla="*/ 2367419 h 3252467"/>
              <a:gd name="connsiteX2" fmla="*/ 551145 w 1102291"/>
              <a:gd name="connsiteY2" fmla="*/ 1753643 h 3252467"/>
              <a:gd name="connsiteX3" fmla="*/ 0 w 1102291"/>
              <a:gd name="connsiteY3" fmla="*/ 1202498 h 3252467"/>
              <a:gd name="connsiteX4" fmla="*/ 914400 w 1102291"/>
              <a:gd name="connsiteY4" fmla="*/ 776613 h 3252467"/>
              <a:gd name="connsiteX5" fmla="*/ 739036 w 1102291"/>
              <a:gd name="connsiteY5" fmla="*/ 488515 h 3252467"/>
              <a:gd name="connsiteX6" fmla="*/ 1102291 w 1102291"/>
              <a:gd name="connsiteY6" fmla="*/ 237994 h 3252467"/>
              <a:gd name="connsiteX7" fmla="*/ 826718 w 1102291"/>
              <a:gd name="connsiteY7" fmla="*/ 0 h 3252467"/>
              <a:gd name="connsiteX0" fmla="*/ 0 w 1133352"/>
              <a:gd name="connsiteY0" fmla="*/ 3189405 h 3189405"/>
              <a:gd name="connsiteX1" fmla="*/ 419368 w 1133352"/>
              <a:gd name="connsiteY1" fmla="*/ 2367419 h 3189405"/>
              <a:gd name="connsiteX2" fmla="*/ 582206 w 1133352"/>
              <a:gd name="connsiteY2" fmla="*/ 1753643 h 3189405"/>
              <a:gd name="connsiteX3" fmla="*/ 31061 w 1133352"/>
              <a:gd name="connsiteY3" fmla="*/ 1202498 h 3189405"/>
              <a:gd name="connsiteX4" fmla="*/ 945461 w 1133352"/>
              <a:gd name="connsiteY4" fmla="*/ 776613 h 3189405"/>
              <a:gd name="connsiteX5" fmla="*/ 770097 w 1133352"/>
              <a:gd name="connsiteY5" fmla="*/ 488515 h 3189405"/>
              <a:gd name="connsiteX6" fmla="*/ 1133352 w 1133352"/>
              <a:gd name="connsiteY6" fmla="*/ 237994 h 3189405"/>
              <a:gd name="connsiteX7" fmla="*/ 857779 w 1133352"/>
              <a:gd name="connsiteY7" fmla="*/ 0 h 3189405"/>
              <a:gd name="connsiteX0" fmla="*/ 0 w 1133352"/>
              <a:gd name="connsiteY0" fmla="*/ 3851556 h 3851556"/>
              <a:gd name="connsiteX1" fmla="*/ 419368 w 1133352"/>
              <a:gd name="connsiteY1" fmla="*/ 3029570 h 3851556"/>
              <a:gd name="connsiteX2" fmla="*/ 582206 w 1133352"/>
              <a:gd name="connsiteY2" fmla="*/ 2415794 h 3851556"/>
              <a:gd name="connsiteX3" fmla="*/ 31061 w 1133352"/>
              <a:gd name="connsiteY3" fmla="*/ 1864649 h 3851556"/>
              <a:gd name="connsiteX4" fmla="*/ 945461 w 1133352"/>
              <a:gd name="connsiteY4" fmla="*/ 1438764 h 3851556"/>
              <a:gd name="connsiteX5" fmla="*/ 770097 w 1133352"/>
              <a:gd name="connsiteY5" fmla="*/ 1150666 h 3851556"/>
              <a:gd name="connsiteX6" fmla="*/ 1133352 w 1133352"/>
              <a:gd name="connsiteY6" fmla="*/ 900145 h 3851556"/>
              <a:gd name="connsiteX7" fmla="*/ 1015434 w 1133352"/>
              <a:gd name="connsiteY7" fmla="*/ 0 h 3851556"/>
              <a:gd name="connsiteX0" fmla="*/ 0 w 1227946"/>
              <a:gd name="connsiteY0" fmla="*/ 3851556 h 3851556"/>
              <a:gd name="connsiteX1" fmla="*/ 419368 w 1227946"/>
              <a:gd name="connsiteY1" fmla="*/ 3029570 h 3851556"/>
              <a:gd name="connsiteX2" fmla="*/ 582206 w 1227946"/>
              <a:gd name="connsiteY2" fmla="*/ 2415794 h 3851556"/>
              <a:gd name="connsiteX3" fmla="*/ 31061 w 1227946"/>
              <a:gd name="connsiteY3" fmla="*/ 1864649 h 3851556"/>
              <a:gd name="connsiteX4" fmla="*/ 945461 w 1227946"/>
              <a:gd name="connsiteY4" fmla="*/ 1438764 h 3851556"/>
              <a:gd name="connsiteX5" fmla="*/ 770097 w 1227946"/>
              <a:gd name="connsiteY5" fmla="*/ 1150666 h 3851556"/>
              <a:gd name="connsiteX6" fmla="*/ 1227946 w 1227946"/>
              <a:gd name="connsiteY6" fmla="*/ 406159 h 3851556"/>
              <a:gd name="connsiteX7" fmla="*/ 1015434 w 1227946"/>
              <a:gd name="connsiteY7" fmla="*/ 0 h 3851556"/>
              <a:gd name="connsiteX0" fmla="*/ 0 w 1227946"/>
              <a:gd name="connsiteY0" fmla="*/ 3935639 h 3935639"/>
              <a:gd name="connsiteX1" fmla="*/ 419368 w 1227946"/>
              <a:gd name="connsiteY1" fmla="*/ 3113653 h 3935639"/>
              <a:gd name="connsiteX2" fmla="*/ 582206 w 1227946"/>
              <a:gd name="connsiteY2" fmla="*/ 2499877 h 3935639"/>
              <a:gd name="connsiteX3" fmla="*/ 31061 w 1227946"/>
              <a:gd name="connsiteY3" fmla="*/ 1948732 h 3935639"/>
              <a:gd name="connsiteX4" fmla="*/ 945461 w 1227946"/>
              <a:gd name="connsiteY4" fmla="*/ 1522847 h 3935639"/>
              <a:gd name="connsiteX5" fmla="*/ 770097 w 1227946"/>
              <a:gd name="connsiteY5" fmla="*/ 1234749 h 3935639"/>
              <a:gd name="connsiteX6" fmla="*/ 1227946 w 1227946"/>
              <a:gd name="connsiteY6" fmla="*/ 490242 h 3935639"/>
              <a:gd name="connsiteX7" fmla="*/ 1046965 w 1227946"/>
              <a:gd name="connsiteY7" fmla="*/ 0 h 3935639"/>
              <a:gd name="connsiteX0" fmla="*/ 1029113 w 1196885"/>
              <a:gd name="connsiteY0" fmla="*/ 3869378 h 3869378"/>
              <a:gd name="connsiteX1" fmla="*/ 388307 w 1196885"/>
              <a:gd name="connsiteY1" fmla="*/ 3113653 h 3869378"/>
              <a:gd name="connsiteX2" fmla="*/ 551145 w 1196885"/>
              <a:gd name="connsiteY2" fmla="*/ 2499877 h 3869378"/>
              <a:gd name="connsiteX3" fmla="*/ 0 w 1196885"/>
              <a:gd name="connsiteY3" fmla="*/ 1948732 h 3869378"/>
              <a:gd name="connsiteX4" fmla="*/ 914400 w 1196885"/>
              <a:gd name="connsiteY4" fmla="*/ 1522847 h 3869378"/>
              <a:gd name="connsiteX5" fmla="*/ 739036 w 1196885"/>
              <a:gd name="connsiteY5" fmla="*/ 1234749 h 3869378"/>
              <a:gd name="connsiteX6" fmla="*/ 1196885 w 1196885"/>
              <a:gd name="connsiteY6" fmla="*/ 490242 h 3869378"/>
              <a:gd name="connsiteX7" fmla="*/ 1015904 w 1196885"/>
              <a:gd name="connsiteY7" fmla="*/ 0 h 3869378"/>
              <a:gd name="connsiteX0" fmla="*/ 1029113 w 1196885"/>
              <a:gd name="connsiteY0" fmla="*/ 3498317 h 3498317"/>
              <a:gd name="connsiteX1" fmla="*/ 388307 w 1196885"/>
              <a:gd name="connsiteY1" fmla="*/ 3113653 h 3498317"/>
              <a:gd name="connsiteX2" fmla="*/ 551145 w 1196885"/>
              <a:gd name="connsiteY2" fmla="*/ 2499877 h 3498317"/>
              <a:gd name="connsiteX3" fmla="*/ 0 w 1196885"/>
              <a:gd name="connsiteY3" fmla="*/ 1948732 h 3498317"/>
              <a:gd name="connsiteX4" fmla="*/ 914400 w 1196885"/>
              <a:gd name="connsiteY4" fmla="*/ 1522847 h 3498317"/>
              <a:gd name="connsiteX5" fmla="*/ 739036 w 1196885"/>
              <a:gd name="connsiteY5" fmla="*/ 1234749 h 3498317"/>
              <a:gd name="connsiteX6" fmla="*/ 1196885 w 1196885"/>
              <a:gd name="connsiteY6" fmla="*/ 490242 h 3498317"/>
              <a:gd name="connsiteX7" fmla="*/ 1015904 w 1196885"/>
              <a:gd name="connsiteY7" fmla="*/ 0 h 3498317"/>
              <a:gd name="connsiteX0" fmla="*/ 1029113 w 1196885"/>
              <a:gd name="connsiteY0" fmla="*/ 3498317 h 3498317"/>
              <a:gd name="connsiteX1" fmla="*/ 388307 w 1196885"/>
              <a:gd name="connsiteY1" fmla="*/ 3113653 h 3498317"/>
              <a:gd name="connsiteX2" fmla="*/ 454086 w 1196885"/>
              <a:gd name="connsiteY2" fmla="*/ 2504985 h 3498317"/>
              <a:gd name="connsiteX3" fmla="*/ 0 w 1196885"/>
              <a:gd name="connsiteY3" fmla="*/ 1948732 h 3498317"/>
              <a:gd name="connsiteX4" fmla="*/ 914400 w 1196885"/>
              <a:gd name="connsiteY4" fmla="*/ 1522847 h 3498317"/>
              <a:gd name="connsiteX5" fmla="*/ 739036 w 1196885"/>
              <a:gd name="connsiteY5" fmla="*/ 1234749 h 3498317"/>
              <a:gd name="connsiteX6" fmla="*/ 1196885 w 1196885"/>
              <a:gd name="connsiteY6" fmla="*/ 490242 h 3498317"/>
              <a:gd name="connsiteX7" fmla="*/ 1015904 w 1196885"/>
              <a:gd name="connsiteY7" fmla="*/ 0 h 3498317"/>
              <a:gd name="connsiteX0" fmla="*/ 1029113 w 1196885"/>
              <a:gd name="connsiteY0" fmla="*/ 3498317 h 3498317"/>
              <a:gd name="connsiteX1" fmla="*/ 388307 w 1196885"/>
              <a:gd name="connsiteY1" fmla="*/ 3113653 h 3498317"/>
              <a:gd name="connsiteX2" fmla="*/ 454086 w 1196885"/>
              <a:gd name="connsiteY2" fmla="*/ 2504985 h 3498317"/>
              <a:gd name="connsiteX3" fmla="*/ 0 w 1196885"/>
              <a:gd name="connsiteY3" fmla="*/ 1948732 h 3498317"/>
              <a:gd name="connsiteX4" fmla="*/ 914400 w 1196885"/>
              <a:gd name="connsiteY4" fmla="*/ 1522847 h 3498317"/>
              <a:gd name="connsiteX5" fmla="*/ 739036 w 1196885"/>
              <a:gd name="connsiteY5" fmla="*/ 1234749 h 3498317"/>
              <a:gd name="connsiteX6" fmla="*/ 1196885 w 1196885"/>
              <a:gd name="connsiteY6" fmla="*/ 490242 h 3498317"/>
              <a:gd name="connsiteX7" fmla="*/ 1015904 w 1196885"/>
              <a:gd name="connsiteY7" fmla="*/ 0 h 3498317"/>
              <a:gd name="connsiteX0" fmla="*/ 1029113 w 1196885"/>
              <a:gd name="connsiteY0" fmla="*/ 3498317 h 3498317"/>
              <a:gd name="connsiteX1" fmla="*/ 388307 w 1196885"/>
              <a:gd name="connsiteY1" fmla="*/ 3113653 h 3498317"/>
              <a:gd name="connsiteX2" fmla="*/ 454086 w 1196885"/>
              <a:gd name="connsiteY2" fmla="*/ 2504985 h 3498317"/>
              <a:gd name="connsiteX3" fmla="*/ 0 w 1196885"/>
              <a:gd name="connsiteY3" fmla="*/ 1948732 h 3498317"/>
              <a:gd name="connsiteX4" fmla="*/ 914400 w 1196885"/>
              <a:gd name="connsiteY4" fmla="*/ 1522847 h 3498317"/>
              <a:gd name="connsiteX5" fmla="*/ 739036 w 1196885"/>
              <a:gd name="connsiteY5" fmla="*/ 1234749 h 3498317"/>
              <a:gd name="connsiteX6" fmla="*/ 1196885 w 1196885"/>
              <a:gd name="connsiteY6" fmla="*/ 490242 h 3498317"/>
              <a:gd name="connsiteX7" fmla="*/ 1015904 w 1196885"/>
              <a:gd name="connsiteY7" fmla="*/ 0 h 3498317"/>
              <a:gd name="connsiteX0" fmla="*/ 870729 w 1038501"/>
              <a:gd name="connsiteY0" fmla="*/ 3498317 h 3498317"/>
              <a:gd name="connsiteX1" fmla="*/ 229923 w 1038501"/>
              <a:gd name="connsiteY1" fmla="*/ 3113653 h 3498317"/>
              <a:gd name="connsiteX2" fmla="*/ 295702 w 1038501"/>
              <a:gd name="connsiteY2" fmla="*/ 2504985 h 3498317"/>
              <a:gd name="connsiteX3" fmla="*/ 756016 w 1038501"/>
              <a:gd name="connsiteY3" fmla="*/ 1522847 h 3498317"/>
              <a:gd name="connsiteX4" fmla="*/ 580652 w 1038501"/>
              <a:gd name="connsiteY4" fmla="*/ 1234749 h 3498317"/>
              <a:gd name="connsiteX5" fmla="*/ 1038501 w 1038501"/>
              <a:gd name="connsiteY5" fmla="*/ 490242 h 3498317"/>
              <a:gd name="connsiteX6" fmla="*/ 857520 w 1038501"/>
              <a:gd name="connsiteY6" fmla="*/ 0 h 3498317"/>
              <a:gd name="connsiteX0" fmla="*/ 641355 w 809127"/>
              <a:gd name="connsiteY0" fmla="*/ 3498317 h 3498317"/>
              <a:gd name="connsiteX1" fmla="*/ 549 w 809127"/>
              <a:gd name="connsiteY1" fmla="*/ 3113653 h 3498317"/>
              <a:gd name="connsiteX2" fmla="*/ 526642 w 809127"/>
              <a:gd name="connsiteY2" fmla="*/ 1522847 h 3498317"/>
              <a:gd name="connsiteX3" fmla="*/ 351278 w 809127"/>
              <a:gd name="connsiteY3" fmla="*/ 1234749 h 3498317"/>
              <a:gd name="connsiteX4" fmla="*/ 809127 w 809127"/>
              <a:gd name="connsiteY4" fmla="*/ 490242 h 3498317"/>
              <a:gd name="connsiteX5" fmla="*/ 628146 w 809127"/>
              <a:gd name="connsiteY5" fmla="*/ 0 h 3498317"/>
              <a:gd name="connsiteX0" fmla="*/ 641355 w 809127"/>
              <a:gd name="connsiteY0" fmla="*/ 3498317 h 3498317"/>
              <a:gd name="connsiteX1" fmla="*/ 549 w 809127"/>
              <a:gd name="connsiteY1" fmla="*/ 3113653 h 3498317"/>
              <a:gd name="connsiteX2" fmla="*/ 526642 w 809127"/>
              <a:gd name="connsiteY2" fmla="*/ 1522847 h 3498317"/>
              <a:gd name="connsiteX3" fmla="*/ 351278 w 809127"/>
              <a:gd name="connsiteY3" fmla="*/ 1234749 h 3498317"/>
              <a:gd name="connsiteX4" fmla="*/ 809127 w 809127"/>
              <a:gd name="connsiteY4" fmla="*/ 490242 h 3498317"/>
              <a:gd name="connsiteX5" fmla="*/ 628146 w 809127"/>
              <a:gd name="connsiteY5" fmla="*/ 0 h 3498317"/>
              <a:gd name="connsiteX0" fmla="*/ 641355 w 809127"/>
              <a:gd name="connsiteY0" fmla="*/ 3498317 h 3498317"/>
              <a:gd name="connsiteX1" fmla="*/ 549 w 809127"/>
              <a:gd name="connsiteY1" fmla="*/ 3113653 h 3498317"/>
              <a:gd name="connsiteX2" fmla="*/ 526642 w 809127"/>
              <a:gd name="connsiteY2" fmla="*/ 1522847 h 3498317"/>
              <a:gd name="connsiteX3" fmla="*/ 351278 w 809127"/>
              <a:gd name="connsiteY3" fmla="*/ 1234749 h 3498317"/>
              <a:gd name="connsiteX4" fmla="*/ 809127 w 809127"/>
              <a:gd name="connsiteY4" fmla="*/ 490242 h 3498317"/>
              <a:gd name="connsiteX5" fmla="*/ 628146 w 809127"/>
              <a:gd name="connsiteY5" fmla="*/ 0 h 3498317"/>
              <a:gd name="connsiteX0" fmla="*/ 641243 w 809015"/>
              <a:gd name="connsiteY0" fmla="*/ 3498317 h 3498317"/>
              <a:gd name="connsiteX1" fmla="*/ 437 w 809015"/>
              <a:gd name="connsiteY1" fmla="*/ 3113653 h 3498317"/>
              <a:gd name="connsiteX2" fmla="*/ 654239 w 809015"/>
              <a:gd name="connsiteY2" fmla="*/ 1558606 h 3498317"/>
              <a:gd name="connsiteX3" fmla="*/ 351166 w 809015"/>
              <a:gd name="connsiteY3" fmla="*/ 1234749 h 3498317"/>
              <a:gd name="connsiteX4" fmla="*/ 809015 w 809015"/>
              <a:gd name="connsiteY4" fmla="*/ 490242 h 3498317"/>
              <a:gd name="connsiteX5" fmla="*/ 628034 w 809015"/>
              <a:gd name="connsiteY5" fmla="*/ 0 h 3498317"/>
              <a:gd name="connsiteX0" fmla="*/ 641513 w 809285"/>
              <a:gd name="connsiteY0" fmla="*/ 3498317 h 3498317"/>
              <a:gd name="connsiteX1" fmla="*/ 707 w 809285"/>
              <a:gd name="connsiteY1" fmla="*/ 3113653 h 3498317"/>
              <a:gd name="connsiteX2" fmla="*/ 414415 w 809285"/>
              <a:gd name="connsiteY2" fmla="*/ 1727183 h 3498317"/>
              <a:gd name="connsiteX3" fmla="*/ 351436 w 809285"/>
              <a:gd name="connsiteY3" fmla="*/ 1234749 h 3498317"/>
              <a:gd name="connsiteX4" fmla="*/ 809285 w 809285"/>
              <a:gd name="connsiteY4" fmla="*/ 490242 h 3498317"/>
              <a:gd name="connsiteX5" fmla="*/ 628304 w 809285"/>
              <a:gd name="connsiteY5" fmla="*/ 0 h 3498317"/>
              <a:gd name="connsiteX0" fmla="*/ 641513 w 836068"/>
              <a:gd name="connsiteY0" fmla="*/ 3498317 h 3498317"/>
              <a:gd name="connsiteX1" fmla="*/ 707 w 836068"/>
              <a:gd name="connsiteY1" fmla="*/ 3113653 h 3498317"/>
              <a:gd name="connsiteX2" fmla="*/ 414415 w 836068"/>
              <a:gd name="connsiteY2" fmla="*/ 1727183 h 3498317"/>
              <a:gd name="connsiteX3" fmla="*/ 351436 w 836068"/>
              <a:gd name="connsiteY3" fmla="*/ 1234749 h 3498317"/>
              <a:gd name="connsiteX4" fmla="*/ 809285 w 836068"/>
              <a:gd name="connsiteY4" fmla="*/ 490242 h 3498317"/>
              <a:gd name="connsiteX5" fmla="*/ 628304 w 836068"/>
              <a:gd name="connsiteY5" fmla="*/ 0 h 3498317"/>
              <a:gd name="connsiteX0" fmla="*/ 646636 w 841191"/>
              <a:gd name="connsiteY0" fmla="*/ 3498317 h 3498317"/>
              <a:gd name="connsiteX1" fmla="*/ 5830 w 841191"/>
              <a:gd name="connsiteY1" fmla="*/ 3113653 h 3498317"/>
              <a:gd name="connsiteX2" fmla="*/ 356559 w 841191"/>
              <a:gd name="connsiteY2" fmla="*/ 1234749 h 3498317"/>
              <a:gd name="connsiteX3" fmla="*/ 814408 w 841191"/>
              <a:gd name="connsiteY3" fmla="*/ 490242 h 3498317"/>
              <a:gd name="connsiteX4" fmla="*/ 633427 w 841191"/>
              <a:gd name="connsiteY4" fmla="*/ 0 h 3498317"/>
              <a:gd name="connsiteX0" fmla="*/ 643524 w 838079"/>
              <a:gd name="connsiteY0" fmla="*/ 3498317 h 3498317"/>
              <a:gd name="connsiteX1" fmla="*/ 2718 w 838079"/>
              <a:gd name="connsiteY1" fmla="*/ 3113653 h 3498317"/>
              <a:gd name="connsiteX2" fmla="*/ 353447 w 838079"/>
              <a:gd name="connsiteY2" fmla="*/ 1234749 h 3498317"/>
              <a:gd name="connsiteX3" fmla="*/ 811296 w 838079"/>
              <a:gd name="connsiteY3" fmla="*/ 490242 h 3498317"/>
              <a:gd name="connsiteX4" fmla="*/ 630315 w 838079"/>
              <a:gd name="connsiteY4" fmla="*/ 0 h 3498317"/>
              <a:gd name="connsiteX0" fmla="*/ 342310 w 838079"/>
              <a:gd name="connsiteY0" fmla="*/ 3734985 h 3734985"/>
              <a:gd name="connsiteX1" fmla="*/ 2718 w 838079"/>
              <a:gd name="connsiteY1" fmla="*/ 3113653 h 3734985"/>
              <a:gd name="connsiteX2" fmla="*/ 353447 w 838079"/>
              <a:gd name="connsiteY2" fmla="*/ 1234749 h 3734985"/>
              <a:gd name="connsiteX3" fmla="*/ 811296 w 838079"/>
              <a:gd name="connsiteY3" fmla="*/ 490242 h 3734985"/>
              <a:gd name="connsiteX4" fmla="*/ 630315 w 838079"/>
              <a:gd name="connsiteY4" fmla="*/ 0 h 3734985"/>
              <a:gd name="connsiteX0" fmla="*/ 342310 w 838079"/>
              <a:gd name="connsiteY0" fmla="*/ 3734985 h 3734985"/>
              <a:gd name="connsiteX1" fmla="*/ 2718 w 838079"/>
              <a:gd name="connsiteY1" fmla="*/ 3113653 h 3734985"/>
              <a:gd name="connsiteX2" fmla="*/ 353447 w 838079"/>
              <a:gd name="connsiteY2" fmla="*/ 1234749 h 3734985"/>
              <a:gd name="connsiteX3" fmla="*/ 811296 w 838079"/>
              <a:gd name="connsiteY3" fmla="*/ 490242 h 3734985"/>
              <a:gd name="connsiteX4" fmla="*/ 630315 w 838079"/>
              <a:gd name="connsiteY4" fmla="*/ 0 h 3734985"/>
              <a:gd name="connsiteX0" fmla="*/ 347178 w 842947"/>
              <a:gd name="connsiteY0" fmla="*/ 3734985 h 3734985"/>
              <a:gd name="connsiteX1" fmla="*/ 7586 w 842947"/>
              <a:gd name="connsiteY1" fmla="*/ 3113653 h 3734985"/>
              <a:gd name="connsiteX2" fmla="*/ 358315 w 842947"/>
              <a:gd name="connsiteY2" fmla="*/ 1234749 h 3734985"/>
              <a:gd name="connsiteX3" fmla="*/ 816164 w 842947"/>
              <a:gd name="connsiteY3" fmla="*/ 490242 h 3734985"/>
              <a:gd name="connsiteX4" fmla="*/ 635183 w 842947"/>
              <a:gd name="connsiteY4" fmla="*/ 0 h 37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947" h="3734985">
                <a:moveTo>
                  <a:pt x="347178" y="3734985"/>
                </a:moveTo>
                <a:cubicBezTo>
                  <a:pt x="-34960" y="3377267"/>
                  <a:pt x="-8309" y="3374552"/>
                  <a:pt x="7586" y="3113653"/>
                </a:cubicBezTo>
                <a:cubicBezTo>
                  <a:pt x="-40760" y="2736392"/>
                  <a:pt x="574735" y="1771375"/>
                  <a:pt x="358315" y="1234749"/>
                </a:cubicBezTo>
                <a:cubicBezTo>
                  <a:pt x="321921" y="772028"/>
                  <a:pt x="663548" y="738411"/>
                  <a:pt x="816164" y="490242"/>
                </a:cubicBezTo>
                <a:cubicBezTo>
                  <a:pt x="919305" y="316611"/>
                  <a:pt x="695510" y="163414"/>
                  <a:pt x="635183" y="0"/>
                </a:cubicBezTo>
              </a:path>
            </a:pathLst>
          </a:custGeom>
          <a:noFill/>
          <a:ln w="12700" cap="flat">
            <a:solidFill>
              <a:schemeClr val="bg1"/>
            </a:solidFill>
            <a:miter lim="400000"/>
            <a:tailEnd type="triangle" w="lg" len="lg"/>
          </a:ln>
          <a:effectLst>
            <a:glow rad="127000">
              <a:srgbClr val="7030A0">
                <a:alpha val="40000"/>
              </a:srgbClr>
            </a:glow>
            <a:reflection endPos="0" dist="50800" dir="5400000" sy="-100000" algn="bl" rotWithShape="0"/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1" name="Figura a mano libera 110">
            <a:extLst>
              <a:ext uri="{FF2B5EF4-FFF2-40B4-BE49-F238E27FC236}">
                <a16:creationId xmlns:a16="http://schemas.microsoft.com/office/drawing/2014/main" id="{A3261B5A-A9F5-9641-A057-BD758A8696E6}"/>
              </a:ext>
            </a:extLst>
          </p:cNvPr>
          <p:cNvSpPr/>
          <p:nvPr/>
        </p:nvSpPr>
        <p:spPr>
          <a:xfrm rot="20395790">
            <a:off x="1712715" y="3755500"/>
            <a:ext cx="1710608" cy="1696489"/>
          </a:xfrm>
          <a:custGeom>
            <a:avLst/>
            <a:gdLst>
              <a:gd name="connsiteX0" fmla="*/ 1665962 w 1665962"/>
              <a:gd name="connsiteY0" fmla="*/ 3131506 h 3131506"/>
              <a:gd name="connsiteX1" fmla="*/ 914400 w 1665962"/>
              <a:gd name="connsiteY1" fmla="*/ 2542783 h 3131506"/>
              <a:gd name="connsiteX2" fmla="*/ 388307 w 1665962"/>
              <a:gd name="connsiteY2" fmla="*/ 2367419 h 3131506"/>
              <a:gd name="connsiteX3" fmla="*/ 551145 w 1665962"/>
              <a:gd name="connsiteY3" fmla="*/ 1753643 h 3131506"/>
              <a:gd name="connsiteX4" fmla="*/ 0 w 1665962"/>
              <a:gd name="connsiteY4" fmla="*/ 1202498 h 3131506"/>
              <a:gd name="connsiteX5" fmla="*/ 914400 w 1665962"/>
              <a:gd name="connsiteY5" fmla="*/ 776613 h 3131506"/>
              <a:gd name="connsiteX6" fmla="*/ 739036 w 1665962"/>
              <a:gd name="connsiteY6" fmla="*/ 488515 h 3131506"/>
              <a:gd name="connsiteX7" fmla="*/ 1102291 w 1665962"/>
              <a:gd name="connsiteY7" fmla="*/ 237994 h 3131506"/>
              <a:gd name="connsiteX8" fmla="*/ 826718 w 1665962"/>
              <a:gd name="connsiteY8" fmla="*/ 0 h 3131506"/>
              <a:gd name="connsiteX0" fmla="*/ 1665962 w 1665962"/>
              <a:gd name="connsiteY0" fmla="*/ 3131506 h 3131506"/>
              <a:gd name="connsiteX1" fmla="*/ 914400 w 1665962"/>
              <a:gd name="connsiteY1" fmla="*/ 2542783 h 3131506"/>
              <a:gd name="connsiteX2" fmla="*/ 388307 w 1665962"/>
              <a:gd name="connsiteY2" fmla="*/ 2367419 h 3131506"/>
              <a:gd name="connsiteX3" fmla="*/ 551145 w 1665962"/>
              <a:gd name="connsiteY3" fmla="*/ 1753643 h 3131506"/>
              <a:gd name="connsiteX4" fmla="*/ 0 w 1665962"/>
              <a:gd name="connsiteY4" fmla="*/ 1202498 h 3131506"/>
              <a:gd name="connsiteX5" fmla="*/ 914400 w 1665962"/>
              <a:gd name="connsiteY5" fmla="*/ 776613 h 3131506"/>
              <a:gd name="connsiteX6" fmla="*/ 1390389 w 1665962"/>
              <a:gd name="connsiteY6" fmla="*/ 713983 h 3131506"/>
              <a:gd name="connsiteX7" fmla="*/ 1102291 w 1665962"/>
              <a:gd name="connsiteY7" fmla="*/ 237994 h 3131506"/>
              <a:gd name="connsiteX8" fmla="*/ 826718 w 1665962"/>
              <a:gd name="connsiteY8" fmla="*/ 0 h 3131506"/>
              <a:gd name="connsiteX0" fmla="*/ 1665962 w 1665962"/>
              <a:gd name="connsiteY0" fmla="*/ 3131506 h 3131506"/>
              <a:gd name="connsiteX1" fmla="*/ 12526 w 1665962"/>
              <a:gd name="connsiteY1" fmla="*/ 2931090 h 3131506"/>
              <a:gd name="connsiteX2" fmla="*/ 388307 w 1665962"/>
              <a:gd name="connsiteY2" fmla="*/ 2367419 h 3131506"/>
              <a:gd name="connsiteX3" fmla="*/ 551145 w 1665962"/>
              <a:gd name="connsiteY3" fmla="*/ 1753643 h 3131506"/>
              <a:gd name="connsiteX4" fmla="*/ 0 w 1665962"/>
              <a:gd name="connsiteY4" fmla="*/ 1202498 h 3131506"/>
              <a:gd name="connsiteX5" fmla="*/ 914400 w 1665962"/>
              <a:gd name="connsiteY5" fmla="*/ 776613 h 3131506"/>
              <a:gd name="connsiteX6" fmla="*/ 1390389 w 1665962"/>
              <a:gd name="connsiteY6" fmla="*/ 713983 h 3131506"/>
              <a:gd name="connsiteX7" fmla="*/ 1102291 w 1665962"/>
              <a:gd name="connsiteY7" fmla="*/ 237994 h 3131506"/>
              <a:gd name="connsiteX8" fmla="*/ 826718 w 1665962"/>
              <a:gd name="connsiteY8" fmla="*/ 0 h 3131506"/>
              <a:gd name="connsiteX0" fmla="*/ 576198 w 1390389"/>
              <a:gd name="connsiteY0" fmla="*/ 3494761 h 3494761"/>
              <a:gd name="connsiteX1" fmla="*/ 12526 w 1390389"/>
              <a:gd name="connsiteY1" fmla="*/ 2931090 h 3494761"/>
              <a:gd name="connsiteX2" fmla="*/ 388307 w 1390389"/>
              <a:gd name="connsiteY2" fmla="*/ 2367419 h 3494761"/>
              <a:gd name="connsiteX3" fmla="*/ 551145 w 1390389"/>
              <a:gd name="connsiteY3" fmla="*/ 1753643 h 3494761"/>
              <a:gd name="connsiteX4" fmla="*/ 0 w 1390389"/>
              <a:gd name="connsiteY4" fmla="*/ 1202498 h 3494761"/>
              <a:gd name="connsiteX5" fmla="*/ 914400 w 1390389"/>
              <a:gd name="connsiteY5" fmla="*/ 776613 h 3494761"/>
              <a:gd name="connsiteX6" fmla="*/ 1390389 w 1390389"/>
              <a:gd name="connsiteY6" fmla="*/ 713983 h 3494761"/>
              <a:gd name="connsiteX7" fmla="*/ 1102291 w 1390389"/>
              <a:gd name="connsiteY7" fmla="*/ 237994 h 3494761"/>
              <a:gd name="connsiteX8" fmla="*/ 826718 w 1390389"/>
              <a:gd name="connsiteY8" fmla="*/ 0 h 3494761"/>
              <a:gd name="connsiteX0" fmla="*/ 563672 w 1766170"/>
              <a:gd name="connsiteY0" fmla="*/ 3494761 h 3494761"/>
              <a:gd name="connsiteX1" fmla="*/ 0 w 1766170"/>
              <a:gd name="connsiteY1" fmla="*/ 2931090 h 3494761"/>
              <a:gd name="connsiteX2" fmla="*/ 375781 w 1766170"/>
              <a:gd name="connsiteY2" fmla="*/ 2367419 h 3494761"/>
              <a:gd name="connsiteX3" fmla="*/ 538619 w 1766170"/>
              <a:gd name="connsiteY3" fmla="*/ 1753643 h 3494761"/>
              <a:gd name="connsiteX4" fmla="*/ 1766170 w 1766170"/>
              <a:gd name="connsiteY4" fmla="*/ 2029216 h 3494761"/>
              <a:gd name="connsiteX5" fmla="*/ 901874 w 1766170"/>
              <a:gd name="connsiteY5" fmla="*/ 776613 h 3494761"/>
              <a:gd name="connsiteX6" fmla="*/ 1377863 w 1766170"/>
              <a:gd name="connsiteY6" fmla="*/ 713983 h 3494761"/>
              <a:gd name="connsiteX7" fmla="*/ 1089765 w 1766170"/>
              <a:gd name="connsiteY7" fmla="*/ 237994 h 3494761"/>
              <a:gd name="connsiteX8" fmla="*/ 814192 w 1766170"/>
              <a:gd name="connsiteY8" fmla="*/ 0 h 3494761"/>
              <a:gd name="connsiteX0" fmla="*/ 563672 w 2718148"/>
              <a:gd name="connsiteY0" fmla="*/ 3494761 h 3494761"/>
              <a:gd name="connsiteX1" fmla="*/ 0 w 2718148"/>
              <a:gd name="connsiteY1" fmla="*/ 2931090 h 3494761"/>
              <a:gd name="connsiteX2" fmla="*/ 375781 w 2718148"/>
              <a:gd name="connsiteY2" fmla="*/ 2367419 h 3494761"/>
              <a:gd name="connsiteX3" fmla="*/ 538619 w 2718148"/>
              <a:gd name="connsiteY3" fmla="*/ 1753643 h 3494761"/>
              <a:gd name="connsiteX4" fmla="*/ 1766170 w 2718148"/>
              <a:gd name="connsiteY4" fmla="*/ 2029216 h 3494761"/>
              <a:gd name="connsiteX5" fmla="*/ 2718148 w 2718148"/>
              <a:gd name="connsiteY5" fmla="*/ 2141950 h 3494761"/>
              <a:gd name="connsiteX6" fmla="*/ 1377863 w 2718148"/>
              <a:gd name="connsiteY6" fmla="*/ 713983 h 3494761"/>
              <a:gd name="connsiteX7" fmla="*/ 1089765 w 2718148"/>
              <a:gd name="connsiteY7" fmla="*/ 237994 h 3494761"/>
              <a:gd name="connsiteX8" fmla="*/ 814192 w 2718148"/>
              <a:gd name="connsiteY8" fmla="*/ 0 h 3494761"/>
              <a:gd name="connsiteX0" fmla="*/ 187891 w 2342367"/>
              <a:gd name="connsiteY0" fmla="*/ 3494761 h 3494761"/>
              <a:gd name="connsiteX1" fmla="*/ 0 w 2342367"/>
              <a:gd name="connsiteY1" fmla="*/ 2367419 h 3494761"/>
              <a:gd name="connsiteX2" fmla="*/ 162838 w 2342367"/>
              <a:gd name="connsiteY2" fmla="*/ 1753643 h 3494761"/>
              <a:gd name="connsiteX3" fmla="*/ 1390389 w 2342367"/>
              <a:gd name="connsiteY3" fmla="*/ 2029216 h 3494761"/>
              <a:gd name="connsiteX4" fmla="*/ 2342367 w 2342367"/>
              <a:gd name="connsiteY4" fmla="*/ 2141950 h 3494761"/>
              <a:gd name="connsiteX5" fmla="*/ 1002082 w 2342367"/>
              <a:gd name="connsiteY5" fmla="*/ 713983 h 3494761"/>
              <a:gd name="connsiteX6" fmla="*/ 713984 w 2342367"/>
              <a:gd name="connsiteY6" fmla="*/ 237994 h 3494761"/>
              <a:gd name="connsiteX7" fmla="*/ 438411 w 2342367"/>
              <a:gd name="connsiteY7" fmla="*/ 0 h 3494761"/>
              <a:gd name="connsiteX0" fmla="*/ 50104 w 2204580"/>
              <a:gd name="connsiteY0" fmla="*/ 3494761 h 3494761"/>
              <a:gd name="connsiteX1" fmla="*/ 0 w 2204580"/>
              <a:gd name="connsiteY1" fmla="*/ 2379945 h 3494761"/>
              <a:gd name="connsiteX2" fmla="*/ 25051 w 2204580"/>
              <a:gd name="connsiteY2" fmla="*/ 1753643 h 3494761"/>
              <a:gd name="connsiteX3" fmla="*/ 1252602 w 2204580"/>
              <a:gd name="connsiteY3" fmla="*/ 2029216 h 3494761"/>
              <a:gd name="connsiteX4" fmla="*/ 2204580 w 2204580"/>
              <a:gd name="connsiteY4" fmla="*/ 2141950 h 3494761"/>
              <a:gd name="connsiteX5" fmla="*/ 864295 w 2204580"/>
              <a:gd name="connsiteY5" fmla="*/ 713983 h 3494761"/>
              <a:gd name="connsiteX6" fmla="*/ 576197 w 2204580"/>
              <a:gd name="connsiteY6" fmla="*/ 237994 h 3494761"/>
              <a:gd name="connsiteX7" fmla="*/ 300624 w 2204580"/>
              <a:gd name="connsiteY7" fmla="*/ 0 h 3494761"/>
              <a:gd name="connsiteX0" fmla="*/ 50104 w 2204580"/>
              <a:gd name="connsiteY0" fmla="*/ 3494761 h 3494761"/>
              <a:gd name="connsiteX1" fmla="*/ 0 w 2204580"/>
              <a:gd name="connsiteY1" fmla="*/ 2379945 h 3494761"/>
              <a:gd name="connsiteX2" fmla="*/ 25051 w 2204580"/>
              <a:gd name="connsiteY2" fmla="*/ 1753643 h 3494761"/>
              <a:gd name="connsiteX3" fmla="*/ 1252602 w 2204580"/>
              <a:gd name="connsiteY3" fmla="*/ 2029216 h 3494761"/>
              <a:gd name="connsiteX4" fmla="*/ 2204580 w 2204580"/>
              <a:gd name="connsiteY4" fmla="*/ 2141950 h 3494761"/>
              <a:gd name="connsiteX5" fmla="*/ 576197 w 2204580"/>
              <a:gd name="connsiteY5" fmla="*/ 237994 h 3494761"/>
              <a:gd name="connsiteX6" fmla="*/ 300624 w 2204580"/>
              <a:gd name="connsiteY6" fmla="*/ 0 h 3494761"/>
              <a:gd name="connsiteX0" fmla="*/ 50104 w 2204580"/>
              <a:gd name="connsiteY0" fmla="*/ 3494761 h 3494761"/>
              <a:gd name="connsiteX1" fmla="*/ 0 w 2204580"/>
              <a:gd name="connsiteY1" fmla="*/ 2379945 h 3494761"/>
              <a:gd name="connsiteX2" fmla="*/ 25051 w 2204580"/>
              <a:gd name="connsiteY2" fmla="*/ 1753643 h 3494761"/>
              <a:gd name="connsiteX3" fmla="*/ 2204580 w 2204580"/>
              <a:gd name="connsiteY3" fmla="*/ 2141950 h 3494761"/>
              <a:gd name="connsiteX4" fmla="*/ 576197 w 2204580"/>
              <a:gd name="connsiteY4" fmla="*/ 237994 h 3494761"/>
              <a:gd name="connsiteX5" fmla="*/ 300624 w 2204580"/>
              <a:gd name="connsiteY5" fmla="*/ 0 h 3494761"/>
              <a:gd name="connsiteX0" fmla="*/ 50104 w 576197"/>
              <a:gd name="connsiteY0" fmla="*/ 3494761 h 3494761"/>
              <a:gd name="connsiteX1" fmla="*/ 0 w 576197"/>
              <a:gd name="connsiteY1" fmla="*/ 2379945 h 3494761"/>
              <a:gd name="connsiteX2" fmla="*/ 25051 w 576197"/>
              <a:gd name="connsiteY2" fmla="*/ 1753643 h 3494761"/>
              <a:gd name="connsiteX3" fmla="*/ 576197 w 576197"/>
              <a:gd name="connsiteY3" fmla="*/ 237994 h 3494761"/>
              <a:gd name="connsiteX4" fmla="*/ 300624 w 576197"/>
              <a:gd name="connsiteY4" fmla="*/ 0 h 3494761"/>
              <a:gd name="connsiteX0" fmla="*/ 50104 w 2743200"/>
              <a:gd name="connsiteY0" fmla="*/ 3256767 h 3256767"/>
              <a:gd name="connsiteX1" fmla="*/ 0 w 2743200"/>
              <a:gd name="connsiteY1" fmla="*/ 2141951 h 3256767"/>
              <a:gd name="connsiteX2" fmla="*/ 25051 w 2743200"/>
              <a:gd name="connsiteY2" fmla="*/ 1515649 h 3256767"/>
              <a:gd name="connsiteX3" fmla="*/ 576197 w 2743200"/>
              <a:gd name="connsiteY3" fmla="*/ 0 h 3256767"/>
              <a:gd name="connsiteX4" fmla="*/ 2743200 w 2743200"/>
              <a:gd name="connsiteY4" fmla="*/ 1653436 h 3256767"/>
              <a:gd name="connsiteX0" fmla="*/ 50104 w 2743200"/>
              <a:gd name="connsiteY0" fmla="*/ 1741118 h 1741118"/>
              <a:gd name="connsiteX1" fmla="*/ 0 w 2743200"/>
              <a:gd name="connsiteY1" fmla="*/ 626302 h 1741118"/>
              <a:gd name="connsiteX2" fmla="*/ 25051 w 2743200"/>
              <a:gd name="connsiteY2" fmla="*/ 0 h 1741118"/>
              <a:gd name="connsiteX3" fmla="*/ 951978 w 2743200"/>
              <a:gd name="connsiteY3" fmla="*/ 288099 h 1741118"/>
              <a:gd name="connsiteX4" fmla="*/ 2743200 w 2743200"/>
              <a:gd name="connsiteY4" fmla="*/ 137787 h 1741118"/>
              <a:gd name="connsiteX0" fmla="*/ 50104 w 2743200"/>
              <a:gd name="connsiteY0" fmla="*/ 1741118 h 1741118"/>
              <a:gd name="connsiteX1" fmla="*/ 0 w 2743200"/>
              <a:gd name="connsiteY1" fmla="*/ 626302 h 1741118"/>
              <a:gd name="connsiteX2" fmla="*/ 25051 w 2743200"/>
              <a:gd name="connsiteY2" fmla="*/ 0 h 1741118"/>
              <a:gd name="connsiteX3" fmla="*/ 2743200 w 2743200"/>
              <a:gd name="connsiteY3" fmla="*/ 137787 h 1741118"/>
              <a:gd name="connsiteX0" fmla="*/ 50104 w 1941535"/>
              <a:gd name="connsiteY0" fmla="*/ 1741118 h 1741118"/>
              <a:gd name="connsiteX1" fmla="*/ 0 w 1941535"/>
              <a:gd name="connsiteY1" fmla="*/ 626302 h 1741118"/>
              <a:gd name="connsiteX2" fmla="*/ 25051 w 1941535"/>
              <a:gd name="connsiteY2" fmla="*/ 0 h 1741118"/>
              <a:gd name="connsiteX3" fmla="*/ 1941535 w 1941535"/>
              <a:gd name="connsiteY3" fmla="*/ 526094 h 1741118"/>
              <a:gd name="connsiteX0" fmla="*/ 50104 w 1089765"/>
              <a:gd name="connsiteY0" fmla="*/ 1741118 h 1741118"/>
              <a:gd name="connsiteX1" fmla="*/ 0 w 1089765"/>
              <a:gd name="connsiteY1" fmla="*/ 626302 h 1741118"/>
              <a:gd name="connsiteX2" fmla="*/ 25051 w 1089765"/>
              <a:gd name="connsiteY2" fmla="*/ 0 h 1741118"/>
              <a:gd name="connsiteX3" fmla="*/ 1089765 w 1089765"/>
              <a:gd name="connsiteY3" fmla="*/ 175365 h 1741118"/>
              <a:gd name="connsiteX0" fmla="*/ 25053 w 1064714"/>
              <a:gd name="connsiteY0" fmla="*/ 1741118 h 1741118"/>
              <a:gd name="connsiteX1" fmla="*/ 0 w 1064714"/>
              <a:gd name="connsiteY1" fmla="*/ 0 h 1741118"/>
              <a:gd name="connsiteX2" fmla="*/ 1064714 w 1064714"/>
              <a:gd name="connsiteY2" fmla="*/ 175365 h 1741118"/>
              <a:gd name="connsiteX0" fmla="*/ 858463 w 1064714"/>
              <a:gd name="connsiteY0" fmla="*/ 1083281 h 1083281"/>
              <a:gd name="connsiteX1" fmla="*/ 0 w 1064714"/>
              <a:gd name="connsiteY1" fmla="*/ 0 h 1083281"/>
              <a:gd name="connsiteX2" fmla="*/ 1064714 w 1064714"/>
              <a:gd name="connsiteY2" fmla="*/ 175365 h 1083281"/>
              <a:gd name="connsiteX0" fmla="*/ 1510407 w 1510407"/>
              <a:gd name="connsiteY0" fmla="*/ 1657170 h 1657170"/>
              <a:gd name="connsiteX1" fmla="*/ 0 w 1510407"/>
              <a:gd name="connsiteY1" fmla="*/ 0 h 1657170"/>
              <a:gd name="connsiteX2" fmla="*/ 1064714 w 1510407"/>
              <a:gd name="connsiteY2" fmla="*/ 175365 h 1657170"/>
              <a:gd name="connsiteX0" fmla="*/ 1510407 w 1510407"/>
              <a:gd name="connsiteY0" fmla="*/ 1657170 h 1657170"/>
              <a:gd name="connsiteX1" fmla="*/ 0 w 1510407"/>
              <a:gd name="connsiteY1" fmla="*/ 0 h 1657170"/>
              <a:gd name="connsiteX2" fmla="*/ 931822 w 1510407"/>
              <a:gd name="connsiteY2" fmla="*/ 171571 h 1657170"/>
              <a:gd name="connsiteX0" fmla="*/ 1510407 w 1510407"/>
              <a:gd name="connsiteY0" fmla="*/ 1657170 h 1657170"/>
              <a:gd name="connsiteX1" fmla="*/ 0 w 1510407"/>
              <a:gd name="connsiteY1" fmla="*/ 0 h 1657170"/>
              <a:gd name="connsiteX2" fmla="*/ 931822 w 1510407"/>
              <a:gd name="connsiteY2" fmla="*/ 171571 h 1657170"/>
              <a:gd name="connsiteX0" fmla="*/ 1510407 w 1510407"/>
              <a:gd name="connsiteY0" fmla="*/ 1666300 h 1666300"/>
              <a:gd name="connsiteX1" fmla="*/ 0 w 1510407"/>
              <a:gd name="connsiteY1" fmla="*/ 9130 h 1666300"/>
              <a:gd name="connsiteX2" fmla="*/ 931822 w 1510407"/>
              <a:gd name="connsiteY2" fmla="*/ 180701 h 1666300"/>
              <a:gd name="connsiteX0" fmla="*/ 1712241 w 1712241"/>
              <a:gd name="connsiteY0" fmla="*/ 1666300 h 1666300"/>
              <a:gd name="connsiteX1" fmla="*/ 201834 w 1712241"/>
              <a:gd name="connsiteY1" fmla="*/ 9130 h 1666300"/>
              <a:gd name="connsiteX2" fmla="*/ 1133656 w 1712241"/>
              <a:gd name="connsiteY2" fmla="*/ 180701 h 1666300"/>
              <a:gd name="connsiteX0" fmla="*/ 1712241 w 1712241"/>
              <a:gd name="connsiteY0" fmla="*/ 1657170 h 1657170"/>
              <a:gd name="connsiteX1" fmla="*/ 201834 w 1712241"/>
              <a:gd name="connsiteY1" fmla="*/ 0 h 1657170"/>
              <a:gd name="connsiteX2" fmla="*/ 1133656 w 1712241"/>
              <a:gd name="connsiteY2" fmla="*/ 171571 h 1657170"/>
              <a:gd name="connsiteX0" fmla="*/ 1710608 w 1710608"/>
              <a:gd name="connsiteY0" fmla="*/ 1662050 h 1662050"/>
              <a:gd name="connsiteX1" fmla="*/ 201983 w 1710608"/>
              <a:gd name="connsiteY1" fmla="*/ 0 h 1662050"/>
              <a:gd name="connsiteX2" fmla="*/ 1132023 w 1710608"/>
              <a:gd name="connsiteY2" fmla="*/ 176451 h 1662050"/>
              <a:gd name="connsiteX0" fmla="*/ 1710608 w 1710608"/>
              <a:gd name="connsiteY0" fmla="*/ 1696489 h 1696489"/>
              <a:gd name="connsiteX1" fmla="*/ 201983 w 1710608"/>
              <a:gd name="connsiteY1" fmla="*/ 34439 h 1696489"/>
              <a:gd name="connsiteX2" fmla="*/ 1132023 w 1710608"/>
              <a:gd name="connsiteY2" fmla="*/ 210890 h 169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0608" h="1696489">
                <a:moveTo>
                  <a:pt x="1710608" y="1696489"/>
                </a:moveTo>
                <a:cubicBezTo>
                  <a:pt x="1207139" y="1144099"/>
                  <a:pt x="-599042" y="535547"/>
                  <a:pt x="201983" y="34439"/>
                </a:cubicBezTo>
                <a:cubicBezTo>
                  <a:pt x="772835" y="-88729"/>
                  <a:pt x="821416" y="153700"/>
                  <a:pt x="1132023" y="210890"/>
                </a:cubicBezTo>
              </a:path>
            </a:pathLst>
          </a:custGeom>
          <a:noFill/>
          <a:ln w="12700" cap="flat">
            <a:solidFill>
              <a:schemeClr val="bg1"/>
            </a:solidFill>
            <a:miter lim="400000"/>
            <a:tailEnd type="triangle" w="lg" len="lg"/>
          </a:ln>
          <a:effectLst>
            <a:glow rad="127000">
              <a:srgbClr val="7030A0">
                <a:alpha val="40000"/>
              </a:srgbClr>
            </a:glow>
            <a:reflection endPos="0" dist="50800" dir="5400000" sy="-100000" algn="bl" rotWithShape="0"/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8622578">
            <a:off x="-40847" y="953616"/>
            <a:ext cx="165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/>
                <a:cs typeface="Helvetica"/>
              </a:rPr>
              <a:t>Eliosfera </a:t>
            </a:r>
          </a:p>
        </p:txBody>
      </p:sp>
      <p:sp>
        <p:nvSpPr>
          <p:cNvPr id="43" name="TextBox 52">
            <a:extLst>
              <a:ext uri="{FF2B5EF4-FFF2-40B4-BE49-F238E27FC236}">
                <a16:creationId xmlns:a16="http://schemas.microsoft.com/office/drawing/2014/main" id="{7E06FCCB-B57F-2A4B-BCF9-B47B5D7C49EC}"/>
              </a:ext>
            </a:extLst>
          </p:cNvPr>
          <p:cNvSpPr txBox="1"/>
          <p:nvPr/>
        </p:nvSpPr>
        <p:spPr>
          <a:xfrm>
            <a:off x="2561228" y="296506"/>
            <a:ext cx="1396827" cy="369332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>
                <a:latin typeface="Helvetica"/>
                <a:cs typeface="Helvetica"/>
              </a:rPr>
              <a:t>B</a:t>
            </a:r>
            <a:r>
              <a:rPr lang="it-IT" baseline="-25000">
                <a:latin typeface="Helvetica"/>
                <a:cs typeface="Helvetica"/>
              </a:rPr>
              <a:t>gal</a:t>
            </a:r>
            <a:r>
              <a:rPr lang="it-IT">
                <a:latin typeface="Helvetica"/>
                <a:cs typeface="Helvetica"/>
              </a:rPr>
              <a:t>~0.3</a:t>
            </a:r>
            <a:r>
              <a:rPr lang="it-IT">
                <a:latin typeface="Symbol" charset="2"/>
                <a:cs typeface="Symbol" charset="2"/>
              </a:rPr>
              <a:t>m</a:t>
            </a:r>
            <a:r>
              <a:rPr lang="it-IT">
                <a:latin typeface="Helvetica"/>
                <a:cs typeface="Helvetica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F664D4DC-2CD1-0348-ACF9-401428A73A81}"/>
                  </a:ext>
                </a:extLst>
              </p:cNvPr>
              <p:cNvSpPr txBox="1"/>
              <p:nvPr/>
            </p:nvSpPr>
            <p:spPr>
              <a:xfrm>
                <a:off x="3259642" y="5037880"/>
                <a:ext cx="777943" cy="5642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glow>
                  <a:schemeClr val="accent1">
                    <a:alpha val="40000"/>
                  </a:schemeClr>
                </a:glo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30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3FEFF"/>
                              </a:solidFill>
                              <a:effectLst>
                                <a:glow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 Neue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it-IT" sz="3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3FEFF"/>
                              </a:solidFill>
                              <a:effectLst>
                                <a:glow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 Neue"/>
                              <a:sym typeface="Helvetica Neue"/>
                            </a:rPr>
                            <m:t>𝛷</m:t>
                          </m:r>
                        </m:e>
                        <m:sub>
                          <m:r>
                            <a:rPr kumimoji="0" lang="it-IT" sz="3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3FEFF"/>
                              </a:solidFill>
                              <a:effectLst>
                                <a:glow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 Neue"/>
                              <a:sym typeface="Helvetica Neue"/>
                            </a:rPr>
                            <m:t>𝐺𝐴𝐿</m:t>
                          </m:r>
                        </m:sub>
                      </m:sSub>
                    </m:oMath>
                  </m:oMathPara>
                </a14:m>
                <a:endParaRPr kumimoji="0" lang="it-IT" sz="3000" i="0" u="none" strike="noStrike" cap="none" spc="0" normalizeH="0" baseline="0">
                  <a:ln>
                    <a:noFill/>
                  </a:ln>
                  <a:solidFill>
                    <a:srgbClr val="73FEFF"/>
                  </a:solidFill>
                  <a:effectLst>
                    <a:glow>
                      <a:schemeClr val="bg1">
                        <a:alpha val="40000"/>
                      </a:schemeClr>
                    </a:glow>
                  </a:effectLst>
                  <a:uFillTx/>
                  <a:latin typeface="Symbol" pitchFamily="2" charset="2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F664D4DC-2CD1-0348-ACF9-401428A73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642" y="5037880"/>
                <a:ext cx="777943" cy="564257"/>
              </a:xfrm>
              <a:prstGeom prst="rect">
                <a:avLst/>
              </a:prstGeom>
              <a:blipFill>
                <a:blip r:embed="rId4"/>
                <a:stretch>
                  <a:fillRect l="-24194" r="-6452" b="-4348"/>
                </a:stretch>
              </a:blipFill>
              <a:ln w="12700" cap="flat">
                <a:noFill/>
                <a:miter lim="400000"/>
              </a:ln>
              <a:effectLst>
                <a:glow>
                  <a:schemeClr val="accent1"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17483DED-F4F2-7F4D-91BB-411732527A37}"/>
                  </a:ext>
                </a:extLst>
              </p:cNvPr>
              <p:cNvSpPr txBox="1"/>
              <p:nvPr/>
            </p:nvSpPr>
            <p:spPr>
              <a:xfrm>
                <a:off x="833423" y="1552319"/>
                <a:ext cx="777943" cy="5642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glow>
                  <a:schemeClr val="accent1">
                    <a:alpha val="40000"/>
                  </a:schemeClr>
                </a:glo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30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40FF"/>
                              </a:solidFill>
                              <a:effectLst>
                                <a:glow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 Neue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it-IT" sz="3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40FF"/>
                              </a:solidFill>
                              <a:effectLst>
                                <a:glow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 Neue"/>
                              <a:sym typeface="Helvetica Neue"/>
                            </a:rPr>
                            <m:t>𝛷</m:t>
                          </m:r>
                        </m:e>
                        <m:sub>
                          <m:r>
                            <a:rPr kumimoji="0" lang="it-IT" sz="3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40FF"/>
                              </a:solidFill>
                              <a:effectLst>
                                <a:glow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 Neue"/>
                              <a:sym typeface="Helvetica Neue"/>
                            </a:rPr>
                            <m:t>𝑚𝑖𝑠</m:t>
                          </m:r>
                        </m:sub>
                      </m:sSub>
                    </m:oMath>
                  </m:oMathPara>
                </a14:m>
                <a:endParaRPr kumimoji="0" lang="it-IT" sz="3000" i="0" u="none" strike="noStrike" cap="none" spc="0" normalizeH="0" baseline="0">
                  <a:ln>
                    <a:noFill/>
                  </a:ln>
                  <a:solidFill>
                    <a:srgbClr val="FF40FF"/>
                  </a:solidFill>
                  <a:effectLst>
                    <a:glow>
                      <a:schemeClr val="bg1">
                        <a:alpha val="40000"/>
                      </a:schemeClr>
                    </a:glow>
                  </a:effectLst>
                  <a:uFillTx/>
                  <a:latin typeface="Symbol" pitchFamily="2" charset="2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17483DED-F4F2-7F4D-91BB-411732527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23" y="1552319"/>
                <a:ext cx="777943" cy="564257"/>
              </a:xfrm>
              <a:prstGeom prst="rect">
                <a:avLst/>
              </a:prstGeom>
              <a:blipFill>
                <a:blip r:embed="rId5"/>
                <a:stretch>
                  <a:fillRect l="-22581" r="-4839" b="-6667"/>
                </a:stretch>
              </a:blipFill>
              <a:ln w="12700" cap="flat">
                <a:noFill/>
                <a:miter lim="400000"/>
              </a:ln>
              <a:effectLst>
                <a:glow>
                  <a:schemeClr val="accent1"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60">
            <a:extLst>
              <a:ext uri="{FF2B5EF4-FFF2-40B4-BE49-F238E27FC236}">
                <a16:creationId xmlns:a16="http://schemas.microsoft.com/office/drawing/2014/main" id="{E3A954B9-E029-B644-A12F-8771E420CEDE}"/>
              </a:ext>
            </a:extLst>
          </p:cNvPr>
          <p:cNvSpPr txBox="1"/>
          <p:nvPr/>
        </p:nvSpPr>
        <p:spPr>
          <a:xfrm>
            <a:off x="5413547" y="3456713"/>
            <a:ext cx="5522259" cy="1917384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>
                <a:solidFill>
                  <a:schemeClr val="bg1"/>
                </a:solidFill>
                <a:latin typeface="Helvetica"/>
                <a:cs typeface="Helvetica"/>
              </a:rPr>
              <a:t>Effetti </a:t>
            </a:r>
            <a:r>
              <a:rPr lang="it-IT" sz="2000">
                <a:solidFill>
                  <a:srgbClr val="FFFF00"/>
                </a:solidFill>
                <a:latin typeface="Helvetica"/>
                <a:cs typeface="Helvetica"/>
              </a:rPr>
              <a:t>su larga scala temporale </a:t>
            </a:r>
            <a:r>
              <a:rPr lang="it-IT" sz="2000">
                <a:solidFill>
                  <a:schemeClr val="bg1"/>
                </a:solidFill>
                <a:latin typeface="Helvetica"/>
                <a:cs typeface="Helvetica"/>
              </a:rPr>
              <a:t>(~anni):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2000">
                <a:solidFill>
                  <a:schemeClr val="bg1"/>
                </a:solidFill>
                <a:latin typeface="Helvetica"/>
                <a:cs typeface="Helvetica"/>
              </a:rPr>
              <a:t>variazione intensità dei RC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2000">
                <a:solidFill>
                  <a:schemeClr val="bg1"/>
                </a:solidFill>
                <a:latin typeface="Helvetica"/>
                <a:cs typeface="Helvetica"/>
              </a:rPr>
              <a:t>dipendenza dal segno della carica:</a:t>
            </a:r>
          </a:p>
          <a:p>
            <a:pPr>
              <a:lnSpc>
                <a:spcPct val="120000"/>
              </a:lnSpc>
            </a:pPr>
            <a:r>
              <a:rPr lang="it-IT" sz="2000">
                <a:solidFill>
                  <a:schemeClr val="bg1"/>
                </a:solidFill>
                <a:latin typeface="Helvetica"/>
                <a:cs typeface="Helvetica"/>
              </a:rPr>
              <a:t>Effetti </a:t>
            </a:r>
            <a:r>
              <a:rPr lang="it-IT" sz="2000">
                <a:solidFill>
                  <a:srgbClr val="FFFF00"/>
                </a:solidFill>
                <a:latin typeface="Helvetica"/>
                <a:cs typeface="Helvetica"/>
              </a:rPr>
              <a:t>su piccola scala temporale </a:t>
            </a:r>
            <a:r>
              <a:rPr lang="it-IT" sz="2000">
                <a:solidFill>
                  <a:schemeClr val="bg1"/>
                </a:solidFill>
                <a:latin typeface="Helvetica"/>
                <a:cs typeface="Helvetica"/>
              </a:rPr>
              <a:t>(~giorni)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2000" err="1">
                <a:solidFill>
                  <a:schemeClr val="bg1"/>
                </a:solidFill>
                <a:latin typeface="Helvetica"/>
                <a:cs typeface="Helvetica"/>
              </a:rPr>
              <a:t>Forbush</a:t>
            </a:r>
            <a:r>
              <a:rPr lang="it-IT" sz="200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it-IT" sz="2000" err="1">
                <a:solidFill>
                  <a:schemeClr val="bg1"/>
                </a:solidFill>
                <a:latin typeface="Helvetica"/>
                <a:cs typeface="Helvetica"/>
              </a:rPr>
              <a:t>decrease</a:t>
            </a:r>
            <a:endParaRPr lang="it-IT" sz="20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290BD461-45C1-9748-A55C-C6139540AF7E}"/>
              </a:ext>
            </a:extLst>
          </p:cNvPr>
          <p:cNvSpPr txBox="1"/>
          <p:nvPr/>
        </p:nvSpPr>
        <p:spPr>
          <a:xfrm>
            <a:off x="9180153" y="929837"/>
            <a:ext cx="52738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A&gt;0</a:t>
            </a:r>
          </a:p>
        </p:txBody>
      </p:sp>
      <p:grpSp>
        <p:nvGrpSpPr>
          <p:cNvPr id="60" name="Group 5">
            <a:extLst>
              <a:ext uri="{FF2B5EF4-FFF2-40B4-BE49-F238E27FC236}">
                <a16:creationId xmlns:a16="http://schemas.microsoft.com/office/drawing/2014/main" id="{1993B635-7CA5-024F-9B63-D6FE00D65117}"/>
              </a:ext>
            </a:extLst>
          </p:cNvPr>
          <p:cNvGrpSpPr/>
          <p:nvPr/>
        </p:nvGrpSpPr>
        <p:grpSpPr>
          <a:xfrm>
            <a:off x="4608698" y="662133"/>
            <a:ext cx="7414136" cy="2513958"/>
            <a:chOff x="0" y="3473341"/>
            <a:chExt cx="8942942" cy="3032339"/>
          </a:xfrm>
        </p:grpSpPr>
        <p:pic>
          <p:nvPicPr>
            <p:cNvPr id="87" name="Picture 63">
              <a:extLst>
                <a:ext uri="{FF2B5EF4-FFF2-40B4-BE49-F238E27FC236}">
                  <a16:creationId xmlns:a16="http://schemas.microsoft.com/office/drawing/2014/main" id="{9A134958-C1DD-EF46-B930-3B6240E12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0" b="4217"/>
            <a:stretch/>
          </p:blipFill>
          <p:spPr>
            <a:xfrm rot="5400000">
              <a:off x="2955301" y="518040"/>
              <a:ext cx="3032339" cy="8942942"/>
            </a:xfrm>
            <a:prstGeom prst="rect">
              <a:avLst/>
            </a:prstGeom>
          </p:spPr>
        </p:pic>
        <p:sp>
          <p:nvSpPr>
            <p:cNvPr id="88" name="TextBox 1">
              <a:extLst>
                <a:ext uri="{FF2B5EF4-FFF2-40B4-BE49-F238E27FC236}">
                  <a16:creationId xmlns:a16="http://schemas.microsoft.com/office/drawing/2014/main" id="{26D7DD36-D549-274B-B52C-CF1EF235C224}"/>
                </a:ext>
              </a:extLst>
            </p:cNvPr>
            <p:cNvSpPr txBox="1"/>
            <p:nvPr/>
          </p:nvSpPr>
          <p:spPr>
            <a:xfrm rot="16200000">
              <a:off x="-235135" y="5223666"/>
              <a:ext cx="825867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Helvetica"/>
                  <a:cs typeface="Helvetica"/>
                </a:rPr>
                <a:t>count/s</a:t>
              </a:r>
            </a:p>
          </p:txBody>
        </p:sp>
      </p:grpSp>
      <p:cxnSp>
        <p:nvCxnSpPr>
          <p:cNvPr id="61" name="Straight Arrow Connector 54">
            <a:extLst>
              <a:ext uri="{FF2B5EF4-FFF2-40B4-BE49-F238E27FC236}">
                <a16:creationId xmlns:a16="http://schemas.microsoft.com/office/drawing/2014/main" id="{F2C807A1-F1F2-1F41-9930-DB4D09F72BFD}"/>
              </a:ext>
            </a:extLst>
          </p:cNvPr>
          <p:cNvCxnSpPr>
            <a:cxnSpLocks/>
          </p:cNvCxnSpPr>
          <p:nvPr/>
        </p:nvCxnSpPr>
        <p:spPr>
          <a:xfrm>
            <a:off x="8190434" y="1786460"/>
            <a:ext cx="132195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7">
            <a:extLst>
              <a:ext uri="{FF2B5EF4-FFF2-40B4-BE49-F238E27FC236}">
                <a16:creationId xmlns:a16="http://schemas.microsoft.com/office/drawing/2014/main" id="{022A95B0-CC76-FD41-95DB-988F996E7E66}"/>
              </a:ext>
            </a:extLst>
          </p:cNvPr>
          <p:cNvSpPr txBox="1"/>
          <p:nvPr/>
        </p:nvSpPr>
        <p:spPr>
          <a:xfrm>
            <a:off x="5849441" y="2332385"/>
            <a:ext cx="1466533" cy="280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CC0000"/>
                </a:solidFill>
                <a:latin typeface="Helvetica"/>
                <a:cs typeface="Helvetica"/>
              </a:rPr>
              <a:t>neutron monitor</a:t>
            </a:r>
          </a:p>
        </p:txBody>
      </p:sp>
      <p:cxnSp>
        <p:nvCxnSpPr>
          <p:cNvPr id="86" name="Straight Arrow Connector 94">
            <a:extLst>
              <a:ext uri="{FF2B5EF4-FFF2-40B4-BE49-F238E27FC236}">
                <a16:creationId xmlns:a16="http://schemas.microsoft.com/office/drawing/2014/main" id="{CE48A55E-FA9C-AD4E-8F55-625EE6937103}"/>
              </a:ext>
            </a:extLst>
          </p:cNvPr>
          <p:cNvCxnSpPr/>
          <p:nvPr/>
        </p:nvCxnSpPr>
        <p:spPr>
          <a:xfrm flipV="1">
            <a:off x="5425754" y="296506"/>
            <a:ext cx="275501" cy="164635"/>
          </a:xfrm>
          <a:prstGeom prst="straightConnector1">
            <a:avLst/>
          </a:prstGeom>
          <a:ln>
            <a:solidFill>
              <a:srgbClr val="800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5A350B98-6E64-AC42-AB47-CFA24D67DF0F}"/>
              </a:ext>
            </a:extLst>
          </p:cNvPr>
          <p:cNvSpPr/>
          <p:nvPr/>
        </p:nvSpPr>
        <p:spPr>
          <a:xfrm>
            <a:off x="8465418" y="1642870"/>
            <a:ext cx="714735" cy="25560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2" name="TextBox 55">
            <a:extLst>
              <a:ext uri="{FF2B5EF4-FFF2-40B4-BE49-F238E27FC236}">
                <a16:creationId xmlns:a16="http://schemas.microsoft.com/office/drawing/2014/main" id="{E9D8F162-0063-6C41-A5F0-9B6D95CBBE37}"/>
              </a:ext>
            </a:extLst>
          </p:cNvPr>
          <p:cNvSpPr txBox="1"/>
          <p:nvPr/>
        </p:nvSpPr>
        <p:spPr>
          <a:xfrm>
            <a:off x="8439560" y="1557981"/>
            <a:ext cx="1084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Helvetica"/>
                <a:cs typeface="Helvetica"/>
              </a:rPr>
              <a:t>~ 11 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B9AA21-B351-9947-BDAF-329602DDA93B}"/>
              </a:ext>
            </a:extLst>
          </p:cNvPr>
          <p:cNvSpPr txBox="1"/>
          <p:nvPr/>
        </p:nvSpPr>
        <p:spPr>
          <a:xfrm>
            <a:off x="10672112" y="990787"/>
            <a:ext cx="52738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A&lt;0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0D305DBB-BA5C-9443-A710-492850D25B0E}"/>
              </a:ext>
            </a:extLst>
          </p:cNvPr>
          <p:cNvSpPr txBox="1"/>
          <p:nvPr/>
        </p:nvSpPr>
        <p:spPr>
          <a:xfrm>
            <a:off x="7847612" y="994352"/>
            <a:ext cx="52738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A&lt;0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D23728CB-2EB1-EE4B-86C3-FD7F68D16E8F}"/>
              </a:ext>
            </a:extLst>
          </p:cNvPr>
          <p:cNvSpPr txBox="1"/>
          <p:nvPr/>
        </p:nvSpPr>
        <p:spPr>
          <a:xfrm>
            <a:off x="6370369" y="1022497"/>
            <a:ext cx="52738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A&gt;0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6C61916-BFC9-364A-932D-F2B762C7C144}"/>
              </a:ext>
            </a:extLst>
          </p:cNvPr>
          <p:cNvSpPr txBox="1"/>
          <p:nvPr/>
        </p:nvSpPr>
        <p:spPr>
          <a:xfrm>
            <a:off x="9184975" y="990848"/>
            <a:ext cx="52738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A&gt;0</a:t>
            </a:r>
          </a:p>
        </p:txBody>
      </p:sp>
      <p:sp>
        <p:nvSpPr>
          <p:cNvPr id="94" name="TextBox 60">
            <a:extLst>
              <a:ext uri="{FF2B5EF4-FFF2-40B4-BE49-F238E27FC236}">
                <a16:creationId xmlns:a16="http://schemas.microsoft.com/office/drawing/2014/main" id="{9D8C2B95-624B-DD40-933B-2C278602D008}"/>
              </a:ext>
            </a:extLst>
          </p:cNvPr>
          <p:cNvSpPr txBox="1"/>
          <p:nvPr/>
        </p:nvSpPr>
        <p:spPr>
          <a:xfrm>
            <a:off x="4756101" y="5529890"/>
            <a:ext cx="7340952" cy="1176028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>
                <a:solidFill>
                  <a:schemeClr val="bg1"/>
                </a:solidFill>
                <a:latin typeface="Helvetica"/>
                <a:cs typeface="Helvetica"/>
              </a:rPr>
              <a:t>Perché studiarla?</a:t>
            </a:r>
          </a:p>
          <a:p>
            <a:pPr>
              <a:lnSpc>
                <a:spcPct val="120000"/>
              </a:lnSpc>
            </a:pPr>
            <a:r>
              <a:rPr lang="it-IT" sz="2000">
                <a:solidFill>
                  <a:schemeClr val="bg1"/>
                </a:solidFill>
                <a:latin typeface="Helvetica"/>
                <a:cs typeface="Helvetica"/>
              </a:rPr>
              <a:t>	</a:t>
            </a:r>
            <a:r>
              <a:rPr lang="it-IT" sz="20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 corretta interpretazione per risalire ai flussi galattici</a:t>
            </a:r>
          </a:p>
          <a:p>
            <a:pPr>
              <a:lnSpc>
                <a:spcPct val="120000"/>
              </a:lnSpc>
            </a:pPr>
            <a:r>
              <a:rPr lang="it-IT" sz="20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	 Space </a:t>
            </a:r>
            <a:r>
              <a:rPr lang="it-IT" sz="2000" err="1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weather</a:t>
            </a:r>
            <a:r>
              <a:rPr lang="it-IT" sz="20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 </a:t>
            </a:r>
            <a:endParaRPr lang="it-IT" sz="200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38008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2">
            <a:extLst>
              <a:ext uri="{FF2B5EF4-FFF2-40B4-BE49-F238E27FC236}">
                <a16:creationId xmlns:a16="http://schemas.microsoft.com/office/drawing/2014/main" id="{30548F1B-21A4-0448-8DD5-F3707781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47D32B8D-2F68-5A4C-BDFB-EF57E69EDC7B}"/>
              </a:ext>
            </a:extLst>
          </p:cNvPr>
          <p:cNvSpPr/>
          <p:nvPr/>
        </p:nvSpPr>
        <p:spPr>
          <a:xfrm>
            <a:off x="-1" y="6410601"/>
            <a:ext cx="12021985" cy="84559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72000"/>
                </a:srgbClr>
              </a:gs>
              <a:gs pos="45000">
                <a:srgbClr val="000000">
                  <a:alpha val="69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0AD273-36EF-154D-9BCA-4E63D7BCC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26"/>
          <a:stretch/>
        </p:blipFill>
        <p:spPr>
          <a:xfrm rot="5400000">
            <a:off x="4703943" y="-952266"/>
            <a:ext cx="2875572" cy="12695760"/>
          </a:xfrm>
          <a:prstGeom prst="rect">
            <a:avLst/>
          </a:prstGeom>
        </p:spPr>
      </p:pic>
      <p:sp>
        <p:nvSpPr>
          <p:cNvPr id="19464" name="CasellaDiTesto 11">
            <a:extLst>
              <a:ext uri="{FF2B5EF4-FFF2-40B4-BE49-F238E27FC236}">
                <a16:creationId xmlns:a16="http://schemas.microsoft.com/office/drawing/2014/main" id="{290D32E0-BD07-174C-AF3A-1A095A3FF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4239" y="2202031"/>
            <a:ext cx="6687761" cy="720000"/>
          </a:xfrm>
          <a:prstGeom prst="rect">
            <a:avLst/>
          </a:prstGeom>
          <a:solidFill>
            <a:schemeClr val="tx1">
              <a:alpha val="50195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 sz="24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9468" name="Rettangolo 15">
            <a:extLst>
              <a:ext uri="{FF2B5EF4-FFF2-40B4-BE49-F238E27FC236}">
                <a16:creationId xmlns:a16="http://schemas.microsoft.com/office/drawing/2014/main" id="{D19989D9-86B3-9740-BA54-C10F2632DE4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446283" y="5320834"/>
            <a:ext cx="143020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133" b="1">
                <a:solidFill>
                  <a:schemeClr val="bg1"/>
                </a:solidFill>
              </a:rPr>
              <a:t>#Sunspot</a:t>
            </a:r>
          </a:p>
        </p:txBody>
      </p: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27A00515-3726-AD42-A793-9BED18EB1E0E}"/>
              </a:ext>
            </a:extLst>
          </p:cNvPr>
          <p:cNvCxnSpPr>
            <a:cxnSpLocks/>
          </p:cNvCxnSpPr>
          <p:nvPr/>
        </p:nvCxnSpPr>
        <p:spPr>
          <a:xfrm>
            <a:off x="2162326" y="3827199"/>
            <a:ext cx="0" cy="265486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3D13B6FD-5E8A-5346-AC12-2E566A5CE08F}"/>
              </a:ext>
            </a:extLst>
          </p:cNvPr>
          <p:cNvCxnSpPr>
            <a:cxnSpLocks/>
          </p:cNvCxnSpPr>
          <p:nvPr/>
        </p:nvCxnSpPr>
        <p:spPr>
          <a:xfrm>
            <a:off x="5504239" y="2944549"/>
            <a:ext cx="9923" cy="3537513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73" name="CasellaDiTesto 32">
            <a:extLst>
              <a:ext uri="{FF2B5EF4-FFF2-40B4-BE49-F238E27FC236}">
                <a16:creationId xmlns:a16="http://schemas.microsoft.com/office/drawing/2014/main" id="{BB3AD2F1-7214-F341-BD52-E2F8BF82E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1729" y="5403027"/>
            <a:ext cx="2302514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133" b="1">
                <a:solidFill>
                  <a:srgbClr val="C00000"/>
                </a:solidFill>
                <a:latin typeface="Helvetica" pitchFamily="2" charset="0"/>
              </a:rPr>
              <a:t>Ciclo </a:t>
            </a:r>
          </a:p>
          <a:p>
            <a:pPr algn="ctr"/>
            <a:r>
              <a:rPr lang="it-IT" altLang="it-IT" sz="2133" b="1">
                <a:solidFill>
                  <a:srgbClr val="C00000"/>
                </a:solidFill>
                <a:latin typeface="Helvetica" pitchFamily="2" charset="0"/>
              </a:rPr>
              <a:t>#24</a:t>
            </a:r>
          </a:p>
        </p:txBody>
      </p:sp>
      <p:pic>
        <p:nvPicPr>
          <p:cNvPr id="18" name="Immagine" descr="Immagine">
            <a:extLst>
              <a:ext uri="{FF2B5EF4-FFF2-40B4-BE49-F238E27FC236}">
                <a16:creationId xmlns:a16="http://schemas.microsoft.com/office/drawing/2014/main" id="{D446C4C9-C4EE-EE48-8755-C778D8572B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4" t="5644" r="43087" b="11027"/>
          <a:stretch>
            <a:fillRect/>
          </a:stretch>
        </p:blipFill>
        <p:spPr>
          <a:xfrm rot="21060000">
            <a:off x="4689651" y="1699672"/>
            <a:ext cx="1649021" cy="1205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20" extrusionOk="0">
                <a:moveTo>
                  <a:pt x="12903" y="3"/>
                </a:moveTo>
                <a:cubicBezTo>
                  <a:pt x="12832" y="14"/>
                  <a:pt x="12862" y="62"/>
                  <a:pt x="12916" y="141"/>
                </a:cubicBezTo>
                <a:cubicBezTo>
                  <a:pt x="12996" y="258"/>
                  <a:pt x="13035" y="367"/>
                  <a:pt x="13004" y="385"/>
                </a:cubicBezTo>
                <a:cubicBezTo>
                  <a:pt x="12972" y="404"/>
                  <a:pt x="12345" y="401"/>
                  <a:pt x="11612" y="375"/>
                </a:cubicBezTo>
                <a:cubicBezTo>
                  <a:pt x="10746" y="344"/>
                  <a:pt x="9714" y="380"/>
                  <a:pt x="8666" y="481"/>
                </a:cubicBezTo>
                <a:cubicBezTo>
                  <a:pt x="7233" y="619"/>
                  <a:pt x="6997" y="666"/>
                  <a:pt x="6561" y="899"/>
                </a:cubicBezTo>
                <a:cubicBezTo>
                  <a:pt x="6291" y="1043"/>
                  <a:pt x="6023" y="1219"/>
                  <a:pt x="5965" y="1289"/>
                </a:cubicBezTo>
                <a:cubicBezTo>
                  <a:pt x="5877" y="1395"/>
                  <a:pt x="5710" y="1360"/>
                  <a:pt x="4947" y="1087"/>
                </a:cubicBezTo>
                <a:cubicBezTo>
                  <a:pt x="4446" y="907"/>
                  <a:pt x="3988" y="760"/>
                  <a:pt x="3930" y="761"/>
                </a:cubicBezTo>
                <a:cubicBezTo>
                  <a:pt x="3868" y="762"/>
                  <a:pt x="3637" y="1244"/>
                  <a:pt x="3365" y="1940"/>
                </a:cubicBezTo>
                <a:cubicBezTo>
                  <a:pt x="2993" y="2890"/>
                  <a:pt x="2923" y="3140"/>
                  <a:pt x="3000" y="3219"/>
                </a:cubicBezTo>
                <a:cubicBezTo>
                  <a:pt x="3081" y="3301"/>
                  <a:pt x="3077" y="3415"/>
                  <a:pt x="2990" y="3941"/>
                </a:cubicBezTo>
                <a:cubicBezTo>
                  <a:pt x="2933" y="4285"/>
                  <a:pt x="2869" y="4739"/>
                  <a:pt x="2846" y="4951"/>
                </a:cubicBezTo>
                <a:cubicBezTo>
                  <a:pt x="2790" y="5458"/>
                  <a:pt x="2702" y="5559"/>
                  <a:pt x="2283" y="5595"/>
                </a:cubicBezTo>
                <a:cubicBezTo>
                  <a:pt x="2014" y="5618"/>
                  <a:pt x="1936" y="5595"/>
                  <a:pt x="1952" y="5493"/>
                </a:cubicBezTo>
                <a:cubicBezTo>
                  <a:pt x="1967" y="5398"/>
                  <a:pt x="1928" y="5376"/>
                  <a:pt x="1813" y="5418"/>
                </a:cubicBezTo>
                <a:cubicBezTo>
                  <a:pt x="1724" y="5451"/>
                  <a:pt x="1564" y="5478"/>
                  <a:pt x="1459" y="5478"/>
                </a:cubicBezTo>
                <a:cubicBezTo>
                  <a:pt x="1325" y="5479"/>
                  <a:pt x="1280" y="5522"/>
                  <a:pt x="1307" y="5617"/>
                </a:cubicBezTo>
                <a:cubicBezTo>
                  <a:pt x="1360" y="5809"/>
                  <a:pt x="1257" y="5866"/>
                  <a:pt x="844" y="5879"/>
                </a:cubicBezTo>
                <a:cubicBezTo>
                  <a:pt x="500" y="5889"/>
                  <a:pt x="483" y="5902"/>
                  <a:pt x="514" y="6127"/>
                </a:cubicBezTo>
                <a:cubicBezTo>
                  <a:pt x="547" y="6368"/>
                  <a:pt x="533" y="6385"/>
                  <a:pt x="191" y="6488"/>
                </a:cubicBezTo>
                <a:cubicBezTo>
                  <a:pt x="-119" y="6582"/>
                  <a:pt x="-32" y="6866"/>
                  <a:pt x="310" y="6874"/>
                </a:cubicBezTo>
                <a:cubicBezTo>
                  <a:pt x="569" y="6880"/>
                  <a:pt x="587" y="6897"/>
                  <a:pt x="671" y="7288"/>
                </a:cubicBezTo>
                <a:cubicBezTo>
                  <a:pt x="768" y="7737"/>
                  <a:pt x="1424" y="8692"/>
                  <a:pt x="2512" y="9962"/>
                </a:cubicBezTo>
                <a:cubicBezTo>
                  <a:pt x="2990" y="10520"/>
                  <a:pt x="3091" y="10686"/>
                  <a:pt x="3096" y="10926"/>
                </a:cubicBezTo>
                <a:cubicBezTo>
                  <a:pt x="3099" y="11085"/>
                  <a:pt x="3139" y="12072"/>
                  <a:pt x="3184" y="13122"/>
                </a:cubicBezTo>
                <a:lnTo>
                  <a:pt x="3264" y="15031"/>
                </a:lnTo>
                <a:lnTo>
                  <a:pt x="5193" y="17180"/>
                </a:lnTo>
                <a:cubicBezTo>
                  <a:pt x="7112" y="19319"/>
                  <a:pt x="7124" y="19327"/>
                  <a:pt x="7147" y="19029"/>
                </a:cubicBezTo>
                <a:cubicBezTo>
                  <a:pt x="7178" y="18634"/>
                  <a:pt x="7255" y="18524"/>
                  <a:pt x="7550" y="18448"/>
                </a:cubicBezTo>
                <a:cubicBezTo>
                  <a:pt x="7723" y="18404"/>
                  <a:pt x="7814" y="18313"/>
                  <a:pt x="7860" y="18147"/>
                </a:cubicBezTo>
                <a:cubicBezTo>
                  <a:pt x="7896" y="18018"/>
                  <a:pt x="7960" y="17914"/>
                  <a:pt x="8002" y="17914"/>
                </a:cubicBezTo>
                <a:cubicBezTo>
                  <a:pt x="8045" y="17914"/>
                  <a:pt x="8073" y="17794"/>
                  <a:pt x="8061" y="17648"/>
                </a:cubicBezTo>
                <a:cubicBezTo>
                  <a:pt x="8014" y="17025"/>
                  <a:pt x="8292" y="16982"/>
                  <a:pt x="8852" y="17528"/>
                </a:cubicBezTo>
                <a:cubicBezTo>
                  <a:pt x="9270" y="17936"/>
                  <a:pt x="9303" y="18077"/>
                  <a:pt x="9076" y="18533"/>
                </a:cubicBezTo>
                <a:cubicBezTo>
                  <a:pt x="8993" y="18701"/>
                  <a:pt x="9008" y="18760"/>
                  <a:pt x="9203" y="19036"/>
                </a:cubicBezTo>
                <a:cubicBezTo>
                  <a:pt x="9367" y="19269"/>
                  <a:pt x="9411" y="19400"/>
                  <a:pt x="9378" y="19568"/>
                </a:cubicBezTo>
                <a:cubicBezTo>
                  <a:pt x="9347" y="19729"/>
                  <a:pt x="9379" y="19839"/>
                  <a:pt x="9492" y="19961"/>
                </a:cubicBezTo>
                <a:lnTo>
                  <a:pt x="9647" y="20127"/>
                </a:lnTo>
                <a:lnTo>
                  <a:pt x="9492" y="20187"/>
                </a:lnTo>
                <a:cubicBezTo>
                  <a:pt x="9249" y="20280"/>
                  <a:pt x="9300" y="20443"/>
                  <a:pt x="9549" y="20368"/>
                </a:cubicBezTo>
                <a:cubicBezTo>
                  <a:pt x="9718" y="20317"/>
                  <a:pt x="9801" y="20350"/>
                  <a:pt x="9931" y="20517"/>
                </a:cubicBezTo>
                <a:cubicBezTo>
                  <a:pt x="10052" y="20673"/>
                  <a:pt x="10143" y="20714"/>
                  <a:pt x="10274" y="20669"/>
                </a:cubicBezTo>
                <a:cubicBezTo>
                  <a:pt x="10469" y="20602"/>
                  <a:pt x="10506" y="20431"/>
                  <a:pt x="10367" y="20237"/>
                </a:cubicBezTo>
                <a:cubicBezTo>
                  <a:pt x="10297" y="20139"/>
                  <a:pt x="10300" y="20095"/>
                  <a:pt x="10388" y="20003"/>
                </a:cubicBezTo>
                <a:cubicBezTo>
                  <a:pt x="10448" y="19941"/>
                  <a:pt x="10518" y="19813"/>
                  <a:pt x="10543" y="19720"/>
                </a:cubicBezTo>
                <a:cubicBezTo>
                  <a:pt x="10568" y="19627"/>
                  <a:pt x="10619" y="19550"/>
                  <a:pt x="10654" y="19550"/>
                </a:cubicBezTo>
                <a:cubicBezTo>
                  <a:pt x="10689" y="19550"/>
                  <a:pt x="11001" y="19963"/>
                  <a:pt x="11349" y="20467"/>
                </a:cubicBezTo>
                <a:lnTo>
                  <a:pt x="11981" y="21381"/>
                </a:lnTo>
                <a:lnTo>
                  <a:pt x="12177" y="21243"/>
                </a:lnTo>
                <a:cubicBezTo>
                  <a:pt x="12408" y="21078"/>
                  <a:pt x="12488" y="21122"/>
                  <a:pt x="12492" y="21413"/>
                </a:cubicBezTo>
                <a:cubicBezTo>
                  <a:pt x="12495" y="21584"/>
                  <a:pt x="12519" y="21559"/>
                  <a:pt x="12616" y="21285"/>
                </a:cubicBezTo>
                <a:cubicBezTo>
                  <a:pt x="12712" y="21015"/>
                  <a:pt x="12794" y="20929"/>
                  <a:pt x="13032" y="20850"/>
                </a:cubicBezTo>
                <a:cubicBezTo>
                  <a:pt x="13315" y="20756"/>
                  <a:pt x="13355" y="20698"/>
                  <a:pt x="13822" y="19646"/>
                </a:cubicBezTo>
                <a:cubicBezTo>
                  <a:pt x="14092" y="19037"/>
                  <a:pt x="14338" y="18475"/>
                  <a:pt x="14367" y="18395"/>
                </a:cubicBezTo>
                <a:cubicBezTo>
                  <a:pt x="14526" y="17961"/>
                  <a:pt x="14977" y="17141"/>
                  <a:pt x="15059" y="17141"/>
                </a:cubicBezTo>
                <a:cubicBezTo>
                  <a:pt x="15111" y="17141"/>
                  <a:pt x="15210" y="17064"/>
                  <a:pt x="15279" y="16971"/>
                </a:cubicBezTo>
                <a:cubicBezTo>
                  <a:pt x="15347" y="16879"/>
                  <a:pt x="15636" y="16523"/>
                  <a:pt x="15919" y="16178"/>
                </a:cubicBezTo>
                <a:cubicBezTo>
                  <a:pt x="16202" y="15834"/>
                  <a:pt x="16462" y="15453"/>
                  <a:pt x="16495" y="15335"/>
                </a:cubicBezTo>
                <a:cubicBezTo>
                  <a:pt x="16527" y="15217"/>
                  <a:pt x="16595" y="15143"/>
                  <a:pt x="16644" y="15169"/>
                </a:cubicBezTo>
                <a:cubicBezTo>
                  <a:pt x="16694" y="15195"/>
                  <a:pt x="16766" y="15120"/>
                  <a:pt x="16805" y="15002"/>
                </a:cubicBezTo>
                <a:cubicBezTo>
                  <a:pt x="16846" y="14876"/>
                  <a:pt x="16973" y="14755"/>
                  <a:pt x="17117" y="14705"/>
                </a:cubicBezTo>
                <a:cubicBezTo>
                  <a:pt x="17251" y="14658"/>
                  <a:pt x="17400" y="14538"/>
                  <a:pt x="17450" y="14439"/>
                </a:cubicBezTo>
                <a:cubicBezTo>
                  <a:pt x="17534" y="14275"/>
                  <a:pt x="17564" y="14273"/>
                  <a:pt x="17786" y="14400"/>
                </a:cubicBezTo>
                <a:cubicBezTo>
                  <a:pt x="17919" y="14477"/>
                  <a:pt x="18089" y="14538"/>
                  <a:pt x="18163" y="14538"/>
                </a:cubicBezTo>
                <a:cubicBezTo>
                  <a:pt x="18237" y="14538"/>
                  <a:pt x="18434" y="14623"/>
                  <a:pt x="18602" y="14726"/>
                </a:cubicBezTo>
                <a:cubicBezTo>
                  <a:pt x="18769" y="14829"/>
                  <a:pt x="18911" y="14904"/>
                  <a:pt x="18919" y="14892"/>
                </a:cubicBezTo>
                <a:cubicBezTo>
                  <a:pt x="18928" y="14881"/>
                  <a:pt x="18988" y="13921"/>
                  <a:pt x="19051" y="12760"/>
                </a:cubicBezTo>
                <a:lnTo>
                  <a:pt x="19165" y="10649"/>
                </a:lnTo>
                <a:lnTo>
                  <a:pt x="19808" y="9346"/>
                </a:lnTo>
                <a:cubicBezTo>
                  <a:pt x="20161" y="8629"/>
                  <a:pt x="20467" y="7911"/>
                  <a:pt x="20487" y="7752"/>
                </a:cubicBezTo>
                <a:cubicBezTo>
                  <a:pt x="20515" y="7519"/>
                  <a:pt x="20565" y="7450"/>
                  <a:pt x="20753" y="7398"/>
                </a:cubicBezTo>
                <a:cubicBezTo>
                  <a:pt x="20880" y="7363"/>
                  <a:pt x="21043" y="7260"/>
                  <a:pt x="21117" y="7168"/>
                </a:cubicBezTo>
                <a:cubicBezTo>
                  <a:pt x="21312" y="6925"/>
                  <a:pt x="21481" y="6248"/>
                  <a:pt x="21455" y="5811"/>
                </a:cubicBezTo>
                <a:lnTo>
                  <a:pt x="21434" y="5432"/>
                </a:lnTo>
                <a:lnTo>
                  <a:pt x="20998" y="5305"/>
                </a:lnTo>
                <a:cubicBezTo>
                  <a:pt x="20622" y="5194"/>
                  <a:pt x="20541" y="5131"/>
                  <a:pt x="20412" y="4845"/>
                </a:cubicBezTo>
                <a:cubicBezTo>
                  <a:pt x="20224" y="4428"/>
                  <a:pt x="19918" y="4207"/>
                  <a:pt x="19586" y="4246"/>
                </a:cubicBezTo>
                <a:cubicBezTo>
                  <a:pt x="19334" y="4276"/>
                  <a:pt x="19329" y="4268"/>
                  <a:pt x="19265" y="3856"/>
                </a:cubicBezTo>
                <a:cubicBezTo>
                  <a:pt x="19218" y="3551"/>
                  <a:pt x="19224" y="3382"/>
                  <a:pt x="19289" y="3240"/>
                </a:cubicBezTo>
                <a:cubicBezTo>
                  <a:pt x="19361" y="3080"/>
                  <a:pt x="19355" y="2902"/>
                  <a:pt x="19255" y="2248"/>
                </a:cubicBezTo>
                <a:cubicBezTo>
                  <a:pt x="19188" y="1810"/>
                  <a:pt x="19113" y="1407"/>
                  <a:pt x="19090" y="1356"/>
                </a:cubicBezTo>
                <a:cubicBezTo>
                  <a:pt x="19066" y="1305"/>
                  <a:pt x="18401" y="1126"/>
                  <a:pt x="17610" y="959"/>
                </a:cubicBezTo>
                <a:cubicBezTo>
                  <a:pt x="16819" y="793"/>
                  <a:pt x="15406" y="494"/>
                  <a:pt x="14470" y="293"/>
                </a:cubicBezTo>
                <a:cubicBezTo>
                  <a:pt x="13422" y="68"/>
                  <a:pt x="13022" y="-16"/>
                  <a:pt x="12903" y="3"/>
                </a:cubicBezTo>
                <a:close/>
                <a:moveTo>
                  <a:pt x="15816" y="14811"/>
                </a:moveTo>
                <a:cubicBezTo>
                  <a:pt x="15875" y="14806"/>
                  <a:pt x="15850" y="14928"/>
                  <a:pt x="15738" y="15062"/>
                </a:cubicBezTo>
                <a:cubicBezTo>
                  <a:pt x="15211" y="15697"/>
                  <a:pt x="14782" y="16253"/>
                  <a:pt x="14760" y="16334"/>
                </a:cubicBezTo>
                <a:cubicBezTo>
                  <a:pt x="14726" y="16452"/>
                  <a:pt x="14720" y="16454"/>
                  <a:pt x="14646" y="16341"/>
                </a:cubicBezTo>
                <a:cubicBezTo>
                  <a:pt x="14573" y="16230"/>
                  <a:pt x="14416" y="15625"/>
                  <a:pt x="14444" y="15562"/>
                </a:cubicBezTo>
                <a:cubicBezTo>
                  <a:pt x="14456" y="15537"/>
                  <a:pt x="14516" y="15501"/>
                  <a:pt x="14579" y="15484"/>
                </a:cubicBezTo>
                <a:cubicBezTo>
                  <a:pt x="14641" y="15467"/>
                  <a:pt x="14765" y="15407"/>
                  <a:pt x="14852" y="15353"/>
                </a:cubicBezTo>
                <a:cubicBezTo>
                  <a:pt x="15162" y="15161"/>
                  <a:pt x="15496" y="14975"/>
                  <a:pt x="15568" y="14956"/>
                </a:cubicBezTo>
                <a:cubicBezTo>
                  <a:pt x="15608" y="14946"/>
                  <a:pt x="15680" y="14904"/>
                  <a:pt x="15728" y="14861"/>
                </a:cubicBezTo>
                <a:cubicBezTo>
                  <a:pt x="15766" y="14827"/>
                  <a:pt x="15796" y="14813"/>
                  <a:pt x="15816" y="14811"/>
                </a:cubicBezTo>
                <a:close/>
                <a:moveTo>
                  <a:pt x="13048" y="18587"/>
                </a:moveTo>
                <a:lnTo>
                  <a:pt x="13148" y="18718"/>
                </a:lnTo>
                <a:cubicBezTo>
                  <a:pt x="13204" y="18791"/>
                  <a:pt x="13284" y="18852"/>
                  <a:pt x="13326" y="18852"/>
                </a:cubicBezTo>
                <a:cubicBezTo>
                  <a:pt x="13369" y="18852"/>
                  <a:pt x="13430" y="18893"/>
                  <a:pt x="13463" y="18944"/>
                </a:cubicBezTo>
                <a:cubicBezTo>
                  <a:pt x="13520" y="19031"/>
                  <a:pt x="13512" y="19065"/>
                  <a:pt x="13334" y="19472"/>
                </a:cubicBezTo>
                <a:cubicBezTo>
                  <a:pt x="13230" y="19712"/>
                  <a:pt x="13104" y="19957"/>
                  <a:pt x="13055" y="20014"/>
                </a:cubicBezTo>
                <a:cubicBezTo>
                  <a:pt x="13007" y="20071"/>
                  <a:pt x="12932" y="20213"/>
                  <a:pt x="12887" y="20333"/>
                </a:cubicBezTo>
                <a:cubicBezTo>
                  <a:pt x="12812" y="20536"/>
                  <a:pt x="12787" y="20557"/>
                  <a:pt x="12503" y="20680"/>
                </a:cubicBezTo>
                <a:cubicBezTo>
                  <a:pt x="12336" y="20752"/>
                  <a:pt x="12175" y="20811"/>
                  <a:pt x="12146" y="20811"/>
                </a:cubicBezTo>
                <a:cubicBezTo>
                  <a:pt x="12118" y="20811"/>
                  <a:pt x="11955" y="20612"/>
                  <a:pt x="11782" y="20368"/>
                </a:cubicBezTo>
                <a:cubicBezTo>
                  <a:pt x="11477" y="19935"/>
                  <a:pt x="11471" y="19919"/>
                  <a:pt x="11522" y="19787"/>
                </a:cubicBezTo>
                <a:cubicBezTo>
                  <a:pt x="11550" y="19713"/>
                  <a:pt x="11573" y="19594"/>
                  <a:pt x="11573" y="19522"/>
                </a:cubicBezTo>
                <a:cubicBezTo>
                  <a:pt x="11573" y="19326"/>
                  <a:pt x="11648" y="19219"/>
                  <a:pt x="11842" y="19139"/>
                </a:cubicBezTo>
                <a:lnTo>
                  <a:pt x="12015" y="19068"/>
                </a:lnTo>
                <a:lnTo>
                  <a:pt x="12159" y="19270"/>
                </a:lnTo>
                <a:cubicBezTo>
                  <a:pt x="12238" y="19381"/>
                  <a:pt x="12323" y="19472"/>
                  <a:pt x="12348" y="19472"/>
                </a:cubicBezTo>
                <a:cubicBezTo>
                  <a:pt x="12375" y="19472"/>
                  <a:pt x="12402" y="19347"/>
                  <a:pt x="12418" y="19160"/>
                </a:cubicBezTo>
                <a:cubicBezTo>
                  <a:pt x="12447" y="18812"/>
                  <a:pt x="12450" y="18809"/>
                  <a:pt x="12807" y="18675"/>
                </a:cubicBezTo>
                <a:lnTo>
                  <a:pt x="13048" y="1858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" name="Freccia">
            <a:extLst>
              <a:ext uri="{FF2B5EF4-FFF2-40B4-BE49-F238E27FC236}">
                <a16:creationId xmlns:a16="http://schemas.microsoft.com/office/drawing/2014/main" id="{8E95DB91-9AC2-B64F-AA7E-CE115F7CD2F7}"/>
              </a:ext>
            </a:extLst>
          </p:cNvPr>
          <p:cNvSpPr>
            <a:spLocks noChangeAspect="1"/>
          </p:cNvSpPr>
          <p:nvPr/>
        </p:nvSpPr>
        <p:spPr>
          <a:xfrm>
            <a:off x="10911025" y="2334694"/>
            <a:ext cx="1085357" cy="432000"/>
          </a:xfrm>
          <a:prstGeom prst="rightArrow">
            <a:avLst>
              <a:gd name="adj1" fmla="val 26307"/>
              <a:gd name="adj2" fmla="val 63693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308B7298-5137-314C-8DBD-BF42B4F0231B}"/>
              </a:ext>
            </a:extLst>
          </p:cNvPr>
          <p:cNvCxnSpPr>
            <a:cxnSpLocks/>
          </p:cNvCxnSpPr>
          <p:nvPr/>
        </p:nvCxnSpPr>
        <p:spPr>
          <a:xfrm>
            <a:off x="8308969" y="3837832"/>
            <a:ext cx="0" cy="265486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43DDE4-0F30-8048-A5EA-E3F3397B69F9}"/>
              </a:ext>
            </a:extLst>
          </p:cNvPr>
          <p:cNvSpPr txBox="1"/>
          <p:nvPr/>
        </p:nvSpPr>
        <p:spPr>
          <a:xfrm>
            <a:off x="6183216" y="2243145"/>
            <a:ext cx="224901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AMS-02 (2011-??)</a:t>
            </a:r>
          </a:p>
        </p:txBody>
      </p:sp>
      <p:sp>
        <p:nvSpPr>
          <p:cNvPr id="22" name="CasellaDiTesto 11">
            <a:extLst>
              <a:ext uri="{FF2B5EF4-FFF2-40B4-BE49-F238E27FC236}">
                <a16:creationId xmlns:a16="http://schemas.microsoft.com/office/drawing/2014/main" id="{8925D677-8B27-1B41-B6A2-5EB254DC2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6" y="3144002"/>
            <a:ext cx="6137503" cy="720000"/>
          </a:xfrm>
          <a:prstGeom prst="rect">
            <a:avLst/>
          </a:prstGeom>
          <a:solidFill>
            <a:schemeClr val="bg1">
              <a:alpha val="43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 sz="24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6584AB6-5A22-2346-A7AE-72093757A347}"/>
              </a:ext>
            </a:extLst>
          </p:cNvPr>
          <p:cNvSpPr txBox="1"/>
          <p:nvPr/>
        </p:nvSpPr>
        <p:spPr>
          <a:xfrm>
            <a:off x="2479808" y="3110293"/>
            <a:ext cx="262597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PAMELA (2006-2015)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000" i="0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7D989EC-55D9-5040-B31B-6CC948ABF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000" r="93200">
                        <a14:foregroundMark x1="2000" y1="63333" x2="2000" y2="63333"/>
                        <a14:foregroundMark x1="89200" y1="14333" x2="89200" y2="14333"/>
                        <a14:foregroundMark x1="93200" y1="12000" x2="93200" y2="1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072" y="2202031"/>
            <a:ext cx="1587500" cy="1905000"/>
          </a:xfrm>
          <a:prstGeom prst="rect">
            <a:avLst/>
          </a:prstGeom>
        </p:spPr>
      </p:pic>
      <p:sp>
        <p:nvSpPr>
          <p:cNvPr id="41" name="CasellaDiTesto 32">
            <a:extLst>
              <a:ext uri="{FF2B5EF4-FFF2-40B4-BE49-F238E27FC236}">
                <a16:creationId xmlns:a16="http://schemas.microsoft.com/office/drawing/2014/main" id="{1CC314F9-E77F-0742-B04E-74A942339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18" y="5671937"/>
            <a:ext cx="2302514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133" b="1">
                <a:solidFill>
                  <a:srgbClr val="C00000"/>
                </a:solidFill>
                <a:latin typeface="Helvetica" pitchFamily="2" charset="0"/>
              </a:rPr>
              <a:t>Ciclo </a:t>
            </a:r>
          </a:p>
          <a:p>
            <a:pPr algn="ctr"/>
            <a:r>
              <a:rPr lang="it-IT" altLang="it-IT" sz="2133" b="1">
                <a:solidFill>
                  <a:srgbClr val="C00000"/>
                </a:solidFill>
                <a:latin typeface="Helvetica" pitchFamily="2" charset="0"/>
              </a:rPr>
              <a:t>#23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A42CF45-190B-134E-A38F-2103D5C2965D}"/>
              </a:ext>
            </a:extLst>
          </p:cNvPr>
          <p:cNvGrpSpPr>
            <a:grpSpLocks noChangeAspect="1"/>
          </p:cNvGrpSpPr>
          <p:nvPr/>
        </p:nvGrpSpPr>
        <p:grpSpPr>
          <a:xfrm>
            <a:off x="2641425" y="3026977"/>
            <a:ext cx="8309114" cy="2741968"/>
            <a:chOff x="2458787" y="3554903"/>
            <a:chExt cx="6257350" cy="2064896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9B9A2B61-3204-7442-B7E6-B7E23A1DBF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58787" y="4156269"/>
              <a:ext cx="6257350" cy="1463530"/>
              <a:chOff x="4110078" y="12156761"/>
              <a:chExt cx="10172513" cy="2948846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18C36E90-44F0-994C-BB43-E7AD691495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76" t="12698" r="12456" b="13173"/>
              <a:stretch/>
            </p:blipFill>
            <p:spPr>
              <a:xfrm rot="5400000">
                <a:off x="9490543" y="10055225"/>
                <a:ext cx="2654865" cy="6929231"/>
              </a:xfrm>
              <a:prstGeom prst="rect">
                <a:avLst/>
              </a:prstGeom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3A67E2B4-A254-B24C-ACB8-97596AC0E1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52" t="10104" b="16227"/>
              <a:stretch/>
            </p:blipFill>
            <p:spPr>
              <a:xfrm>
                <a:off x="4110078" y="12156761"/>
                <a:ext cx="2456558" cy="2948846"/>
              </a:xfrm>
              <a:prstGeom prst="rect">
                <a:avLst/>
              </a:prstGeom>
            </p:spPr>
          </p:pic>
        </p:grp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95810113-4CA2-3544-9B78-9C119A446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7" t="12576" r="8735" b="14512"/>
            <a:stretch/>
          </p:blipFill>
          <p:spPr>
            <a:xfrm rot="5400000">
              <a:off x="5864134" y="2224802"/>
              <a:ext cx="1421607" cy="4081809"/>
            </a:xfrm>
            <a:prstGeom prst="rect">
              <a:avLst/>
            </a:prstGeom>
          </p:spPr>
        </p:pic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2A4BCD7C-C31C-EA40-9DC4-D27D6C5DC4ED}"/>
              </a:ext>
            </a:extLst>
          </p:cNvPr>
          <p:cNvSpPr/>
          <p:nvPr/>
        </p:nvSpPr>
        <p:spPr>
          <a:xfrm>
            <a:off x="-1" y="434407"/>
            <a:ext cx="12133465" cy="1032719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b="1">
                <a:solidFill>
                  <a:srgbClr val="F9E331"/>
                </a:solidFill>
                <a:latin typeface="Helvetica"/>
                <a:cs typeface="Arial" panose="020B0604020202020204" pitchFamily="34" charset="0"/>
              </a:rPr>
              <a:t>‘‘</a:t>
            </a:r>
            <a:r>
              <a:rPr lang="it-IT" sz="2000" b="1" err="1">
                <a:solidFill>
                  <a:srgbClr val="F9E331"/>
                </a:solidFill>
                <a:latin typeface="Helvetica"/>
                <a:cs typeface="Helvetica"/>
              </a:rPr>
              <a:t>Low</a:t>
            </a:r>
            <a:r>
              <a:rPr lang="it-IT" sz="2000" b="1">
                <a:solidFill>
                  <a:srgbClr val="F9E331"/>
                </a:solidFill>
                <a:latin typeface="Helvetica"/>
                <a:cs typeface="Helvetica"/>
              </a:rPr>
              <a:t> </a:t>
            </a:r>
            <a:r>
              <a:rPr lang="it-IT" sz="2000" b="1" err="1">
                <a:solidFill>
                  <a:srgbClr val="F9E331"/>
                </a:solidFill>
                <a:latin typeface="Helvetica"/>
                <a:cs typeface="Helvetica"/>
              </a:rPr>
              <a:t>Energies</a:t>
            </a:r>
            <a:r>
              <a:rPr lang="it-IT" sz="2000" b="1">
                <a:solidFill>
                  <a:srgbClr val="F9E331"/>
                </a:solidFill>
                <a:latin typeface="Helvetica"/>
                <a:cs typeface="Helvetica"/>
              </a:rPr>
              <a:t>’’ </a:t>
            </a:r>
            <a:r>
              <a:rPr lang="it-IT" b="1">
                <a:solidFill>
                  <a:schemeClr val="bg1"/>
                </a:solidFill>
                <a:latin typeface="Helvetica"/>
                <a:cs typeface="Helvetica"/>
              </a:rPr>
              <a:t>Studio dell’evoluzione temporale dei flussi a bassa energia</a:t>
            </a:r>
            <a:endParaRPr lang="it-IT" sz="2000" b="1">
              <a:solidFill>
                <a:schemeClr val="bg1"/>
              </a:solidFill>
              <a:latin typeface="Helvetica"/>
              <a:cs typeface="Helvetica"/>
            </a:endParaRPr>
          </a:p>
          <a:p>
            <a:pPr>
              <a:lnSpc>
                <a:spcPct val="120000"/>
              </a:lnSpc>
            </a:pPr>
            <a:r>
              <a:rPr lang="it-IT" sz="16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	 diverse scale temporali: giorni, mesi, …</a:t>
            </a:r>
          </a:p>
          <a:p>
            <a:pPr>
              <a:lnSpc>
                <a:spcPct val="120000"/>
              </a:lnSpc>
            </a:pPr>
            <a:r>
              <a:rPr lang="it-IT" sz="16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	 diverse componenti dei RC: </a:t>
            </a:r>
            <a:r>
              <a:rPr lang="it-IT" sz="1600" err="1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p</a:t>
            </a:r>
            <a:r>
              <a:rPr lang="it-IT" sz="16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, He, e</a:t>
            </a:r>
            <a:r>
              <a:rPr lang="it-IT" sz="1600" baseline="300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+</a:t>
            </a:r>
            <a:r>
              <a:rPr lang="it-IT" sz="16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, e</a:t>
            </a:r>
            <a:r>
              <a:rPr lang="it-IT" sz="1600" baseline="300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-</a:t>
            </a:r>
            <a:r>
              <a:rPr lang="it-IT" sz="1600">
                <a:solidFill>
                  <a:schemeClr val="bg1"/>
                </a:solidFill>
                <a:latin typeface="Helvetica"/>
                <a:cs typeface="Helvetica"/>
                <a:sym typeface="Wingdings" pitchFamily="2" charset="2"/>
              </a:rPr>
              <a:t>, B, C, O…</a:t>
            </a:r>
            <a:endParaRPr lang="it-IT" sz="160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7BBF15A-B3E5-8147-8E3E-98ABDF66FAD6}"/>
              </a:ext>
            </a:extLst>
          </p:cNvPr>
          <p:cNvSpPr/>
          <p:nvPr/>
        </p:nvSpPr>
        <p:spPr>
          <a:xfrm>
            <a:off x="9594104" y="127666"/>
            <a:ext cx="2420344" cy="181588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it-IT" sz="1400" b="1" i="1" dirty="0"/>
              <a:t>Contributo AMS Perugia: </a:t>
            </a:r>
          </a:p>
          <a:p>
            <a:pPr algn="r"/>
            <a:r>
              <a:rPr lang="it-IT" sz="1400" i="1" dirty="0"/>
              <a:t>Bruna Bertucci</a:t>
            </a:r>
          </a:p>
          <a:p>
            <a:pPr algn="r"/>
            <a:r>
              <a:rPr lang="it-IT" sz="1400" i="1" dirty="0"/>
              <a:t>Emanuele </a:t>
            </a:r>
            <a:r>
              <a:rPr lang="it-IT" sz="1400" i="1" dirty="0" err="1"/>
              <a:t>Fiandrini</a:t>
            </a:r>
            <a:endParaRPr lang="it-IT" sz="1400" i="1" dirty="0"/>
          </a:p>
          <a:p>
            <a:pPr algn="r"/>
            <a:r>
              <a:rPr lang="it-IT" sz="1400" i="1" dirty="0"/>
              <a:t>Federico Donnini</a:t>
            </a:r>
          </a:p>
          <a:p>
            <a:pPr algn="r"/>
            <a:r>
              <a:rPr lang="it-IT" sz="1400" i="1" dirty="0"/>
              <a:t>Francesco Faldi</a:t>
            </a:r>
          </a:p>
          <a:p>
            <a:pPr algn="r"/>
            <a:r>
              <a:rPr lang="it-IT" sz="1400" i="1" dirty="0"/>
              <a:t>Maura Graziani</a:t>
            </a:r>
          </a:p>
          <a:p>
            <a:pPr algn="r"/>
            <a:r>
              <a:rPr lang="it-IT" sz="1400" i="1" dirty="0"/>
              <a:t>Nicola </a:t>
            </a:r>
            <a:r>
              <a:rPr lang="it-IT" sz="1400" i="1" dirty="0" err="1"/>
              <a:t>Tomassetti</a:t>
            </a:r>
            <a:endParaRPr lang="it-IT" sz="1400" i="1" dirty="0"/>
          </a:p>
          <a:p>
            <a:pPr algn="r"/>
            <a:r>
              <a:rPr lang="it-IT" sz="1400" i="1" dirty="0"/>
              <a:t>Valerio Vagelli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71F0438-2DDD-754B-A671-55EB99D79354}"/>
              </a:ext>
            </a:extLst>
          </p:cNvPr>
          <p:cNvSpPr txBox="1"/>
          <p:nvPr/>
        </p:nvSpPr>
        <p:spPr>
          <a:xfrm>
            <a:off x="10569730" y="3111173"/>
            <a:ext cx="1451846" cy="550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FDFF"/>
                </a:solidFill>
                <a:latin typeface="Helvetica" pitchFamily="2" charset="0"/>
              </a:rPr>
              <a:t>e</a:t>
            </a:r>
            <a:r>
              <a:rPr lang="en-US" sz="1400" baseline="30000">
                <a:solidFill>
                  <a:srgbClr val="00FDFF"/>
                </a:solidFill>
                <a:latin typeface="Helvetica" pitchFamily="2" charset="0"/>
              </a:rPr>
              <a:t>+</a:t>
            </a:r>
            <a:r>
              <a:rPr lang="en-US" sz="1400">
                <a:solidFill>
                  <a:srgbClr val="00FDFF"/>
                </a:solidFill>
                <a:latin typeface="Helvetica" pitchFamily="2" charset="0"/>
              </a:rPr>
              <a:t> flux </a:t>
            </a:r>
          </a:p>
          <a:p>
            <a:r>
              <a:rPr lang="en-US" sz="1400">
                <a:solidFill>
                  <a:srgbClr val="00FDFF"/>
                </a:solidFill>
                <a:latin typeface="Helvetica" pitchFamily="2" charset="0"/>
              </a:rPr>
              <a:t>(arbitrary units)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ED18ABB-4A12-0A4B-B044-B3ED6293FC5E}"/>
              </a:ext>
            </a:extLst>
          </p:cNvPr>
          <p:cNvSpPr txBox="1"/>
          <p:nvPr/>
        </p:nvSpPr>
        <p:spPr>
          <a:xfrm>
            <a:off x="10630598" y="4027295"/>
            <a:ext cx="1451846" cy="550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C00"/>
                </a:solidFill>
                <a:latin typeface="Helvetica" pitchFamily="2" charset="0"/>
              </a:rPr>
              <a:t>e</a:t>
            </a:r>
            <a:r>
              <a:rPr lang="en-US" sz="1400" baseline="30000">
                <a:solidFill>
                  <a:srgbClr val="FFFC00"/>
                </a:solidFill>
                <a:latin typeface="Helvetica" pitchFamily="2" charset="0"/>
              </a:rPr>
              <a:t>-</a:t>
            </a:r>
            <a:r>
              <a:rPr lang="en-US" sz="1400">
                <a:solidFill>
                  <a:srgbClr val="FFFC00"/>
                </a:solidFill>
                <a:latin typeface="Helvetica" pitchFamily="2" charset="0"/>
              </a:rPr>
              <a:t> flux </a:t>
            </a:r>
          </a:p>
          <a:p>
            <a:r>
              <a:rPr lang="en-US" sz="1400">
                <a:solidFill>
                  <a:srgbClr val="FFFC00"/>
                </a:solidFill>
                <a:latin typeface="Helvetica" pitchFamily="2" charset="0"/>
              </a:rPr>
              <a:t>(arbitrary units) </a:t>
            </a:r>
          </a:p>
        </p:txBody>
      </p:sp>
    </p:spTree>
    <p:extLst>
      <p:ext uri="{BB962C8B-B14F-4D97-AF65-F5344CB8AC3E}">
        <p14:creationId xmlns:p14="http://schemas.microsoft.com/office/powerpoint/2010/main" val="769049744"/>
      </p:ext>
    </p:extLst>
  </p:cSld>
  <p:clrMapOvr>
    <a:masterClrMapping/>
  </p:clrMapOvr>
</p:sld>
</file>

<file path=ppt/theme/theme1.xml><?xml version="1.0" encoding="utf-8"?>
<a:theme xmlns:a="http://schemas.openxmlformats.org/drawingml/2006/main" name="KIT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M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2715</Words>
  <Application>Microsoft Macintosh PowerPoint</Application>
  <PresentationFormat>Widescreen</PresentationFormat>
  <Paragraphs>463</Paragraphs>
  <Slides>33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33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Cambria Math</vt:lpstr>
      <vt:lpstr>Courier New</vt:lpstr>
      <vt:lpstr>Helvetica</vt:lpstr>
      <vt:lpstr>Helvetica Light</vt:lpstr>
      <vt:lpstr>Helvetica Neue</vt:lpstr>
      <vt:lpstr>Monaco</vt:lpstr>
      <vt:lpstr>Symbol</vt:lpstr>
      <vt:lpstr>Times New Roman</vt:lpstr>
      <vt:lpstr>Verdana</vt:lpstr>
      <vt:lpstr>Wingdings</vt:lpstr>
      <vt:lpstr>KIT_THEME</vt:lpstr>
      <vt:lpstr>Office Theme</vt:lpstr>
      <vt:lpstr>AMS</vt:lpstr>
      <vt:lpstr>Presentazione standard di PowerPoint</vt:lpstr>
      <vt:lpstr>Presentazione standard di PowerPoint</vt:lpstr>
      <vt:lpstr>AMS-02: Uno spettrometro magnetico di alta precisione fino al TeV</vt:lpstr>
      <vt:lpstr>Pubblicazioni AMS-02 (PRL) </vt:lpstr>
      <vt:lpstr>Pubblicazioni AMS-02 (PRL) </vt:lpstr>
      <vt:lpstr>Presentazione standard di PowerPoint</vt:lpstr>
      <vt:lpstr>Presentazione standard di PowerPoint</vt:lpstr>
      <vt:lpstr>Modulazione solare dei raggi cosmici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Studio della modulazione solare – B, C, 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 2023: 1/4 plane (SERMS, Terni)</vt:lpstr>
      <vt:lpstr>Attività 2024: full plane, hardware di volo</vt:lpstr>
      <vt:lpstr>¼ plane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space qualified activity (SERMS, Terni)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Maura Graziani</dc:creator>
  <cp:lastModifiedBy>Maura Graziani</cp:lastModifiedBy>
  <cp:revision>2</cp:revision>
  <dcterms:created xsi:type="dcterms:W3CDTF">2020-06-15T08:34:50Z</dcterms:created>
  <dcterms:modified xsi:type="dcterms:W3CDTF">2023-07-14T08:05:19Z</dcterms:modified>
</cp:coreProperties>
</file>