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  <p:sldMasterId id="2147483726" r:id="rId2"/>
  </p:sldMasterIdLst>
  <p:notesMasterIdLst>
    <p:notesMasterId r:id="rId21"/>
  </p:notesMasterIdLst>
  <p:sldIdLst>
    <p:sldId id="807" r:id="rId3"/>
    <p:sldId id="728" r:id="rId4"/>
    <p:sldId id="729" r:id="rId5"/>
    <p:sldId id="730" r:id="rId6"/>
    <p:sldId id="257" r:id="rId7"/>
    <p:sldId id="830" r:id="rId8"/>
    <p:sldId id="831" r:id="rId9"/>
    <p:sldId id="832" r:id="rId10"/>
    <p:sldId id="808" r:id="rId11"/>
    <p:sldId id="316" r:id="rId12"/>
    <p:sldId id="318" r:id="rId13"/>
    <p:sldId id="826" r:id="rId14"/>
    <p:sldId id="827" r:id="rId15"/>
    <p:sldId id="829" r:id="rId16"/>
    <p:sldId id="337" r:id="rId17"/>
    <p:sldId id="340" r:id="rId18"/>
    <p:sldId id="341" r:id="rId19"/>
    <p:sldId id="810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2BA33C-9F74-EC49-8128-F3AF5CE21A20}" v="189" dt="2023-07-18T08:59:02.521"/>
    <p1510:client id="{82C4676F-191B-B94B-AD80-76C716B57757}" v="9" dt="2023-07-17T14:35:43.9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8"/>
    <p:restoredTop sz="94719"/>
  </p:normalViewPr>
  <p:slideViewPr>
    <p:cSldViewPr snapToGrid="0">
      <p:cViewPr varScale="1">
        <p:scale>
          <a:sx n="98" d="100"/>
          <a:sy n="98" d="100"/>
        </p:scale>
        <p:origin x="20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Vaccarezza" userId="29531b89-739e-4eea-8199-a05f4e666908" providerId="ADAL" clId="{762BA33C-9F74-EC49-8128-F3AF5CE21A20}"/>
    <pc:docChg chg="custSel modSld">
      <pc:chgData name="Cristina Vaccarezza" userId="29531b89-739e-4eea-8199-a05f4e666908" providerId="ADAL" clId="{762BA33C-9F74-EC49-8128-F3AF5CE21A20}" dt="2023-07-18T08:59:02.521" v="188" actId="14100"/>
      <pc:docMkLst>
        <pc:docMk/>
      </pc:docMkLst>
      <pc:sldChg chg="modSp mod">
        <pc:chgData name="Cristina Vaccarezza" userId="29531b89-739e-4eea-8199-a05f4e666908" providerId="ADAL" clId="{762BA33C-9F74-EC49-8128-F3AF5CE21A20}" dt="2023-07-18T08:45:26.071" v="33" actId="20577"/>
        <pc:sldMkLst>
          <pc:docMk/>
          <pc:sldMk cId="2308782666" sldId="318"/>
        </pc:sldMkLst>
        <pc:spChg chg="mod">
          <ac:chgData name="Cristina Vaccarezza" userId="29531b89-739e-4eea-8199-a05f4e666908" providerId="ADAL" clId="{762BA33C-9F74-EC49-8128-F3AF5CE21A20}" dt="2023-07-18T08:45:26.071" v="33" actId="20577"/>
          <ac:spMkLst>
            <pc:docMk/>
            <pc:sldMk cId="2308782666" sldId="318"/>
            <ac:spMk id="23" creationId="{8E770035-EE38-30A4-10B8-3DE3E902DE67}"/>
          </ac:spMkLst>
        </pc:spChg>
      </pc:sldChg>
      <pc:sldChg chg="addSp delSp modSp mod">
        <pc:chgData name="Cristina Vaccarezza" userId="29531b89-739e-4eea-8199-a05f4e666908" providerId="ADAL" clId="{762BA33C-9F74-EC49-8128-F3AF5CE21A20}" dt="2023-07-18T08:53:16.243" v="154" actId="5793"/>
        <pc:sldMkLst>
          <pc:docMk/>
          <pc:sldMk cId="3596324073" sldId="337"/>
        </pc:sldMkLst>
        <pc:spChg chg="mod">
          <ac:chgData name="Cristina Vaccarezza" userId="29531b89-739e-4eea-8199-a05f4e666908" providerId="ADAL" clId="{762BA33C-9F74-EC49-8128-F3AF5CE21A20}" dt="2023-07-18T08:49:14.898" v="88" actId="1036"/>
          <ac:spMkLst>
            <pc:docMk/>
            <pc:sldMk cId="3596324073" sldId="337"/>
            <ac:spMk id="8" creationId="{00000000-0000-0000-0000-000000000000}"/>
          </ac:spMkLst>
        </pc:spChg>
        <pc:spChg chg="mod">
          <ac:chgData name="Cristina Vaccarezza" userId="29531b89-739e-4eea-8199-a05f4e666908" providerId="ADAL" clId="{762BA33C-9F74-EC49-8128-F3AF5CE21A20}" dt="2023-07-18T08:49:14.898" v="88" actId="1036"/>
          <ac:spMkLst>
            <pc:docMk/>
            <pc:sldMk cId="3596324073" sldId="337"/>
            <ac:spMk id="14" creationId="{00000000-0000-0000-0000-000000000000}"/>
          </ac:spMkLst>
        </pc:spChg>
        <pc:spChg chg="mod">
          <ac:chgData name="Cristina Vaccarezza" userId="29531b89-739e-4eea-8199-a05f4e666908" providerId="ADAL" clId="{762BA33C-9F74-EC49-8128-F3AF5CE21A20}" dt="2023-07-18T08:49:14.898" v="88" actId="1036"/>
          <ac:spMkLst>
            <pc:docMk/>
            <pc:sldMk cId="3596324073" sldId="337"/>
            <ac:spMk id="15" creationId="{00000000-0000-0000-0000-000000000000}"/>
          </ac:spMkLst>
        </pc:spChg>
        <pc:graphicFrameChg chg="add del mod">
          <ac:chgData name="Cristina Vaccarezza" userId="29531b89-739e-4eea-8199-a05f4e666908" providerId="ADAL" clId="{762BA33C-9F74-EC49-8128-F3AF5CE21A20}" dt="2023-07-18T08:49:56.326" v="91"/>
          <ac:graphicFrameMkLst>
            <pc:docMk/>
            <pc:sldMk cId="3596324073" sldId="337"/>
            <ac:graphicFrameMk id="2" creationId="{8990C354-0ED2-8290-DA77-370DD93BCF21}"/>
          </ac:graphicFrameMkLst>
        </pc:graphicFrameChg>
        <pc:graphicFrameChg chg="add mod modGraphic">
          <ac:chgData name="Cristina Vaccarezza" userId="29531b89-739e-4eea-8199-a05f4e666908" providerId="ADAL" clId="{762BA33C-9F74-EC49-8128-F3AF5CE21A20}" dt="2023-07-18T08:53:16.243" v="154" actId="5793"/>
          <ac:graphicFrameMkLst>
            <pc:docMk/>
            <pc:sldMk cId="3596324073" sldId="337"/>
            <ac:graphicFrameMk id="9" creationId="{5546B7B1-7B3C-E54B-FB0B-D90D9944F8A2}"/>
          </ac:graphicFrameMkLst>
        </pc:graphicFrameChg>
        <pc:picChg chg="mod modCrop">
          <ac:chgData name="Cristina Vaccarezza" userId="29531b89-739e-4eea-8199-a05f4e666908" providerId="ADAL" clId="{762BA33C-9F74-EC49-8128-F3AF5CE21A20}" dt="2023-07-18T08:49:33.889" v="89" actId="732"/>
          <ac:picMkLst>
            <pc:docMk/>
            <pc:sldMk cId="3596324073" sldId="337"/>
            <ac:picMk id="3" creationId="{95A83A21-1810-F641-B6FF-6DC294B723A3}"/>
          </ac:picMkLst>
        </pc:picChg>
        <pc:cxnChg chg="mod">
          <ac:chgData name="Cristina Vaccarezza" userId="29531b89-739e-4eea-8199-a05f4e666908" providerId="ADAL" clId="{762BA33C-9F74-EC49-8128-F3AF5CE21A20}" dt="2023-07-18T08:49:14.898" v="88" actId="1036"/>
          <ac:cxnSpMkLst>
            <pc:docMk/>
            <pc:sldMk cId="3596324073" sldId="337"/>
            <ac:cxnSpMk id="10" creationId="{00000000-0000-0000-0000-000000000000}"/>
          </ac:cxnSpMkLst>
        </pc:cxnChg>
        <pc:cxnChg chg="mod">
          <ac:chgData name="Cristina Vaccarezza" userId="29531b89-739e-4eea-8199-a05f4e666908" providerId="ADAL" clId="{762BA33C-9F74-EC49-8128-F3AF5CE21A20}" dt="2023-07-18T08:49:14.898" v="88" actId="1036"/>
          <ac:cxnSpMkLst>
            <pc:docMk/>
            <pc:sldMk cId="3596324073" sldId="337"/>
            <ac:cxnSpMk id="13" creationId="{00000000-0000-0000-0000-000000000000}"/>
          </ac:cxnSpMkLst>
        </pc:cxnChg>
      </pc:sldChg>
      <pc:sldChg chg="addSp modSp mod">
        <pc:chgData name="Cristina Vaccarezza" userId="29531b89-739e-4eea-8199-a05f4e666908" providerId="ADAL" clId="{762BA33C-9F74-EC49-8128-F3AF5CE21A20}" dt="2023-07-18T08:47:11.301" v="48" actId="1076"/>
        <pc:sldMkLst>
          <pc:docMk/>
          <pc:sldMk cId="2987653484" sldId="826"/>
        </pc:sldMkLst>
        <pc:spChg chg="add mod">
          <ac:chgData name="Cristina Vaccarezza" userId="29531b89-739e-4eea-8199-a05f4e666908" providerId="ADAL" clId="{762BA33C-9F74-EC49-8128-F3AF5CE21A20}" dt="2023-07-18T08:47:11.301" v="48" actId="1076"/>
          <ac:spMkLst>
            <pc:docMk/>
            <pc:sldMk cId="2987653484" sldId="826"/>
            <ac:spMk id="3" creationId="{9771FF85-568E-AD05-7982-257CF88757A2}"/>
          </ac:spMkLst>
        </pc:spChg>
        <pc:picChg chg="mod">
          <ac:chgData name="Cristina Vaccarezza" userId="29531b89-739e-4eea-8199-a05f4e666908" providerId="ADAL" clId="{762BA33C-9F74-EC49-8128-F3AF5CE21A20}" dt="2023-07-18T08:45:57.684" v="35" actId="1076"/>
          <ac:picMkLst>
            <pc:docMk/>
            <pc:sldMk cId="2987653484" sldId="826"/>
            <ac:picMk id="4" creationId="{C97B77A4-7574-C83D-9C5D-0BF07FBB931A}"/>
          </ac:picMkLst>
        </pc:picChg>
      </pc:sldChg>
      <pc:sldChg chg="addSp modSp mod">
        <pc:chgData name="Cristina Vaccarezza" userId="29531b89-739e-4eea-8199-a05f4e666908" providerId="ADAL" clId="{762BA33C-9F74-EC49-8128-F3AF5CE21A20}" dt="2023-07-18T08:59:02.521" v="188" actId="14100"/>
        <pc:sldMkLst>
          <pc:docMk/>
          <pc:sldMk cId="2504919540" sldId="832"/>
        </pc:sldMkLst>
        <pc:spChg chg="add mod">
          <ac:chgData name="Cristina Vaccarezza" userId="29531b89-739e-4eea-8199-a05f4e666908" providerId="ADAL" clId="{762BA33C-9F74-EC49-8128-F3AF5CE21A20}" dt="2023-07-18T08:59:02.521" v="188" actId="14100"/>
          <ac:spMkLst>
            <pc:docMk/>
            <pc:sldMk cId="2504919540" sldId="832"/>
            <ac:spMk id="3" creationId="{0E7BEE02-27A4-94C2-4A9A-5905F6F5475A}"/>
          </ac:spMkLst>
        </pc:spChg>
        <pc:spChg chg="mod">
          <ac:chgData name="Cristina Vaccarezza" userId="29531b89-739e-4eea-8199-a05f4e666908" providerId="ADAL" clId="{762BA33C-9F74-EC49-8128-F3AF5CE21A20}" dt="2023-07-18T08:56:22.819" v="157" actId="1076"/>
          <ac:spMkLst>
            <pc:docMk/>
            <pc:sldMk cId="2504919540" sldId="832"/>
            <ac:spMk id="10" creationId="{32EB6077-1145-5AE1-32F6-952B27BC29DA}"/>
          </ac:spMkLst>
        </pc:spChg>
        <pc:picChg chg="mod modCrop">
          <ac:chgData name="Cristina Vaccarezza" userId="29531b89-739e-4eea-8199-a05f4e666908" providerId="ADAL" clId="{762BA33C-9F74-EC49-8128-F3AF5CE21A20}" dt="2023-07-18T08:56:25.919" v="158" actId="1076"/>
          <ac:picMkLst>
            <pc:docMk/>
            <pc:sldMk cId="2504919540" sldId="832"/>
            <ac:picMk id="12" creationId="{3A9AD076-64FC-B647-AE66-2C08786B88B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158BB7-5191-4F77-9205-3B21172DD359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82956F2D-7CF0-4C54-888A-1E264DBF398B}">
      <dgm:prSet/>
      <dgm:spPr/>
      <dgm:t>
        <a:bodyPr/>
        <a:lstStyle/>
        <a:p>
          <a:r>
            <a:rPr lang="it-IT"/>
            <a:t>CSN5 update</a:t>
          </a:r>
          <a:endParaRPr lang="en-US"/>
        </a:p>
      </dgm:t>
    </dgm:pt>
    <dgm:pt modelId="{34F15729-BDA4-4283-9621-A6C0391C610D}" type="parTrans" cxnId="{244BB1EE-BD94-4F95-9D3D-9E2770997310}">
      <dgm:prSet/>
      <dgm:spPr/>
      <dgm:t>
        <a:bodyPr/>
        <a:lstStyle/>
        <a:p>
          <a:endParaRPr lang="en-US"/>
        </a:p>
      </dgm:t>
    </dgm:pt>
    <dgm:pt modelId="{51DEBDD2-2095-484D-BAFD-172C86A622AD}" type="sibTrans" cxnId="{244BB1EE-BD94-4F95-9D3D-9E2770997310}">
      <dgm:prSet/>
      <dgm:spPr/>
      <dgm:t>
        <a:bodyPr/>
        <a:lstStyle/>
        <a:p>
          <a:endParaRPr lang="en-US"/>
        </a:p>
      </dgm:t>
    </dgm:pt>
    <dgm:pt modelId="{B6B01DE8-8230-48C8-9840-E405F7D7713D}">
      <dgm:prSet/>
      <dgm:spPr/>
      <dgm:t>
        <a:bodyPr/>
        <a:lstStyle/>
        <a:p>
          <a:r>
            <a:rPr lang="it-IT"/>
            <a:t>CSN5-LNF overview</a:t>
          </a:r>
          <a:endParaRPr lang="en-US"/>
        </a:p>
      </dgm:t>
    </dgm:pt>
    <dgm:pt modelId="{AFF446D6-7E96-4E94-893C-DA4D65DC69D7}" type="parTrans" cxnId="{DD17BABD-0AF8-48E9-A016-1156B1A1ECC0}">
      <dgm:prSet/>
      <dgm:spPr/>
      <dgm:t>
        <a:bodyPr/>
        <a:lstStyle/>
        <a:p>
          <a:endParaRPr lang="en-US"/>
        </a:p>
      </dgm:t>
    </dgm:pt>
    <dgm:pt modelId="{049E9150-BADD-442C-93C5-4D72BDFEE602}" type="sibTrans" cxnId="{DD17BABD-0AF8-48E9-A016-1156B1A1ECC0}">
      <dgm:prSet/>
      <dgm:spPr/>
      <dgm:t>
        <a:bodyPr/>
        <a:lstStyle/>
        <a:p>
          <a:endParaRPr lang="en-US"/>
        </a:p>
      </dgm:t>
    </dgm:pt>
    <dgm:pt modelId="{67159DBC-F578-4CE1-ADB6-18F4C4E74177}">
      <dgm:prSet/>
      <dgm:spPr/>
      <dgm:t>
        <a:bodyPr/>
        <a:lstStyle/>
        <a:p>
          <a:r>
            <a:rPr lang="it-IT"/>
            <a:t>New Experiment </a:t>
          </a:r>
          <a:r>
            <a:rPr lang="it-IT" err="1"/>
            <a:t>proposals</a:t>
          </a:r>
          <a:r>
            <a:rPr lang="it-IT"/>
            <a:t> and Calls</a:t>
          </a:r>
          <a:endParaRPr lang="en-US"/>
        </a:p>
      </dgm:t>
    </dgm:pt>
    <dgm:pt modelId="{A6DB46B9-29A3-4D21-99DF-D35D5C43AD1F}" type="parTrans" cxnId="{CA5805F5-E2F0-4740-8D10-A84807B4B8E0}">
      <dgm:prSet/>
      <dgm:spPr/>
      <dgm:t>
        <a:bodyPr/>
        <a:lstStyle/>
        <a:p>
          <a:endParaRPr lang="en-US"/>
        </a:p>
      </dgm:t>
    </dgm:pt>
    <dgm:pt modelId="{E9CE191F-B435-491C-8707-E2D0C35BF905}" type="sibTrans" cxnId="{CA5805F5-E2F0-4740-8D10-A84807B4B8E0}">
      <dgm:prSet/>
      <dgm:spPr/>
      <dgm:t>
        <a:bodyPr/>
        <a:lstStyle/>
        <a:p>
          <a:endParaRPr lang="en-US"/>
        </a:p>
      </dgm:t>
    </dgm:pt>
    <dgm:pt modelId="{B17F1ED8-5BBC-4D0D-ABB8-6B7254E6BEF0}">
      <dgm:prSet/>
      <dgm:spPr/>
      <dgm:t>
        <a:bodyPr/>
        <a:lstStyle/>
        <a:p>
          <a:r>
            <a:rPr lang="it-IT"/>
            <a:t>Ongoing experiment report</a:t>
          </a:r>
          <a:endParaRPr lang="en-US"/>
        </a:p>
      </dgm:t>
    </dgm:pt>
    <dgm:pt modelId="{7049B01F-0EB4-44D6-9D58-9062C067F555}" type="parTrans" cxnId="{B46C2AE0-0C1C-420A-8B4C-68B0A4FC425D}">
      <dgm:prSet/>
      <dgm:spPr/>
      <dgm:t>
        <a:bodyPr/>
        <a:lstStyle/>
        <a:p>
          <a:endParaRPr lang="en-US"/>
        </a:p>
      </dgm:t>
    </dgm:pt>
    <dgm:pt modelId="{DDF88BE6-2539-4D95-85EA-1412020A9ABC}" type="sibTrans" cxnId="{B46C2AE0-0C1C-420A-8B4C-68B0A4FC425D}">
      <dgm:prSet/>
      <dgm:spPr/>
      <dgm:t>
        <a:bodyPr/>
        <a:lstStyle/>
        <a:p>
          <a:endParaRPr lang="en-US"/>
        </a:p>
      </dgm:t>
    </dgm:pt>
    <dgm:pt modelId="{15528500-871C-DD49-933D-A8DBD716B496}" type="pres">
      <dgm:prSet presAssocID="{1F158BB7-5191-4F77-9205-3B21172DD3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28D51DC-1533-9B45-946F-3768A274D58C}" type="pres">
      <dgm:prSet presAssocID="{82956F2D-7CF0-4C54-888A-1E264DBF398B}" presName="hierRoot1" presStyleCnt="0"/>
      <dgm:spPr/>
    </dgm:pt>
    <dgm:pt modelId="{5CDFA09B-BEE4-034E-8E1E-30FBCB9D75B7}" type="pres">
      <dgm:prSet presAssocID="{82956F2D-7CF0-4C54-888A-1E264DBF398B}" presName="composite" presStyleCnt="0"/>
      <dgm:spPr/>
    </dgm:pt>
    <dgm:pt modelId="{6F185FE4-90C9-0742-A5BA-09E01B750921}" type="pres">
      <dgm:prSet presAssocID="{82956F2D-7CF0-4C54-888A-1E264DBF398B}" presName="background" presStyleLbl="node0" presStyleIdx="0" presStyleCnt="4"/>
      <dgm:spPr/>
    </dgm:pt>
    <dgm:pt modelId="{7F5BF43C-28FE-B04A-AFEA-9618375A2866}" type="pres">
      <dgm:prSet presAssocID="{82956F2D-7CF0-4C54-888A-1E264DBF398B}" presName="text" presStyleLbl="fgAcc0" presStyleIdx="0" presStyleCnt="4">
        <dgm:presLayoutVars>
          <dgm:chPref val="3"/>
        </dgm:presLayoutVars>
      </dgm:prSet>
      <dgm:spPr/>
    </dgm:pt>
    <dgm:pt modelId="{1FC00938-594E-B941-AC55-62CF2818B45E}" type="pres">
      <dgm:prSet presAssocID="{82956F2D-7CF0-4C54-888A-1E264DBF398B}" presName="hierChild2" presStyleCnt="0"/>
      <dgm:spPr/>
    </dgm:pt>
    <dgm:pt modelId="{C8859B2D-27B1-2449-830A-F914B5CC1057}" type="pres">
      <dgm:prSet presAssocID="{B6B01DE8-8230-48C8-9840-E405F7D7713D}" presName="hierRoot1" presStyleCnt="0"/>
      <dgm:spPr/>
    </dgm:pt>
    <dgm:pt modelId="{23B5F196-44E6-244A-B147-7BC41CC5C652}" type="pres">
      <dgm:prSet presAssocID="{B6B01DE8-8230-48C8-9840-E405F7D7713D}" presName="composite" presStyleCnt="0"/>
      <dgm:spPr/>
    </dgm:pt>
    <dgm:pt modelId="{D0A4C5F7-4D47-CE49-AF93-D4AD885C2058}" type="pres">
      <dgm:prSet presAssocID="{B6B01DE8-8230-48C8-9840-E405F7D7713D}" presName="background" presStyleLbl="node0" presStyleIdx="1" presStyleCnt="4"/>
      <dgm:spPr/>
    </dgm:pt>
    <dgm:pt modelId="{ADB4F69C-001B-9744-AF34-BA8CA6964709}" type="pres">
      <dgm:prSet presAssocID="{B6B01DE8-8230-48C8-9840-E405F7D7713D}" presName="text" presStyleLbl="fgAcc0" presStyleIdx="1" presStyleCnt="4">
        <dgm:presLayoutVars>
          <dgm:chPref val="3"/>
        </dgm:presLayoutVars>
      </dgm:prSet>
      <dgm:spPr/>
    </dgm:pt>
    <dgm:pt modelId="{2CBD315D-D462-C44A-91D1-9E1F08E2AE0D}" type="pres">
      <dgm:prSet presAssocID="{B6B01DE8-8230-48C8-9840-E405F7D7713D}" presName="hierChild2" presStyleCnt="0"/>
      <dgm:spPr/>
    </dgm:pt>
    <dgm:pt modelId="{95564AA5-0465-754B-B7AF-A35854C89580}" type="pres">
      <dgm:prSet presAssocID="{67159DBC-F578-4CE1-ADB6-18F4C4E74177}" presName="hierRoot1" presStyleCnt="0"/>
      <dgm:spPr/>
    </dgm:pt>
    <dgm:pt modelId="{5975A48F-9F59-1F49-AC0B-C3E987D8C972}" type="pres">
      <dgm:prSet presAssocID="{67159DBC-F578-4CE1-ADB6-18F4C4E74177}" presName="composite" presStyleCnt="0"/>
      <dgm:spPr/>
    </dgm:pt>
    <dgm:pt modelId="{882B7DDA-E533-DE46-9CAC-0DE2699F6EB3}" type="pres">
      <dgm:prSet presAssocID="{67159DBC-F578-4CE1-ADB6-18F4C4E74177}" presName="background" presStyleLbl="node0" presStyleIdx="2" presStyleCnt="4"/>
      <dgm:spPr/>
    </dgm:pt>
    <dgm:pt modelId="{9979A7EE-07C2-8B45-935C-0515D401DD75}" type="pres">
      <dgm:prSet presAssocID="{67159DBC-F578-4CE1-ADB6-18F4C4E74177}" presName="text" presStyleLbl="fgAcc0" presStyleIdx="2" presStyleCnt="4">
        <dgm:presLayoutVars>
          <dgm:chPref val="3"/>
        </dgm:presLayoutVars>
      </dgm:prSet>
      <dgm:spPr/>
    </dgm:pt>
    <dgm:pt modelId="{0E36CAEB-D7F9-1C4D-8856-7E0B90D7B8C7}" type="pres">
      <dgm:prSet presAssocID="{67159DBC-F578-4CE1-ADB6-18F4C4E74177}" presName="hierChild2" presStyleCnt="0"/>
      <dgm:spPr/>
    </dgm:pt>
    <dgm:pt modelId="{4DEF6EA4-D272-BB45-9075-F1B5C1CDE0E9}" type="pres">
      <dgm:prSet presAssocID="{B17F1ED8-5BBC-4D0D-ABB8-6B7254E6BEF0}" presName="hierRoot1" presStyleCnt="0"/>
      <dgm:spPr/>
    </dgm:pt>
    <dgm:pt modelId="{7FDF3ECD-2543-DA46-BA0E-61459A294865}" type="pres">
      <dgm:prSet presAssocID="{B17F1ED8-5BBC-4D0D-ABB8-6B7254E6BEF0}" presName="composite" presStyleCnt="0"/>
      <dgm:spPr/>
    </dgm:pt>
    <dgm:pt modelId="{FFD52EF1-FD11-6249-8BF7-D957DCBB8A88}" type="pres">
      <dgm:prSet presAssocID="{B17F1ED8-5BBC-4D0D-ABB8-6B7254E6BEF0}" presName="background" presStyleLbl="node0" presStyleIdx="3" presStyleCnt="4"/>
      <dgm:spPr/>
    </dgm:pt>
    <dgm:pt modelId="{6474F05B-C9F3-EB47-89FF-080D7DC6F4DE}" type="pres">
      <dgm:prSet presAssocID="{B17F1ED8-5BBC-4D0D-ABB8-6B7254E6BEF0}" presName="text" presStyleLbl="fgAcc0" presStyleIdx="3" presStyleCnt="4">
        <dgm:presLayoutVars>
          <dgm:chPref val="3"/>
        </dgm:presLayoutVars>
      </dgm:prSet>
      <dgm:spPr/>
    </dgm:pt>
    <dgm:pt modelId="{DA0A9A4F-9FDE-C24B-9D09-3E6920C6E598}" type="pres">
      <dgm:prSet presAssocID="{B17F1ED8-5BBC-4D0D-ABB8-6B7254E6BEF0}" presName="hierChild2" presStyleCnt="0"/>
      <dgm:spPr/>
    </dgm:pt>
  </dgm:ptLst>
  <dgm:cxnLst>
    <dgm:cxn modelId="{DC52593D-0219-8942-8061-3EC6B87C6A35}" type="presOf" srcId="{67159DBC-F578-4CE1-ADB6-18F4C4E74177}" destId="{9979A7EE-07C2-8B45-935C-0515D401DD75}" srcOrd="0" destOrd="0" presId="urn:microsoft.com/office/officeart/2005/8/layout/hierarchy1"/>
    <dgm:cxn modelId="{9D1F0E81-1DC1-BA4A-A06F-444E28E04A32}" type="presOf" srcId="{B6B01DE8-8230-48C8-9840-E405F7D7713D}" destId="{ADB4F69C-001B-9744-AF34-BA8CA6964709}" srcOrd="0" destOrd="0" presId="urn:microsoft.com/office/officeart/2005/8/layout/hierarchy1"/>
    <dgm:cxn modelId="{FE49DF94-6897-DF4A-B410-8B16D5DB78CE}" type="presOf" srcId="{B17F1ED8-5BBC-4D0D-ABB8-6B7254E6BEF0}" destId="{6474F05B-C9F3-EB47-89FF-080D7DC6F4DE}" srcOrd="0" destOrd="0" presId="urn:microsoft.com/office/officeart/2005/8/layout/hierarchy1"/>
    <dgm:cxn modelId="{35357E98-A022-6E43-AA76-8B9726B41F96}" type="presOf" srcId="{82956F2D-7CF0-4C54-888A-1E264DBF398B}" destId="{7F5BF43C-28FE-B04A-AFEA-9618375A2866}" srcOrd="0" destOrd="0" presId="urn:microsoft.com/office/officeart/2005/8/layout/hierarchy1"/>
    <dgm:cxn modelId="{DD17BABD-0AF8-48E9-A016-1156B1A1ECC0}" srcId="{1F158BB7-5191-4F77-9205-3B21172DD359}" destId="{B6B01DE8-8230-48C8-9840-E405F7D7713D}" srcOrd="1" destOrd="0" parTransId="{AFF446D6-7E96-4E94-893C-DA4D65DC69D7}" sibTransId="{049E9150-BADD-442C-93C5-4D72BDFEE602}"/>
    <dgm:cxn modelId="{AFB28DD8-EC9A-BD46-A293-265B8914BE93}" type="presOf" srcId="{1F158BB7-5191-4F77-9205-3B21172DD359}" destId="{15528500-871C-DD49-933D-A8DBD716B496}" srcOrd="0" destOrd="0" presId="urn:microsoft.com/office/officeart/2005/8/layout/hierarchy1"/>
    <dgm:cxn modelId="{B46C2AE0-0C1C-420A-8B4C-68B0A4FC425D}" srcId="{1F158BB7-5191-4F77-9205-3B21172DD359}" destId="{B17F1ED8-5BBC-4D0D-ABB8-6B7254E6BEF0}" srcOrd="3" destOrd="0" parTransId="{7049B01F-0EB4-44D6-9D58-9062C067F555}" sibTransId="{DDF88BE6-2539-4D95-85EA-1412020A9ABC}"/>
    <dgm:cxn modelId="{244BB1EE-BD94-4F95-9D3D-9E2770997310}" srcId="{1F158BB7-5191-4F77-9205-3B21172DD359}" destId="{82956F2D-7CF0-4C54-888A-1E264DBF398B}" srcOrd="0" destOrd="0" parTransId="{34F15729-BDA4-4283-9621-A6C0391C610D}" sibTransId="{51DEBDD2-2095-484D-BAFD-172C86A622AD}"/>
    <dgm:cxn modelId="{CA5805F5-E2F0-4740-8D10-A84807B4B8E0}" srcId="{1F158BB7-5191-4F77-9205-3B21172DD359}" destId="{67159DBC-F578-4CE1-ADB6-18F4C4E74177}" srcOrd="2" destOrd="0" parTransId="{A6DB46B9-29A3-4D21-99DF-D35D5C43AD1F}" sibTransId="{E9CE191F-B435-491C-8707-E2D0C35BF905}"/>
    <dgm:cxn modelId="{F1ECD648-4516-EC47-8C0B-66989E87E137}" type="presParOf" srcId="{15528500-871C-DD49-933D-A8DBD716B496}" destId="{F28D51DC-1533-9B45-946F-3768A274D58C}" srcOrd="0" destOrd="0" presId="urn:microsoft.com/office/officeart/2005/8/layout/hierarchy1"/>
    <dgm:cxn modelId="{0C0597B6-D3A9-094D-8F58-202068D01E2B}" type="presParOf" srcId="{F28D51DC-1533-9B45-946F-3768A274D58C}" destId="{5CDFA09B-BEE4-034E-8E1E-30FBCB9D75B7}" srcOrd="0" destOrd="0" presId="urn:microsoft.com/office/officeart/2005/8/layout/hierarchy1"/>
    <dgm:cxn modelId="{C1472448-0AC3-9C42-B798-0282F9627BD3}" type="presParOf" srcId="{5CDFA09B-BEE4-034E-8E1E-30FBCB9D75B7}" destId="{6F185FE4-90C9-0742-A5BA-09E01B750921}" srcOrd="0" destOrd="0" presId="urn:microsoft.com/office/officeart/2005/8/layout/hierarchy1"/>
    <dgm:cxn modelId="{60059DA2-75A9-1141-84DF-5BBDF6D48BDF}" type="presParOf" srcId="{5CDFA09B-BEE4-034E-8E1E-30FBCB9D75B7}" destId="{7F5BF43C-28FE-B04A-AFEA-9618375A2866}" srcOrd="1" destOrd="0" presId="urn:microsoft.com/office/officeart/2005/8/layout/hierarchy1"/>
    <dgm:cxn modelId="{BCF08A0E-65CF-E643-90F8-980B787BE74E}" type="presParOf" srcId="{F28D51DC-1533-9B45-946F-3768A274D58C}" destId="{1FC00938-594E-B941-AC55-62CF2818B45E}" srcOrd="1" destOrd="0" presId="urn:microsoft.com/office/officeart/2005/8/layout/hierarchy1"/>
    <dgm:cxn modelId="{596DCBA6-1401-3B4F-A33D-0570817A6965}" type="presParOf" srcId="{15528500-871C-DD49-933D-A8DBD716B496}" destId="{C8859B2D-27B1-2449-830A-F914B5CC1057}" srcOrd="1" destOrd="0" presId="urn:microsoft.com/office/officeart/2005/8/layout/hierarchy1"/>
    <dgm:cxn modelId="{BAD0A23D-11BB-E74B-A24F-EDAFC9C5AEDA}" type="presParOf" srcId="{C8859B2D-27B1-2449-830A-F914B5CC1057}" destId="{23B5F196-44E6-244A-B147-7BC41CC5C652}" srcOrd="0" destOrd="0" presId="urn:microsoft.com/office/officeart/2005/8/layout/hierarchy1"/>
    <dgm:cxn modelId="{D2DC788C-2BF9-7244-B28D-727E2E7F7196}" type="presParOf" srcId="{23B5F196-44E6-244A-B147-7BC41CC5C652}" destId="{D0A4C5F7-4D47-CE49-AF93-D4AD885C2058}" srcOrd="0" destOrd="0" presId="urn:microsoft.com/office/officeart/2005/8/layout/hierarchy1"/>
    <dgm:cxn modelId="{D97CC449-0C1A-0443-9244-146E37482A3A}" type="presParOf" srcId="{23B5F196-44E6-244A-B147-7BC41CC5C652}" destId="{ADB4F69C-001B-9744-AF34-BA8CA6964709}" srcOrd="1" destOrd="0" presId="urn:microsoft.com/office/officeart/2005/8/layout/hierarchy1"/>
    <dgm:cxn modelId="{ED8B2B55-0343-0F4D-8BF1-5397AE757B00}" type="presParOf" srcId="{C8859B2D-27B1-2449-830A-F914B5CC1057}" destId="{2CBD315D-D462-C44A-91D1-9E1F08E2AE0D}" srcOrd="1" destOrd="0" presId="urn:microsoft.com/office/officeart/2005/8/layout/hierarchy1"/>
    <dgm:cxn modelId="{D9E068A5-B74C-B74A-89E5-F1C9A9877405}" type="presParOf" srcId="{15528500-871C-DD49-933D-A8DBD716B496}" destId="{95564AA5-0465-754B-B7AF-A35854C89580}" srcOrd="2" destOrd="0" presId="urn:microsoft.com/office/officeart/2005/8/layout/hierarchy1"/>
    <dgm:cxn modelId="{EF946FDE-9108-9849-B912-3E8B4982295B}" type="presParOf" srcId="{95564AA5-0465-754B-B7AF-A35854C89580}" destId="{5975A48F-9F59-1F49-AC0B-C3E987D8C972}" srcOrd="0" destOrd="0" presId="urn:microsoft.com/office/officeart/2005/8/layout/hierarchy1"/>
    <dgm:cxn modelId="{E0AC77F6-4DA8-D94D-9FFD-278B42A8E2B1}" type="presParOf" srcId="{5975A48F-9F59-1F49-AC0B-C3E987D8C972}" destId="{882B7DDA-E533-DE46-9CAC-0DE2699F6EB3}" srcOrd="0" destOrd="0" presId="urn:microsoft.com/office/officeart/2005/8/layout/hierarchy1"/>
    <dgm:cxn modelId="{997B7F79-7E30-544D-95DA-FF1A0CC1595A}" type="presParOf" srcId="{5975A48F-9F59-1F49-AC0B-C3E987D8C972}" destId="{9979A7EE-07C2-8B45-935C-0515D401DD75}" srcOrd="1" destOrd="0" presId="urn:microsoft.com/office/officeart/2005/8/layout/hierarchy1"/>
    <dgm:cxn modelId="{70EC370A-2D7F-D040-8AFF-589EBB652D12}" type="presParOf" srcId="{95564AA5-0465-754B-B7AF-A35854C89580}" destId="{0E36CAEB-D7F9-1C4D-8856-7E0B90D7B8C7}" srcOrd="1" destOrd="0" presId="urn:microsoft.com/office/officeart/2005/8/layout/hierarchy1"/>
    <dgm:cxn modelId="{E006FCA5-3658-EE44-AA5B-F6E7BD2CCE58}" type="presParOf" srcId="{15528500-871C-DD49-933D-A8DBD716B496}" destId="{4DEF6EA4-D272-BB45-9075-F1B5C1CDE0E9}" srcOrd="3" destOrd="0" presId="urn:microsoft.com/office/officeart/2005/8/layout/hierarchy1"/>
    <dgm:cxn modelId="{CF90064D-E15E-B242-836B-4270A752AFD9}" type="presParOf" srcId="{4DEF6EA4-D272-BB45-9075-F1B5C1CDE0E9}" destId="{7FDF3ECD-2543-DA46-BA0E-61459A294865}" srcOrd="0" destOrd="0" presId="urn:microsoft.com/office/officeart/2005/8/layout/hierarchy1"/>
    <dgm:cxn modelId="{3544FBAC-08DC-CD45-A933-DAD91A068065}" type="presParOf" srcId="{7FDF3ECD-2543-DA46-BA0E-61459A294865}" destId="{FFD52EF1-FD11-6249-8BF7-D957DCBB8A88}" srcOrd="0" destOrd="0" presId="urn:microsoft.com/office/officeart/2005/8/layout/hierarchy1"/>
    <dgm:cxn modelId="{81FF86C5-2B66-E346-82D0-28DD73953915}" type="presParOf" srcId="{7FDF3ECD-2543-DA46-BA0E-61459A294865}" destId="{6474F05B-C9F3-EB47-89FF-080D7DC6F4DE}" srcOrd="1" destOrd="0" presId="urn:microsoft.com/office/officeart/2005/8/layout/hierarchy1"/>
    <dgm:cxn modelId="{B073F3A4-739E-F044-B252-3D0D391F6A40}" type="presParOf" srcId="{4DEF6EA4-D272-BB45-9075-F1B5C1CDE0E9}" destId="{DA0A9A4F-9FDE-C24B-9D09-3E6920C6E59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45C3B1-FEC6-41BC-86A2-B32F1FABFECF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3EABBD2-5DD6-4262-8D53-A6260E1AF804}">
      <dgm:prSet/>
      <dgm:spPr/>
      <dgm:t>
        <a:bodyPr/>
        <a:lstStyle/>
        <a:p>
          <a:pPr>
            <a:defRPr b="1"/>
          </a:pPr>
          <a:r>
            <a:rPr lang="en-US"/>
            <a:t>14 July</a:t>
          </a:r>
        </a:p>
      </dgm:t>
    </dgm:pt>
    <dgm:pt modelId="{E4D477A4-B1CB-42D7-825B-35181E81A731}" type="parTrans" cxnId="{8F402196-AFF1-4DB4-9FAD-8BE01C2C16F1}">
      <dgm:prSet/>
      <dgm:spPr/>
      <dgm:t>
        <a:bodyPr/>
        <a:lstStyle/>
        <a:p>
          <a:endParaRPr lang="en-US"/>
        </a:p>
      </dgm:t>
    </dgm:pt>
    <dgm:pt modelId="{8E5D30CC-CE1C-4D34-877C-80BE22CAEF45}" type="sibTrans" cxnId="{8F402196-AFF1-4DB4-9FAD-8BE01C2C16F1}">
      <dgm:prSet/>
      <dgm:spPr/>
      <dgm:t>
        <a:bodyPr/>
        <a:lstStyle/>
        <a:p>
          <a:endParaRPr lang="en-US"/>
        </a:p>
      </dgm:t>
    </dgm:pt>
    <dgm:pt modelId="{EAE5A518-9AAF-407C-B27B-61CD6B16774E}">
      <dgm:prSet/>
      <dgm:spPr/>
      <dgm:t>
        <a:bodyPr/>
        <a:lstStyle/>
        <a:p>
          <a:pPr algn="ctr"/>
          <a:r>
            <a:rPr lang="en-US"/>
            <a:t>NEW Data base </a:t>
          </a:r>
          <a:r>
            <a:rPr lang="en-US" err="1"/>
            <a:t>preventivi</a:t>
          </a:r>
          <a:r>
            <a:rPr lang="en-US"/>
            <a:t> 2023 open until July 14</a:t>
          </a:r>
          <a:r>
            <a:rPr lang="en-US" baseline="30000"/>
            <a:t>th</a:t>
          </a:r>
          <a:r>
            <a:rPr lang="en-US"/>
            <a:t> </a:t>
          </a:r>
          <a:r>
            <a:rPr lang="en-US" err="1"/>
            <a:t>Luglio</a:t>
          </a:r>
          <a:r>
            <a:rPr lang="en-US"/>
            <a:t> 2023 (23:59) </a:t>
          </a:r>
        </a:p>
      </dgm:t>
    </dgm:pt>
    <dgm:pt modelId="{C9885390-619C-47E8-884B-F9CA67DC983D}" type="parTrans" cxnId="{A2A64766-566D-418C-B65A-473F6D71AC52}">
      <dgm:prSet/>
      <dgm:spPr/>
      <dgm:t>
        <a:bodyPr/>
        <a:lstStyle/>
        <a:p>
          <a:endParaRPr lang="en-US"/>
        </a:p>
      </dgm:t>
    </dgm:pt>
    <dgm:pt modelId="{BDCFC8E7-C89F-4E0B-BE8E-0347D067D6AE}" type="sibTrans" cxnId="{A2A64766-566D-418C-B65A-473F6D71AC52}">
      <dgm:prSet/>
      <dgm:spPr/>
      <dgm:t>
        <a:bodyPr/>
        <a:lstStyle/>
        <a:p>
          <a:endParaRPr lang="en-US"/>
        </a:p>
      </dgm:t>
    </dgm:pt>
    <dgm:pt modelId="{01E9BA01-61DF-4329-9700-C9B80954C295}">
      <dgm:prSet/>
      <dgm:spPr/>
      <dgm:t>
        <a:bodyPr/>
        <a:lstStyle/>
        <a:p>
          <a:pPr>
            <a:defRPr b="1"/>
          </a:pPr>
          <a:r>
            <a:rPr lang="en-US"/>
            <a:t>17 July 2021</a:t>
          </a:r>
        </a:p>
      </dgm:t>
    </dgm:pt>
    <dgm:pt modelId="{39ADCEEC-0E0A-4032-B434-9285D4B1DA92}" type="parTrans" cxnId="{1226C47A-42A5-4317-A0FC-71F2E8250791}">
      <dgm:prSet/>
      <dgm:spPr/>
      <dgm:t>
        <a:bodyPr/>
        <a:lstStyle/>
        <a:p>
          <a:endParaRPr lang="en-US"/>
        </a:p>
      </dgm:t>
    </dgm:pt>
    <dgm:pt modelId="{FBE241AB-9F00-460F-B5AD-9067785B9CB4}" type="sibTrans" cxnId="{1226C47A-42A5-4317-A0FC-71F2E8250791}">
      <dgm:prSet/>
      <dgm:spPr/>
      <dgm:t>
        <a:bodyPr/>
        <a:lstStyle/>
        <a:p>
          <a:endParaRPr lang="en-US"/>
        </a:p>
      </dgm:t>
    </dgm:pt>
    <dgm:pt modelId="{8ACCBD65-0BE1-442E-AFC6-665CB33497ED}">
      <dgm:prSet/>
      <dgm:spPr/>
      <dgm:t>
        <a:bodyPr/>
        <a:lstStyle/>
        <a:p>
          <a:pPr algn="ctr"/>
          <a:r>
            <a:rPr lang="en-US"/>
            <a:t>Data base </a:t>
          </a:r>
          <a:r>
            <a:rPr lang="en-US" err="1"/>
            <a:t>assegnazioni</a:t>
          </a:r>
          <a:r>
            <a:rPr lang="en-US"/>
            <a:t> (</a:t>
          </a:r>
          <a:r>
            <a:rPr lang="en-US" err="1"/>
            <a:t>richieste</a:t>
          </a:r>
          <a:r>
            <a:rPr lang="en-US"/>
            <a:t> </a:t>
          </a:r>
          <a:r>
            <a:rPr lang="en-US" err="1"/>
            <a:t>aggiuntive</a:t>
          </a:r>
          <a:r>
            <a:rPr lang="en-US"/>
            <a:t>, </a:t>
          </a:r>
          <a:r>
            <a:rPr lang="en-US" err="1"/>
            <a:t>sblocchi</a:t>
          </a:r>
          <a:r>
            <a:rPr lang="en-US"/>
            <a:t> </a:t>
          </a:r>
          <a:r>
            <a:rPr lang="en-US" err="1"/>
            <a:t>sj</a:t>
          </a:r>
          <a:r>
            <a:rPr lang="en-US"/>
            <a:t>) open until July 17</a:t>
          </a:r>
          <a:r>
            <a:rPr lang="en-US" baseline="30000"/>
            <a:t>th</a:t>
          </a:r>
          <a:r>
            <a:rPr lang="en-US"/>
            <a:t> 2023</a:t>
          </a:r>
        </a:p>
      </dgm:t>
    </dgm:pt>
    <dgm:pt modelId="{148FFAAA-D502-4F28-8CDD-66089C29387F}" type="parTrans" cxnId="{90FA583D-1CB0-4B00-A09F-19D71F1906B6}">
      <dgm:prSet/>
      <dgm:spPr/>
      <dgm:t>
        <a:bodyPr/>
        <a:lstStyle/>
        <a:p>
          <a:endParaRPr lang="en-US"/>
        </a:p>
      </dgm:t>
    </dgm:pt>
    <dgm:pt modelId="{8BA15670-83E0-439A-9616-B8522E0A1CDD}" type="sibTrans" cxnId="{90FA583D-1CB0-4B00-A09F-19D71F1906B6}">
      <dgm:prSet/>
      <dgm:spPr/>
      <dgm:t>
        <a:bodyPr/>
        <a:lstStyle/>
        <a:p>
          <a:endParaRPr lang="en-US"/>
        </a:p>
      </dgm:t>
    </dgm:pt>
    <dgm:pt modelId="{A1B0F2EC-05ED-413E-A49F-0D68203A6E7A}">
      <dgm:prSet/>
      <dgm:spPr/>
      <dgm:t>
        <a:bodyPr/>
        <a:lstStyle/>
        <a:p>
          <a:pPr>
            <a:defRPr b="1"/>
          </a:pPr>
          <a:r>
            <a:rPr lang="en-US"/>
            <a:t>24–26 July</a:t>
          </a:r>
        </a:p>
      </dgm:t>
    </dgm:pt>
    <dgm:pt modelId="{8B786E67-D51E-4BD0-BCCB-235BE7DBDB05}" type="parTrans" cxnId="{B71B64C5-4164-43FC-83A1-ACA2F72EE373}">
      <dgm:prSet/>
      <dgm:spPr/>
      <dgm:t>
        <a:bodyPr/>
        <a:lstStyle/>
        <a:p>
          <a:endParaRPr lang="en-US"/>
        </a:p>
      </dgm:t>
    </dgm:pt>
    <dgm:pt modelId="{0D83B1A9-5735-4D21-B3F2-5BE1C219A698}" type="sibTrans" cxnId="{B71B64C5-4164-43FC-83A1-ACA2F72EE373}">
      <dgm:prSet/>
      <dgm:spPr/>
      <dgm:t>
        <a:bodyPr/>
        <a:lstStyle/>
        <a:p>
          <a:endParaRPr lang="en-US"/>
        </a:p>
      </dgm:t>
    </dgm:pt>
    <dgm:pt modelId="{CB0430ED-5D4D-430B-8A1A-10CF76054BC8}">
      <dgm:prSet/>
      <dgm:spPr/>
      <dgm:t>
        <a:bodyPr/>
        <a:lstStyle/>
        <a:p>
          <a:r>
            <a:rPr lang="en-US"/>
            <a:t>Next CSN5 meeting: July 24-25-26 2023 at LNF</a:t>
          </a:r>
        </a:p>
      </dgm:t>
    </dgm:pt>
    <dgm:pt modelId="{B3EDC26A-1E19-4C0D-A158-FB01F47BCEE1}" type="parTrans" cxnId="{AC8A0A84-35AF-430E-8045-6ED64313C140}">
      <dgm:prSet/>
      <dgm:spPr/>
      <dgm:t>
        <a:bodyPr/>
        <a:lstStyle/>
        <a:p>
          <a:endParaRPr lang="en-US"/>
        </a:p>
      </dgm:t>
    </dgm:pt>
    <dgm:pt modelId="{3AF457A7-E1EB-46F9-9B6D-58A8E60BC088}" type="sibTrans" cxnId="{AC8A0A84-35AF-430E-8045-6ED64313C140}">
      <dgm:prSet/>
      <dgm:spPr/>
      <dgm:t>
        <a:bodyPr/>
        <a:lstStyle/>
        <a:p>
          <a:endParaRPr lang="en-US"/>
        </a:p>
      </dgm:t>
    </dgm:pt>
    <dgm:pt modelId="{FA7F4D63-B899-4D76-B8CA-059D4FA43E83}">
      <dgm:prSet/>
      <dgm:spPr/>
      <dgm:t>
        <a:bodyPr/>
        <a:lstStyle/>
        <a:p>
          <a:r>
            <a:rPr lang="en-US"/>
            <a:t>Highligths: New selection rules for experiment proposals</a:t>
          </a:r>
        </a:p>
      </dgm:t>
    </dgm:pt>
    <dgm:pt modelId="{B0ACBEAD-F0C8-43FF-A4A6-BD9801ABF698}" type="parTrans" cxnId="{2325C945-0845-40EE-B181-E6110812D8DA}">
      <dgm:prSet/>
      <dgm:spPr/>
      <dgm:t>
        <a:bodyPr/>
        <a:lstStyle/>
        <a:p>
          <a:endParaRPr lang="en-US"/>
        </a:p>
      </dgm:t>
    </dgm:pt>
    <dgm:pt modelId="{3FA2B3DF-D40B-4EDC-9A50-8E3AFE090466}" type="sibTrans" cxnId="{2325C945-0845-40EE-B181-E6110812D8DA}">
      <dgm:prSet/>
      <dgm:spPr/>
      <dgm:t>
        <a:bodyPr/>
        <a:lstStyle/>
        <a:p>
          <a:endParaRPr lang="en-US"/>
        </a:p>
      </dgm:t>
    </dgm:pt>
    <dgm:pt modelId="{664AE7F7-C152-0941-B99F-2377765E65F5}" type="pres">
      <dgm:prSet presAssocID="{CB45C3B1-FEC6-41BC-86A2-B32F1FABFECF}" presName="root" presStyleCnt="0">
        <dgm:presLayoutVars>
          <dgm:chMax/>
          <dgm:chPref/>
          <dgm:animLvl val="lvl"/>
        </dgm:presLayoutVars>
      </dgm:prSet>
      <dgm:spPr/>
    </dgm:pt>
    <dgm:pt modelId="{B4294000-88A3-4047-B8F3-C02328FB5ACD}" type="pres">
      <dgm:prSet presAssocID="{CB45C3B1-FEC6-41BC-86A2-B32F1FABFECF}" presName="divider" presStyleLbl="fgAcc1" presStyleIdx="0" presStyleCnt="1"/>
      <dgm:spPr/>
    </dgm:pt>
    <dgm:pt modelId="{90E41C2B-52F4-0B4F-B533-9FBA125776CF}" type="pres">
      <dgm:prSet presAssocID="{CB45C3B1-FEC6-41BC-86A2-B32F1FABFECF}" presName="nodes" presStyleCnt="0">
        <dgm:presLayoutVars>
          <dgm:chMax/>
          <dgm:chPref/>
          <dgm:animLvl val="lvl"/>
        </dgm:presLayoutVars>
      </dgm:prSet>
      <dgm:spPr/>
    </dgm:pt>
    <dgm:pt modelId="{CCBA7A57-2019-1B42-87E8-EB0C99F190D0}" type="pres">
      <dgm:prSet presAssocID="{13EABBD2-5DD6-4262-8D53-A6260E1AF804}" presName="composite" presStyleCnt="0"/>
      <dgm:spPr/>
    </dgm:pt>
    <dgm:pt modelId="{68078303-CBA3-A741-817F-91F6A966694D}" type="pres">
      <dgm:prSet presAssocID="{13EABBD2-5DD6-4262-8D53-A6260E1AF804}" presName="L1TextContainer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16451A54-7EC3-764D-B004-12B4B00F8837}" type="pres">
      <dgm:prSet presAssocID="{13EABBD2-5DD6-4262-8D53-A6260E1AF804}" presName="L2TextContainerWrapper" presStyleCnt="0">
        <dgm:presLayoutVars>
          <dgm:bulletEnabled val="1"/>
        </dgm:presLayoutVars>
      </dgm:prSet>
      <dgm:spPr/>
    </dgm:pt>
    <dgm:pt modelId="{6447A021-B913-E147-8382-CED134C5B520}" type="pres">
      <dgm:prSet presAssocID="{13EABBD2-5DD6-4262-8D53-A6260E1AF804}" presName="L2TextContainer" presStyleLbl="bgAccFollowNode1" presStyleIdx="0" presStyleCnt="3" custScaleX="107450"/>
      <dgm:spPr/>
    </dgm:pt>
    <dgm:pt modelId="{64238900-AE7B-3E46-B2EA-64BAB873A327}" type="pres">
      <dgm:prSet presAssocID="{13EABBD2-5DD6-4262-8D53-A6260E1AF804}" presName="FlexibleEmptyPlaceHolder" presStyleCnt="0"/>
      <dgm:spPr/>
    </dgm:pt>
    <dgm:pt modelId="{42849A9C-9F72-4E44-9F94-61C68A006C30}" type="pres">
      <dgm:prSet presAssocID="{13EABBD2-5DD6-4262-8D53-A6260E1AF804}" presName="ConnectLine" presStyleLbl="sibTrans1D1" presStyleIdx="0" presStyleCnt="3"/>
      <dgm:spPr/>
    </dgm:pt>
    <dgm:pt modelId="{E9B865D6-A7EB-5D42-9202-EDA8A84C6A78}" type="pres">
      <dgm:prSet presAssocID="{13EABBD2-5DD6-4262-8D53-A6260E1AF804}" presName="ConnectorPoint" presStyleLbl="node1" presStyleIdx="0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870623E-EFF0-4343-87A8-C0F4882AA704}" type="pres">
      <dgm:prSet presAssocID="{13EABBD2-5DD6-4262-8D53-A6260E1AF804}" presName="EmptyPlaceHolder" presStyleCnt="0"/>
      <dgm:spPr/>
    </dgm:pt>
    <dgm:pt modelId="{756CE3E3-B777-754D-9CED-81DA636447CD}" type="pres">
      <dgm:prSet presAssocID="{8E5D30CC-CE1C-4D34-877C-80BE22CAEF45}" presName="spaceBetweenRectangles" presStyleCnt="0"/>
      <dgm:spPr/>
    </dgm:pt>
    <dgm:pt modelId="{79E99E2B-F2C5-BA48-8673-A77D7DAEBC31}" type="pres">
      <dgm:prSet presAssocID="{01E9BA01-61DF-4329-9700-C9B80954C295}" presName="composite" presStyleCnt="0"/>
      <dgm:spPr/>
    </dgm:pt>
    <dgm:pt modelId="{8A10D7AF-DFDB-374A-BC83-205424085C84}" type="pres">
      <dgm:prSet presAssocID="{01E9BA01-61DF-4329-9700-C9B80954C295}" presName="L1TextContainer" presStyleLbl="alignNode1" presStyleIdx="1" presStyleCnt="3" custScaleX="90781">
        <dgm:presLayoutVars>
          <dgm:chMax val="1"/>
          <dgm:chPref val="1"/>
          <dgm:bulletEnabled val="1"/>
        </dgm:presLayoutVars>
      </dgm:prSet>
      <dgm:spPr/>
    </dgm:pt>
    <dgm:pt modelId="{772B8A37-B834-9F4B-8C73-945D8B371771}" type="pres">
      <dgm:prSet presAssocID="{01E9BA01-61DF-4329-9700-C9B80954C295}" presName="L2TextContainerWrapper" presStyleCnt="0">
        <dgm:presLayoutVars>
          <dgm:bulletEnabled val="1"/>
        </dgm:presLayoutVars>
      </dgm:prSet>
      <dgm:spPr/>
    </dgm:pt>
    <dgm:pt modelId="{910B4E91-F8DC-3845-A443-098E659170EB}" type="pres">
      <dgm:prSet presAssocID="{01E9BA01-61DF-4329-9700-C9B80954C295}" presName="L2TextContainer" presStyleLbl="bgAccFollowNode1" presStyleIdx="1" presStyleCnt="3" custScaleX="91034" custLinFactNeighborX="4579"/>
      <dgm:spPr/>
    </dgm:pt>
    <dgm:pt modelId="{2467C1EE-6CDF-224F-87D6-5A777CA9CBAA}" type="pres">
      <dgm:prSet presAssocID="{01E9BA01-61DF-4329-9700-C9B80954C295}" presName="FlexibleEmptyPlaceHolder" presStyleCnt="0"/>
      <dgm:spPr/>
    </dgm:pt>
    <dgm:pt modelId="{DCAF918B-A863-974D-843D-E76C2670CEB7}" type="pres">
      <dgm:prSet presAssocID="{01E9BA01-61DF-4329-9700-C9B80954C295}" presName="ConnectLine" presStyleLbl="sibTrans1D1" presStyleIdx="1" presStyleCnt="3"/>
      <dgm:spPr/>
    </dgm:pt>
    <dgm:pt modelId="{4364E053-5BAB-2744-BBC3-B55FDA8E4FFB}" type="pres">
      <dgm:prSet presAssocID="{01E9BA01-61DF-4329-9700-C9B80954C295}" presName="ConnectorPoint" presStyleLbl="node1" presStyleIdx="1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0EB2311-1EB2-3842-8662-6B42EE42105E}" type="pres">
      <dgm:prSet presAssocID="{01E9BA01-61DF-4329-9700-C9B80954C295}" presName="EmptyPlaceHolder" presStyleCnt="0"/>
      <dgm:spPr/>
    </dgm:pt>
    <dgm:pt modelId="{F57DB68D-4624-A147-ABE1-96CDFD697710}" type="pres">
      <dgm:prSet presAssocID="{FBE241AB-9F00-460F-B5AD-9067785B9CB4}" presName="spaceBetweenRectangles" presStyleCnt="0"/>
      <dgm:spPr/>
    </dgm:pt>
    <dgm:pt modelId="{95F3F42D-B900-164F-800A-05694EFE16C8}" type="pres">
      <dgm:prSet presAssocID="{A1B0F2EC-05ED-413E-A49F-0D68203A6E7A}" presName="composite" presStyleCnt="0"/>
      <dgm:spPr/>
    </dgm:pt>
    <dgm:pt modelId="{F95E378D-81DD-6748-B2E6-4D24A6AAA123}" type="pres">
      <dgm:prSet presAssocID="{A1B0F2EC-05ED-413E-A49F-0D68203A6E7A}" presName="L1TextContainer" presStyleLbl="alignNode1" presStyleIdx="2" presStyleCnt="3">
        <dgm:presLayoutVars>
          <dgm:chMax val="1"/>
          <dgm:chPref val="1"/>
          <dgm:bulletEnabled val="1"/>
        </dgm:presLayoutVars>
      </dgm:prSet>
      <dgm:spPr/>
    </dgm:pt>
    <dgm:pt modelId="{151E5693-1B39-074F-A2D8-D96A2E4D2C57}" type="pres">
      <dgm:prSet presAssocID="{A1B0F2EC-05ED-413E-A49F-0D68203A6E7A}" presName="L2TextContainerWrapper" presStyleCnt="0">
        <dgm:presLayoutVars>
          <dgm:bulletEnabled val="1"/>
        </dgm:presLayoutVars>
      </dgm:prSet>
      <dgm:spPr/>
    </dgm:pt>
    <dgm:pt modelId="{14D8E615-A8AA-4847-A9A6-7F8ECA86279F}" type="pres">
      <dgm:prSet presAssocID="{A1B0F2EC-05ED-413E-A49F-0D68203A6E7A}" presName="L2TextContainer" presStyleLbl="bgAccFollowNode1" presStyleIdx="2" presStyleCnt="3" custScaleX="110081"/>
      <dgm:spPr/>
    </dgm:pt>
    <dgm:pt modelId="{1AA17CA5-B096-5746-8498-14D91515BFAA}" type="pres">
      <dgm:prSet presAssocID="{A1B0F2EC-05ED-413E-A49F-0D68203A6E7A}" presName="FlexibleEmptyPlaceHolder" presStyleCnt="0"/>
      <dgm:spPr/>
    </dgm:pt>
    <dgm:pt modelId="{0D67E12B-2F1B-224E-A703-D2FE632C90BF}" type="pres">
      <dgm:prSet presAssocID="{A1B0F2EC-05ED-413E-A49F-0D68203A6E7A}" presName="ConnectLine" presStyleLbl="sibTrans1D1" presStyleIdx="2" presStyleCnt="3"/>
      <dgm:spPr/>
    </dgm:pt>
    <dgm:pt modelId="{FEDBD00D-2FE6-5642-9E6F-27982E73A57A}" type="pres">
      <dgm:prSet presAssocID="{A1B0F2EC-05ED-413E-A49F-0D68203A6E7A}" presName="ConnectorPoint" presStyleLbl="node1" presStyleIdx="2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D8924A2-B1B6-D844-AB5E-9E2C0F6A9E16}" type="pres">
      <dgm:prSet presAssocID="{A1B0F2EC-05ED-413E-A49F-0D68203A6E7A}" presName="EmptyPlaceHolder" presStyleCnt="0"/>
      <dgm:spPr/>
    </dgm:pt>
  </dgm:ptLst>
  <dgm:cxnLst>
    <dgm:cxn modelId="{A364F404-566B-0D4D-945E-42C394EDAC5A}" type="presOf" srcId="{01E9BA01-61DF-4329-9700-C9B80954C295}" destId="{8A10D7AF-DFDB-374A-BC83-205424085C84}" srcOrd="0" destOrd="0" presId="urn:microsoft.com/office/officeart/2017/3/layout/HorizontalLabelsTimeline"/>
    <dgm:cxn modelId="{F1D3AD09-5072-CF4B-BA65-8AC797B7A058}" type="presOf" srcId="{13EABBD2-5DD6-4262-8D53-A6260E1AF804}" destId="{68078303-CBA3-A741-817F-91F6A966694D}" srcOrd="0" destOrd="0" presId="urn:microsoft.com/office/officeart/2017/3/layout/HorizontalLabelsTimeline"/>
    <dgm:cxn modelId="{C04ECD0E-CDAD-0940-B526-85625079235A}" type="presOf" srcId="{CB0430ED-5D4D-430B-8A1A-10CF76054BC8}" destId="{14D8E615-A8AA-4847-A9A6-7F8ECA86279F}" srcOrd="0" destOrd="0" presId="urn:microsoft.com/office/officeart/2017/3/layout/HorizontalLabelsTimeline"/>
    <dgm:cxn modelId="{05F35735-05F4-994D-8784-F3CA170EC8B7}" type="presOf" srcId="{8ACCBD65-0BE1-442E-AFC6-665CB33497ED}" destId="{910B4E91-F8DC-3845-A443-098E659170EB}" srcOrd="0" destOrd="0" presId="urn:microsoft.com/office/officeart/2017/3/layout/HorizontalLabelsTimeline"/>
    <dgm:cxn modelId="{90FA583D-1CB0-4B00-A09F-19D71F1906B6}" srcId="{01E9BA01-61DF-4329-9700-C9B80954C295}" destId="{8ACCBD65-0BE1-442E-AFC6-665CB33497ED}" srcOrd="0" destOrd="0" parTransId="{148FFAAA-D502-4F28-8CDD-66089C29387F}" sibTransId="{8BA15670-83E0-439A-9616-B8522E0A1CDD}"/>
    <dgm:cxn modelId="{B185AC41-11CA-1442-85F8-8281FAF830A2}" type="presOf" srcId="{EAE5A518-9AAF-407C-B27B-61CD6B16774E}" destId="{6447A021-B913-E147-8382-CED134C5B520}" srcOrd="0" destOrd="0" presId="urn:microsoft.com/office/officeart/2017/3/layout/HorizontalLabelsTimeline"/>
    <dgm:cxn modelId="{2325C945-0845-40EE-B181-E6110812D8DA}" srcId="{CB0430ED-5D4D-430B-8A1A-10CF76054BC8}" destId="{FA7F4D63-B899-4D76-B8CA-059D4FA43E83}" srcOrd="0" destOrd="0" parTransId="{B0ACBEAD-F0C8-43FF-A4A6-BD9801ABF698}" sibTransId="{3FA2B3DF-D40B-4EDC-9A50-8E3AFE090466}"/>
    <dgm:cxn modelId="{3470C963-E79E-EC41-B504-67194AB1B4A9}" type="presOf" srcId="{CB45C3B1-FEC6-41BC-86A2-B32F1FABFECF}" destId="{664AE7F7-C152-0941-B99F-2377765E65F5}" srcOrd="0" destOrd="0" presId="urn:microsoft.com/office/officeart/2017/3/layout/HorizontalLabelsTimeline"/>
    <dgm:cxn modelId="{A2A64766-566D-418C-B65A-473F6D71AC52}" srcId="{13EABBD2-5DD6-4262-8D53-A6260E1AF804}" destId="{EAE5A518-9AAF-407C-B27B-61CD6B16774E}" srcOrd="0" destOrd="0" parTransId="{C9885390-619C-47E8-884B-F9CA67DC983D}" sibTransId="{BDCFC8E7-C89F-4E0B-BE8E-0347D067D6AE}"/>
    <dgm:cxn modelId="{1226C47A-42A5-4317-A0FC-71F2E8250791}" srcId="{CB45C3B1-FEC6-41BC-86A2-B32F1FABFECF}" destId="{01E9BA01-61DF-4329-9700-C9B80954C295}" srcOrd="1" destOrd="0" parTransId="{39ADCEEC-0E0A-4032-B434-9285D4B1DA92}" sibTransId="{FBE241AB-9F00-460F-B5AD-9067785B9CB4}"/>
    <dgm:cxn modelId="{FB71A982-50D8-5B42-9D55-3B84C85A95D0}" type="presOf" srcId="{A1B0F2EC-05ED-413E-A49F-0D68203A6E7A}" destId="{F95E378D-81DD-6748-B2E6-4D24A6AAA123}" srcOrd="0" destOrd="0" presId="urn:microsoft.com/office/officeart/2017/3/layout/HorizontalLabelsTimeline"/>
    <dgm:cxn modelId="{AC8A0A84-35AF-430E-8045-6ED64313C140}" srcId="{A1B0F2EC-05ED-413E-A49F-0D68203A6E7A}" destId="{CB0430ED-5D4D-430B-8A1A-10CF76054BC8}" srcOrd="0" destOrd="0" parTransId="{B3EDC26A-1E19-4C0D-A158-FB01F47BCEE1}" sibTransId="{3AF457A7-E1EB-46F9-9B6D-58A8E60BC088}"/>
    <dgm:cxn modelId="{1CE5808B-5CD0-A64A-B724-A192509B1D4D}" type="presOf" srcId="{FA7F4D63-B899-4D76-B8CA-059D4FA43E83}" destId="{14D8E615-A8AA-4847-A9A6-7F8ECA86279F}" srcOrd="0" destOrd="1" presId="urn:microsoft.com/office/officeart/2017/3/layout/HorizontalLabelsTimeline"/>
    <dgm:cxn modelId="{8F402196-AFF1-4DB4-9FAD-8BE01C2C16F1}" srcId="{CB45C3B1-FEC6-41BC-86A2-B32F1FABFECF}" destId="{13EABBD2-5DD6-4262-8D53-A6260E1AF804}" srcOrd="0" destOrd="0" parTransId="{E4D477A4-B1CB-42D7-825B-35181E81A731}" sibTransId="{8E5D30CC-CE1C-4D34-877C-80BE22CAEF45}"/>
    <dgm:cxn modelId="{B71B64C5-4164-43FC-83A1-ACA2F72EE373}" srcId="{CB45C3B1-FEC6-41BC-86A2-B32F1FABFECF}" destId="{A1B0F2EC-05ED-413E-A49F-0D68203A6E7A}" srcOrd="2" destOrd="0" parTransId="{8B786E67-D51E-4BD0-BCCB-235BE7DBDB05}" sibTransId="{0D83B1A9-5735-4D21-B3F2-5BE1C219A698}"/>
    <dgm:cxn modelId="{B1A87D2F-54E0-7E4B-A035-0B17501986D5}" type="presParOf" srcId="{664AE7F7-C152-0941-B99F-2377765E65F5}" destId="{B4294000-88A3-4047-B8F3-C02328FB5ACD}" srcOrd="0" destOrd="0" presId="urn:microsoft.com/office/officeart/2017/3/layout/HorizontalLabelsTimeline"/>
    <dgm:cxn modelId="{A52491EA-601B-CB46-87F8-680725535C27}" type="presParOf" srcId="{664AE7F7-C152-0941-B99F-2377765E65F5}" destId="{90E41C2B-52F4-0B4F-B533-9FBA125776CF}" srcOrd="1" destOrd="0" presId="urn:microsoft.com/office/officeart/2017/3/layout/HorizontalLabelsTimeline"/>
    <dgm:cxn modelId="{E51C89EA-4F8A-0741-B37B-AF37DDB434F4}" type="presParOf" srcId="{90E41C2B-52F4-0B4F-B533-9FBA125776CF}" destId="{CCBA7A57-2019-1B42-87E8-EB0C99F190D0}" srcOrd="0" destOrd="0" presId="urn:microsoft.com/office/officeart/2017/3/layout/HorizontalLabelsTimeline"/>
    <dgm:cxn modelId="{ACFB3E02-7D0E-D943-B2C8-6A61F49EC9A8}" type="presParOf" srcId="{CCBA7A57-2019-1B42-87E8-EB0C99F190D0}" destId="{68078303-CBA3-A741-817F-91F6A966694D}" srcOrd="0" destOrd="0" presId="urn:microsoft.com/office/officeart/2017/3/layout/HorizontalLabelsTimeline"/>
    <dgm:cxn modelId="{EFD73495-4A62-F640-A24D-1D128E0F76C9}" type="presParOf" srcId="{CCBA7A57-2019-1B42-87E8-EB0C99F190D0}" destId="{16451A54-7EC3-764D-B004-12B4B00F8837}" srcOrd="1" destOrd="0" presId="urn:microsoft.com/office/officeart/2017/3/layout/HorizontalLabelsTimeline"/>
    <dgm:cxn modelId="{90C55076-7831-404B-8030-77E7189489DB}" type="presParOf" srcId="{16451A54-7EC3-764D-B004-12B4B00F8837}" destId="{6447A021-B913-E147-8382-CED134C5B520}" srcOrd="0" destOrd="0" presId="urn:microsoft.com/office/officeart/2017/3/layout/HorizontalLabelsTimeline"/>
    <dgm:cxn modelId="{D228E475-5B60-5140-94E1-25E89CB03191}" type="presParOf" srcId="{16451A54-7EC3-764D-B004-12B4B00F8837}" destId="{64238900-AE7B-3E46-B2EA-64BAB873A327}" srcOrd="1" destOrd="0" presId="urn:microsoft.com/office/officeart/2017/3/layout/HorizontalLabelsTimeline"/>
    <dgm:cxn modelId="{7E7A9E11-C75A-464E-8E3D-BF49E2D016D2}" type="presParOf" srcId="{CCBA7A57-2019-1B42-87E8-EB0C99F190D0}" destId="{42849A9C-9F72-4E44-9F94-61C68A006C30}" srcOrd="2" destOrd="0" presId="urn:microsoft.com/office/officeart/2017/3/layout/HorizontalLabelsTimeline"/>
    <dgm:cxn modelId="{3F470ABA-349E-3F4C-A46F-947C20FB57F0}" type="presParOf" srcId="{CCBA7A57-2019-1B42-87E8-EB0C99F190D0}" destId="{E9B865D6-A7EB-5D42-9202-EDA8A84C6A78}" srcOrd="3" destOrd="0" presId="urn:microsoft.com/office/officeart/2017/3/layout/HorizontalLabelsTimeline"/>
    <dgm:cxn modelId="{82E1F10C-D41A-1F42-91A9-071B4243FC6B}" type="presParOf" srcId="{CCBA7A57-2019-1B42-87E8-EB0C99F190D0}" destId="{F870623E-EFF0-4343-87A8-C0F4882AA704}" srcOrd="4" destOrd="0" presId="urn:microsoft.com/office/officeart/2017/3/layout/HorizontalLabelsTimeline"/>
    <dgm:cxn modelId="{4493B3BC-BBA9-A146-AF64-DBB0DEED0A09}" type="presParOf" srcId="{90E41C2B-52F4-0B4F-B533-9FBA125776CF}" destId="{756CE3E3-B777-754D-9CED-81DA636447CD}" srcOrd="1" destOrd="0" presId="urn:microsoft.com/office/officeart/2017/3/layout/HorizontalLabelsTimeline"/>
    <dgm:cxn modelId="{D3AC1EB0-6E86-4340-A0EA-59613FA63ACF}" type="presParOf" srcId="{90E41C2B-52F4-0B4F-B533-9FBA125776CF}" destId="{79E99E2B-F2C5-BA48-8673-A77D7DAEBC31}" srcOrd="2" destOrd="0" presId="urn:microsoft.com/office/officeart/2017/3/layout/HorizontalLabelsTimeline"/>
    <dgm:cxn modelId="{31E75CEB-9FC4-F44F-B515-4551E3AFFA20}" type="presParOf" srcId="{79E99E2B-F2C5-BA48-8673-A77D7DAEBC31}" destId="{8A10D7AF-DFDB-374A-BC83-205424085C84}" srcOrd="0" destOrd="0" presId="urn:microsoft.com/office/officeart/2017/3/layout/HorizontalLabelsTimeline"/>
    <dgm:cxn modelId="{786020EE-BFE5-DB41-8278-6D23EB42998B}" type="presParOf" srcId="{79E99E2B-F2C5-BA48-8673-A77D7DAEBC31}" destId="{772B8A37-B834-9F4B-8C73-945D8B371771}" srcOrd="1" destOrd="0" presId="urn:microsoft.com/office/officeart/2017/3/layout/HorizontalLabelsTimeline"/>
    <dgm:cxn modelId="{C7D152ED-0967-6443-8D99-915BDA0E1E5E}" type="presParOf" srcId="{772B8A37-B834-9F4B-8C73-945D8B371771}" destId="{910B4E91-F8DC-3845-A443-098E659170EB}" srcOrd="0" destOrd="0" presId="urn:microsoft.com/office/officeart/2017/3/layout/HorizontalLabelsTimeline"/>
    <dgm:cxn modelId="{5FCD71AD-EC6A-4A43-99FB-05D2B750F52C}" type="presParOf" srcId="{772B8A37-B834-9F4B-8C73-945D8B371771}" destId="{2467C1EE-6CDF-224F-87D6-5A777CA9CBAA}" srcOrd="1" destOrd="0" presId="urn:microsoft.com/office/officeart/2017/3/layout/HorizontalLabelsTimeline"/>
    <dgm:cxn modelId="{FAFAAFCC-2B7F-1D44-ABD5-C0FEAC9523D9}" type="presParOf" srcId="{79E99E2B-F2C5-BA48-8673-A77D7DAEBC31}" destId="{DCAF918B-A863-974D-843D-E76C2670CEB7}" srcOrd="2" destOrd="0" presId="urn:microsoft.com/office/officeart/2017/3/layout/HorizontalLabelsTimeline"/>
    <dgm:cxn modelId="{FFD6D122-5845-AB4B-9509-7A9E72422CDE}" type="presParOf" srcId="{79E99E2B-F2C5-BA48-8673-A77D7DAEBC31}" destId="{4364E053-5BAB-2744-BBC3-B55FDA8E4FFB}" srcOrd="3" destOrd="0" presId="urn:microsoft.com/office/officeart/2017/3/layout/HorizontalLabelsTimeline"/>
    <dgm:cxn modelId="{48F38C63-DCCA-8146-8D36-F9EE5B762131}" type="presParOf" srcId="{79E99E2B-F2C5-BA48-8673-A77D7DAEBC31}" destId="{70EB2311-1EB2-3842-8662-6B42EE42105E}" srcOrd="4" destOrd="0" presId="urn:microsoft.com/office/officeart/2017/3/layout/HorizontalLabelsTimeline"/>
    <dgm:cxn modelId="{0D8A05FD-71B1-5D4F-910D-6C40743FC5D0}" type="presParOf" srcId="{90E41C2B-52F4-0B4F-B533-9FBA125776CF}" destId="{F57DB68D-4624-A147-ABE1-96CDFD697710}" srcOrd="3" destOrd="0" presId="urn:microsoft.com/office/officeart/2017/3/layout/HorizontalLabelsTimeline"/>
    <dgm:cxn modelId="{B4C14A6A-986F-6D4C-8A62-1488FE58F1A7}" type="presParOf" srcId="{90E41C2B-52F4-0B4F-B533-9FBA125776CF}" destId="{95F3F42D-B900-164F-800A-05694EFE16C8}" srcOrd="4" destOrd="0" presId="urn:microsoft.com/office/officeart/2017/3/layout/HorizontalLabelsTimeline"/>
    <dgm:cxn modelId="{002EC9B9-7849-D045-9D3A-DF9F8A47CA6B}" type="presParOf" srcId="{95F3F42D-B900-164F-800A-05694EFE16C8}" destId="{F95E378D-81DD-6748-B2E6-4D24A6AAA123}" srcOrd="0" destOrd="0" presId="urn:microsoft.com/office/officeart/2017/3/layout/HorizontalLabelsTimeline"/>
    <dgm:cxn modelId="{5351A1FC-A2FA-864B-A100-EDF5E618DADD}" type="presParOf" srcId="{95F3F42D-B900-164F-800A-05694EFE16C8}" destId="{151E5693-1B39-074F-A2D8-D96A2E4D2C57}" srcOrd="1" destOrd="0" presId="urn:microsoft.com/office/officeart/2017/3/layout/HorizontalLabelsTimeline"/>
    <dgm:cxn modelId="{755FF562-3A70-2D44-8342-ADD8B676697F}" type="presParOf" srcId="{151E5693-1B39-074F-A2D8-D96A2E4D2C57}" destId="{14D8E615-A8AA-4847-A9A6-7F8ECA86279F}" srcOrd="0" destOrd="0" presId="urn:microsoft.com/office/officeart/2017/3/layout/HorizontalLabelsTimeline"/>
    <dgm:cxn modelId="{28400238-C42F-CA48-BE99-267B49E20200}" type="presParOf" srcId="{151E5693-1B39-074F-A2D8-D96A2E4D2C57}" destId="{1AA17CA5-B096-5746-8498-14D91515BFAA}" srcOrd="1" destOrd="0" presId="urn:microsoft.com/office/officeart/2017/3/layout/HorizontalLabelsTimeline"/>
    <dgm:cxn modelId="{CC4A518C-C1B3-1A4E-AB7E-7889542B3136}" type="presParOf" srcId="{95F3F42D-B900-164F-800A-05694EFE16C8}" destId="{0D67E12B-2F1B-224E-A703-D2FE632C90BF}" srcOrd="2" destOrd="0" presId="urn:microsoft.com/office/officeart/2017/3/layout/HorizontalLabelsTimeline"/>
    <dgm:cxn modelId="{3E50DE32-1672-6C44-B83C-0681112E742E}" type="presParOf" srcId="{95F3F42D-B900-164F-800A-05694EFE16C8}" destId="{FEDBD00D-2FE6-5642-9E6F-27982E73A57A}" srcOrd="3" destOrd="0" presId="urn:microsoft.com/office/officeart/2017/3/layout/HorizontalLabelsTimeline"/>
    <dgm:cxn modelId="{7B668B74-1F7D-8C46-9CE6-1F51489A5A2A}" type="presParOf" srcId="{95F3F42D-B900-164F-800A-05694EFE16C8}" destId="{FD8924A2-B1B6-D844-AB5E-9E2C0F6A9E16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AF4328-E301-7C44-BB88-97ECDFECBF42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10753BC-AA77-B74D-B5DA-AE5C90C15968}">
      <dgm:prSet phldrT="[Testo]"/>
      <dgm:spPr/>
      <dgm:t>
        <a:bodyPr/>
        <a:lstStyle/>
        <a:p>
          <a:r>
            <a:rPr lang="it-IT">
              <a:solidFill>
                <a:srgbClr val="FFFFFF"/>
              </a:solidFill>
            </a:rPr>
            <a:t>DETECTORS</a:t>
          </a:r>
          <a:r>
            <a:rPr lang="it-IT"/>
            <a:t>  </a:t>
          </a:r>
          <a:r>
            <a:rPr lang="it-IT">
              <a:solidFill>
                <a:srgbClr val="FFFF00"/>
              </a:solidFill>
            </a:rPr>
            <a:t>7</a:t>
          </a:r>
        </a:p>
      </dgm:t>
    </dgm:pt>
    <dgm:pt modelId="{F941660D-C79D-0F44-AE0F-5047EAB0F20E}" type="parTrans" cxnId="{755D6E5E-91E9-A74E-AD45-848D68786B75}">
      <dgm:prSet/>
      <dgm:spPr/>
      <dgm:t>
        <a:bodyPr/>
        <a:lstStyle/>
        <a:p>
          <a:endParaRPr lang="it-IT"/>
        </a:p>
      </dgm:t>
    </dgm:pt>
    <dgm:pt modelId="{DE2414F4-CFDA-C64C-BEDC-FD3CBA4F0D8E}" type="sibTrans" cxnId="{755D6E5E-91E9-A74E-AD45-848D68786B75}">
      <dgm:prSet/>
      <dgm:spPr/>
      <dgm:t>
        <a:bodyPr/>
        <a:lstStyle/>
        <a:p>
          <a:endParaRPr lang="it-IT"/>
        </a:p>
      </dgm:t>
    </dgm:pt>
    <dgm:pt modelId="{DBD91F0B-4143-A64A-946B-02E8F378964F}">
      <dgm:prSet phldrT="[Testo]"/>
      <dgm:spPr/>
      <dgm:t>
        <a:bodyPr/>
        <a:lstStyle/>
        <a:p>
          <a:r>
            <a:rPr lang="it-IT"/>
            <a:t>DARTWARS</a:t>
          </a:r>
        </a:p>
      </dgm:t>
    </dgm:pt>
    <dgm:pt modelId="{ECEDEDE8-F420-7742-B0A7-0A6086D2833C}" type="parTrans" cxnId="{90EB254C-C0ED-D844-ABF4-BDE98A6E3C41}">
      <dgm:prSet/>
      <dgm:spPr/>
      <dgm:t>
        <a:bodyPr/>
        <a:lstStyle/>
        <a:p>
          <a:endParaRPr lang="it-IT"/>
        </a:p>
      </dgm:t>
    </dgm:pt>
    <dgm:pt modelId="{FC28B4A4-9298-F24B-9977-883D0469EE82}" type="sibTrans" cxnId="{90EB254C-C0ED-D844-ABF4-BDE98A6E3C41}">
      <dgm:prSet/>
      <dgm:spPr/>
      <dgm:t>
        <a:bodyPr/>
        <a:lstStyle/>
        <a:p>
          <a:endParaRPr lang="it-IT"/>
        </a:p>
      </dgm:t>
    </dgm:pt>
    <dgm:pt modelId="{364368B1-9D4C-5F44-B933-BA9BB0CC73F4}">
      <dgm:prSet phldrT="[Testo]"/>
      <dgm:spPr/>
      <dgm:t>
        <a:bodyPr/>
        <a:lstStyle/>
        <a:p>
          <a:r>
            <a:rPr lang="it-IT">
              <a:solidFill>
                <a:srgbClr val="FFFFFF"/>
              </a:solidFill>
            </a:rPr>
            <a:t>INTERDISCIPLINARY</a:t>
          </a:r>
          <a:r>
            <a:rPr lang="it-IT"/>
            <a:t> </a:t>
          </a:r>
          <a:r>
            <a:rPr lang="it-IT">
              <a:solidFill>
                <a:srgbClr val="FFFF00"/>
              </a:solidFill>
            </a:rPr>
            <a:t>3</a:t>
          </a:r>
        </a:p>
      </dgm:t>
    </dgm:pt>
    <dgm:pt modelId="{279D7917-6A24-2B4F-80BD-A42895EBDD6F}" type="parTrans" cxnId="{48DE08B6-D9BF-2B41-989D-4304099E072C}">
      <dgm:prSet/>
      <dgm:spPr/>
      <dgm:t>
        <a:bodyPr/>
        <a:lstStyle/>
        <a:p>
          <a:endParaRPr lang="it-IT"/>
        </a:p>
      </dgm:t>
    </dgm:pt>
    <dgm:pt modelId="{A2F41B1A-9EE7-4140-8E24-17AFA4AD2E1D}" type="sibTrans" cxnId="{48DE08B6-D9BF-2B41-989D-4304099E072C}">
      <dgm:prSet/>
      <dgm:spPr/>
      <dgm:t>
        <a:bodyPr/>
        <a:lstStyle/>
        <a:p>
          <a:endParaRPr lang="it-IT"/>
        </a:p>
      </dgm:t>
    </dgm:pt>
    <dgm:pt modelId="{764AB369-7A1A-7344-90C1-5CD4E048C318}">
      <dgm:prSet phldrT="[Testo]"/>
      <dgm:spPr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r>
            <a:rPr lang="it-IT">
              <a:solidFill>
                <a:srgbClr val="FF0000"/>
              </a:solidFill>
            </a:rPr>
            <a:t>OLAGS DTZ *</a:t>
          </a:r>
        </a:p>
      </dgm:t>
    </dgm:pt>
    <dgm:pt modelId="{A258EBA8-BF65-984E-AA98-7BEEA5A6D460}" type="parTrans" cxnId="{5339B61C-502B-BB48-9804-EC6A1F0B625B}">
      <dgm:prSet/>
      <dgm:spPr/>
      <dgm:t>
        <a:bodyPr/>
        <a:lstStyle/>
        <a:p>
          <a:endParaRPr lang="it-IT"/>
        </a:p>
      </dgm:t>
    </dgm:pt>
    <dgm:pt modelId="{148F4358-B7BD-AC44-936A-2142AA963497}" type="sibTrans" cxnId="{5339B61C-502B-BB48-9804-EC6A1F0B625B}">
      <dgm:prSet/>
      <dgm:spPr/>
      <dgm:t>
        <a:bodyPr/>
        <a:lstStyle/>
        <a:p>
          <a:endParaRPr lang="it-IT"/>
        </a:p>
      </dgm:t>
    </dgm:pt>
    <dgm:pt modelId="{EC3E69DD-61D3-CF48-B66B-89E6DEEA14C9}">
      <dgm:prSet phldrT="[Testo]"/>
      <dgm:spPr/>
      <dgm:t>
        <a:bodyPr/>
        <a:lstStyle/>
        <a:p>
          <a:r>
            <a:rPr lang="it-IT">
              <a:solidFill>
                <a:srgbClr val="FFFFFF"/>
              </a:solidFill>
            </a:rPr>
            <a:t>ACCELERATORS </a:t>
          </a:r>
          <a:r>
            <a:rPr lang="it-IT"/>
            <a:t> </a:t>
          </a:r>
          <a:r>
            <a:rPr lang="it-IT">
              <a:solidFill>
                <a:srgbClr val="FFFF00"/>
              </a:solidFill>
            </a:rPr>
            <a:t>9</a:t>
          </a:r>
        </a:p>
      </dgm:t>
    </dgm:pt>
    <dgm:pt modelId="{446BE475-CA69-194C-9CEE-FA2611202DAE}" type="parTrans" cxnId="{DB7FD847-9BAE-CD4C-B0BB-E42F0A9DDA5D}">
      <dgm:prSet/>
      <dgm:spPr/>
      <dgm:t>
        <a:bodyPr/>
        <a:lstStyle/>
        <a:p>
          <a:endParaRPr lang="it-IT"/>
        </a:p>
      </dgm:t>
    </dgm:pt>
    <dgm:pt modelId="{1520402D-4875-2D47-A111-F8BFC6E593E6}" type="sibTrans" cxnId="{DB7FD847-9BAE-CD4C-B0BB-E42F0A9DDA5D}">
      <dgm:prSet/>
      <dgm:spPr/>
      <dgm:t>
        <a:bodyPr/>
        <a:lstStyle/>
        <a:p>
          <a:endParaRPr lang="it-IT"/>
        </a:p>
      </dgm:t>
    </dgm:pt>
    <dgm:pt modelId="{B5393038-E07C-5F47-A6FB-81932ED51279}">
      <dgm:prSet phldrT="[Testo]"/>
      <dgm:spPr/>
      <dgm:t>
        <a:bodyPr/>
        <a:lstStyle/>
        <a:p>
          <a:r>
            <a:rPr lang="it-IT">
              <a:solidFill>
                <a:srgbClr val="FF0000"/>
              </a:solidFill>
            </a:rPr>
            <a:t>ARYA*</a:t>
          </a:r>
          <a:endParaRPr lang="it-IT"/>
        </a:p>
      </dgm:t>
    </dgm:pt>
    <dgm:pt modelId="{53811FCF-D632-A04E-B284-C1DF5C2E54EA}" type="parTrans" cxnId="{374A9DB9-E6F4-CF46-AB9F-1C6738D0D27F}">
      <dgm:prSet/>
      <dgm:spPr/>
      <dgm:t>
        <a:bodyPr/>
        <a:lstStyle/>
        <a:p>
          <a:endParaRPr lang="it-IT"/>
        </a:p>
      </dgm:t>
    </dgm:pt>
    <dgm:pt modelId="{BAD2DA58-B118-8543-B956-455C2EFE233F}" type="sibTrans" cxnId="{374A9DB9-E6F4-CF46-AB9F-1C6738D0D27F}">
      <dgm:prSet/>
      <dgm:spPr/>
      <dgm:t>
        <a:bodyPr/>
        <a:lstStyle/>
        <a:p>
          <a:endParaRPr lang="it-IT"/>
        </a:p>
      </dgm:t>
    </dgm:pt>
    <dgm:pt modelId="{28F0FD54-FDD2-4A4B-A662-026D654013D9}">
      <dgm:prSet phldrT="[Testo]"/>
      <dgm:spPr/>
      <dgm:t>
        <a:bodyPr/>
        <a:lstStyle/>
        <a:p>
          <a:r>
            <a:rPr lang="it-IT">
              <a:solidFill>
                <a:srgbClr val="FF0000"/>
              </a:solidFill>
            </a:rPr>
            <a:t>PEROV*</a:t>
          </a:r>
        </a:p>
      </dgm:t>
    </dgm:pt>
    <dgm:pt modelId="{B714FB4C-7941-574E-AD24-02E6E2B39781}" type="parTrans" cxnId="{5DFBD429-8F86-F84F-940F-4EE8B25920DD}">
      <dgm:prSet/>
      <dgm:spPr/>
      <dgm:t>
        <a:bodyPr/>
        <a:lstStyle/>
        <a:p>
          <a:endParaRPr lang="it-IT"/>
        </a:p>
      </dgm:t>
    </dgm:pt>
    <dgm:pt modelId="{B70D1971-DFD8-064B-AA72-06E3A4F0A1E0}" type="sibTrans" cxnId="{5DFBD429-8F86-F84F-940F-4EE8B25920DD}">
      <dgm:prSet/>
      <dgm:spPr/>
      <dgm:t>
        <a:bodyPr/>
        <a:lstStyle/>
        <a:p>
          <a:endParaRPr lang="it-IT"/>
        </a:p>
      </dgm:t>
    </dgm:pt>
    <dgm:pt modelId="{DA622002-4418-444D-AA6A-A92E50DF5EBB}">
      <dgm:prSet phldrT="[Testo]"/>
      <dgm:spPr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r>
            <a:rPr lang="it-IT">
              <a:solidFill>
                <a:srgbClr val="FF0000"/>
              </a:solidFill>
            </a:rPr>
            <a:t>RESOLVE*</a:t>
          </a:r>
        </a:p>
      </dgm:t>
    </dgm:pt>
    <dgm:pt modelId="{810689CF-011A-6244-9EE4-D917A6703435}" type="parTrans" cxnId="{794D6506-A904-AC45-B5E3-E926F8A4A9E3}">
      <dgm:prSet/>
      <dgm:spPr/>
      <dgm:t>
        <a:bodyPr/>
        <a:lstStyle/>
        <a:p>
          <a:endParaRPr lang="it-IT"/>
        </a:p>
      </dgm:t>
    </dgm:pt>
    <dgm:pt modelId="{0393B7AD-4479-A546-96DD-030BDBCC26F1}" type="sibTrans" cxnId="{794D6506-A904-AC45-B5E3-E926F8A4A9E3}">
      <dgm:prSet/>
      <dgm:spPr/>
      <dgm:t>
        <a:bodyPr/>
        <a:lstStyle/>
        <a:p>
          <a:endParaRPr lang="it-IT"/>
        </a:p>
      </dgm:t>
    </dgm:pt>
    <dgm:pt modelId="{85BE86C9-1455-3B41-A570-26FB6408DCE3}">
      <dgm:prSet phldrT="[Testo]"/>
      <dgm:spPr/>
      <dgm:t>
        <a:bodyPr/>
        <a:lstStyle/>
        <a:p>
          <a:r>
            <a:rPr lang="it-IT">
              <a:solidFill>
                <a:srgbClr val="FF0000"/>
              </a:solidFill>
            </a:rPr>
            <a:t>SINGULARITY*</a:t>
          </a:r>
        </a:p>
      </dgm:t>
    </dgm:pt>
    <dgm:pt modelId="{87C80939-159E-9742-BF95-86A547298F0D}" type="parTrans" cxnId="{A1302870-FE9B-D648-972B-5F62EE6A72D7}">
      <dgm:prSet/>
      <dgm:spPr/>
      <dgm:t>
        <a:bodyPr/>
        <a:lstStyle/>
        <a:p>
          <a:endParaRPr lang="it-IT"/>
        </a:p>
      </dgm:t>
    </dgm:pt>
    <dgm:pt modelId="{018B5813-E8FF-8E4A-9EAF-0DAA1CD20D3B}" type="sibTrans" cxnId="{A1302870-FE9B-D648-972B-5F62EE6A72D7}">
      <dgm:prSet/>
      <dgm:spPr/>
      <dgm:t>
        <a:bodyPr/>
        <a:lstStyle/>
        <a:p>
          <a:endParaRPr lang="it-IT"/>
        </a:p>
      </dgm:t>
    </dgm:pt>
    <dgm:pt modelId="{DE0DF5C2-687B-3147-8033-BBB1818ED51B}">
      <dgm:prSet phldrT="[Testo]"/>
      <dgm:spPr/>
      <dgm:t>
        <a:bodyPr/>
        <a:lstStyle/>
        <a:p>
          <a:r>
            <a:rPr lang="it-IT">
              <a:solidFill>
                <a:srgbClr val="FF0000"/>
              </a:solidFill>
            </a:rPr>
            <a:t>SL_COMB2FEL*</a:t>
          </a:r>
          <a:endParaRPr lang="it-IT"/>
        </a:p>
      </dgm:t>
    </dgm:pt>
    <dgm:pt modelId="{EFB99486-29D2-2B4A-9463-CDA49CB8A21A}" type="parTrans" cxnId="{2409481D-372E-9548-A442-53231F8C7D78}">
      <dgm:prSet/>
      <dgm:spPr/>
      <dgm:t>
        <a:bodyPr/>
        <a:lstStyle/>
        <a:p>
          <a:endParaRPr lang="it-IT"/>
        </a:p>
      </dgm:t>
    </dgm:pt>
    <dgm:pt modelId="{232FECFE-BA51-2043-99C5-EB889B27E983}" type="sibTrans" cxnId="{2409481D-372E-9548-A442-53231F8C7D78}">
      <dgm:prSet/>
      <dgm:spPr/>
      <dgm:t>
        <a:bodyPr/>
        <a:lstStyle/>
        <a:p>
          <a:endParaRPr lang="it-IT"/>
        </a:p>
      </dgm:t>
    </dgm:pt>
    <dgm:pt modelId="{8B2196EC-79C1-F240-AAFF-A34FBB9DB354}">
      <dgm:prSet phldrT="[Testo]"/>
      <dgm:spPr/>
      <dgm:t>
        <a:bodyPr/>
        <a:lstStyle/>
        <a:p>
          <a:r>
            <a:rPr lang="it-IT">
              <a:solidFill>
                <a:srgbClr val="FF0000"/>
              </a:solidFill>
            </a:rPr>
            <a:t>TUAREG*</a:t>
          </a:r>
          <a:endParaRPr lang="it-IT"/>
        </a:p>
      </dgm:t>
    </dgm:pt>
    <dgm:pt modelId="{993CF22D-D7FE-9448-9873-11EEAB8D6C8D}" type="parTrans" cxnId="{A8D2EEBB-0852-9444-B4F7-04368B8CF5FB}">
      <dgm:prSet/>
      <dgm:spPr/>
      <dgm:t>
        <a:bodyPr/>
        <a:lstStyle/>
        <a:p>
          <a:endParaRPr lang="it-IT"/>
        </a:p>
      </dgm:t>
    </dgm:pt>
    <dgm:pt modelId="{3CF94AC3-8B17-A145-A99A-CBA9A59BC3A9}" type="sibTrans" cxnId="{A8D2EEBB-0852-9444-B4F7-04368B8CF5FB}">
      <dgm:prSet/>
      <dgm:spPr/>
      <dgm:t>
        <a:bodyPr/>
        <a:lstStyle/>
        <a:p>
          <a:endParaRPr lang="it-IT"/>
        </a:p>
      </dgm:t>
    </dgm:pt>
    <dgm:pt modelId="{0E58F7C2-449B-204B-A71A-94735A6E8D7E}">
      <dgm:prSet phldrT="[Testo]"/>
      <dgm:spPr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r>
            <a:rPr lang="it-IT">
              <a:solidFill>
                <a:srgbClr val="00B050"/>
              </a:solidFill>
            </a:rPr>
            <a:t>SAMADHA*</a:t>
          </a:r>
        </a:p>
      </dgm:t>
    </dgm:pt>
    <dgm:pt modelId="{5233D7E5-54D1-624A-841A-2E07307B73DC}" type="parTrans" cxnId="{865A2D2F-B983-C743-A6C4-4F19899DB607}">
      <dgm:prSet/>
      <dgm:spPr/>
      <dgm:t>
        <a:bodyPr/>
        <a:lstStyle/>
        <a:p>
          <a:endParaRPr lang="it-IT"/>
        </a:p>
      </dgm:t>
    </dgm:pt>
    <dgm:pt modelId="{6B3D18E4-B4AE-9B4F-94F6-AE0C38645506}" type="sibTrans" cxnId="{865A2D2F-B983-C743-A6C4-4F19899DB607}">
      <dgm:prSet/>
      <dgm:spPr/>
      <dgm:t>
        <a:bodyPr/>
        <a:lstStyle/>
        <a:p>
          <a:endParaRPr lang="it-IT"/>
        </a:p>
      </dgm:t>
    </dgm:pt>
    <dgm:pt modelId="{469F4849-C9DB-6A4B-8354-999379AA64FE}">
      <dgm:prSet phldrT="[Testo]"/>
      <dgm:spPr/>
      <dgm:t>
        <a:bodyPr/>
        <a:lstStyle/>
        <a:p>
          <a:r>
            <a:rPr lang="it-IT">
              <a:solidFill>
                <a:srgbClr val="FF0000"/>
              </a:solidFill>
            </a:rPr>
            <a:t>ENTER_BNCT*</a:t>
          </a:r>
        </a:p>
      </dgm:t>
    </dgm:pt>
    <dgm:pt modelId="{3944ADAC-D48C-0449-9BF5-B40681E3FDC4}" type="parTrans" cxnId="{85DDF5C4-8121-C84B-95B5-3494B20C22F9}">
      <dgm:prSet/>
      <dgm:spPr/>
      <dgm:t>
        <a:bodyPr/>
        <a:lstStyle/>
        <a:p>
          <a:endParaRPr lang="it-IT"/>
        </a:p>
      </dgm:t>
    </dgm:pt>
    <dgm:pt modelId="{3628B090-0B85-3D48-B751-275A35C83857}" type="sibTrans" cxnId="{85DDF5C4-8121-C84B-95B5-3494B20C22F9}">
      <dgm:prSet/>
      <dgm:spPr/>
      <dgm:t>
        <a:bodyPr/>
        <a:lstStyle/>
        <a:p>
          <a:endParaRPr lang="it-IT"/>
        </a:p>
      </dgm:t>
    </dgm:pt>
    <dgm:pt modelId="{D1187938-0815-334C-B7AE-9DB7CD70C406}">
      <dgm:prSet phldrT="[Testo]"/>
      <dgm:spPr/>
      <dgm:t>
        <a:bodyPr/>
        <a:lstStyle/>
        <a:p>
          <a:r>
            <a:rPr lang="it-IT">
              <a:solidFill>
                <a:srgbClr val="FF0000"/>
              </a:solidFill>
            </a:rPr>
            <a:t>IMPACT_CSN5*</a:t>
          </a:r>
        </a:p>
      </dgm:t>
    </dgm:pt>
    <dgm:pt modelId="{2E5E76CF-7B2A-8D4C-8777-A193C6B65EC2}" type="parTrans" cxnId="{D1FCF132-E926-764F-903D-620D508216A7}">
      <dgm:prSet/>
      <dgm:spPr/>
      <dgm:t>
        <a:bodyPr/>
        <a:lstStyle/>
        <a:p>
          <a:endParaRPr lang="it-IT"/>
        </a:p>
      </dgm:t>
    </dgm:pt>
    <dgm:pt modelId="{136DE5E1-5A92-A449-9E09-6F778AFD9A3D}" type="sibTrans" cxnId="{D1FCF132-E926-764F-903D-620D508216A7}">
      <dgm:prSet/>
      <dgm:spPr/>
      <dgm:t>
        <a:bodyPr/>
        <a:lstStyle/>
        <a:p>
          <a:endParaRPr lang="it-IT"/>
        </a:p>
      </dgm:t>
    </dgm:pt>
    <dgm:pt modelId="{EEBFB608-84E4-7B44-BE2D-F0CD1034831F}">
      <dgm:prSet phldrT="[Testo]"/>
      <dgm:spPr/>
      <dgm:t>
        <a:bodyPr/>
        <a:lstStyle/>
        <a:p>
          <a:r>
            <a:rPr lang="it-IT"/>
            <a:t>MICRON</a:t>
          </a:r>
        </a:p>
      </dgm:t>
    </dgm:pt>
    <dgm:pt modelId="{A593B705-66DD-7044-8398-8381B9BD610F}" type="parTrans" cxnId="{5D85752F-D5DF-C74B-ADB8-BAB327787878}">
      <dgm:prSet/>
      <dgm:spPr/>
      <dgm:t>
        <a:bodyPr/>
        <a:lstStyle/>
        <a:p>
          <a:endParaRPr lang="it-IT"/>
        </a:p>
      </dgm:t>
    </dgm:pt>
    <dgm:pt modelId="{F98A02CA-8F1B-E64D-B28D-97109D7AC54D}" type="sibTrans" cxnId="{5D85752F-D5DF-C74B-ADB8-BAB327787878}">
      <dgm:prSet/>
      <dgm:spPr/>
      <dgm:t>
        <a:bodyPr/>
        <a:lstStyle/>
        <a:p>
          <a:endParaRPr lang="it-IT"/>
        </a:p>
      </dgm:t>
    </dgm:pt>
    <dgm:pt modelId="{AA518CF3-94D2-5442-B37B-D7E00954B784}">
      <dgm:prSet phldrT="[Testo]"/>
      <dgm:spPr/>
      <dgm:t>
        <a:bodyPr/>
        <a:lstStyle/>
        <a:p>
          <a:r>
            <a:rPr lang="it-IT"/>
            <a:t>PBT</a:t>
          </a:r>
        </a:p>
      </dgm:t>
    </dgm:pt>
    <dgm:pt modelId="{D6F9F766-47F1-3240-BC01-3645FECAA8A1}" type="parTrans" cxnId="{D2B45B31-CD61-794D-90BD-F0EDECEC6AE1}">
      <dgm:prSet/>
      <dgm:spPr/>
      <dgm:t>
        <a:bodyPr/>
        <a:lstStyle/>
        <a:p>
          <a:endParaRPr lang="it-IT"/>
        </a:p>
      </dgm:t>
    </dgm:pt>
    <dgm:pt modelId="{1204FB58-854D-364D-99D4-383505CB6DA1}" type="sibTrans" cxnId="{D2B45B31-CD61-794D-90BD-F0EDECEC6AE1}">
      <dgm:prSet/>
      <dgm:spPr/>
      <dgm:t>
        <a:bodyPr/>
        <a:lstStyle/>
        <a:p>
          <a:endParaRPr lang="it-IT"/>
        </a:p>
      </dgm:t>
    </dgm:pt>
    <dgm:pt modelId="{8851E127-10F6-0C48-BEE5-F32F03B98D82}">
      <dgm:prSet phldrT="[Testo]"/>
      <dgm:spPr/>
      <dgm:t>
        <a:bodyPr/>
        <a:lstStyle/>
        <a:p>
          <a:r>
            <a:rPr lang="it-IT"/>
            <a:t>QUB_IT</a:t>
          </a:r>
        </a:p>
      </dgm:t>
    </dgm:pt>
    <dgm:pt modelId="{B6286E74-176D-CE45-8181-D5F89236BAF5}" type="parTrans" cxnId="{4D5873EE-4A8E-3C40-B877-05F306BDB1F3}">
      <dgm:prSet/>
      <dgm:spPr/>
      <dgm:t>
        <a:bodyPr/>
        <a:lstStyle/>
        <a:p>
          <a:endParaRPr lang="it-IT"/>
        </a:p>
      </dgm:t>
    </dgm:pt>
    <dgm:pt modelId="{2A6F5D19-95A5-904E-A73C-C3310FF8E764}" type="sibTrans" cxnId="{4D5873EE-4A8E-3C40-B877-05F306BDB1F3}">
      <dgm:prSet/>
      <dgm:spPr/>
      <dgm:t>
        <a:bodyPr/>
        <a:lstStyle/>
        <a:p>
          <a:endParaRPr lang="it-IT"/>
        </a:p>
      </dgm:t>
    </dgm:pt>
    <dgm:pt modelId="{78F6686D-E4B7-EB45-9C30-1EB6DD3E707E}">
      <dgm:prSet phldrT="[Testo]"/>
      <dgm:spPr/>
      <dgm:t>
        <a:bodyPr/>
        <a:lstStyle/>
        <a:p>
          <a:r>
            <a:rPr lang="it-IT">
              <a:solidFill>
                <a:srgbClr val="FF0000"/>
              </a:solidFill>
            </a:rPr>
            <a:t>URANIA_V*</a:t>
          </a:r>
        </a:p>
      </dgm:t>
    </dgm:pt>
    <dgm:pt modelId="{45BEC18F-7782-414E-B243-7EFC1AFC0A46}" type="parTrans" cxnId="{13526217-754E-EF41-8DB8-1967A6980EC9}">
      <dgm:prSet/>
      <dgm:spPr/>
      <dgm:t>
        <a:bodyPr/>
        <a:lstStyle/>
        <a:p>
          <a:endParaRPr lang="it-IT"/>
        </a:p>
      </dgm:t>
    </dgm:pt>
    <dgm:pt modelId="{3E95868D-F459-DD4F-B456-5031318BFB34}" type="sibTrans" cxnId="{13526217-754E-EF41-8DB8-1967A6980EC9}">
      <dgm:prSet/>
      <dgm:spPr/>
      <dgm:t>
        <a:bodyPr/>
        <a:lstStyle/>
        <a:p>
          <a:endParaRPr lang="it-IT"/>
        </a:p>
      </dgm:t>
    </dgm:pt>
    <dgm:pt modelId="{159FD078-9D78-6E4A-83A5-CA3B25DAA9F0}">
      <dgm:prSet phldrT="[Testo]"/>
      <dgm:spPr/>
      <dgm:t>
        <a:bodyPr/>
        <a:lstStyle/>
        <a:p>
          <a:r>
            <a:rPr lang="it-IT">
              <a:solidFill>
                <a:srgbClr val="FF0000"/>
              </a:solidFill>
            </a:rPr>
            <a:t>LLMCP*</a:t>
          </a:r>
        </a:p>
      </dgm:t>
    </dgm:pt>
    <dgm:pt modelId="{1C3BA7E9-2CD5-CC4B-85CE-4815846B9BCC}" type="parTrans" cxnId="{C5580EC8-DC15-0B4B-9277-B3EF37BF7AE5}">
      <dgm:prSet/>
      <dgm:spPr/>
      <dgm:t>
        <a:bodyPr/>
        <a:lstStyle/>
        <a:p>
          <a:endParaRPr lang="it-IT"/>
        </a:p>
      </dgm:t>
    </dgm:pt>
    <dgm:pt modelId="{5157353D-1D8A-9848-B3B6-C651864C86A8}" type="sibTrans" cxnId="{C5580EC8-DC15-0B4B-9277-B3EF37BF7AE5}">
      <dgm:prSet/>
      <dgm:spPr/>
      <dgm:t>
        <a:bodyPr/>
        <a:lstStyle/>
        <a:p>
          <a:endParaRPr lang="it-IT"/>
        </a:p>
      </dgm:t>
    </dgm:pt>
    <dgm:pt modelId="{B50FDB33-34D3-974D-8B5C-230F7D646551}">
      <dgm:prSet phldrT="[Testo]"/>
      <dgm:spPr/>
      <dgm:t>
        <a:bodyPr/>
        <a:lstStyle/>
        <a:p>
          <a:r>
            <a:rPr lang="it-IT"/>
            <a:t>SAMARA DTZ</a:t>
          </a:r>
        </a:p>
      </dgm:t>
    </dgm:pt>
    <dgm:pt modelId="{A383B6FB-F837-6B4B-82C5-B1F813616F22}" type="parTrans" cxnId="{D2F16C0E-B751-AD42-8E5C-009765E91C88}">
      <dgm:prSet/>
      <dgm:spPr/>
      <dgm:t>
        <a:bodyPr/>
        <a:lstStyle/>
        <a:p>
          <a:endParaRPr lang="it-IT"/>
        </a:p>
      </dgm:t>
    </dgm:pt>
    <dgm:pt modelId="{68C1FF16-B72F-F540-8044-CF608BBDF682}" type="sibTrans" cxnId="{D2F16C0E-B751-AD42-8E5C-009765E91C88}">
      <dgm:prSet/>
      <dgm:spPr/>
      <dgm:t>
        <a:bodyPr/>
        <a:lstStyle/>
        <a:p>
          <a:endParaRPr lang="it-IT"/>
        </a:p>
      </dgm:t>
    </dgm:pt>
    <dgm:pt modelId="{ACBFA061-D6F8-DD4F-80A6-2F7F6BF15330}">
      <dgm:prSet phldrT="[Testo]"/>
      <dgm:spPr/>
      <dgm:t>
        <a:bodyPr/>
        <a:lstStyle/>
        <a:p>
          <a:r>
            <a:rPr lang="it-IT"/>
            <a:t>RESILIENCE</a:t>
          </a:r>
        </a:p>
      </dgm:t>
    </dgm:pt>
    <dgm:pt modelId="{CCBF7238-C2B5-3648-9F08-A9AE35E2F7C7}" type="parTrans" cxnId="{AD8CF628-7046-D34C-BA5D-3BE8CBA98A20}">
      <dgm:prSet/>
      <dgm:spPr/>
      <dgm:t>
        <a:bodyPr/>
        <a:lstStyle/>
        <a:p>
          <a:endParaRPr lang="it-IT"/>
        </a:p>
      </dgm:t>
    </dgm:pt>
    <dgm:pt modelId="{2B8E4DBB-4B68-A24D-AEF1-90D91B24D8B0}" type="sibTrans" cxnId="{AD8CF628-7046-D34C-BA5D-3BE8CBA98A20}">
      <dgm:prSet/>
      <dgm:spPr/>
      <dgm:t>
        <a:bodyPr/>
        <a:lstStyle/>
        <a:p>
          <a:endParaRPr lang="it-IT"/>
        </a:p>
      </dgm:t>
    </dgm:pt>
    <dgm:pt modelId="{9DE3C0CC-E16A-914E-B48C-9936FEA3DC9F}">
      <dgm:prSet phldrT="[Testo]"/>
      <dgm:spPr/>
      <dgm:t>
        <a:bodyPr/>
        <a:lstStyle/>
        <a:p>
          <a:r>
            <a:rPr lang="it-IT"/>
            <a:t>H2BTF</a:t>
          </a:r>
        </a:p>
      </dgm:t>
    </dgm:pt>
    <dgm:pt modelId="{16C3E2BB-3C2A-824B-9B9C-6D463FA5ADCB}" type="parTrans" cxnId="{671E0B3D-D23B-7B41-BCA2-914A5F229EC1}">
      <dgm:prSet/>
      <dgm:spPr/>
      <dgm:t>
        <a:bodyPr/>
        <a:lstStyle/>
        <a:p>
          <a:endParaRPr lang="it-IT"/>
        </a:p>
      </dgm:t>
    </dgm:pt>
    <dgm:pt modelId="{AEC52619-9068-B540-B1F4-998ED29FB2E0}" type="sibTrans" cxnId="{671E0B3D-D23B-7B41-BCA2-914A5F229EC1}">
      <dgm:prSet/>
      <dgm:spPr/>
      <dgm:t>
        <a:bodyPr/>
        <a:lstStyle/>
        <a:p>
          <a:endParaRPr lang="it-IT"/>
        </a:p>
      </dgm:t>
    </dgm:pt>
    <dgm:pt modelId="{A65BC6C8-7229-0E49-A1F1-0A3F5065F0AF}" type="pres">
      <dgm:prSet presAssocID="{02AF4328-E301-7C44-BB88-97ECDFECBF42}" presName="Name0" presStyleCnt="0">
        <dgm:presLayoutVars>
          <dgm:dir/>
          <dgm:animLvl val="lvl"/>
          <dgm:resizeHandles val="exact"/>
        </dgm:presLayoutVars>
      </dgm:prSet>
      <dgm:spPr/>
    </dgm:pt>
    <dgm:pt modelId="{66887AC4-15B9-BD4D-803B-70076AB33A0B}" type="pres">
      <dgm:prSet presAssocID="{D10753BC-AA77-B74D-B5DA-AE5C90C15968}" presName="composite" presStyleCnt="0"/>
      <dgm:spPr/>
    </dgm:pt>
    <dgm:pt modelId="{966303D2-9DE9-9144-AE9A-CA766189520D}" type="pres">
      <dgm:prSet presAssocID="{D10753BC-AA77-B74D-B5DA-AE5C90C1596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19F8FF8-C153-8E4C-AA1E-0D3B62A2540C}" type="pres">
      <dgm:prSet presAssocID="{D10753BC-AA77-B74D-B5DA-AE5C90C15968}" presName="desTx" presStyleLbl="alignAccFollowNode1" presStyleIdx="0" presStyleCnt="3">
        <dgm:presLayoutVars>
          <dgm:bulletEnabled val="1"/>
        </dgm:presLayoutVars>
      </dgm:prSet>
      <dgm:spPr/>
    </dgm:pt>
    <dgm:pt modelId="{692EA318-D9CC-7848-8F93-7D53C5EE41FC}" type="pres">
      <dgm:prSet presAssocID="{DE2414F4-CFDA-C64C-BEDC-FD3CBA4F0D8E}" presName="space" presStyleCnt="0"/>
      <dgm:spPr/>
    </dgm:pt>
    <dgm:pt modelId="{D28D71D7-9584-D64E-A331-2E370549080F}" type="pres">
      <dgm:prSet presAssocID="{364368B1-9D4C-5F44-B933-BA9BB0CC73F4}" presName="composite" presStyleCnt="0"/>
      <dgm:spPr/>
    </dgm:pt>
    <dgm:pt modelId="{42486B07-98A8-694B-9703-00936D99A0D5}" type="pres">
      <dgm:prSet presAssocID="{364368B1-9D4C-5F44-B933-BA9BB0CC73F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444242D-0651-314B-BF09-30DA0033B67B}" type="pres">
      <dgm:prSet presAssocID="{364368B1-9D4C-5F44-B933-BA9BB0CC73F4}" presName="desTx" presStyleLbl="alignAccFollowNode1" presStyleIdx="1" presStyleCnt="3">
        <dgm:presLayoutVars>
          <dgm:bulletEnabled val="1"/>
        </dgm:presLayoutVars>
      </dgm:prSet>
      <dgm:spPr/>
    </dgm:pt>
    <dgm:pt modelId="{E7B5210E-AC22-7841-B609-046ACC9F81A5}" type="pres">
      <dgm:prSet presAssocID="{A2F41B1A-9EE7-4140-8E24-17AFA4AD2E1D}" presName="space" presStyleCnt="0"/>
      <dgm:spPr/>
    </dgm:pt>
    <dgm:pt modelId="{B0EFAEA4-ECB9-6D49-AD3D-C5EF0959581D}" type="pres">
      <dgm:prSet presAssocID="{EC3E69DD-61D3-CF48-B66B-89E6DEEA14C9}" presName="composite" presStyleCnt="0"/>
      <dgm:spPr/>
    </dgm:pt>
    <dgm:pt modelId="{0A0614D5-32D8-9F42-ADC4-FC86E24D6CBC}" type="pres">
      <dgm:prSet presAssocID="{EC3E69DD-61D3-CF48-B66B-89E6DEEA14C9}" presName="parTx" presStyleLbl="alignNode1" presStyleIdx="2" presStyleCnt="3" custScaleX="111272">
        <dgm:presLayoutVars>
          <dgm:chMax val="0"/>
          <dgm:chPref val="0"/>
          <dgm:bulletEnabled val="1"/>
        </dgm:presLayoutVars>
      </dgm:prSet>
      <dgm:spPr/>
    </dgm:pt>
    <dgm:pt modelId="{7FD343F9-FB4E-E04B-8514-BFBD68D9D54A}" type="pres">
      <dgm:prSet presAssocID="{EC3E69DD-61D3-CF48-B66B-89E6DEEA14C9}" presName="desTx" presStyleLbl="alignAccFollowNode1" presStyleIdx="2" presStyleCnt="3" custScaleX="111124">
        <dgm:presLayoutVars>
          <dgm:bulletEnabled val="1"/>
        </dgm:presLayoutVars>
      </dgm:prSet>
      <dgm:spPr/>
    </dgm:pt>
  </dgm:ptLst>
  <dgm:cxnLst>
    <dgm:cxn modelId="{794D6506-A904-AC45-B5E3-E926F8A4A9E3}" srcId="{364368B1-9D4C-5F44-B933-BA9BB0CC73F4}" destId="{DA622002-4418-444D-AA6A-A92E50DF5EBB}" srcOrd="1" destOrd="0" parTransId="{810689CF-011A-6244-9EE4-D917A6703435}" sibTransId="{0393B7AD-4479-A546-96DD-030BDBCC26F1}"/>
    <dgm:cxn modelId="{D2F16C0E-B751-AD42-8E5C-009765E91C88}" srcId="{EC3E69DD-61D3-CF48-B66B-89E6DEEA14C9}" destId="{B50FDB33-34D3-974D-8B5C-230F7D646551}" srcOrd="5" destOrd="0" parTransId="{A383B6FB-F837-6B4B-82C5-B1F813616F22}" sibTransId="{68C1FF16-B72F-F540-8044-CF608BBDF682}"/>
    <dgm:cxn modelId="{2C962C12-5DEB-DF4A-A6F3-73E13D5B8F36}" type="presOf" srcId="{28F0FD54-FDD2-4A4B-A662-026D654013D9}" destId="{819F8FF8-C153-8E4C-AA1E-0D3B62A2540C}" srcOrd="0" destOrd="3" presId="urn:microsoft.com/office/officeart/2005/8/layout/hList1"/>
    <dgm:cxn modelId="{13526217-754E-EF41-8DB8-1967A6980EC9}" srcId="{D10753BC-AA77-B74D-B5DA-AE5C90C15968}" destId="{78F6686D-E4B7-EB45-9C30-1EB6DD3E707E}" srcOrd="6" destOrd="0" parTransId="{45BEC18F-7782-414E-B243-7EFC1AFC0A46}" sibTransId="{3E95868D-F459-DD4F-B456-5031318BFB34}"/>
    <dgm:cxn modelId="{82FF1519-F0B4-994A-B3A1-1DBA897336F6}" type="presOf" srcId="{EEBFB608-84E4-7B44-BE2D-F0CD1034831F}" destId="{7FD343F9-FB4E-E04B-8514-BFBD68D9D54A}" srcOrd="0" destOrd="3" presId="urn:microsoft.com/office/officeart/2005/8/layout/hList1"/>
    <dgm:cxn modelId="{5339B61C-502B-BB48-9804-EC6A1F0B625B}" srcId="{364368B1-9D4C-5F44-B933-BA9BB0CC73F4}" destId="{764AB369-7A1A-7344-90C1-5CD4E048C318}" srcOrd="0" destOrd="0" parTransId="{A258EBA8-BF65-984E-AA98-7BEEA5A6D460}" sibTransId="{148F4358-B7BD-AC44-936A-2142AA963497}"/>
    <dgm:cxn modelId="{2409481D-372E-9548-A442-53231F8C7D78}" srcId="{EC3E69DD-61D3-CF48-B66B-89E6DEEA14C9}" destId="{DE0DF5C2-687B-3147-8033-BBB1818ED51B}" srcOrd="7" destOrd="0" parTransId="{EFB99486-29D2-2B4A-9463-CDA49CB8A21A}" sibTransId="{232FECFE-BA51-2043-99C5-EB889B27E983}"/>
    <dgm:cxn modelId="{241ECB1E-F81F-7245-9CA2-61416C62589A}" type="presOf" srcId="{ACBFA061-D6F8-DD4F-80A6-2F7F6BF15330}" destId="{819F8FF8-C153-8E4C-AA1E-0D3B62A2540C}" srcOrd="0" destOrd="5" presId="urn:microsoft.com/office/officeart/2005/8/layout/hList1"/>
    <dgm:cxn modelId="{8A8B9024-663D-EF41-8342-8A9E6163C6FB}" type="presOf" srcId="{DA622002-4418-444D-AA6A-A92E50DF5EBB}" destId="{D444242D-0651-314B-BF09-30DA0033B67B}" srcOrd="0" destOrd="1" presId="urn:microsoft.com/office/officeart/2005/8/layout/hList1"/>
    <dgm:cxn modelId="{AD8CF628-7046-D34C-BA5D-3BE8CBA98A20}" srcId="{D10753BC-AA77-B74D-B5DA-AE5C90C15968}" destId="{ACBFA061-D6F8-DD4F-80A6-2F7F6BF15330}" srcOrd="5" destOrd="0" parTransId="{CCBF7238-C2B5-3648-9F08-A9AE35E2F7C7}" sibTransId="{2B8E4DBB-4B68-A24D-AEF1-90D91B24D8B0}"/>
    <dgm:cxn modelId="{5DFBD429-8F86-F84F-940F-4EE8B25920DD}" srcId="{D10753BC-AA77-B74D-B5DA-AE5C90C15968}" destId="{28F0FD54-FDD2-4A4B-A662-026D654013D9}" srcOrd="3" destOrd="0" parTransId="{B714FB4C-7941-574E-AD24-02E6E2B39781}" sibTransId="{B70D1971-DFD8-064B-AA72-06E3A4F0A1E0}"/>
    <dgm:cxn modelId="{865A2D2F-B983-C743-A6C4-4F19899DB607}" srcId="{364368B1-9D4C-5F44-B933-BA9BB0CC73F4}" destId="{0E58F7C2-449B-204B-A71A-94735A6E8D7E}" srcOrd="2" destOrd="0" parTransId="{5233D7E5-54D1-624A-841A-2E07307B73DC}" sibTransId="{6B3D18E4-B4AE-9B4F-94F6-AE0C38645506}"/>
    <dgm:cxn modelId="{5D85752F-D5DF-C74B-ADB8-BAB327787878}" srcId="{EC3E69DD-61D3-CF48-B66B-89E6DEEA14C9}" destId="{EEBFB608-84E4-7B44-BE2D-F0CD1034831F}" srcOrd="3" destOrd="0" parTransId="{A593B705-66DD-7044-8398-8381B9BD610F}" sibTransId="{F98A02CA-8F1B-E64D-B28D-97109D7AC54D}"/>
    <dgm:cxn modelId="{D2B45B31-CD61-794D-90BD-F0EDECEC6AE1}" srcId="{EC3E69DD-61D3-CF48-B66B-89E6DEEA14C9}" destId="{AA518CF3-94D2-5442-B37B-D7E00954B784}" srcOrd="4" destOrd="0" parTransId="{D6F9F766-47F1-3240-BC01-3645FECAA8A1}" sibTransId="{1204FB58-854D-364D-99D4-383505CB6DA1}"/>
    <dgm:cxn modelId="{D1FCF132-E926-764F-903D-620D508216A7}" srcId="{EC3E69DD-61D3-CF48-B66B-89E6DEEA14C9}" destId="{D1187938-0815-334C-B7AE-9DB7CD70C406}" srcOrd="2" destOrd="0" parTransId="{2E5E76CF-7B2A-8D4C-8777-A193C6B65EC2}" sibTransId="{136DE5E1-5A92-A449-9E09-6F778AFD9A3D}"/>
    <dgm:cxn modelId="{671E0B3D-D23B-7B41-BCA2-914A5F229EC1}" srcId="{EC3E69DD-61D3-CF48-B66B-89E6DEEA14C9}" destId="{9DE3C0CC-E16A-914E-B48C-9936FEA3DC9F}" srcOrd="1" destOrd="0" parTransId="{16C3E2BB-3C2A-824B-9B9C-6D463FA5ADCB}" sibTransId="{AEC52619-9068-B540-B1F4-998ED29FB2E0}"/>
    <dgm:cxn modelId="{DB7FD847-9BAE-CD4C-B0BB-E42F0A9DDA5D}" srcId="{02AF4328-E301-7C44-BB88-97ECDFECBF42}" destId="{EC3E69DD-61D3-CF48-B66B-89E6DEEA14C9}" srcOrd="2" destOrd="0" parTransId="{446BE475-CA69-194C-9CEE-FA2611202DAE}" sibTransId="{1520402D-4875-2D47-A111-F8BFC6E593E6}"/>
    <dgm:cxn modelId="{90EB254C-C0ED-D844-ABF4-BDE98A6E3C41}" srcId="{D10753BC-AA77-B74D-B5DA-AE5C90C15968}" destId="{DBD91F0B-4143-A64A-946B-02E8F378964F}" srcOrd="0" destOrd="0" parTransId="{ECEDEDE8-F420-7742-B0A7-0A6086D2833C}" sibTransId="{FC28B4A4-9298-F24B-9977-883D0469EE82}"/>
    <dgm:cxn modelId="{D2A4A55B-719D-1741-87BB-390EAD6D9FD4}" type="presOf" srcId="{8B2196EC-79C1-F240-AAFF-A34FBB9DB354}" destId="{7FD343F9-FB4E-E04B-8514-BFBD68D9D54A}" srcOrd="0" destOrd="8" presId="urn:microsoft.com/office/officeart/2005/8/layout/hList1"/>
    <dgm:cxn modelId="{5EF7A55D-596C-9A41-A6BC-CB6D87CACBF6}" type="presOf" srcId="{78F6686D-E4B7-EB45-9C30-1EB6DD3E707E}" destId="{819F8FF8-C153-8E4C-AA1E-0D3B62A2540C}" srcOrd="0" destOrd="6" presId="urn:microsoft.com/office/officeart/2005/8/layout/hList1"/>
    <dgm:cxn modelId="{755D6E5E-91E9-A74E-AD45-848D68786B75}" srcId="{02AF4328-E301-7C44-BB88-97ECDFECBF42}" destId="{D10753BC-AA77-B74D-B5DA-AE5C90C15968}" srcOrd="0" destOrd="0" parTransId="{F941660D-C79D-0F44-AE0F-5047EAB0F20E}" sibTransId="{DE2414F4-CFDA-C64C-BEDC-FD3CBA4F0D8E}"/>
    <dgm:cxn modelId="{3CA4BB67-D03E-9347-89C3-6FAABA933D64}" type="presOf" srcId="{0E58F7C2-449B-204B-A71A-94735A6E8D7E}" destId="{D444242D-0651-314B-BF09-30DA0033B67B}" srcOrd="0" destOrd="2" presId="urn:microsoft.com/office/officeart/2005/8/layout/hList1"/>
    <dgm:cxn modelId="{B319606A-4360-3644-9374-4B52B82FE084}" type="presOf" srcId="{DBD91F0B-4143-A64A-946B-02E8F378964F}" destId="{819F8FF8-C153-8E4C-AA1E-0D3B62A2540C}" srcOrd="0" destOrd="0" presId="urn:microsoft.com/office/officeart/2005/8/layout/hList1"/>
    <dgm:cxn modelId="{A1302870-FE9B-D648-972B-5F62EE6A72D7}" srcId="{EC3E69DD-61D3-CF48-B66B-89E6DEEA14C9}" destId="{85BE86C9-1455-3B41-A570-26FB6408DCE3}" srcOrd="6" destOrd="0" parTransId="{87C80939-159E-9742-BF95-86A547298F0D}" sibTransId="{018B5813-E8FF-8E4A-9EAF-0DAA1CD20D3B}"/>
    <dgm:cxn modelId="{9AAF0877-5AC4-784C-9CD8-8CB644D9DE6B}" type="presOf" srcId="{159FD078-9D78-6E4A-83A5-CA3B25DAA9F0}" destId="{819F8FF8-C153-8E4C-AA1E-0D3B62A2540C}" srcOrd="0" destOrd="2" presId="urn:microsoft.com/office/officeart/2005/8/layout/hList1"/>
    <dgm:cxn modelId="{67D19D7A-0108-9F40-ABFF-B2057368E22E}" type="presOf" srcId="{364368B1-9D4C-5F44-B933-BA9BB0CC73F4}" destId="{42486B07-98A8-694B-9703-00936D99A0D5}" srcOrd="0" destOrd="0" presId="urn:microsoft.com/office/officeart/2005/8/layout/hList1"/>
    <dgm:cxn modelId="{3DE1E986-0FB7-894A-A302-37B151CD84BC}" type="presOf" srcId="{9DE3C0CC-E16A-914E-B48C-9936FEA3DC9F}" destId="{7FD343F9-FB4E-E04B-8514-BFBD68D9D54A}" srcOrd="0" destOrd="1" presId="urn:microsoft.com/office/officeart/2005/8/layout/hList1"/>
    <dgm:cxn modelId="{6660758F-1D1A-1B48-A4AB-AE52FC68BE5A}" type="presOf" srcId="{B5393038-E07C-5F47-A6FB-81932ED51279}" destId="{7FD343F9-FB4E-E04B-8514-BFBD68D9D54A}" srcOrd="0" destOrd="0" presId="urn:microsoft.com/office/officeart/2005/8/layout/hList1"/>
    <dgm:cxn modelId="{4D7D1AA5-6FB6-4B49-B8C6-D7ABA766307B}" type="presOf" srcId="{B50FDB33-34D3-974D-8B5C-230F7D646551}" destId="{7FD343F9-FB4E-E04B-8514-BFBD68D9D54A}" srcOrd="0" destOrd="5" presId="urn:microsoft.com/office/officeart/2005/8/layout/hList1"/>
    <dgm:cxn modelId="{5A7945AD-90A6-854C-A941-A4BFF5047CFF}" type="presOf" srcId="{D1187938-0815-334C-B7AE-9DB7CD70C406}" destId="{7FD343F9-FB4E-E04B-8514-BFBD68D9D54A}" srcOrd="0" destOrd="2" presId="urn:microsoft.com/office/officeart/2005/8/layout/hList1"/>
    <dgm:cxn modelId="{718950B0-1FCC-4843-8BFE-FA5D4B810394}" type="presOf" srcId="{02AF4328-E301-7C44-BB88-97ECDFECBF42}" destId="{A65BC6C8-7229-0E49-A1F1-0A3F5065F0AF}" srcOrd="0" destOrd="0" presId="urn:microsoft.com/office/officeart/2005/8/layout/hList1"/>
    <dgm:cxn modelId="{48DE08B6-D9BF-2B41-989D-4304099E072C}" srcId="{02AF4328-E301-7C44-BB88-97ECDFECBF42}" destId="{364368B1-9D4C-5F44-B933-BA9BB0CC73F4}" srcOrd="1" destOrd="0" parTransId="{279D7917-6A24-2B4F-80BD-A42895EBDD6F}" sibTransId="{A2F41B1A-9EE7-4140-8E24-17AFA4AD2E1D}"/>
    <dgm:cxn modelId="{374A9DB9-E6F4-CF46-AB9F-1C6738D0D27F}" srcId="{EC3E69DD-61D3-CF48-B66B-89E6DEEA14C9}" destId="{B5393038-E07C-5F47-A6FB-81932ED51279}" srcOrd="0" destOrd="0" parTransId="{53811FCF-D632-A04E-B284-C1DF5C2E54EA}" sibTransId="{BAD2DA58-B118-8543-B956-455C2EFE233F}"/>
    <dgm:cxn modelId="{A8D2EEBB-0852-9444-B4F7-04368B8CF5FB}" srcId="{EC3E69DD-61D3-CF48-B66B-89E6DEEA14C9}" destId="{8B2196EC-79C1-F240-AAFF-A34FBB9DB354}" srcOrd="8" destOrd="0" parTransId="{993CF22D-D7FE-9448-9873-11EEAB8D6C8D}" sibTransId="{3CF94AC3-8B17-A145-A99A-CBA9A59BC3A9}"/>
    <dgm:cxn modelId="{4A71ACC1-DAF7-5B4A-8B19-7DC31CFFF99E}" type="presOf" srcId="{AA518CF3-94D2-5442-B37B-D7E00954B784}" destId="{7FD343F9-FB4E-E04B-8514-BFBD68D9D54A}" srcOrd="0" destOrd="4" presId="urn:microsoft.com/office/officeart/2005/8/layout/hList1"/>
    <dgm:cxn modelId="{85DDF5C4-8121-C84B-95B5-3494B20C22F9}" srcId="{D10753BC-AA77-B74D-B5DA-AE5C90C15968}" destId="{469F4849-C9DB-6A4B-8354-999379AA64FE}" srcOrd="1" destOrd="0" parTransId="{3944ADAC-D48C-0449-9BF5-B40681E3FDC4}" sibTransId="{3628B090-0B85-3D48-B751-275A35C83857}"/>
    <dgm:cxn modelId="{AA994CC6-D5A2-584B-9207-BF4F316F843C}" type="presOf" srcId="{469F4849-C9DB-6A4B-8354-999379AA64FE}" destId="{819F8FF8-C153-8E4C-AA1E-0D3B62A2540C}" srcOrd="0" destOrd="1" presId="urn:microsoft.com/office/officeart/2005/8/layout/hList1"/>
    <dgm:cxn modelId="{C5580EC8-DC15-0B4B-9277-B3EF37BF7AE5}" srcId="{D10753BC-AA77-B74D-B5DA-AE5C90C15968}" destId="{159FD078-9D78-6E4A-83A5-CA3B25DAA9F0}" srcOrd="2" destOrd="0" parTransId="{1C3BA7E9-2CD5-CC4B-85CE-4815846B9BCC}" sibTransId="{5157353D-1D8A-9848-B3B6-C651864C86A8}"/>
    <dgm:cxn modelId="{0C049AD1-6926-1544-9E01-888898C790EB}" type="presOf" srcId="{8851E127-10F6-0C48-BEE5-F32F03B98D82}" destId="{819F8FF8-C153-8E4C-AA1E-0D3B62A2540C}" srcOrd="0" destOrd="4" presId="urn:microsoft.com/office/officeart/2005/8/layout/hList1"/>
    <dgm:cxn modelId="{6DFCC5D4-1196-4C47-B92A-44127C6F874A}" type="presOf" srcId="{D10753BC-AA77-B74D-B5DA-AE5C90C15968}" destId="{966303D2-9DE9-9144-AE9A-CA766189520D}" srcOrd="0" destOrd="0" presId="urn:microsoft.com/office/officeart/2005/8/layout/hList1"/>
    <dgm:cxn modelId="{9937E8D6-BB7E-994C-BC78-E5DFD3E8BA05}" type="presOf" srcId="{764AB369-7A1A-7344-90C1-5CD4E048C318}" destId="{D444242D-0651-314B-BF09-30DA0033B67B}" srcOrd="0" destOrd="0" presId="urn:microsoft.com/office/officeart/2005/8/layout/hList1"/>
    <dgm:cxn modelId="{069F37D9-9874-F545-B34E-1691FAFCDBB9}" type="presOf" srcId="{EC3E69DD-61D3-CF48-B66B-89E6DEEA14C9}" destId="{0A0614D5-32D8-9F42-ADC4-FC86E24D6CBC}" srcOrd="0" destOrd="0" presId="urn:microsoft.com/office/officeart/2005/8/layout/hList1"/>
    <dgm:cxn modelId="{4D5873EE-4A8E-3C40-B877-05F306BDB1F3}" srcId="{D10753BC-AA77-B74D-B5DA-AE5C90C15968}" destId="{8851E127-10F6-0C48-BEE5-F32F03B98D82}" srcOrd="4" destOrd="0" parTransId="{B6286E74-176D-CE45-8181-D5F89236BAF5}" sibTransId="{2A6F5D19-95A5-904E-A73C-C3310FF8E764}"/>
    <dgm:cxn modelId="{F0000FF5-FD26-9745-9127-F59DD0C3B849}" type="presOf" srcId="{85BE86C9-1455-3B41-A570-26FB6408DCE3}" destId="{7FD343F9-FB4E-E04B-8514-BFBD68D9D54A}" srcOrd="0" destOrd="6" presId="urn:microsoft.com/office/officeart/2005/8/layout/hList1"/>
    <dgm:cxn modelId="{236DBDFB-F179-C841-A0DB-F22A40792C26}" type="presOf" srcId="{DE0DF5C2-687B-3147-8033-BBB1818ED51B}" destId="{7FD343F9-FB4E-E04B-8514-BFBD68D9D54A}" srcOrd="0" destOrd="7" presId="urn:microsoft.com/office/officeart/2005/8/layout/hList1"/>
    <dgm:cxn modelId="{8DADE62F-BAB2-A049-950B-DB7CD281272A}" type="presParOf" srcId="{A65BC6C8-7229-0E49-A1F1-0A3F5065F0AF}" destId="{66887AC4-15B9-BD4D-803B-70076AB33A0B}" srcOrd="0" destOrd="0" presId="urn:microsoft.com/office/officeart/2005/8/layout/hList1"/>
    <dgm:cxn modelId="{FBB055C8-F824-CA47-A3C1-F5A6517069C1}" type="presParOf" srcId="{66887AC4-15B9-BD4D-803B-70076AB33A0B}" destId="{966303D2-9DE9-9144-AE9A-CA766189520D}" srcOrd="0" destOrd="0" presId="urn:microsoft.com/office/officeart/2005/8/layout/hList1"/>
    <dgm:cxn modelId="{A1B6B691-8A97-EE49-8E33-AA964F29BCCA}" type="presParOf" srcId="{66887AC4-15B9-BD4D-803B-70076AB33A0B}" destId="{819F8FF8-C153-8E4C-AA1E-0D3B62A2540C}" srcOrd="1" destOrd="0" presId="urn:microsoft.com/office/officeart/2005/8/layout/hList1"/>
    <dgm:cxn modelId="{05ACBAA4-CD3E-1E46-B8B2-1F7DE0DC12E0}" type="presParOf" srcId="{A65BC6C8-7229-0E49-A1F1-0A3F5065F0AF}" destId="{692EA318-D9CC-7848-8F93-7D53C5EE41FC}" srcOrd="1" destOrd="0" presId="urn:microsoft.com/office/officeart/2005/8/layout/hList1"/>
    <dgm:cxn modelId="{D67ECF1A-42FA-574F-8BA8-EAC5FE9D4011}" type="presParOf" srcId="{A65BC6C8-7229-0E49-A1F1-0A3F5065F0AF}" destId="{D28D71D7-9584-D64E-A331-2E370549080F}" srcOrd="2" destOrd="0" presId="urn:microsoft.com/office/officeart/2005/8/layout/hList1"/>
    <dgm:cxn modelId="{45B98C8E-51BB-8442-A1DF-C5DB768B0736}" type="presParOf" srcId="{D28D71D7-9584-D64E-A331-2E370549080F}" destId="{42486B07-98A8-694B-9703-00936D99A0D5}" srcOrd="0" destOrd="0" presId="urn:microsoft.com/office/officeart/2005/8/layout/hList1"/>
    <dgm:cxn modelId="{65D0550A-5566-0D4F-A1AF-883A961AD560}" type="presParOf" srcId="{D28D71D7-9584-D64E-A331-2E370549080F}" destId="{D444242D-0651-314B-BF09-30DA0033B67B}" srcOrd="1" destOrd="0" presId="urn:microsoft.com/office/officeart/2005/8/layout/hList1"/>
    <dgm:cxn modelId="{8E4328C5-80A6-B740-8B57-C9DA95881A0A}" type="presParOf" srcId="{A65BC6C8-7229-0E49-A1F1-0A3F5065F0AF}" destId="{E7B5210E-AC22-7841-B609-046ACC9F81A5}" srcOrd="3" destOrd="0" presId="urn:microsoft.com/office/officeart/2005/8/layout/hList1"/>
    <dgm:cxn modelId="{88F5EAD1-B9C7-F542-BA30-84C9C311D77B}" type="presParOf" srcId="{A65BC6C8-7229-0E49-A1F1-0A3F5065F0AF}" destId="{B0EFAEA4-ECB9-6D49-AD3D-C5EF0959581D}" srcOrd="4" destOrd="0" presId="urn:microsoft.com/office/officeart/2005/8/layout/hList1"/>
    <dgm:cxn modelId="{CC022A86-98E6-1D4A-9C8E-AF2113C3A339}" type="presParOf" srcId="{B0EFAEA4-ECB9-6D49-AD3D-C5EF0959581D}" destId="{0A0614D5-32D8-9F42-ADC4-FC86E24D6CBC}" srcOrd="0" destOrd="0" presId="urn:microsoft.com/office/officeart/2005/8/layout/hList1"/>
    <dgm:cxn modelId="{42A0FCB3-81C3-D249-AEFC-70EFC890CB80}" type="presParOf" srcId="{B0EFAEA4-ECB9-6D49-AD3D-C5EF0959581D}" destId="{7FD343F9-FB4E-E04B-8514-BFBD68D9D54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318896-B862-4D44-850C-8DE8553CA2C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9CFF8F6-EEE1-4497-925F-C79BD5881721}">
      <dgm:prSet/>
      <dgm:spPr>
        <a:solidFill>
          <a:schemeClr val="accent2"/>
        </a:solidFill>
      </dgm:spPr>
      <dgm:t>
        <a:bodyPr/>
        <a:lstStyle/>
        <a:p>
          <a:r>
            <a:rPr lang="en-GB"/>
            <a:t>New proposals con RN @ LNF</a:t>
          </a:r>
          <a:endParaRPr lang="en-US"/>
        </a:p>
      </dgm:t>
    </dgm:pt>
    <dgm:pt modelId="{C59987F9-7EDB-40C1-8AF4-4A210322020A}" type="parTrans" cxnId="{0AB33DB4-2082-41AA-A45B-D9DAF8F04B25}">
      <dgm:prSet/>
      <dgm:spPr/>
      <dgm:t>
        <a:bodyPr/>
        <a:lstStyle/>
        <a:p>
          <a:endParaRPr lang="en-US"/>
        </a:p>
      </dgm:t>
    </dgm:pt>
    <dgm:pt modelId="{BAA9B7AD-EDB8-459D-99E9-15DACF3B1D57}" type="sibTrans" cxnId="{0AB33DB4-2082-41AA-A45B-D9DAF8F04B25}">
      <dgm:prSet/>
      <dgm:spPr/>
      <dgm:t>
        <a:bodyPr/>
        <a:lstStyle/>
        <a:p>
          <a:endParaRPr lang="en-US"/>
        </a:p>
      </dgm:t>
    </dgm:pt>
    <dgm:pt modelId="{380127DA-C9B6-41F9-9337-91B507798B24}">
      <dgm:prSet/>
      <dgm:spPr/>
      <dgm:t>
        <a:bodyPr/>
        <a:lstStyle/>
        <a:p>
          <a:pPr marL="0" indent="0">
            <a:buFont typeface="+mj-lt"/>
            <a:buAutoNum type="arabicPeriod"/>
            <a:tabLst>
              <a:tab pos="2836863" algn="l"/>
            </a:tabLst>
          </a:pPr>
          <a:r>
            <a:rPr lang="it-IT" b="0" i="0" u="none" dirty="0"/>
            <a:t>CROWN	RN A. Marcelli</a:t>
          </a:r>
          <a:endParaRPr lang="en-US" dirty="0"/>
        </a:p>
      </dgm:t>
    </dgm:pt>
    <dgm:pt modelId="{9CB3EE75-4FDB-470B-9B84-33264C2D25DE}" type="parTrans" cxnId="{9A9376E3-DB6B-4D90-9592-66B0648DA3DE}">
      <dgm:prSet/>
      <dgm:spPr/>
      <dgm:t>
        <a:bodyPr/>
        <a:lstStyle/>
        <a:p>
          <a:endParaRPr lang="en-US"/>
        </a:p>
      </dgm:t>
    </dgm:pt>
    <dgm:pt modelId="{3A379D41-78BA-468B-8C5C-4A0C35ECE3C2}" type="sibTrans" cxnId="{9A9376E3-DB6B-4D90-9592-66B0648DA3DE}">
      <dgm:prSet/>
      <dgm:spPr/>
      <dgm:t>
        <a:bodyPr/>
        <a:lstStyle/>
        <a:p>
          <a:endParaRPr lang="en-US"/>
        </a:p>
      </dgm:t>
    </dgm:pt>
    <dgm:pt modelId="{2789C241-D04F-3C40-BED3-0D1F249597BF}">
      <dgm:prSet/>
      <dgm:spPr>
        <a:solidFill>
          <a:schemeClr val="accent5"/>
        </a:solidFill>
      </dgm:spPr>
      <dgm:t>
        <a:bodyPr/>
        <a:lstStyle/>
        <a:p>
          <a:r>
            <a:rPr lang="en-US"/>
            <a:t>Extensions:</a:t>
          </a:r>
        </a:p>
      </dgm:t>
    </dgm:pt>
    <dgm:pt modelId="{51251B64-66AD-D84B-9B33-3875BDED3BA1}" type="parTrans" cxnId="{B791928C-628A-3440-94E3-9E79791DA94B}">
      <dgm:prSet/>
      <dgm:spPr/>
      <dgm:t>
        <a:bodyPr/>
        <a:lstStyle/>
        <a:p>
          <a:endParaRPr lang="it-IT"/>
        </a:p>
      </dgm:t>
    </dgm:pt>
    <dgm:pt modelId="{2C0E59B7-F555-7E4B-8E44-A23D82D1ED3A}" type="sibTrans" cxnId="{B791928C-628A-3440-94E3-9E79791DA94B}">
      <dgm:prSet/>
      <dgm:spPr/>
      <dgm:t>
        <a:bodyPr/>
        <a:lstStyle/>
        <a:p>
          <a:endParaRPr lang="it-IT"/>
        </a:p>
      </dgm:t>
    </dgm:pt>
    <dgm:pt modelId="{CAE41E8D-9DFD-D544-B0FB-05B969A9BC2A}">
      <dgm:prSet/>
      <dgm:spPr/>
      <dgm:t>
        <a:bodyPr/>
        <a:lstStyle/>
        <a:p>
          <a:pPr marL="0" indent="0">
            <a:buFont typeface="+mj-lt"/>
            <a:buAutoNum type="arabicPeriod"/>
            <a:tabLst>
              <a:tab pos="2836863" algn="l"/>
            </a:tabLst>
          </a:pPr>
          <a:r>
            <a:rPr lang="en-US"/>
            <a:t>SAMADHA	RL R. </a:t>
          </a:r>
          <a:r>
            <a:rPr lang="en-US" err="1"/>
            <a:t>Bedogni</a:t>
          </a:r>
          <a:endParaRPr lang="en-US"/>
        </a:p>
      </dgm:t>
    </dgm:pt>
    <dgm:pt modelId="{E29D4798-D40C-2D4E-8832-A71F45D12C59}" type="parTrans" cxnId="{A121C43B-EDB2-CB42-97F3-7851DE53AE45}">
      <dgm:prSet/>
      <dgm:spPr/>
      <dgm:t>
        <a:bodyPr/>
        <a:lstStyle/>
        <a:p>
          <a:endParaRPr lang="it-IT"/>
        </a:p>
      </dgm:t>
    </dgm:pt>
    <dgm:pt modelId="{FD7CBDF5-55BE-FC47-99A3-753DB282410C}" type="sibTrans" cxnId="{A121C43B-EDB2-CB42-97F3-7851DE53AE45}">
      <dgm:prSet/>
      <dgm:spPr/>
      <dgm:t>
        <a:bodyPr/>
        <a:lstStyle/>
        <a:p>
          <a:endParaRPr lang="it-IT"/>
        </a:p>
      </dgm:t>
    </dgm:pt>
    <dgm:pt modelId="{94FC281A-B30B-6948-9A1B-49A1C3D1288E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/>
            <a:t>New proposal GRANT </a:t>
          </a:r>
          <a:r>
            <a:rPr lang="en-US" err="1"/>
            <a:t>giovani</a:t>
          </a:r>
          <a:r>
            <a:rPr lang="en-US"/>
            <a:t>:</a:t>
          </a:r>
        </a:p>
      </dgm:t>
    </dgm:pt>
    <dgm:pt modelId="{CB7F8C25-D39E-0249-85ED-04D961D28AAD}" type="parTrans" cxnId="{27E0E611-8210-634C-8A94-DABE458213C2}">
      <dgm:prSet/>
      <dgm:spPr/>
      <dgm:t>
        <a:bodyPr/>
        <a:lstStyle/>
        <a:p>
          <a:endParaRPr lang="it-IT"/>
        </a:p>
      </dgm:t>
    </dgm:pt>
    <dgm:pt modelId="{A9AE6664-DB48-CB4C-A0E1-D2D6065F5A77}" type="sibTrans" cxnId="{27E0E611-8210-634C-8A94-DABE458213C2}">
      <dgm:prSet/>
      <dgm:spPr/>
      <dgm:t>
        <a:bodyPr/>
        <a:lstStyle/>
        <a:p>
          <a:endParaRPr lang="it-IT"/>
        </a:p>
      </dgm:t>
    </dgm:pt>
    <dgm:pt modelId="{84003D49-05A3-1243-B057-58655DB78937}">
      <dgm:prSet/>
      <dgm:spPr/>
      <dgm:t>
        <a:bodyPr/>
        <a:lstStyle/>
        <a:p>
          <a:pPr marL="0" indent="0">
            <a:buFont typeface="+mj-lt"/>
            <a:buAutoNum type="arabicPeriod"/>
            <a:tabLst>
              <a:tab pos="2836863" algn="l"/>
            </a:tabLst>
          </a:pPr>
          <a:r>
            <a:rPr lang="en-US"/>
            <a:t>FLYDOS	RN A. </a:t>
          </a:r>
          <a:r>
            <a:rPr lang="en-US" err="1"/>
            <a:t>Calamida</a:t>
          </a:r>
          <a:endParaRPr lang="en-US"/>
        </a:p>
      </dgm:t>
    </dgm:pt>
    <dgm:pt modelId="{2B9CCD1E-E869-D049-9B8F-5B8985DE21EC}" type="parTrans" cxnId="{F0ADD695-AD18-2B4E-934A-028113BA7605}">
      <dgm:prSet/>
      <dgm:spPr/>
      <dgm:t>
        <a:bodyPr/>
        <a:lstStyle/>
        <a:p>
          <a:endParaRPr lang="it-IT"/>
        </a:p>
      </dgm:t>
    </dgm:pt>
    <dgm:pt modelId="{3619E305-DB55-2640-BA44-ECE92505CFD4}" type="sibTrans" cxnId="{F0ADD695-AD18-2B4E-934A-028113BA7605}">
      <dgm:prSet/>
      <dgm:spPr/>
      <dgm:t>
        <a:bodyPr/>
        <a:lstStyle/>
        <a:p>
          <a:endParaRPr lang="it-IT"/>
        </a:p>
      </dgm:t>
    </dgm:pt>
    <dgm:pt modelId="{E45A791E-80F1-D34B-BAA9-67CDBE14FB87}">
      <dgm:prSet/>
      <dgm:spPr/>
      <dgm:t>
        <a:bodyPr/>
        <a:lstStyle/>
        <a:p>
          <a:pPr marL="0" indent="0">
            <a:buFont typeface="+mj-lt"/>
            <a:buAutoNum type="arabicPeriod"/>
            <a:tabLst>
              <a:tab pos="2836863" algn="l"/>
            </a:tabLst>
          </a:pPr>
          <a:r>
            <a:rPr lang="it-IT" b="0" i="0" u="none" dirty="0"/>
            <a:t>MICROSPEX	RN D. </a:t>
          </a:r>
          <a:r>
            <a:rPr lang="it-IT" b="0" i="0" u="none" dirty="0" err="1"/>
            <a:t>Hampai</a:t>
          </a:r>
          <a:endParaRPr lang="it-IT" b="0" i="0" u="none" dirty="0"/>
        </a:p>
      </dgm:t>
    </dgm:pt>
    <dgm:pt modelId="{E1597DE2-3DA5-E445-9EBB-E669B1D2DC33}" type="parTrans" cxnId="{BB643BFF-ADB5-E248-9D56-65F73DCC361C}">
      <dgm:prSet/>
      <dgm:spPr/>
      <dgm:t>
        <a:bodyPr/>
        <a:lstStyle/>
        <a:p>
          <a:endParaRPr lang="it-IT"/>
        </a:p>
      </dgm:t>
    </dgm:pt>
    <dgm:pt modelId="{31106093-FD71-E045-ACB4-E14DEDB79798}" type="sibTrans" cxnId="{BB643BFF-ADB5-E248-9D56-65F73DCC361C}">
      <dgm:prSet/>
      <dgm:spPr/>
      <dgm:t>
        <a:bodyPr/>
        <a:lstStyle/>
        <a:p>
          <a:endParaRPr lang="it-IT"/>
        </a:p>
      </dgm:t>
    </dgm:pt>
    <dgm:pt modelId="{427C10F0-8959-9946-8566-DB8C8DAB586C}">
      <dgm:prSet/>
      <dgm:spPr/>
      <dgm:t>
        <a:bodyPr/>
        <a:lstStyle/>
        <a:p>
          <a:pPr marL="0" indent="0">
            <a:buFont typeface="+mj-lt"/>
            <a:buAutoNum type="arabicPeriod"/>
            <a:tabLst>
              <a:tab pos="2836863" algn="l"/>
            </a:tabLst>
          </a:pPr>
          <a:r>
            <a:rPr lang="it-IT" b="0" i="0" u="none"/>
            <a:t>PEROV_XRAD	RN M. Testa</a:t>
          </a:r>
        </a:p>
      </dgm:t>
    </dgm:pt>
    <dgm:pt modelId="{861CED26-23D0-9443-A87D-4B8FC7A3C0F4}" type="parTrans" cxnId="{0D4D945F-277F-8842-8B0B-1AFACFCA7F56}">
      <dgm:prSet/>
      <dgm:spPr/>
      <dgm:t>
        <a:bodyPr/>
        <a:lstStyle/>
        <a:p>
          <a:endParaRPr lang="it-IT"/>
        </a:p>
      </dgm:t>
    </dgm:pt>
    <dgm:pt modelId="{6F634060-455A-8A4A-9D6F-C2BF9DDB216E}" type="sibTrans" cxnId="{0D4D945F-277F-8842-8B0B-1AFACFCA7F56}">
      <dgm:prSet/>
      <dgm:spPr/>
      <dgm:t>
        <a:bodyPr/>
        <a:lstStyle/>
        <a:p>
          <a:endParaRPr lang="it-IT"/>
        </a:p>
      </dgm:t>
    </dgm:pt>
    <dgm:pt modelId="{1B8F5B3A-BF8D-5B4A-87BB-8B3540BDA556}">
      <dgm:prSet/>
      <dgm:spPr/>
      <dgm:t>
        <a:bodyPr/>
        <a:lstStyle/>
        <a:p>
          <a:pPr marL="0" indent="0">
            <a:buFont typeface="+mj-lt"/>
            <a:buAutoNum type="arabicPeriod"/>
            <a:tabLst>
              <a:tab pos="2836863" algn="l"/>
            </a:tabLst>
          </a:pPr>
          <a:r>
            <a:rPr lang="it-IT" b="1" i="0" u="none" dirty="0">
              <a:solidFill>
                <a:srgbClr val="FF0000"/>
              </a:solidFill>
            </a:rPr>
            <a:t>SL_BETATEST	RN E. </a:t>
          </a:r>
          <a:r>
            <a:rPr lang="it-IT" b="1" i="0" u="none" dirty="0" err="1">
              <a:solidFill>
                <a:srgbClr val="FF0000"/>
              </a:solidFill>
            </a:rPr>
            <a:t>Chiadroni</a:t>
          </a:r>
          <a:endParaRPr lang="it-IT" b="1" i="0" u="none" dirty="0">
            <a:solidFill>
              <a:srgbClr val="FF0000"/>
            </a:solidFill>
          </a:endParaRPr>
        </a:p>
      </dgm:t>
    </dgm:pt>
    <dgm:pt modelId="{23A63400-B54A-F047-BFBD-DEA17647F1B7}" type="parTrans" cxnId="{8AB84190-6B3A-CB45-B236-A839ADAD7534}">
      <dgm:prSet/>
      <dgm:spPr/>
      <dgm:t>
        <a:bodyPr/>
        <a:lstStyle/>
        <a:p>
          <a:endParaRPr lang="it-IT"/>
        </a:p>
      </dgm:t>
    </dgm:pt>
    <dgm:pt modelId="{38FF351B-0C62-BF49-98C6-C45F61619F80}" type="sibTrans" cxnId="{8AB84190-6B3A-CB45-B236-A839ADAD7534}">
      <dgm:prSet/>
      <dgm:spPr/>
      <dgm:t>
        <a:bodyPr/>
        <a:lstStyle/>
        <a:p>
          <a:endParaRPr lang="it-IT"/>
        </a:p>
      </dgm:t>
    </dgm:pt>
    <dgm:pt modelId="{250C57F4-3463-5D4B-A70C-E873DB2B021B}">
      <dgm:prSet/>
      <dgm:spPr/>
      <dgm:t>
        <a:bodyPr/>
        <a:lstStyle/>
        <a:p>
          <a:pPr marL="0" indent="0">
            <a:buFont typeface="+mj-lt"/>
            <a:buAutoNum type="arabicPeriod"/>
            <a:tabLst>
              <a:tab pos="2836863" algn="l"/>
            </a:tabLst>
          </a:pPr>
          <a:r>
            <a:rPr lang="it-IT" b="0" i="0" u="none" dirty="0"/>
            <a:t>SPHINX.	RN M. Iliescu</a:t>
          </a:r>
        </a:p>
      </dgm:t>
    </dgm:pt>
    <dgm:pt modelId="{9D70F408-7573-2745-8ABB-E5FBEBAB40B2}" type="parTrans" cxnId="{5EFE3382-4501-6446-850D-E9A6BAC19158}">
      <dgm:prSet/>
      <dgm:spPr/>
      <dgm:t>
        <a:bodyPr/>
        <a:lstStyle/>
        <a:p>
          <a:endParaRPr lang="it-IT"/>
        </a:p>
      </dgm:t>
    </dgm:pt>
    <dgm:pt modelId="{9F9B8C22-370E-9E41-AA84-4FD8C677E444}" type="sibTrans" cxnId="{5EFE3382-4501-6446-850D-E9A6BAC19158}">
      <dgm:prSet/>
      <dgm:spPr/>
      <dgm:t>
        <a:bodyPr/>
        <a:lstStyle/>
        <a:p>
          <a:endParaRPr lang="it-IT"/>
        </a:p>
      </dgm:t>
    </dgm:pt>
    <dgm:pt modelId="{AD9977A3-BC9E-5F42-9DE5-CBCF6801A3C6}">
      <dgm:prSet/>
      <dgm:spPr/>
      <dgm:t>
        <a:bodyPr/>
        <a:lstStyle/>
        <a:p>
          <a:pPr marL="0" indent="0">
            <a:buFont typeface="+mj-lt"/>
            <a:buAutoNum type="arabicPeriod"/>
            <a:tabLst>
              <a:tab pos="2836863" algn="l"/>
            </a:tabLst>
          </a:pPr>
          <a:r>
            <a:rPr lang="en-US"/>
            <a:t>ELECSIR	RN S. </a:t>
          </a:r>
          <a:r>
            <a:rPr lang="en-US" err="1"/>
            <a:t>Bilanishvili</a:t>
          </a:r>
          <a:endParaRPr lang="en-US"/>
        </a:p>
      </dgm:t>
    </dgm:pt>
    <dgm:pt modelId="{954D8C80-FA77-884C-81C9-94F9A42B9947}" type="parTrans" cxnId="{81958383-9F1B-634A-9184-CADF96CF4FC7}">
      <dgm:prSet/>
      <dgm:spPr/>
      <dgm:t>
        <a:bodyPr/>
        <a:lstStyle/>
        <a:p>
          <a:endParaRPr lang="it-IT"/>
        </a:p>
      </dgm:t>
    </dgm:pt>
    <dgm:pt modelId="{8276C710-479D-6B47-BA84-FCFA0AFC4609}" type="sibTrans" cxnId="{81958383-9F1B-634A-9184-CADF96CF4FC7}">
      <dgm:prSet/>
      <dgm:spPr/>
      <dgm:t>
        <a:bodyPr/>
        <a:lstStyle/>
        <a:p>
          <a:endParaRPr lang="it-IT"/>
        </a:p>
      </dgm:t>
    </dgm:pt>
    <dgm:pt modelId="{D8DD2924-1399-514F-AAC8-E23FC64EB74C}" type="pres">
      <dgm:prSet presAssocID="{3C318896-B862-4D44-850C-8DE8553CA2C1}" presName="linear" presStyleCnt="0">
        <dgm:presLayoutVars>
          <dgm:animLvl val="lvl"/>
          <dgm:resizeHandles val="exact"/>
        </dgm:presLayoutVars>
      </dgm:prSet>
      <dgm:spPr/>
    </dgm:pt>
    <dgm:pt modelId="{B5AA79B0-4F17-4D4B-83A1-4F04616B291D}" type="pres">
      <dgm:prSet presAssocID="{09CFF8F6-EEE1-4497-925F-C79BD5881721}" presName="parentText" presStyleLbl="node1" presStyleIdx="0" presStyleCnt="3" custLinFactNeighborX="4036">
        <dgm:presLayoutVars>
          <dgm:chMax val="0"/>
          <dgm:bulletEnabled val="1"/>
        </dgm:presLayoutVars>
      </dgm:prSet>
      <dgm:spPr/>
    </dgm:pt>
    <dgm:pt modelId="{422F181F-4487-A344-97C2-995B44F66053}" type="pres">
      <dgm:prSet presAssocID="{09CFF8F6-EEE1-4497-925F-C79BD5881721}" presName="childText" presStyleLbl="revTx" presStyleIdx="0" presStyleCnt="3">
        <dgm:presLayoutVars>
          <dgm:bulletEnabled val="1"/>
        </dgm:presLayoutVars>
      </dgm:prSet>
      <dgm:spPr/>
    </dgm:pt>
    <dgm:pt modelId="{CB0255FB-B12D-8744-BFAA-2A9A2671E6C1}" type="pres">
      <dgm:prSet presAssocID="{94FC281A-B30B-6948-9A1B-49A1C3D1288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63238D4-A6A5-D740-91BB-66134DB9B5B0}" type="pres">
      <dgm:prSet presAssocID="{94FC281A-B30B-6948-9A1B-49A1C3D1288E}" presName="childText" presStyleLbl="revTx" presStyleIdx="1" presStyleCnt="3">
        <dgm:presLayoutVars>
          <dgm:bulletEnabled val="1"/>
        </dgm:presLayoutVars>
      </dgm:prSet>
      <dgm:spPr/>
    </dgm:pt>
    <dgm:pt modelId="{F75221CB-ECBF-BA46-8FE5-6DA329026F06}" type="pres">
      <dgm:prSet presAssocID="{2789C241-D04F-3C40-BED3-0D1F249597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E8F6C10-5308-AB46-8FE0-845732ACCC26}" type="pres">
      <dgm:prSet presAssocID="{2789C241-D04F-3C40-BED3-0D1F249597BF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A57F6D0E-E506-BF49-8D2C-B1F923EAF4BC}" type="presOf" srcId="{1B8F5B3A-BF8D-5B4A-87BB-8B3540BDA556}" destId="{422F181F-4487-A344-97C2-995B44F66053}" srcOrd="0" destOrd="3" presId="urn:microsoft.com/office/officeart/2005/8/layout/vList2"/>
    <dgm:cxn modelId="{AD759F11-2CF4-5B4D-999A-235647F6653E}" type="presOf" srcId="{AD9977A3-BC9E-5F42-9DE5-CBCF6801A3C6}" destId="{463238D4-A6A5-D740-91BB-66134DB9B5B0}" srcOrd="0" destOrd="0" presId="urn:microsoft.com/office/officeart/2005/8/layout/vList2"/>
    <dgm:cxn modelId="{27E0E611-8210-634C-8A94-DABE458213C2}" srcId="{3C318896-B862-4D44-850C-8DE8553CA2C1}" destId="{94FC281A-B30B-6948-9A1B-49A1C3D1288E}" srcOrd="1" destOrd="0" parTransId="{CB7F8C25-D39E-0249-85ED-04D961D28AAD}" sibTransId="{A9AE6664-DB48-CB4C-A0E1-D2D6065F5A77}"/>
    <dgm:cxn modelId="{395E2918-4C58-9E42-94DB-3066FA9E1474}" type="presOf" srcId="{09CFF8F6-EEE1-4497-925F-C79BD5881721}" destId="{B5AA79B0-4F17-4D4B-83A1-4F04616B291D}" srcOrd="0" destOrd="0" presId="urn:microsoft.com/office/officeart/2005/8/layout/vList2"/>
    <dgm:cxn modelId="{A121C43B-EDB2-CB42-97F3-7851DE53AE45}" srcId="{2789C241-D04F-3C40-BED3-0D1F249597BF}" destId="{CAE41E8D-9DFD-D544-B0FB-05B969A9BC2A}" srcOrd="0" destOrd="0" parTransId="{E29D4798-D40C-2D4E-8832-A71F45D12C59}" sibTransId="{FD7CBDF5-55BE-FC47-99A3-753DB282410C}"/>
    <dgm:cxn modelId="{098A445D-4C43-D74D-971B-E2E03758F8D9}" type="presOf" srcId="{CAE41E8D-9DFD-D544-B0FB-05B969A9BC2A}" destId="{DE8F6C10-5308-AB46-8FE0-845732ACCC26}" srcOrd="0" destOrd="0" presId="urn:microsoft.com/office/officeart/2005/8/layout/vList2"/>
    <dgm:cxn modelId="{0D4D945F-277F-8842-8B0B-1AFACFCA7F56}" srcId="{09CFF8F6-EEE1-4497-925F-C79BD5881721}" destId="{427C10F0-8959-9946-8566-DB8C8DAB586C}" srcOrd="2" destOrd="0" parTransId="{861CED26-23D0-9443-A87D-4B8FC7A3C0F4}" sibTransId="{6F634060-455A-8A4A-9D6F-C2BF9DDB216E}"/>
    <dgm:cxn modelId="{5EFE3382-4501-6446-850D-E9A6BAC19158}" srcId="{09CFF8F6-EEE1-4497-925F-C79BD5881721}" destId="{250C57F4-3463-5D4B-A70C-E873DB2B021B}" srcOrd="4" destOrd="0" parTransId="{9D70F408-7573-2745-8ABB-E5FBEBAB40B2}" sibTransId="{9F9B8C22-370E-9E41-AA84-4FD8C677E444}"/>
    <dgm:cxn modelId="{81958383-9F1B-634A-9184-CADF96CF4FC7}" srcId="{94FC281A-B30B-6948-9A1B-49A1C3D1288E}" destId="{AD9977A3-BC9E-5F42-9DE5-CBCF6801A3C6}" srcOrd="0" destOrd="0" parTransId="{954D8C80-FA77-884C-81C9-94F9A42B9947}" sibTransId="{8276C710-479D-6B47-BA84-FCFA0AFC4609}"/>
    <dgm:cxn modelId="{B791928C-628A-3440-94E3-9E79791DA94B}" srcId="{3C318896-B862-4D44-850C-8DE8553CA2C1}" destId="{2789C241-D04F-3C40-BED3-0D1F249597BF}" srcOrd="2" destOrd="0" parTransId="{51251B64-66AD-D84B-9B33-3875BDED3BA1}" sibTransId="{2C0E59B7-F555-7E4B-8E44-A23D82D1ED3A}"/>
    <dgm:cxn modelId="{E8AC958D-4FFE-594B-A6C3-049D8CD4F5B5}" type="presOf" srcId="{E45A791E-80F1-D34B-BAA9-67CDBE14FB87}" destId="{422F181F-4487-A344-97C2-995B44F66053}" srcOrd="0" destOrd="1" presId="urn:microsoft.com/office/officeart/2005/8/layout/vList2"/>
    <dgm:cxn modelId="{69632F8E-3E08-E84C-BC40-03BF1216A0EB}" type="presOf" srcId="{250C57F4-3463-5D4B-A70C-E873DB2B021B}" destId="{422F181F-4487-A344-97C2-995B44F66053}" srcOrd="0" destOrd="4" presId="urn:microsoft.com/office/officeart/2005/8/layout/vList2"/>
    <dgm:cxn modelId="{2870538E-9FB3-5D4D-B54C-80156A4A60CF}" type="presOf" srcId="{427C10F0-8959-9946-8566-DB8C8DAB586C}" destId="{422F181F-4487-A344-97C2-995B44F66053}" srcOrd="0" destOrd="2" presId="urn:microsoft.com/office/officeart/2005/8/layout/vList2"/>
    <dgm:cxn modelId="{8AB84190-6B3A-CB45-B236-A839ADAD7534}" srcId="{09CFF8F6-EEE1-4497-925F-C79BD5881721}" destId="{1B8F5B3A-BF8D-5B4A-87BB-8B3540BDA556}" srcOrd="3" destOrd="0" parTransId="{23A63400-B54A-F047-BFBD-DEA17647F1B7}" sibTransId="{38FF351B-0C62-BF49-98C6-C45F61619F80}"/>
    <dgm:cxn modelId="{F0ADD695-AD18-2B4E-934A-028113BA7605}" srcId="{94FC281A-B30B-6948-9A1B-49A1C3D1288E}" destId="{84003D49-05A3-1243-B057-58655DB78937}" srcOrd="1" destOrd="0" parTransId="{2B9CCD1E-E869-D049-9B8F-5B8985DE21EC}" sibTransId="{3619E305-DB55-2640-BA44-ECE92505CFD4}"/>
    <dgm:cxn modelId="{CBFAF79C-2D67-184E-9CC1-C3A3C27A5CE3}" type="presOf" srcId="{2789C241-D04F-3C40-BED3-0D1F249597BF}" destId="{F75221CB-ECBF-BA46-8FE5-6DA329026F06}" srcOrd="0" destOrd="0" presId="urn:microsoft.com/office/officeart/2005/8/layout/vList2"/>
    <dgm:cxn modelId="{0AB33DB4-2082-41AA-A45B-D9DAF8F04B25}" srcId="{3C318896-B862-4D44-850C-8DE8553CA2C1}" destId="{09CFF8F6-EEE1-4497-925F-C79BD5881721}" srcOrd="0" destOrd="0" parTransId="{C59987F9-7EDB-40C1-8AF4-4A210322020A}" sibTransId="{BAA9B7AD-EDB8-459D-99E9-15DACF3B1D57}"/>
    <dgm:cxn modelId="{9A9376E3-DB6B-4D90-9592-66B0648DA3DE}" srcId="{09CFF8F6-EEE1-4497-925F-C79BD5881721}" destId="{380127DA-C9B6-41F9-9337-91B507798B24}" srcOrd="0" destOrd="0" parTransId="{9CB3EE75-4FDB-470B-9B84-33264C2D25DE}" sibTransId="{3A379D41-78BA-468B-8C5C-4A0C35ECE3C2}"/>
    <dgm:cxn modelId="{5D91DDE3-E2B8-E549-828A-B34FEEDEAA60}" type="presOf" srcId="{94FC281A-B30B-6948-9A1B-49A1C3D1288E}" destId="{CB0255FB-B12D-8744-BFAA-2A9A2671E6C1}" srcOrd="0" destOrd="0" presId="urn:microsoft.com/office/officeart/2005/8/layout/vList2"/>
    <dgm:cxn modelId="{08D7FCE5-6413-8649-BDDC-29499C1B1E1F}" type="presOf" srcId="{3C318896-B862-4D44-850C-8DE8553CA2C1}" destId="{D8DD2924-1399-514F-AAC8-E23FC64EB74C}" srcOrd="0" destOrd="0" presId="urn:microsoft.com/office/officeart/2005/8/layout/vList2"/>
    <dgm:cxn modelId="{53FED5EB-20B8-D445-99A4-5D9C286DADAC}" type="presOf" srcId="{380127DA-C9B6-41F9-9337-91B507798B24}" destId="{422F181F-4487-A344-97C2-995B44F66053}" srcOrd="0" destOrd="0" presId="urn:microsoft.com/office/officeart/2005/8/layout/vList2"/>
    <dgm:cxn modelId="{1462A9F8-B9FE-764B-84F4-914E3A45FD3A}" type="presOf" srcId="{84003D49-05A3-1243-B057-58655DB78937}" destId="{463238D4-A6A5-D740-91BB-66134DB9B5B0}" srcOrd="0" destOrd="1" presId="urn:microsoft.com/office/officeart/2005/8/layout/vList2"/>
    <dgm:cxn modelId="{BB643BFF-ADB5-E248-9D56-65F73DCC361C}" srcId="{09CFF8F6-EEE1-4497-925F-C79BD5881721}" destId="{E45A791E-80F1-D34B-BAA9-67CDBE14FB87}" srcOrd="1" destOrd="0" parTransId="{E1597DE2-3DA5-E445-9EBB-E669B1D2DC33}" sibTransId="{31106093-FD71-E045-ACB4-E14DEDB79798}"/>
    <dgm:cxn modelId="{E37831E6-4206-C640-B05C-568B078D0C24}" type="presParOf" srcId="{D8DD2924-1399-514F-AAC8-E23FC64EB74C}" destId="{B5AA79B0-4F17-4D4B-83A1-4F04616B291D}" srcOrd="0" destOrd="0" presId="urn:microsoft.com/office/officeart/2005/8/layout/vList2"/>
    <dgm:cxn modelId="{92A62501-ABBC-F34B-B5D9-BD4986A7186F}" type="presParOf" srcId="{D8DD2924-1399-514F-AAC8-E23FC64EB74C}" destId="{422F181F-4487-A344-97C2-995B44F66053}" srcOrd="1" destOrd="0" presId="urn:microsoft.com/office/officeart/2005/8/layout/vList2"/>
    <dgm:cxn modelId="{96869DFB-6B8F-9B49-A47F-8EBD57A66BAF}" type="presParOf" srcId="{D8DD2924-1399-514F-AAC8-E23FC64EB74C}" destId="{CB0255FB-B12D-8744-BFAA-2A9A2671E6C1}" srcOrd="2" destOrd="0" presId="urn:microsoft.com/office/officeart/2005/8/layout/vList2"/>
    <dgm:cxn modelId="{1F190DAE-05E1-5E45-B028-FE61BCE30DFB}" type="presParOf" srcId="{D8DD2924-1399-514F-AAC8-E23FC64EB74C}" destId="{463238D4-A6A5-D740-91BB-66134DB9B5B0}" srcOrd="3" destOrd="0" presId="urn:microsoft.com/office/officeart/2005/8/layout/vList2"/>
    <dgm:cxn modelId="{ABB79500-867C-EA41-9468-47473BCCFE26}" type="presParOf" srcId="{D8DD2924-1399-514F-AAC8-E23FC64EB74C}" destId="{F75221CB-ECBF-BA46-8FE5-6DA329026F06}" srcOrd="4" destOrd="0" presId="urn:microsoft.com/office/officeart/2005/8/layout/vList2"/>
    <dgm:cxn modelId="{C799168D-6905-8E49-B3FE-A6AB610B8247}" type="presParOf" srcId="{D8DD2924-1399-514F-AAC8-E23FC64EB74C}" destId="{DE8F6C10-5308-AB46-8FE0-845732ACCC2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85FE4-90C9-0742-A5BA-09E01B750921}">
      <dsp:nvSpPr>
        <dsp:cNvPr id="0" name=""/>
        <dsp:cNvSpPr/>
      </dsp:nvSpPr>
      <dsp:spPr>
        <a:xfrm>
          <a:off x="3080" y="1259587"/>
          <a:ext cx="2199649" cy="13967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BF43C-28FE-B04A-AFEA-9618375A2866}">
      <dsp:nvSpPr>
        <dsp:cNvPr id="0" name=""/>
        <dsp:cNvSpPr/>
      </dsp:nvSpPr>
      <dsp:spPr>
        <a:xfrm>
          <a:off x="247486" y="1491772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CSN5 update</a:t>
          </a:r>
          <a:endParaRPr lang="en-US" sz="2000" kern="1200"/>
        </a:p>
      </dsp:txBody>
      <dsp:txXfrm>
        <a:off x="288396" y="1532682"/>
        <a:ext cx="2117829" cy="1314957"/>
      </dsp:txXfrm>
    </dsp:sp>
    <dsp:sp modelId="{D0A4C5F7-4D47-CE49-AF93-D4AD885C2058}">
      <dsp:nvSpPr>
        <dsp:cNvPr id="0" name=""/>
        <dsp:cNvSpPr/>
      </dsp:nvSpPr>
      <dsp:spPr>
        <a:xfrm>
          <a:off x="2691541" y="1259587"/>
          <a:ext cx="2199649" cy="13967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4F69C-001B-9744-AF34-BA8CA6964709}">
      <dsp:nvSpPr>
        <dsp:cNvPr id="0" name=""/>
        <dsp:cNvSpPr/>
      </dsp:nvSpPr>
      <dsp:spPr>
        <a:xfrm>
          <a:off x="2935947" y="1491772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CSN5-LNF overview</a:t>
          </a:r>
          <a:endParaRPr lang="en-US" sz="2000" kern="1200"/>
        </a:p>
      </dsp:txBody>
      <dsp:txXfrm>
        <a:off x="2976857" y="1532682"/>
        <a:ext cx="2117829" cy="1314957"/>
      </dsp:txXfrm>
    </dsp:sp>
    <dsp:sp modelId="{882B7DDA-E533-DE46-9CAC-0DE2699F6EB3}">
      <dsp:nvSpPr>
        <dsp:cNvPr id="0" name=""/>
        <dsp:cNvSpPr/>
      </dsp:nvSpPr>
      <dsp:spPr>
        <a:xfrm>
          <a:off x="5380002" y="1259587"/>
          <a:ext cx="2199649" cy="13967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9A7EE-07C2-8B45-935C-0515D401DD75}">
      <dsp:nvSpPr>
        <dsp:cNvPr id="0" name=""/>
        <dsp:cNvSpPr/>
      </dsp:nvSpPr>
      <dsp:spPr>
        <a:xfrm>
          <a:off x="5624408" y="1491772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New Experiment </a:t>
          </a:r>
          <a:r>
            <a:rPr lang="it-IT" sz="2000" kern="1200" err="1"/>
            <a:t>proposals</a:t>
          </a:r>
          <a:r>
            <a:rPr lang="it-IT" sz="2000" kern="1200"/>
            <a:t> and Calls</a:t>
          </a:r>
          <a:endParaRPr lang="en-US" sz="2000" kern="1200"/>
        </a:p>
      </dsp:txBody>
      <dsp:txXfrm>
        <a:off x="5665318" y="1532682"/>
        <a:ext cx="2117829" cy="1314957"/>
      </dsp:txXfrm>
    </dsp:sp>
    <dsp:sp modelId="{FFD52EF1-FD11-6249-8BF7-D957DCBB8A88}">
      <dsp:nvSpPr>
        <dsp:cNvPr id="0" name=""/>
        <dsp:cNvSpPr/>
      </dsp:nvSpPr>
      <dsp:spPr>
        <a:xfrm>
          <a:off x="8068463" y="1259587"/>
          <a:ext cx="2199649" cy="13967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4F05B-C9F3-EB47-89FF-080D7DC6F4DE}">
      <dsp:nvSpPr>
        <dsp:cNvPr id="0" name=""/>
        <dsp:cNvSpPr/>
      </dsp:nvSpPr>
      <dsp:spPr>
        <a:xfrm>
          <a:off x="8312869" y="1491772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Ongoing experiment report</a:t>
          </a:r>
          <a:endParaRPr lang="en-US" sz="2000" kern="1200"/>
        </a:p>
      </dsp:txBody>
      <dsp:txXfrm>
        <a:off x="8353779" y="1532682"/>
        <a:ext cx="2117829" cy="1314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94000-88A3-4047-B8F3-C02328FB5ACD}">
      <dsp:nvSpPr>
        <dsp:cNvPr id="0" name=""/>
        <dsp:cNvSpPr/>
      </dsp:nvSpPr>
      <dsp:spPr>
        <a:xfrm>
          <a:off x="0" y="2074069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78303-CBA3-A741-817F-91F6A966694D}">
      <dsp:nvSpPr>
        <dsp:cNvPr id="0" name=""/>
        <dsp:cNvSpPr/>
      </dsp:nvSpPr>
      <dsp:spPr>
        <a:xfrm>
          <a:off x="315467" y="1285922"/>
          <a:ext cx="4626864" cy="4977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14 July</a:t>
          </a:r>
        </a:p>
      </dsp:txBody>
      <dsp:txXfrm>
        <a:off x="315467" y="1285922"/>
        <a:ext cx="4626864" cy="497776"/>
      </dsp:txXfrm>
    </dsp:sp>
    <dsp:sp modelId="{6447A021-B913-E147-8382-CED134C5B520}">
      <dsp:nvSpPr>
        <dsp:cNvPr id="0" name=""/>
        <dsp:cNvSpPr/>
      </dsp:nvSpPr>
      <dsp:spPr>
        <a:xfrm>
          <a:off x="143117" y="470969"/>
          <a:ext cx="4971565" cy="81495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NEW Data base </a:t>
          </a:r>
          <a:r>
            <a:rPr lang="en-US" sz="1700" kern="1200" err="1"/>
            <a:t>preventivi</a:t>
          </a:r>
          <a:r>
            <a:rPr lang="en-US" sz="1700" kern="1200"/>
            <a:t> 2023 open until July 14</a:t>
          </a:r>
          <a:r>
            <a:rPr lang="en-US" sz="1700" kern="1200" baseline="30000"/>
            <a:t>th</a:t>
          </a:r>
          <a:r>
            <a:rPr lang="en-US" sz="1700" kern="1200"/>
            <a:t> </a:t>
          </a:r>
          <a:r>
            <a:rPr lang="en-US" sz="1700" kern="1200" err="1"/>
            <a:t>Luglio</a:t>
          </a:r>
          <a:r>
            <a:rPr lang="en-US" sz="1700" kern="1200"/>
            <a:t> 2023 (23:59) </a:t>
          </a:r>
        </a:p>
      </dsp:txBody>
      <dsp:txXfrm>
        <a:off x="143117" y="470969"/>
        <a:ext cx="4971565" cy="814953"/>
      </dsp:txXfrm>
    </dsp:sp>
    <dsp:sp modelId="{42849A9C-9F72-4E44-9F94-61C68A006C30}">
      <dsp:nvSpPr>
        <dsp:cNvPr id="0" name=""/>
        <dsp:cNvSpPr/>
      </dsp:nvSpPr>
      <dsp:spPr>
        <a:xfrm>
          <a:off x="2628899" y="1783699"/>
          <a:ext cx="0" cy="290369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0D7AF-DFDB-374A-BC83-205424085C84}">
      <dsp:nvSpPr>
        <dsp:cNvPr id="0" name=""/>
        <dsp:cNvSpPr/>
      </dsp:nvSpPr>
      <dsp:spPr>
        <a:xfrm>
          <a:off x="3157643" y="2364438"/>
          <a:ext cx="4200313" cy="4977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17 July 2021</a:t>
          </a:r>
        </a:p>
      </dsp:txBody>
      <dsp:txXfrm>
        <a:off x="3157643" y="2364438"/>
        <a:ext cx="4200313" cy="497776"/>
      </dsp:txXfrm>
    </dsp:sp>
    <dsp:sp modelId="{910B4E91-F8DC-3845-A443-098E659170EB}">
      <dsp:nvSpPr>
        <dsp:cNvPr id="0" name=""/>
        <dsp:cNvSpPr/>
      </dsp:nvSpPr>
      <dsp:spPr>
        <a:xfrm>
          <a:off x="3156232" y="2862215"/>
          <a:ext cx="4212019" cy="106570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Data base </a:t>
          </a:r>
          <a:r>
            <a:rPr lang="en-US" sz="1700" kern="1200" err="1"/>
            <a:t>assegnazioni</a:t>
          </a:r>
          <a:r>
            <a:rPr lang="en-US" sz="1700" kern="1200"/>
            <a:t> (</a:t>
          </a:r>
          <a:r>
            <a:rPr lang="en-US" sz="1700" kern="1200" err="1"/>
            <a:t>richieste</a:t>
          </a:r>
          <a:r>
            <a:rPr lang="en-US" sz="1700" kern="1200"/>
            <a:t> </a:t>
          </a:r>
          <a:r>
            <a:rPr lang="en-US" sz="1700" kern="1200" err="1"/>
            <a:t>aggiuntive</a:t>
          </a:r>
          <a:r>
            <a:rPr lang="en-US" sz="1700" kern="1200"/>
            <a:t>, </a:t>
          </a:r>
          <a:r>
            <a:rPr lang="en-US" sz="1700" kern="1200" err="1"/>
            <a:t>sblocchi</a:t>
          </a:r>
          <a:r>
            <a:rPr lang="en-US" sz="1700" kern="1200"/>
            <a:t> </a:t>
          </a:r>
          <a:r>
            <a:rPr lang="en-US" sz="1700" kern="1200" err="1"/>
            <a:t>sj</a:t>
          </a:r>
          <a:r>
            <a:rPr lang="en-US" sz="1700" kern="1200"/>
            <a:t>) open until July 17</a:t>
          </a:r>
          <a:r>
            <a:rPr lang="en-US" sz="1700" kern="1200" baseline="30000"/>
            <a:t>th</a:t>
          </a:r>
          <a:r>
            <a:rPr lang="en-US" sz="1700" kern="1200"/>
            <a:t> 2023</a:t>
          </a:r>
        </a:p>
      </dsp:txBody>
      <dsp:txXfrm>
        <a:off x="3156232" y="2862215"/>
        <a:ext cx="4212019" cy="1065708"/>
      </dsp:txXfrm>
    </dsp:sp>
    <dsp:sp modelId="{DCAF918B-A863-974D-843D-E76C2670CEB7}">
      <dsp:nvSpPr>
        <dsp:cNvPr id="0" name=""/>
        <dsp:cNvSpPr/>
      </dsp:nvSpPr>
      <dsp:spPr>
        <a:xfrm>
          <a:off x="5257799" y="2074069"/>
          <a:ext cx="0" cy="290369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865D6-A7EB-5D42-9202-EDA8A84C6A78}">
      <dsp:nvSpPr>
        <dsp:cNvPr id="0" name=""/>
        <dsp:cNvSpPr/>
      </dsp:nvSpPr>
      <dsp:spPr>
        <a:xfrm rot="2700000">
          <a:off x="2596635" y="2041804"/>
          <a:ext cx="64529" cy="645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4E053-5BAB-2744-BBC3-B55FDA8E4FFB}">
      <dsp:nvSpPr>
        <dsp:cNvPr id="0" name=""/>
        <dsp:cNvSpPr/>
      </dsp:nvSpPr>
      <dsp:spPr>
        <a:xfrm rot="2700000">
          <a:off x="5228509" y="2044778"/>
          <a:ext cx="58580" cy="585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E378D-81DD-6748-B2E6-4D24A6AAA123}">
      <dsp:nvSpPr>
        <dsp:cNvPr id="0" name=""/>
        <dsp:cNvSpPr/>
      </dsp:nvSpPr>
      <dsp:spPr>
        <a:xfrm>
          <a:off x="5573268" y="1285922"/>
          <a:ext cx="4626864" cy="4977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24–26 July</a:t>
          </a:r>
        </a:p>
      </dsp:txBody>
      <dsp:txXfrm>
        <a:off x="5573268" y="1285922"/>
        <a:ext cx="4626864" cy="497776"/>
      </dsp:txXfrm>
    </dsp:sp>
    <dsp:sp modelId="{14D8E615-A8AA-4847-A9A6-7F8ECA86279F}">
      <dsp:nvSpPr>
        <dsp:cNvPr id="0" name=""/>
        <dsp:cNvSpPr/>
      </dsp:nvSpPr>
      <dsp:spPr>
        <a:xfrm>
          <a:off x="5340050" y="439624"/>
          <a:ext cx="5093298" cy="84629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Next CSN5 meeting: July 24-25-26 2023 at LNF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Highligths: New selection rules for experiment proposals</a:t>
          </a:r>
        </a:p>
      </dsp:txBody>
      <dsp:txXfrm>
        <a:off x="5340050" y="439624"/>
        <a:ext cx="5093298" cy="846297"/>
      </dsp:txXfrm>
    </dsp:sp>
    <dsp:sp modelId="{0D67E12B-2F1B-224E-A703-D2FE632C90BF}">
      <dsp:nvSpPr>
        <dsp:cNvPr id="0" name=""/>
        <dsp:cNvSpPr/>
      </dsp:nvSpPr>
      <dsp:spPr>
        <a:xfrm>
          <a:off x="7886700" y="1783699"/>
          <a:ext cx="0" cy="290369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BD00D-2FE6-5642-9E6F-27982E73A57A}">
      <dsp:nvSpPr>
        <dsp:cNvPr id="0" name=""/>
        <dsp:cNvSpPr/>
      </dsp:nvSpPr>
      <dsp:spPr>
        <a:xfrm rot="2700000">
          <a:off x="7854435" y="2041804"/>
          <a:ext cx="64529" cy="645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6303D2-9DE9-9144-AE9A-CA766189520D}">
      <dsp:nvSpPr>
        <dsp:cNvPr id="0" name=""/>
        <dsp:cNvSpPr/>
      </dsp:nvSpPr>
      <dsp:spPr>
        <a:xfrm>
          <a:off x="5621" y="32748"/>
          <a:ext cx="3096145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solidFill>
                <a:srgbClr val="FFFFFF"/>
              </a:solidFill>
            </a:rPr>
            <a:t>DETECTORS</a:t>
          </a:r>
          <a:r>
            <a:rPr lang="it-IT" sz="2100" kern="1200"/>
            <a:t>  </a:t>
          </a:r>
          <a:r>
            <a:rPr lang="it-IT" sz="2100" kern="1200">
              <a:solidFill>
                <a:srgbClr val="FFFF00"/>
              </a:solidFill>
            </a:rPr>
            <a:t>7</a:t>
          </a:r>
        </a:p>
      </dsp:txBody>
      <dsp:txXfrm>
        <a:off x="5621" y="32748"/>
        <a:ext cx="3096145" cy="604800"/>
      </dsp:txXfrm>
    </dsp:sp>
    <dsp:sp modelId="{819F8FF8-C153-8E4C-AA1E-0D3B62A2540C}">
      <dsp:nvSpPr>
        <dsp:cNvPr id="0" name=""/>
        <dsp:cNvSpPr/>
      </dsp:nvSpPr>
      <dsp:spPr>
        <a:xfrm>
          <a:off x="5621" y="637548"/>
          <a:ext cx="3096145" cy="34905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/>
            <a:t>DARTWARS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>
              <a:solidFill>
                <a:srgbClr val="FF0000"/>
              </a:solidFill>
            </a:rPr>
            <a:t>ENTER_BNCT*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>
              <a:solidFill>
                <a:srgbClr val="FF0000"/>
              </a:solidFill>
            </a:rPr>
            <a:t>LLMCP*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>
              <a:solidFill>
                <a:srgbClr val="FF0000"/>
              </a:solidFill>
            </a:rPr>
            <a:t>PEROV*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/>
            <a:t>QUB_IT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/>
            <a:t>RESILIENCE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>
              <a:solidFill>
                <a:srgbClr val="FF0000"/>
              </a:solidFill>
            </a:rPr>
            <a:t>URANIA_V*</a:t>
          </a:r>
        </a:p>
      </dsp:txBody>
      <dsp:txXfrm>
        <a:off x="5621" y="637548"/>
        <a:ext cx="3096145" cy="3490540"/>
      </dsp:txXfrm>
    </dsp:sp>
    <dsp:sp modelId="{42486B07-98A8-694B-9703-00936D99A0D5}">
      <dsp:nvSpPr>
        <dsp:cNvPr id="0" name=""/>
        <dsp:cNvSpPr/>
      </dsp:nvSpPr>
      <dsp:spPr>
        <a:xfrm>
          <a:off x="3535228" y="32748"/>
          <a:ext cx="3096145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solidFill>
                <a:srgbClr val="FFFFFF"/>
              </a:solidFill>
            </a:rPr>
            <a:t>INTERDISCIPLINARY</a:t>
          </a:r>
          <a:r>
            <a:rPr lang="it-IT" sz="2100" kern="1200"/>
            <a:t> </a:t>
          </a:r>
          <a:r>
            <a:rPr lang="it-IT" sz="2100" kern="1200">
              <a:solidFill>
                <a:srgbClr val="FFFF00"/>
              </a:solidFill>
            </a:rPr>
            <a:t>3</a:t>
          </a:r>
        </a:p>
      </dsp:txBody>
      <dsp:txXfrm>
        <a:off x="3535228" y="32748"/>
        <a:ext cx="3096145" cy="604800"/>
      </dsp:txXfrm>
    </dsp:sp>
    <dsp:sp modelId="{D444242D-0651-314B-BF09-30DA0033B67B}">
      <dsp:nvSpPr>
        <dsp:cNvPr id="0" name=""/>
        <dsp:cNvSpPr/>
      </dsp:nvSpPr>
      <dsp:spPr>
        <a:xfrm>
          <a:off x="3535228" y="637548"/>
          <a:ext cx="3096145" cy="34905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>
              <a:solidFill>
                <a:srgbClr val="FF0000"/>
              </a:solidFill>
            </a:rPr>
            <a:t>OLAGS DTZ *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>
              <a:solidFill>
                <a:srgbClr val="FF0000"/>
              </a:solidFill>
            </a:rPr>
            <a:t>RESOLVE*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>
              <a:solidFill>
                <a:srgbClr val="00B050"/>
              </a:solidFill>
            </a:rPr>
            <a:t>SAMADHA*</a:t>
          </a:r>
        </a:p>
      </dsp:txBody>
      <dsp:txXfrm>
        <a:off x="3535228" y="637548"/>
        <a:ext cx="3096145" cy="3490540"/>
      </dsp:txXfrm>
    </dsp:sp>
    <dsp:sp modelId="{0A0614D5-32D8-9F42-ADC4-FC86E24D6CBC}">
      <dsp:nvSpPr>
        <dsp:cNvPr id="0" name=""/>
        <dsp:cNvSpPr/>
      </dsp:nvSpPr>
      <dsp:spPr>
        <a:xfrm>
          <a:off x="7064834" y="32748"/>
          <a:ext cx="3445143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solidFill>
                <a:srgbClr val="FFFFFF"/>
              </a:solidFill>
            </a:rPr>
            <a:t>ACCELERATORS </a:t>
          </a:r>
          <a:r>
            <a:rPr lang="it-IT" sz="2100" kern="1200"/>
            <a:t> </a:t>
          </a:r>
          <a:r>
            <a:rPr lang="it-IT" sz="2100" kern="1200">
              <a:solidFill>
                <a:srgbClr val="FFFF00"/>
              </a:solidFill>
            </a:rPr>
            <a:t>9</a:t>
          </a:r>
        </a:p>
      </dsp:txBody>
      <dsp:txXfrm>
        <a:off x="7064834" y="32748"/>
        <a:ext cx="3445143" cy="604800"/>
      </dsp:txXfrm>
    </dsp:sp>
    <dsp:sp modelId="{7FD343F9-FB4E-E04B-8514-BFBD68D9D54A}">
      <dsp:nvSpPr>
        <dsp:cNvPr id="0" name=""/>
        <dsp:cNvSpPr/>
      </dsp:nvSpPr>
      <dsp:spPr>
        <a:xfrm>
          <a:off x="7067125" y="637548"/>
          <a:ext cx="3440561" cy="34905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>
              <a:solidFill>
                <a:srgbClr val="FF0000"/>
              </a:solidFill>
            </a:rPr>
            <a:t>ARYA*</a:t>
          </a:r>
          <a:endParaRPr lang="it-IT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/>
            <a:t>H2BTF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>
              <a:solidFill>
                <a:srgbClr val="FF0000"/>
              </a:solidFill>
            </a:rPr>
            <a:t>IMPACT_CSN5*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/>
            <a:t>MICRON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/>
            <a:t>PBT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/>
            <a:t>SAMARA DTZ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>
              <a:solidFill>
                <a:srgbClr val="FF0000"/>
              </a:solidFill>
            </a:rPr>
            <a:t>SINGULARITY*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>
              <a:solidFill>
                <a:srgbClr val="FF0000"/>
              </a:solidFill>
            </a:rPr>
            <a:t>SL_COMB2FEL*</a:t>
          </a:r>
          <a:endParaRPr lang="it-IT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100" kern="1200">
              <a:solidFill>
                <a:srgbClr val="FF0000"/>
              </a:solidFill>
            </a:rPr>
            <a:t>TUAREG*</a:t>
          </a:r>
          <a:endParaRPr lang="it-IT" sz="2100" kern="1200"/>
        </a:p>
      </dsp:txBody>
      <dsp:txXfrm>
        <a:off x="7067125" y="637548"/>
        <a:ext cx="3440561" cy="34905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A79B0-4F17-4D4B-83A1-4F04616B291D}">
      <dsp:nvSpPr>
        <dsp:cNvPr id="0" name=""/>
        <dsp:cNvSpPr/>
      </dsp:nvSpPr>
      <dsp:spPr>
        <a:xfrm>
          <a:off x="0" y="4137"/>
          <a:ext cx="7254159" cy="839474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New proposals con RN @ LNF</a:t>
          </a:r>
          <a:endParaRPr lang="en-US" sz="3500" kern="1200"/>
        </a:p>
      </dsp:txBody>
      <dsp:txXfrm>
        <a:off x="40980" y="45117"/>
        <a:ext cx="7172199" cy="757514"/>
      </dsp:txXfrm>
    </dsp:sp>
    <dsp:sp modelId="{422F181F-4487-A344-97C2-995B44F66053}">
      <dsp:nvSpPr>
        <dsp:cNvPr id="0" name=""/>
        <dsp:cNvSpPr/>
      </dsp:nvSpPr>
      <dsp:spPr>
        <a:xfrm>
          <a:off x="0" y="843612"/>
          <a:ext cx="7254159" cy="231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320" tIns="44450" rIns="248920" bIns="44450" numCol="1" spcCol="1270" anchor="t" anchorCtr="0">
          <a:noAutofit/>
        </a:bodyPr>
        <a:lstStyle/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  <a:tabLst>
              <a:tab pos="2836863" algn="l"/>
            </a:tabLst>
          </a:pPr>
          <a:r>
            <a:rPr lang="it-IT" sz="2700" b="0" i="0" u="none" kern="1200" dirty="0"/>
            <a:t>CROWN	RN A. Marcelli</a:t>
          </a:r>
          <a:endParaRPr lang="en-US" sz="2700" kern="1200" dirty="0"/>
        </a:p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  <a:tabLst>
              <a:tab pos="2836863" algn="l"/>
            </a:tabLst>
          </a:pPr>
          <a:r>
            <a:rPr lang="it-IT" sz="2700" b="0" i="0" u="none" kern="1200" dirty="0"/>
            <a:t>MICROSPEX	RN D. </a:t>
          </a:r>
          <a:r>
            <a:rPr lang="it-IT" sz="2700" b="0" i="0" u="none" kern="1200" dirty="0" err="1"/>
            <a:t>Hampai</a:t>
          </a:r>
          <a:endParaRPr lang="it-IT" sz="2700" b="0" i="0" u="none" kern="1200" dirty="0"/>
        </a:p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  <a:tabLst>
              <a:tab pos="2836863" algn="l"/>
            </a:tabLst>
          </a:pPr>
          <a:r>
            <a:rPr lang="it-IT" sz="2700" b="0" i="0" u="none" kern="1200"/>
            <a:t>PEROV_XRAD	RN M. Testa</a:t>
          </a:r>
        </a:p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  <a:tabLst>
              <a:tab pos="2836863" algn="l"/>
            </a:tabLst>
          </a:pPr>
          <a:r>
            <a:rPr lang="it-IT" sz="2700" b="1" i="0" u="none" kern="1200" dirty="0">
              <a:solidFill>
                <a:srgbClr val="FF0000"/>
              </a:solidFill>
            </a:rPr>
            <a:t>SL_BETATEST	RN E. </a:t>
          </a:r>
          <a:r>
            <a:rPr lang="it-IT" sz="2700" b="1" i="0" u="none" kern="1200" dirty="0" err="1">
              <a:solidFill>
                <a:srgbClr val="FF0000"/>
              </a:solidFill>
            </a:rPr>
            <a:t>Chiadroni</a:t>
          </a:r>
          <a:endParaRPr lang="it-IT" sz="2700" b="1" i="0" u="none" kern="1200" dirty="0">
            <a:solidFill>
              <a:srgbClr val="FF0000"/>
            </a:solidFill>
          </a:endParaRPr>
        </a:p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  <a:tabLst>
              <a:tab pos="2836863" algn="l"/>
            </a:tabLst>
          </a:pPr>
          <a:r>
            <a:rPr lang="it-IT" sz="2700" b="0" i="0" u="none" kern="1200" dirty="0"/>
            <a:t>SPHINX.	RN M. Iliescu</a:t>
          </a:r>
        </a:p>
      </dsp:txBody>
      <dsp:txXfrm>
        <a:off x="0" y="843612"/>
        <a:ext cx="7254159" cy="2318400"/>
      </dsp:txXfrm>
    </dsp:sp>
    <dsp:sp modelId="{CB0255FB-B12D-8744-BFAA-2A9A2671E6C1}">
      <dsp:nvSpPr>
        <dsp:cNvPr id="0" name=""/>
        <dsp:cNvSpPr/>
      </dsp:nvSpPr>
      <dsp:spPr>
        <a:xfrm>
          <a:off x="0" y="3162012"/>
          <a:ext cx="7254159" cy="839474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New proposal GRANT </a:t>
          </a:r>
          <a:r>
            <a:rPr lang="en-US" sz="3500" kern="1200" err="1"/>
            <a:t>giovani</a:t>
          </a:r>
          <a:r>
            <a:rPr lang="en-US" sz="3500" kern="1200"/>
            <a:t>:</a:t>
          </a:r>
        </a:p>
      </dsp:txBody>
      <dsp:txXfrm>
        <a:off x="40980" y="3202992"/>
        <a:ext cx="7172199" cy="757514"/>
      </dsp:txXfrm>
    </dsp:sp>
    <dsp:sp modelId="{463238D4-A6A5-D740-91BB-66134DB9B5B0}">
      <dsp:nvSpPr>
        <dsp:cNvPr id="0" name=""/>
        <dsp:cNvSpPr/>
      </dsp:nvSpPr>
      <dsp:spPr>
        <a:xfrm>
          <a:off x="0" y="4001487"/>
          <a:ext cx="7254159" cy="94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320" tIns="44450" rIns="248920" bIns="44450" numCol="1" spcCol="1270" anchor="t" anchorCtr="0">
          <a:noAutofit/>
        </a:bodyPr>
        <a:lstStyle/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  <a:tabLst>
              <a:tab pos="2836863" algn="l"/>
            </a:tabLst>
          </a:pPr>
          <a:r>
            <a:rPr lang="en-US" sz="2700" kern="1200"/>
            <a:t>ELECSIR	RN S. </a:t>
          </a:r>
          <a:r>
            <a:rPr lang="en-US" sz="2700" kern="1200" err="1"/>
            <a:t>Bilanishvili</a:t>
          </a:r>
          <a:endParaRPr lang="en-US" sz="2700" kern="1200"/>
        </a:p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  <a:tabLst>
              <a:tab pos="2836863" algn="l"/>
            </a:tabLst>
          </a:pPr>
          <a:r>
            <a:rPr lang="en-US" sz="2700" kern="1200"/>
            <a:t>FLYDOS	RN A. </a:t>
          </a:r>
          <a:r>
            <a:rPr lang="en-US" sz="2700" kern="1200" err="1"/>
            <a:t>Calamida</a:t>
          </a:r>
          <a:endParaRPr lang="en-US" sz="2700" kern="1200"/>
        </a:p>
      </dsp:txBody>
      <dsp:txXfrm>
        <a:off x="0" y="4001487"/>
        <a:ext cx="7254159" cy="941850"/>
      </dsp:txXfrm>
    </dsp:sp>
    <dsp:sp modelId="{F75221CB-ECBF-BA46-8FE5-6DA329026F06}">
      <dsp:nvSpPr>
        <dsp:cNvPr id="0" name=""/>
        <dsp:cNvSpPr/>
      </dsp:nvSpPr>
      <dsp:spPr>
        <a:xfrm>
          <a:off x="0" y="4943336"/>
          <a:ext cx="7254159" cy="839474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Extensions:</a:t>
          </a:r>
        </a:p>
      </dsp:txBody>
      <dsp:txXfrm>
        <a:off x="40980" y="4984316"/>
        <a:ext cx="7172199" cy="757514"/>
      </dsp:txXfrm>
    </dsp:sp>
    <dsp:sp modelId="{DE8F6C10-5308-AB46-8FE0-845732ACCC26}">
      <dsp:nvSpPr>
        <dsp:cNvPr id="0" name=""/>
        <dsp:cNvSpPr/>
      </dsp:nvSpPr>
      <dsp:spPr>
        <a:xfrm>
          <a:off x="0" y="5782812"/>
          <a:ext cx="7254159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320" tIns="44450" rIns="248920" bIns="44450" numCol="1" spcCol="1270" anchor="t" anchorCtr="0">
          <a:noAutofit/>
        </a:bodyPr>
        <a:lstStyle/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  <a:tabLst>
              <a:tab pos="2836863" algn="l"/>
            </a:tabLst>
          </a:pPr>
          <a:r>
            <a:rPr lang="en-US" sz="2700" kern="1200"/>
            <a:t>SAMADHA	RL R. </a:t>
          </a:r>
          <a:r>
            <a:rPr lang="en-US" sz="2700" kern="1200" err="1"/>
            <a:t>Bedogni</a:t>
          </a:r>
          <a:endParaRPr lang="en-US" sz="2700" kern="1200"/>
        </a:p>
      </dsp:txBody>
      <dsp:txXfrm>
        <a:off x="0" y="5782812"/>
        <a:ext cx="7254159" cy="579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5144D-6380-5A47-8CA8-8841EBD3F21B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9ECF5-44CC-534D-B589-6AA5B055C5D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775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F921F-BF78-4B40-B6BB-C0BFD4522AA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168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F921F-BF78-4B40-B6BB-C0BFD4522AA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618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7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1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50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75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1A1FA-8211-476C-A3CE-3E489D244CE3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43B9-5682-4A71-858D-77B9A19D0B0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65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1A1FA-8211-476C-A3CE-3E489D244CE3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43B9-5682-4A71-858D-77B9A19D0B0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12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1A1FA-8211-476C-A3CE-3E489D244CE3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43B9-5682-4A71-858D-77B9A19D0B0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344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1A1FA-8211-476C-A3CE-3E489D244CE3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43B9-5682-4A71-858D-77B9A19D0B0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507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1A1FA-8211-476C-A3CE-3E489D244CE3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43B9-5682-4A71-858D-77B9A19D0B0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35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1A1FA-8211-476C-A3CE-3E489D244CE3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43B9-5682-4A71-858D-77B9A19D0B0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009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1A1FA-8211-476C-A3CE-3E489D244CE3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43B9-5682-4A71-858D-77B9A19D0B0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522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53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1A1FA-8211-476C-A3CE-3E489D244CE3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43B9-5682-4A71-858D-77B9A19D0B0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064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1A1FA-8211-476C-A3CE-3E489D244CE3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43B9-5682-4A71-858D-77B9A19D0B0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071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1A1FA-8211-476C-A3CE-3E489D244CE3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43B9-5682-4A71-858D-77B9A19D0B0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03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1A1FA-8211-476C-A3CE-3E489D244CE3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43B9-5682-4A71-858D-77B9A19D0B0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57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49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84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1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>
              <a:lumMod val="5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44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78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97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9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4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01" r:id="rId5"/>
    <p:sldLayoutId id="2147483702" r:id="rId6"/>
    <p:sldLayoutId id="2147483708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1A1FA-8211-476C-A3CE-3E489D244CE3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A43B9-5682-4A71-858D-77B9A19D0B0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41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1A24BA00-C906-C222-EEC2-AC4BF0DCF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FE664A62-D0CB-4F7E-9B51-BA2214071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30000"/>
                </a:schemeClr>
              </a:gs>
              <a:gs pos="80000">
                <a:schemeClr val="bg1">
                  <a:alpha val="15000"/>
                </a:schemeClr>
              </a:gs>
              <a:gs pos="0">
                <a:schemeClr val="bg1">
                  <a:alpha val="0"/>
                </a:schemeClr>
              </a:gs>
              <a:gs pos="2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7E0EBF27-F779-7EE4-4367-0297425A3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2447" y="1097371"/>
            <a:ext cx="6186517" cy="1191873"/>
          </a:xfrm>
        </p:spPr>
        <p:txBody>
          <a:bodyPr>
            <a:normAutofit/>
          </a:bodyPr>
          <a:lstStyle/>
          <a:p>
            <a:pPr algn="ctr"/>
            <a:r>
              <a:rPr lang="en-GB" sz="6000" b="1"/>
              <a:t>CSN5 INFN-LNF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E4A0AF1D-D6F3-18FF-DAB8-D3A04C54A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8622" y="2310721"/>
            <a:ext cx="5554168" cy="1191873"/>
          </a:xfrm>
        </p:spPr>
        <p:txBody>
          <a:bodyPr>
            <a:normAutofit fontScale="92500"/>
          </a:bodyPr>
          <a:lstStyle/>
          <a:p>
            <a:pPr algn="ctr"/>
            <a:r>
              <a:rPr lang="en-GB" b="1"/>
              <a:t>C. </a:t>
            </a:r>
            <a:r>
              <a:rPr lang="en-GB" b="1" err="1"/>
              <a:t>Vaccarezza</a:t>
            </a:r>
            <a:r>
              <a:rPr lang="en-GB" b="1"/>
              <a:t> </a:t>
            </a:r>
            <a:r>
              <a:rPr lang="en-GB" b="1" err="1"/>
              <a:t>Coordinatore</a:t>
            </a:r>
            <a:r>
              <a:rPr lang="en-GB" b="1"/>
              <a:t> </a:t>
            </a:r>
            <a:r>
              <a:rPr lang="en-GB" b="1" err="1"/>
              <a:t>LnF</a:t>
            </a:r>
            <a:endParaRPr lang="en-GB" b="1"/>
          </a:p>
          <a:p>
            <a:pPr algn="ctr"/>
            <a:r>
              <a:rPr lang="en-GB" b="1"/>
              <a:t>CDL </a:t>
            </a:r>
            <a:r>
              <a:rPr lang="en-GB" b="1" err="1"/>
              <a:t>Preventivi</a:t>
            </a:r>
            <a:r>
              <a:rPr lang="en-GB" b="1"/>
              <a:t> </a:t>
            </a:r>
            <a:r>
              <a:rPr lang="en-GB" b="1" err="1"/>
              <a:t>july</a:t>
            </a:r>
            <a:r>
              <a:rPr lang="en-GB" b="1"/>
              <a:t> 6</a:t>
            </a:r>
            <a:r>
              <a:rPr lang="en-GB" b="1" baseline="30000"/>
              <a:t>th</a:t>
            </a:r>
            <a:r>
              <a:rPr lang="en-GB" b="1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760780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10CD71-E4DD-C433-1BA8-61431A705F01}"/>
              </a:ext>
            </a:extLst>
          </p:cNvPr>
          <p:cNvSpPr/>
          <p:nvPr/>
        </p:nvSpPr>
        <p:spPr>
          <a:xfrm>
            <a:off x="3625796" y="772843"/>
            <a:ext cx="85662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>
                <a:cs typeface="Arial" panose="020B0604020202020204" pitchFamily="34" charset="0"/>
              </a:rPr>
              <a:t>TIG welding on the outer slots </a:t>
            </a:r>
            <a:r>
              <a:rPr lang="en-US" sz="1600">
                <a:cs typeface="Arial" panose="020B0604020202020204" pitchFamily="34" charset="0"/>
                <a:sym typeface="Wingdings" panose="05000000000000000000" pitchFamily="2" charset="2"/>
              </a:rPr>
              <a:t> avoiding </a:t>
            </a:r>
            <a:r>
              <a:rPr lang="en-US" sz="1600" b="0" i="0" u="none" strike="noStrike" baseline="0">
                <a:cs typeface="Arial" panose="020B0604020202020204" pitchFamily="34" charset="0"/>
              </a:rPr>
              <a:t>high temperature brazing and/or diffusion bonding processes (the typical assembly methods widely used to manufacture ultrahigh vacuum accelerating devices) which - occurring at about 800–1000 °C - significantly change the cavity mechanical properties.</a:t>
            </a:r>
            <a:endParaRPr lang="en-US" sz="1600"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714968-9586-4F3A-0D65-32CD585758F3}"/>
              </a:ext>
            </a:extLst>
          </p:cNvPr>
          <p:cNvSpPr/>
          <p:nvPr/>
        </p:nvSpPr>
        <p:spPr>
          <a:xfrm>
            <a:off x="4777120" y="74854"/>
            <a:ext cx="7016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 Design, Prototyping and Fabrication – Multiple parts open structures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60DE9C-E3C3-8087-97AA-5FB4E30DA085}"/>
              </a:ext>
            </a:extLst>
          </p:cNvPr>
          <p:cNvSpPr/>
          <p:nvPr/>
        </p:nvSpPr>
        <p:spPr>
          <a:xfrm>
            <a:off x="5103613" y="1830802"/>
            <a:ext cx="213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i="1">
                <a:solidFill>
                  <a:srgbClr val="FF0000"/>
                </a:solidFill>
                <a:cs typeface="Arial" panose="020B0604020202020204" pitchFamily="34" charset="0"/>
              </a:rPr>
              <a:t>Main RF Parameters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34579D-87F0-9272-B12C-CAD0988AD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04" y="3326071"/>
            <a:ext cx="3182249" cy="1849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36D67-9548-7C41-9572-6A3601FAD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05" y="937451"/>
            <a:ext cx="3248032" cy="24597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302ED8-F5B6-4325-DE4E-E168BAA0B2AB}"/>
              </a:ext>
            </a:extLst>
          </p:cNvPr>
          <p:cNvSpPr txBox="1"/>
          <p:nvPr/>
        </p:nvSpPr>
        <p:spPr>
          <a:xfrm>
            <a:off x="3806532" y="6041071"/>
            <a:ext cx="447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>
                <a:cs typeface="Arial" panose="020B0604020202020204" pitchFamily="34" charset="0"/>
              </a:rPr>
              <a:t>The electric field in the middle cell is two times higher in the middle cell in order to localize and analyze the RF breakdown events.</a:t>
            </a:r>
            <a:endParaRPr lang="en-US" sz="1600"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2C2CC38-D6DE-4843-0071-9B5D2D982EF2}"/>
              </a:ext>
            </a:extLst>
          </p:cNvPr>
          <p:cNvGraphicFramePr>
            <a:graphicFrameLocks noGrp="1"/>
          </p:cNvGraphicFramePr>
          <p:nvPr/>
        </p:nvGraphicFramePr>
        <p:xfrm>
          <a:off x="4003592" y="2239124"/>
          <a:ext cx="4241737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1330">
                  <a:extLst>
                    <a:ext uri="{9D8B030D-6E8A-4147-A177-3AD203B41FA5}">
                      <a16:colId xmlns:a16="http://schemas.microsoft.com/office/drawing/2014/main" val="4123702492"/>
                    </a:ext>
                  </a:extLst>
                </a:gridCol>
                <a:gridCol w="1220407">
                  <a:extLst>
                    <a:ext uri="{9D8B030D-6E8A-4147-A177-3AD203B41FA5}">
                      <a16:colId xmlns:a16="http://schemas.microsoft.com/office/drawing/2014/main" val="4540375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651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Resonant frequency, f [GHz]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3</a:t>
                      </a:r>
                      <a:r>
                        <a:rPr lang="en-US"/>
                        <a:t>5.982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154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Quality factor 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6000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506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Shunt impedance [M</a:t>
                      </a:r>
                      <a:r>
                        <a:rPr lang="el-GR"/>
                        <a:t>Ω</a:t>
                      </a:r>
                      <a:r>
                        <a:rPr lang="it-IT"/>
                        <a:t>/</a:t>
                      </a:r>
                      <a:r>
                        <a:rPr lang="en-US"/>
                        <a:t>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160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720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Power loss [MW]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0.75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563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2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495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a/</a:t>
                      </a:r>
                      <a:r>
                        <a:rPr lang="el-GR"/>
                        <a:t>λ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0.24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97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0.635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188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Iris ellipticity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1.38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888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err="1"/>
                        <a:t>Accelerating</a:t>
                      </a:r>
                      <a:r>
                        <a:rPr lang="it-IT"/>
                        <a:t> </a:t>
                      </a:r>
                      <a:r>
                        <a:rPr lang="it-IT" err="1"/>
                        <a:t>Gradient</a:t>
                      </a:r>
                      <a:r>
                        <a:rPr lang="it-IT"/>
                        <a:t> (MV/m)</a:t>
                      </a:r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/>
                        <a:t>150 MV/m</a:t>
                      </a:r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915400"/>
                  </a:ext>
                </a:extLst>
              </a:tr>
            </a:tbl>
          </a:graphicData>
        </a:graphic>
      </p:graphicFrame>
      <p:pic>
        <p:nvPicPr>
          <p:cNvPr id="4" name="Immagine 4">
            <a:extLst>
              <a:ext uri="{FF2B5EF4-FFF2-40B4-BE49-F238E27FC236}">
                <a16:creationId xmlns:a16="http://schemas.microsoft.com/office/drawing/2014/main" id="{C7C2F262-8D76-7357-5025-59D482A815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2" t="17850" r="444" b="20323"/>
          <a:stretch/>
        </p:blipFill>
        <p:spPr>
          <a:xfrm>
            <a:off x="427703" y="5070109"/>
            <a:ext cx="3451123" cy="1588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3FBAA4-27DE-11E0-2215-6054F38E86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034" y="1878323"/>
            <a:ext cx="4180966" cy="188098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DF4A2D-F895-0350-F0BC-59B058914CB1}"/>
              </a:ext>
            </a:extLst>
          </p:cNvPr>
          <p:cNvSpPr txBox="1"/>
          <p:nvPr/>
        </p:nvSpPr>
        <p:spPr>
          <a:xfrm>
            <a:off x="8163785" y="3708189"/>
            <a:ext cx="402821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Machined sectors for </a:t>
            </a:r>
            <a:r>
              <a:rPr lang="en-US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2-halves and </a:t>
            </a:r>
            <a:r>
              <a:rPr lang="en-US" sz="18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4-quadrants Cavities </a:t>
            </a:r>
            <a:endParaRPr lang="en-US" sz="180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1B6BDA-14C0-CD0A-97C4-DA31A8209CB3}"/>
              </a:ext>
            </a:extLst>
          </p:cNvPr>
          <p:cNvSpPr txBox="1"/>
          <p:nvPr/>
        </p:nvSpPr>
        <p:spPr>
          <a:xfrm>
            <a:off x="8182885" y="4664437"/>
            <a:ext cx="39826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/>
              <a:t>All cavity sectors were manufactured by using a CNC 5-axis</a:t>
            </a:r>
            <a:r>
              <a:rPr lang="it-IT" sz="1600"/>
              <a:t> </a:t>
            </a:r>
            <a:r>
              <a:rPr lang="it-IT" sz="1600" err="1"/>
              <a:t>milling</a:t>
            </a:r>
            <a:r>
              <a:rPr lang="it-IT" sz="1600"/>
              <a:t> machine.</a:t>
            </a:r>
            <a:endParaRPr lang="en-US" sz="160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/>
              <a:t>Machining tool is crucial: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600" err="1"/>
              <a:t>Tungsten-carbide</a:t>
            </a:r>
            <a:r>
              <a:rPr lang="it-IT" sz="1600"/>
              <a:t> tool </a:t>
            </a:r>
            <a:r>
              <a:rPr lang="it-IT" sz="1600">
                <a:sym typeface="Wingdings" panose="05000000000000000000" pitchFamily="2" charset="2"/>
              </a:rPr>
              <a:t> </a:t>
            </a:r>
            <a:r>
              <a:rPr lang="it-IT" sz="1600" err="1"/>
              <a:t>Tolerance</a:t>
            </a:r>
            <a:r>
              <a:rPr lang="it-IT" sz="1600"/>
              <a:t> = +- 10 µm; </a:t>
            </a:r>
            <a:r>
              <a:rPr lang="it-IT" sz="1600" err="1"/>
              <a:t>Roughness</a:t>
            </a:r>
            <a:r>
              <a:rPr lang="it-IT" sz="1600"/>
              <a:t> with Ra = 1.6 µm.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600"/>
              <a:t>Diamond tool with </a:t>
            </a:r>
            <a:r>
              <a:rPr lang="it-IT" sz="1600" err="1"/>
              <a:t>spherical</a:t>
            </a:r>
            <a:r>
              <a:rPr lang="it-IT" sz="1600"/>
              <a:t> </a:t>
            </a:r>
            <a:r>
              <a:rPr lang="it-IT" sz="1600" err="1"/>
              <a:t>radius</a:t>
            </a:r>
            <a:r>
              <a:rPr lang="it-IT" sz="1600"/>
              <a:t> &lt; 1 µm </a:t>
            </a:r>
            <a:r>
              <a:rPr lang="it-IT" sz="1600">
                <a:sym typeface="Wingdings" panose="05000000000000000000" pitchFamily="2" charset="2"/>
              </a:rPr>
              <a:t></a:t>
            </a:r>
            <a:r>
              <a:rPr lang="it-IT" sz="1600"/>
              <a:t> </a:t>
            </a:r>
            <a:r>
              <a:rPr lang="it-IT" sz="1600" err="1"/>
              <a:t>Tolerance</a:t>
            </a:r>
            <a:r>
              <a:rPr lang="it-IT" sz="1600"/>
              <a:t> = +- 5 µm; </a:t>
            </a:r>
            <a:r>
              <a:rPr lang="it-IT" sz="1600" err="1"/>
              <a:t>Roughness</a:t>
            </a:r>
            <a:r>
              <a:rPr lang="it-IT" sz="1600"/>
              <a:t> with Ra &lt; 80nm.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0B9815-221F-992F-C47E-11BFC5A08712}"/>
              </a:ext>
            </a:extLst>
          </p:cNvPr>
          <p:cNvSpPr txBox="1"/>
          <p:nvPr/>
        </p:nvSpPr>
        <p:spPr>
          <a:xfrm>
            <a:off x="158043" y="74854"/>
            <a:ext cx="2935113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6000" b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MICRON</a:t>
            </a:r>
          </a:p>
        </p:txBody>
      </p:sp>
    </p:spTree>
    <p:extLst>
      <p:ext uri="{BB962C8B-B14F-4D97-AF65-F5344CB8AC3E}">
        <p14:creationId xmlns:p14="http://schemas.microsoft.com/office/powerpoint/2010/main" val="2330536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sketch, design&#10;&#10;Description automatically generated">
            <a:extLst>
              <a:ext uri="{FF2B5EF4-FFF2-40B4-BE49-F238E27FC236}">
                <a16:creationId xmlns:a16="http://schemas.microsoft.com/office/drawing/2014/main" id="{FBFFB08F-56C6-BE15-CB51-9E0E999BE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99" y="166978"/>
            <a:ext cx="3304118" cy="4071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93F94-8BB7-45AC-78BC-D3B16C67E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77" t="14086" b="20322"/>
          <a:stretch/>
        </p:blipFill>
        <p:spPr>
          <a:xfrm>
            <a:off x="553706" y="542874"/>
            <a:ext cx="3104535" cy="3479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2DB11F-5258-EE0B-6A3D-6211D9DD2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88" y="567808"/>
            <a:ext cx="3722361" cy="33929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A7CB15-F6E6-390C-49E6-E44977AA6D76}"/>
              </a:ext>
            </a:extLst>
          </p:cNvPr>
          <p:cNvSpPr/>
          <p:nvPr/>
        </p:nvSpPr>
        <p:spPr>
          <a:xfrm>
            <a:off x="4034474" y="0"/>
            <a:ext cx="4283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i="1">
                <a:solidFill>
                  <a:srgbClr val="FF0000"/>
                </a:solidFill>
                <a:cs typeface="Arial" panose="020B0604020202020204" pitchFamily="34" charset="0"/>
              </a:rPr>
              <a:t>Ka-Band RF Mode Launcher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1DC72D-6901-7901-37A1-2CFC36999784}"/>
              </a:ext>
            </a:extLst>
          </p:cNvPr>
          <p:cNvSpPr/>
          <p:nvPr/>
        </p:nvSpPr>
        <p:spPr>
          <a:xfrm>
            <a:off x="66391" y="4172067"/>
            <a:ext cx="805984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>
                <a:cs typeface="Arial" panose="020B0604020202020204" pitchFamily="34" charset="0"/>
              </a:rPr>
              <a:t>Four-port mode launcher is matched with the resonant Ka-band structure made of four quadrants;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>
                <a:cs typeface="Arial" panose="020B0604020202020204" pitchFamily="34" charset="0"/>
              </a:rPr>
              <a:t>The launcher is optimized with  a reflection coefficient at the RF input power port S11 &lt; -40 dB;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err="1"/>
              <a:t>Mechanical</a:t>
            </a:r>
            <a:r>
              <a:rPr lang="it-IT"/>
              <a:t> engineering and executive </a:t>
            </a:r>
            <a:r>
              <a:rPr lang="it-IT" err="1"/>
              <a:t>drawings</a:t>
            </a:r>
            <a:r>
              <a:rPr lang="it-IT"/>
              <a:t> (in-progress) for the </a:t>
            </a:r>
            <a:r>
              <a:rPr lang="it-IT" err="1"/>
              <a:t>Fabrication</a:t>
            </a:r>
            <a:r>
              <a:rPr lang="it-IT"/>
              <a:t> and </a:t>
            </a:r>
            <a:r>
              <a:rPr lang="it-IT" err="1"/>
              <a:t>Welding</a:t>
            </a:r>
            <a:r>
              <a:rPr lang="it-IT"/>
              <a:t> of the multi-</a:t>
            </a:r>
            <a:r>
              <a:rPr lang="it-IT" err="1"/>
              <a:t>cell</a:t>
            </a:r>
            <a:r>
              <a:rPr lang="it-IT"/>
              <a:t> </a:t>
            </a:r>
            <a:r>
              <a:rPr lang="it-IT" err="1"/>
              <a:t>cavity</a:t>
            </a:r>
            <a:r>
              <a:rPr lang="it-IT"/>
              <a:t> with mode </a:t>
            </a:r>
            <a:r>
              <a:rPr lang="it-IT" err="1"/>
              <a:t>launcher</a:t>
            </a:r>
            <a:r>
              <a:rPr lang="it-IT"/>
              <a:t> </a:t>
            </a:r>
            <a:r>
              <a:rPr lang="it-IT" b="1">
                <a:solidFill>
                  <a:srgbClr val="0070C0"/>
                </a:solidFill>
              </a:rPr>
              <a:t>for low-power RF </a:t>
            </a:r>
            <a:r>
              <a:rPr lang="it-IT" b="1" err="1">
                <a:solidFill>
                  <a:srgbClr val="0070C0"/>
                </a:solidFill>
              </a:rPr>
              <a:t>tests</a:t>
            </a:r>
            <a:r>
              <a:rPr lang="it-IT" b="1">
                <a:solidFill>
                  <a:srgbClr val="0070C0"/>
                </a:solidFill>
              </a:rPr>
              <a:t> to be </a:t>
            </a:r>
            <a:r>
              <a:rPr lang="it-IT" b="1" err="1">
                <a:solidFill>
                  <a:srgbClr val="0070C0"/>
                </a:solidFill>
              </a:rPr>
              <a:t>conducted</a:t>
            </a:r>
            <a:r>
              <a:rPr lang="it-IT" b="1">
                <a:solidFill>
                  <a:srgbClr val="0070C0"/>
                </a:solidFill>
              </a:rPr>
              <a:t> </a:t>
            </a:r>
            <a:r>
              <a:rPr lang="it-IT" b="1" err="1">
                <a:solidFill>
                  <a:srgbClr val="0070C0"/>
                </a:solidFill>
              </a:rPr>
              <a:t>during</a:t>
            </a:r>
            <a:r>
              <a:rPr lang="it-IT" b="1">
                <a:solidFill>
                  <a:srgbClr val="0070C0"/>
                </a:solidFill>
              </a:rPr>
              <a:t> in 2024 @ RF-Lab LATINO, INFN-LNF.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F50B50-F5AD-ECD8-E2DA-48BC7DD151AE}"/>
              </a:ext>
            </a:extLst>
          </p:cNvPr>
          <p:cNvSpPr txBox="1"/>
          <p:nvPr/>
        </p:nvSpPr>
        <p:spPr>
          <a:xfrm>
            <a:off x="68212" y="0"/>
            <a:ext cx="2446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cs typeface="Arial" panose="020B0604020202020204" pitchFamily="34" charset="0"/>
              </a:rPr>
              <a:t>Four-port mode launcher for dipole and quadrupole component cancellation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BDE71B-53B9-50C4-2E43-15F6B2A0746D}"/>
              </a:ext>
            </a:extLst>
          </p:cNvPr>
          <p:cNvSpPr txBox="1"/>
          <p:nvPr/>
        </p:nvSpPr>
        <p:spPr>
          <a:xfrm>
            <a:off x="9079477" y="0"/>
            <a:ext cx="311252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cs typeface="Arial" panose="020B0604020202020204" pitchFamily="34" charset="0"/>
              </a:rPr>
              <a:t>Four-port mode launcher with 4-quadrants multicell-cavity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cs typeface="Arial" panose="020B0604020202020204" pitchFamily="34" charset="0"/>
              </a:rPr>
              <a:t>(engineering in-progress)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461A05D-EB63-EBA1-5BE3-1DD2265BB010}"/>
              </a:ext>
            </a:extLst>
          </p:cNvPr>
          <p:cNvSpPr/>
          <p:nvPr/>
        </p:nvSpPr>
        <p:spPr>
          <a:xfrm>
            <a:off x="4000404" y="2743074"/>
            <a:ext cx="589935" cy="169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A2F88D7-3A69-3DB3-8E60-B356C191D41A}"/>
              </a:ext>
            </a:extLst>
          </p:cNvPr>
          <p:cNvSpPr/>
          <p:nvPr/>
        </p:nvSpPr>
        <p:spPr>
          <a:xfrm>
            <a:off x="7655613" y="2817884"/>
            <a:ext cx="589935" cy="169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D5204CE-2E46-DF4C-6B78-D4A912A750FF}"/>
              </a:ext>
            </a:extLst>
          </p:cNvPr>
          <p:cNvSpPr/>
          <p:nvPr/>
        </p:nvSpPr>
        <p:spPr>
          <a:xfrm>
            <a:off x="2289975" y="564542"/>
            <a:ext cx="238540" cy="51683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72CFD4-FBFC-F8D1-CB4E-7D72C93D5FA5}"/>
              </a:ext>
            </a:extLst>
          </p:cNvPr>
          <p:cNvSpPr txBox="1"/>
          <p:nvPr/>
        </p:nvSpPr>
        <p:spPr>
          <a:xfrm>
            <a:off x="2600077" y="747422"/>
            <a:ext cx="110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RF input power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035-EE38-30A4-10B8-3DE3E902DE67}"/>
              </a:ext>
            </a:extLst>
          </p:cNvPr>
          <p:cNvSpPr txBox="1"/>
          <p:nvPr/>
        </p:nvSpPr>
        <p:spPr>
          <a:xfrm>
            <a:off x="9018592" y="4238955"/>
            <a:ext cx="26239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0" dirty="0">
                <a:solidFill>
                  <a:srgbClr val="333333"/>
                </a:solidFill>
                <a:effectLst/>
              </a:rPr>
              <a:t>Marco </a:t>
            </a:r>
            <a:r>
              <a:rPr lang="it-IT" sz="1600" b="0" i="0" dirty="0" err="1">
                <a:solidFill>
                  <a:srgbClr val="333333"/>
                </a:solidFill>
                <a:effectLst/>
              </a:rPr>
              <a:t>Bellaveglia</a:t>
            </a:r>
            <a:r>
              <a:rPr lang="it-IT" sz="1600" dirty="0">
                <a:solidFill>
                  <a:srgbClr val="333333"/>
                </a:solidFill>
              </a:rPr>
              <a:t>	</a:t>
            </a:r>
            <a:r>
              <a:rPr lang="it-IT" sz="1600" b="0" i="0" dirty="0">
                <a:solidFill>
                  <a:srgbClr val="333333"/>
                </a:solidFill>
                <a:effectLst/>
              </a:rPr>
              <a:t>10%</a:t>
            </a:r>
            <a:br>
              <a:rPr lang="it-IT" sz="1600" dirty="0"/>
            </a:br>
            <a:r>
              <a:rPr lang="it-IT" sz="1600" b="0" i="0" dirty="0">
                <a:solidFill>
                  <a:srgbClr val="333333"/>
                </a:solidFill>
                <a:effectLst/>
              </a:rPr>
              <a:t>Fabio Cardelli	10%</a:t>
            </a:r>
            <a:br>
              <a:rPr lang="it-IT" sz="1600" dirty="0"/>
            </a:br>
            <a:r>
              <a:rPr lang="it-IT" sz="1600" b="0" i="0" dirty="0">
                <a:solidFill>
                  <a:srgbClr val="333333"/>
                </a:solidFill>
                <a:effectLst/>
              </a:rPr>
              <a:t>Luigi </a:t>
            </a:r>
            <a:r>
              <a:rPr lang="it-IT" sz="1600" b="0" i="0" dirty="0" err="1">
                <a:solidFill>
                  <a:srgbClr val="333333"/>
                </a:solidFill>
                <a:effectLst/>
              </a:rPr>
              <a:t>Faillace</a:t>
            </a:r>
            <a:r>
              <a:rPr lang="it-IT" sz="1600" b="0" i="0" dirty="0">
                <a:solidFill>
                  <a:srgbClr val="333333"/>
                </a:solidFill>
                <a:effectLst/>
              </a:rPr>
              <a:t> (RL)	30%</a:t>
            </a:r>
            <a:br>
              <a:rPr lang="it-IT" sz="1600" dirty="0"/>
            </a:br>
            <a:r>
              <a:rPr lang="it-IT" sz="1600" b="0" i="0" dirty="0">
                <a:solidFill>
                  <a:srgbClr val="333333"/>
                </a:solidFill>
                <a:effectLst/>
              </a:rPr>
              <a:t>Alessandro Gallo	10%</a:t>
            </a:r>
            <a:br>
              <a:rPr lang="it-IT" sz="1600" dirty="0"/>
            </a:br>
            <a:r>
              <a:rPr lang="it-IT" sz="1600" b="0" i="0" dirty="0">
                <a:solidFill>
                  <a:srgbClr val="333333"/>
                </a:solidFill>
                <a:effectLst/>
              </a:rPr>
              <a:t>Anna </a:t>
            </a:r>
            <a:r>
              <a:rPr lang="it-IT" sz="1600" b="0" i="0" dirty="0" err="1">
                <a:solidFill>
                  <a:srgbClr val="333333"/>
                </a:solidFill>
                <a:effectLst/>
              </a:rPr>
              <a:t>Giribono</a:t>
            </a:r>
            <a:r>
              <a:rPr lang="it-IT" sz="1600" dirty="0">
                <a:solidFill>
                  <a:srgbClr val="333333"/>
                </a:solidFill>
              </a:rPr>
              <a:t>	</a:t>
            </a:r>
            <a:r>
              <a:rPr lang="it-IT" sz="1600" b="0" i="0" dirty="0">
                <a:solidFill>
                  <a:srgbClr val="333333"/>
                </a:solidFill>
                <a:effectLst/>
              </a:rPr>
              <a:t>10%</a:t>
            </a:r>
            <a:br>
              <a:rPr lang="it-IT" sz="1600" dirty="0"/>
            </a:br>
            <a:r>
              <a:rPr lang="it-IT" sz="1600" b="0" i="0" dirty="0">
                <a:solidFill>
                  <a:srgbClr val="333333"/>
                </a:solidFill>
                <a:effectLst/>
              </a:rPr>
              <a:t>Claudio Marcelli	10%</a:t>
            </a:r>
            <a:br>
              <a:rPr lang="it-IT" sz="1600" dirty="0"/>
            </a:br>
            <a:r>
              <a:rPr lang="it-IT" sz="1600" b="0" i="0" dirty="0">
                <a:solidFill>
                  <a:srgbClr val="333333"/>
                </a:solidFill>
                <a:effectLst/>
              </a:rPr>
              <a:t>Luca Piersanti	10%</a:t>
            </a:r>
            <a:br>
              <a:rPr lang="it-IT" sz="1600" dirty="0"/>
            </a:br>
            <a:r>
              <a:rPr lang="it-IT" sz="1600" b="0" i="0" dirty="0">
                <a:solidFill>
                  <a:srgbClr val="333333"/>
                </a:solidFill>
                <a:effectLst/>
              </a:rPr>
              <a:t>Bruno Spataro	0%</a:t>
            </a:r>
            <a:br>
              <a:rPr lang="it-IT" sz="1600" dirty="0"/>
            </a:br>
            <a:r>
              <a:rPr lang="it-IT" sz="1600" b="0" i="0" dirty="0">
                <a:solidFill>
                  <a:srgbClr val="333333"/>
                </a:solidFill>
                <a:effectLst/>
              </a:rPr>
              <a:t>Cristina Vaccarezza	15%</a:t>
            </a:r>
          </a:p>
          <a:p>
            <a:r>
              <a:rPr lang="it-IT" sz="1600" dirty="0">
                <a:solidFill>
                  <a:srgbClr val="333333"/>
                </a:solidFill>
              </a:rPr>
              <a:t>Tot: Ric. 0.10 - Tec. 0.95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8782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A574A28D-5630-81F3-6E7D-6BCEED566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r>
              <a:rPr lang="en-GB" sz="6600"/>
              <a:t>HB2TF (call)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list of names&#10;&#10;Description automatically generated">
            <a:extLst>
              <a:ext uri="{FF2B5EF4-FFF2-40B4-BE49-F238E27FC236}">
                <a16:creationId xmlns:a16="http://schemas.microsoft.com/office/drawing/2014/main" id="{C97B77A4-7574-C83D-9C5D-0BF07FBB9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165" y="4835344"/>
            <a:ext cx="4353560" cy="190036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A21C493-FB59-0940-DC6C-174BE2AAE888}"/>
              </a:ext>
            </a:extLst>
          </p:cNvPr>
          <p:cNvSpPr txBox="1"/>
          <p:nvPr/>
        </p:nvSpPr>
        <p:spPr>
          <a:xfrm>
            <a:off x="638881" y="2053533"/>
            <a:ext cx="104468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effectLst/>
                <a:latin typeface="Cambria" panose="02040503050406030204" pitchFamily="18" charset="0"/>
              </a:rPr>
              <a:t>The </a:t>
            </a:r>
            <a:r>
              <a:rPr lang="it-IT" err="1">
                <a:effectLst/>
                <a:latin typeface="Cambria" panose="02040503050406030204" pitchFamily="18" charset="0"/>
              </a:rPr>
              <a:t>proposal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is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related</a:t>
            </a:r>
            <a:r>
              <a:rPr lang="it-IT">
                <a:effectLst/>
                <a:latin typeface="Cambria" panose="02040503050406030204" pitchFamily="18" charset="0"/>
              </a:rPr>
              <a:t> to the </a:t>
            </a:r>
            <a:r>
              <a:rPr lang="it-IT" err="1">
                <a:effectLst/>
                <a:latin typeface="Cambria" panose="02040503050406030204" pitchFamily="18" charset="0"/>
              </a:rPr>
              <a:t>development</a:t>
            </a:r>
            <a:r>
              <a:rPr lang="it-IT">
                <a:effectLst/>
                <a:latin typeface="Cambria" panose="02040503050406030204" pitchFamily="18" charset="0"/>
              </a:rPr>
              <a:t> of a High </a:t>
            </a:r>
            <a:r>
              <a:rPr lang="it-IT" err="1">
                <a:effectLst/>
                <a:latin typeface="Cambria" panose="02040503050406030204" pitchFamily="18" charset="0"/>
              </a:rPr>
              <a:t>Brightness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Beams</a:t>
            </a:r>
            <a:r>
              <a:rPr lang="it-IT">
                <a:effectLst/>
                <a:latin typeface="Cambria" panose="02040503050406030204" pitchFamily="18" charset="0"/>
              </a:rPr>
              <a:t> Test Facility (HB2TF) </a:t>
            </a:r>
            <a:r>
              <a:rPr lang="it-IT" err="1">
                <a:effectLst/>
                <a:latin typeface="Cambria" panose="02040503050406030204" pitchFamily="18" charset="0"/>
              </a:rPr>
              <a:t>at</a:t>
            </a:r>
            <a:r>
              <a:rPr lang="it-IT">
                <a:effectLst/>
                <a:latin typeface="Cambria" panose="02040503050406030204" pitchFamily="18" charset="0"/>
              </a:rPr>
              <a:t> the INFN-LASA </a:t>
            </a:r>
            <a:r>
              <a:rPr lang="it-IT" err="1">
                <a:effectLst/>
                <a:latin typeface="Cambria" panose="02040503050406030204" pitchFamily="18" charset="0"/>
              </a:rPr>
              <a:t>laboratory</a:t>
            </a:r>
            <a:r>
              <a:rPr lang="it-IT">
                <a:effectLst/>
                <a:latin typeface="Cambria" panose="02040503050406030204" pitchFamily="18" charset="0"/>
              </a:rPr>
              <a:t>. The Test Facility </a:t>
            </a:r>
            <a:r>
              <a:rPr lang="it-IT" err="1">
                <a:effectLst/>
                <a:latin typeface="Cambria" panose="02040503050406030204" pitchFamily="18" charset="0"/>
              </a:rPr>
              <a:t>will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allow</a:t>
            </a:r>
            <a:r>
              <a:rPr lang="it-IT">
                <a:effectLst/>
                <a:latin typeface="Cambria" panose="02040503050406030204" pitchFamily="18" charset="0"/>
              </a:rPr>
              <a:t> to </a:t>
            </a:r>
            <a:r>
              <a:rPr lang="it-IT" err="1">
                <a:effectLst/>
                <a:latin typeface="Cambria" panose="02040503050406030204" pitchFamily="18" charset="0"/>
              </a:rPr>
              <a:t>perform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developments</a:t>
            </a:r>
            <a:r>
              <a:rPr lang="it-IT">
                <a:effectLst/>
                <a:latin typeface="Cambria" panose="02040503050406030204" pitchFamily="18" charset="0"/>
              </a:rPr>
              <a:t> in the </a:t>
            </a:r>
            <a:r>
              <a:rPr lang="it-IT" err="1">
                <a:effectLst/>
                <a:latin typeface="Cambria" panose="02040503050406030204" pitchFamily="18" charset="0"/>
              </a:rPr>
              <a:t>areas</a:t>
            </a:r>
            <a:r>
              <a:rPr lang="it-IT">
                <a:effectLst/>
                <a:latin typeface="Cambria" panose="02040503050406030204" pitchFamily="18" charset="0"/>
              </a:rPr>
              <a:t> so far </a:t>
            </a:r>
            <a:r>
              <a:rPr lang="it-IT" err="1">
                <a:effectLst/>
                <a:latin typeface="Cambria" panose="02040503050406030204" pitchFamily="18" charset="0"/>
              </a:rPr>
              <a:t>illustrated</a:t>
            </a:r>
            <a:r>
              <a:rPr lang="it-IT">
                <a:effectLst/>
                <a:latin typeface="Cambria" panose="02040503050406030204" pitchFamily="18" charset="0"/>
              </a:rPr>
              <a:t> and to </a:t>
            </a:r>
            <a:r>
              <a:rPr lang="it-IT" err="1">
                <a:effectLst/>
                <a:latin typeface="Cambria" panose="02040503050406030204" pitchFamily="18" charset="0"/>
              </a:rPr>
              <a:t>carry</a:t>
            </a:r>
            <a:r>
              <a:rPr lang="it-IT">
                <a:effectLst/>
                <a:latin typeface="Cambria" panose="02040503050406030204" pitchFamily="18" charset="0"/>
              </a:rPr>
              <a:t> out </a:t>
            </a:r>
            <a:r>
              <a:rPr lang="it-IT" err="1">
                <a:effectLst/>
                <a:latin typeface="Cambria" panose="02040503050406030204" pitchFamily="18" charset="0"/>
              </a:rPr>
              <a:t>experiments</a:t>
            </a:r>
            <a:r>
              <a:rPr lang="it-IT">
                <a:effectLst/>
                <a:latin typeface="Cambria" panose="02040503050406030204" pitchFamily="18" charset="0"/>
              </a:rPr>
              <a:t> with the high </a:t>
            </a:r>
            <a:r>
              <a:rPr lang="it-IT" err="1">
                <a:effectLst/>
                <a:latin typeface="Cambria" panose="02040503050406030204" pitchFamily="18" charset="0"/>
              </a:rPr>
              <a:t>current</a:t>
            </a:r>
            <a:r>
              <a:rPr lang="it-IT">
                <a:effectLst/>
                <a:latin typeface="Cambria" panose="02040503050406030204" pitchFamily="18" charset="0"/>
              </a:rPr>
              <a:t> CW electron </a:t>
            </a:r>
            <a:r>
              <a:rPr lang="it-IT" err="1">
                <a:effectLst/>
                <a:latin typeface="Cambria" panose="02040503050406030204" pitchFamily="18" charset="0"/>
              </a:rPr>
              <a:t>beam</a:t>
            </a:r>
            <a:r>
              <a:rPr lang="it-IT">
                <a:effectLst/>
                <a:latin typeface="Cambria" panose="02040503050406030204" pitchFamily="18" charset="0"/>
              </a:rPr>
              <a:t> in </a:t>
            </a:r>
            <a:r>
              <a:rPr lang="it-IT" err="1">
                <a:effectLst/>
                <a:latin typeface="Cambria" panose="02040503050406030204" pitchFamily="18" charset="0"/>
              </a:rPr>
              <a:t>frontier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areas</a:t>
            </a:r>
            <a:r>
              <a:rPr lang="it-IT">
                <a:effectLst/>
                <a:latin typeface="Cambria" panose="02040503050406030204" pitchFamily="18" charset="0"/>
              </a:rPr>
              <a:t> of </a:t>
            </a:r>
            <a:r>
              <a:rPr lang="it-IT" err="1">
                <a:effectLst/>
                <a:latin typeface="Cambria" panose="02040503050406030204" pitchFamily="18" charset="0"/>
              </a:rPr>
              <a:t>accelerator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physics</a:t>
            </a:r>
            <a:r>
              <a:rPr lang="it-IT">
                <a:effectLst/>
                <a:latin typeface="Cambria" panose="02040503050406030204" pitchFamily="18" charset="0"/>
              </a:rPr>
              <a:t>. The Test Facility setup </a:t>
            </a:r>
            <a:r>
              <a:rPr lang="it-IT" err="1">
                <a:effectLst/>
                <a:latin typeface="Cambria" panose="02040503050406030204" pitchFamily="18" charset="0"/>
              </a:rPr>
              <a:t>will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comprise</a:t>
            </a:r>
            <a:r>
              <a:rPr lang="it-IT">
                <a:effectLst/>
                <a:latin typeface="Cambria" panose="02040503050406030204" pitchFamily="18" charset="0"/>
              </a:rPr>
              <a:t> a high-performance laser </a:t>
            </a:r>
            <a:r>
              <a:rPr lang="it-IT" err="1">
                <a:effectLst/>
                <a:latin typeface="Cambria" panose="02040503050406030204" pitchFamily="18" charset="0"/>
              </a:rPr>
              <a:t>driven</a:t>
            </a:r>
            <a:r>
              <a:rPr lang="it-IT">
                <a:effectLst/>
                <a:latin typeface="Cambria" panose="02040503050406030204" pitchFamily="18" charset="0"/>
              </a:rPr>
              <a:t> DC Gun </a:t>
            </a:r>
            <a:r>
              <a:rPr lang="it-IT" err="1">
                <a:effectLst/>
                <a:latin typeface="Cambria" panose="02040503050406030204" pitchFamily="18" charset="0"/>
              </a:rPr>
              <a:t>followed</a:t>
            </a:r>
            <a:r>
              <a:rPr lang="it-IT">
                <a:effectLst/>
                <a:latin typeface="Cambria" panose="02040503050406030204" pitchFamily="18" charset="0"/>
              </a:rPr>
              <a:t> by a </a:t>
            </a:r>
            <a:r>
              <a:rPr lang="it-IT" err="1">
                <a:effectLst/>
                <a:latin typeface="Cambria" panose="02040503050406030204" pitchFamily="18" charset="0"/>
              </a:rPr>
              <a:t>normal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conducting</a:t>
            </a:r>
            <a:r>
              <a:rPr lang="it-IT">
                <a:effectLst/>
                <a:latin typeface="Cambria" panose="02040503050406030204" pitchFamily="18" charset="0"/>
              </a:rPr>
              <a:t> RF </a:t>
            </a:r>
            <a:r>
              <a:rPr lang="it-IT" err="1">
                <a:effectLst/>
                <a:latin typeface="Cambria" panose="02040503050406030204" pitchFamily="18" charset="0"/>
              </a:rPr>
              <a:t>buncher-acceleration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section</a:t>
            </a:r>
            <a:r>
              <a:rPr lang="it-IT">
                <a:effectLst/>
                <a:latin typeface="Cambria" panose="02040503050406030204" pitchFamily="18" charset="0"/>
              </a:rPr>
              <a:t> to </a:t>
            </a:r>
            <a:r>
              <a:rPr lang="it-IT" err="1">
                <a:effectLst/>
                <a:latin typeface="Cambria" panose="02040503050406030204" pitchFamily="18" charset="0"/>
              </a:rPr>
              <a:t>provide</a:t>
            </a:r>
            <a:r>
              <a:rPr lang="it-IT">
                <a:effectLst/>
                <a:latin typeface="Cambria" panose="02040503050406030204" pitchFamily="18" charset="0"/>
              </a:rPr>
              <a:t> 1 MeV 5 </a:t>
            </a:r>
            <a:r>
              <a:rPr lang="it-IT" err="1">
                <a:effectLst/>
                <a:latin typeface="Cambria" panose="02040503050406030204" pitchFamily="18" charset="0"/>
              </a:rPr>
              <a:t>mA</a:t>
            </a:r>
            <a:r>
              <a:rPr lang="it-IT">
                <a:effectLst/>
                <a:latin typeface="Cambria" panose="02040503050406030204" pitchFamily="18" charset="0"/>
              </a:rPr>
              <a:t> CW electron </a:t>
            </a:r>
            <a:r>
              <a:rPr lang="it-IT" err="1">
                <a:effectLst/>
                <a:latin typeface="Cambria" panose="02040503050406030204" pitchFamily="18" charset="0"/>
              </a:rPr>
              <a:t>beam</a:t>
            </a:r>
            <a:r>
              <a:rPr lang="it-IT">
                <a:effectLst/>
                <a:latin typeface="Cambria" panose="02040503050406030204" pitchFamily="18" charset="0"/>
              </a:rPr>
              <a:t> </a:t>
            </a:r>
          </a:p>
          <a:p>
            <a:endParaRPr lang="it-IT">
              <a:effectLst/>
              <a:latin typeface="Cambria" panose="02040503050406030204" pitchFamily="18" charset="0"/>
            </a:endParaRPr>
          </a:p>
          <a:p>
            <a:r>
              <a:rPr lang="it-IT">
                <a:effectLst/>
                <a:latin typeface="Cambria" panose="02040503050406030204" pitchFamily="18" charset="0"/>
              </a:rPr>
              <a:t>The WP3 of HB2TF </a:t>
            </a:r>
            <a:r>
              <a:rPr lang="it-IT" err="1">
                <a:effectLst/>
                <a:latin typeface="Cambria" panose="02040503050406030204" pitchFamily="18" charset="0"/>
              </a:rPr>
              <a:t>is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devoted</a:t>
            </a:r>
            <a:r>
              <a:rPr lang="it-IT">
                <a:effectLst/>
                <a:latin typeface="Cambria" panose="02040503050406030204" pitchFamily="18" charset="0"/>
              </a:rPr>
              <a:t> to the design, </a:t>
            </a:r>
            <a:r>
              <a:rPr lang="it-IT" err="1">
                <a:effectLst/>
                <a:latin typeface="Cambria" panose="02040503050406030204" pitchFamily="18" charset="0"/>
              </a:rPr>
              <a:t>realization</a:t>
            </a:r>
            <a:r>
              <a:rPr lang="it-IT">
                <a:effectLst/>
                <a:latin typeface="Cambria" panose="02040503050406030204" pitchFamily="18" charset="0"/>
              </a:rPr>
              <a:t>, </a:t>
            </a:r>
            <a:r>
              <a:rPr lang="it-IT" err="1">
                <a:effectLst/>
                <a:latin typeface="Cambria" panose="02040503050406030204" pitchFamily="18" charset="0"/>
              </a:rPr>
              <a:t>installation</a:t>
            </a:r>
            <a:r>
              <a:rPr lang="it-IT">
                <a:effectLst/>
                <a:latin typeface="Cambria" panose="02040503050406030204" pitchFamily="18" charset="0"/>
              </a:rPr>
              <a:t> of </a:t>
            </a:r>
            <a:r>
              <a:rPr lang="it-IT" err="1">
                <a:effectLst/>
                <a:latin typeface="Cambria" panose="02040503050406030204" pitchFamily="18" charset="0"/>
              </a:rPr>
              <a:t>all</a:t>
            </a:r>
            <a:r>
              <a:rPr lang="it-IT">
                <a:effectLst/>
                <a:latin typeface="Cambria" panose="02040503050406030204" pitchFamily="18" charset="0"/>
              </a:rPr>
              <a:t> the </a:t>
            </a:r>
            <a:r>
              <a:rPr lang="it-IT" err="1">
                <a:effectLst/>
                <a:latin typeface="Cambria" panose="02040503050406030204" pitchFamily="18" charset="0"/>
              </a:rPr>
              <a:t>warm</a:t>
            </a:r>
            <a:r>
              <a:rPr lang="it-IT">
                <a:effectLst/>
                <a:latin typeface="Cambria" panose="02040503050406030204" pitchFamily="18" charset="0"/>
              </a:rPr>
              <a:t> radio-frequency systems in the test facility. The core </a:t>
            </a:r>
            <a:r>
              <a:rPr lang="it-IT" err="1">
                <a:effectLst/>
                <a:latin typeface="Cambria" panose="02040503050406030204" pitchFamily="18" charset="0"/>
              </a:rPr>
              <a:t>being</a:t>
            </a:r>
            <a:r>
              <a:rPr lang="it-IT">
                <a:effectLst/>
                <a:latin typeface="Cambria" panose="02040503050406030204" pitchFamily="18" charset="0"/>
              </a:rPr>
              <a:t> the </a:t>
            </a:r>
            <a:r>
              <a:rPr lang="it-IT" err="1">
                <a:effectLst/>
                <a:latin typeface="Cambria" panose="02040503050406030204" pitchFamily="18" charset="0"/>
              </a:rPr>
              <a:t>two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normal-conducting</a:t>
            </a:r>
            <a:r>
              <a:rPr lang="it-IT">
                <a:effectLst/>
                <a:latin typeface="Cambria" panose="02040503050406030204" pitchFamily="18" charset="0"/>
              </a:rPr>
              <a:t> RF, 650 MHz </a:t>
            </a:r>
            <a:r>
              <a:rPr lang="it-IT" err="1">
                <a:effectLst/>
                <a:latin typeface="Cambria" panose="02040503050406030204" pitchFamily="18" charset="0"/>
              </a:rPr>
              <a:t>buncher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cavities</a:t>
            </a:r>
            <a:r>
              <a:rPr lang="it-IT">
                <a:effectLst/>
                <a:latin typeface="Cambria" panose="02040503050406030204" pitchFamily="18" charset="0"/>
              </a:rPr>
              <a:t> with </a:t>
            </a:r>
            <a:r>
              <a:rPr lang="it-IT" err="1">
                <a:effectLst/>
                <a:latin typeface="Cambria" panose="02040503050406030204" pitchFamily="18" charset="0"/>
              </a:rPr>
              <a:t>all</a:t>
            </a:r>
            <a:r>
              <a:rPr lang="it-IT">
                <a:effectLst/>
                <a:latin typeface="Cambria" panose="02040503050406030204" pitchFamily="18" charset="0"/>
              </a:rPr>
              <a:t> the </a:t>
            </a:r>
            <a:r>
              <a:rPr lang="it-IT" err="1">
                <a:effectLst/>
                <a:latin typeface="Cambria" panose="02040503050406030204" pitchFamily="18" charset="0"/>
              </a:rPr>
              <a:t>ancillaries</a:t>
            </a:r>
            <a:r>
              <a:rPr lang="it-IT">
                <a:effectLst/>
                <a:latin typeface="Cambria" panose="02040503050406030204" pitchFamily="18" charset="0"/>
              </a:rPr>
              <a:t> </a:t>
            </a:r>
            <a:r>
              <a:rPr lang="it-IT" err="1">
                <a:effectLst/>
                <a:latin typeface="Cambria" panose="02040503050406030204" pitchFamily="18" charset="0"/>
              </a:rPr>
              <a:t>required</a:t>
            </a:r>
            <a:r>
              <a:rPr lang="it-IT">
                <a:effectLst/>
                <a:latin typeface="Cambria" panose="02040503050406030204" pitchFamily="18" charset="0"/>
              </a:rPr>
              <a:t> to </a:t>
            </a:r>
            <a:r>
              <a:rPr lang="it-IT" err="1">
                <a:effectLst/>
                <a:latin typeface="Cambria" panose="02040503050406030204" pitchFamily="18" charset="0"/>
              </a:rPr>
              <a:t>provide</a:t>
            </a:r>
            <a:r>
              <a:rPr lang="it-IT">
                <a:effectLst/>
                <a:latin typeface="Cambria" panose="02040503050406030204" pitchFamily="18" charset="0"/>
              </a:rPr>
              <a:t> the design </a:t>
            </a:r>
            <a:r>
              <a:rPr lang="it-IT" err="1">
                <a:effectLst/>
                <a:latin typeface="Cambria" panose="02040503050406030204" pitchFamily="18" charset="0"/>
              </a:rPr>
              <a:t>bunching</a:t>
            </a:r>
            <a:r>
              <a:rPr lang="it-IT">
                <a:effectLst/>
                <a:latin typeface="Cambria" panose="02040503050406030204" pitchFamily="18" charset="0"/>
              </a:rPr>
              <a:t> and </a:t>
            </a:r>
            <a:r>
              <a:rPr lang="it-IT" err="1">
                <a:effectLst/>
                <a:latin typeface="Cambria" panose="02040503050406030204" pitchFamily="18" charset="0"/>
              </a:rPr>
              <a:t>acceleration</a:t>
            </a:r>
            <a:r>
              <a:rPr lang="it-IT">
                <a:effectLst/>
                <a:latin typeface="Cambria" panose="02040503050406030204" pitchFamily="18" charset="0"/>
              </a:rPr>
              <a:t> of the </a:t>
            </a:r>
            <a:r>
              <a:rPr lang="it-IT" err="1">
                <a:effectLst/>
                <a:latin typeface="Cambria" panose="02040503050406030204" pitchFamily="18" charset="0"/>
              </a:rPr>
              <a:t>about</a:t>
            </a:r>
            <a:r>
              <a:rPr lang="it-IT">
                <a:effectLst/>
                <a:latin typeface="Cambria" panose="02040503050406030204" pitchFamily="18" charset="0"/>
              </a:rPr>
              <a:t> 1 MeV, 5 </a:t>
            </a:r>
            <a:r>
              <a:rPr lang="it-IT" err="1">
                <a:effectLst/>
                <a:latin typeface="Cambria" panose="02040503050406030204" pitchFamily="18" charset="0"/>
              </a:rPr>
              <a:t>mA</a:t>
            </a:r>
            <a:r>
              <a:rPr lang="it-IT">
                <a:effectLst/>
                <a:latin typeface="Cambria" panose="02040503050406030204" pitchFamily="18" charset="0"/>
              </a:rPr>
              <a:t>, CW electron </a:t>
            </a:r>
            <a:r>
              <a:rPr lang="it-IT" err="1">
                <a:effectLst/>
                <a:latin typeface="Cambria" panose="02040503050406030204" pitchFamily="18" charset="0"/>
              </a:rPr>
              <a:t>beam</a:t>
            </a:r>
            <a:r>
              <a:rPr lang="it-IT">
                <a:effectLst/>
                <a:latin typeface="Cambria" panose="02040503050406030204" pitchFamily="18" charset="0"/>
              </a:rPr>
              <a:t> and </a:t>
            </a:r>
            <a:r>
              <a:rPr lang="it-IT" err="1">
                <a:effectLst/>
                <a:latin typeface="Cambria" panose="02040503050406030204" pitchFamily="18" charset="0"/>
              </a:rPr>
              <a:t>namely</a:t>
            </a:r>
            <a:r>
              <a:rPr lang="it-IT">
                <a:effectLst/>
                <a:latin typeface="Cambria" panose="02040503050406030204" pitchFamily="18" charset="0"/>
              </a:rPr>
              <a:t>: • 80 kW in </a:t>
            </a:r>
            <a:r>
              <a:rPr lang="it-IT" err="1">
                <a:effectLst/>
                <a:latin typeface="Cambria" panose="02040503050406030204" pitchFamily="18" charset="0"/>
              </a:rPr>
              <a:t>total</a:t>
            </a:r>
            <a:r>
              <a:rPr lang="it-IT">
                <a:effectLst/>
                <a:latin typeface="Cambria" panose="02040503050406030204" pitchFamily="18" charset="0"/>
              </a:rPr>
              <a:t>, 650 MHz RF power </a:t>
            </a:r>
            <a:r>
              <a:rPr lang="it-IT" err="1">
                <a:effectLst/>
                <a:latin typeface="Cambria" panose="02040503050406030204" pitchFamily="18" charset="0"/>
              </a:rPr>
              <a:t>amplifier</a:t>
            </a:r>
            <a:r>
              <a:rPr lang="it-IT">
                <a:effectLst/>
                <a:latin typeface="Cambria" panose="02040503050406030204" pitchFamily="18" charset="0"/>
              </a:rPr>
              <a:t> • </a:t>
            </a:r>
            <a:r>
              <a:rPr lang="it-IT" err="1">
                <a:effectLst/>
                <a:latin typeface="Cambria" panose="02040503050406030204" pitchFamily="18" charset="0"/>
              </a:rPr>
              <a:t>Waveguides</a:t>
            </a:r>
            <a:r>
              <a:rPr lang="it-IT">
                <a:effectLst/>
                <a:latin typeface="Cambria" panose="02040503050406030204" pitchFamily="18" charset="0"/>
              </a:rPr>
              <a:t>, </a:t>
            </a:r>
            <a:r>
              <a:rPr lang="it-IT" err="1">
                <a:effectLst/>
                <a:latin typeface="Cambria" panose="02040503050406030204" pitchFamily="18" charset="0"/>
              </a:rPr>
              <a:t>circulator</a:t>
            </a:r>
            <a:r>
              <a:rPr lang="it-IT">
                <a:effectLst/>
                <a:latin typeface="Cambria" panose="02040503050406030204" pitchFamily="18" charset="0"/>
              </a:rPr>
              <a:t>, RF load • RF field </a:t>
            </a:r>
            <a:r>
              <a:rPr lang="it-IT" err="1">
                <a:effectLst/>
                <a:latin typeface="Cambria" panose="02040503050406030204" pitchFamily="18" charset="0"/>
              </a:rPr>
              <a:t>amplitude</a:t>
            </a:r>
            <a:r>
              <a:rPr lang="it-IT">
                <a:effectLst/>
                <a:latin typeface="Cambria" panose="02040503050406030204" pitchFamily="18" charset="0"/>
              </a:rPr>
              <a:t> and </a:t>
            </a:r>
            <a:r>
              <a:rPr lang="it-IT" err="1">
                <a:effectLst/>
                <a:latin typeface="Cambria" panose="02040503050406030204" pitchFamily="18" charset="0"/>
              </a:rPr>
              <a:t>phase</a:t>
            </a:r>
            <a:r>
              <a:rPr lang="it-IT">
                <a:effectLst/>
                <a:latin typeface="Cambria" panose="02040503050406030204" pitchFamily="18" charset="0"/>
              </a:rPr>
              <a:t> control systems </a:t>
            </a:r>
          </a:p>
          <a:p>
            <a:endParaRPr lang="it-IT">
              <a:effectLst/>
              <a:latin typeface="Cambria" panose="020405030504060302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71FF85-568E-AD05-7982-257CF88757A2}"/>
              </a:ext>
            </a:extLst>
          </p:cNvPr>
          <p:cNvSpPr txBox="1"/>
          <p:nvPr/>
        </p:nvSpPr>
        <p:spPr>
          <a:xfrm>
            <a:off x="10238970" y="6531881"/>
            <a:ext cx="26191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333333"/>
                </a:solidFill>
              </a:rPr>
              <a:t>Tot: Tec. 0.75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765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169EEC0F-A4E8-5728-5935-A235536D4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0" t="22265" r="9490" b="20647"/>
          <a:stretch/>
        </p:blipFill>
        <p:spPr>
          <a:xfrm>
            <a:off x="89386" y="3851057"/>
            <a:ext cx="3641557" cy="2942949"/>
          </a:xfrm>
          <a:prstGeom prst="rect">
            <a:avLst/>
          </a:prstGeom>
        </p:spPr>
      </p:pic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FF1C321C-9221-FE02-9CF2-18794B4BA586}"/>
              </a:ext>
            </a:extLst>
          </p:cNvPr>
          <p:cNvGraphicFramePr>
            <a:graphicFrameLocks noGrp="1"/>
          </p:cNvGraphicFramePr>
          <p:nvPr/>
        </p:nvGraphicFramePr>
        <p:xfrm>
          <a:off x="3831830" y="3784107"/>
          <a:ext cx="5133658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148">
                  <a:extLst>
                    <a:ext uri="{9D8B030D-6E8A-4147-A177-3AD203B41FA5}">
                      <a16:colId xmlns:a16="http://schemas.microsoft.com/office/drawing/2014/main" val="1299546081"/>
                    </a:ext>
                  </a:extLst>
                </a:gridCol>
                <a:gridCol w="1468755">
                  <a:extLst>
                    <a:ext uri="{9D8B030D-6E8A-4147-A177-3AD203B41FA5}">
                      <a16:colId xmlns:a16="http://schemas.microsoft.com/office/drawing/2014/main" val="20002360"/>
                    </a:ext>
                  </a:extLst>
                </a:gridCol>
                <a:gridCol w="1468755">
                  <a:extLst>
                    <a:ext uri="{9D8B030D-6E8A-4147-A177-3AD203B41FA5}">
                      <a16:colId xmlns:a16="http://schemas.microsoft.com/office/drawing/2014/main" val="28878035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SF/Luigi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CST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089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650.372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650.180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837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Quality </a:t>
                      </a:r>
                      <a:r>
                        <a:rPr lang="it-IT" err="1"/>
                        <a:t>Factor</a:t>
                      </a:r>
                      <a:r>
                        <a:rPr lang="it-IT"/>
                        <a:t> Q</a:t>
                      </a:r>
                      <a:r>
                        <a:rPr lang="it-IT" baseline="-250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31,710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/>
                        <a:t>31,699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117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err="1"/>
                        <a:t>Eff</a:t>
                      </a:r>
                      <a:r>
                        <a:rPr lang="it-IT"/>
                        <a:t>. Shunt </a:t>
                      </a:r>
                      <a:r>
                        <a:rPr lang="it-IT" err="1"/>
                        <a:t>impedance</a:t>
                      </a:r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6.209 </a:t>
                      </a:r>
                      <a:r>
                        <a:rPr lang="it-IT" err="1"/>
                        <a:t>MOhm</a:t>
                      </a:r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6.210 </a:t>
                      </a:r>
                      <a:r>
                        <a:rPr lang="it-IT" err="1"/>
                        <a:t>MOhm</a:t>
                      </a:r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370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On-</a:t>
                      </a:r>
                      <a:r>
                        <a:rPr lang="it-IT" err="1"/>
                        <a:t>axis</a:t>
                      </a:r>
                      <a:r>
                        <a:rPr lang="it-IT"/>
                        <a:t> </a:t>
                      </a:r>
                      <a:r>
                        <a:rPr lang="it-IT" err="1"/>
                        <a:t>E</a:t>
                      </a:r>
                      <a:r>
                        <a:rPr lang="it-IT" baseline="-25000" err="1"/>
                        <a:t>peak</a:t>
                      </a:r>
                      <a:endParaRPr lang="it-IT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2.7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/>
                        <a:t>2.7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53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err="1"/>
                        <a:t>E</a:t>
                      </a:r>
                      <a:r>
                        <a:rPr lang="it-IT" baseline="-25000" err="1"/>
                        <a:t>peak</a:t>
                      </a:r>
                      <a:endParaRPr lang="it-IT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6.13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/>
                        <a:t>6.29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68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H</a:t>
                      </a:r>
                      <a:r>
                        <a:rPr lang="it-IT" baseline="-25000"/>
                        <a:t>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4.66 </a:t>
                      </a:r>
                      <a:r>
                        <a:rPr lang="it-IT" err="1"/>
                        <a:t>kA</a:t>
                      </a:r>
                      <a:r>
                        <a:rPr lang="it-IT"/>
                        <a:t>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4.66 </a:t>
                      </a:r>
                      <a:r>
                        <a:rPr lang="it-IT" err="1"/>
                        <a:t>kA</a:t>
                      </a:r>
                      <a:r>
                        <a:rPr lang="it-IT"/>
                        <a:t>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129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P</a:t>
                      </a:r>
                      <a:r>
                        <a:rPr lang="it-IT" baseline="-25000"/>
                        <a:t>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10.28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10.26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838677"/>
                  </a:ext>
                </a:extLst>
              </a:tr>
            </a:tbl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73E9B364-3D5C-EAE6-51F9-936779356C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63" t="21877" r="26030" b="24789"/>
          <a:stretch/>
        </p:blipFill>
        <p:spPr>
          <a:xfrm>
            <a:off x="4303376" y="0"/>
            <a:ext cx="3585248" cy="3657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772E007-54E4-E5E0-B260-5CC68BED0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35" t="21230" r="25947" b="25437"/>
          <a:stretch/>
        </p:blipFill>
        <p:spPr>
          <a:xfrm>
            <a:off x="8198728" y="0"/>
            <a:ext cx="3684233" cy="36576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382BBEF-8E9D-8D3F-F630-390FED0061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95" t="21101" r="25072" b="20777"/>
          <a:stretch/>
        </p:blipFill>
        <p:spPr>
          <a:xfrm>
            <a:off x="180119" y="0"/>
            <a:ext cx="3796083" cy="36576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74874B7-5BA3-0EBD-9ADD-891FF01F5F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05" t="18771" r="57893" b="66472"/>
          <a:stretch/>
        </p:blipFill>
        <p:spPr>
          <a:xfrm>
            <a:off x="9066375" y="3784107"/>
            <a:ext cx="2816586" cy="101205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468A599-2A1B-9719-24B4-7E0B4899BA3D}"/>
              </a:ext>
            </a:extLst>
          </p:cNvPr>
          <p:cNvSpPr txBox="1"/>
          <p:nvPr/>
        </p:nvSpPr>
        <p:spPr>
          <a:xfrm>
            <a:off x="6885447" y="63547"/>
            <a:ext cx="100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E-field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E44405D-3B11-B7D0-90B7-87E91CB4A00E}"/>
              </a:ext>
            </a:extLst>
          </p:cNvPr>
          <p:cNvSpPr txBox="1"/>
          <p:nvPr/>
        </p:nvSpPr>
        <p:spPr>
          <a:xfrm>
            <a:off x="10924796" y="63547"/>
            <a:ext cx="100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H-field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D040796-A02D-5735-5CAC-6EEF1B06789E}"/>
              </a:ext>
            </a:extLst>
          </p:cNvPr>
          <p:cNvSpPr txBox="1"/>
          <p:nvPr/>
        </p:nvSpPr>
        <p:spPr>
          <a:xfrm>
            <a:off x="856079" y="3666391"/>
            <a:ext cx="277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On-</a:t>
            </a:r>
            <a:r>
              <a:rPr lang="it-IT" b="1" err="1"/>
              <a:t>axis</a:t>
            </a:r>
            <a:r>
              <a:rPr lang="it-IT" b="1"/>
              <a:t> E-field (</a:t>
            </a:r>
            <a:r>
              <a:rPr lang="it-IT" b="1" err="1"/>
              <a:t>a.u</a:t>
            </a:r>
            <a:r>
              <a:rPr lang="it-IT" b="1"/>
              <a:t>.)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E580B71-1D0C-DA6F-F502-61BEBD7380C4}"/>
              </a:ext>
            </a:extLst>
          </p:cNvPr>
          <p:cNvSpPr txBox="1"/>
          <p:nvPr/>
        </p:nvSpPr>
        <p:spPr>
          <a:xfrm>
            <a:off x="1424757" y="4852075"/>
            <a:ext cx="205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/>
              <a:t>g ≈ 17cm </a:t>
            </a:r>
            <a:endParaRPr lang="it-IT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A2462FB8-463E-5D89-7978-B175A5C43891}"/>
              </a:ext>
            </a:extLst>
          </p:cNvPr>
          <p:cNvCxnSpPr/>
          <p:nvPr/>
        </p:nvCxnSpPr>
        <p:spPr>
          <a:xfrm flipV="1">
            <a:off x="5541145" y="1660124"/>
            <a:ext cx="1109709" cy="64363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08BEB6B-388D-22E9-B143-315733EA0868}"/>
              </a:ext>
            </a:extLst>
          </p:cNvPr>
          <p:cNvSpPr txBox="1"/>
          <p:nvPr/>
        </p:nvSpPr>
        <p:spPr>
          <a:xfrm>
            <a:off x="5982220" y="1076480"/>
            <a:ext cx="4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accent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0999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865577E3-338C-2618-0368-5508A50637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09" y="272768"/>
          <a:ext cx="4394480" cy="3106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3840" imgH="8020014" progId="Acrobat.Document.DC">
                  <p:embed/>
                </p:oleObj>
              </mc:Choice>
              <mc:Fallback>
                <p:oleObj name="Acrobat Document" r:id="rId2" imgW="11343840" imgH="8020014" progId="Acrobat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865577E3-338C-2618-0368-5508A50637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609" y="272768"/>
                        <a:ext cx="4394480" cy="3106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FE48755E-8FC5-C865-AF49-95B115447B33}"/>
              </a:ext>
            </a:extLst>
          </p:cNvPr>
          <p:cNvSpPr txBox="1"/>
          <p:nvPr/>
        </p:nvSpPr>
        <p:spPr>
          <a:xfrm>
            <a:off x="4738823" y="890701"/>
            <a:ext cx="59159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err="1"/>
              <a:t>Cavity</a:t>
            </a:r>
            <a:r>
              <a:rPr lang="it-IT"/>
              <a:t> made of </a:t>
            </a:r>
            <a:r>
              <a:rPr lang="it-IT" err="1"/>
              <a:t>of</a:t>
            </a:r>
            <a:r>
              <a:rPr lang="it-IT"/>
              <a:t> bulk </a:t>
            </a:r>
            <a:r>
              <a:rPr lang="it-IT" err="1"/>
              <a:t>copper</a:t>
            </a:r>
            <a:endParaRPr lang="it-IT"/>
          </a:p>
          <a:p>
            <a:pPr marL="285750" indent="-285750">
              <a:buFontTx/>
              <a:buChar char="-"/>
            </a:pPr>
            <a:endParaRPr lang="it-IT"/>
          </a:p>
          <a:p>
            <a:pPr marL="285750" indent="-285750">
              <a:buFontTx/>
              <a:buChar char="-"/>
            </a:pPr>
            <a:r>
              <a:rPr lang="it-IT" err="1"/>
              <a:t>Possible</a:t>
            </a:r>
            <a:r>
              <a:rPr lang="it-IT"/>
              <a:t> </a:t>
            </a:r>
            <a:r>
              <a:rPr lang="it-IT" err="1"/>
              <a:t>fabrication</a:t>
            </a:r>
            <a:r>
              <a:rPr lang="it-IT"/>
              <a:t> in </a:t>
            </a:r>
            <a:r>
              <a:rPr lang="it-IT" err="1"/>
              <a:t>two</a:t>
            </a:r>
            <a:r>
              <a:rPr lang="it-IT"/>
              <a:t> </a:t>
            </a:r>
            <a:r>
              <a:rPr lang="it-IT" err="1"/>
              <a:t>halves</a:t>
            </a:r>
            <a:r>
              <a:rPr lang="it-IT"/>
              <a:t> with </a:t>
            </a:r>
            <a:r>
              <a:rPr lang="it-IT" err="1"/>
              <a:t>lathe</a:t>
            </a:r>
            <a:r>
              <a:rPr lang="it-IT"/>
              <a:t> machine</a:t>
            </a:r>
          </a:p>
          <a:p>
            <a:pPr marL="285750" indent="-285750">
              <a:buFontTx/>
              <a:buChar char="-"/>
            </a:pPr>
            <a:endParaRPr lang="it-IT"/>
          </a:p>
          <a:p>
            <a:pPr marL="285750" indent="-285750">
              <a:buFontTx/>
              <a:buChar char="-"/>
            </a:pPr>
            <a:r>
              <a:rPr lang="it-IT"/>
              <a:t>Two parts are </a:t>
            </a:r>
            <a:r>
              <a:rPr lang="it-IT" err="1"/>
              <a:t>brazed</a:t>
            </a:r>
            <a:endParaRPr lang="it-IT"/>
          </a:p>
          <a:p>
            <a:pPr marL="285750" indent="-285750">
              <a:buFontTx/>
              <a:buChar char="-"/>
            </a:pPr>
            <a:endParaRPr lang="it-IT"/>
          </a:p>
          <a:p>
            <a:pPr marL="285750" indent="-285750">
              <a:buFontTx/>
              <a:buChar char="-"/>
            </a:pPr>
            <a:r>
              <a:rPr lang="it-IT" err="1"/>
              <a:t>Cooling</a:t>
            </a:r>
            <a:r>
              <a:rPr lang="it-IT"/>
              <a:t> </a:t>
            </a:r>
            <a:r>
              <a:rPr lang="it-IT" err="1"/>
              <a:t>channels</a:t>
            </a:r>
            <a:r>
              <a:rPr lang="it-IT"/>
              <a:t> </a:t>
            </a:r>
            <a:r>
              <a:rPr lang="it-IT" err="1"/>
              <a:t>inserted</a:t>
            </a:r>
            <a:r>
              <a:rPr lang="it-IT"/>
              <a:t> on </a:t>
            </a:r>
            <a:r>
              <a:rPr lang="it-IT" err="1"/>
              <a:t>outer</a:t>
            </a:r>
            <a:r>
              <a:rPr lang="it-IT"/>
              <a:t> shell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E5429E-16E3-DA45-DD98-0BEABC37D560}"/>
              </a:ext>
            </a:extLst>
          </p:cNvPr>
          <p:cNvSpPr txBox="1"/>
          <p:nvPr/>
        </p:nvSpPr>
        <p:spPr>
          <a:xfrm>
            <a:off x="0" y="1866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err="1">
                <a:solidFill>
                  <a:srgbClr val="FF0000"/>
                </a:solidFill>
              </a:rPr>
              <a:t>Buncher</a:t>
            </a:r>
            <a:r>
              <a:rPr lang="it-IT" sz="2000" b="1">
                <a:solidFill>
                  <a:srgbClr val="FF0000"/>
                </a:solidFill>
              </a:rPr>
              <a:t> </a:t>
            </a:r>
            <a:r>
              <a:rPr lang="it-IT" sz="2000" b="1" err="1">
                <a:solidFill>
                  <a:srgbClr val="FF0000"/>
                </a:solidFill>
              </a:rPr>
              <a:t>Machining</a:t>
            </a:r>
            <a:r>
              <a:rPr lang="it-IT" sz="2000" b="1">
                <a:solidFill>
                  <a:srgbClr val="FF0000"/>
                </a:solidFill>
              </a:rPr>
              <a:t> Options and Preliminary Thermal Analysis</a:t>
            </a:r>
          </a:p>
        </p:txBody>
      </p:sp>
      <p:pic>
        <p:nvPicPr>
          <p:cNvPr id="2" name="Immagine 4">
            <a:extLst>
              <a:ext uri="{FF2B5EF4-FFF2-40B4-BE49-F238E27FC236}">
                <a16:creationId xmlns:a16="http://schemas.microsoft.com/office/drawing/2014/main" id="{C7882EF7-2B17-C874-8DB9-3BE3C16D0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11" t="17551" r="587" b="20272"/>
          <a:stretch/>
        </p:blipFill>
        <p:spPr>
          <a:xfrm>
            <a:off x="535019" y="3348151"/>
            <a:ext cx="3893858" cy="3509849"/>
          </a:xfrm>
          <a:prstGeom prst="rect">
            <a:avLst/>
          </a:prstGeom>
        </p:spPr>
      </p:pic>
      <p:pic>
        <p:nvPicPr>
          <p:cNvPr id="3" name="Immagine 6">
            <a:extLst>
              <a:ext uri="{FF2B5EF4-FFF2-40B4-BE49-F238E27FC236}">
                <a16:creationId xmlns:a16="http://schemas.microsoft.com/office/drawing/2014/main" id="{E65B28E3-B625-DCDF-D67E-3265DC95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760" t="17551" b="20272"/>
          <a:stretch/>
        </p:blipFill>
        <p:spPr>
          <a:xfrm>
            <a:off x="5398934" y="3202045"/>
            <a:ext cx="3880237" cy="3548903"/>
          </a:xfrm>
          <a:prstGeom prst="rect">
            <a:avLst/>
          </a:prstGeom>
        </p:spPr>
      </p:pic>
      <p:sp>
        <p:nvSpPr>
          <p:cNvPr id="7" name="CasellaDiTesto 8">
            <a:extLst>
              <a:ext uri="{FF2B5EF4-FFF2-40B4-BE49-F238E27FC236}">
                <a16:creationId xmlns:a16="http://schemas.microsoft.com/office/drawing/2014/main" id="{CB6CF9D6-2B4B-2B8D-CB3D-E112D8B84A96}"/>
              </a:ext>
            </a:extLst>
          </p:cNvPr>
          <p:cNvSpPr txBox="1"/>
          <p:nvPr/>
        </p:nvSpPr>
        <p:spPr>
          <a:xfrm>
            <a:off x="9271247" y="5791546"/>
            <a:ext cx="2920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Channel </a:t>
            </a:r>
            <a:r>
              <a:rPr lang="it-IT" err="1"/>
              <a:t>radius</a:t>
            </a:r>
            <a:r>
              <a:rPr lang="it-IT"/>
              <a:t> = 7.5 mm</a:t>
            </a:r>
          </a:p>
          <a:p>
            <a:r>
              <a:rPr lang="it-IT"/>
              <a:t>Water Temperature = 30 C</a:t>
            </a:r>
          </a:p>
          <a:p>
            <a:r>
              <a:rPr lang="it-IT"/>
              <a:t>Water </a:t>
            </a:r>
            <a:r>
              <a:rPr lang="it-IT" err="1"/>
              <a:t>flux</a:t>
            </a:r>
            <a:r>
              <a:rPr lang="it-IT"/>
              <a:t> = 10 l/min</a:t>
            </a: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7ED60C7C-AFDE-AF41-2667-FA7225639529}"/>
              </a:ext>
            </a:extLst>
          </p:cNvPr>
          <p:cNvSpPr txBox="1"/>
          <p:nvPr/>
        </p:nvSpPr>
        <p:spPr>
          <a:xfrm>
            <a:off x="3310246" y="5694834"/>
            <a:ext cx="2096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RF power = 10.3 kW</a:t>
            </a:r>
          </a:p>
          <a:p>
            <a:r>
              <a:rPr lang="it-IT"/>
              <a:t>No </a:t>
            </a:r>
            <a:r>
              <a:rPr lang="it-IT" err="1"/>
              <a:t>cooling</a:t>
            </a:r>
            <a:r>
              <a:rPr lang="it-IT"/>
              <a:t>, </a:t>
            </a:r>
            <a:r>
              <a:rPr lang="it-IT" err="1"/>
              <a:t>only</a:t>
            </a:r>
            <a:r>
              <a:rPr lang="it-IT"/>
              <a:t> Ambient</a:t>
            </a:r>
          </a:p>
        </p:txBody>
      </p:sp>
      <p:sp>
        <p:nvSpPr>
          <p:cNvPr id="9" name="Freccia a destra 10">
            <a:extLst>
              <a:ext uri="{FF2B5EF4-FFF2-40B4-BE49-F238E27FC236}">
                <a16:creationId xmlns:a16="http://schemas.microsoft.com/office/drawing/2014/main" id="{86503CF7-CCCC-4805-6E51-72BDEA5D8630}"/>
              </a:ext>
            </a:extLst>
          </p:cNvPr>
          <p:cNvSpPr/>
          <p:nvPr/>
        </p:nvSpPr>
        <p:spPr>
          <a:xfrm>
            <a:off x="4631494" y="4425547"/>
            <a:ext cx="675849" cy="843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663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732766"/>
          </a:xfrm>
          <a:prstGeom prst="rect">
            <a:avLst/>
          </a:prstGeom>
          <a:solidFill>
            <a:srgbClr val="00B0F0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5A83A21-1810-F641-B6FF-6DC294B72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15"/>
          <a:stretch/>
        </p:blipFill>
        <p:spPr>
          <a:xfrm>
            <a:off x="2870007" y="2519787"/>
            <a:ext cx="9321994" cy="43086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284" y="-80455"/>
            <a:ext cx="68440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Plasma by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TeraHertz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PbT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8671439" y="163379"/>
            <a:ext cx="3376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Activity Report 2022</a:t>
            </a:r>
            <a:endParaRPr lang="it-IT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02025" y="2519787"/>
            <a:ext cx="1597553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Time schedule</a:t>
            </a:r>
            <a:endParaRPr lang="it-IT" dirty="0"/>
          </a:p>
        </p:txBody>
      </p:sp>
      <p:cxnSp>
        <p:nvCxnSpPr>
          <p:cNvPr id="10" name="Elbow Connector 9"/>
          <p:cNvCxnSpPr/>
          <p:nvPr/>
        </p:nvCxnSpPr>
        <p:spPr>
          <a:xfrm>
            <a:off x="2751914" y="5075189"/>
            <a:ext cx="750111" cy="665018"/>
          </a:xfrm>
          <a:prstGeom prst="bentConnector3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5" idx="3"/>
          </p:cNvCxnSpPr>
          <p:nvPr/>
        </p:nvCxnSpPr>
        <p:spPr>
          <a:xfrm>
            <a:off x="2725199" y="6355349"/>
            <a:ext cx="776826" cy="0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942612" y="4844356"/>
            <a:ext cx="782587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LNF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13008" y="6124516"/>
            <a:ext cx="1212191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Roma1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0B6E033-A595-AE2D-5ACE-42412C45BB53}"/>
              </a:ext>
            </a:extLst>
          </p:cNvPr>
          <p:cNvSpPr txBox="1"/>
          <p:nvPr/>
        </p:nvSpPr>
        <p:spPr>
          <a:xfrm>
            <a:off x="300434" y="711555"/>
            <a:ext cx="11747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Plasma by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Terahertz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(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PbT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) project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proposes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an R&amp;D activity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through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a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collaboration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of TERA- Lab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at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the Department of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Physics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, INFN Sezione Roma1, and SPARC_LAB LNF-INFN, for the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development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of an innovative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diagnostic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approach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for the plasma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density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detection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based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on the exploitation of plasma optical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criticality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as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measured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by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Terahertz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radiation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(1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THz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corresponds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to a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wavelength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of 300 </a:t>
            </a:r>
            <a:r>
              <a:rPr lang="el-GR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μ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m and to an energy 4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meV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). </a:t>
            </a:r>
          </a:p>
          <a:p>
            <a:pPr algn="just"/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This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innovative technique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will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be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used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for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measuring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the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properties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of the plasma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generated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at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SPARC_LAB and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it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is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particular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important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in 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view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of the EUPRAXIA facility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that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will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be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developed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b="0" i="0" dirty="0" err="1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at</a:t>
            </a:r>
            <a:r>
              <a:rPr lang="it-IT" b="0" i="0" dirty="0">
                <a:solidFill>
                  <a:srgbClr val="495057"/>
                </a:solidFill>
                <a:effectLst/>
                <a:latin typeface="Lato" panose="020F0502020204030203" pitchFamily="34" charset="0"/>
              </a:rPr>
              <a:t> LNF-INFN.</a:t>
            </a:r>
            <a:endParaRPr lang="it-IT" dirty="0"/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5546B7B1-7B3C-E54B-FB0B-D90D9944F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087341"/>
              </p:ext>
            </p:extLst>
          </p:nvPr>
        </p:nvGraphicFramePr>
        <p:xfrm>
          <a:off x="153257" y="2667000"/>
          <a:ext cx="2400741" cy="1828800"/>
        </p:xfrm>
        <a:graphic>
          <a:graphicData uri="http://schemas.openxmlformats.org/drawingml/2006/table">
            <a:tbl>
              <a:tblPr/>
              <a:tblGrid>
                <a:gridCol w="1208137">
                  <a:extLst>
                    <a:ext uri="{9D8B030D-6E8A-4147-A177-3AD203B41FA5}">
                      <a16:colId xmlns:a16="http://schemas.microsoft.com/office/drawing/2014/main" val="2274902663"/>
                    </a:ext>
                  </a:extLst>
                </a:gridCol>
                <a:gridCol w="602325">
                  <a:extLst>
                    <a:ext uri="{9D8B030D-6E8A-4147-A177-3AD203B41FA5}">
                      <a16:colId xmlns:a16="http://schemas.microsoft.com/office/drawing/2014/main" val="2494239708"/>
                    </a:ext>
                  </a:extLst>
                </a:gridCol>
                <a:gridCol w="590279">
                  <a:extLst>
                    <a:ext uri="{9D8B030D-6E8A-4147-A177-3AD203B41FA5}">
                      <a16:colId xmlns:a16="http://schemas.microsoft.com/office/drawing/2014/main" val="2431341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rgbClr val="2196F3"/>
                          </a:solidFill>
                          <a:effectLst/>
                          <a:latin typeface="Lato" panose="020F0502020204030203" pitchFamily="34" charset="0"/>
                        </a:rPr>
                        <a:t>Pompili </a:t>
                      </a:r>
                      <a:r>
                        <a:rPr lang="it-IT" sz="1400" dirty="0" err="1">
                          <a:solidFill>
                            <a:srgbClr val="2196F3"/>
                          </a:solidFill>
                          <a:effectLst/>
                          <a:latin typeface="Lato" panose="020F0502020204030203" pitchFamily="34" charset="0"/>
                        </a:rPr>
                        <a:t>R</a:t>
                      </a:r>
                      <a:r>
                        <a:rPr lang="it-IT" sz="1400" dirty="0">
                          <a:solidFill>
                            <a:srgbClr val="2196F3"/>
                          </a:solidFill>
                          <a:effectLst/>
                          <a:latin typeface="Lato" panose="020F0502020204030203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effectLst/>
                          <a:latin typeface="Lato" panose="020F0502020204030203" pitchFamily="34" charset="0"/>
                        </a:rPr>
                        <a:t>Ric</a:t>
                      </a:r>
                      <a:endParaRPr lang="it-IT" sz="1400" dirty="0">
                        <a:effectLst/>
                        <a:latin typeface="Lato" panose="020F0502020204030203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dirty="0">
                          <a:effectLst/>
                          <a:latin typeface="Lato" panose="020F0502020204030203" pitchFamily="34" charset="0"/>
                        </a:rPr>
                        <a:t>10%</a:t>
                      </a:r>
                      <a:endParaRPr lang="it-IT" sz="1400" dirty="0">
                        <a:effectLst/>
                        <a:latin typeface="Lato" panose="020F0502020204030203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744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rgbClr val="2196F3"/>
                          </a:solidFill>
                          <a:effectLst/>
                          <a:latin typeface="Lato" panose="020F0502020204030203" pitchFamily="34" charset="0"/>
                        </a:rPr>
                        <a:t>Del Dotto A.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effectLst/>
                          <a:latin typeface="Lato" panose="020F0502020204030203" pitchFamily="34" charset="0"/>
                        </a:rPr>
                        <a:t>Ric</a:t>
                      </a:r>
                      <a:endParaRPr lang="it-IT" sz="1400" dirty="0">
                        <a:effectLst/>
                        <a:latin typeface="Lato" panose="020F0502020204030203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>
                          <a:effectLst/>
                          <a:latin typeface="Lato" panose="020F0502020204030203" pitchFamily="34" charset="0"/>
                        </a:rPr>
                        <a:t>10%</a:t>
                      </a:r>
                      <a:endParaRPr lang="it-IT" sz="1400">
                        <a:effectLst/>
                        <a:latin typeface="Lato" panose="020F0502020204030203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598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rgbClr val="2196F3"/>
                          </a:solidFill>
                          <a:effectLst/>
                          <a:latin typeface="Lato" panose="020F0502020204030203" pitchFamily="34" charset="0"/>
                        </a:rPr>
                        <a:t>Costa G.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effectLst/>
                          <a:latin typeface="Lato" panose="020F0502020204030203" pitchFamily="34" charset="0"/>
                        </a:rPr>
                        <a:t>Tec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>
                          <a:effectLst/>
                          <a:latin typeface="Lato" panose="020F0502020204030203" pitchFamily="34" charset="0"/>
                        </a:rPr>
                        <a:t>30%</a:t>
                      </a:r>
                      <a:endParaRPr lang="it-IT" sz="1400">
                        <a:effectLst/>
                        <a:latin typeface="Lato" panose="020F0502020204030203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001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rgbClr val="2196F3"/>
                          </a:solidFill>
                          <a:effectLst/>
                          <a:latin typeface="Lato" panose="020F0502020204030203" pitchFamily="34" charset="0"/>
                        </a:rPr>
                        <a:t>Biagioni A.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effectLst/>
                          <a:latin typeface="Lato" panose="020F0502020204030203" pitchFamily="34" charset="0"/>
                        </a:rPr>
                        <a:t>Tec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>
                          <a:effectLst/>
                          <a:latin typeface="Lato" panose="020F0502020204030203" pitchFamily="34" charset="0"/>
                        </a:rPr>
                        <a:t>40%</a:t>
                      </a:r>
                      <a:endParaRPr lang="it-IT" sz="1400">
                        <a:effectLst/>
                        <a:latin typeface="Lato" panose="020F0502020204030203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782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rgbClr val="2196F3"/>
                          </a:solidFill>
                          <a:effectLst/>
                          <a:latin typeface="Lato" panose="020F0502020204030203" pitchFamily="34" charset="0"/>
                        </a:rPr>
                        <a:t>Anania MP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effectLst/>
                          <a:latin typeface="Lato" panose="020F0502020204030203" pitchFamily="34" charset="0"/>
                        </a:rPr>
                        <a:t>Ric</a:t>
                      </a:r>
                      <a:endParaRPr lang="it-IT" sz="1400" dirty="0">
                        <a:effectLst/>
                        <a:latin typeface="Lato" panose="020F0502020204030203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dirty="0">
                          <a:effectLst/>
                          <a:latin typeface="Lato" panose="020F0502020204030203" pitchFamily="34" charset="0"/>
                        </a:rPr>
                        <a:t>10%</a:t>
                      </a:r>
                      <a:endParaRPr lang="it-IT" sz="1400" dirty="0">
                        <a:effectLst/>
                        <a:latin typeface="Lato" panose="020F0502020204030203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06397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rgbClr val="2196F3"/>
                          </a:solidFill>
                          <a:effectLst/>
                          <a:latin typeface="Lato" panose="020F0502020204030203" pitchFamily="34" charset="0"/>
                        </a:rPr>
                        <a:t>Tot Ric. 0.3 – Tec. 0.70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it-IT" sz="1400" dirty="0">
                        <a:effectLst/>
                        <a:latin typeface="Lato" panose="020F0502020204030203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it-IT" sz="1400" dirty="0">
                        <a:effectLst/>
                        <a:latin typeface="Lato" panose="020F0502020204030203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EC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541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324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9" t="4958" r="16699" b="67198"/>
          <a:stretch/>
        </p:blipFill>
        <p:spPr>
          <a:xfrm>
            <a:off x="4791119" y="781644"/>
            <a:ext cx="4217561" cy="452438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7493874" y="4372488"/>
            <a:ext cx="0" cy="1440160"/>
          </a:xfrm>
          <a:prstGeom prst="straightConnector1">
            <a:avLst/>
          </a:prstGeom>
          <a:ln w="889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577469" y="5510186"/>
            <a:ext cx="1172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MR10"/>
              </a:rPr>
              <a:t>Pumping</a:t>
            </a:r>
          </a:p>
          <a:p>
            <a:r>
              <a:rPr lang="en-US" b="1" dirty="0">
                <a:latin typeface="CMR10"/>
              </a:rPr>
              <a:t>System </a:t>
            </a:r>
            <a:endParaRPr lang="it-IT" dirty="0"/>
          </a:p>
        </p:txBody>
      </p:sp>
      <p:sp>
        <p:nvSpPr>
          <p:cNvPr id="14" name="Rectangle 13"/>
          <p:cNvSpPr/>
          <p:nvPr/>
        </p:nvSpPr>
        <p:spPr>
          <a:xfrm>
            <a:off x="54315" y="5078234"/>
            <a:ext cx="7357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MR10"/>
              </a:rPr>
              <a:t>The chamber design is ready, 10 weeks for producing 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MR10"/>
              </a:rPr>
              <a:t>Sliding doors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MR10"/>
              </a:rPr>
              <a:t>Two different settings for capillaries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MR10"/>
              </a:rPr>
              <a:t>5 windows for diagnostics (THz and conventional Stark broadening method)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MR10"/>
              </a:rPr>
              <a:t>Plasma formation by electrical discharges (Plasma source and HV electrical source are implemented and tested)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559308" y="838909"/>
            <a:ext cx="2131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MR10"/>
              </a:rPr>
              <a:t>Flanges for two</a:t>
            </a:r>
          </a:p>
          <a:p>
            <a:r>
              <a:rPr lang="en-US" b="1" dirty="0">
                <a:latin typeface="CMR10"/>
              </a:rPr>
              <a:t>Plasma sources</a:t>
            </a:r>
            <a:endParaRPr lang="it-IT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7534945" y="1277266"/>
            <a:ext cx="1494585" cy="712605"/>
            <a:chOff x="10076922" y="671188"/>
            <a:chExt cx="1263449" cy="1221695"/>
          </a:xfrm>
        </p:grpSpPr>
        <p:cxnSp>
          <p:nvCxnSpPr>
            <p:cNvPr id="43" name="Straight Arrow Connector 42"/>
            <p:cNvCxnSpPr/>
            <p:nvPr/>
          </p:nvCxnSpPr>
          <p:spPr>
            <a:xfrm flipH="1">
              <a:off x="10076922" y="987897"/>
              <a:ext cx="1263449" cy="904986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10422080" y="671188"/>
              <a:ext cx="520789" cy="633419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69400" y="711797"/>
            <a:ext cx="4600875" cy="4333160"/>
            <a:chOff x="244788" y="346438"/>
            <a:chExt cx="5058821" cy="49901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16" t="37896" r="14159" b="42377"/>
            <a:stretch/>
          </p:blipFill>
          <p:spPr>
            <a:xfrm>
              <a:off x="244788" y="346438"/>
              <a:ext cx="4514406" cy="499015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605708" y="936201"/>
              <a:ext cx="16979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MR10"/>
                </a:rPr>
                <a:t>Optical table </a:t>
              </a:r>
              <a:endParaRPr lang="it-IT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37552" y="4141228"/>
              <a:ext cx="11957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MR10"/>
                </a:rPr>
                <a:t>Windows</a:t>
              </a:r>
              <a:endParaRPr lang="it-IT" b="1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592234" y="3900963"/>
              <a:ext cx="1736282" cy="975319"/>
              <a:chOff x="2592234" y="3900963"/>
              <a:chExt cx="1736282" cy="975319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2989972" y="3900963"/>
                <a:ext cx="1338544" cy="969835"/>
                <a:chOff x="2225728" y="2875860"/>
                <a:chExt cx="1338544" cy="969835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2225728" y="3199364"/>
                  <a:ext cx="954107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latin typeface="CMR10"/>
                    </a:rPr>
                    <a:t>Sliding</a:t>
                  </a:r>
                </a:p>
                <a:p>
                  <a:r>
                    <a:rPr lang="en-US" b="1" dirty="0">
                      <a:latin typeface="CMR10"/>
                    </a:rPr>
                    <a:t>door</a:t>
                  </a:r>
                  <a:endParaRPr lang="it-IT" b="1" dirty="0"/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2871913" y="2875860"/>
                  <a:ext cx="692359" cy="39696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" name="Straight Arrow Connector 26"/>
              <p:cNvCxnSpPr/>
              <p:nvPr/>
            </p:nvCxnSpPr>
            <p:spPr>
              <a:xfrm flipV="1">
                <a:off x="2592234" y="4616165"/>
                <a:ext cx="441854" cy="26011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1770719" y="3535543"/>
              <a:ext cx="1263369" cy="688924"/>
              <a:chOff x="1390548" y="2828607"/>
              <a:chExt cx="915667" cy="493940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flipV="1">
                <a:off x="1390548" y="3050824"/>
                <a:ext cx="345573" cy="25617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V="1">
                <a:off x="1421682" y="2828607"/>
                <a:ext cx="884533" cy="49394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/>
          <p:cNvGrpSpPr/>
          <p:nvPr/>
        </p:nvGrpSpPr>
        <p:grpSpPr>
          <a:xfrm>
            <a:off x="435484" y="1551681"/>
            <a:ext cx="2556263" cy="1250184"/>
            <a:chOff x="435484" y="1551681"/>
            <a:chExt cx="2556263" cy="1250184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435484" y="1551681"/>
              <a:ext cx="2298241" cy="1250184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1979718" y="2113556"/>
              <a:ext cx="10120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MR10"/>
                </a:rPr>
                <a:t>80 cm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15103" y="2151674"/>
            <a:ext cx="1947057" cy="937426"/>
            <a:chOff x="-210427" y="451609"/>
            <a:chExt cx="1947057" cy="937426"/>
          </a:xfrm>
        </p:grpSpPr>
        <p:cxnSp>
          <p:nvCxnSpPr>
            <p:cNvPr id="36" name="Straight Arrow Connector 35"/>
            <p:cNvCxnSpPr/>
            <p:nvPr/>
          </p:nvCxnSpPr>
          <p:spPr>
            <a:xfrm flipV="1">
              <a:off x="-210427" y="451609"/>
              <a:ext cx="1639799" cy="937426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724601" y="809731"/>
              <a:ext cx="10120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MR10"/>
                </a:rPr>
                <a:t>50 cm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05500" y="1649846"/>
            <a:ext cx="1012029" cy="1535965"/>
            <a:chOff x="923795" y="-490683"/>
            <a:chExt cx="1012029" cy="1535965"/>
          </a:xfrm>
        </p:grpSpPr>
        <p:cxnSp>
          <p:nvCxnSpPr>
            <p:cNvPr id="42" name="Straight Arrow Connector 41"/>
            <p:cNvCxnSpPr/>
            <p:nvPr/>
          </p:nvCxnSpPr>
          <p:spPr>
            <a:xfrm flipV="1">
              <a:off x="947117" y="-490683"/>
              <a:ext cx="0" cy="1535965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923795" y="261878"/>
              <a:ext cx="10120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MR10"/>
                </a:rPr>
                <a:t>50 cm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0" y="4413"/>
            <a:ext cx="12192000" cy="732766"/>
          </a:xfrm>
          <a:prstGeom prst="rect">
            <a:avLst/>
          </a:prstGeom>
          <a:solidFill>
            <a:srgbClr val="00B0F0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ctangle 45"/>
          <p:cNvSpPr/>
          <p:nvPr/>
        </p:nvSpPr>
        <p:spPr>
          <a:xfrm>
            <a:off x="50443" y="124735"/>
            <a:ext cx="10278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WP2 (LNF UNIT) – Design/building of a dedicated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multidiagnostic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chamber</a:t>
            </a:r>
          </a:p>
        </p:txBody>
      </p:sp>
      <p:cxnSp>
        <p:nvCxnSpPr>
          <p:cNvPr id="17" name="Curved Connector 16"/>
          <p:cNvCxnSpPr/>
          <p:nvPr/>
        </p:nvCxnSpPr>
        <p:spPr>
          <a:xfrm rot="10800000">
            <a:off x="7300069" y="3477396"/>
            <a:ext cx="1045609" cy="1358742"/>
          </a:xfrm>
          <a:prstGeom prst="curvedConnector2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/>
          <p:nvPr/>
        </p:nvCxnSpPr>
        <p:spPr>
          <a:xfrm rot="16200000" flipV="1">
            <a:off x="7563286" y="3411692"/>
            <a:ext cx="1386450" cy="1138487"/>
          </a:xfrm>
          <a:prstGeom prst="curvedConnector3">
            <a:avLst>
              <a:gd name="adj1" fmla="val 18276"/>
            </a:avLst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8345678" y="4651472"/>
            <a:ext cx="132600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MR10"/>
              </a:rPr>
              <a:t>HV source</a:t>
            </a:r>
            <a:endParaRPr lang="it-IT" b="1" dirty="0"/>
          </a:p>
        </p:txBody>
      </p:sp>
      <p:grpSp>
        <p:nvGrpSpPr>
          <p:cNvPr id="61" name="Group 60"/>
          <p:cNvGrpSpPr/>
          <p:nvPr/>
        </p:nvGrpSpPr>
        <p:grpSpPr>
          <a:xfrm>
            <a:off x="6156960" y="1223913"/>
            <a:ext cx="1336914" cy="1074309"/>
            <a:chOff x="9381586" y="2854540"/>
            <a:chExt cx="1336914" cy="1473141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10718500" y="3798342"/>
              <a:ext cx="0" cy="52933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9381586" y="2854540"/>
              <a:ext cx="1336914" cy="943803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/>
          <p:cNvSpPr/>
          <p:nvPr/>
        </p:nvSpPr>
        <p:spPr>
          <a:xfrm>
            <a:off x="5058174" y="870346"/>
            <a:ext cx="1575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MR10"/>
              </a:rPr>
              <a:t>Neutral gas injection</a:t>
            </a:r>
            <a:endParaRPr lang="it-IT" b="1" dirty="0"/>
          </a:p>
        </p:txBody>
      </p:sp>
      <p:sp>
        <p:nvSpPr>
          <p:cNvPr id="65" name="Rectangle 64"/>
          <p:cNvSpPr/>
          <p:nvPr/>
        </p:nvSpPr>
        <p:spPr>
          <a:xfrm>
            <a:off x="9524656" y="3526024"/>
            <a:ext cx="228780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MR10"/>
              </a:rPr>
              <a:t>Femtosecond laser</a:t>
            </a:r>
            <a:endParaRPr lang="it-IT" b="1" dirty="0"/>
          </a:p>
        </p:txBody>
      </p:sp>
      <p:sp>
        <p:nvSpPr>
          <p:cNvPr id="75" name="Isosceles Triangle 74"/>
          <p:cNvSpPr/>
          <p:nvPr/>
        </p:nvSpPr>
        <p:spPr>
          <a:xfrm rot="16632596">
            <a:off x="7790286" y="2984520"/>
            <a:ext cx="45719" cy="580581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7" name="Curved Connector 76"/>
          <p:cNvCxnSpPr>
            <a:stCxn id="65" idx="1"/>
          </p:cNvCxnSpPr>
          <p:nvPr/>
        </p:nvCxnSpPr>
        <p:spPr>
          <a:xfrm rot="10800000">
            <a:off x="8249574" y="3333924"/>
            <a:ext cx="1275082" cy="376767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Isosceles Triangle 82"/>
          <p:cNvSpPr/>
          <p:nvPr/>
        </p:nvSpPr>
        <p:spPr>
          <a:xfrm rot="1598845">
            <a:off x="7344475" y="3186481"/>
            <a:ext cx="45719" cy="751804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Isosceles Triangle 87"/>
          <p:cNvSpPr/>
          <p:nvPr/>
        </p:nvSpPr>
        <p:spPr>
          <a:xfrm rot="16632596" flipV="1">
            <a:off x="7102969" y="2980095"/>
            <a:ext cx="45719" cy="48107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0" name="Straight Connector 89"/>
          <p:cNvCxnSpPr/>
          <p:nvPr/>
        </p:nvCxnSpPr>
        <p:spPr>
          <a:xfrm>
            <a:off x="7157458" y="3980935"/>
            <a:ext cx="0" cy="40152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 rot="17756638">
            <a:off x="7117149" y="3894643"/>
            <a:ext cx="94847" cy="123510"/>
            <a:chOff x="9925637" y="4060425"/>
            <a:chExt cx="403390" cy="358957"/>
          </a:xfrm>
          <a:solidFill>
            <a:schemeClr val="accent4">
              <a:lumMod val="50000"/>
            </a:schemeClr>
          </a:solidFill>
        </p:grpSpPr>
        <p:sp>
          <p:nvSpPr>
            <p:cNvPr id="80" name="Rectangle 79"/>
            <p:cNvSpPr/>
            <p:nvPr/>
          </p:nvSpPr>
          <p:spPr>
            <a:xfrm>
              <a:off x="10171427" y="4167327"/>
              <a:ext cx="157600" cy="160354"/>
            </a:xfrm>
            <a:prstGeom prst="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0171426" y="4060425"/>
              <a:ext cx="45719" cy="3589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Rectangle 81"/>
            <p:cNvSpPr/>
            <p:nvPr/>
          </p:nvSpPr>
          <p:spPr>
            <a:xfrm rot="21456962">
              <a:off x="9925637" y="4119599"/>
              <a:ext cx="245789" cy="252889"/>
            </a:xfrm>
            <a:prstGeom prst="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91" name="Straight Connector 90"/>
          <p:cNvCxnSpPr/>
          <p:nvPr/>
        </p:nvCxnSpPr>
        <p:spPr>
          <a:xfrm>
            <a:off x="6792929" y="3185811"/>
            <a:ext cx="0" cy="40152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7462258" y="4285735"/>
            <a:ext cx="0" cy="40152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 rot="535322">
            <a:off x="6759438" y="3105135"/>
            <a:ext cx="110318" cy="142676"/>
            <a:chOff x="9925637" y="4060425"/>
            <a:chExt cx="403390" cy="358957"/>
          </a:xfrm>
          <a:solidFill>
            <a:schemeClr val="accent4">
              <a:lumMod val="50000"/>
            </a:schemeClr>
          </a:solidFill>
        </p:grpSpPr>
        <p:sp>
          <p:nvSpPr>
            <p:cNvPr id="85" name="Rectangle 84"/>
            <p:cNvSpPr/>
            <p:nvPr/>
          </p:nvSpPr>
          <p:spPr>
            <a:xfrm>
              <a:off x="10171427" y="4167327"/>
              <a:ext cx="157600" cy="160354"/>
            </a:xfrm>
            <a:prstGeom prst="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0171426" y="4060425"/>
              <a:ext cx="45719" cy="3589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7" name="Rectangle 86"/>
            <p:cNvSpPr/>
            <p:nvPr/>
          </p:nvSpPr>
          <p:spPr>
            <a:xfrm rot="21456962">
              <a:off x="9925637" y="4119599"/>
              <a:ext cx="245789" cy="252889"/>
            </a:xfrm>
            <a:prstGeom prst="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93" name="Straight Connector 92"/>
          <p:cNvCxnSpPr/>
          <p:nvPr/>
        </p:nvCxnSpPr>
        <p:spPr>
          <a:xfrm>
            <a:off x="8208962" y="3361622"/>
            <a:ext cx="0" cy="40152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 rot="11182495">
            <a:off x="8127161" y="3266576"/>
            <a:ext cx="117959" cy="117478"/>
            <a:chOff x="9925637" y="4060425"/>
            <a:chExt cx="403390" cy="358957"/>
          </a:xfrm>
        </p:grpSpPr>
        <p:sp>
          <p:nvSpPr>
            <p:cNvPr id="71" name="Rectangle 70"/>
            <p:cNvSpPr/>
            <p:nvPr/>
          </p:nvSpPr>
          <p:spPr>
            <a:xfrm>
              <a:off x="10171427" y="4167327"/>
              <a:ext cx="157600" cy="160354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0171426" y="4060425"/>
              <a:ext cx="45719" cy="3589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9925637" y="4119599"/>
              <a:ext cx="245789" cy="252889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8859715" y="1646734"/>
            <a:ext cx="2430373" cy="161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ctangle 52"/>
          <p:cNvSpPr/>
          <p:nvPr/>
        </p:nvSpPr>
        <p:spPr>
          <a:xfrm>
            <a:off x="9763526" y="1434694"/>
            <a:ext cx="1118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MR10"/>
              </a:rPr>
              <a:t>Large Window</a:t>
            </a:r>
            <a:endParaRPr lang="it-IT" b="1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8587333" y="1682401"/>
            <a:ext cx="1242468" cy="937986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8075814" y="2877533"/>
            <a:ext cx="10230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MR10"/>
              </a:rPr>
              <a:t>Fiber coupled</a:t>
            </a:r>
          </a:p>
          <a:p>
            <a:r>
              <a:rPr lang="en-US" sz="1000" b="1" dirty="0">
                <a:solidFill>
                  <a:schemeClr val="bg1"/>
                </a:solidFill>
                <a:latin typeface="CMR10"/>
              </a:rPr>
              <a:t>THz emitte</a:t>
            </a:r>
            <a:r>
              <a:rPr lang="en-US" sz="1200" b="1" dirty="0">
                <a:solidFill>
                  <a:schemeClr val="bg1"/>
                </a:solidFill>
                <a:latin typeface="CMR10"/>
              </a:rPr>
              <a:t>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8345678" y="4156767"/>
            <a:ext cx="10214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MR10"/>
              </a:rPr>
              <a:t>THz emitter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283104" y="2887354"/>
            <a:ext cx="11336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MR10"/>
              </a:rPr>
              <a:t>THz detector </a:t>
            </a:r>
            <a:r>
              <a:rPr lang="en-US" sz="1200" b="1" dirty="0">
                <a:solidFill>
                  <a:schemeClr val="bg1"/>
                </a:solidFill>
                <a:latin typeface="CMR10"/>
              </a:rPr>
              <a:t>It 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104994" y="3943786"/>
            <a:ext cx="10983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MR10"/>
              </a:rPr>
              <a:t>THz detector </a:t>
            </a:r>
            <a:r>
              <a:rPr lang="en-US" sz="1200" b="1" dirty="0" err="1">
                <a:solidFill>
                  <a:schemeClr val="bg1"/>
                </a:solidFill>
                <a:latin typeface="CMR10"/>
              </a:rPr>
              <a:t>Ir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8204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4413"/>
            <a:ext cx="12192000" cy="732766"/>
          </a:xfrm>
          <a:prstGeom prst="rect">
            <a:avLst/>
          </a:prstGeom>
          <a:solidFill>
            <a:srgbClr val="00B0F0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ctangle 45"/>
          <p:cNvSpPr/>
          <p:nvPr/>
        </p:nvSpPr>
        <p:spPr>
          <a:xfrm>
            <a:off x="50443" y="124735"/>
            <a:ext cx="10278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WP2 (LNF UNIT) – Design/building of a dedicated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multidiagnostic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chamber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92504" y="868313"/>
            <a:ext cx="1152625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plasma sources used to implement a diagnostic system based on THz radiation are represented by gas-filled discharge capillaries, where the plasma will be formed by means of HV electrical discharge.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9" name="Picture 6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7241" r="61285" b="8145"/>
          <a:stretch/>
        </p:blipFill>
        <p:spPr bwMode="auto">
          <a:xfrm>
            <a:off x="192504" y="1874111"/>
            <a:ext cx="2791328" cy="2563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0" name="Picture 6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7"/>
          <a:stretch/>
        </p:blipFill>
        <p:spPr bwMode="auto">
          <a:xfrm>
            <a:off x="8145379" y="1833208"/>
            <a:ext cx="3633537" cy="3400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8" name="Picture 7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02"/>
          <a:stretch/>
        </p:blipFill>
        <p:spPr bwMode="auto">
          <a:xfrm>
            <a:off x="4358923" y="1874111"/>
            <a:ext cx="3810518" cy="3371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23473" y="5293367"/>
            <a:ext cx="10635915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Plasma diagnostics. Hβ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Balmer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spectral line centered at 486.1 nm acquired by the ICCD camera (a) and corresponding plasma longitudinal profile (b) obtained by measuring the line width along the longitudinal coordinate.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6004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6E54D53-2157-5403-E738-FBB51A78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i="1"/>
              <a:t>THANKS FOR YOUR ATTENTION</a:t>
            </a:r>
          </a:p>
        </p:txBody>
      </p:sp>
      <p:pic>
        <p:nvPicPr>
          <p:cNvPr id="12" name="Graphic 7" descr="Smiling Face with No Fill">
            <a:extLst>
              <a:ext uri="{FF2B5EF4-FFF2-40B4-BE49-F238E27FC236}">
                <a16:creationId xmlns:a16="http://schemas.microsoft.com/office/drawing/2014/main" id="{BA1E8B9A-1E5D-7945-E74B-6927CF94B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5337" y="1110122"/>
            <a:ext cx="4942280" cy="4942280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D4D20A90-B65E-F343-17E4-B502A44E7A79}"/>
              </a:ext>
            </a:extLst>
          </p:cNvPr>
          <p:cNvGrpSpPr/>
          <p:nvPr/>
        </p:nvGrpSpPr>
        <p:grpSpPr>
          <a:xfrm>
            <a:off x="7362526" y="279794"/>
            <a:ext cx="4865047" cy="5155468"/>
            <a:chOff x="7362526" y="279794"/>
            <a:chExt cx="4865047" cy="5155468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0E257F10-FB0E-7CB5-9395-6EF9312369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2526" y="1727262"/>
              <a:ext cx="3707792" cy="3708000"/>
            </a:xfrm>
            <a:prstGeom prst="ellipse">
              <a:avLst/>
            </a:prstGeom>
            <a:noFill/>
            <a:ln w="203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06F91A33-B209-3380-0C26-036029C8A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6291" y="4200010"/>
              <a:ext cx="568633" cy="568665"/>
            </a:xfrm>
            <a:prstGeom prst="ellipse">
              <a:avLst/>
            </a:prstGeom>
            <a:noFill/>
            <a:ln w="1619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co 16">
              <a:extLst>
                <a:ext uri="{FF2B5EF4-FFF2-40B4-BE49-F238E27FC236}">
                  <a16:creationId xmlns:a16="http://schemas.microsoft.com/office/drawing/2014/main" id="{18B7DFF1-3541-B3D0-737A-14A1169BEE5F}"/>
                </a:ext>
              </a:extLst>
            </p:cNvPr>
            <p:cNvSpPr>
              <a:spLocks/>
            </p:cNvSpPr>
            <p:nvPr/>
          </p:nvSpPr>
          <p:spPr>
            <a:xfrm rot="8550344">
              <a:off x="7822883" y="2084703"/>
              <a:ext cx="1305956" cy="1082564"/>
            </a:xfrm>
            <a:prstGeom prst="arc">
              <a:avLst/>
            </a:prstGeom>
            <a:ln w="228600" cap="rnd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Arco 18">
              <a:extLst>
                <a:ext uri="{FF2B5EF4-FFF2-40B4-BE49-F238E27FC236}">
                  <a16:creationId xmlns:a16="http://schemas.microsoft.com/office/drawing/2014/main" id="{D97F0B64-607B-28B4-EAAE-D5BD0D6E87C7}"/>
                </a:ext>
              </a:extLst>
            </p:cNvPr>
            <p:cNvSpPr>
              <a:spLocks/>
            </p:cNvSpPr>
            <p:nvPr/>
          </p:nvSpPr>
          <p:spPr>
            <a:xfrm rot="8550344">
              <a:off x="9440478" y="2122320"/>
              <a:ext cx="1305956" cy="1082564"/>
            </a:xfrm>
            <a:prstGeom prst="arc">
              <a:avLst/>
            </a:prstGeom>
            <a:ln w="228600" cap="rnd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orta 8">
              <a:extLst>
                <a:ext uri="{FF2B5EF4-FFF2-40B4-BE49-F238E27FC236}">
                  <a16:creationId xmlns:a16="http://schemas.microsoft.com/office/drawing/2014/main" id="{AAEA23BF-3F1C-BF98-2A5F-0CA5070B9802}"/>
                </a:ext>
              </a:extLst>
            </p:cNvPr>
            <p:cNvSpPr/>
            <p:nvPr/>
          </p:nvSpPr>
          <p:spPr>
            <a:xfrm rot="5015905">
              <a:off x="8797795" y="1864407"/>
              <a:ext cx="2621064" cy="2184419"/>
            </a:xfrm>
            <a:prstGeom prst="pie">
              <a:avLst>
                <a:gd name="adj1" fmla="val 10308169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FFE90996-035F-AB11-28C8-1A7849DF501A}"/>
                </a:ext>
              </a:extLst>
            </p:cNvPr>
            <p:cNvSpPr txBox="1"/>
            <p:nvPr/>
          </p:nvSpPr>
          <p:spPr>
            <a:xfrm>
              <a:off x="9336520" y="1449820"/>
              <a:ext cx="15936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>
                  <a:ln w="0" cap="rnd">
                    <a:solidFill>
                      <a:schemeClr val="accent6"/>
                    </a:solidFill>
                  </a:ln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TCaiyun" panose="020B0400000000000000" pitchFamily="34" charset="-122"/>
                  <a:ea typeface="STCaiyun" panose="020B0400000000000000" pitchFamily="34" charset="-122"/>
                </a:rPr>
                <a:t>z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08C51BA1-6720-6A6D-788B-2DFE33B8C97A}"/>
                </a:ext>
              </a:extLst>
            </p:cNvPr>
            <p:cNvSpPr txBox="1"/>
            <p:nvPr/>
          </p:nvSpPr>
          <p:spPr>
            <a:xfrm>
              <a:off x="9862394" y="279794"/>
              <a:ext cx="1300081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0">
                  <a:ln w="0" cap="rnd">
                    <a:solidFill>
                      <a:schemeClr val="accent6"/>
                    </a:solidFill>
                  </a:ln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TCaiyun" panose="020B0400000000000000" pitchFamily="34" charset="-122"/>
                  <a:ea typeface="STCaiyun" panose="020B0400000000000000" pitchFamily="34" charset="-122"/>
                </a:rPr>
                <a:t>z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EE5B8A83-7435-8737-8FE3-AFE211039AF0}"/>
                </a:ext>
              </a:extLst>
            </p:cNvPr>
            <p:cNvSpPr txBox="1"/>
            <p:nvPr/>
          </p:nvSpPr>
          <p:spPr>
            <a:xfrm>
              <a:off x="10927492" y="504701"/>
              <a:ext cx="130008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0">
                  <a:ln w="0" cap="rnd">
                    <a:solidFill>
                      <a:schemeClr val="accent6"/>
                    </a:solidFill>
                  </a:ln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TCaiyun" panose="020B0400000000000000" pitchFamily="34" charset="-122"/>
                  <a:ea typeface="STCaiyun" panose="020B0400000000000000" pitchFamily="34" charset="-122"/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D11FD0E-2D27-4A5A-949D-222E61ECB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271B9F0-5749-E242-ACCF-6A83E4FA7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225" y="279400"/>
            <a:ext cx="5362576" cy="1892300"/>
          </a:xfrm>
        </p:spPr>
        <p:txBody>
          <a:bodyPr>
            <a:normAutofit/>
          </a:bodyPr>
          <a:lstStyle/>
          <a:p>
            <a:r>
              <a:rPr lang="en-GB"/>
              <a:t>Outline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90E8052F-7C35-48F1-86FF-6C18C54C56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928647"/>
              </p:ext>
            </p:extLst>
          </p:nvPr>
        </p:nvGraphicFramePr>
        <p:xfrm>
          <a:off x="838200" y="2028825"/>
          <a:ext cx="10515600" cy="414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6031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5D11FD0E-2D27-4A5A-949D-222E61ECB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88D9503-C32F-7844-84C4-6608CAC2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225" y="279400"/>
            <a:ext cx="5362576" cy="1892300"/>
          </a:xfrm>
        </p:spPr>
        <p:txBody>
          <a:bodyPr>
            <a:normAutofit/>
          </a:bodyPr>
          <a:lstStyle/>
          <a:p>
            <a:r>
              <a:rPr lang="en-GB"/>
              <a:t>CSN5 update</a:t>
            </a:r>
          </a:p>
        </p:txBody>
      </p:sp>
      <p:graphicFrame>
        <p:nvGraphicFramePr>
          <p:cNvPr id="13" name="Segnaposto contenuto 2">
            <a:extLst>
              <a:ext uri="{FF2B5EF4-FFF2-40B4-BE49-F238E27FC236}">
                <a16:creationId xmlns:a16="http://schemas.microsoft.com/office/drawing/2014/main" id="{69C6EA68-E8BC-2629-32BD-9F9DC38908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290701"/>
              </p:ext>
            </p:extLst>
          </p:nvPr>
        </p:nvGraphicFramePr>
        <p:xfrm>
          <a:off x="838200" y="2028825"/>
          <a:ext cx="10515600" cy="414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9631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BFA967-04F8-764D-B15F-B8A21A717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CSN5 overview 2023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A746B0B-DEC7-E14C-A833-F1B81F041C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138646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94434B-A870-7E41-B8F0-CDB244053F59}"/>
              </a:ext>
            </a:extLst>
          </p:cNvPr>
          <p:cNvSpPr txBox="1"/>
          <p:nvPr/>
        </p:nvSpPr>
        <p:spPr>
          <a:xfrm>
            <a:off x="838200" y="1522730"/>
            <a:ext cx="8213338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it-IT" b="1">
                <a:solidFill>
                  <a:schemeClr val="bg2">
                    <a:lumMod val="50000"/>
                  </a:schemeClr>
                </a:solidFill>
              </a:rPr>
              <a:t>People= 95 </a:t>
            </a:r>
            <a:r>
              <a:rPr lang="it-IT"/>
              <a:t>(-45%) : </a:t>
            </a:r>
            <a:r>
              <a:rPr lang="it-IT" b="1">
                <a:solidFill>
                  <a:schemeClr val="bg2">
                    <a:lumMod val="50000"/>
                  </a:schemeClr>
                </a:solidFill>
              </a:rPr>
              <a:t>Ric. 54 </a:t>
            </a:r>
            <a:r>
              <a:rPr lang="it-IT"/>
              <a:t>(-44%), </a:t>
            </a:r>
            <a:r>
              <a:rPr lang="it-IT" b="1"/>
              <a:t>Tec. 41</a:t>
            </a:r>
            <a:r>
              <a:rPr lang="it-IT"/>
              <a:t>( -46 %) </a:t>
            </a:r>
            <a:r>
              <a:rPr lang="it-IT" b="1">
                <a:solidFill>
                  <a:schemeClr val="bg2">
                    <a:lumMod val="50000"/>
                  </a:schemeClr>
                </a:solidFill>
              </a:rPr>
              <a:t>FTE= 35.45 </a:t>
            </a:r>
            <a:r>
              <a:rPr lang="it-IT"/>
              <a:t>(-19 %)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CBF2A9-53F1-DDC9-BEF1-A5F557AA64E3}"/>
              </a:ext>
            </a:extLst>
          </p:cNvPr>
          <p:cNvSpPr txBox="1"/>
          <p:nvPr/>
        </p:nvSpPr>
        <p:spPr>
          <a:xfrm>
            <a:off x="838200" y="633253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* CLOSING       </a:t>
            </a:r>
            <a:r>
              <a:rPr lang="en-GB">
                <a:solidFill>
                  <a:srgbClr val="00B050"/>
                </a:solidFill>
              </a:rPr>
              <a:t>* EXT. REQUESTED</a:t>
            </a:r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92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476D97-179D-43E4-BC21-A8BB8D648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4F1D9C8-3209-401A-B0EF-676100854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711" y="-10199"/>
            <a:ext cx="4316879" cy="6366549"/>
          </a:xfrm>
          <a:custGeom>
            <a:avLst/>
            <a:gdLst>
              <a:gd name="connsiteX0" fmla="*/ 6798 w 4316879"/>
              <a:gd name="connsiteY0" fmla="*/ 0 h 6366549"/>
              <a:gd name="connsiteX1" fmla="*/ 4316879 w 4316879"/>
              <a:gd name="connsiteY1" fmla="*/ 0 h 6366549"/>
              <a:gd name="connsiteX2" fmla="*/ 3891991 w 4316879"/>
              <a:gd name="connsiteY2" fmla="*/ 2600327 h 6366549"/>
              <a:gd name="connsiteX3" fmla="*/ 3222363 w 4316879"/>
              <a:gd name="connsiteY3" fmla="*/ 4700982 h 6366549"/>
              <a:gd name="connsiteX4" fmla="*/ 3205370 w 4316879"/>
              <a:gd name="connsiteY4" fmla="*/ 4340675 h 6366549"/>
              <a:gd name="connsiteX5" fmla="*/ 3042212 w 4316879"/>
              <a:gd name="connsiteY5" fmla="*/ 5013701 h 6366549"/>
              <a:gd name="connsiteX6" fmla="*/ 2926642 w 4316879"/>
              <a:gd name="connsiteY6" fmla="*/ 4904929 h 6366549"/>
              <a:gd name="connsiteX7" fmla="*/ 2627520 w 4316879"/>
              <a:gd name="connsiteY7" fmla="*/ 5829489 h 6366549"/>
              <a:gd name="connsiteX8" fmla="*/ 2647914 w 4316879"/>
              <a:gd name="connsiteY8" fmla="*/ 5044291 h 6366549"/>
              <a:gd name="connsiteX9" fmla="*/ 2556136 w 4316879"/>
              <a:gd name="connsiteY9" fmla="*/ 5183656 h 6366549"/>
              <a:gd name="connsiteX10" fmla="*/ 2413373 w 4316879"/>
              <a:gd name="connsiteY10" fmla="*/ 5251639 h 6366549"/>
              <a:gd name="connsiteX11" fmla="*/ 2284207 w 4316879"/>
              <a:gd name="connsiteY11" fmla="*/ 5329817 h 6366549"/>
              <a:gd name="connsiteX12" fmla="*/ 1842322 w 4316879"/>
              <a:gd name="connsiteY12" fmla="*/ 5975649 h 6366549"/>
              <a:gd name="connsiteX13" fmla="*/ 1638375 w 4316879"/>
              <a:gd name="connsiteY13" fmla="*/ 6366549 h 6366549"/>
              <a:gd name="connsiteX14" fmla="*/ 1492214 w 4316879"/>
              <a:gd name="connsiteY14" fmla="*/ 4697581 h 6366549"/>
              <a:gd name="connsiteX15" fmla="*/ 1475217 w 4316879"/>
              <a:gd name="connsiteY15" fmla="*/ 5367209 h 6366549"/>
              <a:gd name="connsiteX16" fmla="*/ 1468419 w 4316879"/>
              <a:gd name="connsiteY16" fmla="*/ 5479378 h 6366549"/>
              <a:gd name="connsiteX17" fmla="*/ 1397039 w 4316879"/>
              <a:gd name="connsiteY17" fmla="*/ 5550761 h 6366549"/>
              <a:gd name="connsiteX18" fmla="*/ 1329057 w 4316879"/>
              <a:gd name="connsiteY18" fmla="*/ 5492974 h 6366549"/>
              <a:gd name="connsiteX19" fmla="*/ 1315460 w 4316879"/>
              <a:gd name="connsiteY19" fmla="*/ 5251639 h 6366549"/>
              <a:gd name="connsiteX20" fmla="*/ 1271270 w 4316879"/>
              <a:gd name="connsiteY20" fmla="*/ 5027297 h 6366549"/>
              <a:gd name="connsiteX21" fmla="*/ 1179496 w 4316879"/>
              <a:gd name="connsiteY21" fmla="*/ 4707780 h 6366549"/>
              <a:gd name="connsiteX22" fmla="*/ 1108112 w 4316879"/>
              <a:gd name="connsiteY22" fmla="*/ 4316880 h 6366549"/>
              <a:gd name="connsiteX23" fmla="*/ 1074121 w 4316879"/>
              <a:gd name="connsiteY23" fmla="*/ 5068086 h 6366549"/>
              <a:gd name="connsiteX24" fmla="*/ 995943 w 4316879"/>
              <a:gd name="connsiteY24" fmla="*/ 4779160 h 6366549"/>
              <a:gd name="connsiteX25" fmla="*/ 958551 w 4316879"/>
              <a:gd name="connsiteY25" fmla="*/ 4463044 h 6366549"/>
              <a:gd name="connsiteX26" fmla="*/ 904165 w 4316879"/>
              <a:gd name="connsiteY26" fmla="*/ 4174117 h 6366549"/>
              <a:gd name="connsiteX27" fmla="*/ 829385 w 4316879"/>
              <a:gd name="connsiteY27" fmla="*/ 3891992 h 6366549"/>
              <a:gd name="connsiteX28" fmla="*/ 710417 w 4316879"/>
              <a:gd name="connsiteY28" fmla="*/ 4683984 h 6366549"/>
              <a:gd name="connsiteX29" fmla="*/ 628839 w 4316879"/>
              <a:gd name="connsiteY29" fmla="*/ 4469842 h 6366549"/>
              <a:gd name="connsiteX30" fmla="*/ 584648 w 4316879"/>
              <a:gd name="connsiteY30" fmla="*/ 4395061 h 6366549"/>
              <a:gd name="connsiteX31" fmla="*/ 496271 w 4316879"/>
              <a:gd name="connsiteY31" fmla="*/ 4449447 h 6366549"/>
              <a:gd name="connsiteX32" fmla="*/ 356909 w 4316879"/>
              <a:gd name="connsiteY32" fmla="*/ 4945718 h 6366549"/>
              <a:gd name="connsiteX33" fmla="*/ 292324 w 4316879"/>
              <a:gd name="connsiteY33" fmla="*/ 5227843 h 6366549"/>
              <a:gd name="connsiteX34" fmla="*/ 105375 w 4316879"/>
              <a:gd name="connsiteY34" fmla="*/ 4228503 h 6366549"/>
              <a:gd name="connsiteX35" fmla="*/ 13597 w 4316879"/>
              <a:gd name="connsiteY35" fmla="*/ 1138706 h 6366549"/>
              <a:gd name="connsiteX36" fmla="*/ 6798 w 4316879"/>
              <a:gd name="connsiteY36" fmla="*/ 6798 h 636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16879" h="6366549">
                <a:moveTo>
                  <a:pt x="6798" y="0"/>
                </a:moveTo>
                <a:lnTo>
                  <a:pt x="4316879" y="0"/>
                </a:lnTo>
                <a:cubicBezTo>
                  <a:pt x="4204710" y="747806"/>
                  <a:pt x="3987167" y="2076863"/>
                  <a:pt x="3891991" y="2600327"/>
                </a:cubicBezTo>
                <a:cubicBezTo>
                  <a:pt x="3834204" y="2913046"/>
                  <a:pt x="3307343" y="4663590"/>
                  <a:pt x="3222363" y="4700982"/>
                </a:cubicBezTo>
                <a:cubicBezTo>
                  <a:pt x="3164580" y="4585412"/>
                  <a:pt x="3266554" y="4466441"/>
                  <a:pt x="3205370" y="4340675"/>
                </a:cubicBezTo>
                <a:cubicBezTo>
                  <a:pt x="3072802" y="4554818"/>
                  <a:pt x="3130589" y="4806353"/>
                  <a:pt x="3042212" y="5013701"/>
                </a:cubicBezTo>
                <a:cubicBezTo>
                  <a:pt x="2960633" y="5010300"/>
                  <a:pt x="2981028" y="4921923"/>
                  <a:pt x="2926642" y="4904929"/>
                </a:cubicBezTo>
                <a:cubicBezTo>
                  <a:pt x="2763484" y="5299226"/>
                  <a:pt x="2770283" y="5428393"/>
                  <a:pt x="2627520" y="5829489"/>
                </a:cubicBezTo>
                <a:cubicBezTo>
                  <a:pt x="2569733" y="5465781"/>
                  <a:pt x="2630917" y="5414796"/>
                  <a:pt x="2647914" y="5044291"/>
                </a:cubicBezTo>
                <a:cubicBezTo>
                  <a:pt x="2573134" y="5078282"/>
                  <a:pt x="2583329" y="5139466"/>
                  <a:pt x="2556136" y="5183656"/>
                </a:cubicBezTo>
                <a:cubicBezTo>
                  <a:pt x="2522145" y="5241440"/>
                  <a:pt x="2494952" y="5285630"/>
                  <a:pt x="2413373" y="5251639"/>
                </a:cubicBezTo>
                <a:cubicBezTo>
                  <a:pt x="2335196" y="5217648"/>
                  <a:pt x="2314801" y="5265235"/>
                  <a:pt x="2284207" y="5329817"/>
                </a:cubicBezTo>
                <a:cubicBezTo>
                  <a:pt x="2206029" y="5503174"/>
                  <a:pt x="2005480" y="6043631"/>
                  <a:pt x="1842322" y="5975649"/>
                </a:cubicBezTo>
                <a:cubicBezTo>
                  <a:pt x="1764144" y="6050430"/>
                  <a:pt x="1743749" y="6271374"/>
                  <a:pt x="1638375" y="6366549"/>
                </a:cubicBezTo>
                <a:cubicBezTo>
                  <a:pt x="1583989" y="5639138"/>
                  <a:pt x="1634977" y="5401200"/>
                  <a:pt x="1492214" y="4697581"/>
                </a:cubicBezTo>
                <a:cubicBezTo>
                  <a:pt x="1499013" y="4921923"/>
                  <a:pt x="1434428" y="5142867"/>
                  <a:pt x="1475217" y="5367209"/>
                </a:cubicBezTo>
                <a:cubicBezTo>
                  <a:pt x="1482015" y="5404597"/>
                  <a:pt x="1475217" y="5441989"/>
                  <a:pt x="1468419" y="5479378"/>
                </a:cubicBezTo>
                <a:cubicBezTo>
                  <a:pt x="1461621" y="5516770"/>
                  <a:pt x="1444627" y="5550761"/>
                  <a:pt x="1397039" y="5550761"/>
                </a:cubicBezTo>
                <a:cubicBezTo>
                  <a:pt x="1359647" y="5547360"/>
                  <a:pt x="1342653" y="5520167"/>
                  <a:pt x="1329057" y="5492974"/>
                </a:cubicBezTo>
                <a:cubicBezTo>
                  <a:pt x="1288267" y="5411396"/>
                  <a:pt x="1278068" y="5329817"/>
                  <a:pt x="1315460" y="5251639"/>
                </a:cubicBezTo>
                <a:cubicBezTo>
                  <a:pt x="1356250" y="5163262"/>
                  <a:pt x="1346051" y="5095279"/>
                  <a:pt x="1271270" y="5027297"/>
                </a:cubicBezTo>
                <a:cubicBezTo>
                  <a:pt x="1176095" y="4938920"/>
                  <a:pt x="1210086" y="4813151"/>
                  <a:pt x="1179496" y="4707780"/>
                </a:cubicBezTo>
                <a:cubicBezTo>
                  <a:pt x="1145505" y="4592210"/>
                  <a:pt x="1165899" y="4466441"/>
                  <a:pt x="1108112" y="4316880"/>
                </a:cubicBezTo>
                <a:cubicBezTo>
                  <a:pt x="1040130" y="4575213"/>
                  <a:pt x="1138706" y="4809754"/>
                  <a:pt x="1074121" y="5068086"/>
                </a:cubicBezTo>
                <a:cubicBezTo>
                  <a:pt x="985744" y="4962712"/>
                  <a:pt x="1009540" y="4864139"/>
                  <a:pt x="995943" y="4779160"/>
                </a:cubicBezTo>
                <a:cubicBezTo>
                  <a:pt x="982347" y="4673789"/>
                  <a:pt x="975549" y="4568414"/>
                  <a:pt x="958551" y="4463044"/>
                </a:cubicBezTo>
                <a:cubicBezTo>
                  <a:pt x="944955" y="4367868"/>
                  <a:pt x="921163" y="4272693"/>
                  <a:pt x="904165" y="4174117"/>
                </a:cubicBezTo>
                <a:cubicBezTo>
                  <a:pt x="887172" y="4078941"/>
                  <a:pt x="907566" y="3980369"/>
                  <a:pt x="829385" y="3891992"/>
                </a:cubicBezTo>
                <a:cubicBezTo>
                  <a:pt x="676426" y="4133327"/>
                  <a:pt x="747806" y="4405257"/>
                  <a:pt x="710417" y="4683984"/>
                </a:cubicBezTo>
                <a:cubicBezTo>
                  <a:pt x="635637" y="4612605"/>
                  <a:pt x="649233" y="4534423"/>
                  <a:pt x="628839" y="4469842"/>
                </a:cubicBezTo>
                <a:cubicBezTo>
                  <a:pt x="618639" y="4439248"/>
                  <a:pt x="618639" y="4405257"/>
                  <a:pt x="584648" y="4395061"/>
                </a:cubicBezTo>
                <a:cubicBezTo>
                  <a:pt x="537061" y="4384862"/>
                  <a:pt x="509868" y="4415456"/>
                  <a:pt x="496271" y="4449447"/>
                </a:cubicBezTo>
                <a:cubicBezTo>
                  <a:pt x="428289" y="4609204"/>
                  <a:pt x="390900" y="4775762"/>
                  <a:pt x="356909" y="4945718"/>
                </a:cubicBezTo>
                <a:cubicBezTo>
                  <a:pt x="339912" y="5040894"/>
                  <a:pt x="350111" y="5142867"/>
                  <a:pt x="292324" y="5227843"/>
                </a:cubicBezTo>
                <a:cubicBezTo>
                  <a:pt x="44190" y="4918525"/>
                  <a:pt x="91778" y="4575213"/>
                  <a:pt x="105375" y="4228503"/>
                </a:cubicBezTo>
                <a:cubicBezTo>
                  <a:pt x="129167" y="3664249"/>
                  <a:pt x="40790" y="1604384"/>
                  <a:pt x="13597" y="1138706"/>
                </a:cubicBezTo>
                <a:cubicBezTo>
                  <a:pt x="-6798" y="761403"/>
                  <a:pt x="0" y="384102"/>
                  <a:pt x="6798" y="679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D4237DA-3991-B74A-B6CB-0AE259AA0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6" y="552844"/>
            <a:ext cx="3113886" cy="2590406"/>
          </a:xfrm>
        </p:spPr>
        <p:txBody>
          <a:bodyPr>
            <a:normAutofit/>
          </a:bodyPr>
          <a:lstStyle/>
          <a:p>
            <a:r>
              <a:rPr lang="en-GB" sz="3600"/>
              <a:t>New proposals for 2024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57F6EAE3-16F2-446E-85FF-7D8EC0311A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7214870"/>
              </p:ext>
            </p:extLst>
          </p:nvPr>
        </p:nvGraphicFramePr>
        <p:xfrm>
          <a:off x="4811459" y="228600"/>
          <a:ext cx="7254159" cy="6366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908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652B34D-8561-5007-5F7A-A1EAC5F91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039" y="347823"/>
            <a:ext cx="10226409" cy="575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82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49F5F7-AAF9-B350-432A-EED8184E5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0"/>
            <a:ext cx="10515600" cy="1325563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proposal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527D184-7B4E-FEF4-3653-1B99B5B48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2" y="913310"/>
            <a:ext cx="11342915" cy="5389517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it-IT" sz="1800" dirty="0" err="1"/>
              <a:t>This</a:t>
            </a:r>
            <a:r>
              <a:rPr lang="it-IT" sz="1800" dirty="0"/>
              <a:t> </a:t>
            </a:r>
            <a:r>
              <a:rPr lang="it-IT" sz="1800" dirty="0" err="1"/>
              <a:t>research</a:t>
            </a:r>
            <a:r>
              <a:rPr lang="it-IT" sz="1800" dirty="0"/>
              <a:t> activity </a:t>
            </a:r>
            <a:r>
              <a:rPr lang="it-IT" sz="1800" dirty="0" err="1"/>
              <a:t>focuses</a:t>
            </a:r>
            <a:r>
              <a:rPr lang="it-IT" sz="1800" dirty="0"/>
              <a:t> on the </a:t>
            </a:r>
            <a:r>
              <a:rPr lang="it-IT" sz="1800" dirty="0" err="1"/>
              <a:t>emission</a:t>
            </a:r>
            <a:r>
              <a:rPr lang="it-IT" sz="1800" dirty="0"/>
              <a:t> of </a:t>
            </a:r>
            <a:r>
              <a:rPr lang="it-IT" sz="1800" dirty="0" err="1"/>
              <a:t>betatron</a:t>
            </a:r>
            <a:r>
              <a:rPr lang="it-IT" sz="1800" dirty="0"/>
              <a:t> </a:t>
            </a:r>
            <a:r>
              <a:rPr lang="it-IT" sz="1800" dirty="0" err="1"/>
              <a:t>radiation</a:t>
            </a:r>
            <a:r>
              <a:rPr lang="it-IT" sz="1800" dirty="0"/>
              <a:t> from the </a:t>
            </a:r>
            <a:r>
              <a:rPr lang="it-IT" sz="1800" dirty="0" err="1"/>
              <a:t>beam-driven</a:t>
            </a:r>
            <a:r>
              <a:rPr lang="it-IT" sz="1800" dirty="0"/>
              <a:t> plasma </a:t>
            </a:r>
            <a:r>
              <a:rPr lang="it-IT" sz="1800" dirty="0" err="1"/>
              <a:t>wakefield</a:t>
            </a:r>
            <a:r>
              <a:rPr lang="it-IT" sz="1800" dirty="0"/>
              <a:t> </a:t>
            </a:r>
            <a:r>
              <a:rPr lang="it-IT" sz="1800" dirty="0" err="1"/>
              <a:t>acceleration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SPARC_LAB [1], </a:t>
            </a:r>
            <a:r>
              <a:rPr lang="it-IT" sz="1800" dirty="0" err="1"/>
              <a:t>as</a:t>
            </a:r>
            <a:r>
              <a:rPr lang="it-IT" sz="1800" dirty="0"/>
              <a:t> a test-bed for the study and </a:t>
            </a:r>
            <a:r>
              <a:rPr lang="it-IT" sz="1800" dirty="0" err="1"/>
              <a:t>development</a:t>
            </a:r>
            <a:r>
              <a:rPr lang="it-IT" sz="1800" dirty="0"/>
              <a:t> of a</a:t>
            </a:r>
            <a:r>
              <a:rPr lang="it-IT" sz="1800" b="1" dirty="0">
                <a:solidFill>
                  <a:srgbClr val="FF0000"/>
                </a:solidFill>
              </a:rPr>
              <a:t> plasma-</a:t>
            </a:r>
            <a:r>
              <a:rPr lang="it-IT" sz="1800" b="1" dirty="0" err="1">
                <a:solidFill>
                  <a:srgbClr val="FF0000"/>
                </a:solidFill>
              </a:rPr>
              <a:t>based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undulator</a:t>
            </a:r>
            <a:r>
              <a:rPr lang="it-IT" sz="1800" b="1" dirty="0">
                <a:solidFill>
                  <a:srgbClr val="FF0000"/>
                </a:solidFill>
              </a:rPr>
              <a:t> device</a:t>
            </a:r>
            <a:r>
              <a:rPr lang="it-IT" sz="1800" dirty="0"/>
              <a:t>, in the framework of the </a:t>
            </a:r>
            <a:r>
              <a:rPr lang="it-IT" sz="1800" dirty="0" err="1"/>
              <a:t>EuPRAXIA</a:t>
            </a:r>
            <a:r>
              <a:rPr lang="it-IT" sz="1800" dirty="0"/>
              <a:t> ESFRI facility [2] and </a:t>
            </a:r>
            <a:r>
              <a:rPr lang="it-IT" sz="1800" dirty="0" err="1"/>
              <a:t>EuPRAXIA@SPARC_LAB</a:t>
            </a:r>
            <a:r>
              <a:rPr lang="it-IT" sz="1800" dirty="0"/>
              <a:t> project [3].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sz="1800" dirty="0" err="1"/>
              <a:t>Conventional</a:t>
            </a:r>
            <a:r>
              <a:rPr lang="it-IT" sz="1800" dirty="0"/>
              <a:t> </a:t>
            </a:r>
            <a:r>
              <a:rPr lang="it-IT" sz="1800" dirty="0" err="1"/>
              <a:t>undulators</a:t>
            </a:r>
            <a:r>
              <a:rPr lang="it-IT" sz="1800" dirty="0"/>
              <a:t> are </a:t>
            </a:r>
            <a:r>
              <a:rPr lang="it-IT" sz="1800" dirty="0" err="1"/>
              <a:t>still</a:t>
            </a:r>
            <a:r>
              <a:rPr lang="it-IT" sz="1800" dirty="0"/>
              <a:t> </a:t>
            </a:r>
            <a:r>
              <a:rPr lang="it-IT" sz="1800" dirty="0" err="1"/>
              <a:t>too</a:t>
            </a:r>
            <a:r>
              <a:rPr lang="it-IT" sz="1800" dirty="0"/>
              <a:t> </a:t>
            </a:r>
            <a:r>
              <a:rPr lang="it-IT" sz="1800" dirty="0" err="1"/>
              <a:t>cumbersome</a:t>
            </a:r>
            <a:r>
              <a:rPr lang="it-IT" sz="1800" dirty="0"/>
              <a:t> and </a:t>
            </a:r>
            <a:r>
              <a:rPr lang="it-IT" sz="1800" dirty="0" err="1"/>
              <a:t>expensive</a:t>
            </a:r>
            <a:r>
              <a:rPr lang="it-IT" sz="1800" dirty="0"/>
              <a:t> to </a:t>
            </a:r>
            <a:r>
              <a:rPr lang="it-IT" sz="1800" dirty="0" err="1"/>
              <a:t>meet</a:t>
            </a:r>
            <a:r>
              <a:rPr lang="it-IT" sz="1800" dirty="0"/>
              <a:t> the </a:t>
            </a:r>
            <a:r>
              <a:rPr lang="it-IT" sz="1800" dirty="0" err="1"/>
              <a:t>requirements</a:t>
            </a:r>
            <a:r>
              <a:rPr lang="it-IT" sz="1800" dirty="0"/>
              <a:t> of </a:t>
            </a:r>
            <a:r>
              <a:rPr lang="it-IT" sz="1800" dirty="0" err="1"/>
              <a:t>compactness</a:t>
            </a:r>
            <a:r>
              <a:rPr lang="it-IT" sz="1800" dirty="0"/>
              <a:t> and </a:t>
            </a:r>
            <a:r>
              <a:rPr lang="it-IT" sz="1800" dirty="0" err="1"/>
              <a:t>sustainability</a:t>
            </a:r>
            <a:r>
              <a:rPr lang="it-IT" sz="1800" dirty="0"/>
              <a:t>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sz="1800" dirty="0"/>
              <a:t>In </a:t>
            </a:r>
            <a:r>
              <a:rPr lang="it-IT" sz="1800" dirty="0" err="1"/>
              <a:t>this</a:t>
            </a:r>
            <a:r>
              <a:rPr lang="it-IT" sz="1800" dirty="0"/>
              <a:t> </a:t>
            </a:r>
            <a:r>
              <a:rPr lang="it-IT" sz="1800" dirty="0" err="1"/>
              <a:t>regard</a:t>
            </a:r>
            <a:r>
              <a:rPr lang="it-IT" sz="1800" dirty="0"/>
              <a:t>, a </a:t>
            </a:r>
            <a:r>
              <a:rPr lang="it-IT" sz="1800" dirty="0" err="1"/>
              <a:t>promising</a:t>
            </a:r>
            <a:r>
              <a:rPr lang="it-IT" sz="1800" dirty="0"/>
              <a:t>, </a:t>
            </a:r>
            <a:r>
              <a:rPr lang="it-IT" sz="1800" dirty="0" err="1"/>
              <a:t>very</a:t>
            </a:r>
            <a:r>
              <a:rPr lang="it-IT" sz="1800" dirty="0"/>
              <a:t> compact alternative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represented</a:t>
            </a:r>
            <a:r>
              <a:rPr lang="it-IT" sz="1800" dirty="0"/>
              <a:t> by the </a:t>
            </a:r>
            <a:r>
              <a:rPr lang="it-IT" sz="1800" dirty="0" err="1"/>
              <a:t>betatron</a:t>
            </a:r>
            <a:r>
              <a:rPr lang="it-IT" sz="1800" dirty="0"/>
              <a:t> </a:t>
            </a:r>
            <a:r>
              <a:rPr lang="it-IT" sz="1800" dirty="0" err="1"/>
              <a:t>motion</a:t>
            </a:r>
            <a:r>
              <a:rPr lang="it-IT" sz="1800" dirty="0"/>
              <a:t> of </a:t>
            </a:r>
            <a:r>
              <a:rPr lang="it-IT" sz="1800" dirty="0" err="1"/>
              <a:t>electrons</a:t>
            </a:r>
            <a:r>
              <a:rPr lang="it-IT" sz="1800" dirty="0"/>
              <a:t> in an </a:t>
            </a:r>
            <a:r>
              <a:rPr lang="it-IT" sz="1800" dirty="0" err="1"/>
              <a:t>ion-channel</a:t>
            </a:r>
            <a:r>
              <a:rPr lang="it-IT" sz="1800" dirty="0"/>
              <a:t> to emulate an </a:t>
            </a:r>
            <a:r>
              <a:rPr lang="it-IT" sz="1800" dirty="0" err="1"/>
              <a:t>undulator</a:t>
            </a:r>
            <a:r>
              <a:rPr lang="it-IT" sz="1800" dirty="0"/>
              <a:t> device.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sz="1800" dirty="0"/>
              <a:t>The project </a:t>
            </a:r>
            <a:r>
              <a:rPr lang="it-IT" sz="1800" dirty="0" err="1"/>
              <a:t>aims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the study of the </a:t>
            </a:r>
            <a:r>
              <a:rPr lang="it-IT" sz="1800" dirty="0" err="1"/>
              <a:t>particle-driven</a:t>
            </a:r>
            <a:r>
              <a:rPr lang="it-IT" sz="1800" dirty="0"/>
              <a:t> PWFA </a:t>
            </a:r>
            <a:r>
              <a:rPr lang="it-IT" sz="1800" dirty="0" err="1"/>
              <a:t>betatron</a:t>
            </a:r>
            <a:r>
              <a:rPr lang="it-IT" sz="1800" dirty="0"/>
              <a:t> </a:t>
            </a:r>
            <a:r>
              <a:rPr lang="it-IT" sz="1800" dirty="0" err="1"/>
              <a:t>emission</a:t>
            </a:r>
            <a:r>
              <a:rPr lang="it-IT" sz="1800" dirty="0"/>
              <a:t> </a:t>
            </a:r>
            <a:r>
              <a:rPr lang="it-IT" sz="1800" dirty="0" err="1"/>
              <a:t>as</a:t>
            </a:r>
            <a:r>
              <a:rPr lang="it-IT" sz="1800" dirty="0"/>
              <a:t> a plasma-</a:t>
            </a:r>
            <a:r>
              <a:rPr lang="it-IT" sz="1800" dirty="0" err="1"/>
              <a:t>based</a:t>
            </a:r>
            <a:r>
              <a:rPr lang="it-IT" sz="1800" dirty="0"/>
              <a:t> alternative to the FEL, setting the </a:t>
            </a:r>
            <a:r>
              <a:rPr lang="it-IT" sz="1800" dirty="0" err="1"/>
              <a:t>ambitious</a:t>
            </a:r>
            <a:r>
              <a:rPr lang="it-IT" sz="1800" dirty="0"/>
              <a:t> goal of </a:t>
            </a:r>
            <a:r>
              <a:rPr lang="it-IT" sz="1800" dirty="0" err="1"/>
              <a:t>lasing</a:t>
            </a:r>
            <a:r>
              <a:rPr lang="it-IT" sz="1800" dirty="0"/>
              <a:t> in short </a:t>
            </a:r>
            <a:r>
              <a:rPr lang="it-IT" sz="1800" dirty="0" err="1"/>
              <a:t>distances</a:t>
            </a:r>
            <a:r>
              <a:rPr lang="it-IT" sz="1800" dirty="0"/>
              <a:t> </a:t>
            </a:r>
            <a:r>
              <a:rPr lang="it-IT" sz="1800" dirty="0" err="1"/>
              <a:t>paving</a:t>
            </a:r>
            <a:r>
              <a:rPr lang="it-IT" sz="1800" dirty="0"/>
              <a:t> the way to more compact light sources.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sz="1800" dirty="0"/>
              <a:t>The </a:t>
            </a:r>
            <a:r>
              <a:rPr lang="it-IT" sz="1800" dirty="0" err="1"/>
              <a:t>primary</a:t>
            </a:r>
            <a:r>
              <a:rPr lang="it-IT" sz="1800" dirty="0"/>
              <a:t> </a:t>
            </a:r>
            <a:r>
              <a:rPr lang="it-IT" sz="1800" dirty="0" err="1"/>
              <a:t>objective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to </a:t>
            </a:r>
            <a:r>
              <a:rPr lang="it-IT" sz="1800" dirty="0" err="1"/>
              <a:t>advance</a:t>
            </a:r>
            <a:r>
              <a:rPr lang="it-IT" sz="1800" dirty="0"/>
              <a:t> the </a:t>
            </a:r>
            <a:r>
              <a:rPr lang="it-IT" sz="1800" dirty="0" err="1"/>
              <a:t>development</a:t>
            </a:r>
            <a:r>
              <a:rPr lang="it-IT" sz="1800" dirty="0"/>
              <a:t> of the ICL and </a:t>
            </a:r>
            <a:r>
              <a:rPr lang="it-IT" sz="1800" dirty="0" err="1"/>
              <a:t>establish</a:t>
            </a:r>
            <a:r>
              <a:rPr lang="it-IT" sz="1800" dirty="0"/>
              <a:t> </a:t>
            </a:r>
            <a:r>
              <a:rPr lang="it-IT" sz="1800" dirty="0" err="1"/>
              <a:t>its</a:t>
            </a:r>
            <a:r>
              <a:rPr lang="it-IT" sz="1800" dirty="0"/>
              <a:t> </a:t>
            </a:r>
            <a:r>
              <a:rPr lang="it-IT" sz="1800" dirty="0" err="1"/>
              <a:t>feasibility</a:t>
            </a:r>
            <a:r>
              <a:rPr lang="it-IT" sz="1800" dirty="0"/>
              <a:t> </a:t>
            </a:r>
            <a:r>
              <a:rPr lang="it-IT" sz="1800" dirty="0" err="1"/>
              <a:t>as</a:t>
            </a:r>
            <a:r>
              <a:rPr lang="it-IT" sz="1800" dirty="0"/>
              <a:t> a </a:t>
            </a:r>
            <a:r>
              <a:rPr lang="it-IT" sz="1800" dirty="0" err="1"/>
              <a:t>transformative</a:t>
            </a:r>
            <a:r>
              <a:rPr lang="it-IT" sz="1800" dirty="0"/>
              <a:t> </a:t>
            </a:r>
            <a:r>
              <a:rPr lang="it-IT" sz="1800" dirty="0" err="1"/>
              <a:t>technology</a:t>
            </a:r>
            <a:r>
              <a:rPr lang="it-IT" sz="1800" dirty="0"/>
              <a:t>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sz="1800" dirty="0" err="1"/>
              <a:t>While</a:t>
            </a:r>
            <a:r>
              <a:rPr lang="it-IT" sz="1800" dirty="0"/>
              <a:t> </a:t>
            </a:r>
            <a:r>
              <a:rPr lang="it-IT" sz="1800" dirty="0" err="1"/>
              <a:t>analytical</a:t>
            </a:r>
            <a:r>
              <a:rPr lang="it-IT" sz="1800" dirty="0"/>
              <a:t> and </a:t>
            </a:r>
            <a:r>
              <a:rPr lang="it-IT" sz="1800" dirty="0" err="1"/>
              <a:t>numerical</a:t>
            </a:r>
            <a:r>
              <a:rPr lang="it-IT" sz="1800" dirty="0"/>
              <a:t> </a:t>
            </a:r>
            <a:r>
              <a:rPr lang="it-IT" sz="1800" dirty="0" err="1"/>
              <a:t>investigations</a:t>
            </a:r>
            <a:r>
              <a:rPr lang="it-IT" sz="1800" dirty="0"/>
              <a:t> </a:t>
            </a:r>
            <a:r>
              <a:rPr lang="it-IT" sz="1800" dirty="0" err="1"/>
              <a:t>have</a:t>
            </a:r>
            <a:r>
              <a:rPr lang="it-IT" sz="1800" dirty="0"/>
              <a:t> </a:t>
            </a:r>
            <a:r>
              <a:rPr lang="it-IT" sz="1800" dirty="0" err="1"/>
              <a:t>provided</a:t>
            </a:r>
            <a:r>
              <a:rPr lang="it-IT" sz="1800" dirty="0"/>
              <a:t> an insight </a:t>
            </a:r>
            <a:r>
              <a:rPr lang="it-IT" sz="1800" dirty="0" err="1"/>
              <a:t>into</a:t>
            </a:r>
            <a:r>
              <a:rPr lang="it-IT" sz="1800" dirty="0"/>
              <a:t> the ICL, the </a:t>
            </a:r>
            <a:r>
              <a:rPr lang="it-IT" sz="1800" dirty="0" err="1"/>
              <a:t>lack</a:t>
            </a:r>
            <a:r>
              <a:rPr lang="it-IT" sz="1800" dirty="0"/>
              <a:t> of </a:t>
            </a:r>
            <a:r>
              <a:rPr lang="it-IT" sz="1800" dirty="0" err="1"/>
              <a:t>experimental</a:t>
            </a:r>
            <a:r>
              <a:rPr lang="it-IT" sz="1800" dirty="0"/>
              <a:t> studies </a:t>
            </a:r>
            <a:r>
              <a:rPr lang="it-IT" sz="1800" dirty="0" err="1"/>
              <a:t>poses</a:t>
            </a:r>
            <a:r>
              <a:rPr lang="it-IT" sz="1800" dirty="0"/>
              <a:t> a </a:t>
            </a:r>
            <a:r>
              <a:rPr lang="it-IT" sz="1800" dirty="0" err="1"/>
              <a:t>significant</a:t>
            </a:r>
            <a:r>
              <a:rPr lang="it-IT" sz="1800" dirty="0"/>
              <a:t> gap.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sz="1800" dirty="0" err="1"/>
              <a:t>Our</a:t>
            </a:r>
            <a:r>
              <a:rPr lang="it-IT" sz="1800" dirty="0"/>
              <a:t> project </a:t>
            </a:r>
            <a:r>
              <a:rPr lang="it-IT" sz="1800" dirty="0" err="1"/>
              <a:t>aims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filling </a:t>
            </a:r>
            <a:r>
              <a:rPr lang="it-IT" sz="1800" dirty="0" err="1"/>
              <a:t>this</a:t>
            </a:r>
            <a:r>
              <a:rPr lang="it-IT" sz="1800" dirty="0"/>
              <a:t> gap </a:t>
            </a:r>
            <a:r>
              <a:rPr lang="it-IT" sz="1800" dirty="0" err="1"/>
              <a:t>through</a:t>
            </a:r>
            <a:r>
              <a:rPr lang="it-IT" sz="1800" dirty="0"/>
              <a:t> </a:t>
            </a:r>
            <a:r>
              <a:rPr lang="it-IT" sz="1800" dirty="0" err="1"/>
              <a:t>experiments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SPARC_LAB, </a:t>
            </a:r>
            <a:r>
              <a:rPr lang="it-IT" sz="1800" dirty="0" err="1"/>
              <a:t>where</a:t>
            </a:r>
            <a:r>
              <a:rPr lang="it-IT" sz="1800" dirty="0"/>
              <a:t> the </a:t>
            </a:r>
            <a:r>
              <a:rPr lang="it-IT" sz="1800" dirty="0" err="1"/>
              <a:t>proof</a:t>
            </a:r>
            <a:r>
              <a:rPr lang="it-IT" sz="1800" dirty="0"/>
              <a:t>-of-</a:t>
            </a:r>
            <a:r>
              <a:rPr lang="it-IT" sz="1800" dirty="0" err="1"/>
              <a:t>principle</a:t>
            </a:r>
            <a:r>
              <a:rPr lang="it-IT" sz="1800" dirty="0"/>
              <a:t> </a:t>
            </a:r>
            <a:r>
              <a:rPr lang="it-IT" sz="1800" dirty="0" err="1"/>
              <a:t>experiment</a:t>
            </a:r>
            <a:r>
              <a:rPr lang="it-IT" sz="1800" dirty="0"/>
              <a:t>, </a:t>
            </a:r>
            <a:r>
              <a:rPr lang="it-IT" sz="1800" dirty="0" err="1"/>
              <a:t>demonstrating</a:t>
            </a:r>
            <a:r>
              <a:rPr lang="it-IT" sz="1800" dirty="0"/>
              <a:t> the </a:t>
            </a:r>
            <a:r>
              <a:rPr lang="it-IT" sz="1800" dirty="0" err="1"/>
              <a:t>harmonic</a:t>
            </a:r>
            <a:r>
              <a:rPr lang="it-IT" sz="1800" dirty="0"/>
              <a:t> </a:t>
            </a:r>
            <a:r>
              <a:rPr lang="it-IT" sz="1800" dirty="0" err="1"/>
              <a:t>oscillation</a:t>
            </a:r>
            <a:r>
              <a:rPr lang="it-IT" sz="1800" dirty="0"/>
              <a:t> of </a:t>
            </a:r>
            <a:r>
              <a:rPr lang="it-IT" sz="1800" dirty="0" err="1"/>
              <a:t>electrons</a:t>
            </a:r>
            <a:r>
              <a:rPr lang="it-IT" sz="1800" dirty="0"/>
              <a:t> in a plasma </a:t>
            </a:r>
            <a:r>
              <a:rPr lang="it-IT" sz="1800" dirty="0" err="1"/>
              <a:t>undulator</a:t>
            </a:r>
            <a:r>
              <a:rPr lang="it-IT" sz="1800" dirty="0"/>
              <a:t>, </a:t>
            </a:r>
            <a:r>
              <a:rPr lang="it-IT" sz="1800" dirty="0" err="1"/>
              <a:t>will</a:t>
            </a:r>
            <a:r>
              <a:rPr lang="it-IT" sz="1800" dirty="0"/>
              <a:t> be </a:t>
            </a:r>
            <a:r>
              <a:rPr lang="it-IT" sz="1800" dirty="0" err="1"/>
              <a:t>performed</a:t>
            </a:r>
            <a:r>
              <a:rPr lang="it-IT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9458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2EB6077-1145-5AE1-32F6-952B27BC29DA}"/>
              </a:ext>
            </a:extLst>
          </p:cNvPr>
          <p:cNvSpPr txBox="1"/>
          <p:nvPr/>
        </p:nvSpPr>
        <p:spPr>
          <a:xfrm>
            <a:off x="324712" y="977068"/>
            <a:ext cx="5038887" cy="4903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dirty="0"/>
              <a:t>Simulations will be set up to model the physical process and guide the design of the source and the experimental campaign: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dirty="0"/>
              <a:t>● Design and realization of the ion column plasma source: simulations and experimental test to demonstrate the feasibility of a stable ion column able to emulate a compact undulator will be performed in the plasma lab;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dirty="0"/>
              <a:t>● Wakefield studies: based on their potential applications in linearizing the beam's longitudinal phase space and modulating the current profile, numerical and simulation studies will be performed with the aim of designing a prototype;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dirty="0"/>
              <a:t>● </a:t>
            </a:r>
            <a:r>
              <a:rPr lang="en-US" dirty="0" err="1"/>
              <a:t>Betatron</a:t>
            </a:r>
            <a:r>
              <a:rPr lang="en-US" dirty="0"/>
              <a:t> generation, optimization, characterization: based on beam-plasma interaction simulations, the SPARC_LAB working point will be set up to first generate </a:t>
            </a:r>
            <a:r>
              <a:rPr lang="en-US" dirty="0" err="1"/>
              <a:t>betatron</a:t>
            </a:r>
            <a:r>
              <a:rPr lang="en-US" dirty="0"/>
              <a:t> radiation for beam diagnostic purpose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5C451A3-1249-3595-C98D-8D6D059A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53"/>
          <a:stretch/>
        </p:blipFill>
        <p:spPr>
          <a:xfrm>
            <a:off x="5484541" y="2938925"/>
            <a:ext cx="6382747" cy="39190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A9AD076-64FC-B647-AE66-2C08786B8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69" b="8690"/>
          <a:stretch/>
        </p:blipFill>
        <p:spPr>
          <a:xfrm>
            <a:off x="324712" y="52252"/>
            <a:ext cx="4701233" cy="48723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2E60300-EFE1-70D7-9623-724DD863A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685" y="170346"/>
            <a:ext cx="5002702" cy="259823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7BEE02-27A4-94C2-4A9A-5905F6F5475A}"/>
              </a:ext>
            </a:extLst>
          </p:cNvPr>
          <p:cNvSpPr txBox="1"/>
          <p:nvPr/>
        </p:nvSpPr>
        <p:spPr>
          <a:xfrm>
            <a:off x="313331" y="538329"/>
            <a:ext cx="47012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it-IT" sz="1800" dirty="0">
                <a:effectLst/>
                <a:latin typeface="Lato" panose="020F0502020204030203" pitchFamily="34" charset="0"/>
              </a:rPr>
              <a:t>Tot </a:t>
            </a:r>
            <a:r>
              <a:rPr lang="it-IT" sz="1800" dirty="0" err="1">
                <a:effectLst/>
                <a:latin typeface="Lato" panose="020F0502020204030203" pitchFamily="34" charset="0"/>
              </a:rPr>
              <a:t>DivAcc</a:t>
            </a:r>
            <a:r>
              <a:rPr lang="it-IT" sz="1800" dirty="0">
                <a:effectLst/>
                <a:latin typeface="Lato" panose="020F0502020204030203" pitchFamily="34" charset="0"/>
              </a:rPr>
              <a:t> Ric. 1.0 – Tec. 1.0</a:t>
            </a:r>
          </a:p>
        </p:txBody>
      </p:sp>
    </p:spTree>
    <p:extLst>
      <p:ext uri="{BB962C8B-B14F-4D97-AF65-F5344CB8AC3E}">
        <p14:creationId xmlns:p14="http://schemas.microsoft.com/office/powerpoint/2010/main" val="2504919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764E0904-5ABD-4DC7-8562-C38580C95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A9453BF6-8722-CB25-6CA8-FF5B9EE72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68C6A0F2-72EE-79D1-D888-ABF4C230B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3834174"/>
            <a:ext cx="5431972" cy="17015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i="1" dirty="0"/>
              <a:t>2023 </a:t>
            </a:r>
            <a:r>
              <a:rPr lang="en-US" sz="4400" i="1" dirty="0" err="1"/>
              <a:t>DivAcc</a:t>
            </a:r>
            <a:r>
              <a:rPr lang="en-US" sz="4400" i="1" dirty="0"/>
              <a:t> ongoing experiments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A919E0D-64F3-8242-43F5-0C287EB37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2951" y="5505575"/>
            <a:ext cx="5147960" cy="1265491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h2btf, Micron, PBT </a:t>
            </a:r>
          </a:p>
        </p:txBody>
      </p:sp>
    </p:spTree>
    <p:extLst>
      <p:ext uri="{BB962C8B-B14F-4D97-AF65-F5344CB8AC3E}">
        <p14:creationId xmlns:p14="http://schemas.microsoft.com/office/powerpoint/2010/main" val="2912523825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1144</TotalTime>
  <Words>1639</Words>
  <Application>Microsoft Macintosh PowerPoint</Application>
  <PresentationFormat>Widescreen</PresentationFormat>
  <Paragraphs>214</Paragraphs>
  <Slides>18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31" baseType="lpstr">
      <vt:lpstr>CMR10</vt:lpstr>
      <vt:lpstr>STCaiyun</vt:lpstr>
      <vt:lpstr>Arial</vt:lpstr>
      <vt:lpstr>Calibri</vt:lpstr>
      <vt:lpstr>Calibri Light</vt:lpstr>
      <vt:lpstr>Cambria</vt:lpstr>
      <vt:lpstr>Century Gothic</vt:lpstr>
      <vt:lpstr>Lato</vt:lpstr>
      <vt:lpstr>Times New Roman</vt:lpstr>
      <vt:lpstr>Wingdings</vt:lpstr>
      <vt:lpstr>BrushVTI</vt:lpstr>
      <vt:lpstr>Tema di Office</vt:lpstr>
      <vt:lpstr>Acrobat Document</vt:lpstr>
      <vt:lpstr>CSN5 INFN-LNF</vt:lpstr>
      <vt:lpstr>Outline</vt:lpstr>
      <vt:lpstr>CSN5 update</vt:lpstr>
      <vt:lpstr>CSN5 overview 2023</vt:lpstr>
      <vt:lpstr>New proposals for 2024</vt:lpstr>
      <vt:lpstr>Presentazione standard di PowerPoint</vt:lpstr>
      <vt:lpstr>The proposal</vt:lpstr>
      <vt:lpstr>Presentazione standard di PowerPoint</vt:lpstr>
      <vt:lpstr>2023 DivAcc ongoing experiments</vt:lpstr>
      <vt:lpstr>Presentazione standard di PowerPoint</vt:lpstr>
      <vt:lpstr>Presentazione standard di PowerPoint</vt:lpstr>
      <vt:lpstr>HB2TF (call)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CSN5 over</dc:title>
  <dc:creator>Cristina Vaccarezza</dc:creator>
  <cp:lastModifiedBy>Cristina Vaccarezza</cp:lastModifiedBy>
  <cp:revision>1</cp:revision>
  <dcterms:created xsi:type="dcterms:W3CDTF">2021-06-30T14:47:19Z</dcterms:created>
  <dcterms:modified xsi:type="dcterms:W3CDTF">2023-07-18T08:59:05Z</dcterms:modified>
</cp:coreProperties>
</file>