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150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0690B6-83BB-4C7D-B553-BD2784BC97F1}" v="27" dt="2024-05-17T15:06:21.5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724" y="1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s Maebe" userId="88fc9d0d-b6d7-4720-9b90-9fc5e236a13a" providerId="ADAL" clId="{1A0690B6-83BB-4C7D-B553-BD2784BC97F1}"/>
    <pc:docChg chg="undo custSel addSld delSld modSld">
      <pc:chgData name="Jens Maebe" userId="88fc9d0d-b6d7-4720-9b90-9fc5e236a13a" providerId="ADAL" clId="{1A0690B6-83BB-4C7D-B553-BD2784BC97F1}" dt="2024-05-17T15:08:06.178" v="753" actId="1035"/>
      <pc:docMkLst>
        <pc:docMk/>
      </pc:docMkLst>
      <pc:sldChg chg="addSp delSp modSp new mod">
        <pc:chgData name="Jens Maebe" userId="88fc9d0d-b6d7-4720-9b90-9fc5e236a13a" providerId="ADAL" clId="{1A0690B6-83BB-4C7D-B553-BD2784BC97F1}" dt="2024-05-17T15:08:06.178" v="753" actId="1035"/>
        <pc:sldMkLst>
          <pc:docMk/>
          <pc:sldMk cId="650793047" sldId="256"/>
        </pc:sldMkLst>
        <pc:spChg chg="del">
          <ac:chgData name="Jens Maebe" userId="88fc9d0d-b6d7-4720-9b90-9fc5e236a13a" providerId="ADAL" clId="{1A0690B6-83BB-4C7D-B553-BD2784BC97F1}" dt="2024-05-17T14:40:43.161" v="2" actId="478"/>
          <ac:spMkLst>
            <pc:docMk/>
            <pc:sldMk cId="650793047" sldId="256"/>
            <ac:spMk id="2" creationId="{8CE1ABBD-FCF1-AF6C-82D2-ABAA24626C85}"/>
          </ac:spMkLst>
        </pc:spChg>
        <pc:spChg chg="del">
          <ac:chgData name="Jens Maebe" userId="88fc9d0d-b6d7-4720-9b90-9fc5e236a13a" providerId="ADAL" clId="{1A0690B6-83BB-4C7D-B553-BD2784BC97F1}" dt="2024-05-17T14:40:43.161" v="2" actId="478"/>
          <ac:spMkLst>
            <pc:docMk/>
            <pc:sldMk cId="650793047" sldId="256"/>
            <ac:spMk id="3" creationId="{694D4DBE-291B-D7E4-ABC0-BF34B41660B8}"/>
          </ac:spMkLst>
        </pc:spChg>
        <pc:spChg chg="add mod">
          <ac:chgData name="Jens Maebe" userId="88fc9d0d-b6d7-4720-9b90-9fc5e236a13a" providerId="ADAL" clId="{1A0690B6-83BB-4C7D-B553-BD2784BC97F1}" dt="2024-05-17T14:42:00.431" v="19" actId="20577"/>
          <ac:spMkLst>
            <pc:docMk/>
            <pc:sldMk cId="650793047" sldId="256"/>
            <ac:spMk id="4" creationId="{09CE7406-36FE-D114-57A2-B2D846D5A423}"/>
          </ac:spMkLst>
        </pc:spChg>
        <pc:spChg chg="add del mod">
          <ac:chgData name="Jens Maebe" userId="88fc9d0d-b6d7-4720-9b90-9fc5e236a13a" providerId="ADAL" clId="{1A0690B6-83BB-4C7D-B553-BD2784BC97F1}" dt="2024-05-17T14:41:38.153" v="11" actId="478"/>
          <ac:spMkLst>
            <pc:docMk/>
            <pc:sldMk cId="650793047" sldId="256"/>
            <ac:spMk id="5" creationId="{E6C0E7F3-4756-632E-FAAE-5CFD55997185}"/>
          </ac:spMkLst>
        </pc:spChg>
        <pc:spChg chg="add del mod">
          <ac:chgData name="Jens Maebe" userId="88fc9d0d-b6d7-4720-9b90-9fc5e236a13a" providerId="ADAL" clId="{1A0690B6-83BB-4C7D-B553-BD2784BC97F1}" dt="2024-05-17T14:41:36.712" v="10" actId="478"/>
          <ac:spMkLst>
            <pc:docMk/>
            <pc:sldMk cId="650793047" sldId="256"/>
            <ac:spMk id="7" creationId="{89738D96-CD2F-3387-7662-AD2B9D40B48E}"/>
          </ac:spMkLst>
        </pc:spChg>
        <pc:spChg chg="add del mod">
          <ac:chgData name="Jens Maebe" userId="88fc9d0d-b6d7-4720-9b90-9fc5e236a13a" providerId="ADAL" clId="{1A0690B6-83BB-4C7D-B553-BD2784BC97F1}" dt="2024-05-17T14:41:36.712" v="10" actId="478"/>
          <ac:spMkLst>
            <pc:docMk/>
            <pc:sldMk cId="650793047" sldId="256"/>
            <ac:spMk id="8" creationId="{2C0411F5-3D7E-5A7A-D8F7-13230A7B7A5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4" creationId="{5DF6EC75-1E81-554A-50C2-5368DA4C62F5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5" creationId="{DEA9D464-866F-0C1F-6F9D-20251E65847E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7" creationId="{C3CBD75F-6F74-4735-FBC4-29CCFC791079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0" creationId="{B2D5C455-8E72-3B0A-CF08-960DC548C05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1" creationId="{8067DC51-F281-536D-28F6-3017D96B2CBE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2" creationId="{82D2B2BF-A69B-60ED-8F0F-64E6935E391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3" creationId="{8D7FA002-CF32-9D3C-8FE6-F33431D000E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4" creationId="{C0D071FB-A525-B460-2ACF-12C0BA1D0DD3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25" creationId="{0A23935D-FF46-C046-0836-E783AA88AA78}"/>
          </ac:spMkLst>
        </pc:spChg>
        <pc:spChg chg="mod">
          <ac:chgData name="Jens Maebe" userId="88fc9d0d-b6d7-4720-9b90-9fc5e236a13a" providerId="ADAL" clId="{1A0690B6-83BB-4C7D-B553-BD2784BC97F1}" dt="2024-05-17T15:06:26.289" v="714" actId="1076"/>
          <ac:spMkLst>
            <pc:docMk/>
            <pc:sldMk cId="650793047" sldId="256"/>
            <ac:spMk id="36" creationId="{6CFA9053-72EA-D711-286F-5640BCEE647F}"/>
          </ac:spMkLst>
        </pc:spChg>
        <pc:spChg chg="mod">
          <ac:chgData name="Jens Maebe" userId="88fc9d0d-b6d7-4720-9b90-9fc5e236a13a" providerId="ADAL" clId="{1A0690B6-83BB-4C7D-B553-BD2784BC97F1}" dt="2024-05-17T15:06:29.112" v="715" actId="1076"/>
          <ac:spMkLst>
            <pc:docMk/>
            <pc:sldMk cId="650793047" sldId="256"/>
            <ac:spMk id="38" creationId="{63C15B64-CDA7-9636-0D63-B5D38E91048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0" creationId="{3D4BE571-3229-A92D-E863-2D2088F17812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3" creationId="{7138745F-BEDF-C26A-F6C5-C23B654A332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4" creationId="{E892D7DE-85F6-79FD-87B0-C0CBDB184753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5" creationId="{C3465CAC-2E48-24B4-AE67-E16332FCA9E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6" creationId="{9007396F-1B9B-6283-B321-F31561D16DE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47" creationId="{D66F0AB5-573A-5183-82B8-A4F61F5CDFA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1" creationId="{814D67E4-2B3D-21FF-8F79-B4EE424D890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2" creationId="{9220CF9A-5F67-C297-2AB2-05C1150A394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3" creationId="{2CDFB951-14B7-B7F5-47D8-802B34D45C9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4" creationId="{0E634B82-1D26-3A2F-8964-8EB4248A8B5C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5" creationId="{01E0B768-38D7-646B-7C08-03F5482E5E1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6" creationId="{2C221909-053A-BE21-C2B7-248C0FA0AE5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7" creationId="{966220B1-0EBC-113D-2E53-E36FF41083A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8" creationId="{4151DD1B-E54F-AAAA-C896-0D3A8915CEA6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59" creationId="{2059B932-3E60-B1D1-F97E-B042C1688EA5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0" creationId="{31C840B3-24DA-EA8D-A978-216425FE492E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1" creationId="{D20DAE59-9DC8-0776-75B1-5AAD8872230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2" creationId="{42CAA8D4-B294-5159-B404-F1C9C1504A6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3" creationId="{EEC2450D-86E0-5314-EB57-FDBC3CD61A7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4" creationId="{B3CDD717-914C-56D3-DE0C-F086FD8DDA8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5" creationId="{C3368058-0B9A-0163-5E99-57AFB2B827A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6" creationId="{63B68439-E7D1-1D60-1D50-609E5A3E628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7" creationId="{449600D6-B47A-D418-CF04-4F4CA7C9559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8" creationId="{25D75635-8E7C-D69E-07DD-8318ABB87666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69" creationId="{7C58DC54-DFE6-03FB-FCC9-AAFABACF9B9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0" creationId="{778521D1-3484-B877-AE74-ABCEFB137FF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1" creationId="{52F30F9F-5762-2550-80EB-63A97CB0BE2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2" creationId="{F70A5066-7A0B-7A81-243A-0767C01DA46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3" creationId="{0C07F900-BA32-675E-F94D-F55EC812B6A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4" creationId="{E8C3F40F-630F-763C-B033-F7C111D55AB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5" creationId="{458EEDC3-8221-2574-FC95-E843C08AAC2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6" creationId="{F9D0DC2F-DC1D-FE8D-6E68-063747A0213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7" creationId="{A03DC94B-2311-3645-DFA5-55A56650183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8" creationId="{CAFEC930-DA57-BC22-A01A-0AC375AEABFE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79" creationId="{28E21BE2-B736-D326-8815-9399D17C850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0" creationId="{DCF667D8-1558-FEFD-66EB-694DED5C5C5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1" creationId="{2A0F58BF-792E-BDCF-1A19-CC0FEC8F0C7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2" creationId="{058E1F4F-DC6B-D248-9DF8-2F13D9E5EF5C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3" creationId="{37856DA0-5E1F-0A32-3F01-1CF97D47EBD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4" creationId="{2CF8D99C-6E10-BF6A-42A6-EFD892CB2BD2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5" creationId="{1386A85D-EF50-D09F-3E92-F39507FD754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6" creationId="{5F4CCAF1-9FC2-A0F5-4D24-5D841C859E8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7" creationId="{62CD07A3-D18D-EF02-B589-5BE5FC4323B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8" creationId="{5A42AA5C-AE02-C0D0-74D3-DAF7E7818AF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89" creationId="{C622655A-C843-1627-8B91-41E33C91A41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0" creationId="{F6FCCAB3-6C1E-22D5-FAFC-9A9B32CA36D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1" creationId="{EEA36E2C-C844-D231-4371-D87B245D9F02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2" creationId="{0E0A10F0-889E-9E69-628E-25035CA0E98C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3" creationId="{6CE8A6A8-B947-7027-C3C1-E55E55FDD97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4" creationId="{7E681AE7-51EC-90C1-CD77-7F39F5B088B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5" creationId="{5FAB55EF-5DD3-416F-621B-129FB382308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6" creationId="{437F7A10-EE3A-B6B1-2C57-569F169AD4A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7" creationId="{DB11AE17-BFBC-18E3-C6C9-D4FEDA6ADA5C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8" creationId="{B14F5CAE-9599-56A6-7B97-2A2AFEED2F3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99" creationId="{5C6E9457-E3F7-F996-1C18-0401AF2E283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0" creationId="{6045B068-D2E0-A857-4E35-A430CC9A6F8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1" creationId="{0BE7DA6A-5896-D879-99CC-F5C87D68EDE0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2" creationId="{3A8FC617-2244-C611-4B5F-78F8D1E92198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3" creationId="{FAF33A2B-6788-1D6E-F642-D1A36B71DDB5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4" creationId="{96A9E585-207C-5295-5445-305F703FC1A3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5" creationId="{13DB2C23-3138-563D-98A5-574A6CE2B5A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6" creationId="{A33F05D2-7B7B-290A-FA0C-9F3AAE63E1F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7" creationId="{7208B293-2E62-502F-250F-9C6ACB5BC08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8" creationId="{60FA3548-27D0-AD5B-14BF-2A11D9DE7792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09" creationId="{B41A36AA-F5F7-44A7-A02A-3C1A77206DC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0" creationId="{8A887285-57B9-47A0-0800-D9900B932A0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1" creationId="{0FB881B1-BEC5-0D2E-50C1-5BF5577C7DE3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2" creationId="{6F5D1FAD-A974-E13D-A0BE-D4BDEBCEC3A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3" creationId="{51A73270-A36A-4394-CBD1-3A040550EF05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4" creationId="{7090F8C8-DC64-7AAA-06DC-8595FB901B39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5" creationId="{0F4C2900-C9F1-C46B-C966-9D9427B14723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6" creationId="{1399843B-49E1-9057-5975-40009EFF1AEE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7" creationId="{EBFF958A-78FC-98B3-D3EC-382F81422134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8" creationId="{89AD3DB1-7AE9-936A-B5D8-1C0365A884E2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19" creationId="{8664A0EE-3E61-FA98-A09B-F712BACE2A95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0" creationId="{7472E848-EDE7-0F18-35AC-EC43F508041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1" creationId="{F1C6FF81-96FB-42F4-5F9C-2A59F52471BF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2" creationId="{A27B6B7A-5DFF-94C3-7EC0-3630E067387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3" creationId="{37A0DA31-59B8-0D97-B363-345EC6A35FB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4" creationId="{949C72D4-9E56-0145-8822-E06D4D007A0A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5" creationId="{1F67FC1D-7215-E93C-E200-FF0FA2CA095C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6" creationId="{33BB7FBD-2CEE-FD12-F9DD-4CBD43B25657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7" creationId="{6DCE6D0C-FCFA-84C3-D5A2-2083ED1F26F1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8" creationId="{00D0C86D-A309-F5D4-17AD-9592BE1BD31D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29" creationId="{B17DBCCA-E10A-0A61-50A7-ED50C17277CB}"/>
          </ac:spMkLst>
        </pc:spChg>
        <pc:spChg chg="mod">
          <ac:chgData name="Jens Maebe" userId="88fc9d0d-b6d7-4720-9b90-9fc5e236a13a" providerId="ADAL" clId="{1A0690B6-83BB-4C7D-B553-BD2784BC97F1}" dt="2024-05-17T14:49:11.174" v="102" actId="1076"/>
          <ac:spMkLst>
            <pc:docMk/>
            <pc:sldMk cId="650793047" sldId="256"/>
            <ac:spMk id="130" creationId="{EDA1B6C7-55B4-BFD3-0615-1B57DA4CB0C2}"/>
          </ac:spMkLst>
        </pc:spChg>
        <pc:spChg chg="mod">
          <ac:chgData name="Jens Maebe" userId="88fc9d0d-b6d7-4720-9b90-9fc5e236a13a" providerId="ADAL" clId="{1A0690B6-83BB-4C7D-B553-BD2784BC97F1}" dt="2024-05-17T15:06:21.551" v="712" actId="1076"/>
          <ac:spMkLst>
            <pc:docMk/>
            <pc:sldMk cId="650793047" sldId="256"/>
            <ac:spMk id="133" creationId="{8CC2FAD0-10C5-81CD-2A9E-BAF95418A426}"/>
          </ac:spMkLst>
        </pc:spChg>
        <pc:spChg chg="del mod topLvl">
          <ac:chgData name="Jens Maebe" userId="88fc9d0d-b6d7-4720-9b90-9fc5e236a13a" providerId="ADAL" clId="{1A0690B6-83BB-4C7D-B553-BD2784BC97F1}" dt="2024-05-17T14:51:22.538" v="143" actId="478"/>
          <ac:spMkLst>
            <pc:docMk/>
            <pc:sldMk cId="650793047" sldId="256"/>
            <ac:spMk id="142" creationId="{770BF8A7-C951-F428-9ECF-60D9A2FD0AAF}"/>
          </ac:spMkLst>
        </pc:spChg>
        <pc:spChg chg="add mod">
          <ac:chgData name="Jens Maebe" userId="88fc9d0d-b6d7-4720-9b90-9fc5e236a13a" providerId="ADAL" clId="{1A0690B6-83BB-4C7D-B553-BD2784BC97F1}" dt="2024-05-17T15:06:20.221" v="711" actId="1076"/>
          <ac:spMkLst>
            <pc:docMk/>
            <pc:sldMk cId="650793047" sldId="256"/>
            <ac:spMk id="151" creationId="{7CDF42F6-44A2-5813-0BCA-9C1FA6B552D8}"/>
          </ac:spMkLst>
        </pc:spChg>
        <pc:spChg chg="add mod">
          <ac:chgData name="Jens Maebe" userId="88fc9d0d-b6d7-4720-9b90-9fc5e236a13a" providerId="ADAL" clId="{1A0690B6-83BB-4C7D-B553-BD2784BC97F1}" dt="2024-05-17T15:01:42.531" v="578" actId="122"/>
          <ac:spMkLst>
            <pc:docMk/>
            <pc:sldMk cId="650793047" sldId="256"/>
            <ac:spMk id="152" creationId="{EFFBCE07-457B-FD4D-2EEA-0C8077B1E438}"/>
          </ac:spMkLst>
        </pc:spChg>
        <pc:spChg chg="add mod">
          <ac:chgData name="Jens Maebe" userId="88fc9d0d-b6d7-4720-9b90-9fc5e236a13a" providerId="ADAL" clId="{1A0690B6-83BB-4C7D-B553-BD2784BC97F1}" dt="2024-05-17T15:06:12.643" v="710" actId="1035"/>
          <ac:spMkLst>
            <pc:docMk/>
            <pc:sldMk cId="650793047" sldId="256"/>
            <ac:spMk id="153" creationId="{23AB2E5F-0B71-D3D4-7284-E8D701D72ECA}"/>
          </ac:spMkLst>
        </pc:spChg>
        <pc:spChg chg="add mod">
          <ac:chgData name="Jens Maebe" userId="88fc9d0d-b6d7-4720-9b90-9fc5e236a13a" providerId="ADAL" clId="{1A0690B6-83BB-4C7D-B553-BD2784BC97F1}" dt="2024-05-17T15:06:12.643" v="710" actId="1035"/>
          <ac:spMkLst>
            <pc:docMk/>
            <pc:sldMk cId="650793047" sldId="256"/>
            <ac:spMk id="154" creationId="{8E8D54CE-5C6E-77D5-96B4-B98E8FCF72B6}"/>
          </ac:spMkLst>
        </pc:spChg>
        <pc:spChg chg="add mod">
          <ac:chgData name="Jens Maebe" userId="88fc9d0d-b6d7-4720-9b90-9fc5e236a13a" providerId="ADAL" clId="{1A0690B6-83BB-4C7D-B553-BD2784BC97F1}" dt="2024-05-17T15:06:12.643" v="710" actId="1035"/>
          <ac:spMkLst>
            <pc:docMk/>
            <pc:sldMk cId="650793047" sldId="256"/>
            <ac:spMk id="155" creationId="{24668F4E-07B7-1597-C093-503995B9BD2A}"/>
          </ac:spMkLst>
        </pc:spChg>
        <pc:spChg chg="add mod">
          <ac:chgData name="Jens Maebe" userId="88fc9d0d-b6d7-4720-9b90-9fc5e236a13a" providerId="ADAL" clId="{1A0690B6-83BB-4C7D-B553-BD2784BC97F1}" dt="2024-05-17T15:06:12.643" v="710" actId="1035"/>
          <ac:spMkLst>
            <pc:docMk/>
            <pc:sldMk cId="650793047" sldId="256"/>
            <ac:spMk id="156" creationId="{616AE45B-5AEF-0132-7B22-BB8F6B44C6FF}"/>
          </ac:spMkLst>
        </pc:spChg>
        <pc:grpChg chg="add 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11" creationId="{1D6B84A1-15E7-E184-7D0A-EF3D7E8AA92A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12" creationId="{F2251E13-400A-4CF7-A361-665044C6BA1B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19" creationId="{2AF94FBC-E440-6F3D-9864-8FB2C4783775}"/>
          </ac:grpSpMkLst>
        </pc:grpChg>
        <pc:grpChg chg="add del mod">
          <ac:chgData name="Jens Maebe" userId="88fc9d0d-b6d7-4720-9b90-9fc5e236a13a" providerId="ADAL" clId="{1A0690B6-83BB-4C7D-B553-BD2784BC97F1}" dt="2024-05-17T14:43:46.712" v="34" actId="478"/>
          <ac:grpSpMkLst>
            <pc:docMk/>
            <pc:sldMk cId="650793047" sldId="256"/>
            <ac:grpSpMk id="27" creationId="{821C369B-52AB-A942-8DFE-FF0DE80F9DF9}"/>
          </ac:grpSpMkLst>
        </pc:grpChg>
        <pc:grpChg chg="del mod">
          <ac:chgData name="Jens Maebe" userId="88fc9d0d-b6d7-4720-9b90-9fc5e236a13a" providerId="ADAL" clId="{1A0690B6-83BB-4C7D-B553-BD2784BC97F1}" dt="2024-05-17T14:43:32.092" v="31" actId="478"/>
          <ac:grpSpMkLst>
            <pc:docMk/>
            <pc:sldMk cId="650793047" sldId="256"/>
            <ac:grpSpMk id="28" creationId="{47825E7F-5AF6-C5D3-A3D9-D5C325AEBAC8}"/>
          </ac:grpSpMkLst>
        </pc:grpChg>
        <pc:grpChg chg="add mod">
          <ac:chgData name="Jens Maebe" userId="88fc9d0d-b6d7-4720-9b90-9fc5e236a13a" providerId="ADAL" clId="{1A0690B6-83BB-4C7D-B553-BD2784BC97F1}" dt="2024-05-17T15:06:23.437" v="713" actId="1076"/>
          <ac:grpSpMkLst>
            <pc:docMk/>
            <pc:sldMk cId="650793047" sldId="256"/>
            <ac:grpSpMk id="33" creationId="{093B43DB-1E16-6354-51B2-27AFE02647B0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34" creationId="{0920CF05-7448-988C-4DEF-CB3C3D63A74F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41" creationId="{4407F525-AF90-1C85-D4B0-0EEA7C6C00C7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42" creationId="{A89C8EF6-0A6B-6CB0-A519-3F96D6F61CF4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48" creationId="{3B4CCEDF-166C-B486-8EB7-17DA734307AB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49" creationId="{988F6BDB-96E4-E832-9F1D-06F879E0255E}"/>
          </ac:grpSpMkLst>
        </pc:grpChg>
        <pc:grpChg chg="mod">
          <ac:chgData name="Jens Maebe" userId="88fc9d0d-b6d7-4720-9b90-9fc5e236a13a" providerId="ADAL" clId="{1A0690B6-83BB-4C7D-B553-BD2784BC97F1}" dt="2024-05-17T14:49:11.174" v="102" actId="1076"/>
          <ac:grpSpMkLst>
            <pc:docMk/>
            <pc:sldMk cId="650793047" sldId="256"/>
            <ac:grpSpMk id="50" creationId="{364BB3BD-530E-746E-15A5-951B813B45A2}"/>
          </ac:grpSpMkLst>
        </pc:grpChg>
        <pc:grpChg chg="add mod">
          <ac:chgData name="Jens Maebe" userId="88fc9d0d-b6d7-4720-9b90-9fc5e236a13a" providerId="ADAL" clId="{1A0690B6-83BB-4C7D-B553-BD2784BC97F1}" dt="2024-05-17T15:06:21.551" v="712" actId="1076"/>
          <ac:grpSpMkLst>
            <pc:docMk/>
            <pc:sldMk cId="650793047" sldId="256"/>
            <ac:grpSpMk id="131" creationId="{0DF50D86-32C0-8842-EB8A-4F30DB03247E}"/>
          </ac:grpSpMkLst>
        </pc:grpChg>
        <pc:grpChg chg="add del mod">
          <ac:chgData name="Jens Maebe" userId="88fc9d0d-b6d7-4720-9b90-9fc5e236a13a" providerId="ADAL" clId="{1A0690B6-83BB-4C7D-B553-BD2784BC97F1}" dt="2024-05-17T14:51:22.538" v="143" actId="478"/>
          <ac:grpSpMkLst>
            <pc:docMk/>
            <pc:sldMk cId="650793047" sldId="256"/>
            <ac:grpSpMk id="141" creationId="{6FC96B2C-DEE2-CDAC-1D82-0B66AF9A5761}"/>
          </ac:grpSpMkLst>
        </pc:grpChg>
        <pc:grpChg chg="mod topLvl">
          <ac:chgData name="Jens Maebe" userId="88fc9d0d-b6d7-4720-9b90-9fc5e236a13a" providerId="ADAL" clId="{1A0690B6-83BB-4C7D-B553-BD2784BC97F1}" dt="2024-05-17T15:08:06.178" v="753" actId="1035"/>
          <ac:grpSpMkLst>
            <pc:docMk/>
            <pc:sldMk cId="650793047" sldId="256"/>
            <ac:grpSpMk id="143" creationId="{DB565A7A-48CA-D76B-C92A-B848DE986DB4}"/>
          </ac:grpSpMkLst>
        </pc:grpChg>
        <pc:grpChg chg="del mod">
          <ac:chgData name="Jens Maebe" userId="88fc9d0d-b6d7-4720-9b90-9fc5e236a13a" providerId="ADAL" clId="{1A0690B6-83BB-4C7D-B553-BD2784BC97F1}" dt="2024-05-17T14:51:24.716" v="144" actId="478"/>
          <ac:grpSpMkLst>
            <pc:docMk/>
            <pc:sldMk cId="650793047" sldId="256"/>
            <ac:grpSpMk id="144" creationId="{75084D37-0AC5-48AE-E321-7D4881E20B06}"/>
          </ac:grpSpMkLst>
        </pc:grpChg>
        <pc:grpChg chg="mod">
          <ac:chgData name="Jens Maebe" userId="88fc9d0d-b6d7-4720-9b90-9fc5e236a13a" providerId="ADAL" clId="{1A0690B6-83BB-4C7D-B553-BD2784BC97F1}" dt="2024-05-17T14:51:18.111" v="141"/>
          <ac:grpSpMkLst>
            <pc:docMk/>
            <pc:sldMk cId="650793047" sldId="256"/>
            <ac:grpSpMk id="145" creationId="{170BDD75-A4F9-BBB3-6D89-D67D25C72FFF}"/>
          </ac:grpSpMkLst>
        </pc:grpChg>
        <pc:grpChg chg="add del mod">
          <ac:chgData name="Jens Maebe" userId="88fc9d0d-b6d7-4720-9b90-9fc5e236a13a" providerId="ADAL" clId="{1A0690B6-83BB-4C7D-B553-BD2784BC97F1}" dt="2024-05-17T15:05:32.095" v="681" actId="165"/>
          <ac:grpSpMkLst>
            <pc:docMk/>
            <pc:sldMk cId="650793047" sldId="256"/>
            <ac:grpSpMk id="167" creationId="{EF47BC87-7003-A696-9D0D-E49630B138CA}"/>
          </ac:grpSpMkLst>
        </pc:grpChg>
        <pc:grpChg chg="add mod">
          <ac:chgData name="Jens Maebe" userId="88fc9d0d-b6d7-4720-9b90-9fc5e236a13a" providerId="ADAL" clId="{1A0690B6-83BB-4C7D-B553-BD2784BC97F1}" dt="2024-05-17T15:06:12.643" v="710" actId="1035"/>
          <ac:grpSpMkLst>
            <pc:docMk/>
            <pc:sldMk cId="650793047" sldId="256"/>
            <ac:grpSpMk id="170" creationId="{E7DF582C-66C7-1EBC-8EC4-EA0305F0D24F}"/>
          </ac:grpSpMkLst>
        </pc:grpChg>
        <pc:graphicFrameChg chg="add mod modGraphic">
          <ac:chgData name="Jens Maebe" userId="88fc9d0d-b6d7-4720-9b90-9fc5e236a13a" providerId="ADAL" clId="{1A0690B6-83BB-4C7D-B553-BD2784BC97F1}" dt="2024-05-17T14:58:04.102" v="347" actId="14100"/>
          <ac:graphicFrameMkLst>
            <pc:docMk/>
            <pc:sldMk cId="650793047" sldId="256"/>
            <ac:graphicFrameMk id="32" creationId="{C843D68F-FEF0-3730-EDDE-1012EDEDD76D}"/>
          </ac:graphicFrameMkLst>
        </pc:graphicFrameChg>
        <pc:picChg chg="add mod">
          <ac:chgData name="Jens Maebe" userId="88fc9d0d-b6d7-4720-9b90-9fc5e236a13a" providerId="ADAL" clId="{1A0690B6-83BB-4C7D-B553-BD2784BC97F1}" dt="2024-05-17T15:07:03.911" v="722" actId="1076"/>
          <ac:picMkLst>
            <pc:docMk/>
            <pc:sldMk cId="650793047" sldId="256"/>
            <ac:picMk id="6" creationId="{70BC774E-13CF-5C32-CCF4-A97012073CAF}"/>
          </ac:picMkLst>
        </pc:picChg>
        <pc:picChg chg="add del mod">
          <ac:chgData name="Jens Maebe" userId="88fc9d0d-b6d7-4720-9b90-9fc5e236a13a" providerId="ADAL" clId="{1A0690B6-83BB-4C7D-B553-BD2784BC97F1}" dt="2024-05-17T14:41:38.153" v="11" actId="478"/>
          <ac:picMkLst>
            <pc:docMk/>
            <pc:sldMk cId="650793047" sldId="256"/>
            <ac:picMk id="9" creationId="{486386A6-3334-4487-FB01-33B6FD480D8D}"/>
          </ac:picMkLst>
        </pc:picChg>
        <pc:picChg chg="add mod">
          <ac:chgData name="Jens Maebe" userId="88fc9d0d-b6d7-4720-9b90-9fc5e236a13a" providerId="ADAL" clId="{1A0690B6-83BB-4C7D-B553-BD2784BC97F1}" dt="2024-05-17T15:07:01.594" v="721" actId="1076"/>
          <ac:picMkLst>
            <pc:docMk/>
            <pc:sldMk cId="650793047" sldId="256"/>
            <ac:picMk id="10" creationId="{6E813CB2-4441-5A87-FA30-0757D60C1CD3}"/>
          </ac:picMkLst>
        </pc:picChg>
        <pc:picChg chg="add mod modCrop">
          <ac:chgData name="Jens Maebe" userId="88fc9d0d-b6d7-4720-9b90-9fc5e236a13a" providerId="ADAL" clId="{1A0690B6-83BB-4C7D-B553-BD2784BC97F1}" dt="2024-05-17T15:08:03.747" v="750" actId="1037"/>
          <ac:picMkLst>
            <pc:docMk/>
            <pc:sldMk cId="650793047" sldId="256"/>
            <ac:picMk id="26" creationId="{E059690D-4706-5FEA-BB8B-4F477AA5ED52}"/>
          </ac:picMkLst>
        </pc:picChg>
        <pc:picChg chg="del mod topLvl">
          <ac:chgData name="Jens Maebe" userId="88fc9d0d-b6d7-4720-9b90-9fc5e236a13a" providerId="ADAL" clId="{1A0690B6-83BB-4C7D-B553-BD2784BC97F1}" dt="2024-05-17T14:43:46.712" v="34" actId="478"/>
          <ac:picMkLst>
            <pc:docMk/>
            <pc:sldMk cId="650793047" sldId="256"/>
            <ac:picMk id="29" creationId="{533B64AB-EBA1-4744-17FF-4056EDA24F2C}"/>
          </ac:picMkLst>
        </pc:picChg>
        <pc:picChg chg="mod topLvl modCrop">
          <ac:chgData name="Jens Maebe" userId="88fc9d0d-b6d7-4720-9b90-9fc5e236a13a" providerId="ADAL" clId="{1A0690B6-83BB-4C7D-B553-BD2784BC97F1}" dt="2024-05-17T15:08:03.747" v="750" actId="1037"/>
          <ac:picMkLst>
            <pc:docMk/>
            <pc:sldMk cId="650793047" sldId="256"/>
            <ac:picMk id="30" creationId="{6ADF8885-70DC-4AD4-283A-78D52A6FE06F}"/>
          </ac:picMkLst>
        </pc:picChg>
        <pc:picChg chg="del mod">
          <ac:chgData name="Jens Maebe" userId="88fc9d0d-b6d7-4720-9b90-9fc5e236a13a" providerId="ADAL" clId="{1A0690B6-83BB-4C7D-B553-BD2784BC97F1}" dt="2024-05-17T14:43:32.092" v="31" actId="478"/>
          <ac:picMkLst>
            <pc:docMk/>
            <pc:sldMk cId="650793047" sldId="256"/>
            <ac:picMk id="31" creationId="{AE3210D3-0676-AEE6-8D20-F5A8D8428C60}"/>
          </ac:picMkLst>
        </pc:picChg>
        <pc:picChg chg="mod">
          <ac:chgData name="Jens Maebe" userId="88fc9d0d-b6d7-4720-9b90-9fc5e236a13a" providerId="ADAL" clId="{1A0690B6-83BB-4C7D-B553-BD2784BC97F1}" dt="2024-05-17T15:06:21.551" v="712" actId="1076"/>
          <ac:picMkLst>
            <pc:docMk/>
            <pc:sldMk cId="650793047" sldId="256"/>
            <ac:picMk id="132" creationId="{E910D84C-8C72-A67D-1241-7BD4FAE569B6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4" creationId="{EEAC5993-A7B8-DFA2-8E33-A371B0788F30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5" creationId="{6F0554CA-CF3D-B25D-F168-8D995FC6B45A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6" creationId="{605554A3-054B-9EF0-7056-3F4181EF80CE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7" creationId="{3CEB50FD-2DB8-9E32-1E77-33D166F37847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8" creationId="{5286A812-9597-ED18-3526-2FFD2EBF6587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39" creationId="{978269DB-EB0D-ED79-968B-5D5B43DE645B}"/>
          </ac:picMkLst>
        </pc:picChg>
        <pc:picChg chg="add mod">
          <ac:chgData name="Jens Maebe" userId="88fc9d0d-b6d7-4720-9b90-9fc5e236a13a" providerId="ADAL" clId="{1A0690B6-83BB-4C7D-B553-BD2784BC97F1}" dt="2024-05-17T15:06:12.643" v="710" actId="1035"/>
          <ac:picMkLst>
            <pc:docMk/>
            <pc:sldMk cId="650793047" sldId="256"/>
            <ac:picMk id="140" creationId="{C59F6D23-A476-B2BB-EC55-2D545C4619F6}"/>
          </ac:picMkLst>
        </pc:picChg>
        <pc:picChg chg="mod">
          <ac:chgData name="Jens Maebe" userId="88fc9d0d-b6d7-4720-9b90-9fc5e236a13a" providerId="ADAL" clId="{1A0690B6-83BB-4C7D-B553-BD2784BC97F1}" dt="2024-05-17T14:51:18.111" v="141"/>
          <ac:picMkLst>
            <pc:docMk/>
            <pc:sldMk cId="650793047" sldId="256"/>
            <ac:picMk id="146" creationId="{8C4243A5-6A2F-823C-A6D1-0506B6358845}"/>
          </ac:picMkLst>
        </pc:picChg>
        <pc:picChg chg="mod">
          <ac:chgData name="Jens Maebe" userId="88fc9d0d-b6d7-4720-9b90-9fc5e236a13a" providerId="ADAL" clId="{1A0690B6-83BB-4C7D-B553-BD2784BC97F1}" dt="2024-05-17T14:51:18.111" v="141"/>
          <ac:picMkLst>
            <pc:docMk/>
            <pc:sldMk cId="650793047" sldId="256"/>
            <ac:picMk id="147" creationId="{67A7C32C-3CB0-806D-408B-8CFA77FE779D}"/>
          </ac:picMkLst>
        </pc:picChg>
        <pc:picChg chg="mod">
          <ac:chgData name="Jens Maebe" userId="88fc9d0d-b6d7-4720-9b90-9fc5e236a13a" providerId="ADAL" clId="{1A0690B6-83BB-4C7D-B553-BD2784BC97F1}" dt="2024-05-17T14:51:18.111" v="141"/>
          <ac:picMkLst>
            <pc:docMk/>
            <pc:sldMk cId="650793047" sldId="256"/>
            <ac:picMk id="148" creationId="{6C20FBBF-311D-8726-7255-BC2B9A96EBCF}"/>
          </ac:picMkLst>
        </pc:picChg>
        <pc:picChg chg="mod">
          <ac:chgData name="Jens Maebe" userId="88fc9d0d-b6d7-4720-9b90-9fc5e236a13a" providerId="ADAL" clId="{1A0690B6-83BB-4C7D-B553-BD2784BC97F1}" dt="2024-05-17T14:51:18.111" v="141"/>
          <ac:picMkLst>
            <pc:docMk/>
            <pc:sldMk cId="650793047" sldId="256"/>
            <ac:picMk id="149" creationId="{EB28A789-A800-4F3C-1579-E0722D8CE9C0}"/>
          </ac:picMkLst>
        </pc:picChg>
        <pc:picChg chg="del mod">
          <ac:chgData name="Jens Maebe" userId="88fc9d0d-b6d7-4720-9b90-9fc5e236a13a" providerId="ADAL" clId="{1A0690B6-83BB-4C7D-B553-BD2784BC97F1}" dt="2024-05-17T14:51:24.716" v="144" actId="478"/>
          <ac:picMkLst>
            <pc:docMk/>
            <pc:sldMk cId="650793047" sldId="256"/>
            <ac:picMk id="150" creationId="{D1FC6774-C746-283D-15DA-CCA01AEDF38B}"/>
          </ac:picMkLst>
        </pc:pic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13" creationId="{5D43CF89-8ED3-8DCF-71F2-6DDE0483D721}"/>
          </ac:cxnSpMkLst>
        </pc:cxn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16" creationId="{DC8167E4-76DC-FAFB-3FDA-7D2F5E0BB989}"/>
          </ac:cxnSpMkLst>
        </pc:cxn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18" creationId="{4F9882A9-1794-B3C8-2F52-8C43036CBA13}"/>
          </ac:cxnSpMkLst>
        </pc:cxn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35" creationId="{1358D20C-7ADA-1749-F89E-F827E67091C6}"/>
          </ac:cxnSpMkLst>
        </pc:cxn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37" creationId="{5993AEA2-274B-93B0-8CF7-E72037375242}"/>
          </ac:cxnSpMkLst>
        </pc:cxnChg>
        <pc:cxnChg chg="mod">
          <ac:chgData name="Jens Maebe" userId="88fc9d0d-b6d7-4720-9b90-9fc5e236a13a" providerId="ADAL" clId="{1A0690B6-83BB-4C7D-B553-BD2784BC97F1}" dt="2024-05-17T14:49:11.174" v="102" actId="1076"/>
          <ac:cxnSpMkLst>
            <pc:docMk/>
            <pc:sldMk cId="650793047" sldId="256"/>
            <ac:cxnSpMk id="39" creationId="{5AD105B6-CD1A-43B2-0857-C170C94DEF62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57" creationId="{834AB5F2-7E53-76A8-AEBF-C59A7BCE4E96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58" creationId="{55F6F613-49B6-BE63-873B-FD3589D500A1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59" creationId="{C28070F2-0D33-3460-62D6-D8432EBFB32E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0" creationId="{BD0B17A4-2DA8-28CC-A1B0-23DBAECA9467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1" creationId="{D937A4BC-2552-BA36-F75E-4DA98CF83331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2" creationId="{4226E4E9-9BF7-F4DB-3900-0387FB9EC3E3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3" creationId="{D145AEE8-FE89-78C5-4932-0DC4ACAAC486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4" creationId="{0E6C4E61-9BDB-0202-ACBC-1ADD4BABB0D4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5" creationId="{975459BD-B168-1206-2EF0-BED4D8666920}"/>
          </ac:cxnSpMkLst>
        </pc:cxnChg>
        <pc:cxnChg chg="add mod topLvl">
          <ac:chgData name="Jens Maebe" userId="88fc9d0d-b6d7-4720-9b90-9fc5e236a13a" providerId="ADAL" clId="{1A0690B6-83BB-4C7D-B553-BD2784BC97F1}" dt="2024-05-17T15:05:34.853" v="682" actId="164"/>
          <ac:cxnSpMkLst>
            <pc:docMk/>
            <pc:sldMk cId="650793047" sldId="256"/>
            <ac:cxnSpMk id="166" creationId="{A7414EF5-1EAC-D9E3-C532-081833FCE809}"/>
          </ac:cxnSpMkLst>
        </pc:cxnChg>
        <pc:cxnChg chg="add mod">
          <ac:chgData name="Jens Maebe" userId="88fc9d0d-b6d7-4720-9b90-9fc5e236a13a" providerId="ADAL" clId="{1A0690B6-83BB-4C7D-B553-BD2784BC97F1}" dt="2024-05-17T15:05:44.403" v="685" actId="1038"/>
          <ac:cxnSpMkLst>
            <pc:docMk/>
            <pc:sldMk cId="650793047" sldId="256"/>
            <ac:cxnSpMk id="168" creationId="{29C3DA00-65CA-9C13-0516-2347245C85FB}"/>
          </ac:cxnSpMkLst>
        </pc:cxnChg>
        <pc:cxnChg chg="add mod">
          <ac:chgData name="Jens Maebe" userId="88fc9d0d-b6d7-4720-9b90-9fc5e236a13a" providerId="ADAL" clId="{1A0690B6-83BB-4C7D-B553-BD2784BC97F1}" dt="2024-05-17T15:05:44.403" v="685" actId="1038"/>
          <ac:cxnSpMkLst>
            <pc:docMk/>
            <pc:sldMk cId="650793047" sldId="256"/>
            <ac:cxnSpMk id="169" creationId="{F313E134-D22F-D95C-986C-865CF241FC57}"/>
          </ac:cxnSpMkLst>
        </pc:cxnChg>
      </pc:sldChg>
      <pc:sldChg chg="delSp new del mod">
        <pc:chgData name="Jens Maebe" userId="88fc9d0d-b6d7-4720-9b90-9fc5e236a13a" providerId="ADAL" clId="{1A0690B6-83BB-4C7D-B553-BD2784BC97F1}" dt="2024-05-17T14:40:46.180" v="4" actId="47"/>
        <pc:sldMkLst>
          <pc:docMk/>
          <pc:sldMk cId="323172549" sldId="257"/>
        </pc:sldMkLst>
        <pc:spChg chg="del">
          <ac:chgData name="Jens Maebe" userId="88fc9d0d-b6d7-4720-9b90-9fc5e236a13a" providerId="ADAL" clId="{1A0690B6-83BB-4C7D-B553-BD2784BC97F1}" dt="2024-05-17T14:40:45.274" v="3" actId="478"/>
          <ac:spMkLst>
            <pc:docMk/>
            <pc:sldMk cId="323172549" sldId="257"/>
            <ac:spMk id="2" creationId="{69269C6E-E280-3FF8-C6F6-E088B0171EA3}"/>
          </ac:spMkLst>
        </pc:spChg>
        <pc:spChg chg="del">
          <ac:chgData name="Jens Maebe" userId="88fc9d0d-b6d7-4720-9b90-9fc5e236a13a" providerId="ADAL" clId="{1A0690B6-83BB-4C7D-B553-BD2784BC97F1}" dt="2024-05-17T14:40:45.274" v="3" actId="478"/>
          <ac:spMkLst>
            <pc:docMk/>
            <pc:sldMk cId="323172549" sldId="257"/>
            <ac:spMk id="3" creationId="{F0CD4C5F-D5A0-2E08-3311-6308C9EA4E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05B95-403F-6BFA-514D-5F25BEC12A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24A9EB-859F-0D16-4D83-E4C4D9857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6F1B-5A44-E3E0-9EEE-AED7D2C7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381448-7F32-653F-3A62-ED0BD5AA2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BAB40E-7415-AA6C-9CDA-79F6BDAB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570937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1581-5B7C-370D-AC31-471527D7C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9B876-39D6-FB2F-10DE-5CEB67D889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8BA27-2937-E6E5-BCB4-68822D2AE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8852B-6AEF-7BE9-A7E4-47BC680C0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E70B9-DE43-CCAA-4677-35F930C32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362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D772EF-8D70-606F-A606-3C1B9CCA3A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02C22-E2B1-7092-7999-C2D3AF2AC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EBD67-F181-0ADC-A1E1-8139A8A2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515DF-AD97-6FC5-A251-7088B4ABF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CC5CD-B9C0-FD17-926F-D54BC9DD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535531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61587-D410-748B-BC20-5D904727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65D19-7244-756A-A8A7-C400C7181D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9AC79-F0DB-6185-264A-8CAAFA2F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EC2C19-EC0E-28AE-E247-36CD0495B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11398-F186-D732-C4C8-D937DA48D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42459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01ECA-0D32-6C80-9D61-BD1E2D75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70FC5-2076-2F47-34F6-B909F5B9B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EE12-CB36-E3BB-FE3A-21C6D21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AB8EC-1E32-A1FA-5493-DD2558D5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A08D5-5E42-1D21-0649-D88173AE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408398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FFFC-88F6-65DC-7A31-A637FB319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7C395-82C4-81A6-11A6-B9A98669F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A9F90A-4A31-61B6-3F02-E5CCE99F6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54DE61-18AD-D987-0D14-55195369F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619097-D936-F460-0A85-52D32EECA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6A53E-9966-ADF2-A3F8-7207DD7A8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10939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28F2-5269-B48A-E29A-E710D6EBB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13363-E106-F27E-6468-80FB30810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EBAD82-71DB-D70E-5259-795CBD60A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36A00B-F644-4373-2DD9-CB1FD3CAE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CB5BFE-2DAF-031A-A472-58EADB396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83E907-9F52-DA20-0AD4-5ED0625F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ED4DF6-8C06-2751-6A97-DB5243F78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9F1C1-AFDB-C2FA-FCFA-DBC31E00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7436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4B48-C4F3-7B46-993E-D1E9FAC8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8C1DE-8831-03C6-27C1-33661AB3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12D18-C600-773C-221D-BCA089DD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A49909-1C4A-2434-2463-793D04B04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206226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4B5AF-08E7-90C7-12A7-E55FEB8F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68510-1E3B-9FC4-0C1E-39586053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045A4-5F10-2F4F-3446-8095675B9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182069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0114C-C48B-6EFF-BFAE-4A20667DD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F86C0-D4CE-EB48-61CE-B2DD3C43D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527F4-5610-F433-0074-AE9EC257DB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25D4C-3869-B84B-829D-E7F988A8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22539-7806-4E2B-E5DE-CAEEFC5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BCDE1-70A1-65A9-B9C1-53C6E971F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513138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07C8-2FEE-FF1E-0999-F1BD74E5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AACDD-89E8-3345-69C2-EAFAAE631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1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D68651-5235-ABB6-37C3-83AE32E67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16A1E-FE36-FC3C-58C8-6D61310DF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5BF53-E1F6-D5A1-9EFA-7DB0424DF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15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DEBA4-4A41-0184-F52E-C57DE75A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34461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166A26-4286-8C49-622E-BEB9E7183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1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8D7E0-4279-93E8-EBA2-97119BD49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1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3C133-0138-8E41-4085-437015117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86CCBC-E3A3-492F-95F1-C51809561EDE}" type="datetimeFigureOut">
              <a:rPr lang="en-150" smtClean="0"/>
              <a:t>17/05/2024</a:t>
            </a:fld>
            <a:endParaRPr lang="en-15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65B01-0086-60DD-EC37-362F8700A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1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02D7A-3258-689F-D5F3-37EADB24F5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EDB168-846C-4D4A-9E37-B1DB5F6179F1}" type="slidenum">
              <a:rPr lang="en-150" smtClean="0"/>
              <a:t>‹#›</a:t>
            </a:fld>
            <a:endParaRPr lang="en-150"/>
          </a:p>
        </p:txBody>
      </p:sp>
    </p:spTree>
    <p:extLst>
      <p:ext uri="{BB962C8B-B14F-4D97-AF65-F5344CB8AC3E}">
        <p14:creationId xmlns:p14="http://schemas.microsoft.com/office/powerpoint/2010/main" val="203089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150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CE7406-36FE-D114-57A2-B2D846D5A423}"/>
              </a:ext>
            </a:extLst>
          </p:cNvPr>
          <p:cNvSpPr txBox="1"/>
          <p:nvPr/>
        </p:nvSpPr>
        <p:spPr>
          <a:xfrm>
            <a:off x="0" y="1143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2A6CCB"/>
                </a:solidFill>
              </a:rPr>
              <a:t>Energy-based scatter correction for the Walk-Through PET system</a:t>
            </a:r>
          </a:p>
          <a:p>
            <a:pPr algn="ctr"/>
            <a:r>
              <a:rPr lang="en-US" sz="1200" i="1" dirty="0"/>
              <a:t>Jens Maebe and </a:t>
            </a:r>
            <a:r>
              <a:rPr lang="en-US" sz="1200" i="1" dirty="0" err="1"/>
              <a:t>Stefaan</a:t>
            </a:r>
            <a:r>
              <a:rPr lang="en-US" sz="1200" i="1" dirty="0"/>
              <a:t> Vandenberghe</a:t>
            </a:r>
            <a:endParaRPr lang="en-150" sz="1200" i="1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0BC774E-13CF-5C32-CCF4-A97012073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01" y="-91221"/>
            <a:ext cx="1207795" cy="966440"/>
          </a:xfrm>
          <a:prstGeom prst="rect">
            <a:avLst/>
          </a:prstGeom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6E813CB2-4441-5A87-FA30-0757D60C1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916" y="28898"/>
            <a:ext cx="1255084" cy="6843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D6B84A1-15E7-E184-7D0A-EF3D7E8AA92A}"/>
              </a:ext>
            </a:extLst>
          </p:cNvPr>
          <p:cNvGrpSpPr/>
          <p:nvPr/>
        </p:nvGrpSpPr>
        <p:grpSpPr>
          <a:xfrm>
            <a:off x="463497" y="2080005"/>
            <a:ext cx="2044863" cy="2340554"/>
            <a:chOff x="17475944" y="4717142"/>
            <a:chExt cx="3604795" cy="41260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2251E13-400A-4CF7-A361-665044C6BA1B}"/>
                </a:ext>
              </a:extLst>
            </p:cNvPr>
            <p:cNvGrpSpPr/>
            <p:nvPr/>
          </p:nvGrpSpPr>
          <p:grpSpPr>
            <a:xfrm>
              <a:off x="18407178" y="5329941"/>
              <a:ext cx="1396179" cy="3513256"/>
              <a:chOff x="18598763" y="5257294"/>
              <a:chExt cx="1396179" cy="35132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F94FBC-E440-6F3D-9864-8FB2C4783775}"/>
                  </a:ext>
                </a:extLst>
              </p:cNvPr>
              <p:cNvGrpSpPr/>
              <p:nvPr/>
            </p:nvGrpSpPr>
            <p:grpSpPr>
              <a:xfrm>
                <a:off x="19062180" y="5598339"/>
                <a:ext cx="530402" cy="3172211"/>
                <a:chOff x="3167164" y="3128490"/>
                <a:chExt cx="530402" cy="3172211"/>
              </a:xfrm>
            </p:grpSpPr>
            <p:sp>
              <p:nvSpPr>
                <p:cNvPr id="22" name="Rectangle: Rounded Corners 21">
                  <a:extLst>
                    <a:ext uri="{FF2B5EF4-FFF2-40B4-BE49-F238E27FC236}">
                      <a16:creationId xmlns:a16="http://schemas.microsoft.com/office/drawing/2014/main" id="{82D2B2BF-A69B-60ED-8F0F-64E6935E391D}"/>
                    </a:ext>
                  </a:extLst>
                </p:cNvPr>
                <p:cNvSpPr/>
                <p:nvPr/>
              </p:nvSpPr>
              <p:spPr>
                <a:xfrm rot="16200000">
                  <a:off x="2650969" y="5314646"/>
                  <a:ext cx="1631825" cy="3402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150" u="sng" dirty="0"/>
                </a:p>
              </p:txBody>
            </p:sp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8D7FA002-CF32-9D3C-8FE6-F33431D000E7}"/>
                    </a:ext>
                  </a:extLst>
                </p:cNvPr>
                <p:cNvSpPr/>
                <p:nvPr/>
              </p:nvSpPr>
              <p:spPr>
                <a:xfrm rot="16200000">
                  <a:off x="2707841" y="4007280"/>
                  <a:ext cx="1518081" cy="34028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150" u="sng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0D071FB-A525-B460-2ACF-12C0BA1D0DD3}"/>
                    </a:ext>
                  </a:extLst>
                </p:cNvPr>
                <p:cNvSpPr/>
                <p:nvPr/>
              </p:nvSpPr>
              <p:spPr>
                <a:xfrm rot="16200000">
                  <a:off x="3167164" y="3128490"/>
                  <a:ext cx="530402" cy="530402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150" u="sng"/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0A23935D-FF46-C046-0836-E783AA88AA78}"/>
                    </a:ext>
                  </a:extLst>
                </p:cNvPr>
                <p:cNvSpPr/>
                <p:nvPr/>
              </p:nvSpPr>
              <p:spPr>
                <a:xfrm rot="16200000">
                  <a:off x="3035938" y="4198283"/>
                  <a:ext cx="1054063" cy="19330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150" u="sng" dirty="0"/>
                </a:p>
              </p:txBody>
            </p:sp>
          </p:grp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B2D5C455-8E72-3B0A-CF08-960DC548C05B}"/>
                  </a:ext>
                </a:extLst>
              </p:cNvPr>
              <p:cNvSpPr/>
              <p:nvPr/>
            </p:nvSpPr>
            <p:spPr>
              <a:xfrm>
                <a:off x="19528561" y="5257294"/>
                <a:ext cx="466381" cy="2504854"/>
              </a:xfrm>
              <a:prstGeom prst="cube">
                <a:avLst>
                  <a:gd name="adj" fmla="val 87567"/>
                </a:avLst>
              </a:prstGeom>
              <a:solidFill>
                <a:srgbClr val="2A6CCB">
                  <a:alpha val="50196"/>
                </a:srgbClr>
              </a:solidFill>
              <a:ln>
                <a:solidFill>
                  <a:srgbClr val="2A6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150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8067DC51-F281-536D-28F6-3017D96B2CBE}"/>
                  </a:ext>
                </a:extLst>
              </p:cNvPr>
              <p:cNvSpPr/>
              <p:nvPr/>
            </p:nvSpPr>
            <p:spPr>
              <a:xfrm>
                <a:off x="18598763" y="5257294"/>
                <a:ext cx="466381" cy="2504854"/>
              </a:xfrm>
              <a:prstGeom prst="cube">
                <a:avLst>
                  <a:gd name="adj" fmla="val 87567"/>
                </a:avLst>
              </a:prstGeom>
              <a:solidFill>
                <a:srgbClr val="2A6CCB">
                  <a:alpha val="50196"/>
                </a:srgbClr>
              </a:solidFill>
              <a:ln>
                <a:solidFill>
                  <a:srgbClr val="2A6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150" dirty="0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D43CF89-8ED3-8DCF-71F2-6DDE0483D721}"/>
                </a:ext>
              </a:extLst>
            </p:cNvPr>
            <p:cNvCxnSpPr>
              <a:cxnSpLocks/>
            </p:cNvCxnSpPr>
            <p:nvPr/>
          </p:nvCxnSpPr>
          <p:spPr>
            <a:xfrm>
              <a:off x="20013297" y="5248637"/>
              <a:ext cx="15430" cy="2203703"/>
            </a:xfrm>
            <a:prstGeom prst="straightConnector1">
              <a:avLst/>
            </a:prstGeom>
            <a:ln w="19050">
              <a:solidFill>
                <a:srgbClr val="2A6C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DF6EC75-1E81-554A-50C2-5368DA4C62F5}"/>
                </a:ext>
              </a:extLst>
            </p:cNvPr>
            <p:cNvSpPr txBox="1"/>
            <p:nvPr/>
          </p:nvSpPr>
          <p:spPr>
            <a:xfrm>
              <a:off x="19893314" y="6232768"/>
              <a:ext cx="1187425" cy="48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2A6CCB"/>
                  </a:solidFill>
                </a:rPr>
                <a:t>106 cm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EA9D464-866F-0C1F-6F9D-20251E65847E}"/>
                </a:ext>
              </a:extLst>
            </p:cNvPr>
            <p:cNvSpPr txBox="1"/>
            <p:nvPr/>
          </p:nvSpPr>
          <p:spPr>
            <a:xfrm>
              <a:off x="18841400" y="4717142"/>
              <a:ext cx="1043308" cy="48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A6CCB"/>
                  </a:solidFill>
                </a:rPr>
                <a:t>50 cm</a:t>
              </a:r>
              <a:endParaRPr lang="en-150" sz="1200" dirty="0">
                <a:solidFill>
                  <a:srgbClr val="2A6CCB"/>
                </a:solidFill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C8167E4-76DC-FAFB-3FDA-7D2F5E0BB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268979" y="5190018"/>
              <a:ext cx="471348" cy="480968"/>
            </a:xfrm>
            <a:prstGeom prst="straightConnector1">
              <a:avLst/>
            </a:prstGeom>
            <a:ln w="19050">
              <a:solidFill>
                <a:srgbClr val="2A6C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3CBD75F-6F74-4735-FBC4-29CCFC791079}"/>
                </a:ext>
              </a:extLst>
            </p:cNvPr>
            <p:cNvSpPr txBox="1"/>
            <p:nvPr/>
          </p:nvSpPr>
          <p:spPr>
            <a:xfrm>
              <a:off x="17475944" y="5049068"/>
              <a:ext cx="1043308" cy="488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A6CCB"/>
                  </a:solidFill>
                </a:rPr>
                <a:t>74 cm</a:t>
              </a:r>
              <a:endParaRPr lang="en-150" sz="1200" dirty="0">
                <a:solidFill>
                  <a:srgbClr val="2A6CCB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F9882A9-1794-B3C8-2F52-8C43036CBA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926028" y="5212961"/>
              <a:ext cx="821895" cy="892"/>
            </a:xfrm>
            <a:prstGeom prst="straightConnector1">
              <a:avLst/>
            </a:prstGeom>
            <a:ln w="19050">
              <a:solidFill>
                <a:srgbClr val="2A6CC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 descr="A collage of graphs and diagrams&#10;&#10;Description automatically generated">
            <a:extLst>
              <a:ext uri="{FF2B5EF4-FFF2-40B4-BE49-F238E27FC236}">
                <a16:creationId xmlns:a16="http://schemas.microsoft.com/office/drawing/2014/main" id="{E059690D-4706-5FEA-BB8B-4F477AA5E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64" b="64871"/>
          <a:stretch/>
        </p:blipFill>
        <p:spPr>
          <a:xfrm>
            <a:off x="7281253" y="2355716"/>
            <a:ext cx="4542397" cy="1552832"/>
          </a:xfrm>
          <a:prstGeom prst="rect">
            <a:avLst/>
          </a:prstGeom>
        </p:spPr>
      </p:pic>
      <p:pic>
        <p:nvPicPr>
          <p:cNvPr id="30" name="Picture 29" descr="A collage of images of human body&#10;&#10;Description automatically generated">
            <a:extLst>
              <a:ext uri="{FF2B5EF4-FFF2-40B4-BE49-F238E27FC236}">
                <a16:creationId xmlns:a16="http://schemas.microsoft.com/office/drawing/2014/main" id="{6ADF8885-70DC-4AD4-283A-78D52A6FE0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6" t="32399" r="24477" b="40766"/>
          <a:stretch/>
        </p:blipFill>
        <p:spPr>
          <a:xfrm>
            <a:off x="7483601" y="4057842"/>
            <a:ext cx="4245724" cy="2223394"/>
          </a:xfrm>
          <a:prstGeom prst="rect">
            <a:avLst/>
          </a:prstGeom>
        </p:spPr>
      </p:pic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C843D68F-FEF0-3730-EDDE-1012EDEDD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273656"/>
              </p:ext>
            </p:extLst>
          </p:nvPr>
        </p:nvGraphicFramePr>
        <p:xfrm>
          <a:off x="467854" y="932006"/>
          <a:ext cx="6330507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0169">
                  <a:extLst>
                    <a:ext uri="{9D8B030D-6E8A-4147-A177-3AD203B41FA5}">
                      <a16:colId xmlns:a16="http://schemas.microsoft.com/office/drawing/2014/main" val="1927714152"/>
                    </a:ext>
                  </a:extLst>
                </a:gridCol>
                <a:gridCol w="2110169">
                  <a:extLst>
                    <a:ext uri="{9D8B030D-6E8A-4147-A177-3AD203B41FA5}">
                      <a16:colId xmlns:a16="http://schemas.microsoft.com/office/drawing/2014/main" val="2727213995"/>
                    </a:ext>
                  </a:extLst>
                </a:gridCol>
                <a:gridCol w="2110169">
                  <a:extLst>
                    <a:ext uri="{9D8B030D-6E8A-4147-A177-3AD203B41FA5}">
                      <a16:colId xmlns:a16="http://schemas.microsoft.com/office/drawing/2014/main" val="376703221"/>
                    </a:ext>
                  </a:extLst>
                </a:gridCol>
              </a:tblGrid>
              <a:tr h="289136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u="none" dirty="0">
                          <a:solidFill>
                            <a:schemeClr val="tx1"/>
                          </a:solidFill>
                        </a:rPr>
                        <a:t>Walk-Through PET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150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150" sz="18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111246"/>
                  </a:ext>
                </a:extLst>
              </a:tr>
              <a:tr h="247048">
                <a:tc>
                  <a:txBody>
                    <a:bodyPr/>
                    <a:lstStyle/>
                    <a:p>
                      <a:pPr algn="ctr"/>
                      <a:r>
                        <a:rPr lang="en-US" sz="1200" b="0" u="sng" dirty="0">
                          <a:solidFill>
                            <a:schemeClr val="tx1"/>
                          </a:solidFill>
                        </a:rPr>
                        <a:t>Flat panel geometry</a:t>
                      </a:r>
                      <a:endParaRPr lang="en-150" sz="12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sng" dirty="0">
                          <a:solidFill>
                            <a:schemeClr val="tx1"/>
                          </a:solidFill>
                        </a:rPr>
                        <a:t>Monolithic detectors</a:t>
                      </a:r>
                      <a:endParaRPr lang="en-150" sz="12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sng" dirty="0">
                          <a:solidFill>
                            <a:schemeClr val="tx1"/>
                          </a:solidFill>
                        </a:rPr>
                        <a:t>Standing patient design</a:t>
                      </a:r>
                      <a:endParaRPr lang="en-150" sz="12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2446852"/>
                  </a:ext>
                </a:extLst>
              </a:tr>
              <a:tr h="247048">
                <a:tc>
                  <a:txBody>
                    <a:bodyPr/>
                    <a:lstStyle/>
                    <a:p>
                      <a:pPr marL="0" marR="0" lvl="0" indent="0" algn="ctr" defTabSz="1603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dirty="0"/>
                        <a:t>Reduced costs</a:t>
                      </a:r>
                      <a:endParaRPr lang="en-150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6037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dirty="0"/>
                        <a:t>High resolution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US" sz="1200" dirty="0"/>
                        <a:t>Increased throughput</a:t>
                      </a:r>
                      <a:endParaRPr lang="en-150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78201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093B43DB-1E16-6354-51B2-27AFE02647B0}"/>
              </a:ext>
            </a:extLst>
          </p:cNvPr>
          <p:cNvGrpSpPr/>
          <p:nvPr/>
        </p:nvGrpSpPr>
        <p:grpSpPr>
          <a:xfrm>
            <a:off x="2515167" y="2279194"/>
            <a:ext cx="2144488" cy="980047"/>
            <a:chOff x="3582942" y="6263438"/>
            <a:chExt cx="3257372" cy="148864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920CF05-7448-988C-4DEF-CB3C3D63A74F}"/>
                </a:ext>
              </a:extLst>
            </p:cNvPr>
            <p:cNvGrpSpPr/>
            <p:nvPr/>
          </p:nvGrpSpPr>
          <p:grpSpPr>
            <a:xfrm rot="10800000" flipH="1" flipV="1">
              <a:off x="4338458" y="6750525"/>
              <a:ext cx="1768979" cy="1001557"/>
              <a:chOff x="19651193" y="525648"/>
              <a:chExt cx="2304006" cy="130447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4407F525-AF90-1C85-D4B0-0EEA7C6C00C7}"/>
                  </a:ext>
                </a:extLst>
              </p:cNvPr>
              <p:cNvGrpSpPr/>
              <p:nvPr/>
            </p:nvGrpSpPr>
            <p:grpSpPr>
              <a:xfrm>
                <a:off x="19651193" y="1110127"/>
                <a:ext cx="2304006" cy="720000"/>
                <a:chOff x="3938565" y="4350972"/>
                <a:chExt cx="2304006" cy="720000"/>
              </a:xfrm>
            </p:grpSpPr>
            <p:grpSp>
              <p:nvGrpSpPr>
                <p:cNvPr id="48" name="Graphic 294">
                  <a:extLst>
                    <a:ext uri="{FF2B5EF4-FFF2-40B4-BE49-F238E27FC236}">
                      <a16:creationId xmlns:a16="http://schemas.microsoft.com/office/drawing/2014/main" id="{3B4CCEDF-166C-B486-8EB7-17DA734307AB}"/>
                    </a:ext>
                  </a:extLst>
                </p:cNvPr>
                <p:cNvGrpSpPr/>
                <p:nvPr/>
              </p:nvGrpSpPr>
              <p:grpSpPr>
                <a:xfrm>
                  <a:off x="3938565" y="4350977"/>
                  <a:ext cx="2304001" cy="576000"/>
                  <a:chOff x="4857866" y="3198980"/>
                  <a:chExt cx="2304001" cy="576000"/>
                </a:xfrm>
                <a:solidFill>
                  <a:srgbClr val="A5A5A5"/>
                </a:solidFill>
              </p:grpSpPr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449600D6-B47A-D418-CF04-4F4CA7C95591}"/>
                      </a:ext>
                    </a:extLst>
                  </p:cNvPr>
                  <p:cNvSpPr/>
                  <p:nvPr/>
                </p:nvSpPr>
                <p:spPr>
                  <a:xfrm>
                    <a:off x="5361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25D75635-8E7C-D69E-07DD-8318ABB87666}"/>
                      </a:ext>
                    </a:extLst>
                  </p:cNvPr>
                  <p:cNvSpPr/>
                  <p:nvPr/>
                </p:nvSpPr>
                <p:spPr>
                  <a:xfrm>
                    <a:off x="5577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C58DC54-DFE6-03FB-FCC9-AAFABACF9B91}"/>
                      </a:ext>
                    </a:extLst>
                  </p:cNvPr>
                  <p:cNvSpPr/>
                  <p:nvPr/>
                </p:nvSpPr>
                <p:spPr>
                  <a:xfrm>
                    <a:off x="5793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778521D1-3484-B877-AE74-ABCEFB137FF4}"/>
                      </a:ext>
                    </a:extLst>
                  </p:cNvPr>
                  <p:cNvSpPr/>
                  <p:nvPr/>
                </p:nvSpPr>
                <p:spPr>
                  <a:xfrm>
                    <a:off x="6009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52F30F9F-5762-2550-80EB-63A97CB0BE27}"/>
                      </a:ext>
                    </a:extLst>
                  </p:cNvPr>
                  <p:cNvSpPr/>
                  <p:nvPr/>
                </p:nvSpPr>
                <p:spPr>
                  <a:xfrm>
                    <a:off x="6225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F70A5066-7A0B-7A81-243A-0767C01DA461}"/>
                      </a:ext>
                    </a:extLst>
                  </p:cNvPr>
                  <p:cNvSpPr/>
                  <p:nvPr/>
                </p:nvSpPr>
                <p:spPr>
                  <a:xfrm>
                    <a:off x="6441867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0C07F900-BA32-675E-F94D-F55EC812B6AD}"/>
                      </a:ext>
                    </a:extLst>
                  </p:cNvPr>
                  <p:cNvSpPr/>
                  <p:nvPr/>
                </p:nvSpPr>
                <p:spPr>
                  <a:xfrm>
                    <a:off x="6657868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8C3F40F-630F-763C-B033-F7C111D55AB1}"/>
                      </a:ext>
                    </a:extLst>
                  </p:cNvPr>
                  <p:cNvSpPr/>
                  <p:nvPr/>
                </p:nvSpPr>
                <p:spPr>
                  <a:xfrm>
                    <a:off x="6873868" y="3198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458EEDC3-8221-2574-FC95-E843C08AAC28}"/>
                      </a:ext>
                    </a:extLst>
                  </p:cNvPr>
                  <p:cNvSpPr/>
                  <p:nvPr/>
                </p:nvSpPr>
                <p:spPr>
                  <a:xfrm>
                    <a:off x="5289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F9D0DC2F-DC1D-FE8D-6E68-063747A02138}"/>
                      </a:ext>
                    </a:extLst>
                  </p:cNvPr>
                  <p:cNvSpPr/>
                  <p:nvPr/>
                </p:nvSpPr>
                <p:spPr>
                  <a:xfrm>
                    <a:off x="5505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A03DC94B-2311-3645-DFA5-55A566501830}"/>
                      </a:ext>
                    </a:extLst>
                  </p:cNvPr>
                  <p:cNvSpPr/>
                  <p:nvPr/>
                </p:nvSpPr>
                <p:spPr>
                  <a:xfrm>
                    <a:off x="5721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CAFEC930-DA57-BC22-A01A-0AC375AEABFE}"/>
                      </a:ext>
                    </a:extLst>
                  </p:cNvPr>
                  <p:cNvSpPr/>
                  <p:nvPr/>
                </p:nvSpPr>
                <p:spPr>
                  <a:xfrm>
                    <a:off x="5937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28E21BE2-B736-D326-8815-9399D17C8508}"/>
                      </a:ext>
                    </a:extLst>
                  </p:cNvPr>
                  <p:cNvSpPr/>
                  <p:nvPr/>
                </p:nvSpPr>
                <p:spPr>
                  <a:xfrm>
                    <a:off x="6153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DCF667D8-1558-FEFD-66EB-694DED5C5C58}"/>
                      </a:ext>
                    </a:extLst>
                  </p:cNvPr>
                  <p:cNvSpPr/>
                  <p:nvPr/>
                </p:nvSpPr>
                <p:spPr>
                  <a:xfrm>
                    <a:off x="6369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2A0F58BF-792E-BDCF-1A19-CC0FEC8F0C78}"/>
                      </a:ext>
                    </a:extLst>
                  </p:cNvPr>
                  <p:cNvSpPr/>
                  <p:nvPr/>
                </p:nvSpPr>
                <p:spPr>
                  <a:xfrm>
                    <a:off x="6585878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058E1F4F-DC6B-D248-9DF8-2F13D9E5EF5C}"/>
                      </a:ext>
                    </a:extLst>
                  </p:cNvPr>
                  <p:cNvSpPr/>
                  <p:nvPr/>
                </p:nvSpPr>
                <p:spPr>
                  <a:xfrm>
                    <a:off x="6801879" y="3270969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37856DA0-5E1F-0A32-3F01-1CF97D47EBDD}"/>
                      </a:ext>
                    </a:extLst>
                  </p:cNvPr>
                  <p:cNvSpPr/>
                  <p:nvPr/>
                </p:nvSpPr>
                <p:spPr>
                  <a:xfrm>
                    <a:off x="5217863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2CF8D99C-6E10-BF6A-42A6-EFD892CB2BD2}"/>
                      </a:ext>
                    </a:extLst>
                  </p:cNvPr>
                  <p:cNvSpPr/>
                  <p:nvPr/>
                </p:nvSpPr>
                <p:spPr>
                  <a:xfrm>
                    <a:off x="5433863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5" name="Freeform: Shape 84">
                    <a:extLst>
                      <a:ext uri="{FF2B5EF4-FFF2-40B4-BE49-F238E27FC236}">
                        <a16:creationId xmlns:a16="http://schemas.microsoft.com/office/drawing/2014/main" id="{1386A85D-EF50-D09F-3E92-F39507FD7544}"/>
                      </a:ext>
                    </a:extLst>
                  </p:cNvPr>
                  <p:cNvSpPr/>
                  <p:nvPr/>
                </p:nvSpPr>
                <p:spPr>
                  <a:xfrm>
                    <a:off x="5649863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5F4CCAF1-9FC2-A0F5-4D24-5D841C859E8B}"/>
                      </a:ext>
                    </a:extLst>
                  </p:cNvPr>
                  <p:cNvSpPr/>
                  <p:nvPr/>
                </p:nvSpPr>
                <p:spPr>
                  <a:xfrm>
                    <a:off x="5865863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7" name="Freeform: Shape 86">
                    <a:extLst>
                      <a:ext uri="{FF2B5EF4-FFF2-40B4-BE49-F238E27FC236}">
                        <a16:creationId xmlns:a16="http://schemas.microsoft.com/office/drawing/2014/main" id="{62CD07A3-D18D-EF02-B589-5BE5FC4323BB}"/>
                      </a:ext>
                    </a:extLst>
                  </p:cNvPr>
                  <p:cNvSpPr/>
                  <p:nvPr/>
                </p:nvSpPr>
                <p:spPr>
                  <a:xfrm>
                    <a:off x="6081863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5A42AA5C-AE02-C0D0-74D3-DAF7E7818AFA}"/>
                      </a:ext>
                    </a:extLst>
                  </p:cNvPr>
                  <p:cNvSpPr/>
                  <p:nvPr/>
                </p:nvSpPr>
                <p:spPr>
                  <a:xfrm>
                    <a:off x="6297864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622655A-C843-1627-8B91-41E33C91A417}"/>
                      </a:ext>
                    </a:extLst>
                  </p:cNvPr>
                  <p:cNvSpPr/>
                  <p:nvPr/>
                </p:nvSpPr>
                <p:spPr>
                  <a:xfrm>
                    <a:off x="6513864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6FCCAB3-6C1E-22D5-FAFC-9A9B32CA36D4}"/>
                      </a:ext>
                    </a:extLst>
                  </p:cNvPr>
                  <p:cNvSpPr/>
                  <p:nvPr/>
                </p:nvSpPr>
                <p:spPr>
                  <a:xfrm>
                    <a:off x="6729864" y="3342984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EEA36E2C-C844-D231-4371-D87B245D9F02}"/>
                      </a:ext>
                    </a:extLst>
                  </p:cNvPr>
                  <p:cNvSpPr/>
                  <p:nvPr/>
                </p:nvSpPr>
                <p:spPr>
                  <a:xfrm>
                    <a:off x="5145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0E0A10F0-889E-9E69-628E-25035CA0E98C}"/>
                      </a:ext>
                    </a:extLst>
                  </p:cNvPr>
                  <p:cNvSpPr/>
                  <p:nvPr/>
                </p:nvSpPr>
                <p:spPr>
                  <a:xfrm>
                    <a:off x="5361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6CE8A6A8-B947-7027-C3C1-E55E55FDD977}"/>
                      </a:ext>
                    </a:extLst>
                  </p:cNvPr>
                  <p:cNvSpPr/>
                  <p:nvPr/>
                </p:nvSpPr>
                <p:spPr>
                  <a:xfrm>
                    <a:off x="5577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7E681AE7-51EC-90C1-CD77-7F39F5B088BF}"/>
                      </a:ext>
                    </a:extLst>
                  </p:cNvPr>
                  <p:cNvSpPr/>
                  <p:nvPr/>
                </p:nvSpPr>
                <p:spPr>
                  <a:xfrm>
                    <a:off x="5793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5FAB55EF-5DD3-416F-621B-129FB3823080}"/>
                      </a:ext>
                    </a:extLst>
                  </p:cNvPr>
                  <p:cNvSpPr/>
                  <p:nvPr/>
                </p:nvSpPr>
                <p:spPr>
                  <a:xfrm>
                    <a:off x="6009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437F7A10-EE3A-B6B1-2C57-569F169AD4AD}"/>
                      </a:ext>
                    </a:extLst>
                  </p:cNvPr>
                  <p:cNvSpPr/>
                  <p:nvPr/>
                </p:nvSpPr>
                <p:spPr>
                  <a:xfrm>
                    <a:off x="6225874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DB11AE17-BFBC-18E3-C6C9-D4FEDA6ADA5C}"/>
                      </a:ext>
                    </a:extLst>
                  </p:cNvPr>
                  <p:cNvSpPr/>
                  <p:nvPr/>
                </p:nvSpPr>
                <p:spPr>
                  <a:xfrm>
                    <a:off x="6441875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B14F5CAE-9599-56A6-7B97-2A2AFEED2F30}"/>
                      </a:ext>
                    </a:extLst>
                  </p:cNvPr>
                  <p:cNvSpPr/>
                  <p:nvPr/>
                </p:nvSpPr>
                <p:spPr>
                  <a:xfrm>
                    <a:off x="6657875" y="3414973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99" name="Freeform: Shape 98">
                    <a:extLst>
                      <a:ext uri="{FF2B5EF4-FFF2-40B4-BE49-F238E27FC236}">
                        <a16:creationId xmlns:a16="http://schemas.microsoft.com/office/drawing/2014/main" id="{5C6E9457-E3F7-F996-1C18-0401AF2E283A}"/>
                      </a:ext>
                    </a:extLst>
                  </p:cNvPr>
                  <p:cNvSpPr/>
                  <p:nvPr/>
                </p:nvSpPr>
                <p:spPr>
                  <a:xfrm>
                    <a:off x="5073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0" name="Freeform: Shape 99">
                    <a:extLst>
                      <a:ext uri="{FF2B5EF4-FFF2-40B4-BE49-F238E27FC236}">
                        <a16:creationId xmlns:a16="http://schemas.microsoft.com/office/drawing/2014/main" id="{6045B068-D2E0-A857-4E35-A430CC9A6F8A}"/>
                      </a:ext>
                    </a:extLst>
                  </p:cNvPr>
                  <p:cNvSpPr/>
                  <p:nvPr/>
                </p:nvSpPr>
                <p:spPr>
                  <a:xfrm>
                    <a:off x="5289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0BE7DA6A-5896-D879-99CC-F5C87D68EDE0}"/>
                      </a:ext>
                    </a:extLst>
                  </p:cNvPr>
                  <p:cNvSpPr/>
                  <p:nvPr/>
                </p:nvSpPr>
                <p:spPr>
                  <a:xfrm>
                    <a:off x="5505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3A8FC617-2244-C611-4B5F-78F8D1E92198}"/>
                      </a:ext>
                    </a:extLst>
                  </p:cNvPr>
                  <p:cNvSpPr/>
                  <p:nvPr/>
                </p:nvSpPr>
                <p:spPr>
                  <a:xfrm>
                    <a:off x="5721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3" name="Freeform: Shape 102">
                    <a:extLst>
                      <a:ext uri="{FF2B5EF4-FFF2-40B4-BE49-F238E27FC236}">
                        <a16:creationId xmlns:a16="http://schemas.microsoft.com/office/drawing/2014/main" id="{FAF33A2B-6788-1D6E-F642-D1A36B71DDB5}"/>
                      </a:ext>
                    </a:extLst>
                  </p:cNvPr>
                  <p:cNvSpPr/>
                  <p:nvPr/>
                </p:nvSpPr>
                <p:spPr>
                  <a:xfrm>
                    <a:off x="5937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96A9E585-207C-5295-5445-305F703FC1A3}"/>
                      </a:ext>
                    </a:extLst>
                  </p:cNvPr>
                  <p:cNvSpPr/>
                  <p:nvPr/>
                </p:nvSpPr>
                <p:spPr>
                  <a:xfrm>
                    <a:off x="6153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13DB2C23-3138-563D-98A5-574A6CE2B5A7}"/>
                      </a:ext>
                    </a:extLst>
                  </p:cNvPr>
                  <p:cNvSpPr/>
                  <p:nvPr/>
                </p:nvSpPr>
                <p:spPr>
                  <a:xfrm>
                    <a:off x="6369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A33F05D2-7B7B-290A-FA0C-9F3AAE63E1FB}"/>
                      </a:ext>
                    </a:extLst>
                  </p:cNvPr>
                  <p:cNvSpPr/>
                  <p:nvPr/>
                </p:nvSpPr>
                <p:spPr>
                  <a:xfrm>
                    <a:off x="6585885" y="3486962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7208B293-2E62-502F-250F-9C6ACB5BC08B}"/>
                      </a:ext>
                    </a:extLst>
                  </p:cNvPr>
                  <p:cNvSpPr/>
                  <p:nvPr/>
                </p:nvSpPr>
                <p:spPr>
                  <a:xfrm>
                    <a:off x="5001870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60FA3548-27D0-AD5B-14BF-2A11D9DE7792}"/>
                      </a:ext>
                    </a:extLst>
                  </p:cNvPr>
                  <p:cNvSpPr/>
                  <p:nvPr/>
                </p:nvSpPr>
                <p:spPr>
                  <a:xfrm>
                    <a:off x="5217870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B41A36AA-F5F7-44A7-A02A-3C1A77206DC4}"/>
                      </a:ext>
                    </a:extLst>
                  </p:cNvPr>
                  <p:cNvSpPr/>
                  <p:nvPr/>
                </p:nvSpPr>
                <p:spPr>
                  <a:xfrm>
                    <a:off x="5433870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8A887285-57B9-47A0-0800-D9900B932A0A}"/>
                      </a:ext>
                    </a:extLst>
                  </p:cNvPr>
                  <p:cNvSpPr/>
                  <p:nvPr/>
                </p:nvSpPr>
                <p:spPr>
                  <a:xfrm>
                    <a:off x="5649870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FB881B1-BEC5-0D2E-50C1-5BF5577C7DE3}"/>
                      </a:ext>
                    </a:extLst>
                  </p:cNvPr>
                  <p:cNvSpPr/>
                  <p:nvPr/>
                </p:nvSpPr>
                <p:spPr>
                  <a:xfrm>
                    <a:off x="5865870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6F5D1FAD-A974-E13D-A0BE-D4BDEBCEC3AA}"/>
                      </a:ext>
                    </a:extLst>
                  </p:cNvPr>
                  <p:cNvSpPr/>
                  <p:nvPr/>
                </p:nvSpPr>
                <p:spPr>
                  <a:xfrm>
                    <a:off x="6081871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51A73270-A36A-4394-CBD1-3A040550EF05}"/>
                      </a:ext>
                    </a:extLst>
                  </p:cNvPr>
                  <p:cNvSpPr/>
                  <p:nvPr/>
                </p:nvSpPr>
                <p:spPr>
                  <a:xfrm>
                    <a:off x="6297871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7090F8C8-DC64-7AAA-06DC-8595FB901B39}"/>
                      </a:ext>
                    </a:extLst>
                  </p:cNvPr>
                  <p:cNvSpPr/>
                  <p:nvPr/>
                </p:nvSpPr>
                <p:spPr>
                  <a:xfrm>
                    <a:off x="6513871" y="3558977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0F4C2900-C9F1-C46B-C966-9D9427B14723}"/>
                      </a:ext>
                    </a:extLst>
                  </p:cNvPr>
                  <p:cNvSpPr/>
                  <p:nvPr/>
                </p:nvSpPr>
                <p:spPr>
                  <a:xfrm>
                    <a:off x="4929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1399843B-49E1-9057-5975-40009EFF1AEE}"/>
                      </a:ext>
                    </a:extLst>
                  </p:cNvPr>
                  <p:cNvSpPr/>
                  <p:nvPr/>
                </p:nvSpPr>
                <p:spPr>
                  <a:xfrm>
                    <a:off x="5145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EBFF958A-78FC-98B3-D3EC-382F81422134}"/>
                      </a:ext>
                    </a:extLst>
                  </p:cNvPr>
                  <p:cNvSpPr/>
                  <p:nvPr/>
                </p:nvSpPr>
                <p:spPr>
                  <a:xfrm>
                    <a:off x="5361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89AD3DB1-7AE9-936A-B5D8-1C0365A884E2}"/>
                      </a:ext>
                    </a:extLst>
                  </p:cNvPr>
                  <p:cNvSpPr/>
                  <p:nvPr/>
                </p:nvSpPr>
                <p:spPr>
                  <a:xfrm>
                    <a:off x="5577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8664A0EE-3E61-FA98-A09B-F712BACE2A95}"/>
                      </a:ext>
                    </a:extLst>
                  </p:cNvPr>
                  <p:cNvSpPr/>
                  <p:nvPr/>
                </p:nvSpPr>
                <p:spPr>
                  <a:xfrm>
                    <a:off x="5793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7472E848-EDE7-0F18-35AC-EC43F508041B}"/>
                      </a:ext>
                    </a:extLst>
                  </p:cNvPr>
                  <p:cNvSpPr/>
                  <p:nvPr/>
                </p:nvSpPr>
                <p:spPr>
                  <a:xfrm>
                    <a:off x="6009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1" name="Freeform: Shape 120">
                    <a:extLst>
                      <a:ext uri="{FF2B5EF4-FFF2-40B4-BE49-F238E27FC236}">
                        <a16:creationId xmlns:a16="http://schemas.microsoft.com/office/drawing/2014/main" id="{F1C6FF81-96FB-42F4-5F9C-2A59F52471BF}"/>
                      </a:ext>
                    </a:extLst>
                  </p:cNvPr>
                  <p:cNvSpPr/>
                  <p:nvPr/>
                </p:nvSpPr>
                <p:spPr>
                  <a:xfrm>
                    <a:off x="6225881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2" name="Freeform: Shape 121">
                    <a:extLst>
                      <a:ext uri="{FF2B5EF4-FFF2-40B4-BE49-F238E27FC236}">
                        <a16:creationId xmlns:a16="http://schemas.microsoft.com/office/drawing/2014/main" id="{A27B6B7A-5DFF-94C3-7EC0-3630E0673871}"/>
                      </a:ext>
                    </a:extLst>
                  </p:cNvPr>
                  <p:cNvSpPr/>
                  <p:nvPr/>
                </p:nvSpPr>
                <p:spPr>
                  <a:xfrm>
                    <a:off x="6441882" y="3630966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3" name="Freeform: Shape 122">
                    <a:extLst>
                      <a:ext uri="{FF2B5EF4-FFF2-40B4-BE49-F238E27FC236}">
                        <a16:creationId xmlns:a16="http://schemas.microsoft.com/office/drawing/2014/main" id="{37A0DA31-59B8-0D97-B363-345EC6A35FB7}"/>
                      </a:ext>
                    </a:extLst>
                  </p:cNvPr>
                  <p:cNvSpPr/>
                  <p:nvPr/>
                </p:nvSpPr>
                <p:spPr>
                  <a:xfrm>
                    <a:off x="4857866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4" name="Freeform: Shape 123">
                    <a:extLst>
                      <a:ext uri="{FF2B5EF4-FFF2-40B4-BE49-F238E27FC236}">
                        <a16:creationId xmlns:a16="http://schemas.microsoft.com/office/drawing/2014/main" id="{949C72D4-9E56-0145-8822-E06D4D007A0A}"/>
                      </a:ext>
                    </a:extLst>
                  </p:cNvPr>
                  <p:cNvSpPr/>
                  <p:nvPr/>
                </p:nvSpPr>
                <p:spPr>
                  <a:xfrm>
                    <a:off x="5073866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5" name="Freeform: Shape 124">
                    <a:extLst>
                      <a:ext uri="{FF2B5EF4-FFF2-40B4-BE49-F238E27FC236}">
                        <a16:creationId xmlns:a16="http://schemas.microsoft.com/office/drawing/2014/main" id="{1F67FC1D-7215-E93C-E200-FF0FA2CA095C}"/>
                      </a:ext>
                    </a:extLst>
                  </p:cNvPr>
                  <p:cNvSpPr/>
                  <p:nvPr/>
                </p:nvSpPr>
                <p:spPr>
                  <a:xfrm>
                    <a:off x="5289866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6" name="Freeform: Shape 125">
                    <a:extLst>
                      <a:ext uri="{FF2B5EF4-FFF2-40B4-BE49-F238E27FC236}">
                        <a16:creationId xmlns:a16="http://schemas.microsoft.com/office/drawing/2014/main" id="{33BB7FBD-2CEE-FD12-F9DD-4CBD43B25657}"/>
                      </a:ext>
                    </a:extLst>
                  </p:cNvPr>
                  <p:cNvSpPr/>
                  <p:nvPr/>
                </p:nvSpPr>
                <p:spPr>
                  <a:xfrm>
                    <a:off x="5505866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7" name="Freeform: Shape 126">
                    <a:extLst>
                      <a:ext uri="{FF2B5EF4-FFF2-40B4-BE49-F238E27FC236}">
                        <a16:creationId xmlns:a16="http://schemas.microsoft.com/office/drawing/2014/main" id="{6DCE6D0C-FCFA-84C3-D5A2-2083ED1F26F1}"/>
                      </a:ext>
                    </a:extLst>
                  </p:cNvPr>
                  <p:cNvSpPr/>
                  <p:nvPr/>
                </p:nvSpPr>
                <p:spPr>
                  <a:xfrm>
                    <a:off x="5721867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8" name="Freeform: Shape 127">
                    <a:extLst>
                      <a:ext uri="{FF2B5EF4-FFF2-40B4-BE49-F238E27FC236}">
                        <a16:creationId xmlns:a16="http://schemas.microsoft.com/office/drawing/2014/main" id="{00D0C86D-A309-F5D4-17AD-9592BE1BD31D}"/>
                      </a:ext>
                    </a:extLst>
                  </p:cNvPr>
                  <p:cNvSpPr/>
                  <p:nvPr/>
                </p:nvSpPr>
                <p:spPr>
                  <a:xfrm>
                    <a:off x="5937867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29" name="Freeform: Shape 128">
                    <a:extLst>
                      <a:ext uri="{FF2B5EF4-FFF2-40B4-BE49-F238E27FC236}">
                        <a16:creationId xmlns:a16="http://schemas.microsoft.com/office/drawing/2014/main" id="{B17DBCCA-E10A-0A61-50A7-ED50C17277CB}"/>
                      </a:ext>
                    </a:extLst>
                  </p:cNvPr>
                  <p:cNvSpPr/>
                  <p:nvPr/>
                </p:nvSpPr>
                <p:spPr>
                  <a:xfrm>
                    <a:off x="6153867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130" name="Freeform: Shape 129">
                    <a:extLst>
                      <a:ext uri="{FF2B5EF4-FFF2-40B4-BE49-F238E27FC236}">
                        <a16:creationId xmlns:a16="http://schemas.microsoft.com/office/drawing/2014/main" id="{EDA1B6C7-55B4-BFD3-0615-1B57DA4CB0C2}"/>
                      </a:ext>
                    </a:extLst>
                  </p:cNvPr>
                  <p:cNvSpPr/>
                  <p:nvPr/>
                </p:nvSpPr>
                <p:spPr>
                  <a:xfrm>
                    <a:off x="6369867" y="3702980"/>
                    <a:ext cx="288000" cy="72000"/>
                  </a:xfrm>
                  <a:custGeom>
                    <a:avLst/>
                    <a:gdLst>
                      <a:gd name="connsiteX0" fmla="*/ 72000 w 288000"/>
                      <a:gd name="connsiteY0" fmla="*/ 0 h 72000"/>
                      <a:gd name="connsiteX1" fmla="*/ 288000 w 288000"/>
                      <a:gd name="connsiteY1" fmla="*/ 0 h 72000"/>
                      <a:gd name="connsiteX2" fmla="*/ 216000 w 288000"/>
                      <a:gd name="connsiteY2" fmla="*/ 72000 h 72000"/>
                      <a:gd name="connsiteX3" fmla="*/ 0 w 288000"/>
                      <a:gd name="connsiteY3" fmla="*/ 72000 h 7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8000" h="72000">
                        <a:moveTo>
                          <a:pt x="72000" y="0"/>
                        </a:moveTo>
                        <a:lnTo>
                          <a:pt x="288000" y="0"/>
                        </a:lnTo>
                        <a:lnTo>
                          <a:pt x="216000" y="72000"/>
                        </a:lnTo>
                        <a:lnTo>
                          <a:pt x="0" y="72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</p:grpSp>
            <p:grpSp>
              <p:nvGrpSpPr>
                <p:cNvPr id="49" name="Graphic 294">
                  <a:extLst>
                    <a:ext uri="{FF2B5EF4-FFF2-40B4-BE49-F238E27FC236}">
                      <a16:creationId xmlns:a16="http://schemas.microsoft.com/office/drawing/2014/main" id="{988F6BDB-96E4-E832-9F1D-06F879E0255E}"/>
                    </a:ext>
                  </a:extLst>
                </p:cNvPr>
                <p:cNvGrpSpPr/>
                <p:nvPr/>
              </p:nvGrpSpPr>
              <p:grpSpPr>
                <a:xfrm>
                  <a:off x="3938574" y="4926969"/>
                  <a:ext cx="1728001" cy="144000"/>
                  <a:chOff x="4857875" y="3774972"/>
                  <a:chExt cx="1728001" cy="144000"/>
                </a:xfrm>
                <a:solidFill>
                  <a:srgbClr val="A5A5A5"/>
                </a:solidFill>
              </p:grpSpPr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2059B932-3E60-B1D1-F97E-B042C1688EA5}"/>
                      </a:ext>
                    </a:extLst>
                  </p:cNvPr>
                  <p:cNvSpPr/>
                  <p:nvPr/>
                </p:nvSpPr>
                <p:spPr>
                  <a:xfrm>
                    <a:off x="4857875" y="3774972"/>
                    <a:ext cx="216000" cy="144000"/>
                  </a:xfrm>
                  <a:custGeom>
                    <a:avLst/>
                    <a:gdLst>
                      <a:gd name="connsiteX0" fmla="*/ -98 w 216000"/>
                      <a:gd name="connsiteY0" fmla="*/ -4 h 144000"/>
                      <a:gd name="connsiteX1" fmla="*/ 215903 w 216000"/>
                      <a:gd name="connsiteY1" fmla="*/ -4 h 144000"/>
                      <a:gd name="connsiteX2" fmla="*/ 215903 w 216000"/>
                      <a:gd name="connsiteY2" fmla="*/ 143996 h 144000"/>
                      <a:gd name="connsiteX3" fmla="*/ -98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98" y="-4"/>
                        </a:moveTo>
                        <a:lnTo>
                          <a:pt x="215903" y="-4"/>
                        </a:lnTo>
                        <a:lnTo>
                          <a:pt x="215903" y="143996"/>
                        </a:lnTo>
                        <a:lnTo>
                          <a:pt x="-98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0" name="Freeform: Shape 59">
                    <a:extLst>
                      <a:ext uri="{FF2B5EF4-FFF2-40B4-BE49-F238E27FC236}">
                        <a16:creationId xmlns:a16="http://schemas.microsoft.com/office/drawing/2014/main" id="{31C840B3-24DA-EA8D-A978-216425FE492E}"/>
                      </a:ext>
                    </a:extLst>
                  </p:cNvPr>
                  <p:cNvSpPr/>
                  <p:nvPr/>
                </p:nvSpPr>
                <p:spPr>
                  <a:xfrm>
                    <a:off x="5073875" y="3774972"/>
                    <a:ext cx="216000" cy="144000"/>
                  </a:xfrm>
                  <a:custGeom>
                    <a:avLst/>
                    <a:gdLst>
                      <a:gd name="connsiteX0" fmla="*/ -81 w 216000"/>
                      <a:gd name="connsiteY0" fmla="*/ -4 h 144000"/>
                      <a:gd name="connsiteX1" fmla="*/ 215919 w 216000"/>
                      <a:gd name="connsiteY1" fmla="*/ -4 h 144000"/>
                      <a:gd name="connsiteX2" fmla="*/ 215919 w 216000"/>
                      <a:gd name="connsiteY2" fmla="*/ 143996 h 144000"/>
                      <a:gd name="connsiteX3" fmla="*/ -81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81" y="-4"/>
                        </a:moveTo>
                        <a:lnTo>
                          <a:pt x="215919" y="-4"/>
                        </a:lnTo>
                        <a:lnTo>
                          <a:pt x="215919" y="143996"/>
                        </a:lnTo>
                        <a:lnTo>
                          <a:pt x="-81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1" name="Freeform: Shape 60">
                    <a:extLst>
                      <a:ext uri="{FF2B5EF4-FFF2-40B4-BE49-F238E27FC236}">
                        <a16:creationId xmlns:a16="http://schemas.microsoft.com/office/drawing/2014/main" id="{D20DAE59-9DC8-0776-75B1-5AAD8872230F}"/>
                      </a:ext>
                    </a:extLst>
                  </p:cNvPr>
                  <p:cNvSpPr/>
                  <p:nvPr/>
                </p:nvSpPr>
                <p:spPr>
                  <a:xfrm>
                    <a:off x="5289875" y="3774972"/>
                    <a:ext cx="216000" cy="144000"/>
                  </a:xfrm>
                  <a:custGeom>
                    <a:avLst/>
                    <a:gdLst>
                      <a:gd name="connsiteX0" fmla="*/ -64 w 216000"/>
                      <a:gd name="connsiteY0" fmla="*/ -4 h 144000"/>
                      <a:gd name="connsiteX1" fmla="*/ 215936 w 216000"/>
                      <a:gd name="connsiteY1" fmla="*/ -4 h 144000"/>
                      <a:gd name="connsiteX2" fmla="*/ 215936 w 216000"/>
                      <a:gd name="connsiteY2" fmla="*/ 143996 h 144000"/>
                      <a:gd name="connsiteX3" fmla="*/ -64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64" y="-4"/>
                        </a:moveTo>
                        <a:lnTo>
                          <a:pt x="215936" y="-4"/>
                        </a:lnTo>
                        <a:lnTo>
                          <a:pt x="215936" y="143996"/>
                        </a:lnTo>
                        <a:lnTo>
                          <a:pt x="-64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42CAA8D4-B294-5159-B404-F1C9C1504A64}"/>
                      </a:ext>
                    </a:extLst>
                  </p:cNvPr>
                  <p:cNvSpPr/>
                  <p:nvPr/>
                </p:nvSpPr>
                <p:spPr>
                  <a:xfrm>
                    <a:off x="5505875" y="3774972"/>
                    <a:ext cx="216000" cy="144000"/>
                  </a:xfrm>
                  <a:custGeom>
                    <a:avLst/>
                    <a:gdLst>
                      <a:gd name="connsiteX0" fmla="*/ -48 w 216000"/>
                      <a:gd name="connsiteY0" fmla="*/ -4 h 144000"/>
                      <a:gd name="connsiteX1" fmla="*/ 215953 w 216000"/>
                      <a:gd name="connsiteY1" fmla="*/ -4 h 144000"/>
                      <a:gd name="connsiteX2" fmla="*/ 215953 w 216000"/>
                      <a:gd name="connsiteY2" fmla="*/ 143996 h 144000"/>
                      <a:gd name="connsiteX3" fmla="*/ -48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48" y="-4"/>
                        </a:moveTo>
                        <a:lnTo>
                          <a:pt x="215953" y="-4"/>
                        </a:lnTo>
                        <a:lnTo>
                          <a:pt x="215953" y="143996"/>
                        </a:lnTo>
                        <a:lnTo>
                          <a:pt x="-48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EEC2450D-86E0-5314-EB57-FDBC3CD61A74}"/>
                      </a:ext>
                    </a:extLst>
                  </p:cNvPr>
                  <p:cNvSpPr/>
                  <p:nvPr/>
                </p:nvSpPr>
                <p:spPr>
                  <a:xfrm>
                    <a:off x="5721875" y="3774972"/>
                    <a:ext cx="216000" cy="144000"/>
                  </a:xfrm>
                  <a:custGeom>
                    <a:avLst/>
                    <a:gdLst>
                      <a:gd name="connsiteX0" fmla="*/ -31 w 216000"/>
                      <a:gd name="connsiteY0" fmla="*/ -4 h 144000"/>
                      <a:gd name="connsiteX1" fmla="*/ 215969 w 216000"/>
                      <a:gd name="connsiteY1" fmla="*/ -4 h 144000"/>
                      <a:gd name="connsiteX2" fmla="*/ 215969 w 216000"/>
                      <a:gd name="connsiteY2" fmla="*/ 143996 h 144000"/>
                      <a:gd name="connsiteX3" fmla="*/ -31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31" y="-4"/>
                        </a:moveTo>
                        <a:lnTo>
                          <a:pt x="215969" y="-4"/>
                        </a:lnTo>
                        <a:lnTo>
                          <a:pt x="215969" y="143996"/>
                        </a:lnTo>
                        <a:lnTo>
                          <a:pt x="-31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B3CDD717-914C-56D3-DE0C-F086FD8DDA8F}"/>
                      </a:ext>
                    </a:extLst>
                  </p:cNvPr>
                  <p:cNvSpPr/>
                  <p:nvPr/>
                </p:nvSpPr>
                <p:spPr>
                  <a:xfrm>
                    <a:off x="5937876" y="3774972"/>
                    <a:ext cx="216000" cy="144000"/>
                  </a:xfrm>
                  <a:custGeom>
                    <a:avLst/>
                    <a:gdLst>
                      <a:gd name="connsiteX0" fmla="*/ -14 w 216000"/>
                      <a:gd name="connsiteY0" fmla="*/ -4 h 144000"/>
                      <a:gd name="connsiteX1" fmla="*/ 215986 w 216000"/>
                      <a:gd name="connsiteY1" fmla="*/ -4 h 144000"/>
                      <a:gd name="connsiteX2" fmla="*/ 215986 w 216000"/>
                      <a:gd name="connsiteY2" fmla="*/ 143996 h 144000"/>
                      <a:gd name="connsiteX3" fmla="*/ -14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-14" y="-4"/>
                        </a:moveTo>
                        <a:lnTo>
                          <a:pt x="215986" y="-4"/>
                        </a:lnTo>
                        <a:lnTo>
                          <a:pt x="215986" y="143996"/>
                        </a:lnTo>
                        <a:lnTo>
                          <a:pt x="-14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C3368058-0B9A-0163-5E99-57AFB2B827AF}"/>
                      </a:ext>
                    </a:extLst>
                  </p:cNvPr>
                  <p:cNvSpPr/>
                  <p:nvPr/>
                </p:nvSpPr>
                <p:spPr>
                  <a:xfrm>
                    <a:off x="6153876" y="3774972"/>
                    <a:ext cx="216000" cy="144000"/>
                  </a:xfrm>
                  <a:custGeom>
                    <a:avLst/>
                    <a:gdLst>
                      <a:gd name="connsiteX0" fmla="*/ 3 w 216000"/>
                      <a:gd name="connsiteY0" fmla="*/ -4 h 144000"/>
                      <a:gd name="connsiteX1" fmla="*/ 216003 w 216000"/>
                      <a:gd name="connsiteY1" fmla="*/ -4 h 144000"/>
                      <a:gd name="connsiteX2" fmla="*/ 216003 w 216000"/>
                      <a:gd name="connsiteY2" fmla="*/ 143996 h 144000"/>
                      <a:gd name="connsiteX3" fmla="*/ 3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3" y="-4"/>
                        </a:moveTo>
                        <a:lnTo>
                          <a:pt x="216003" y="-4"/>
                        </a:lnTo>
                        <a:lnTo>
                          <a:pt x="216003" y="143996"/>
                        </a:lnTo>
                        <a:lnTo>
                          <a:pt x="3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63B68439-E7D1-1D60-1D50-609E5A3E628F}"/>
                      </a:ext>
                    </a:extLst>
                  </p:cNvPr>
                  <p:cNvSpPr/>
                  <p:nvPr/>
                </p:nvSpPr>
                <p:spPr>
                  <a:xfrm>
                    <a:off x="6369876" y="3774972"/>
                    <a:ext cx="216000" cy="144000"/>
                  </a:xfrm>
                  <a:custGeom>
                    <a:avLst/>
                    <a:gdLst>
                      <a:gd name="connsiteX0" fmla="*/ 19 w 216000"/>
                      <a:gd name="connsiteY0" fmla="*/ -4 h 144000"/>
                      <a:gd name="connsiteX1" fmla="*/ 216019 w 216000"/>
                      <a:gd name="connsiteY1" fmla="*/ -4 h 144000"/>
                      <a:gd name="connsiteX2" fmla="*/ 216019 w 216000"/>
                      <a:gd name="connsiteY2" fmla="*/ 143996 h 144000"/>
                      <a:gd name="connsiteX3" fmla="*/ 19 w 216000"/>
                      <a:gd name="connsiteY3" fmla="*/ 143996 h 144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000" h="144000">
                        <a:moveTo>
                          <a:pt x="19" y="-4"/>
                        </a:moveTo>
                        <a:lnTo>
                          <a:pt x="216019" y="-4"/>
                        </a:lnTo>
                        <a:lnTo>
                          <a:pt x="216019" y="143996"/>
                        </a:lnTo>
                        <a:lnTo>
                          <a:pt x="19" y="143996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</p:grpSp>
            <p:grpSp>
              <p:nvGrpSpPr>
                <p:cNvPr id="50" name="Graphic 294">
                  <a:extLst>
                    <a:ext uri="{FF2B5EF4-FFF2-40B4-BE49-F238E27FC236}">
                      <a16:creationId xmlns:a16="http://schemas.microsoft.com/office/drawing/2014/main" id="{364BB3BD-530E-746E-15A5-951B813B45A2}"/>
                    </a:ext>
                  </a:extLst>
                </p:cNvPr>
                <p:cNvGrpSpPr/>
                <p:nvPr/>
              </p:nvGrpSpPr>
              <p:grpSpPr>
                <a:xfrm>
                  <a:off x="5666571" y="4350972"/>
                  <a:ext cx="576000" cy="720000"/>
                  <a:chOff x="6585872" y="3198975"/>
                  <a:chExt cx="576000" cy="720000"/>
                </a:xfrm>
                <a:solidFill>
                  <a:srgbClr val="A5A5A5"/>
                </a:solidFill>
              </p:grpSpPr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814D67E4-2B3D-21FF-8F79-B4EE424D8900}"/>
                      </a:ext>
                    </a:extLst>
                  </p:cNvPr>
                  <p:cNvSpPr/>
                  <p:nvPr/>
                </p:nvSpPr>
                <p:spPr>
                  <a:xfrm>
                    <a:off x="6585872" y="3702976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2" name="Freeform: Shape 51">
                    <a:extLst>
                      <a:ext uri="{FF2B5EF4-FFF2-40B4-BE49-F238E27FC236}">
                        <a16:creationId xmlns:a16="http://schemas.microsoft.com/office/drawing/2014/main" id="{9220CF9A-5F67-C297-2AB2-05C1150A3941}"/>
                      </a:ext>
                    </a:extLst>
                  </p:cNvPr>
                  <p:cNvSpPr/>
                  <p:nvPr/>
                </p:nvSpPr>
                <p:spPr>
                  <a:xfrm>
                    <a:off x="6657887" y="3630961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3" name="Freeform: Shape 52">
                    <a:extLst>
                      <a:ext uri="{FF2B5EF4-FFF2-40B4-BE49-F238E27FC236}">
                        <a16:creationId xmlns:a16="http://schemas.microsoft.com/office/drawing/2014/main" id="{2CDFB951-14B7-B7F5-47D8-802B34D45C94}"/>
                      </a:ext>
                    </a:extLst>
                  </p:cNvPr>
                  <p:cNvSpPr/>
                  <p:nvPr/>
                </p:nvSpPr>
                <p:spPr>
                  <a:xfrm>
                    <a:off x="6729876" y="3558972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4" name="Freeform: Shape 53">
                    <a:extLst>
                      <a:ext uri="{FF2B5EF4-FFF2-40B4-BE49-F238E27FC236}">
                        <a16:creationId xmlns:a16="http://schemas.microsoft.com/office/drawing/2014/main" id="{0E634B82-1D26-3A2F-8964-8EB4248A8B5C}"/>
                      </a:ext>
                    </a:extLst>
                  </p:cNvPr>
                  <p:cNvSpPr/>
                  <p:nvPr/>
                </p:nvSpPr>
                <p:spPr>
                  <a:xfrm>
                    <a:off x="6801891" y="3486957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5" name="Freeform: Shape 54">
                    <a:extLst>
                      <a:ext uri="{FF2B5EF4-FFF2-40B4-BE49-F238E27FC236}">
                        <a16:creationId xmlns:a16="http://schemas.microsoft.com/office/drawing/2014/main" id="{01E0B768-38D7-646B-7C08-03F5482E5E1D}"/>
                      </a:ext>
                    </a:extLst>
                  </p:cNvPr>
                  <p:cNvSpPr/>
                  <p:nvPr/>
                </p:nvSpPr>
                <p:spPr>
                  <a:xfrm>
                    <a:off x="6873880" y="3414968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6" name="Freeform: Shape 55">
                    <a:extLst>
                      <a:ext uri="{FF2B5EF4-FFF2-40B4-BE49-F238E27FC236}">
                        <a16:creationId xmlns:a16="http://schemas.microsoft.com/office/drawing/2014/main" id="{2C221909-053A-BE21-C2B7-248C0FA0AE50}"/>
                      </a:ext>
                    </a:extLst>
                  </p:cNvPr>
                  <p:cNvSpPr/>
                  <p:nvPr/>
                </p:nvSpPr>
                <p:spPr>
                  <a:xfrm>
                    <a:off x="6945869" y="3342979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7" name="Freeform: Shape 56">
                    <a:extLst>
                      <a:ext uri="{FF2B5EF4-FFF2-40B4-BE49-F238E27FC236}">
                        <a16:creationId xmlns:a16="http://schemas.microsoft.com/office/drawing/2014/main" id="{966220B1-0EBC-113D-2E53-E36FF41083A7}"/>
                      </a:ext>
                    </a:extLst>
                  </p:cNvPr>
                  <p:cNvSpPr/>
                  <p:nvPr/>
                </p:nvSpPr>
                <p:spPr>
                  <a:xfrm>
                    <a:off x="7017884" y="3270964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4151DD1B-E54F-AAAA-C896-0D3A8915CEA6}"/>
                      </a:ext>
                    </a:extLst>
                  </p:cNvPr>
                  <p:cNvSpPr/>
                  <p:nvPr/>
                </p:nvSpPr>
                <p:spPr>
                  <a:xfrm>
                    <a:off x="7089873" y="3198975"/>
                    <a:ext cx="72000" cy="216000"/>
                  </a:xfrm>
                  <a:custGeom>
                    <a:avLst/>
                    <a:gdLst>
                      <a:gd name="connsiteX0" fmla="*/ 0 w 72000"/>
                      <a:gd name="connsiteY0" fmla="*/ 72000 h 216000"/>
                      <a:gd name="connsiteX1" fmla="*/ 72000 w 72000"/>
                      <a:gd name="connsiteY1" fmla="*/ 0 h 216000"/>
                      <a:gd name="connsiteX2" fmla="*/ 72000 w 72000"/>
                      <a:gd name="connsiteY2" fmla="*/ 144000 h 216000"/>
                      <a:gd name="connsiteX3" fmla="*/ 0 w 72000"/>
                      <a:gd name="connsiteY3" fmla="*/ 216000 h 21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72000" h="216000">
                        <a:moveTo>
                          <a:pt x="0" y="72000"/>
                        </a:moveTo>
                        <a:lnTo>
                          <a:pt x="72000" y="0"/>
                        </a:lnTo>
                        <a:lnTo>
                          <a:pt x="72000" y="144000"/>
                        </a:lnTo>
                        <a:lnTo>
                          <a:pt x="0" y="216000"/>
                        </a:lnTo>
                        <a:close/>
                      </a:path>
                    </a:pathLst>
                  </a:custGeom>
                  <a:solidFill>
                    <a:srgbClr val="A5A5A5"/>
                  </a:solidFill>
                  <a:ln w="6350" cap="flat">
                    <a:solidFill>
                      <a:schemeClr val="accent1">
                        <a:lumMod val="75000"/>
                      </a:schemeClr>
                    </a:solidFill>
                    <a:prstDash val="solid"/>
                    <a:bevel/>
                  </a:ln>
                </p:spPr>
                <p:txBody>
                  <a:bodyPr rtlCol="0" anchor="ctr"/>
                  <a:lstStyle/>
                  <a:p>
                    <a:endParaRPr lang="en-150"/>
                  </a:p>
                </p:txBody>
              </p:sp>
            </p:grp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89C8EF6-0A6B-6CB0-A519-3F96D6F61CF4}"/>
                  </a:ext>
                </a:extLst>
              </p:cNvPr>
              <p:cNvGrpSpPr/>
              <p:nvPr/>
            </p:nvGrpSpPr>
            <p:grpSpPr>
              <a:xfrm>
                <a:off x="19655547" y="525648"/>
                <a:ext cx="2295286" cy="1168958"/>
                <a:chOff x="3100329" y="4719491"/>
                <a:chExt cx="2295286" cy="1168958"/>
              </a:xfrm>
              <a:solidFill>
                <a:srgbClr val="4472C4">
                  <a:alpha val="25098"/>
                </a:srgbClr>
              </a:solidFill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7138745F-BEDF-C26A-F6C5-C23B654A3320}"/>
                    </a:ext>
                  </a:extLst>
                </p:cNvPr>
                <p:cNvSpPr/>
                <p:nvPr/>
              </p:nvSpPr>
              <p:spPr>
                <a:xfrm>
                  <a:off x="3100329" y="4736449"/>
                  <a:ext cx="570806" cy="1152000"/>
                </a:xfrm>
                <a:custGeom>
                  <a:avLst/>
                  <a:gdLst>
                    <a:gd name="connsiteX0" fmla="*/ 0 w 576000"/>
                    <a:gd name="connsiteY0" fmla="*/ 576000 h 1152000"/>
                    <a:gd name="connsiteX1" fmla="*/ 576000 w 576000"/>
                    <a:gd name="connsiteY1" fmla="*/ 0 h 1152000"/>
                    <a:gd name="connsiteX2" fmla="*/ 576000 w 576000"/>
                    <a:gd name="connsiteY2" fmla="*/ 576000 h 1152000"/>
                    <a:gd name="connsiteX3" fmla="*/ 0 w 576000"/>
                    <a:gd name="connsiteY3" fmla="*/ 1152001 h 115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6000" h="1152000">
                      <a:moveTo>
                        <a:pt x="0" y="576000"/>
                      </a:moveTo>
                      <a:lnTo>
                        <a:pt x="576000" y="0"/>
                      </a:lnTo>
                      <a:lnTo>
                        <a:pt x="576000" y="576000"/>
                      </a:lnTo>
                      <a:lnTo>
                        <a:pt x="0" y="115200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1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892D7DE-85F6-79FD-87B0-C0CBDB184753}"/>
                    </a:ext>
                  </a:extLst>
                </p:cNvPr>
                <p:cNvSpPr/>
                <p:nvPr/>
              </p:nvSpPr>
              <p:spPr>
                <a:xfrm>
                  <a:off x="3671134" y="4736450"/>
                  <a:ext cx="1712418" cy="576000"/>
                </a:xfrm>
                <a:custGeom>
                  <a:avLst/>
                  <a:gdLst>
                    <a:gd name="connsiteX0" fmla="*/ 48 w 1728001"/>
                    <a:gd name="connsiteY0" fmla="*/ -232 h 576000"/>
                    <a:gd name="connsiteX1" fmla="*/ 1728049 w 1728001"/>
                    <a:gd name="connsiteY1" fmla="*/ -232 h 576000"/>
                    <a:gd name="connsiteX2" fmla="*/ 1728049 w 1728001"/>
                    <a:gd name="connsiteY2" fmla="*/ 575769 h 576000"/>
                    <a:gd name="connsiteX3" fmla="*/ 48 w 1728001"/>
                    <a:gd name="connsiteY3" fmla="*/ 575769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8001" h="576000">
                      <a:moveTo>
                        <a:pt x="48" y="-232"/>
                      </a:moveTo>
                      <a:lnTo>
                        <a:pt x="1728049" y="-232"/>
                      </a:lnTo>
                      <a:lnTo>
                        <a:pt x="1728049" y="575769"/>
                      </a:lnTo>
                      <a:lnTo>
                        <a:pt x="48" y="575769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150"/>
                </a:p>
              </p:txBody>
            </p:sp>
            <p:sp>
              <p:nvSpPr>
                <p:cNvPr id="45" name="Graphic 304">
                  <a:extLst>
                    <a:ext uri="{FF2B5EF4-FFF2-40B4-BE49-F238E27FC236}">
                      <a16:creationId xmlns:a16="http://schemas.microsoft.com/office/drawing/2014/main" id="{C3465CAC-2E48-24B4-AE67-E16332FCA9E1}"/>
                    </a:ext>
                  </a:extLst>
                </p:cNvPr>
                <p:cNvSpPr/>
                <p:nvPr/>
              </p:nvSpPr>
              <p:spPr>
                <a:xfrm>
                  <a:off x="4824809" y="4719491"/>
                  <a:ext cx="570806" cy="1152000"/>
                </a:xfrm>
                <a:custGeom>
                  <a:avLst/>
                  <a:gdLst>
                    <a:gd name="connsiteX0" fmla="*/ 0 w 576000"/>
                    <a:gd name="connsiteY0" fmla="*/ 576000 h 1152000"/>
                    <a:gd name="connsiteX1" fmla="*/ 576000 w 576000"/>
                    <a:gd name="connsiteY1" fmla="*/ 0 h 1152000"/>
                    <a:gd name="connsiteX2" fmla="*/ 576000 w 576000"/>
                    <a:gd name="connsiteY2" fmla="*/ 576001 h 1152000"/>
                    <a:gd name="connsiteX3" fmla="*/ 0 w 576000"/>
                    <a:gd name="connsiteY3" fmla="*/ 1152001 h 115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6000" h="1152000">
                      <a:moveTo>
                        <a:pt x="0" y="576000"/>
                      </a:moveTo>
                      <a:lnTo>
                        <a:pt x="576000" y="0"/>
                      </a:lnTo>
                      <a:lnTo>
                        <a:pt x="576000" y="576001"/>
                      </a:lnTo>
                      <a:lnTo>
                        <a:pt x="0" y="1152001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150"/>
                </a:p>
              </p:txBody>
            </p:sp>
            <p:sp>
              <p:nvSpPr>
                <p:cNvPr id="46" name="Graphic 305">
                  <a:extLst>
                    <a:ext uri="{FF2B5EF4-FFF2-40B4-BE49-F238E27FC236}">
                      <a16:creationId xmlns:a16="http://schemas.microsoft.com/office/drawing/2014/main" id="{9007396F-1B9B-6283-B321-F31561D16DED}"/>
                    </a:ext>
                  </a:extLst>
                </p:cNvPr>
                <p:cNvSpPr/>
                <p:nvPr/>
              </p:nvSpPr>
              <p:spPr>
                <a:xfrm>
                  <a:off x="3111139" y="5298354"/>
                  <a:ext cx="1712418" cy="576000"/>
                </a:xfrm>
                <a:custGeom>
                  <a:avLst/>
                  <a:gdLst>
                    <a:gd name="connsiteX0" fmla="*/ -87 w 1728001"/>
                    <a:gd name="connsiteY0" fmla="*/ -201 h 576000"/>
                    <a:gd name="connsiteX1" fmla="*/ 1727914 w 1728001"/>
                    <a:gd name="connsiteY1" fmla="*/ -201 h 576000"/>
                    <a:gd name="connsiteX2" fmla="*/ 1727914 w 1728001"/>
                    <a:gd name="connsiteY2" fmla="*/ 575800 h 576000"/>
                    <a:gd name="connsiteX3" fmla="*/ -87 w 1728001"/>
                    <a:gd name="connsiteY3" fmla="*/ 57580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28001" h="576000">
                      <a:moveTo>
                        <a:pt x="-87" y="-201"/>
                      </a:moveTo>
                      <a:lnTo>
                        <a:pt x="1727914" y="-201"/>
                      </a:lnTo>
                      <a:lnTo>
                        <a:pt x="1727914" y="575800"/>
                      </a:lnTo>
                      <a:lnTo>
                        <a:pt x="-87" y="57580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150"/>
                </a:p>
              </p:txBody>
            </p:sp>
            <p:sp>
              <p:nvSpPr>
                <p:cNvPr id="47" name="Graphic 306">
                  <a:extLst>
                    <a:ext uri="{FF2B5EF4-FFF2-40B4-BE49-F238E27FC236}">
                      <a16:creationId xmlns:a16="http://schemas.microsoft.com/office/drawing/2014/main" id="{D66F0AB5-573A-5183-82B8-A4F61F5CDFA7}"/>
                    </a:ext>
                  </a:extLst>
                </p:cNvPr>
                <p:cNvSpPr/>
                <p:nvPr/>
              </p:nvSpPr>
              <p:spPr>
                <a:xfrm>
                  <a:off x="3110932" y="4729625"/>
                  <a:ext cx="2283224" cy="576000"/>
                </a:xfrm>
                <a:custGeom>
                  <a:avLst/>
                  <a:gdLst>
                    <a:gd name="connsiteX0" fmla="*/ 576000 w 2304001"/>
                    <a:gd name="connsiteY0" fmla="*/ 0 h 576000"/>
                    <a:gd name="connsiteX1" fmla="*/ 2304001 w 2304001"/>
                    <a:gd name="connsiteY1" fmla="*/ 0 h 576000"/>
                    <a:gd name="connsiteX2" fmla="*/ 1728001 w 2304001"/>
                    <a:gd name="connsiteY2" fmla="*/ 576000 h 576000"/>
                    <a:gd name="connsiteX3" fmla="*/ 0 w 2304001"/>
                    <a:gd name="connsiteY3" fmla="*/ 576000 h 576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04001" h="576000">
                      <a:moveTo>
                        <a:pt x="576000" y="0"/>
                      </a:moveTo>
                      <a:lnTo>
                        <a:pt x="2304001" y="0"/>
                      </a:lnTo>
                      <a:lnTo>
                        <a:pt x="1728001" y="576000"/>
                      </a:lnTo>
                      <a:lnTo>
                        <a:pt x="0" y="576000"/>
                      </a:lnTo>
                      <a:close/>
                    </a:path>
                  </a:pathLst>
                </a:custGeom>
                <a:grpFill/>
                <a:ln w="6350" cap="flat">
                  <a:solidFill>
                    <a:schemeClr val="accent1">
                      <a:lumMod val="75000"/>
                    </a:schemeClr>
                  </a:solidFill>
                  <a:prstDash val="solid"/>
                  <a:bevel/>
                </a:ln>
              </p:spPr>
              <p:txBody>
                <a:bodyPr rtlCol="0" anchor="ctr"/>
                <a:lstStyle/>
                <a:p>
                  <a:endParaRPr lang="en-150"/>
                </a:p>
              </p:txBody>
            </p:sp>
          </p:grpSp>
        </p:grp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358D20C-7ADA-1749-F89E-F827E67091C6}"/>
                </a:ext>
              </a:extLst>
            </p:cNvPr>
            <p:cNvCxnSpPr>
              <a:cxnSpLocks/>
            </p:cNvCxnSpPr>
            <p:nvPr/>
          </p:nvCxnSpPr>
          <p:spPr>
            <a:xfrm>
              <a:off x="4780055" y="6645766"/>
              <a:ext cx="1338971" cy="0"/>
            </a:xfrm>
            <a:prstGeom prst="straightConnector1">
              <a:avLst/>
            </a:prstGeom>
            <a:ln>
              <a:solidFill>
                <a:srgbClr val="2A6CCB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FA9053-72EA-D711-286F-5640BCEE647F}"/>
                </a:ext>
              </a:extLst>
            </p:cNvPr>
            <p:cNvSpPr txBox="1"/>
            <p:nvPr/>
          </p:nvSpPr>
          <p:spPr>
            <a:xfrm>
              <a:off x="5001821" y="6263438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A6CCB"/>
                  </a:solidFill>
                </a:rPr>
                <a:t>50 mm</a:t>
              </a:r>
              <a:endParaRPr lang="en-150" sz="1200" dirty="0">
                <a:solidFill>
                  <a:srgbClr val="2A6CCB"/>
                </a:solidFill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5993AEA2-274B-93B0-8CF7-E72037375242}"/>
                </a:ext>
              </a:extLst>
            </p:cNvPr>
            <p:cNvCxnSpPr>
              <a:cxnSpLocks/>
            </p:cNvCxnSpPr>
            <p:nvPr/>
          </p:nvCxnSpPr>
          <p:spPr>
            <a:xfrm>
              <a:off x="6219819" y="6758306"/>
              <a:ext cx="0" cy="463632"/>
            </a:xfrm>
            <a:prstGeom prst="straightConnector1">
              <a:avLst/>
            </a:prstGeom>
            <a:ln>
              <a:solidFill>
                <a:srgbClr val="2A6CCB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3C15B64-CDA7-9636-0D63-B5D38E910480}"/>
                </a:ext>
              </a:extLst>
            </p:cNvPr>
            <p:cNvSpPr txBox="1"/>
            <p:nvPr/>
          </p:nvSpPr>
          <p:spPr>
            <a:xfrm>
              <a:off x="3582942" y="6571172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A6CCB"/>
                  </a:solidFill>
                </a:rPr>
                <a:t>50 mm</a:t>
              </a:r>
              <a:endParaRPr lang="en-150" sz="1200" dirty="0">
                <a:solidFill>
                  <a:srgbClr val="2A6CCB"/>
                </a:solidFill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AD105B6-CD1A-43B2-0857-C170C94DEF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078" y="6695517"/>
              <a:ext cx="479062" cy="477653"/>
            </a:xfrm>
            <a:prstGeom prst="straightConnector1">
              <a:avLst/>
            </a:prstGeom>
            <a:ln>
              <a:solidFill>
                <a:srgbClr val="2A6CCB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D4BE571-3229-A92D-E863-2D2088F17812}"/>
                </a:ext>
              </a:extLst>
            </p:cNvPr>
            <p:cNvSpPr txBox="1"/>
            <p:nvPr/>
          </p:nvSpPr>
          <p:spPr>
            <a:xfrm>
              <a:off x="6197189" y="6848171"/>
              <a:ext cx="6431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2A6CCB"/>
                  </a:solidFill>
                </a:rPr>
                <a:t>16 mm</a:t>
              </a:r>
              <a:endParaRPr lang="en-150" sz="1200" dirty="0">
                <a:solidFill>
                  <a:srgbClr val="2A6CCB"/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DF50D86-32C0-8842-EB8A-4F30DB03247E}"/>
              </a:ext>
            </a:extLst>
          </p:cNvPr>
          <p:cNvGrpSpPr/>
          <p:nvPr/>
        </p:nvGrpSpPr>
        <p:grpSpPr>
          <a:xfrm>
            <a:off x="5262670" y="2277298"/>
            <a:ext cx="1016143" cy="2098845"/>
            <a:chOff x="7551955" y="5662129"/>
            <a:chExt cx="2063748" cy="4262674"/>
          </a:xfrm>
        </p:grpSpPr>
        <p:pic>
          <p:nvPicPr>
            <p:cNvPr id="132" name="Picture 2">
              <a:extLst>
                <a:ext uri="{FF2B5EF4-FFF2-40B4-BE49-F238E27FC236}">
                  <a16:creationId xmlns:a16="http://schemas.microsoft.com/office/drawing/2014/main" id="{E910D84C-8C72-A67D-1241-7BD4FAE569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564" b="8284"/>
            <a:stretch/>
          </p:blipFill>
          <p:spPr bwMode="auto">
            <a:xfrm>
              <a:off x="7551955" y="5686286"/>
              <a:ext cx="2063748" cy="4238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8CC2FAD0-10C5-81CD-2A9E-BAF95418A426}"/>
                </a:ext>
              </a:extLst>
            </p:cNvPr>
            <p:cNvSpPr/>
            <p:nvPr/>
          </p:nvSpPr>
          <p:spPr>
            <a:xfrm>
              <a:off x="8084494" y="5662129"/>
              <a:ext cx="1059180" cy="922020"/>
            </a:xfrm>
            <a:custGeom>
              <a:avLst/>
              <a:gdLst>
                <a:gd name="connsiteX0" fmla="*/ 0 w 1455420"/>
                <a:gd name="connsiteY0" fmla="*/ 228600 h 1188720"/>
                <a:gd name="connsiteX1" fmla="*/ 152400 w 1455420"/>
                <a:gd name="connsiteY1" fmla="*/ 1188720 h 1188720"/>
                <a:gd name="connsiteX2" fmla="*/ 1455420 w 1455420"/>
                <a:gd name="connsiteY2" fmla="*/ 7620 h 1188720"/>
                <a:gd name="connsiteX3" fmla="*/ 891540 w 1455420"/>
                <a:gd name="connsiteY3" fmla="*/ 0 h 1188720"/>
                <a:gd name="connsiteX4" fmla="*/ 0 w 1455420"/>
                <a:gd name="connsiteY4" fmla="*/ 228600 h 1188720"/>
                <a:gd name="connsiteX0" fmla="*/ 7620 w 1303020"/>
                <a:gd name="connsiteY0" fmla="*/ 274320 h 1188720"/>
                <a:gd name="connsiteX1" fmla="*/ 0 w 1303020"/>
                <a:gd name="connsiteY1" fmla="*/ 1188720 h 1188720"/>
                <a:gd name="connsiteX2" fmla="*/ 1303020 w 1303020"/>
                <a:gd name="connsiteY2" fmla="*/ 7620 h 1188720"/>
                <a:gd name="connsiteX3" fmla="*/ 739140 w 1303020"/>
                <a:gd name="connsiteY3" fmla="*/ 0 h 1188720"/>
                <a:gd name="connsiteX4" fmla="*/ 7620 w 1303020"/>
                <a:gd name="connsiteY4" fmla="*/ 274320 h 1188720"/>
                <a:gd name="connsiteX0" fmla="*/ 53340 w 1303020"/>
                <a:gd name="connsiteY0" fmla="*/ 304800 h 1188720"/>
                <a:gd name="connsiteX1" fmla="*/ 0 w 1303020"/>
                <a:gd name="connsiteY1" fmla="*/ 1188720 h 1188720"/>
                <a:gd name="connsiteX2" fmla="*/ 1303020 w 1303020"/>
                <a:gd name="connsiteY2" fmla="*/ 7620 h 1188720"/>
                <a:gd name="connsiteX3" fmla="*/ 739140 w 1303020"/>
                <a:gd name="connsiteY3" fmla="*/ 0 h 1188720"/>
                <a:gd name="connsiteX4" fmla="*/ 53340 w 1303020"/>
                <a:gd name="connsiteY4" fmla="*/ 304800 h 1188720"/>
                <a:gd name="connsiteX0" fmla="*/ 15240 w 1264920"/>
                <a:gd name="connsiteY0" fmla="*/ 304800 h 1173480"/>
                <a:gd name="connsiteX1" fmla="*/ 0 w 1264920"/>
                <a:gd name="connsiteY1" fmla="*/ 1173480 h 1173480"/>
                <a:gd name="connsiteX2" fmla="*/ 1264920 w 1264920"/>
                <a:gd name="connsiteY2" fmla="*/ 7620 h 1173480"/>
                <a:gd name="connsiteX3" fmla="*/ 701040 w 1264920"/>
                <a:gd name="connsiteY3" fmla="*/ 0 h 1173480"/>
                <a:gd name="connsiteX4" fmla="*/ 15240 w 1264920"/>
                <a:gd name="connsiteY4" fmla="*/ 304800 h 1173480"/>
                <a:gd name="connsiteX0" fmla="*/ 15240 w 1074420"/>
                <a:gd name="connsiteY0" fmla="*/ 304800 h 1173480"/>
                <a:gd name="connsiteX1" fmla="*/ 0 w 1074420"/>
                <a:gd name="connsiteY1" fmla="*/ 1173480 h 1173480"/>
                <a:gd name="connsiteX2" fmla="*/ 1074420 w 1074420"/>
                <a:gd name="connsiteY2" fmla="*/ 228600 h 1173480"/>
                <a:gd name="connsiteX3" fmla="*/ 701040 w 1074420"/>
                <a:gd name="connsiteY3" fmla="*/ 0 h 1173480"/>
                <a:gd name="connsiteX4" fmla="*/ 15240 w 1074420"/>
                <a:gd name="connsiteY4" fmla="*/ 304800 h 1173480"/>
                <a:gd name="connsiteX0" fmla="*/ 15240 w 1074420"/>
                <a:gd name="connsiteY0" fmla="*/ 83820 h 952500"/>
                <a:gd name="connsiteX1" fmla="*/ 0 w 1074420"/>
                <a:gd name="connsiteY1" fmla="*/ 952500 h 952500"/>
                <a:gd name="connsiteX2" fmla="*/ 1074420 w 1074420"/>
                <a:gd name="connsiteY2" fmla="*/ 7620 h 952500"/>
                <a:gd name="connsiteX3" fmla="*/ 617220 w 1074420"/>
                <a:gd name="connsiteY3" fmla="*/ 0 h 952500"/>
                <a:gd name="connsiteX4" fmla="*/ 15240 w 1074420"/>
                <a:gd name="connsiteY4" fmla="*/ 83820 h 952500"/>
                <a:gd name="connsiteX0" fmla="*/ 15240 w 1074420"/>
                <a:gd name="connsiteY0" fmla="*/ 137160 h 1005840"/>
                <a:gd name="connsiteX1" fmla="*/ 0 w 1074420"/>
                <a:gd name="connsiteY1" fmla="*/ 1005840 h 1005840"/>
                <a:gd name="connsiteX2" fmla="*/ 1074420 w 1074420"/>
                <a:gd name="connsiteY2" fmla="*/ 60960 h 1005840"/>
                <a:gd name="connsiteX3" fmla="*/ 647700 w 1074420"/>
                <a:gd name="connsiteY3" fmla="*/ 0 h 1005840"/>
                <a:gd name="connsiteX4" fmla="*/ 15240 w 1074420"/>
                <a:gd name="connsiteY4" fmla="*/ 137160 h 1005840"/>
                <a:gd name="connsiteX0" fmla="*/ 15240 w 1043940"/>
                <a:gd name="connsiteY0" fmla="*/ 144780 h 1013460"/>
                <a:gd name="connsiteX1" fmla="*/ 0 w 1043940"/>
                <a:gd name="connsiteY1" fmla="*/ 1013460 h 1013460"/>
                <a:gd name="connsiteX2" fmla="*/ 1043940 w 1043940"/>
                <a:gd name="connsiteY2" fmla="*/ 0 h 1013460"/>
                <a:gd name="connsiteX3" fmla="*/ 647700 w 1043940"/>
                <a:gd name="connsiteY3" fmla="*/ 7620 h 1013460"/>
                <a:gd name="connsiteX4" fmla="*/ 15240 w 1043940"/>
                <a:gd name="connsiteY4" fmla="*/ 144780 h 1013460"/>
                <a:gd name="connsiteX0" fmla="*/ 38100 w 1043940"/>
                <a:gd name="connsiteY0" fmla="*/ 304800 h 1013460"/>
                <a:gd name="connsiteX1" fmla="*/ 0 w 1043940"/>
                <a:gd name="connsiteY1" fmla="*/ 1013460 h 1013460"/>
                <a:gd name="connsiteX2" fmla="*/ 1043940 w 1043940"/>
                <a:gd name="connsiteY2" fmla="*/ 0 h 1013460"/>
                <a:gd name="connsiteX3" fmla="*/ 647700 w 1043940"/>
                <a:gd name="connsiteY3" fmla="*/ 7620 h 1013460"/>
                <a:gd name="connsiteX4" fmla="*/ 38100 w 1043940"/>
                <a:gd name="connsiteY4" fmla="*/ 304800 h 1013460"/>
                <a:gd name="connsiteX0" fmla="*/ 7620 w 1043940"/>
                <a:gd name="connsiteY0" fmla="*/ 213360 h 1013460"/>
                <a:gd name="connsiteX1" fmla="*/ 0 w 1043940"/>
                <a:gd name="connsiteY1" fmla="*/ 1013460 h 1013460"/>
                <a:gd name="connsiteX2" fmla="*/ 1043940 w 1043940"/>
                <a:gd name="connsiteY2" fmla="*/ 0 h 1013460"/>
                <a:gd name="connsiteX3" fmla="*/ 647700 w 1043940"/>
                <a:gd name="connsiteY3" fmla="*/ 7620 h 1013460"/>
                <a:gd name="connsiteX4" fmla="*/ 7620 w 1043940"/>
                <a:gd name="connsiteY4" fmla="*/ 213360 h 1013460"/>
                <a:gd name="connsiteX0" fmla="*/ 0 w 1036320"/>
                <a:gd name="connsiteY0" fmla="*/ 213360 h 998220"/>
                <a:gd name="connsiteX1" fmla="*/ 7620 w 1036320"/>
                <a:gd name="connsiteY1" fmla="*/ 998220 h 998220"/>
                <a:gd name="connsiteX2" fmla="*/ 1036320 w 1036320"/>
                <a:gd name="connsiteY2" fmla="*/ 0 h 998220"/>
                <a:gd name="connsiteX3" fmla="*/ 640080 w 1036320"/>
                <a:gd name="connsiteY3" fmla="*/ 7620 h 998220"/>
                <a:gd name="connsiteX4" fmla="*/ 0 w 1036320"/>
                <a:gd name="connsiteY4" fmla="*/ 213360 h 998220"/>
                <a:gd name="connsiteX0" fmla="*/ 0 w 1036320"/>
                <a:gd name="connsiteY0" fmla="*/ 236220 h 1021080"/>
                <a:gd name="connsiteX1" fmla="*/ 7620 w 1036320"/>
                <a:gd name="connsiteY1" fmla="*/ 1021080 h 1021080"/>
                <a:gd name="connsiteX2" fmla="*/ 1036320 w 1036320"/>
                <a:gd name="connsiteY2" fmla="*/ 22860 h 1021080"/>
                <a:gd name="connsiteX3" fmla="*/ 640080 w 1036320"/>
                <a:gd name="connsiteY3" fmla="*/ 0 h 1021080"/>
                <a:gd name="connsiteX4" fmla="*/ 0 w 1036320"/>
                <a:gd name="connsiteY4" fmla="*/ 236220 h 1021080"/>
                <a:gd name="connsiteX0" fmla="*/ 0 w 1013460"/>
                <a:gd name="connsiteY0" fmla="*/ 236220 h 1021080"/>
                <a:gd name="connsiteX1" fmla="*/ 7620 w 1013460"/>
                <a:gd name="connsiteY1" fmla="*/ 1021080 h 1021080"/>
                <a:gd name="connsiteX2" fmla="*/ 1013460 w 1013460"/>
                <a:gd name="connsiteY2" fmla="*/ 15240 h 1021080"/>
                <a:gd name="connsiteX3" fmla="*/ 640080 w 1013460"/>
                <a:gd name="connsiteY3" fmla="*/ 0 h 1021080"/>
                <a:gd name="connsiteX4" fmla="*/ 0 w 1013460"/>
                <a:gd name="connsiteY4" fmla="*/ 236220 h 1021080"/>
                <a:gd name="connsiteX0" fmla="*/ 0 w 1036320"/>
                <a:gd name="connsiteY0" fmla="*/ 236220 h 1021080"/>
                <a:gd name="connsiteX1" fmla="*/ 7620 w 1036320"/>
                <a:gd name="connsiteY1" fmla="*/ 1021080 h 1021080"/>
                <a:gd name="connsiteX2" fmla="*/ 1036320 w 1036320"/>
                <a:gd name="connsiteY2" fmla="*/ 15240 h 1021080"/>
                <a:gd name="connsiteX3" fmla="*/ 640080 w 1036320"/>
                <a:gd name="connsiteY3" fmla="*/ 0 h 1021080"/>
                <a:gd name="connsiteX4" fmla="*/ 0 w 1036320"/>
                <a:gd name="connsiteY4" fmla="*/ 236220 h 1021080"/>
                <a:gd name="connsiteX0" fmla="*/ 0 w 1036320"/>
                <a:gd name="connsiteY0" fmla="*/ 236220 h 922020"/>
                <a:gd name="connsiteX1" fmla="*/ 7620 w 1036320"/>
                <a:gd name="connsiteY1" fmla="*/ 922020 h 922020"/>
                <a:gd name="connsiteX2" fmla="*/ 1036320 w 1036320"/>
                <a:gd name="connsiteY2" fmla="*/ 15240 h 922020"/>
                <a:gd name="connsiteX3" fmla="*/ 640080 w 1036320"/>
                <a:gd name="connsiteY3" fmla="*/ 0 h 922020"/>
                <a:gd name="connsiteX4" fmla="*/ 0 w 1036320"/>
                <a:gd name="connsiteY4" fmla="*/ 236220 h 922020"/>
                <a:gd name="connsiteX0" fmla="*/ 0 w 1059180"/>
                <a:gd name="connsiteY0" fmla="*/ 236220 h 922020"/>
                <a:gd name="connsiteX1" fmla="*/ 7620 w 1059180"/>
                <a:gd name="connsiteY1" fmla="*/ 922020 h 922020"/>
                <a:gd name="connsiteX2" fmla="*/ 1059180 w 1059180"/>
                <a:gd name="connsiteY2" fmla="*/ 7620 h 922020"/>
                <a:gd name="connsiteX3" fmla="*/ 640080 w 1059180"/>
                <a:gd name="connsiteY3" fmla="*/ 0 h 922020"/>
                <a:gd name="connsiteX4" fmla="*/ 0 w 1059180"/>
                <a:gd name="connsiteY4" fmla="*/ 236220 h 92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180" h="922020">
                  <a:moveTo>
                    <a:pt x="0" y="236220"/>
                  </a:moveTo>
                  <a:lnTo>
                    <a:pt x="7620" y="922020"/>
                  </a:lnTo>
                  <a:lnTo>
                    <a:pt x="1059180" y="7620"/>
                  </a:lnTo>
                  <a:lnTo>
                    <a:pt x="640080" y="0"/>
                  </a:lnTo>
                  <a:lnTo>
                    <a:pt x="0" y="2362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150" dirty="0"/>
            </a:p>
          </p:txBody>
        </p:sp>
      </p:grpSp>
      <p:pic>
        <p:nvPicPr>
          <p:cNvPr id="134" name="Picture 133" descr="A diagram of a normal distribution&#10;&#10;Description automatically generated">
            <a:extLst>
              <a:ext uri="{FF2B5EF4-FFF2-40B4-BE49-F238E27FC236}">
                <a16:creationId xmlns:a16="http://schemas.microsoft.com/office/drawing/2014/main" id="{EEAC5993-A7B8-DFA2-8E33-A371B0788F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6" y="4928486"/>
            <a:ext cx="1594493" cy="1594493"/>
          </a:xfrm>
          <a:prstGeom prst="rect">
            <a:avLst/>
          </a:prstGeom>
        </p:spPr>
      </p:pic>
      <p:pic>
        <p:nvPicPr>
          <p:cNvPr id="135" name="Picture 134" descr="A blue square with a red circle&#10;&#10;Description automatically generated">
            <a:extLst>
              <a:ext uri="{FF2B5EF4-FFF2-40B4-BE49-F238E27FC236}">
                <a16:creationId xmlns:a16="http://schemas.microsoft.com/office/drawing/2014/main" id="{6F0554CA-CF3D-B25D-F168-8D995FC6B45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"/>
          <a:stretch/>
        </p:blipFill>
        <p:spPr>
          <a:xfrm>
            <a:off x="2605889" y="5470516"/>
            <a:ext cx="688627" cy="623015"/>
          </a:xfrm>
          <a:prstGeom prst="rect">
            <a:avLst/>
          </a:prstGeom>
        </p:spPr>
      </p:pic>
      <p:pic>
        <p:nvPicPr>
          <p:cNvPr id="136" name="Picture 135" descr="A blue square with numbers and letters&#10;&#10;Description automatically generated">
            <a:extLst>
              <a:ext uri="{FF2B5EF4-FFF2-40B4-BE49-F238E27FC236}">
                <a16:creationId xmlns:a16="http://schemas.microsoft.com/office/drawing/2014/main" id="{605554A3-054B-9EF0-7056-3F4181EF80C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2"/>
          <a:stretch/>
        </p:blipFill>
        <p:spPr>
          <a:xfrm>
            <a:off x="6047758" y="5465156"/>
            <a:ext cx="688627" cy="620100"/>
          </a:xfrm>
          <a:prstGeom prst="rect">
            <a:avLst/>
          </a:prstGeom>
        </p:spPr>
      </p:pic>
      <p:pic>
        <p:nvPicPr>
          <p:cNvPr id="137" name="Picture 136" descr="A blue square with numbers and letters&#10;&#10;Description automatically generated">
            <a:extLst>
              <a:ext uri="{FF2B5EF4-FFF2-40B4-BE49-F238E27FC236}">
                <a16:creationId xmlns:a16="http://schemas.microsoft.com/office/drawing/2014/main" id="{3CEB50FD-2DB8-9E32-1E77-33D166F378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>
          <a:xfrm>
            <a:off x="5367010" y="5459393"/>
            <a:ext cx="688627" cy="625863"/>
          </a:xfrm>
          <a:prstGeom prst="rect">
            <a:avLst/>
          </a:prstGeom>
        </p:spPr>
      </p:pic>
      <p:pic>
        <p:nvPicPr>
          <p:cNvPr id="138" name="Picture 137" descr="A blue square with numbers and letters&#10;&#10;Description automatically generated">
            <a:extLst>
              <a:ext uri="{FF2B5EF4-FFF2-40B4-BE49-F238E27FC236}">
                <a16:creationId xmlns:a16="http://schemas.microsoft.com/office/drawing/2014/main" id="{5286A812-9597-ED18-3526-2FFD2EBF65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6"/>
          <a:stretch/>
        </p:blipFill>
        <p:spPr>
          <a:xfrm>
            <a:off x="3994976" y="5463558"/>
            <a:ext cx="688627" cy="624064"/>
          </a:xfrm>
          <a:prstGeom prst="rect">
            <a:avLst/>
          </a:prstGeom>
        </p:spPr>
      </p:pic>
      <p:pic>
        <p:nvPicPr>
          <p:cNvPr id="139" name="Picture 138" descr="A blue square with numbers and letters&#10;&#10;Description automatically generated">
            <a:extLst>
              <a:ext uri="{FF2B5EF4-FFF2-40B4-BE49-F238E27FC236}">
                <a16:creationId xmlns:a16="http://schemas.microsoft.com/office/drawing/2014/main" id="{978269DB-EB0D-ED79-968B-5D5B43DE645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/>
          <a:stretch/>
        </p:blipFill>
        <p:spPr>
          <a:xfrm>
            <a:off x="4673692" y="5459393"/>
            <a:ext cx="688627" cy="625863"/>
          </a:xfrm>
          <a:prstGeom prst="rect">
            <a:avLst/>
          </a:prstGeom>
        </p:spPr>
      </p:pic>
      <p:pic>
        <p:nvPicPr>
          <p:cNvPr id="140" name="Picture 139" descr="A blue square with a red circle in the center&#10;&#10;Description automatically generated">
            <a:extLst>
              <a:ext uri="{FF2B5EF4-FFF2-40B4-BE49-F238E27FC236}">
                <a16:creationId xmlns:a16="http://schemas.microsoft.com/office/drawing/2014/main" id="{C59F6D23-A476-B2BB-EC55-2D545C4619F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/>
          <a:stretch/>
        </p:blipFill>
        <p:spPr>
          <a:xfrm>
            <a:off x="3296199" y="5459393"/>
            <a:ext cx="688627" cy="625806"/>
          </a:xfrm>
          <a:prstGeom prst="rect">
            <a:avLst/>
          </a:prstGeom>
        </p:spPr>
      </p:pic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B565A7A-48CA-D76B-C92A-B848DE986DB4}"/>
              </a:ext>
            </a:extLst>
          </p:cNvPr>
          <p:cNvGrpSpPr/>
          <p:nvPr/>
        </p:nvGrpSpPr>
        <p:grpSpPr>
          <a:xfrm>
            <a:off x="7536809" y="1089921"/>
            <a:ext cx="4031283" cy="1153048"/>
            <a:chOff x="11426791" y="13359898"/>
            <a:chExt cx="8748533" cy="2502299"/>
          </a:xfrm>
        </p:grpSpPr>
        <p:pic>
          <p:nvPicPr>
            <p:cNvPr id="149" name="Picture 148" descr="A screenshot of a graph&#10;&#10;Description automatically generated">
              <a:extLst>
                <a:ext uri="{FF2B5EF4-FFF2-40B4-BE49-F238E27FC236}">
                  <a16:creationId xmlns:a16="http://schemas.microsoft.com/office/drawing/2014/main" id="{EB28A789-A800-4F3C-1579-E0722D8CE9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3" t="30092" r="24352" b="52132"/>
            <a:stretch/>
          </p:blipFill>
          <p:spPr>
            <a:xfrm>
              <a:off x="11426791" y="13374744"/>
              <a:ext cx="5778147" cy="2487453"/>
            </a:xfrm>
            <a:prstGeom prst="rect">
              <a:avLst/>
            </a:prstGeom>
          </p:spPr>
        </p:pic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170BDD75-A4F9-BBB3-6D89-D67D25C72FFF}"/>
                </a:ext>
              </a:extLst>
            </p:cNvPr>
            <p:cNvGrpSpPr/>
            <p:nvPr/>
          </p:nvGrpSpPr>
          <p:grpSpPr>
            <a:xfrm>
              <a:off x="17289903" y="13359898"/>
              <a:ext cx="2885421" cy="1949206"/>
              <a:chOff x="17289903" y="13359898"/>
              <a:chExt cx="2885421" cy="1949206"/>
            </a:xfrm>
          </p:grpSpPr>
          <p:pic>
            <p:nvPicPr>
              <p:cNvPr id="146" name="Picture 145" descr="A graph of a func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8C4243A5-6A2F-823C-A6D1-0506B63588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05" t="52890" r="1222" b="31844"/>
              <a:stretch/>
            </p:blipFill>
            <p:spPr>
              <a:xfrm>
                <a:off x="17289903" y="14437699"/>
                <a:ext cx="2885421" cy="871405"/>
              </a:xfrm>
              <a:prstGeom prst="rect">
                <a:avLst/>
              </a:prstGeom>
            </p:spPr>
          </p:pic>
          <p:pic>
            <p:nvPicPr>
              <p:cNvPr id="147" name="Picture 146" descr="A graph of a func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67A7C32C-3CB0-806D-408B-8CFA77FE779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05" t="22283" r="1222" b="69296"/>
              <a:stretch/>
            </p:blipFill>
            <p:spPr>
              <a:xfrm>
                <a:off x="17289903" y="13359898"/>
                <a:ext cx="2885421" cy="480752"/>
              </a:xfrm>
              <a:prstGeom prst="rect">
                <a:avLst/>
              </a:prstGeom>
            </p:spPr>
          </p:pic>
          <p:pic>
            <p:nvPicPr>
              <p:cNvPr id="148" name="Picture 147" descr="A graph of a function&#10;&#10;Description automatically generated with medium confidence">
                <a:extLst>
                  <a:ext uri="{FF2B5EF4-FFF2-40B4-BE49-F238E27FC236}">
                    <a16:creationId xmlns:a16="http://schemas.microsoft.com/office/drawing/2014/main" id="{6C20FBBF-311D-8726-7255-BC2B9A96EB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05" t="36080" r="1222" b="52740"/>
              <a:stretch/>
            </p:blipFill>
            <p:spPr>
              <a:xfrm>
                <a:off x="17289903" y="13815454"/>
                <a:ext cx="2885421" cy="638174"/>
              </a:xfrm>
              <a:prstGeom prst="rect">
                <a:avLst/>
              </a:prstGeom>
            </p:spPr>
          </p:pic>
        </p:grp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7CDF42F6-44A2-5813-0BCA-9C1FA6B552D8}"/>
              </a:ext>
            </a:extLst>
          </p:cNvPr>
          <p:cNvSpPr/>
          <p:nvPr/>
        </p:nvSpPr>
        <p:spPr>
          <a:xfrm>
            <a:off x="788766" y="3958129"/>
            <a:ext cx="5842305" cy="7427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1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FFBCE07-457B-FD4D-2EEA-0C8077B1E438}"/>
              </a:ext>
            </a:extLst>
          </p:cNvPr>
          <p:cNvSpPr txBox="1"/>
          <p:nvPr/>
        </p:nvSpPr>
        <p:spPr>
          <a:xfrm>
            <a:off x="463497" y="4072877"/>
            <a:ext cx="63305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Energy-based scatter correction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23AB2E5F-0B71-D3D4-7284-E8D701D72ECA}"/>
              </a:ext>
            </a:extLst>
          </p:cNvPr>
          <p:cNvSpPr txBox="1"/>
          <p:nvPr/>
        </p:nvSpPr>
        <p:spPr>
          <a:xfrm>
            <a:off x="551108" y="4654608"/>
            <a:ext cx="18379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/>
                </a:solidFill>
              </a:rPr>
              <a:t>Single energy histograms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8E8D54CE-5C6E-77D5-96B4-B98E8FCF72B6}"/>
              </a:ext>
            </a:extLst>
          </p:cNvPr>
          <p:cNvSpPr txBox="1"/>
          <p:nvPr/>
        </p:nvSpPr>
        <p:spPr>
          <a:xfrm>
            <a:off x="3903371" y="4658274"/>
            <a:ext cx="17465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solidFill>
                  <a:schemeClr val="tx1"/>
                </a:solidFill>
              </a:rPr>
              <a:t>Dual energy histograms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24668F4E-07B7-1597-C093-503995B9BD2A}"/>
              </a:ext>
            </a:extLst>
          </p:cNvPr>
          <p:cNvSpPr txBox="1"/>
          <p:nvPr/>
        </p:nvSpPr>
        <p:spPr>
          <a:xfrm>
            <a:off x="2632051" y="6153037"/>
            <a:ext cx="4341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prompt    =     true      +                        scatter                       +  random</a:t>
            </a:r>
            <a:endParaRPr lang="en-150" sz="12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616AE45B-5AEF-0132-7B22-BB8F6B44C6FF}"/>
              </a:ext>
            </a:extLst>
          </p:cNvPr>
          <p:cNvSpPr txBox="1"/>
          <p:nvPr/>
        </p:nvSpPr>
        <p:spPr>
          <a:xfrm>
            <a:off x="1357050" y="4957079"/>
            <a:ext cx="1006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>
                <a:solidFill>
                  <a:srgbClr val="0070C0"/>
                </a:solidFill>
              </a:rPr>
              <a:t>Unscattered</a:t>
            </a:r>
            <a:endParaRPr lang="en-US" sz="1200" dirty="0">
              <a:solidFill>
                <a:srgbClr val="0070C0"/>
              </a:solidFill>
            </a:endParaRPr>
          </a:p>
          <a:p>
            <a:pPr algn="r"/>
            <a:r>
              <a:rPr lang="en-US" sz="1200" dirty="0">
                <a:solidFill>
                  <a:srgbClr val="FFC000"/>
                </a:solidFill>
              </a:rPr>
              <a:t>Scattered</a:t>
            </a:r>
          </a:p>
          <a:p>
            <a:pPr algn="r"/>
            <a:r>
              <a:rPr lang="en-US" sz="1200" dirty="0">
                <a:solidFill>
                  <a:srgbClr val="C00000"/>
                </a:solidFill>
              </a:rPr>
              <a:t>Random</a:t>
            </a: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E7DF582C-66C7-1EBC-8EC4-EA0305F0D24F}"/>
              </a:ext>
            </a:extLst>
          </p:cNvPr>
          <p:cNvGrpSpPr/>
          <p:nvPr/>
        </p:nvGrpSpPr>
        <p:grpSpPr>
          <a:xfrm>
            <a:off x="3512878" y="5116299"/>
            <a:ext cx="3148326" cy="218169"/>
            <a:chOff x="3642418" y="5192499"/>
            <a:chExt cx="3148326" cy="218169"/>
          </a:xfrm>
        </p:grpSpPr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834AB5F2-7E53-76A8-AEBF-C59A7BCE4E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2418" y="5192499"/>
              <a:ext cx="425051" cy="214930"/>
            </a:xfrm>
            <a:prstGeom prst="straightConnector1">
              <a:avLst/>
            </a:prstGeom>
            <a:ln w="12700">
              <a:solidFill>
                <a:srgbClr val="0070C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55F6F613-49B6-BE63-873B-FD3589D500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84449" y="5297234"/>
              <a:ext cx="168992" cy="113434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C28070F2-0D33-3460-62D6-D8432EBFB32E}"/>
                </a:ext>
              </a:extLst>
            </p:cNvPr>
            <p:cNvCxnSpPr>
              <a:cxnSpLocks/>
            </p:cNvCxnSpPr>
            <p:nvPr/>
          </p:nvCxnSpPr>
          <p:spPr>
            <a:xfrm>
              <a:off x="4558579" y="5222665"/>
              <a:ext cx="192234" cy="123769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D0B17A4-2DA8-28CC-A1B0-23DBAECA94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49342" y="5223485"/>
              <a:ext cx="114710" cy="77470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D937A4BC-2552-BA36-F75E-4DA98CF833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27934" y="5209068"/>
              <a:ext cx="124257" cy="176334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4226E4E9-9BF7-F4DB-3900-0387FB9EC3E3}"/>
                </a:ext>
              </a:extLst>
            </p:cNvPr>
            <p:cNvCxnSpPr>
              <a:cxnSpLocks/>
            </p:cNvCxnSpPr>
            <p:nvPr/>
          </p:nvCxnSpPr>
          <p:spPr>
            <a:xfrm>
              <a:off x="5231887" y="5265704"/>
              <a:ext cx="192234" cy="123769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D145AEE8-FE89-78C5-4932-0DC4ACAAC486}"/>
                </a:ext>
              </a:extLst>
            </p:cNvPr>
            <p:cNvCxnSpPr>
              <a:cxnSpLocks/>
            </p:cNvCxnSpPr>
            <p:nvPr/>
          </p:nvCxnSpPr>
          <p:spPr>
            <a:xfrm>
              <a:off x="5147582" y="5208553"/>
              <a:ext cx="90959" cy="61059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0E6C4E61-9BDB-0202-ACBC-1ADD4BABB0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7817" y="5209270"/>
              <a:ext cx="124257" cy="176334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975459BD-B168-1206-2EF0-BED4D86669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3571" y="5254710"/>
              <a:ext cx="171363" cy="122735"/>
            </a:xfrm>
            <a:prstGeom prst="straightConnector1">
              <a:avLst/>
            </a:prstGeom>
            <a:ln w="12700"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A7414EF5-1EAC-D9E3-C532-081833FCE809}"/>
                </a:ext>
              </a:extLst>
            </p:cNvPr>
            <p:cNvCxnSpPr>
              <a:cxnSpLocks/>
            </p:cNvCxnSpPr>
            <p:nvPr/>
          </p:nvCxnSpPr>
          <p:spPr>
            <a:xfrm>
              <a:off x="5807786" y="5209275"/>
              <a:ext cx="209883" cy="166122"/>
            </a:xfrm>
            <a:prstGeom prst="line">
              <a:avLst/>
            </a:prstGeom>
            <a:ln w="12700">
              <a:solidFill>
                <a:srgbClr val="FFC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29C3DA00-65CA-9C13-0516-2347245C85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9308" y="5209270"/>
              <a:ext cx="124257" cy="176334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F313E134-D22F-D95C-986C-865CF241F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9381" y="5254710"/>
              <a:ext cx="171363" cy="122735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0793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63</Words>
  <Application>Microsoft Office PowerPoint</Application>
  <PresentationFormat>Widescreen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Jens Maebe</dc:creator>
  <cp:lastModifiedBy>Jens Maebe</cp:lastModifiedBy>
  <cp:revision>1</cp:revision>
  <dcterms:created xsi:type="dcterms:W3CDTF">2024-05-17T14:40:33Z</dcterms:created>
  <dcterms:modified xsi:type="dcterms:W3CDTF">2024-05-17T15:08:07Z</dcterms:modified>
</cp:coreProperties>
</file>