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702" r:id="rId5"/>
    <p:sldMasterId id="2147483674" r:id="rId6"/>
    <p:sldMasterId id="2147483677" r:id="rId7"/>
  </p:sldMasterIdLst>
  <p:notesMasterIdLst>
    <p:notesMasterId r:id="rId9"/>
  </p:notesMasterIdLst>
  <p:handoutMasterIdLst>
    <p:handoutMasterId r:id="rId10"/>
  </p:handoutMasterIdLst>
  <p:sldIdLst>
    <p:sldId id="603" r:id="rId8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FB3DCD-C42F-A317-1EA9-888C2879486B}" name="Laura Parellada Monreal" initials="LP" userId="S::lparelladamonreal@fbk.eu::934c5537-3784-49d1-a6b8-e6775585aa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910"/>
    <a:srgbClr val="FFFFFF"/>
    <a:srgbClr val="FF5555"/>
    <a:srgbClr val="1166B3"/>
    <a:srgbClr val="8D42C6"/>
    <a:srgbClr val="4F81BD"/>
    <a:srgbClr val="64D4EA"/>
    <a:srgbClr val="4CCCE6"/>
    <a:srgbClr val="6CD5EA"/>
    <a:srgbClr val="2BC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E4529-9753-459B-BFB5-CD3AAF5A9F0C}" v="14" dt="2023-09-10T05:52:15.535"/>
    <p1510:client id="{DEF6D53D-33B7-4513-ADEE-F13418749C4E}" v="4" dt="2023-09-10T06:03:33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62" y="4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Penna" userId="S::mpenna@fbk.eu::edb33c7d-37c7-431c-b4e9-dafc6d55f659" providerId="AD" clId="Web-{CE2E4529-9753-459B-BFB5-CD3AAF5A9F0C}"/>
    <pc:docChg chg="modSld">
      <pc:chgData name="Michele Penna" userId="S::mpenna@fbk.eu::edb33c7d-37c7-431c-b4e9-dafc6d55f659" providerId="AD" clId="Web-{CE2E4529-9753-459B-BFB5-CD3AAF5A9F0C}" dt="2023-09-10T05:52:15.535" v="6" actId="20577"/>
      <pc:docMkLst>
        <pc:docMk/>
      </pc:docMkLst>
      <pc:sldChg chg="modSp">
        <pc:chgData name="Michele Penna" userId="S::mpenna@fbk.eu::edb33c7d-37c7-431c-b4e9-dafc6d55f659" providerId="AD" clId="Web-{CE2E4529-9753-459B-BFB5-CD3AAF5A9F0C}" dt="2023-09-10T05:52:15.535" v="6" actId="20577"/>
        <pc:sldMkLst>
          <pc:docMk/>
          <pc:sldMk cId="2899045319" sldId="603"/>
        </pc:sldMkLst>
        <pc:spChg chg="mod">
          <ac:chgData name="Michele Penna" userId="S::mpenna@fbk.eu::edb33c7d-37c7-431c-b4e9-dafc6d55f659" providerId="AD" clId="Web-{CE2E4529-9753-459B-BFB5-CD3AAF5A9F0C}" dt="2023-09-10T05:52:15.535" v="6" actId="20577"/>
          <ac:spMkLst>
            <pc:docMk/>
            <pc:sldMk cId="2899045319" sldId="603"/>
            <ac:spMk id="12" creationId="{E54429BB-A56D-4B56-A253-7D72D5A43B07}"/>
          </ac:spMkLst>
        </pc:spChg>
      </pc:sldChg>
    </pc:docChg>
  </pc:docChgLst>
  <pc:docChgLst>
    <pc:chgData name="Michele Penna" userId="S::mpenna@fbk.eu::edb33c7d-37c7-431c-b4e9-dafc6d55f659" providerId="AD" clId="Web-{DEF6D53D-33B7-4513-ADEE-F13418749C4E}"/>
    <pc:docChg chg="modSld">
      <pc:chgData name="Michele Penna" userId="S::mpenna@fbk.eu::edb33c7d-37c7-431c-b4e9-dafc6d55f659" providerId="AD" clId="Web-{DEF6D53D-33B7-4513-ADEE-F13418749C4E}" dt="2023-09-10T06:03:33.560" v="2" actId="1076"/>
      <pc:docMkLst>
        <pc:docMk/>
      </pc:docMkLst>
      <pc:sldChg chg="addSp modSp">
        <pc:chgData name="Michele Penna" userId="S::mpenna@fbk.eu::edb33c7d-37c7-431c-b4e9-dafc6d55f659" providerId="AD" clId="Web-{DEF6D53D-33B7-4513-ADEE-F13418749C4E}" dt="2023-09-10T06:03:33.560" v="2" actId="1076"/>
        <pc:sldMkLst>
          <pc:docMk/>
          <pc:sldMk cId="1478062811" sldId="642"/>
        </pc:sldMkLst>
        <pc:picChg chg="add mod">
          <ac:chgData name="Michele Penna" userId="S::mpenna@fbk.eu::edb33c7d-37c7-431c-b4e9-dafc6d55f659" providerId="AD" clId="Web-{DEF6D53D-33B7-4513-ADEE-F13418749C4E}" dt="2023-09-10T06:03:33.560" v="2" actId="1076"/>
          <ac:picMkLst>
            <pc:docMk/>
            <pc:sldMk cId="1478062811" sldId="642"/>
            <ac:picMk id="7" creationId="{00DC6D07-C651-7806-28F0-07B00ABE579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F369C-A8E8-4EEB-A22A-8BCF4E62780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0DD5-8161-4D2E-B13F-9036CE27839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413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21.05.2024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‹N›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page</a:t>
            </a:r>
          </a:p>
          <a:p>
            <a:fld id="{37D409AB-2201-4E18-8A34-C31753AD9B06}" type="slidenum">
              <a:rPr smtClean="0"/>
              <a:pPr/>
              <a:t>‹N›</a:t>
            </a:fld>
            <a:endParaRPr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BE2871A-68D7-4295-857E-38B58BD31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7AA9169C-703F-4501-BEBA-49256B5A8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AB9E19-0E08-4BE9-9DD7-5B6A41BCB59B}" type="datetime1">
              <a:rPr lang="it-IT" smtClean="0"/>
              <a:t>21/05/2024</a:t>
            </a:fld>
            <a:endParaRPr lang="en-US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20E45270-9FD9-409F-9ACD-C9914D213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358D610-BD05-40F1-B096-74CB3C4A09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A9B8CC4-AADD-A8E2-46F3-DFA83B4BE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SLIDE" userDrawn="1">
  <p:cSld name="DEFAULT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212"/>
          <p:cNvCxnSpPr/>
          <p:nvPr/>
        </p:nvCxnSpPr>
        <p:spPr>
          <a:xfrm>
            <a:off x="704850" y="685800"/>
            <a:ext cx="0" cy="10287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" name="Google Shape;90;p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850" y="9321032"/>
            <a:ext cx="895350" cy="47485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2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5448300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6B3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1166B3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654891" y="9305262"/>
            <a:ext cx="209005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pPr algn="ctr"/>
            <a:fld id="{4079ADB0-D2A5-43DC-B90E-AE847EAC09F8}" type="datetime1">
              <a:rPr lang="it-IT" smtClean="0"/>
              <a:t>21/05/2024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9305262"/>
            <a:ext cx="10515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</a:lstStyle>
          <a:p>
            <a:r>
              <a:rPr lang="en-US"/>
              <a:t>PetVision kickoff summary</a:t>
            </a:r>
            <a:endParaRPr lang="en-US" dirty="0"/>
          </a:p>
        </p:txBody>
      </p:sp>
      <p:cxnSp>
        <p:nvCxnSpPr>
          <p:cNvPr id="13" name="Google Shape;88;p212"/>
          <p:cNvCxnSpPr/>
          <p:nvPr userDrawn="1"/>
        </p:nvCxnSpPr>
        <p:spPr>
          <a:xfrm>
            <a:off x="16744950" y="9186985"/>
            <a:ext cx="0" cy="74295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9;p212"/>
          <p:cNvSpPr txBox="1">
            <a:spLocks noGrp="1"/>
          </p:cNvSpPr>
          <p:nvPr>
            <p:ph type="sldNum" idx="4"/>
          </p:nvPr>
        </p:nvSpPr>
        <p:spPr>
          <a:xfrm>
            <a:off x="16903040" y="9348294"/>
            <a:ext cx="11429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2400" b="0">
                <a:solidFill>
                  <a:schemeClr val="accent2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59D97C3-5D84-6BF8-55BA-78012F12C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85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23C4689-97CD-4C66-A008-13AC555EE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F9A4C965-A882-44C6-B016-7A2B64F0F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C2D29-CD7E-44F6-8E6F-D7C12BD2A004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7B879C44-67E9-4570-BAEA-032EC5257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3314E58-B07C-4386-97E6-96910AA945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D8A0E79-32F2-4BBA-B1E8-5A0161305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82ADCCA-FBAA-4453-B576-4981F327E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997D8DF2-FAB6-4623-B224-10AFB69C2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960C5F9-4689-464D-A220-7C3F16ADB64F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105B1238-CF2C-4FD2-8E2E-DD5C59A25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359AF8-A202-4974-8767-C7EA260341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AD8B3AB-DAF6-54AE-3504-72A615234B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2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A181FB7-9A21-4F73-A3B5-0A22FFA24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8DCA18D-1A25-4390-9623-C245B25BE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75F4412-DA4F-4EC2-A916-1757E634758D}" type="datetime1">
              <a:rPr lang="it-IT" smtClean="0"/>
              <a:t>21/05/2024</a:t>
            </a:fld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6F0A06DA-917B-429C-B820-3E5E5EBD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5C7598E-51C5-4BEC-8159-8B3AF8221D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E4A9CCB-E335-A488-7CD0-1900328028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3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D54846DC-EFB6-4E90-8F18-12165E945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4A85F470-5F9C-4C53-974E-DF0D26E57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8A5567F-4F62-44E4-B5AA-256E81A4B8D1}" type="datetime1">
              <a:rPr lang="it-IT" smtClean="0"/>
              <a:t>21/05/2024</a:t>
            </a:fld>
            <a:endParaRPr lang="en-US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78265AE5-1299-49AA-82D4-90D85EF05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A071C24-3975-4668-9BF6-46CBF1FC4C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535367C-1213-3EF7-1BB6-F799007195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4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49B96B46-B64D-4992-A605-87493AEE0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4B9DA422-A4CA-4BD4-BF59-DCAF5E084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1759B4C-BC59-40D7-A28F-1ACC110A71E9}" type="datetime1">
              <a:rPr lang="it-IT" smtClean="0"/>
              <a:t>21/05/2024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2690CB3B-0A0E-49C9-904B-9536147E7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85AF8ED-ADF5-46BA-83C8-97D4FF0D9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D1A208C-E115-A84C-A60F-C65FF7A39B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8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30673EDA-68A0-4FE3-BBDE-21F401ACB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7A8B26FC-119E-41FD-9FEE-BD61251DB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858C518-D7F0-4ECF-A792-145655A75A66}" type="datetime1">
              <a:rPr lang="it-IT" smtClean="0"/>
              <a:t>21/05/2024</a:t>
            </a:fld>
            <a:endParaRPr lang="en-US"/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69908D21-468D-4D97-8C26-FEB66AEC8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F1DB85A6-A63C-4F00-A4F3-26AA0D959B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6E8571-43AD-2723-C398-75898B2AEC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65" y="0"/>
            <a:ext cx="120396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2">
            <a:extLst>
              <a:ext uri="{FF2B5EF4-FFF2-40B4-BE49-F238E27FC236}">
                <a16:creationId xmlns:a16="http://schemas.microsoft.com/office/drawing/2014/main" id="{D59D7715-BEF2-425C-9FA8-FBF7A615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828800" y="3040987"/>
            <a:ext cx="1295399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uk-UA" sz="66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title</a:t>
            </a:r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04850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EEFE09D-E41C-4B93-889D-AA5FF18E08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6200" y="5534477"/>
            <a:ext cx="12496799" cy="1739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4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6600" b="1" kern="1200" dirty="0" smtClean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 marL="1371600" indent="0">
              <a:buNone/>
              <a:defRPr lang="en-US" sz="6600" b="1" kern="1200" dirty="0" smtClean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 marL="2057400" indent="0">
              <a:buNone/>
              <a:defRPr lang="en-US" sz="6600" b="1" kern="1200" dirty="0" smtClean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  <a:lvl5pPr marL="2743200" indent="0">
              <a:buNone/>
              <a:defRPr lang="en-US" sz="66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en-US"/>
              <a:t>Click to edit sub-title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B9282-9F38-4CAF-A84C-F98593626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11003" y="9101260"/>
            <a:ext cx="4890378" cy="9144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600"/>
              </a:spcBef>
              <a:buNone/>
              <a:defRPr lang="en-US" sz="2800" b="1" kern="1200" dirty="0" smtClean="0">
                <a:solidFill>
                  <a:schemeClr val="tx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2800" b="1" kern="1200" dirty="0" smtClean="0">
                <a:solidFill>
                  <a:schemeClr val="tx2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 marL="1371600" indent="0">
              <a:buNone/>
              <a:defRPr lang="en-US" sz="2800" b="1" kern="1200" dirty="0" smtClean="0">
                <a:solidFill>
                  <a:schemeClr val="tx2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 marL="2057400" indent="0">
              <a:buNone/>
              <a:defRPr lang="en-US" sz="2800" b="1" kern="1200" dirty="0" smtClean="0">
                <a:solidFill>
                  <a:schemeClr val="tx2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  <a:lvl5pPr marL="2743200" indent="0">
              <a:buNone/>
              <a:defRPr lang="en-US" sz="2800" b="1" kern="1200" dirty="0" smtClean="0">
                <a:solidFill>
                  <a:schemeClr val="tx2"/>
                </a:solidFill>
                <a:latin typeface="+mn-lt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en-US"/>
              <a:t>Email xxx</a:t>
            </a:r>
          </a:p>
          <a:p>
            <a:pPr lvl="0"/>
            <a:r>
              <a:rPr lang="en-US"/>
              <a:t>Phone xxx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EB07940-3FF3-BE02-EF14-D4553A94EC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79" y="481816"/>
            <a:ext cx="3283648" cy="14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1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C25FBCC-2594-4C9A-9C91-5FD0E2D38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43C757-A62F-4E0B-AE68-62254B67F7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C878C74-D314-496D-8593-A06E9A5F7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DAF30A6-33E4-4913-BAAA-8B0D2418DAC5}" type="datetime1">
              <a:rPr lang="it-IT" smtClean="0"/>
              <a:t>21/05/2024</a:t>
            </a:fld>
            <a:endParaRPr lang="en-US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4561A0BA-52BA-4E76-B9A3-645E2C648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7C5AD00-056C-4BA2-ADD2-9A8135AA94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910CC493-F5F5-45A2-A617-EE6FC02AD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2FFD98-0FB5-40D8-9ACF-BAB57E29A9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E4A2B40E-68E4-4B7E-ADDC-13588FF3F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502469-7CD9-4D6F-8A5E-EEDC67505142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1069F614-3957-4A1A-82D5-442291653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5550A1E-8D0A-4FBF-B2BB-B26F70E98B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63E49CB-B978-4BF9-AC65-9C4965836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3D866-B6FC-4872-8501-774FF21A7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C2042B48-B2BA-496B-9F2B-431BC49DF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BCB407F-6146-4A15-A99D-A858AFD8B122}" type="datetime1">
              <a:rPr lang="it-IT" smtClean="0"/>
              <a:t>21/05/2024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811AD19A-D351-4983-AE33-BD12D4A5E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A28454F-D746-4785-BD19-15E56D9650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F37208A-76B3-48BA-BCCF-79B858033E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DFA69C32-5EC3-4532-8883-BE0E14837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197657-F9FD-4829-B479-DC8E587E1E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CE22A015-D1A3-415D-AE9F-C2E13774A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148526F-2218-4384-A554-5617450936B6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FE82275C-745B-4D32-A8AB-8AC572C2D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B55B34B-372B-4E46-9E2C-C60C5CC61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C57D05E-3019-4400-9E52-64D0C142C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E5A81400-5DC2-4E7A-8801-91D8A78D8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D79B1C-5B24-438B-9931-C7420B214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45EE997E-D82B-47CC-8DB2-B81E40BAB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9927190-969C-44F6-B196-6B43E040D9B7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886578C4-270E-4782-8EF3-B6C245E0A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BFB0FAF-6F4E-49D5-9176-CBC5F59716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7B9DD5DF-07A7-4AC3-885B-409A0AD38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58D81B7-B46C-450C-813F-5EF031CB6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2FB8F2-FA57-493C-84E9-F8C7132CCB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59C8000C-48D6-401E-8355-01767F9C0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BBB69D-6E00-4551-982B-8CDD0EA1668F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16A4AD82-6580-4AAF-B2A1-5BA00774A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BA77BC-FA2B-49BD-9958-ED0C51C6B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869DA4F-3287-4236-AB39-66158F7BA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5646423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884C09-EAC8-4153-853F-CD7A3DEE3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60FB1222-6ED1-4D36-A55E-C48CEE681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826769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8156E86-C7F5-44CB-8C35-26832CF9B9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299" y="571500"/>
            <a:ext cx="8267695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86950" y="941070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CE71C8F-53CA-46B2-ADF8-0CB29ABB9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03479" y="9536243"/>
            <a:ext cx="5684522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4F71F5-C13B-4E20-AEE9-3F24994FA0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9287295"/>
            <a:ext cx="1554480" cy="729913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8310B401-889A-4311-92F4-D14E08CEBF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1" y="1151319"/>
            <a:ext cx="7619989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7B1D720-C01B-4DA3-BA23-E7F2531F52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8399" y="571500"/>
            <a:ext cx="7619988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13791003-2342-40F1-ACC5-856D2C5B3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A98FC94F-0E3B-40BA-9C2A-1BD3604A8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59E136-6470-43F4-9806-1E5732D85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2A37D1D2-F361-4875-9012-6940089BE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CF39853-D279-4964-AA74-D257F1FB7FE9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F542F60D-E829-4B43-A836-39927931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D62393C-7D45-431A-9D99-F39989ECB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6744950" y="9563100"/>
            <a:ext cx="0" cy="45410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3" y="5051471"/>
            <a:ext cx="1586864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66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above-title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52452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7D409AB-2201-4E18-8A34-C31753AD9B06}" type="slidenum">
              <a:rPr smtClean="0"/>
              <a:pPr/>
              <a:t>‹N›</a:t>
            </a:fld>
            <a:endParaRPr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04850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1A09A09C-5FC3-47F4-B39E-65EB40B25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PetVision kickoff summary</a:t>
            </a:r>
            <a:endParaRPr lang="en-US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821ED4FF-41F9-4CC4-9276-7CAB6BD20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B08AD4-6EF3-465E-A4E7-73707577E29C}" type="datetime1">
              <a:rPr lang="it-IT" smtClean="0"/>
              <a:t>21/05/2024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603B04-6FA1-41F9-A3B0-FCEB134C7691}"/>
              </a:ext>
            </a:extLst>
          </p:cNvPr>
          <p:cNvGrpSpPr/>
          <p:nvPr userDrawn="1"/>
        </p:nvGrpSpPr>
        <p:grpSpPr>
          <a:xfrm>
            <a:off x="704850" y="3872014"/>
            <a:ext cx="685800" cy="685800"/>
            <a:chOff x="6324600" y="4114799"/>
            <a:chExt cx="685800" cy="6858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7A6C58-DA40-4866-8BAC-425A25E58138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9F49AD-757E-4363-A3C9-A0511B3BE99C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5C1E07-8E5E-45C1-8AAA-AA4F5EE7A8DB}"/>
              </a:ext>
            </a:extLst>
          </p:cNvPr>
          <p:cNvGrpSpPr/>
          <p:nvPr userDrawn="1"/>
        </p:nvGrpSpPr>
        <p:grpSpPr>
          <a:xfrm rot="10800000">
            <a:off x="16230600" y="5448300"/>
            <a:ext cx="685800" cy="685800"/>
            <a:chOff x="6324600" y="4114799"/>
            <a:chExt cx="685800" cy="6858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BD54F50-A66A-497C-A7FB-9172BE18B1DD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3CA5D65-1599-4512-9343-E3D27DD3BF83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1D91B-0A7C-492D-AE42-DCEA2717A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03" y="4066304"/>
            <a:ext cx="15868647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44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6600" b="1" kern="1200" dirty="0" smtClean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 marL="1371600" indent="0">
              <a:buNone/>
              <a:defRPr lang="en-US" sz="6600" b="1" kern="1200" dirty="0" smtClean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 marL="2057400" indent="0">
              <a:buNone/>
              <a:defRPr lang="en-US" sz="6600" b="1" kern="1200" dirty="0" smtClean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  <a:lvl5pPr marL="2743200" indent="0">
              <a:buNone/>
              <a:defRPr lang="en-US" sz="66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2F588AF-3D0B-857A-636A-3B8C9BBBAB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7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1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1B04B39-7075-4707-B95C-FFE85941E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9C5289A-41A6-4E74-9996-6211528B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139D6B-B2B6-43AE-B7D8-7CB022F0D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EFD73C63-1BAB-49F7-9658-1FC90B5F3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95430A-5DF6-4093-A7E6-FC91BB713A3A}" type="datetime1">
              <a:rPr lang="it-IT" smtClean="0"/>
              <a:t>21/05/2024</a:t>
            </a:fld>
            <a:endParaRPr lang="en-US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2AD37888-55E4-403B-842C-82AB9129B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A0ADF28-D0DB-44D6-8B24-F5A9A0498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063F61F-32A0-4F36-8853-46ED0D30D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32E4E410-CEE3-4B56-B63A-D55208B58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558B08-0196-46B7-A7F1-AD3866CC53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808462CB-EBDD-407F-A019-573582952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9AEF978-0FD5-4DFC-BD7E-EEBB387C7B46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1AFB994A-D2A8-4273-ABFD-F44E1EF3F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8E959A2-01E2-486C-86A7-0066ADA965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186EA9F-BD69-45A1-8741-6929D3F80F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FAE56B4-E96E-4D28-80B0-1E08B0949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B94D02-C299-4DDC-B050-E2C8F5D6C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9402542B-00AB-4018-8B58-821FD5FFB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13F25D2-E5BA-4574-AFAB-507DAE7C7986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7DE3991E-D2E3-4D80-B4A4-A3ABD55F7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661785A-677D-48B0-B488-389346DAF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54796EC-C05F-4AC0-A7AD-89DF67055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35E5CA59-0F47-4B25-B8D2-EF35754C6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95A2B9-EB15-41CB-9753-529BD0373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AC922A2D-25C9-4141-A2DD-0CEF4673A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623086-C694-4CCE-BAD8-A06377F5DE43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110DA628-EAAC-4DCC-9353-D11C02D50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5CA3FC-EFCF-495B-8B23-0D3B68A623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825CE0F-6F60-46AB-B054-92CDF27E3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C4C28E4-0810-480B-90BF-26BEA9908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EA03D8-7021-4E3F-8072-C126DE0F76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012E1C67-5DB3-42C9-B4FD-C7C0BAE37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A530E2F-6CA7-4269-B6EA-59C629004D8A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1E404BB8-C7B9-4FB9-8D3D-E21FCF7BD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AD4B0CD-EA5A-4D01-B4D3-F034618D92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2A97624-58E2-48A6-8BF2-10D0358588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0C9794E-4BC4-4062-9EED-4E4E93B10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7B2C85-A55B-4BDE-80C1-20A5050199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0104FDA3-6784-43AE-83D0-27763186D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DC5DAC5-E3D7-4ED3-AB78-5B131811F1EA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F24BBE67-093D-4E6C-92CC-58E32E681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74A18F7-50B1-4C5A-B470-9C85DF83FA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pic>
        <p:nvPicPr>
          <p:cNvPr id="14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CD61AF6-C7C7-4A5C-B795-F778CA57F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126B0017-4E02-41D6-B7DC-9AD0539DF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793A13-9454-4923-96DE-0FACEAB78B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69D2F95B-90DD-4749-AFBC-61FD69832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6F18F70-EFBB-49EB-B95F-1CF05000D35B}" type="datetime1">
              <a:rPr lang="it-IT" smtClean="0"/>
              <a:t>21/05/2024</a:t>
            </a:fld>
            <a:endParaRPr lang="en-US"/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848E209F-AF43-405F-9475-35F1A6E4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BA4C3C5-8EAF-48C1-A808-9F1E28F331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3007E209-3D0D-4859-85C7-846A4D03C4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88B1D1A-661C-42EA-8D71-FBC7C7E64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0501AC-91CE-4807-A48E-B01576C55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38E24507-3198-466D-9B64-86D5BCE5B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3BE8D40-3B1C-475F-B6F9-FB95E8763935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008817BF-3438-470C-BA4F-A0BC369FA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83CBCF-085A-43B7-9C4A-777A06FD4B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2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FF6B1BED-F33C-4078-B5FB-221E19568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C9FE7C-10CF-408B-9B5C-1FFE8CE37D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D3BE45D5-AC00-438F-AE28-E143C1851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F6DB64-4F85-4627-AC06-6DDA5E351535}" type="datetime1">
              <a:rPr lang="it-IT" smtClean="0"/>
              <a:t>21/05/2024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C9ECBF66-461F-4AA1-B4FC-FDA291E95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5D3BD4A-26B4-42A1-9D1E-7F376E5236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16150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3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8AC3B01A-6CB3-4984-8A1D-C08FA29C6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A42806-C14C-45ED-A972-F1ECA805B9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E01D71B-7796-4E3D-AE37-9BD7B76E5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08F797-D685-4758-A5DD-E500EF3B0C55}" type="datetime1">
              <a:rPr lang="it-IT" smtClean="0"/>
              <a:t>21/05/2024</a:t>
            </a:fld>
            <a:endParaRPr lang="en-US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8FB1A4F9-20EA-4F6D-B5B2-755D5F755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5BAFD5D-99CC-48C9-8E9F-5A35C8F779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2568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1DDDA2-A4C7-4033-BDF2-D7C27A6547A0}"/>
              </a:ext>
            </a:extLst>
          </p:cNvPr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7">
            <a:extLst>
              <a:ext uri="{FF2B5EF4-FFF2-40B4-BE49-F238E27FC236}">
                <a16:creationId xmlns:a16="http://schemas.microsoft.com/office/drawing/2014/main" id="{E5449E21-00D7-44E8-B745-F72521E97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32" name="Footer Placeholder 5">
            <a:extLst>
              <a:ext uri="{FF2B5EF4-FFF2-40B4-BE49-F238E27FC236}">
                <a16:creationId xmlns:a16="http://schemas.microsoft.com/office/drawing/2014/main" id="{38A34AA4-0DEA-4EC5-B70E-9E70D64D2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34" name="Date Placeholder 8">
            <a:extLst>
              <a:ext uri="{FF2B5EF4-FFF2-40B4-BE49-F238E27FC236}">
                <a16:creationId xmlns:a16="http://schemas.microsoft.com/office/drawing/2014/main" id="{A6B50EAB-2B22-4A99-8C2E-43AB4880A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C4CFAC5-DE84-4A0F-9500-85D3C679CB24}" type="datetime1">
              <a:rPr lang="it-IT" smtClean="0"/>
              <a:t>21/05/2024</a:t>
            </a:fld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DB7F2399-8A6F-4A5D-A22B-903A2B5CB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6744943" y="9528544"/>
            <a:ext cx="0" cy="45410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16916410" y="949398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1371600" rtl="0" eaLnBrk="1" latinLnBrk="0" hangingPunct="1">
              <a:defRPr lang="uk-UA" sz="28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D409AB-2201-4E18-8A34-C31753AD9B06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5" name="Shape 33">
            <a:extLst>
              <a:ext uri="{FF2B5EF4-FFF2-40B4-BE49-F238E27FC236}">
                <a16:creationId xmlns:a16="http://schemas.microsoft.com/office/drawing/2014/main" id="{4B275E83-F310-7D51-60DE-9A3961A5F0F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04850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C2B18B-6F52-B539-E481-C3021E397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1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833EC3D-7CEB-453A-8CB3-738AE5E66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4519DB-ED2F-436B-9967-7CEE92667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C55DA723-10AB-412B-8254-DB442B40B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655E7CB-714C-47FB-9792-3D438B31CBA7}" type="datetime1">
              <a:rPr lang="it-IT" smtClean="0"/>
              <a:t>21/05/2024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F4D77F8-30FC-491D-8F14-B43BE1BA6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A5AD27B-C53A-440C-AF3C-9BEFAF261E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1557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1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A29221B-8447-4C02-9697-CF9DD0383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7736FC-A231-41C9-8B0B-28B32643A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F0C0F66C-F19C-4125-A12B-85643F7F2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C009AF7-666F-49A9-8112-5796336D3AB5}" type="datetime1">
              <a:rPr lang="it-IT" smtClean="0"/>
              <a:t>21/05/2024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2AC002E1-1B3A-4C2A-B9F5-AF5C62AA9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6FAF9E1-4A56-4E74-A3B2-F68334A2EB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82868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1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487F954-A44C-4CBE-A48B-850297CE5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7B6A3C-FC49-4386-BB5B-FDE7EA1B6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328EB846-5DE5-4EE8-8F21-870BE9E18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5AB509-B5BC-47F0-90C0-AF07DA1CBA2C}" type="datetime1">
              <a:rPr lang="it-IT" smtClean="0"/>
              <a:t>21/05/2024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48682FE-AFEC-4A2A-B265-C8023AFDED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A706A09-A589-469C-ACD9-A22D50A49B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3097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1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55881D50-9900-4F53-8CC8-7AD3093F4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5AB697-3786-4B2F-BBF8-3EA99B351D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8449BBEF-F608-4E7B-B172-299F71203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6A42D5-D055-4457-947B-0D8CECC60A49}" type="datetime1">
              <a:rPr lang="it-IT" smtClean="0"/>
              <a:t>21/05/2024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37740730-F850-45A3-B147-D112D4AA0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0588A5B-22F6-49C2-8EE6-EE0CF5296D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30857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5942FDF-96EA-44B0-BE2F-FDFBF39CD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D4DD151-9CDF-458A-9A66-8C936A25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EDD083-E3A0-4DE3-B216-A2FFE334FF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CDE56AC3-0EA3-4202-9C72-04D2B3968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D2B57AA-D6D0-4411-9E0D-C9B4CF81918E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41FB875F-25C7-48A5-B549-1BF9D5066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D987859-F8DB-4CB8-9F19-6002891D9C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2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EE63208-CFFD-4ADF-9E1F-D8CF7B5BE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A93AD8B8-5084-4293-871E-236DA5BB6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CA2EB3-C503-4159-A61A-5AAFC73F39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DA931F02-A4D8-4899-BD9D-AD125902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F0E035A-77D3-403C-93B6-2713257052CE}" type="datetime1">
              <a:rPr lang="it-IT" smtClean="0"/>
              <a:t>21/05/2024</a:t>
            </a:fld>
            <a:endParaRPr lang="en-US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910EB022-ED9E-40F6-AE29-5A4FA9C4B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A855CEA-E3B8-45BC-A348-F3C7309506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3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F69D103-34DF-408E-897F-6505238A5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5AC56CCD-58AF-4071-8D1E-354C35918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95CA1B-EA50-4B07-AB1B-9F6446D1F2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7FD40011-1B97-404A-B94C-0C7375271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55217F5-53D0-4671-812C-FED544EE5900}" type="datetime1">
              <a:rPr lang="it-IT" smtClean="0"/>
              <a:t>21/05/2024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58595E4-2822-49BE-B5BD-B3C74B56A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968CFF4-AEDE-4A64-BD21-9CE8AA11A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1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404204D-C947-4615-A584-D9257DF88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3B31BCCB-D45A-44F6-86E0-5B253872D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BD0DEB-FC6E-412C-818B-AA1D4C5B87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BB0F0D5D-EAA6-4936-9B08-6A1A54356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07201E-0D35-41A1-9DEA-496C3788302C}" type="datetime1">
              <a:rPr lang="it-IT" smtClean="0"/>
              <a:t>21/05/2024</a:t>
            </a:fld>
            <a:endParaRPr lang="en-US"/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72930153-58ED-4F64-A285-542AC174E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3F43583-B8A5-4010-8057-FD7B15AB5D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CC2CC3B5-1F9B-4C66-9053-AD5D373A3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82958EEF-5706-4D96-9841-FE61829D7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05DC374-02B1-43C3-AB89-5E334207C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23" name="Date Placeholder 8">
            <a:extLst>
              <a:ext uri="{FF2B5EF4-FFF2-40B4-BE49-F238E27FC236}">
                <a16:creationId xmlns:a16="http://schemas.microsoft.com/office/drawing/2014/main" id="{5503572B-055B-4FB4-B8AB-EC84F35E7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CDF1166-E56B-445B-A33B-A96B3C54AFFE}" type="datetime1">
              <a:rPr lang="it-IT" smtClean="0"/>
              <a:t>21/05/2024</a:t>
            </a:fld>
            <a:endParaRPr lang="en-US"/>
          </a:p>
        </p:txBody>
      </p:sp>
      <p:pic>
        <p:nvPicPr>
          <p:cNvPr id="25" name="Shape 33">
            <a:extLst>
              <a:ext uri="{FF2B5EF4-FFF2-40B4-BE49-F238E27FC236}">
                <a16:creationId xmlns:a16="http://schemas.microsoft.com/office/drawing/2014/main" id="{EB9D8CCC-79AB-493C-BE85-9558FBFB8D7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7">
            <a:extLst>
              <a:ext uri="{FF2B5EF4-FFF2-40B4-BE49-F238E27FC236}">
                <a16:creationId xmlns:a16="http://schemas.microsoft.com/office/drawing/2014/main" id="{BDFFB813-B548-4400-9422-FE21FE74A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FE69DA0-0A90-4E44-825D-2B830EE2AC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8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AF77D94-F054-46E5-8520-5A4240AFC2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C3244490-9F14-4054-AD18-C54ECC647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9D46EDF-C2E8-443F-B6E3-A1298BEB80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30" name="Date Placeholder 8">
            <a:extLst>
              <a:ext uri="{FF2B5EF4-FFF2-40B4-BE49-F238E27FC236}">
                <a16:creationId xmlns:a16="http://schemas.microsoft.com/office/drawing/2014/main" id="{01E5AE20-51DA-40E5-A3C7-D12730DBB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6FB3FB-DA74-4137-9FA1-F150AAAEBBF3}" type="datetime1">
              <a:rPr lang="it-IT" smtClean="0"/>
              <a:t>21/05/2024</a:t>
            </a:fld>
            <a:endParaRPr lang="en-US"/>
          </a:p>
        </p:txBody>
      </p:sp>
      <p:sp>
        <p:nvSpPr>
          <p:cNvPr id="31" name="Title 7">
            <a:extLst>
              <a:ext uri="{FF2B5EF4-FFF2-40B4-BE49-F238E27FC236}">
                <a16:creationId xmlns:a16="http://schemas.microsoft.com/office/drawing/2014/main" id="{9D451715-B33A-44BB-9EDE-CF6C2EB2E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0EB36FE-9AD6-4BF7-9E6D-F4C79ED73B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984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04850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A888F3-BA10-480D-A982-2F25F2A151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6298" y="2386012"/>
            <a:ext cx="16497297" cy="63654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1A1D5F0-D78C-48EC-9186-0E5A1D2F9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98392962-09BC-46F7-8324-E2199B825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8DEB8BC-7565-4AD9-8964-82BEA92FB1FD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5BC20763-1DD5-40C9-BD22-EE17D8FC1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75B2418-697B-4357-ABED-7ADA0EE804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B998E23-17D6-6BC1-C7A0-C0983E887C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C3A505-35B6-A5C3-08A0-2D2B78F68D1B}"/>
              </a:ext>
            </a:extLst>
          </p:cNvPr>
          <p:cNvCxnSpPr/>
          <p:nvPr userDrawn="1"/>
        </p:nvCxnSpPr>
        <p:spPr>
          <a:xfrm>
            <a:off x="16744943" y="9528544"/>
            <a:ext cx="0" cy="45410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1FB166E-DDBF-75E2-2CF3-FBCF17C6064A}"/>
              </a:ext>
            </a:extLst>
          </p:cNvPr>
          <p:cNvSpPr txBox="1">
            <a:spLocks/>
          </p:cNvSpPr>
          <p:nvPr userDrawn="1"/>
        </p:nvSpPr>
        <p:spPr>
          <a:xfrm>
            <a:off x="16916410" y="949398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1371600" rtl="0" eaLnBrk="1" latinLnBrk="0" hangingPunct="1">
              <a:defRPr lang="uk-UA" sz="28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D409AB-2201-4E18-8A34-C31753AD9B0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5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pic>
        <p:nvPicPr>
          <p:cNvPr id="12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DEDDFE0-F13E-4266-8DDA-134C1A79E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B271186-ADD3-442E-9640-0808688EE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48AA6-32DC-4A34-817C-6F4219EAF3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6B0EC0AA-C5C9-4156-AA59-F2B2144AB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94C676-C751-4F55-B752-5F41007CC619}" type="datetime1">
              <a:rPr lang="it-IT" smtClean="0"/>
              <a:t>21/05/2024</a:t>
            </a:fld>
            <a:endParaRPr lang="en-US"/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72AB9105-5804-4E94-9C34-AA1FE2D25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D984E5E-B536-41A5-B7C3-5B680AE4F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7673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14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F4E02095-A97D-4449-A2EA-36CBBC9D5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F905006F-DFF0-4789-B820-FE0993997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807A91-BB0A-4A94-A150-CFBAE4153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C1F994E3-5DBD-44FF-8718-1A8067D1A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EE477A0-496E-49C7-BA15-62C4967D30AD}" type="datetime1">
              <a:rPr lang="it-IT" smtClean="0"/>
              <a:t>21/05/2024</a:t>
            </a:fld>
            <a:endParaRPr lang="en-US"/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92712EBB-FDF6-4E84-B302-11B28866EC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94336EA-C45C-4EAA-BB02-1D8260BE78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46770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1774F4B-BB82-48F7-8AA8-449556F9D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‹N›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10D83E8-BB90-4B0C-9945-F9D8998AF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91A72B-67DF-4A57-8871-7F46DF5BF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87295"/>
            <a:ext cx="1554480" cy="729913"/>
          </a:xfrm>
          <a:prstGeom prst="rect">
            <a:avLst/>
          </a:prstGeom>
        </p:spPr>
      </p:pic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68C18686-8591-4887-BE30-ECCA1CF07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554865-3FDC-4BF5-99D6-14F1B0FB8CEB}" type="datetime1">
              <a:rPr lang="it-IT" smtClean="0"/>
              <a:t>21/05/2024</a:t>
            </a:fld>
            <a:endParaRPr lang="en-US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2DE45105-F99A-4B66-8DAE-19EEA2D52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6584F9C-FC29-4757-8BCA-136972394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04850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A888F3-BA10-480D-A982-2F25F2A151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6299" y="2350699"/>
            <a:ext cx="8046720" cy="6400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DDED1-99C8-440A-A098-2C5A320488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72601" y="2353798"/>
            <a:ext cx="8046720" cy="63977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F13E2C68-9F0E-41F1-8FA5-05D76593F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23" name="Date Placeholder 8">
            <a:extLst>
              <a:ext uri="{FF2B5EF4-FFF2-40B4-BE49-F238E27FC236}">
                <a16:creationId xmlns:a16="http://schemas.microsoft.com/office/drawing/2014/main" id="{A4A906D3-F2D9-42AF-96AF-2149AD74A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F22B905-305B-4DE9-A23B-13DF24CCF867}" type="datetime1">
              <a:rPr lang="it-IT" smtClean="0"/>
              <a:t>21/05/2024</a:t>
            </a:fld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A9D31B49-6B2E-47AF-86AA-054BF3978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06EB372-3BCC-4640-8586-EE7FE5EA10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60C8AFF-B404-0BDA-FA17-CE3C0A9F1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56F3FC-ACFE-20A9-F069-DED9AA07BA91}"/>
              </a:ext>
            </a:extLst>
          </p:cNvPr>
          <p:cNvCxnSpPr/>
          <p:nvPr userDrawn="1"/>
        </p:nvCxnSpPr>
        <p:spPr>
          <a:xfrm>
            <a:off x="16744943" y="9528544"/>
            <a:ext cx="0" cy="45410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B539264-A878-A76F-62BC-3EC7269DBF1D}"/>
              </a:ext>
            </a:extLst>
          </p:cNvPr>
          <p:cNvSpPr txBox="1">
            <a:spLocks/>
          </p:cNvSpPr>
          <p:nvPr userDrawn="1"/>
        </p:nvSpPr>
        <p:spPr>
          <a:xfrm>
            <a:off x="16916410" y="949398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1371600" rtl="0" eaLnBrk="1" latinLnBrk="0" hangingPunct="1">
              <a:defRPr lang="uk-UA" sz="28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D409AB-2201-4E18-8A34-C31753AD9B0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d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04850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A888F3-BA10-480D-A982-2F25F2A151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6299" y="3069377"/>
            <a:ext cx="8046720" cy="56852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DDED1-99C8-440A-A098-2C5A320488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72601" y="3066279"/>
            <a:ext cx="8046720" cy="56852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F895BEEB-C48D-4472-A2C9-3CBEA4079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8AA69E5E-3C66-4317-860D-F56749B17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5B0B444-8956-4E44-940B-7B3E47FAE14C}" type="datetime1">
              <a:rPr lang="it-IT" smtClean="0"/>
              <a:t>21/05/2024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81BDA7-1D6E-48F2-AEF7-DFB6840F5A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917" y="2353796"/>
            <a:ext cx="8039102" cy="715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23E18C2-4F52-48B6-8573-D1A3F3BADC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6410" y="2353797"/>
            <a:ext cx="8039102" cy="715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3C4D38B8-C293-4DBE-BD3D-A29439CC9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11B5CF8-2538-495C-8C2D-99D0C1FC69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B7A3BFE-B66C-BD7C-57E1-474A5D5BC2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CE05EF-E071-DEDF-D0A2-775C4B921335}"/>
              </a:ext>
            </a:extLst>
          </p:cNvPr>
          <p:cNvCxnSpPr/>
          <p:nvPr userDrawn="1"/>
        </p:nvCxnSpPr>
        <p:spPr>
          <a:xfrm>
            <a:off x="16744943" y="9528544"/>
            <a:ext cx="0" cy="454108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B75FB0C-5EFC-A60C-EFEC-5DDA492952C7}"/>
              </a:ext>
            </a:extLst>
          </p:cNvPr>
          <p:cNvSpPr txBox="1">
            <a:spLocks/>
          </p:cNvSpPr>
          <p:nvPr userDrawn="1"/>
        </p:nvSpPr>
        <p:spPr>
          <a:xfrm>
            <a:off x="16916410" y="949398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1371600" rtl="0" eaLnBrk="1" latinLnBrk="0" hangingPunct="1">
              <a:defRPr lang="uk-UA" sz="28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D409AB-2201-4E18-8A34-C31753AD9B0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page</a:t>
            </a:r>
          </a:p>
          <a:p>
            <a:fld id="{37D409AB-2201-4E18-8A34-C31753AD9B06}" type="slidenum">
              <a:rPr smtClean="0"/>
              <a:pPr/>
              <a:t>‹N›</a:t>
            </a:fld>
            <a:endParaRPr/>
          </a:p>
        </p:txBody>
      </p:sp>
      <p:pic>
        <p:nvPicPr>
          <p:cNvPr id="10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FFF9BEC-794B-4A5D-BCD1-16CD97863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1E389922-3FA1-4C66-9336-5222FACEA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528612C-8ECA-4F22-B660-01DCD2AC5CFC}" type="datetime1">
              <a:rPr lang="it-IT" smtClean="0"/>
              <a:t>21/05/2024</a:t>
            </a:fld>
            <a:endParaRPr lang="en-US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679141F0-2211-4315-84A7-830DA1450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36C28C0-709D-49C2-A77A-1BBE6920CE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83EA5C0-1135-F929-7657-B91038156B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page</a:t>
            </a:r>
          </a:p>
          <a:p>
            <a:fld id="{37D409AB-2201-4E18-8A34-C31753AD9B06}" type="slidenum">
              <a:rPr smtClean="0"/>
              <a:pPr/>
              <a:t>‹N›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pic>
        <p:nvPicPr>
          <p:cNvPr id="11" name="Shape 3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33945" y="9290120"/>
            <a:ext cx="895350" cy="51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FDA89E9F-AC39-4D61-9006-6F2664590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577" y="9536243"/>
            <a:ext cx="11037571" cy="4997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PetVision kickoff summary</a:t>
            </a:r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A8238A5A-93E3-4496-AE2E-65DD7FD3D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6603" y="9551967"/>
            <a:ext cx="1866888" cy="468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2000" b="1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7DC1E69-EF4D-437E-880D-28153F5AE409}" type="datetime1">
              <a:rPr lang="it-IT" smtClean="0"/>
              <a:t>21/05/2024</a:t>
            </a:fld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682D9F0B-A864-4CE0-A430-73A89D60C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99" y="1151319"/>
            <a:ext cx="15868647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lvl1pPr>
              <a:defRPr lang="uk-UA" sz="4500" b="1" kern="1200" dirty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slide title</a:t>
            </a:r>
            <a:endParaRPr lang="uk-U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6CF8171-7955-4691-BF68-EF1E69F17D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99" y="571500"/>
            <a:ext cx="15868644" cy="74249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lang="en-US" sz="4500" b="1" kern="120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  <a:lvl2pPr marL="685800" indent="0">
              <a:buNone/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3pPr>
            <a:lvl4pPr>
              <a:defRPr lang="en-US" sz="4500" b="1" kern="120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4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CD4511C-C95B-747C-0713-CFB61E667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9290120"/>
            <a:ext cx="1857383" cy="8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9" r:id="rId2"/>
    <p:sldLayoutId id="2147483738" r:id="rId3"/>
    <p:sldLayoutId id="2147483664" r:id="rId4"/>
    <p:sldLayoutId id="2147483736" r:id="rId5"/>
    <p:sldLayoutId id="2147483734" r:id="rId6"/>
    <p:sldLayoutId id="2147483735" r:id="rId7"/>
    <p:sldLayoutId id="2147483680" r:id="rId8"/>
    <p:sldLayoutId id="2147483697" r:id="rId9"/>
    <p:sldLayoutId id="2147483698" r:id="rId10"/>
    <p:sldLayoutId id="2147483740" r:id="rId11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721" r:id="rId10"/>
    <p:sldLayoutId id="2147483722" r:id="rId11"/>
    <p:sldLayoutId id="2147483723" r:id="rId12"/>
    <p:sldLayoutId id="2147483679" r:id="rId13"/>
    <p:sldLayoutId id="2147483724" r:id="rId14"/>
    <p:sldLayoutId id="2147483689" r:id="rId15"/>
    <p:sldLayoutId id="2147483682" r:id="rId16"/>
    <p:sldLayoutId id="2147483683" r:id="rId17"/>
    <p:sldLayoutId id="2147483685" r:id="rId18"/>
    <p:sldLayoutId id="2147483686" r:id="rId19"/>
    <p:sldLayoutId id="2147483688" r:id="rId20"/>
    <p:sldLayoutId id="2147483687" r:id="rId21"/>
    <p:sldLayoutId id="2147483684" r:id="rId22"/>
    <p:sldLayoutId id="2147483667" r:id="rId23"/>
    <p:sldLayoutId id="2147483733" r:id="rId24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B2F41D2B-0ABE-40B4-BDCD-433E899AA9E8}"/>
              </a:ext>
            </a:extLst>
          </p:cNvPr>
          <p:cNvSpPr txBox="1"/>
          <p:nvPr/>
        </p:nvSpPr>
        <p:spPr>
          <a:xfrm>
            <a:off x="284018" y="1993956"/>
            <a:ext cx="1773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Timing performance of FBK </a:t>
            </a:r>
            <a:r>
              <a:rPr lang="en-US" sz="4800" b="1" dirty="0" err="1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SiPM</a:t>
            </a:r>
            <a:r>
              <a:rPr lang="en-US" sz="48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 NUV-HD-MT technology</a:t>
            </a:r>
          </a:p>
        </p:txBody>
      </p:sp>
      <p:pic>
        <p:nvPicPr>
          <p:cNvPr id="6" name="Picture 44">
            <a:extLst>
              <a:ext uri="{FF2B5EF4-FFF2-40B4-BE49-F238E27FC236}">
                <a16:creationId xmlns:a16="http://schemas.microsoft.com/office/drawing/2014/main" id="{482C5F31-F4A8-3E97-CDA2-58F082C5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8"/>
          <a:stretch/>
        </p:blipFill>
        <p:spPr>
          <a:xfrm>
            <a:off x="2505424" y="383626"/>
            <a:ext cx="3110346" cy="15074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AB0D607-08FC-5355-FE16-CDCBDEF7F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898" y="296021"/>
            <a:ext cx="3301685" cy="145473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F07EB9-B0E2-652D-A5EE-EDF2D226E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837" y="172918"/>
            <a:ext cx="2916381" cy="147413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6ECE88B-74F0-5B74-CEBF-4D0A30F122C9}"/>
              </a:ext>
            </a:extLst>
          </p:cNvPr>
          <p:cNvSpPr txBox="1"/>
          <p:nvPr/>
        </p:nvSpPr>
        <p:spPr>
          <a:xfrm>
            <a:off x="1932709" y="2824953"/>
            <a:ext cx="13280499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Clr>
                <a:schemeClr val="lt1"/>
              </a:buClr>
              <a:buSzPts val="9440"/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Michele Penna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(mpenna@fbk.eu – michele_penna@polito.it)</a:t>
            </a:r>
          </a:p>
          <a:p>
            <a:pPr marL="0" indent="0" algn="ctr">
              <a:spcBef>
                <a:spcPts val="831"/>
              </a:spcBef>
              <a:buClr>
                <a:schemeClr val="lt1"/>
              </a:buClr>
              <a:buSzPts val="6372"/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F.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Acerbi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J.Dalmasson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A.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Ficorella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S.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Merzi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L.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Monreal-Parellada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E. Moretti,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G.Paternoster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M.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Ruzzarin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, O. A. M. Villarreal,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N.Zorzi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and A. Gola</a:t>
            </a:r>
          </a:p>
        </p:txBody>
      </p:sp>
      <p:pic>
        <p:nvPicPr>
          <p:cNvPr id="20" name="Picture 74">
            <a:extLst>
              <a:ext uri="{FF2B5EF4-FFF2-40B4-BE49-F238E27FC236}">
                <a16:creationId xmlns:a16="http://schemas.microsoft.com/office/drawing/2014/main" id="{32623995-D2CB-35CE-E962-26142C7D7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40" y="5379404"/>
            <a:ext cx="6015418" cy="4415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9A1D9E6-FAFE-9BA8-A779-8FCF1F5982AC}"/>
                  </a:ext>
                </a:extLst>
              </p:cNvPr>
              <p:cNvSpPr txBox="1"/>
              <p:nvPr/>
            </p:nvSpPr>
            <p:spPr>
              <a:xfrm>
                <a:off x="11737816" y="7509914"/>
                <a:ext cx="6425493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1" dirty="0">
                    <a:latin typeface="Roboto" panose="02000000000000000000" pitchFamily="2" charset="0"/>
                  </a:rPr>
                  <a:t>Results</a:t>
                </a:r>
              </a:p>
              <a:p>
                <a:pPr algn="just"/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By using a high frequency readout electronics, we achieved a CTR of about </a:t>
                </a:r>
                <a:r>
                  <a:rPr lang="en-US" sz="1800" dirty="0"/>
                  <a:t>≃80𝑝𝑠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 FWHM and an outstanding SPTR of about </a:t>
                </a:r>
                <a:r>
                  <a:rPr lang="en-US" sz="1800" dirty="0"/>
                  <a:t>≃19𝑝𝑠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 and </a:t>
                </a:r>
                <a:r>
                  <a:rPr lang="en-US" sz="1800" dirty="0"/>
                  <a:t>≃30𝑝𝑠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 FWHM for the SPAD and 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0" i="0" dirty="0" err="1">
                    <a:effectLst/>
                    <a:latin typeface="Roboto" panose="02000000000000000000" pitchFamily="2" charset="0"/>
                  </a:rPr>
                  <a:t>SiPM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 with </a:t>
                </a:r>
                <a:r>
                  <a:rPr lang="en-US" sz="1800" dirty="0"/>
                  <a:t>40𝜇𝑚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 M0 masking respectively.</a:t>
                </a:r>
                <a:br>
                  <a:rPr lang="en-US" sz="1800" dirty="0"/>
                </a:b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This work opens the door to further investigations in order to study the role of the metal masking in the timing performance and to discuss about limitations and further improvements.</a:t>
                </a:r>
                <a:endParaRPr lang="en-US" sz="1800" dirty="0"/>
              </a:p>
            </p:txBody>
          </p:sp>
        </mc:Choice>
        <mc:Fallback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9A1D9E6-FAFE-9BA8-A779-8FCF1F598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816" y="7509914"/>
                <a:ext cx="6425493" cy="2585323"/>
              </a:xfrm>
              <a:prstGeom prst="rect">
                <a:avLst/>
              </a:prstGeom>
              <a:blipFill>
                <a:blip r:embed="rId6"/>
                <a:stretch>
                  <a:fillRect l="-758" t="-1179" r="-758" b="-3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82B6546-CA7C-C8D8-BE22-A1EC9728F894}"/>
              </a:ext>
            </a:extLst>
          </p:cNvPr>
          <p:cNvSpPr txBox="1"/>
          <p:nvPr/>
        </p:nvSpPr>
        <p:spPr>
          <a:xfrm>
            <a:off x="405090" y="3777430"/>
            <a:ext cx="176091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Roboto" panose="02000000000000000000" pitchFamily="2" charset="0"/>
              </a:rPr>
              <a:t>Re</a:t>
            </a:r>
            <a:r>
              <a:rPr lang="en-US" sz="2000" b="1" i="0" dirty="0">
                <a:effectLst/>
                <a:latin typeface="Roboto" panose="02000000000000000000" pitchFamily="2" charset="0"/>
              </a:rPr>
              <a:t>search context</a:t>
            </a:r>
          </a:p>
          <a:p>
            <a:pPr algn="just"/>
            <a:r>
              <a:rPr lang="en-US" sz="2000" b="0" i="0" dirty="0">
                <a:effectLst/>
                <a:latin typeface="Roboto" panose="02000000000000000000" pitchFamily="2" charset="0"/>
              </a:rPr>
              <a:t>The improvement of the timing performance is one of the main focus for several fields from big physics experiments to biomedical applications such as Time-of-Flight Positron Emission Tomography (</a:t>
            </a:r>
            <a:r>
              <a:rPr lang="en-US" sz="2000" b="0" i="0" dirty="0" err="1">
                <a:effectLst/>
                <a:latin typeface="Roboto" panose="02000000000000000000" pitchFamily="2" charset="0"/>
              </a:rPr>
              <a:t>ToF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-PET). In this study we will present Single Photon Time Resolution (SPTR) and Coincidence Time Resolution (CTR) results of the recently introduced FBK NUV-HD Metal in Trench (MT) </a:t>
            </a:r>
            <a:r>
              <a:rPr lang="en-US" sz="2000" b="0" i="0" dirty="0" err="1">
                <a:effectLst/>
                <a:latin typeface="Roboto" panose="02000000000000000000" pitchFamily="2" charset="0"/>
              </a:rPr>
              <a:t>SiPM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 technology. </a:t>
            </a:r>
            <a:endParaRPr lang="en-US" sz="2000" dirty="0">
              <a:latin typeface="Roboto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AE00A2B3-8398-CB79-3463-5E05DA0DED87}"/>
                  </a:ext>
                </a:extLst>
              </p:cNvPr>
              <p:cNvSpPr txBox="1"/>
              <p:nvPr/>
            </p:nvSpPr>
            <p:spPr>
              <a:xfrm>
                <a:off x="449872" y="5557405"/>
                <a:ext cx="5222097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1" i="0" dirty="0">
                    <a:effectLst/>
                    <a:latin typeface="Roboto" panose="02000000000000000000" pitchFamily="2" charset="0"/>
                  </a:rPr>
                  <a:t>Material and methods</a:t>
                </a:r>
              </a:p>
              <a:p>
                <a:pPr algn="just"/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Thanks to the addition of the optically insulating material inside the trenches, FBK NUV-HD-MT devices show an extremely low </a:t>
                </a:r>
                <a:r>
                  <a:rPr lang="en-US" sz="1800" b="0" i="0" dirty="0" err="1">
                    <a:effectLst/>
                    <a:latin typeface="Roboto" panose="02000000000000000000" pitchFamily="2" charset="0"/>
                  </a:rPr>
                  <a:t>CrossTalk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 (CT). Moreover, the Photon Detection Efficiency (PDE) reaches about </a:t>
                </a:r>
                <a:r>
                  <a:rPr lang="en-US" sz="1800" dirty="0"/>
                  <a:t>65%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 at </a:t>
                </a:r>
                <a:r>
                  <a:rPr lang="en-US" sz="1800" dirty="0"/>
                  <a:t>420𝑛𝑚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. By using a femto-second laser with a wavelength of </a:t>
                </a:r>
                <a:r>
                  <a:rPr lang="en-US" sz="1800" dirty="0"/>
                  <a:t>390𝑛𝑚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, we have measured the SPTR for SPADs with different microcell sizes and different versions with a metal mask outside the active area (capacitive</a:t>
                </a:r>
                <a:r>
                  <a:rPr lang="en-US" sz="1800" dirty="0">
                    <a:latin typeface="Roboto" panose="02000000000000000000" pitchFamily="2" charset="0"/>
                  </a:rPr>
                  <a:t> 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coupling). </a:t>
                </a:r>
              </a:p>
              <a:p>
                <a:pPr algn="just"/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Moreover, a 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 and a 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0" i="0" dirty="0" err="1">
                    <a:effectLst/>
                    <a:latin typeface="Roboto" panose="02000000000000000000" pitchFamily="2" charset="0"/>
                  </a:rPr>
                  <a:t>SiPM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 with </a:t>
                </a:r>
                <a:r>
                  <a:rPr lang="en-US" sz="1800" dirty="0"/>
                  <a:t>40𝜇𝑚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 cell size and M0 masking version have been tested. The CTR has been measured using a 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0" i="0" dirty="0" err="1">
                    <a:effectLst/>
                    <a:latin typeface="Roboto" panose="02000000000000000000" pitchFamily="2" charset="0"/>
                  </a:rPr>
                  <a:t>SiPM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 to match the 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b="0" i="0" dirty="0" err="1">
                    <a:effectLst/>
                    <a:latin typeface="Roboto" panose="02000000000000000000" pitchFamily="2" charset="0"/>
                  </a:rPr>
                  <a:t>LYSO:Ce:Ca</a:t>
                </a:r>
                <a:r>
                  <a:rPr lang="en-US" sz="1800" b="0" i="0" dirty="0">
                    <a:effectLst/>
                    <a:latin typeface="Roboto" panose="02000000000000000000" pitchFamily="2" charset="0"/>
                  </a:rPr>
                  <a:t> crystal. </a:t>
                </a:r>
              </a:p>
            </p:txBody>
          </p:sp>
        </mc:Choice>
        <mc:Fallback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AE00A2B3-8398-CB79-3463-5E05DA0DE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72" y="5557405"/>
                <a:ext cx="5222097" cy="4524315"/>
              </a:xfrm>
              <a:prstGeom prst="rect">
                <a:avLst/>
              </a:prstGeom>
              <a:blipFill>
                <a:blip r:embed="rId7"/>
                <a:stretch>
                  <a:fillRect l="-1051" t="-674" r="-1051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magine 30">
            <a:extLst>
              <a:ext uri="{FF2B5EF4-FFF2-40B4-BE49-F238E27FC236}">
                <a16:creationId xmlns:a16="http://schemas.microsoft.com/office/drawing/2014/main" id="{B9920179-BFCD-D301-E41A-B2D7A1B84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2" y="322322"/>
            <a:ext cx="1810790" cy="1533136"/>
          </a:xfrm>
          <a:prstGeom prst="rect">
            <a:avLst/>
          </a:prstGeom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17EA4CC4-F645-6FC2-6EC3-F9F32BED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86778" y="4882626"/>
            <a:ext cx="4022118" cy="28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5319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 layout">
  <a:themeElements>
    <a:clrScheme name="IRIS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66B3"/>
      </a:accent1>
      <a:accent2>
        <a:srgbClr val="C0504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6600" b="1" kern="1200" dirty="0">
            <a:solidFill>
              <a:schemeClr val="accent1"/>
            </a:solidFill>
            <a:latin typeface="+mn-lt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M SLIDES">
  <a:themeElements>
    <a:clrScheme name="Personalizzato 15">
      <a:dk1>
        <a:srgbClr val="0A091B"/>
      </a:dk1>
      <a:lt1>
        <a:srgbClr val="FFFFFF"/>
      </a:lt1>
      <a:dk2>
        <a:srgbClr val="858591"/>
      </a:dk2>
      <a:lt2>
        <a:srgbClr val="FFFFFF"/>
      </a:lt2>
      <a:accent1>
        <a:srgbClr val="1166B3"/>
      </a:accent1>
      <a:accent2>
        <a:srgbClr val="C0C0C8"/>
      </a:accent2>
      <a:accent3>
        <a:srgbClr val="1166B3"/>
      </a:accent3>
      <a:accent4>
        <a:srgbClr val="1166B3"/>
      </a:accent4>
      <a:accent5>
        <a:srgbClr val="1166B3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WITH IMAGES">
  <a:themeElements>
    <a:clrScheme name="Personalizzato 15">
      <a:dk1>
        <a:srgbClr val="0A091B"/>
      </a:dk1>
      <a:lt1>
        <a:srgbClr val="FFFFFF"/>
      </a:lt1>
      <a:dk2>
        <a:srgbClr val="858591"/>
      </a:dk2>
      <a:lt2>
        <a:srgbClr val="FFFFFF"/>
      </a:lt2>
      <a:accent1>
        <a:srgbClr val="1166B3"/>
      </a:accent1>
      <a:accent2>
        <a:srgbClr val="C0C0C8"/>
      </a:accent2>
      <a:accent3>
        <a:srgbClr val="1166B3"/>
      </a:accent3>
      <a:accent4>
        <a:srgbClr val="1166B3"/>
      </a:accent4>
      <a:accent5>
        <a:srgbClr val="1166B3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RTFOLIO">
  <a:themeElements>
    <a:clrScheme name="Personalizzato 15">
      <a:dk1>
        <a:srgbClr val="0A091B"/>
      </a:dk1>
      <a:lt1>
        <a:srgbClr val="FFFFFF"/>
      </a:lt1>
      <a:dk2>
        <a:srgbClr val="858591"/>
      </a:dk2>
      <a:lt2>
        <a:srgbClr val="FFFFFF"/>
      </a:lt2>
      <a:accent1>
        <a:srgbClr val="1166B3"/>
      </a:accent1>
      <a:accent2>
        <a:srgbClr val="C0C0C8"/>
      </a:accent2>
      <a:accent3>
        <a:srgbClr val="1166B3"/>
      </a:accent3>
      <a:accent4>
        <a:srgbClr val="1166B3"/>
      </a:accent4>
      <a:accent5>
        <a:srgbClr val="1166B3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0DE2CAB5DF54E83FEC6BBBC02FE0B" ma:contentTypeVersion="4" ma:contentTypeDescription="Create a new document." ma:contentTypeScope="" ma:versionID="aef89c668e58db4af9bef3ce1622bf97">
  <xsd:schema xmlns:xsd="http://www.w3.org/2001/XMLSchema" xmlns:xs="http://www.w3.org/2001/XMLSchema" xmlns:p="http://schemas.microsoft.com/office/2006/metadata/properties" xmlns:ns2="417935e5-5f5d-42ce-a982-5c869a669783" targetNamespace="http://schemas.microsoft.com/office/2006/metadata/properties" ma:root="true" ma:fieldsID="2a69e867e2c3583b4ffd9fcf43dcd98f" ns2:_="">
    <xsd:import namespace="417935e5-5f5d-42ce-a982-5c869a6697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935e5-5f5d-42ce-a982-5c869a6697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C4C9D7-FBE3-47CF-BF1B-113E1916B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924ABD-727B-48D1-A28D-C54DBDDB54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1D9DE7-D2E5-4247-8753-E765573582FB}">
  <ds:schemaRefs>
    <ds:schemaRef ds:uri="417935e5-5f5d-42ce-a982-5c869a6697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363</Words>
  <Application>Microsoft Office PowerPoint</Application>
  <PresentationFormat>Personalizzato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</vt:i4>
      </vt:variant>
    </vt:vector>
  </HeadingPairs>
  <TitlesOfParts>
    <vt:vector size="11" baseType="lpstr">
      <vt:lpstr>Arial</vt:lpstr>
      <vt:lpstr>Calibri</vt:lpstr>
      <vt:lpstr>Cambria Math</vt:lpstr>
      <vt:lpstr>Lato Semibold</vt:lpstr>
      <vt:lpstr>Roboto</vt:lpstr>
      <vt:lpstr>Roboto Condensed</vt:lpstr>
      <vt:lpstr>General layout</vt:lpstr>
      <vt:lpstr>TEAM SLIDES</vt:lpstr>
      <vt:lpstr>SLIDES WITH IMAGES</vt:lpstr>
      <vt:lpstr>PORTFOLIO</vt:lpstr>
      <vt:lpstr>Presentazione standard di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Fondazione Bruno Kessler</dc:creator>
  <cp:lastModifiedBy>Michele Penna</cp:lastModifiedBy>
  <cp:revision>159</cp:revision>
  <dcterms:created xsi:type="dcterms:W3CDTF">2015-01-20T11:47:48Z</dcterms:created>
  <dcterms:modified xsi:type="dcterms:W3CDTF">2024-05-21T16:29:24Z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0x010100B900DE2CAB5DF54E83FEC6BBBC02FE0B</vt:lpwstr>
  </property>
</Properties>
</file>