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59" r:id="rId4"/>
    <p:sldId id="273" r:id="rId5"/>
    <p:sldId id="261" r:id="rId6"/>
    <p:sldId id="284" r:id="rId7"/>
    <p:sldId id="285" r:id="rId8"/>
    <p:sldId id="286" r:id="rId9"/>
    <p:sldId id="291" r:id="rId10"/>
    <p:sldId id="290" r:id="rId11"/>
    <p:sldId id="295" r:id="rId12"/>
    <p:sldId id="294" r:id="rId13"/>
    <p:sldId id="271" r:id="rId14"/>
    <p:sldId id="292" r:id="rId15"/>
    <p:sldId id="288" r:id="rId16"/>
    <p:sldId id="260" r:id="rId17"/>
  </p:sldIdLst>
  <p:sldSz cx="12192000" cy="6858000"/>
  <p:notesSz cx="7099300" cy="10234613"/>
  <p:embeddedFontLst>
    <p:embeddedFont>
      <p:font typeface="Abel" panose="02000506030000020004" pitchFamily="2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4497A9-A1CE-42F6-A18D-11D656F38973}">
          <p14:sldIdLst>
            <p14:sldId id="256"/>
            <p14:sldId id="279"/>
            <p14:sldId id="259"/>
            <p14:sldId id="273"/>
            <p14:sldId id="261"/>
            <p14:sldId id="284"/>
            <p14:sldId id="285"/>
            <p14:sldId id="286"/>
            <p14:sldId id="291"/>
            <p14:sldId id="290"/>
            <p14:sldId id="295"/>
            <p14:sldId id="294"/>
            <p14:sldId id="271"/>
            <p14:sldId id="292"/>
            <p14:sldId id="28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FD8DF9-0B54-E126-6924-4C8F12729D63}" name="Davide Di Vita" initials="DDV" userId="S::10396085@polimi.it::8238969b-7589-49a7-850c-129f052e4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86"/>
    <a:srgbClr val="D0E6FA"/>
    <a:srgbClr val="C6E3FE"/>
    <a:srgbClr val="E9EBFB"/>
    <a:srgbClr val="E7EAFF"/>
    <a:srgbClr val="D6F4FE"/>
    <a:srgbClr val="E8E8E8"/>
    <a:srgbClr val="EDEDED"/>
    <a:srgbClr val="EEEEEE"/>
    <a:srgbClr val="F1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59" autoAdjust="0"/>
  </p:normalViewPr>
  <p:slideViewPr>
    <p:cSldViewPr snapToGrid="0">
      <p:cViewPr varScale="1">
        <p:scale>
          <a:sx n="72" d="100"/>
          <a:sy n="72" d="100"/>
        </p:scale>
        <p:origin x="107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e Di Vita" userId="8238969b-7589-49a7-850c-129f052e4e5c" providerId="ADAL" clId="{52589BC8-A66B-4CA6-BC18-6ACCD30877BF}"/>
    <pc:docChg chg="undo redo custSel addSld delSld modSld sldOrd modMainMaster modNotesMaster modHandout">
      <pc:chgData name="Davide Di Vita" userId="8238969b-7589-49a7-850c-129f052e4e5c" providerId="ADAL" clId="{52589BC8-A66B-4CA6-BC18-6ACCD30877BF}" dt="2023-02-06T17:18:41.629" v="10653" actId="20577"/>
      <pc:docMkLst>
        <pc:docMk/>
      </pc:docMkLst>
      <pc:sldChg chg="addSp delSp modSp mod">
        <pc:chgData name="Davide Di Vita" userId="8238969b-7589-49a7-850c-129f052e4e5c" providerId="ADAL" clId="{52589BC8-A66B-4CA6-BC18-6ACCD30877BF}" dt="2023-02-06T17:09:55.190" v="10575" actId="20577"/>
        <pc:sldMkLst>
          <pc:docMk/>
          <pc:sldMk cId="2413011895" sldId="256"/>
        </pc:sldMkLst>
        <pc:spChg chg="mod">
          <ac:chgData name="Davide Di Vita" userId="8238969b-7589-49a7-850c-129f052e4e5c" providerId="ADAL" clId="{52589BC8-A66B-4CA6-BC18-6ACCD30877BF}" dt="2023-02-06T17:09:55.190" v="10575" actId="20577"/>
          <ac:spMkLst>
            <pc:docMk/>
            <pc:sldMk cId="2413011895" sldId="256"/>
            <ac:spMk id="2" creationId="{C7AC3F54-5E41-42BC-9081-150FA207AC76}"/>
          </ac:spMkLst>
        </pc:spChg>
        <pc:spChg chg="mod">
          <ac:chgData name="Davide Di Vita" userId="8238969b-7589-49a7-850c-129f052e4e5c" providerId="ADAL" clId="{52589BC8-A66B-4CA6-BC18-6ACCD30877BF}" dt="2023-01-17T16:02:54.509" v="5039" actId="790"/>
          <ac:spMkLst>
            <pc:docMk/>
            <pc:sldMk cId="2413011895" sldId="256"/>
            <ac:spMk id="3" creationId="{7A2CFF82-7DED-428B-8675-0E3BF80849E8}"/>
          </ac:spMkLst>
        </pc:spChg>
        <pc:spChg chg="add mod">
          <ac:chgData name="Davide Di Vita" userId="8238969b-7589-49a7-850c-129f052e4e5c" providerId="ADAL" clId="{52589BC8-A66B-4CA6-BC18-6ACCD30877BF}" dt="2023-01-17T16:02:54.509" v="5040" actId="790"/>
          <ac:spMkLst>
            <pc:docMk/>
            <pc:sldMk cId="2413011895" sldId="256"/>
            <ac:spMk id="8" creationId="{2C8471CE-DA38-A756-5D89-F371F117CE4E}"/>
          </ac:spMkLst>
        </pc:spChg>
        <pc:picChg chg="add del mod">
          <ac:chgData name="Davide Di Vita" userId="8238969b-7589-49a7-850c-129f052e4e5c" providerId="ADAL" clId="{52589BC8-A66B-4CA6-BC18-6ACCD30877BF}" dt="2022-11-04T09:53:59.882" v="426" actId="22"/>
          <ac:picMkLst>
            <pc:docMk/>
            <pc:sldMk cId="2413011895" sldId="256"/>
            <ac:picMk id="5" creationId="{108B86D3-9659-AFAA-8DA8-8E0F0D79F54D}"/>
          </ac:picMkLst>
        </pc:picChg>
        <pc:picChg chg="add del mod ord modCrop">
          <ac:chgData name="Davide Di Vita" userId="8238969b-7589-49a7-850c-129f052e4e5c" providerId="ADAL" clId="{52589BC8-A66B-4CA6-BC18-6ACCD30877BF}" dt="2023-01-17T09:36:15.074" v="1305"/>
          <ac:picMkLst>
            <pc:docMk/>
            <pc:sldMk cId="2413011895" sldId="256"/>
            <ac:picMk id="5" creationId="{8B454A83-8395-4E03-EE2A-9ADD7B4CA780}"/>
          </ac:picMkLst>
        </pc:picChg>
        <pc:picChg chg="add mod">
          <ac:chgData name="Davide Di Vita" userId="8238969b-7589-49a7-850c-129f052e4e5c" providerId="ADAL" clId="{52589BC8-A66B-4CA6-BC18-6ACCD30877BF}" dt="2023-01-17T09:43:38.528" v="1360" actId="14826"/>
          <ac:picMkLst>
            <pc:docMk/>
            <pc:sldMk cId="2413011895" sldId="256"/>
            <ac:picMk id="7" creationId="{FC5F1F9D-630E-D145-8766-C4964E9992E4}"/>
          </ac:picMkLst>
        </pc:picChg>
      </pc:sldChg>
      <pc:sldChg chg="addSp delSp modSp add del mod modClrScheme chgLayout">
        <pc:chgData name="Davide Di Vita" userId="8238969b-7589-49a7-850c-129f052e4e5c" providerId="ADAL" clId="{52589BC8-A66B-4CA6-BC18-6ACCD30877BF}" dt="2023-02-05T13:31:15.619" v="10159" actId="47"/>
        <pc:sldMkLst>
          <pc:docMk/>
          <pc:sldMk cId="3225944460" sldId="257"/>
        </pc:sldMkLst>
        <pc:spChg chg="mod ord">
          <ac:chgData name="Davide Di Vita" userId="8238969b-7589-49a7-850c-129f052e4e5c" providerId="ADAL" clId="{52589BC8-A66B-4CA6-BC18-6ACCD30877BF}" dt="2023-02-03T15:45:47.885" v="9655" actId="700"/>
          <ac:spMkLst>
            <pc:docMk/>
            <pc:sldMk cId="3225944460" sldId="257"/>
            <ac:spMk id="3" creationId="{848AD576-371E-4481-8EEC-19526C3EFA8C}"/>
          </ac:spMkLst>
        </pc:spChg>
        <pc:spChg chg="add del mod ord">
          <ac:chgData name="Davide Di Vita" userId="8238969b-7589-49a7-850c-129f052e4e5c" providerId="ADAL" clId="{52589BC8-A66B-4CA6-BC18-6ACCD30877BF}" dt="2023-02-03T15:45:56.593" v="9657" actId="478"/>
          <ac:spMkLst>
            <pc:docMk/>
            <pc:sldMk cId="3225944460" sldId="257"/>
            <ac:spMk id="7" creationId="{193FDBB1-7750-71B1-4A92-AED5CD1617FF}"/>
          </ac:spMkLst>
        </pc:spChg>
      </pc:sldChg>
      <pc:sldChg chg="addSp delSp modSp mod">
        <pc:chgData name="Davide Di Vita" userId="8238969b-7589-49a7-850c-129f052e4e5c" providerId="ADAL" clId="{52589BC8-A66B-4CA6-BC18-6ACCD30877BF}" dt="2023-02-06T09:57:26.864" v="10430" actId="403"/>
        <pc:sldMkLst>
          <pc:docMk/>
          <pc:sldMk cId="4071519316" sldId="258"/>
        </pc:sldMkLst>
        <pc:spChg chg="del">
          <ac:chgData name="Davide Di Vita" userId="8238969b-7589-49a7-850c-129f052e4e5c" providerId="ADAL" clId="{52589BC8-A66B-4CA6-BC18-6ACCD30877BF}" dt="2022-11-04T09:44:12.650" v="305" actId="478"/>
          <ac:spMkLst>
            <pc:docMk/>
            <pc:sldMk cId="4071519316" sldId="258"/>
            <ac:spMk id="2" creationId="{349C3937-79ED-4724-9DF1-4D2421D319F5}"/>
          </ac:spMkLst>
        </pc:spChg>
        <pc:spChg chg="add mod">
          <ac:chgData name="Davide Di Vita" userId="8238969b-7589-49a7-850c-129f052e4e5c" providerId="ADAL" clId="{52589BC8-A66B-4CA6-BC18-6ACCD30877BF}" dt="2023-02-05T13:35:11.889" v="10266" actId="1038"/>
          <ac:spMkLst>
            <pc:docMk/>
            <pc:sldMk cId="4071519316" sldId="258"/>
            <ac:spMk id="2" creationId="{B4A0210B-5A2F-59E9-6439-B3E4225487E3}"/>
          </ac:spMkLst>
        </pc:spChg>
        <pc:spChg chg="add del mod">
          <ac:chgData name="Davide Di Vita" userId="8238969b-7589-49a7-850c-129f052e4e5c" providerId="ADAL" clId="{52589BC8-A66B-4CA6-BC18-6ACCD30877BF}" dt="2023-02-01T13:40:59.057" v="8059" actId="478"/>
          <ac:spMkLst>
            <pc:docMk/>
            <pc:sldMk cId="4071519316" sldId="258"/>
            <ac:spMk id="2" creationId="{C708619A-CBEB-0C0A-E113-F62C9EB8C06C}"/>
          </ac:spMkLst>
        </pc:spChg>
        <pc:spChg chg="mod">
          <ac:chgData name="Davide Di Vita" userId="8238969b-7589-49a7-850c-129f052e4e5c" providerId="ADAL" clId="{52589BC8-A66B-4CA6-BC18-6ACCD30877BF}" dt="2023-01-17T16:02:54.556" v="5074" actId="790"/>
          <ac:spMkLst>
            <pc:docMk/>
            <pc:sldMk cId="4071519316" sldId="258"/>
            <ac:spMk id="3" creationId="{32933BB2-D8A8-4694-8041-0A1424A5A945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4" creationId="{E27FC7AE-71CB-A696-B76D-EB21185FCCDC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5" creationId="{D5AB653B-020D-0AA4-CFAB-7898003CE95E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6" creationId="{C4B15B92-55D2-5EE8-DC66-87876499832B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7" creationId="{FC2B225A-0A84-F1DC-72C5-AE0D8CB3B80F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8" creationId="{CA33C34E-5D49-C9DF-9F09-56A834A5E4FC}"/>
          </ac:spMkLst>
        </pc:spChg>
        <pc:spChg chg="add mod or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9" creationId="{7E4060C4-2A78-A5B5-1FCB-183F0EDDE90A}"/>
          </ac:spMkLst>
        </pc:spChg>
        <pc:spChg chg="add mod or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10" creationId="{E602FB9B-D87F-1E71-1998-19982B63089A}"/>
          </ac:spMkLst>
        </pc:spChg>
        <pc:spChg chg="add mod">
          <ac:chgData name="Davide Di Vita" userId="8238969b-7589-49a7-850c-129f052e4e5c" providerId="ADAL" clId="{52589BC8-A66B-4CA6-BC18-6ACCD30877BF}" dt="2023-02-02T16:56:42.088" v="9491" actId="1036"/>
          <ac:spMkLst>
            <pc:docMk/>
            <pc:sldMk cId="4071519316" sldId="258"/>
            <ac:spMk id="11" creationId="{CFBEDE8B-74DD-F592-B0ED-BD859D8318CC}"/>
          </ac:spMkLst>
        </pc:spChg>
        <pc:spChg chg="add del mod">
          <ac:chgData name="Davide Di Vita" userId="8238969b-7589-49a7-850c-129f052e4e5c" providerId="ADAL" clId="{52589BC8-A66B-4CA6-BC18-6ACCD30877BF}" dt="2022-11-04T09:48:28.610" v="353" actId="478"/>
          <ac:spMkLst>
            <pc:docMk/>
            <pc:sldMk cId="4071519316" sldId="258"/>
            <ac:spMk id="12" creationId="{F8476091-DB18-4CD0-9583-5DEF8FA4EB9B}"/>
          </ac:spMkLst>
        </pc:spChg>
        <pc:spChg chg="add del mod">
          <ac:chgData name="Davide Di Vita" userId="8238969b-7589-49a7-850c-129f052e4e5c" providerId="ADAL" clId="{52589BC8-A66B-4CA6-BC18-6ACCD30877BF}" dt="2022-11-04T09:48:32.164" v="355"/>
          <ac:spMkLst>
            <pc:docMk/>
            <pc:sldMk cId="4071519316" sldId="258"/>
            <ac:spMk id="13" creationId="{532053E3-7569-5A49-B953-729BD301C86C}"/>
          </ac:spMkLst>
        </pc:spChg>
        <pc:spChg chg="add mod">
          <ac:chgData name="Davide Di Vita" userId="8238969b-7589-49a7-850c-129f052e4e5c" providerId="ADAL" clId="{52589BC8-A66B-4CA6-BC18-6ACCD30877BF}" dt="2023-02-02T16:56:33.456" v="9463" actId="1038"/>
          <ac:spMkLst>
            <pc:docMk/>
            <pc:sldMk cId="4071519316" sldId="258"/>
            <ac:spMk id="14" creationId="{7288DEE9-BFC7-CD10-AE0F-13F6CCE65CA4}"/>
          </ac:spMkLst>
        </pc:spChg>
        <pc:spChg chg="add del mod">
          <ac:chgData name="Davide Di Vita" userId="8238969b-7589-49a7-850c-129f052e4e5c" providerId="ADAL" clId="{52589BC8-A66B-4CA6-BC18-6ACCD30877BF}" dt="2023-02-02T16:56:34.514" v="9464" actId="1037"/>
          <ac:spMkLst>
            <pc:docMk/>
            <pc:sldMk cId="4071519316" sldId="258"/>
            <ac:spMk id="15" creationId="{951DF889-7D40-F62A-EA40-898B6A0806C1}"/>
          </ac:spMkLst>
        </pc:spChg>
        <pc:spChg chg="add del mod">
          <ac:chgData name="Davide Di Vita" userId="8238969b-7589-49a7-850c-129f052e4e5c" providerId="ADAL" clId="{52589BC8-A66B-4CA6-BC18-6ACCD30877BF}" dt="2023-02-02T13:07:50.861" v="8718"/>
          <ac:spMkLst>
            <pc:docMk/>
            <pc:sldMk cId="4071519316" sldId="258"/>
            <ac:spMk id="16" creationId="{A0166B09-F8C2-75A4-5801-DE517482B86C}"/>
          </ac:spMkLst>
        </pc:spChg>
        <pc:spChg chg="add del mod">
          <ac:chgData name="Davide Di Vita" userId="8238969b-7589-49a7-850c-129f052e4e5c" providerId="ADAL" clId="{52589BC8-A66B-4CA6-BC18-6ACCD30877BF}" dt="2023-02-01T13:45:08.117" v="8108" actId="478"/>
          <ac:spMkLst>
            <pc:docMk/>
            <pc:sldMk cId="4071519316" sldId="258"/>
            <ac:spMk id="23" creationId="{A5783F8E-78D9-BA7D-F0B6-7E5C6CDB2214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24" creationId="{F88A79DC-0F38-70D3-8530-5006277D2D64}"/>
          </ac:spMkLst>
        </pc:spChg>
        <pc:spChg chg="add mod or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29" creationId="{1E3F3BC9-D435-3CF0-9840-0E6361573296}"/>
          </ac:spMkLst>
        </pc:spChg>
        <pc:spChg chg="add del mod">
          <ac:chgData name="Davide Di Vita" userId="8238969b-7589-49a7-850c-129f052e4e5c" providerId="ADAL" clId="{52589BC8-A66B-4CA6-BC18-6ACCD30877BF}" dt="2023-02-01T13:49:52.133" v="8177" actId="478"/>
          <ac:spMkLst>
            <pc:docMk/>
            <pc:sldMk cId="4071519316" sldId="258"/>
            <ac:spMk id="33" creationId="{6508FD0F-DA9C-78E3-5A82-9176AEA2E31E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34" creationId="{6DB2F5EA-299D-30A4-698F-A203EA308C94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35" creationId="{04F14BFE-155E-50DD-63E2-6AA5F5DB3717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36" creationId="{14DA1FA9-5D4D-AD33-E124-CEF1293D5C16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38" creationId="{C97AD08A-BF33-6492-4F55-68B65BF1C0FC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39" creationId="{DBD68383-A2CD-76F0-54DF-1B5E0A05E28C}"/>
          </ac:spMkLst>
        </pc:spChg>
        <pc:spChg chg="add mod">
          <ac:chgData name="Davide Di Vita" userId="8238969b-7589-49a7-850c-129f052e4e5c" providerId="ADAL" clId="{52589BC8-A66B-4CA6-BC18-6ACCD30877BF}" dt="2023-02-02T16:56:19.310" v="9438"/>
          <ac:spMkLst>
            <pc:docMk/>
            <pc:sldMk cId="4071519316" sldId="258"/>
            <ac:spMk id="40" creationId="{9D055955-A341-82B4-934F-603F9E899D23}"/>
          </ac:spMkLst>
        </pc:spChg>
        <pc:spChg chg="add del mod">
          <ac:chgData name="Davide Di Vita" userId="8238969b-7589-49a7-850c-129f052e4e5c" providerId="ADAL" clId="{52589BC8-A66B-4CA6-BC18-6ACCD30877BF}" dt="2023-02-01T14:12:43.918" v="8533" actId="478"/>
          <ac:spMkLst>
            <pc:docMk/>
            <pc:sldMk cId="4071519316" sldId="258"/>
            <ac:spMk id="42" creationId="{F1DCC3F1-6742-E51E-0F1A-25B900C15A0B}"/>
          </ac:spMkLst>
        </pc:spChg>
        <pc:spChg chg="add mod">
          <ac:chgData name="Davide Di Vita" userId="8238969b-7589-49a7-850c-129f052e4e5c" providerId="ADAL" clId="{52589BC8-A66B-4CA6-BC18-6ACCD30877BF}" dt="2023-02-06T09:57:26.864" v="10430" actId="403"/>
          <ac:spMkLst>
            <pc:docMk/>
            <pc:sldMk cId="4071519316" sldId="258"/>
            <ac:spMk id="43" creationId="{C82580F7-1950-B328-CD84-F9E18B746F5E}"/>
          </ac:spMkLst>
        </pc:spChg>
        <pc:grpChg chg="add mod ord">
          <ac:chgData name="Davide Di Vita" userId="8238969b-7589-49a7-850c-129f052e4e5c" providerId="ADAL" clId="{52589BC8-A66B-4CA6-BC18-6ACCD30877BF}" dt="2023-02-02T16:56:19.310" v="9438"/>
          <ac:grpSpMkLst>
            <pc:docMk/>
            <pc:sldMk cId="4071519316" sldId="258"/>
            <ac:grpSpMk id="22" creationId="{A24F1A72-058D-12BC-A1DF-220AA255956E}"/>
          </ac:grpSpMkLst>
        </pc:grpChg>
        <pc:grpChg chg="add mod">
          <ac:chgData name="Davide Di Vita" userId="8238969b-7589-49a7-850c-129f052e4e5c" providerId="ADAL" clId="{52589BC8-A66B-4CA6-BC18-6ACCD30877BF}" dt="2023-02-02T16:56:19.310" v="9438"/>
          <ac:grpSpMkLst>
            <pc:docMk/>
            <pc:sldMk cId="4071519316" sldId="258"/>
            <ac:grpSpMk id="41" creationId="{E7D588E3-6452-1742-98BF-EE03CC552F65}"/>
          </ac:grpSpMkLst>
        </pc:grpChg>
        <pc:picChg chg="add mod ord">
          <ac:chgData name="Davide Di Vita" userId="8238969b-7589-49a7-850c-129f052e4e5c" providerId="ADAL" clId="{52589BC8-A66B-4CA6-BC18-6ACCD30877BF}" dt="2023-02-02T16:56:19.310" v="9438"/>
          <ac:picMkLst>
            <pc:docMk/>
            <pc:sldMk cId="4071519316" sldId="258"/>
            <ac:picMk id="17" creationId="{15E5C80D-715D-E483-F455-1E77BC84F3FD}"/>
          </ac:picMkLst>
        </pc:picChg>
        <pc:picChg chg="add del mod">
          <ac:chgData name="Davide Di Vita" userId="8238969b-7589-49a7-850c-129f052e4e5c" providerId="ADAL" clId="{52589BC8-A66B-4CA6-BC18-6ACCD30877BF}" dt="2023-02-01T13:41:04.380" v="8060" actId="478"/>
          <ac:picMkLst>
            <pc:docMk/>
            <pc:sldMk cId="4071519316" sldId="258"/>
            <ac:picMk id="19" creationId="{265F30C4-4351-55B5-531E-E19E755E5D31}"/>
          </ac:picMkLst>
        </pc:picChg>
        <pc:picChg chg="add mod">
          <ac:chgData name="Davide Di Vita" userId="8238969b-7589-49a7-850c-129f052e4e5c" providerId="ADAL" clId="{52589BC8-A66B-4CA6-BC18-6ACCD30877BF}" dt="2023-02-05T13:35:10.910" v="10265" actId="1037"/>
          <ac:picMkLst>
            <pc:docMk/>
            <pc:sldMk cId="4071519316" sldId="258"/>
            <ac:picMk id="21" creationId="{9A533342-6CE7-A710-4F0B-B26276663246}"/>
          </ac:picMkLst>
        </pc:picChg>
        <pc:cxnChg chg="add mod">
          <ac:chgData name="Davide Di Vita" userId="8238969b-7589-49a7-850c-129f052e4e5c" providerId="ADAL" clId="{52589BC8-A66B-4CA6-BC18-6ACCD30877BF}" dt="2023-02-02T16:56:19.310" v="9438"/>
          <ac:cxnSpMkLst>
            <pc:docMk/>
            <pc:sldMk cId="4071519316" sldId="258"/>
            <ac:cxnSpMk id="13" creationId="{BB2BD407-69DF-2EB1-98F4-504BEDADBCC7}"/>
          </ac:cxnSpMkLst>
        </pc:cxnChg>
        <pc:cxnChg chg="add mod">
          <ac:chgData name="Davide Di Vita" userId="8238969b-7589-49a7-850c-129f052e4e5c" providerId="ADAL" clId="{52589BC8-A66B-4CA6-BC18-6ACCD30877BF}" dt="2023-02-02T16:56:19.310" v="9438"/>
          <ac:cxnSpMkLst>
            <pc:docMk/>
            <pc:sldMk cId="4071519316" sldId="258"/>
            <ac:cxnSpMk id="26" creationId="{DD8C845C-D0AD-CBEE-5CFF-5029B973BB96}"/>
          </ac:cxnSpMkLst>
        </pc:cxnChg>
      </pc:sldChg>
      <pc:sldChg chg="addSp delSp modSp mod">
        <pc:chgData name="Davide Di Vita" userId="8238969b-7589-49a7-850c-129f052e4e5c" providerId="ADAL" clId="{52589BC8-A66B-4CA6-BC18-6ACCD30877BF}" dt="2023-02-06T10:51:31.797" v="10496" actId="1076"/>
        <pc:sldMkLst>
          <pc:docMk/>
          <pc:sldMk cId="1206882397" sldId="259"/>
        </pc:sldMkLst>
        <pc:spChg chg="mod">
          <ac:chgData name="Davide Di Vita" userId="8238969b-7589-49a7-850c-129f052e4e5c" providerId="ADAL" clId="{52589BC8-A66B-4CA6-BC18-6ACCD30877BF}" dt="2023-02-05T13:32:09.773" v="10168" actId="20577"/>
          <ac:spMkLst>
            <pc:docMk/>
            <pc:sldMk cId="1206882397" sldId="259"/>
            <ac:spMk id="2" creationId="{98FEFE3B-F209-457F-A305-CC5D73DD7A87}"/>
          </ac:spMkLst>
        </pc:spChg>
        <pc:spChg chg="add del mod">
          <ac:chgData name="Davide Di Vita" userId="8238969b-7589-49a7-850c-129f052e4e5c" providerId="ADAL" clId="{52589BC8-A66B-4CA6-BC18-6ACCD30877BF}" dt="2023-02-05T13:37:22.137" v="10276" actId="478"/>
          <ac:spMkLst>
            <pc:docMk/>
            <pc:sldMk cId="1206882397" sldId="259"/>
            <ac:spMk id="3" creationId="{2DBE1610-DF3A-016B-B791-BC1BEB377815}"/>
          </ac:spMkLst>
        </pc:spChg>
        <pc:spChg chg="add mod">
          <ac:chgData name="Davide Di Vita" userId="8238969b-7589-49a7-850c-129f052e4e5c" providerId="ADAL" clId="{52589BC8-A66B-4CA6-BC18-6ACCD30877BF}" dt="2023-02-06T10:51:31.797" v="10496" actId="1076"/>
          <ac:spMkLst>
            <pc:docMk/>
            <pc:sldMk cId="1206882397" sldId="259"/>
            <ac:spMk id="3" creationId="{F2DC9028-0503-E9E0-5357-24598A8AA443}"/>
          </ac:spMkLst>
        </pc:spChg>
        <pc:spChg chg="add del mod">
          <ac:chgData name="Davide Di Vita" userId="8238969b-7589-49a7-850c-129f052e4e5c" providerId="ADAL" clId="{52589BC8-A66B-4CA6-BC18-6ACCD30877BF}" dt="2023-02-01T14:12:52.811" v="8537" actId="478"/>
          <ac:spMkLst>
            <pc:docMk/>
            <pc:sldMk cId="1206882397" sldId="259"/>
            <ac:spMk id="4" creationId="{E6F0C542-3169-34B6-A532-028CBC1DB1E9}"/>
          </ac:spMkLst>
        </pc:spChg>
        <pc:spChg chg="add del mod">
          <ac:chgData name="Davide Di Vita" userId="8238969b-7589-49a7-850c-129f052e4e5c" providerId="ADAL" clId="{52589BC8-A66B-4CA6-BC18-6ACCD30877BF}" dt="2023-02-05T13:38:39.387" v="10303" actId="478"/>
          <ac:spMkLst>
            <pc:docMk/>
            <pc:sldMk cId="1206882397" sldId="259"/>
            <ac:spMk id="5" creationId="{A21AFC0C-704A-826D-BFD9-B59BFF0BB3DB}"/>
          </ac:spMkLst>
        </pc:spChg>
        <pc:spChg chg="add mod">
          <ac:chgData name="Davide Di Vita" userId="8238969b-7589-49a7-850c-129f052e4e5c" providerId="ADAL" clId="{52589BC8-A66B-4CA6-BC18-6ACCD30877BF}" dt="2023-02-05T13:41:37.393" v="10329" actId="1076"/>
          <ac:spMkLst>
            <pc:docMk/>
            <pc:sldMk cId="1206882397" sldId="259"/>
            <ac:spMk id="6" creationId="{8D8AAEA2-4FE1-8084-14AA-4A0D405A11B0}"/>
          </ac:spMkLst>
        </pc:spChg>
        <pc:picChg chg="add mod modCrop">
          <ac:chgData name="Davide Di Vita" userId="8238969b-7589-49a7-850c-129f052e4e5c" providerId="ADAL" clId="{52589BC8-A66B-4CA6-BC18-6ACCD30877BF}" dt="2023-02-05T13:41:34.778" v="10328" actId="1076"/>
          <ac:picMkLst>
            <pc:docMk/>
            <pc:sldMk cId="1206882397" sldId="259"/>
            <ac:picMk id="8" creationId="{89D127A9-F754-1DF0-6B60-2923460954A4}"/>
          </ac:picMkLst>
        </pc:picChg>
      </pc:sldChg>
      <pc:sldChg chg="modSp add mod">
        <pc:chgData name="Davide Di Vita" userId="8238969b-7589-49a7-850c-129f052e4e5c" providerId="ADAL" clId="{52589BC8-A66B-4CA6-BC18-6ACCD30877BF}" dt="2023-02-06T17:17:34.980" v="10627" actId="20577"/>
        <pc:sldMkLst>
          <pc:docMk/>
          <pc:sldMk cId="3843485689" sldId="260"/>
        </pc:sldMkLst>
        <pc:spChg chg="mod">
          <ac:chgData name="Davide Di Vita" userId="8238969b-7589-49a7-850c-129f052e4e5c" providerId="ADAL" clId="{52589BC8-A66B-4CA6-BC18-6ACCD30877BF}" dt="2023-02-06T17:17:34.980" v="10627" actId="20577"/>
          <ac:spMkLst>
            <pc:docMk/>
            <pc:sldMk cId="3843485689" sldId="260"/>
            <ac:spMk id="3" creationId="{C0841C16-8295-455D-993F-C36E8F7219E8}"/>
          </ac:spMkLst>
        </pc:spChg>
        <pc:spChg chg="mod">
          <ac:chgData name="Davide Di Vita" userId="8238969b-7589-49a7-850c-129f052e4e5c" providerId="ADAL" clId="{52589BC8-A66B-4CA6-BC18-6ACCD30877BF}" dt="2023-01-17T15:39:43.509" v="5036" actId="2711"/>
          <ac:spMkLst>
            <pc:docMk/>
            <pc:sldMk cId="3843485689" sldId="260"/>
            <ac:spMk id="20" creationId="{8474992C-9775-4F1D-9EF9-F21173CF9A3B}"/>
          </ac:spMkLst>
        </pc:spChg>
        <pc:spChg chg="mod">
          <ac:chgData name="Davide Di Vita" userId="8238969b-7589-49a7-850c-129f052e4e5c" providerId="ADAL" clId="{52589BC8-A66B-4CA6-BC18-6ACCD30877BF}" dt="2023-01-17T15:39:38.439" v="5035" actId="2711"/>
          <ac:spMkLst>
            <pc:docMk/>
            <pc:sldMk cId="3843485689" sldId="260"/>
            <ac:spMk id="36" creationId="{1E12E949-95D3-4260-9DBC-A86F6DCBFA59}"/>
          </ac:spMkLst>
        </pc:spChg>
        <pc:spChg chg="mod">
          <ac:chgData name="Davide Di Vita" userId="8238969b-7589-49a7-850c-129f052e4e5c" providerId="ADAL" clId="{52589BC8-A66B-4CA6-BC18-6ACCD30877BF}" dt="2023-01-17T15:39:56.314" v="5037" actId="1076"/>
          <ac:spMkLst>
            <pc:docMk/>
            <pc:sldMk cId="3843485689" sldId="260"/>
            <ac:spMk id="55" creationId="{A83D1E2A-D170-4232-9296-A70E65F0DF7E}"/>
          </ac:spMkLst>
        </pc:spChg>
        <pc:spChg chg="mod">
          <ac:chgData name="Davide Di Vita" userId="8238969b-7589-49a7-850c-129f052e4e5c" providerId="ADAL" clId="{52589BC8-A66B-4CA6-BC18-6ACCD30877BF}" dt="2023-01-17T16:02:54.556" v="5071" actId="790"/>
          <ac:spMkLst>
            <pc:docMk/>
            <pc:sldMk cId="3843485689" sldId="260"/>
            <ac:spMk id="63" creationId="{B00D3261-481C-4D47-AB94-3C54F38BDC69}"/>
          </ac:spMkLst>
        </pc:spChg>
        <pc:picChg chg="mod">
          <ac:chgData name="Davide Di Vita" userId="8238969b-7589-49a7-850c-129f052e4e5c" providerId="ADAL" clId="{52589BC8-A66B-4CA6-BC18-6ACCD30877BF}" dt="2023-01-17T13:53:00.341" v="3757" actId="1076"/>
          <ac:picMkLst>
            <pc:docMk/>
            <pc:sldMk cId="3843485689" sldId="260"/>
            <ac:picMk id="62" creationId="{4F9211AE-07C7-4CD4-BDC3-7BE721E00E54}"/>
          </ac:picMkLst>
        </pc:picChg>
        <pc:picChg chg="mod modCrop">
          <ac:chgData name="Davide Di Vita" userId="8238969b-7589-49a7-850c-129f052e4e5c" providerId="ADAL" clId="{52589BC8-A66B-4CA6-BC18-6ACCD30877BF}" dt="2023-01-17T13:53:01.699" v="3758" actId="1076"/>
          <ac:picMkLst>
            <pc:docMk/>
            <pc:sldMk cId="3843485689" sldId="260"/>
            <ac:picMk id="66" creationId="{0D4D3C4B-EF77-4E86-8E39-5D787FD84729}"/>
          </ac:picMkLst>
        </pc:picChg>
      </pc:sldChg>
      <pc:sldChg chg="new del">
        <pc:chgData name="Davide Di Vita" userId="8238969b-7589-49a7-850c-129f052e4e5c" providerId="ADAL" clId="{52589BC8-A66B-4CA6-BC18-6ACCD30877BF}" dt="2023-01-13T09:03:09.107" v="432" actId="2696"/>
        <pc:sldMkLst>
          <pc:docMk/>
          <pc:sldMk cId="3940859614" sldId="260"/>
        </pc:sldMkLst>
      </pc:sldChg>
      <pc:sldChg chg="del">
        <pc:chgData name="Davide Di Vita" userId="8238969b-7589-49a7-850c-129f052e4e5c" providerId="ADAL" clId="{52589BC8-A66B-4CA6-BC18-6ACCD30877BF}" dt="2022-11-04T09:40:03.448" v="251" actId="47"/>
        <pc:sldMkLst>
          <pc:docMk/>
          <pc:sldMk cId="4226476182" sldId="260"/>
        </pc:sldMkLst>
      </pc:sldChg>
      <pc:sldChg chg="del">
        <pc:chgData name="Davide Di Vita" userId="8238969b-7589-49a7-850c-129f052e4e5c" providerId="ADAL" clId="{52589BC8-A66B-4CA6-BC18-6ACCD30877BF}" dt="2022-11-04T09:40:05.016" v="252" actId="47"/>
        <pc:sldMkLst>
          <pc:docMk/>
          <pc:sldMk cId="2045125176" sldId="261"/>
        </pc:sldMkLst>
      </pc:sldChg>
      <pc:sldChg chg="addSp delSp modSp add del mod ord">
        <pc:chgData name="Davide Di Vita" userId="8238969b-7589-49a7-850c-129f052e4e5c" providerId="ADAL" clId="{52589BC8-A66B-4CA6-BC18-6ACCD30877BF}" dt="2023-01-18T13:42:23.375" v="6151" actId="47"/>
        <pc:sldMkLst>
          <pc:docMk/>
          <pc:sldMk cId="3013391981" sldId="261"/>
        </pc:sldMkLst>
        <pc:spChg chg="mod">
          <ac:chgData name="Davide Di Vita" userId="8238969b-7589-49a7-850c-129f052e4e5c" providerId="ADAL" clId="{52589BC8-A66B-4CA6-BC18-6ACCD30877BF}" dt="2023-01-17T16:02:54.556" v="5088" actId="790"/>
          <ac:spMkLst>
            <pc:docMk/>
            <pc:sldMk cId="3013391981" sldId="261"/>
            <ac:spMk id="3" creationId="{15297148-D14A-4F14-9490-5BA08D62FF49}"/>
          </ac:spMkLst>
        </pc:spChg>
        <pc:spChg chg="mod">
          <ac:chgData name="Davide Di Vita" userId="8238969b-7589-49a7-850c-129f052e4e5c" providerId="ADAL" clId="{52589BC8-A66B-4CA6-BC18-6ACCD30877BF}" dt="2023-01-17T16:02:54.556" v="5089" actId="790"/>
          <ac:spMkLst>
            <pc:docMk/>
            <pc:sldMk cId="3013391981" sldId="261"/>
            <ac:spMk id="61" creationId="{376A08B3-2150-4EE4-A6DC-1578F06DF3DC}"/>
          </ac:spMkLst>
        </pc:spChg>
        <pc:spChg chg="mod">
          <ac:chgData name="Davide Di Vita" userId="8238969b-7589-49a7-850c-129f052e4e5c" providerId="ADAL" clId="{52589BC8-A66B-4CA6-BC18-6ACCD30877BF}" dt="2023-01-17T16:02:54.572" v="5090" actId="790"/>
          <ac:spMkLst>
            <pc:docMk/>
            <pc:sldMk cId="3013391981" sldId="261"/>
            <ac:spMk id="62" creationId="{C1BDAACA-A013-4015-BBA0-D5428822398F}"/>
          </ac:spMkLst>
        </pc:spChg>
        <pc:spChg chg="mod">
          <ac:chgData name="Davide Di Vita" userId="8238969b-7589-49a7-850c-129f052e4e5c" providerId="ADAL" clId="{52589BC8-A66B-4CA6-BC18-6ACCD30877BF}" dt="2023-01-17T16:02:54.573" v="5091" actId="790"/>
          <ac:spMkLst>
            <pc:docMk/>
            <pc:sldMk cId="3013391981" sldId="261"/>
            <ac:spMk id="64" creationId="{C6AD3186-9AC6-49C2-8EEF-4B9A4445D71E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67" creationId="{68EF61A9-87A3-42E8-9E8E-86D9CBF37F88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68" creationId="{B72D0843-63B3-4495-B945-CB8BE6BD74F5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69" creationId="{23606BB5-EF78-4085-AA7C-295B6A8FE84D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1" creationId="{D6462DB8-D9D8-4A89-BA78-B33C27707E95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2" creationId="{4AFE6FE6-5C34-43AB-BC8B-A82F21124700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3" creationId="{607020DF-A389-44BE-8049-61A56680FB48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4" creationId="{FCF48923-34F7-4F6C-ADB1-2F622D4C5F44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5" creationId="{A0FD9DF6-AB21-4D48-AE2F-B974F21DC33B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6" creationId="{025D7B44-C3F2-44F7-A371-C9EE1CD8A52A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7" creationId="{ED68B56B-F435-4FCB-A45C-37C257CE62D2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8" creationId="{EDEDC73F-EC52-4913-BBAE-E7A33C8BEF16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79" creationId="{048AD589-AD67-4400-8891-93165511F099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80" creationId="{5D6FE289-B3D1-4B13-BCF4-BE9E10A7FBE7}"/>
          </ac:spMkLst>
        </pc:spChg>
        <pc:spChg chg="mod">
          <ac:chgData name="Davide Di Vita" userId="8238969b-7589-49a7-850c-129f052e4e5c" providerId="ADAL" clId="{52589BC8-A66B-4CA6-BC18-6ACCD30877BF}" dt="2023-01-17T11:11:38.111" v="2492" actId="113"/>
          <ac:spMkLst>
            <pc:docMk/>
            <pc:sldMk cId="3013391981" sldId="261"/>
            <ac:spMk id="81" creationId="{CFDDF4AB-C53D-4F30-A0A7-F6B8B3F95BB9}"/>
          </ac:spMkLst>
        </pc:spChg>
        <pc:spChg chg="mod">
          <ac:chgData name="Davide Di Vita" userId="8238969b-7589-49a7-850c-129f052e4e5c" providerId="ADAL" clId="{52589BC8-A66B-4CA6-BC18-6ACCD30877BF}" dt="2023-01-17T11:05:58.403" v="2448" actId="1076"/>
          <ac:spMkLst>
            <pc:docMk/>
            <pc:sldMk cId="3013391981" sldId="261"/>
            <ac:spMk id="84" creationId="{B7CF1723-FE7C-4EFF-A3F7-D8C4054F7EAF}"/>
          </ac:spMkLst>
        </pc:spChg>
        <pc:spChg chg="mod">
          <ac:chgData name="Davide Di Vita" userId="8238969b-7589-49a7-850c-129f052e4e5c" providerId="ADAL" clId="{52589BC8-A66B-4CA6-BC18-6ACCD30877BF}" dt="2023-01-17T16:02:54.574" v="5092" actId="790"/>
          <ac:spMkLst>
            <pc:docMk/>
            <pc:sldMk cId="3013391981" sldId="261"/>
            <ac:spMk id="93" creationId="{12724483-21E8-42D4-8990-DE4D60156AF0}"/>
          </ac:spMkLst>
        </pc:spChg>
        <pc:spChg chg="mod">
          <ac:chgData name="Davide Di Vita" userId="8238969b-7589-49a7-850c-129f052e4e5c" providerId="ADAL" clId="{52589BC8-A66B-4CA6-BC18-6ACCD30877BF}" dt="2023-01-17T11:08:20.496" v="2453" actId="404"/>
          <ac:spMkLst>
            <pc:docMk/>
            <pc:sldMk cId="3013391981" sldId="261"/>
            <ac:spMk id="94" creationId="{DBBB8558-CE8D-4E8D-A4F0-AE205FC7AF1A}"/>
          </ac:spMkLst>
        </pc:spChg>
        <pc:grpChg chg="mod">
          <ac:chgData name="Davide Di Vita" userId="8238969b-7589-49a7-850c-129f052e4e5c" providerId="ADAL" clId="{52589BC8-A66B-4CA6-BC18-6ACCD30877BF}" dt="2023-01-17T11:11:38.111" v="2492" actId="113"/>
          <ac:grpSpMkLst>
            <pc:docMk/>
            <pc:sldMk cId="3013391981" sldId="261"/>
            <ac:grpSpMk id="66" creationId="{1F483DCD-919C-44AF-B354-918439D73E95}"/>
          </ac:grpSpMkLst>
        </pc:grpChg>
        <pc:picChg chg="add mod modCrop">
          <ac:chgData name="Davide Di Vita" userId="8238969b-7589-49a7-850c-129f052e4e5c" providerId="ADAL" clId="{52589BC8-A66B-4CA6-BC18-6ACCD30877BF}" dt="2023-01-17T10:36:48.596" v="1779" actId="1076"/>
          <ac:picMkLst>
            <pc:docMk/>
            <pc:sldMk cId="3013391981" sldId="261"/>
            <ac:picMk id="4" creationId="{662F6456-27A2-8EAD-907D-3A30A6905CC4}"/>
          </ac:picMkLst>
        </pc:picChg>
        <pc:picChg chg="del mod">
          <ac:chgData name="Davide Di Vita" userId="8238969b-7589-49a7-850c-129f052e4e5c" providerId="ADAL" clId="{52589BC8-A66B-4CA6-BC18-6ACCD30877BF}" dt="2023-01-17T10:36:45.983" v="1778" actId="478"/>
          <ac:picMkLst>
            <pc:docMk/>
            <pc:sldMk cId="3013391981" sldId="261"/>
            <ac:picMk id="92" creationId="{E23DE9BF-7D4A-4D55-A078-26A10B02AB78}"/>
          </ac:picMkLst>
        </pc:picChg>
        <pc:cxnChg chg="add del mod">
          <ac:chgData name="Davide Di Vita" userId="8238969b-7589-49a7-850c-129f052e4e5c" providerId="ADAL" clId="{52589BC8-A66B-4CA6-BC18-6ACCD30877BF}" dt="2023-01-17T11:10:56.281" v="2490" actId="208"/>
          <ac:cxnSpMkLst>
            <pc:docMk/>
            <pc:sldMk cId="3013391981" sldId="261"/>
            <ac:cxnSpMk id="60" creationId="{DE6FD4C4-8361-456E-8EE8-6BB169AADBD0}"/>
          </ac:cxnSpMkLst>
        </pc:cxnChg>
        <pc:cxnChg chg="add del mod">
          <ac:chgData name="Davide Di Vita" userId="8238969b-7589-49a7-850c-129f052e4e5c" providerId="ADAL" clId="{52589BC8-A66B-4CA6-BC18-6ACCD30877BF}" dt="2023-01-17T11:10:56.281" v="2490" actId="208"/>
          <ac:cxnSpMkLst>
            <pc:docMk/>
            <pc:sldMk cId="3013391981" sldId="261"/>
            <ac:cxnSpMk id="65" creationId="{396970AB-CD9B-47E6-9F67-84152D1CAF2E}"/>
          </ac:cxnSpMkLst>
        </pc:cxnChg>
        <pc:cxnChg chg="mod">
          <ac:chgData name="Davide Di Vita" userId="8238969b-7589-49a7-850c-129f052e4e5c" providerId="ADAL" clId="{52589BC8-A66B-4CA6-BC18-6ACCD30877BF}" dt="2023-01-17T11:11:38.111" v="2492" actId="113"/>
          <ac:cxnSpMkLst>
            <pc:docMk/>
            <pc:sldMk cId="3013391981" sldId="261"/>
            <ac:cxnSpMk id="70" creationId="{0CD6F6C1-A6C1-48C4-8350-55157FB3E2F0}"/>
          </ac:cxnSpMkLst>
        </pc:cxnChg>
        <pc:cxnChg chg="mod">
          <ac:chgData name="Davide Di Vita" userId="8238969b-7589-49a7-850c-129f052e4e5c" providerId="ADAL" clId="{52589BC8-A66B-4CA6-BC18-6ACCD30877BF}" dt="2023-01-17T11:10:56.281" v="2490" actId="208"/>
          <ac:cxnSpMkLst>
            <pc:docMk/>
            <pc:sldMk cId="3013391981" sldId="261"/>
            <ac:cxnSpMk id="90" creationId="{BF86768C-69FD-4AF4-89ED-A2FDD2EA91A2}"/>
          </ac:cxnSpMkLst>
        </pc:cxnChg>
        <pc:cxnChg chg="mod">
          <ac:chgData name="Davide Di Vita" userId="8238969b-7589-49a7-850c-129f052e4e5c" providerId="ADAL" clId="{52589BC8-A66B-4CA6-BC18-6ACCD30877BF}" dt="2023-01-17T11:10:56.281" v="2490" actId="208"/>
          <ac:cxnSpMkLst>
            <pc:docMk/>
            <pc:sldMk cId="3013391981" sldId="261"/>
            <ac:cxnSpMk id="91" creationId="{C22BC109-4E45-411F-B2A6-FA9F4DB05C16}"/>
          </ac:cxnSpMkLst>
        </pc:cxnChg>
      </pc:sldChg>
      <pc:sldChg chg="addSp delSp modSp add mod modClrScheme chgLayout modNotesTx">
        <pc:chgData name="Davide Di Vita" userId="8238969b-7589-49a7-850c-129f052e4e5c" providerId="ADAL" clId="{52589BC8-A66B-4CA6-BC18-6ACCD30877BF}" dt="2023-02-06T10:36:40.065" v="10443" actId="14826"/>
        <pc:sldMkLst>
          <pc:docMk/>
          <pc:sldMk cId="3110456043" sldId="261"/>
        </pc:sldMkLst>
        <pc:spChg chg="mod ord">
          <ac:chgData name="Davide Di Vita" userId="8238969b-7589-49a7-850c-129f052e4e5c" providerId="ADAL" clId="{52589BC8-A66B-4CA6-BC18-6ACCD30877BF}" dt="2023-02-03T15:45:47.885" v="9655" actId="700"/>
          <ac:spMkLst>
            <pc:docMk/>
            <pc:sldMk cId="3110456043" sldId="261"/>
            <ac:spMk id="3" creationId="{A0F71B1C-8361-2BF4-6B65-977524CC44AE}"/>
          </ac:spMkLst>
        </pc:spChg>
        <pc:spChg chg="mod">
          <ac:chgData name="Davide Di Vita" userId="8238969b-7589-49a7-850c-129f052e4e5c" providerId="ADAL" clId="{52589BC8-A66B-4CA6-BC18-6ACCD30877BF}" dt="2023-02-03T16:12:29.627" v="9924" actId="790"/>
          <ac:spMkLst>
            <pc:docMk/>
            <pc:sldMk cId="3110456043" sldId="261"/>
            <ac:spMk id="10" creationId="{81B2C38D-169E-5341-CDA4-FDBF18AB81AF}"/>
          </ac:spMkLst>
        </pc:spChg>
        <pc:spChg chg="mod">
          <ac:chgData name="Davide Di Vita" userId="8238969b-7589-49a7-850c-129f052e4e5c" providerId="ADAL" clId="{52589BC8-A66B-4CA6-BC18-6ACCD30877BF}" dt="2023-02-03T16:12:36.589" v="9926" actId="1076"/>
          <ac:spMkLst>
            <pc:docMk/>
            <pc:sldMk cId="3110456043" sldId="261"/>
            <ac:spMk id="14" creationId="{CE3FA143-C866-0755-DB5C-9786AF2F467E}"/>
          </ac:spMkLst>
        </pc:spChg>
        <pc:spChg chg="mod">
          <ac:chgData name="Davide Di Vita" userId="8238969b-7589-49a7-850c-129f052e4e5c" providerId="ADAL" clId="{52589BC8-A66B-4CA6-BC18-6ACCD30877BF}" dt="2023-02-03T16:12:11.710" v="9916" actId="790"/>
          <ac:spMkLst>
            <pc:docMk/>
            <pc:sldMk cId="3110456043" sldId="261"/>
            <ac:spMk id="15" creationId="{87616201-A0C9-83ED-2AE7-1F7A48E949B6}"/>
          </ac:spMkLst>
        </pc:spChg>
        <pc:spChg chg="mod">
          <ac:chgData name="Davide Di Vita" userId="8238969b-7589-49a7-850c-129f052e4e5c" providerId="ADAL" clId="{52589BC8-A66B-4CA6-BC18-6ACCD30877BF}" dt="2023-02-03T16:15:09.887" v="10010" actId="113"/>
          <ac:spMkLst>
            <pc:docMk/>
            <pc:sldMk cId="3110456043" sldId="261"/>
            <ac:spMk id="16" creationId="{189DB352-3685-ACAE-C882-55AF678E10CD}"/>
          </ac:spMkLst>
        </pc:spChg>
        <pc:spChg chg="del">
          <ac:chgData name="Davide Di Vita" userId="8238969b-7589-49a7-850c-129f052e4e5c" providerId="ADAL" clId="{52589BC8-A66B-4CA6-BC18-6ACCD30877BF}" dt="2023-02-03T16:14:16.782" v="10004" actId="478"/>
          <ac:spMkLst>
            <pc:docMk/>
            <pc:sldMk cId="3110456043" sldId="261"/>
            <ac:spMk id="17" creationId="{A883C5B5-C372-A174-3FE3-7D2B6C9125E0}"/>
          </ac:spMkLst>
        </pc:spChg>
        <pc:spChg chg="add del mod ord">
          <ac:chgData name="Davide Di Vita" userId="8238969b-7589-49a7-850c-129f052e4e5c" providerId="ADAL" clId="{52589BC8-A66B-4CA6-BC18-6ACCD30877BF}" dt="2023-02-03T15:45:52.104" v="9656" actId="478"/>
          <ac:spMkLst>
            <pc:docMk/>
            <pc:sldMk cId="3110456043" sldId="261"/>
            <ac:spMk id="19" creationId="{016F3A68-3188-E7EF-40E8-7151794C2305}"/>
          </ac:spMkLst>
        </pc:spChg>
        <pc:spChg chg="add del mod">
          <ac:chgData name="Davide Di Vita" userId="8238969b-7589-49a7-850c-129f052e4e5c" providerId="ADAL" clId="{52589BC8-A66B-4CA6-BC18-6ACCD30877BF}" dt="2023-02-03T15:55:39.361" v="9877" actId="478"/>
          <ac:spMkLst>
            <pc:docMk/>
            <pc:sldMk cId="3110456043" sldId="261"/>
            <ac:spMk id="20" creationId="{1577BFEA-DDA1-171B-1D59-B238D852D7F5}"/>
          </ac:spMkLst>
        </pc:spChg>
        <pc:spChg chg="add del mod">
          <ac:chgData name="Davide Di Vita" userId="8238969b-7589-49a7-850c-129f052e4e5c" providerId="ADAL" clId="{52589BC8-A66B-4CA6-BC18-6ACCD30877BF}" dt="2023-02-03T16:12:41.793" v="9927" actId="478"/>
          <ac:spMkLst>
            <pc:docMk/>
            <pc:sldMk cId="3110456043" sldId="261"/>
            <ac:spMk id="21" creationId="{61809A6F-BB07-A073-FBC4-AA0C6359C862}"/>
          </ac:spMkLst>
        </pc:spChg>
        <pc:spChg chg="mod">
          <ac:chgData name="Davide Di Vita" userId="8238969b-7589-49a7-850c-129f052e4e5c" providerId="ADAL" clId="{52589BC8-A66B-4CA6-BC18-6ACCD30877BF}" dt="2023-02-05T13:38:23.364" v="10300" actId="20577"/>
          <ac:spMkLst>
            <pc:docMk/>
            <pc:sldMk cId="3110456043" sldId="261"/>
            <ac:spMk id="23" creationId="{0B0B441C-D122-0BE8-3A45-94304C9D95BA}"/>
          </ac:spMkLst>
        </pc:spChg>
        <pc:spChg chg="add mod">
          <ac:chgData name="Davide Di Vita" userId="8238969b-7589-49a7-850c-129f052e4e5c" providerId="ADAL" clId="{52589BC8-A66B-4CA6-BC18-6ACCD30877BF}" dt="2023-02-05T13:27:17.546" v="10151" actId="164"/>
          <ac:spMkLst>
            <pc:docMk/>
            <pc:sldMk cId="3110456043" sldId="261"/>
            <ac:spMk id="27" creationId="{3BBA751A-BAB5-7C19-F761-4839FFA0C9C5}"/>
          </ac:spMkLst>
        </pc:spChg>
        <pc:spChg chg="mod">
          <ac:chgData name="Davide Di Vita" userId="8238969b-7589-49a7-850c-129f052e4e5c" providerId="ADAL" clId="{52589BC8-A66B-4CA6-BC18-6ACCD30877BF}" dt="2023-02-03T13:25:51.118" v="9652" actId="6549"/>
          <ac:spMkLst>
            <pc:docMk/>
            <pc:sldMk cId="3110456043" sldId="261"/>
            <ac:spMk id="30" creationId="{65FD31B2-A6C6-1261-4296-B720EFF17641}"/>
          </ac:spMkLst>
        </pc:spChg>
        <pc:spChg chg="add mod">
          <ac:chgData name="Davide Di Vita" userId="8238969b-7589-49a7-850c-129f052e4e5c" providerId="ADAL" clId="{52589BC8-A66B-4CA6-BC18-6ACCD30877BF}" dt="2023-02-05T13:27:17.546" v="10151" actId="164"/>
          <ac:spMkLst>
            <pc:docMk/>
            <pc:sldMk cId="3110456043" sldId="261"/>
            <ac:spMk id="39" creationId="{4E3A814E-1674-6DCE-D71A-885238A12702}"/>
          </ac:spMkLst>
        </pc:spChg>
        <pc:spChg chg="add mod">
          <ac:chgData name="Davide Di Vita" userId="8238969b-7589-49a7-850c-129f052e4e5c" providerId="ADAL" clId="{52589BC8-A66B-4CA6-BC18-6ACCD30877BF}" dt="2023-02-05T13:27:17.546" v="10151" actId="164"/>
          <ac:spMkLst>
            <pc:docMk/>
            <pc:sldMk cId="3110456043" sldId="261"/>
            <ac:spMk id="40" creationId="{6C09D7B0-5363-F5E0-9777-4593DE7E21FB}"/>
          </ac:spMkLst>
        </pc:spChg>
        <pc:spChg chg="add mod">
          <ac:chgData name="Davide Di Vita" userId="8238969b-7589-49a7-850c-129f052e4e5c" providerId="ADAL" clId="{52589BC8-A66B-4CA6-BC18-6ACCD30877BF}" dt="2023-02-05T13:22:48.295" v="10108" actId="207"/>
          <ac:spMkLst>
            <pc:docMk/>
            <pc:sldMk cId="3110456043" sldId="261"/>
            <ac:spMk id="41" creationId="{EA8E2FC4-1ED7-F596-D082-BF5E41D07515}"/>
          </ac:spMkLst>
        </pc:spChg>
        <pc:spChg chg="add del mod">
          <ac:chgData name="Davide Di Vita" userId="8238969b-7589-49a7-850c-129f052e4e5c" providerId="ADAL" clId="{52589BC8-A66B-4CA6-BC18-6ACCD30877BF}" dt="2023-02-05T13:23:01.743" v="10110"/>
          <ac:spMkLst>
            <pc:docMk/>
            <pc:sldMk cId="3110456043" sldId="261"/>
            <ac:spMk id="42" creationId="{2B22B6C8-BFC5-D6D1-9A32-9B7A6623CEFB}"/>
          </ac:spMkLst>
        </pc:spChg>
        <pc:spChg chg="add mod">
          <ac:chgData name="Davide Di Vita" userId="8238969b-7589-49a7-850c-129f052e4e5c" providerId="ADAL" clId="{52589BC8-A66B-4CA6-BC18-6ACCD30877BF}" dt="2023-02-05T13:27:28.928" v="10153" actId="1076"/>
          <ac:spMkLst>
            <pc:docMk/>
            <pc:sldMk cId="3110456043" sldId="261"/>
            <ac:spMk id="43" creationId="{0B6F9B12-E467-4BAB-60FE-815B7B48486A}"/>
          </ac:spMkLst>
        </pc:spChg>
        <pc:spChg chg="add del mod">
          <ac:chgData name="Davide Di Vita" userId="8238969b-7589-49a7-850c-129f052e4e5c" providerId="ADAL" clId="{52589BC8-A66B-4CA6-BC18-6ACCD30877BF}" dt="2023-02-05T13:25:39.563" v="10131" actId="478"/>
          <ac:spMkLst>
            <pc:docMk/>
            <pc:sldMk cId="3110456043" sldId="261"/>
            <ac:spMk id="46" creationId="{6E24C259-F145-403D-8DB9-C715806E47D2}"/>
          </ac:spMkLst>
        </pc:spChg>
        <pc:spChg chg="add mod">
          <ac:chgData name="Davide Di Vita" userId="8238969b-7589-49a7-850c-129f052e4e5c" providerId="ADAL" clId="{52589BC8-A66B-4CA6-BC18-6ACCD30877BF}" dt="2023-02-05T13:27:17.546" v="10151" actId="164"/>
          <ac:spMkLst>
            <pc:docMk/>
            <pc:sldMk cId="3110456043" sldId="261"/>
            <ac:spMk id="47" creationId="{CEBEC980-B999-CB40-C992-56B0745C9AE9}"/>
          </ac:spMkLst>
        </pc:spChg>
        <pc:grpChg chg="del">
          <ac:chgData name="Davide Di Vita" userId="8238969b-7589-49a7-850c-129f052e4e5c" providerId="ADAL" clId="{52589BC8-A66B-4CA6-BC18-6ACCD30877BF}" dt="2023-02-03T13:25:54.216" v="9653" actId="478"/>
          <ac:grpSpMkLst>
            <pc:docMk/>
            <pc:sldMk cId="3110456043" sldId="261"/>
            <ac:grpSpMk id="2" creationId="{782B88A2-D982-37A3-C254-BD7956C6CFF4}"/>
          </ac:grpSpMkLst>
        </pc:grpChg>
        <pc:grpChg chg="mod">
          <ac:chgData name="Davide Di Vita" userId="8238969b-7589-49a7-850c-129f052e4e5c" providerId="ADAL" clId="{52589BC8-A66B-4CA6-BC18-6ACCD30877BF}" dt="2023-02-03T15:48:42.823" v="9738" actId="1076"/>
          <ac:grpSpMkLst>
            <pc:docMk/>
            <pc:sldMk cId="3110456043" sldId="261"/>
            <ac:grpSpMk id="8" creationId="{0533BDA2-88A2-3DA5-69B4-90BF30C27400}"/>
          </ac:grpSpMkLst>
        </pc:grpChg>
        <pc:grpChg chg="add mod">
          <ac:chgData name="Davide Di Vita" userId="8238969b-7589-49a7-850c-129f052e4e5c" providerId="ADAL" clId="{52589BC8-A66B-4CA6-BC18-6ACCD30877BF}" dt="2023-02-05T13:27:24.311" v="10152" actId="1076"/>
          <ac:grpSpMkLst>
            <pc:docMk/>
            <pc:sldMk cId="3110456043" sldId="261"/>
            <ac:grpSpMk id="48" creationId="{C1CD8A4B-322E-10C4-0F57-D59DA603E8A4}"/>
          </ac:grpSpMkLst>
        </pc:grpChg>
        <pc:picChg chg="mod modCrop">
          <ac:chgData name="Davide Di Vita" userId="8238969b-7589-49a7-850c-129f052e4e5c" providerId="ADAL" clId="{52589BC8-A66B-4CA6-BC18-6ACCD30877BF}" dt="2023-02-03T16:11:55.138" v="9910" actId="1076"/>
          <ac:picMkLst>
            <pc:docMk/>
            <pc:sldMk cId="3110456043" sldId="261"/>
            <ac:picMk id="9" creationId="{F0181D47-11D0-5311-2154-6B3DB7AF11A3}"/>
          </ac:picMkLst>
        </pc:picChg>
        <pc:picChg chg="del">
          <ac:chgData name="Davide Di Vita" userId="8238969b-7589-49a7-850c-129f052e4e5c" providerId="ADAL" clId="{52589BC8-A66B-4CA6-BC18-6ACCD30877BF}" dt="2023-02-03T13:25:55.088" v="9654" actId="478"/>
          <ac:picMkLst>
            <pc:docMk/>
            <pc:sldMk cId="3110456043" sldId="261"/>
            <ac:picMk id="18" creationId="{F4CA25D0-D44C-9FED-D2A7-B8FC6B072F92}"/>
          </ac:picMkLst>
        </pc:picChg>
        <pc:picChg chg="add mod modCrop">
          <ac:chgData name="Davide Di Vita" userId="8238969b-7589-49a7-850c-129f052e4e5c" providerId="ADAL" clId="{52589BC8-A66B-4CA6-BC18-6ACCD30877BF}" dt="2023-02-05T13:36:01.922" v="10269" actId="1076"/>
          <ac:picMkLst>
            <pc:docMk/>
            <pc:sldMk cId="3110456043" sldId="261"/>
            <ac:picMk id="24" creationId="{4EA716E2-0104-B555-3DEF-7CDC83042B5F}"/>
          </ac:picMkLst>
        </pc:picChg>
        <pc:picChg chg="add del mod">
          <ac:chgData name="Davide Di Vita" userId="8238969b-7589-49a7-850c-129f052e4e5c" providerId="ADAL" clId="{52589BC8-A66B-4CA6-BC18-6ACCD30877BF}" dt="2023-02-03T16:12:31.430" v="9925" actId="478"/>
          <ac:picMkLst>
            <pc:docMk/>
            <pc:sldMk cId="3110456043" sldId="261"/>
            <ac:picMk id="25" creationId="{A6B0DC86-9867-0CA4-0DEC-AB18B7CAD6DF}"/>
          </ac:picMkLst>
        </pc:picChg>
        <pc:picChg chg="add del mod">
          <ac:chgData name="Davide Di Vita" userId="8238969b-7589-49a7-850c-129f052e4e5c" providerId="ADAL" clId="{52589BC8-A66B-4CA6-BC18-6ACCD30877BF}" dt="2023-02-05T13:18:37.715" v="10018" actId="478"/>
          <ac:picMkLst>
            <pc:docMk/>
            <pc:sldMk cId="3110456043" sldId="261"/>
            <ac:picMk id="26" creationId="{E92783F4-270D-42E7-080B-F6E273341605}"/>
          </ac:picMkLst>
        </pc:picChg>
        <pc:picChg chg="add del mod">
          <ac:chgData name="Davide Di Vita" userId="8238969b-7589-49a7-850c-129f052e4e5c" providerId="ADAL" clId="{52589BC8-A66B-4CA6-BC18-6ACCD30877BF}" dt="2023-02-05T13:25:36.211" v="10130" actId="478"/>
          <ac:picMkLst>
            <pc:docMk/>
            <pc:sldMk cId="3110456043" sldId="261"/>
            <ac:picMk id="31" creationId="{BBCE7246-1C68-AC06-5F18-18C148630510}"/>
          </ac:picMkLst>
        </pc:picChg>
        <pc:picChg chg="add mod">
          <ac:chgData name="Davide Di Vita" userId="8238969b-7589-49a7-850c-129f052e4e5c" providerId="ADAL" clId="{52589BC8-A66B-4CA6-BC18-6ACCD30877BF}" dt="2023-02-06T10:36:40.065" v="10443" actId="14826"/>
          <ac:picMkLst>
            <pc:docMk/>
            <pc:sldMk cId="3110456043" sldId="261"/>
            <ac:picMk id="38" creationId="{D0E95A73-62A0-7E61-8C03-4DCF5EA74A97}"/>
          </ac:picMkLst>
        </pc:picChg>
        <pc:picChg chg="add mod ord modCrop">
          <ac:chgData name="Davide Di Vita" userId="8238969b-7589-49a7-850c-129f052e4e5c" providerId="ADAL" clId="{52589BC8-A66B-4CA6-BC18-6ACCD30877BF}" dt="2023-02-05T13:27:17.546" v="10151" actId="164"/>
          <ac:picMkLst>
            <pc:docMk/>
            <pc:sldMk cId="3110456043" sldId="261"/>
            <ac:picMk id="44" creationId="{8A2499E2-8754-EE6F-21D6-7A28CFB5D9CC}"/>
          </ac:picMkLst>
        </pc:picChg>
        <pc:picChg chg="del mod">
          <ac:chgData name="Davide Di Vita" userId="8238969b-7589-49a7-850c-129f052e4e5c" providerId="ADAL" clId="{52589BC8-A66B-4CA6-BC18-6ACCD30877BF}" dt="2023-02-03T15:59:12.139" v="9894" actId="478"/>
          <ac:picMkLst>
            <pc:docMk/>
            <pc:sldMk cId="3110456043" sldId="261"/>
            <ac:picMk id="1034" creationId="{843563F7-D7AE-F823-6120-705C91B3C2FB}"/>
          </ac:picMkLst>
        </pc:picChg>
        <pc:cxnChg chg="del">
          <ac:chgData name="Davide Di Vita" userId="8238969b-7589-49a7-850c-129f052e4e5c" providerId="ADAL" clId="{52589BC8-A66B-4CA6-BC18-6ACCD30877BF}" dt="2023-02-03T15:50:23.579" v="9793" actId="478"/>
          <ac:cxnSpMkLst>
            <pc:docMk/>
            <pc:sldMk cId="3110456043" sldId="261"/>
            <ac:cxnSpMk id="12" creationId="{8A618FD3-5349-0868-91F0-152136A1B235}"/>
          </ac:cxnSpMkLst>
        </pc:cxnChg>
        <pc:cxnChg chg="del">
          <ac:chgData name="Davide Di Vita" userId="8238969b-7589-49a7-850c-129f052e4e5c" providerId="ADAL" clId="{52589BC8-A66B-4CA6-BC18-6ACCD30877BF}" dt="2023-02-03T15:51:46.010" v="9835" actId="478"/>
          <ac:cxnSpMkLst>
            <pc:docMk/>
            <pc:sldMk cId="3110456043" sldId="261"/>
            <ac:cxnSpMk id="32" creationId="{75A78A82-F939-06F5-9CA6-B3379EBF4C24}"/>
          </ac:cxnSpMkLst>
        </pc:cxnChg>
        <pc:cxnChg chg="del">
          <ac:chgData name="Davide Di Vita" userId="8238969b-7589-49a7-850c-129f052e4e5c" providerId="ADAL" clId="{52589BC8-A66B-4CA6-BC18-6ACCD30877BF}" dt="2023-02-03T15:51:46.683" v="9836" actId="478"/>
          <ac:cxnSpMkLst>
            <pc:docMk/>
            <pc:sldMk cId="3110456043" sldId="261"/>
            <ac:cxnSpMk id="33" creationId="{16078ADE-4C46-DDAD-57BF-233CFCB85E9D}"/>
          </ac:cxnSpMkLst>
        </pc:cxnChg>
      </pc:sldChg>
      <pc:sldChg chg="new del">
        <pc:chgData name="Davide Di Vita" userId="8238969b-7589-49a7-850c-129f052e4e5c" providerId="ADAL" clId="{52589BC8-A66B-4CA6-BC18-6ACCD30877BF}" dt="2023-01-13T09:03:06.659" v="430" actId="2696"/>
        <pc:sldMkLst>
          <pc:docMk/>
          <pc:sldMk cId="3960596888" sldId="261"/>
        </pc:sldMkLst>
      </pc:sldChg>
      <pc:sldChg chg="del">
        <pc:chgData name="Davide Di Vita" userId="8238969b-7589-49a7-850c-129f052e4e5c" providerId="ADAL" clId="{52589BC8-A66B-4CA6-BC18-6ACCD30877BF}" dt="2022-11-04T09:39:58.495" v="250" actId="47"/>
        <pc:sldMkLst>
          <pc:docMk/>
          <pc:sldMk cId="3607023217" sldId="262"/>
        </pc:sldMkLst>
      </pc:sldChg>
      <pc:sldChg chg="modSp new del mod ord">
        <pc:chgData name="Davide Di Vita" userId="8238969b-7589-49a7-850c-129f052e4e5c" providerId="ADAL" clId="{52589BC8-A66B-4CA6-BC18-6ACCD30877BF}" dt="2023-02-03T13:25:41.834" v="9651" actId="47"/>
        <pc:sldMkLst>
          <pc:docMk/>
          <pc:sldMk cId="4012375241" sldId="262"/>
        </pc:sldMkLst>
        <pc:spChg chg="mod">
          <ac:chgData name="Davide Di Vita" userId="8238969b-7589-49a7-850c-129f052e4e5c" providerId="ADAL" clId="{52589BC8-A66B-4CA6-BC18-6ACCD30877BF}" dt="2023-02-02T16:45:40.044" v="9224" actId="20577"/>
          <ac:spMkLst>
            <pc:docMk/>
            <pc:sldMk cId="4012375241" sldId="262"/>
            <ac:spMk id="2" creationId="{EA949442-D9DE-CFF6-ACED-86A6EACC8FE8}"/>
          </ac:spMkLst>
        </pc:spChg>
        <pc:spChg chg="mod">
          <ac:chgData name="Davide Di Vita" userId="8238969b-7589-49a7-850c-129f052e4e5c" providerId="ADAL" clId="{52589BC8-A66B-4CA6-BC18-6ACCD30877BF}" dt="2023-01-17T16:02:54.525" v="5042" actId="790"/>
          <ac:spMkLst>
            <pc:docMk/>
            <pc:sldMk cId="4012375241" sldId="262"/>
            <ac:spMk id="3" creationId="{4E1EAD22-637B-E2D6-CCBF-1D094CE97D39}"/>
          </ac:spMkLst>
        </pc:spChg>
      </pc:sldChg>
      <pc:sldChg chg="addSp delSp modSp new mod ord">
        <pc:chgData name="Davide Di Vita" userId="8238969b-7589-49a7-850c-129f052e4e5c" providerId="ADAL" clId="{52589BC8-A66B-4CA6-BC18-6ACCD30877BF}" dt="2023-02-06T17:08:54.870" v="10573" actId="20577"/>
        <pc:sldMkLst>
          <pc:docMk/>
          <pc:sldMk cId="2245500843" sldId="263"/>
        </pc:sldMkLst>
        <pc:spChg chg="del">
          <ac:chgData name="Davide Di Vita" userId="8238969b-7589-49a7-850c-129f052e4e5c" providerId="ADAL" clId="{52589BC8-A66B-4CA6-BC18-6ACCD30877BF}" dt="2023-01-17T10:00:55.226" v="1465" actId="478"/>
          <ac:spMkLst>
            <pc:docMk/>
            <pc:sldMk cId="2245500843" sldId="263"/>
            <ac:spMk id="2" creationId="{2C4F38AA-6C3D-CD40-36F1-8080F2FD9B7D}"/>
          </ac:spMkLst>
        </pc:spChg>
        <pc:spChg chg="mod">
          <ac:chgData name="Davide Di Vita" userId="8238969b-7589-49a7-850c-129f052e4e5c" providerId="ADAL" clId="{52589BC8-A66B-4CA6-BC18-6ACCD30877BF}" dt="2023-01-17T16:02:54.525" v="5044" actId="790"/>
          <ac:spMkLst>
            <pc:docMk/>
            <pc:sldMk cId="2245500843" sldId="263"/>
            <ac:spMk id="3" creationId="{564CDD6A-20E8-A1AE-D7A4-34712D875DFD}"/>
          </ac:spMkLst>
        </pc:spChg>
        <pc:spChg chg="add mod">
          <ac:chgData name="Davide Di Vita" userId="8238969b-7589-49a7-850c-129f052e4e5c" providerId="ADAL" clId="{52589BC8-A66B-4CA6-BC18-6ACCD30877BF}" dt="2023-01-17T16:02:54.525" v="5045" actId="790"/>
          <ac:spMkLst>
            <pc:docMk/>
            <pc:sldMk cId="2245500843" sldId="263"/>
            <ac:spMk id="8" creationId="{57FD4F56-85BE-5D25-9E64-47FBE2E53AD1}"/>
          </ac:spMkLst>
        </pc:spChg>
        <pc:spChg chg="add mod">
          <ac:chgData name="Davide Di Vita" userId="8238969b-7589-49a7-850c-129f052e4e5c" providerId="ADAL" clId="{52589BC8-A66B-4CA6-BC18-6ACCD30877BF}" dt="2023-01-17T16:02:54.525" v="5046" actId="790"/>
          <ac:spMkLst>
            <pc:docMk/>
            <pc:sldMk cId="2245500843" sldId="263"/>
            <ac:spMk id="9" creationId="{EACBE4C6-EFB1-A266-16B4-CE397FD5E9EB}"/>
          </ac:spMkLst>
        </pc:spChg>
        <pc:spChg chg="add del mod">
          <ac:chgData name="Davide Di Vita" userId="8238969b-7589-49a7-850c-129f052e4e5c" providerId="ADAL" clId="{52589BC8-A66B-4CA6-BC18-6ACCD30877BF}" dt="2023-01-17T10:43:07.746" v="1937" actId="478"/>
          <ac:spMkLst>
            <pc:docMk/>
            <pc:sldMk cId="2245500843" sldId="263"/>
            <ac:spMk id="10" creationId="{CCD70972-1DF5-C7F8-BD87-FF6AE9A9E5C5}"/>
          </ac:spMkLst>
        </pc:spChg>
        <pc:spChg chg="add del mod">
          <ac:chgData name="Davide Di Vita" userId="8238969b-7589-49a7-850c-129f052e4e5c" providerId="ADAL" clId="{52589BC8-A66B-4CA6-BC18-6ACCD30877BF}" dt="2023-01-17T16:02:54.525" v="5047" actId="790"/>
          <ac:spMkLst>
            <pc:docMk/>
            <pc:sldMk cId="2245500843" sldId="263"/>
            <ac:spMk id="11" creationId="{3B7E11AA-3BE2-FA5C-9E20-6435AEB3F2BE}"/>
          </ac:spMkLst>
        </pc:spChg>
        <pc:spChg chg="add mod">
          <ac:chgData name="Davide Di Vita" userId="8238969b-7589-49a7-850c-129f052e4e5c" providerId="ADAL" clId="{52589BC8-A66B-4CA6-BC18-6ACCD30877BF}" dt="2023-01-17T16:02:54.525" v="5048" actId="790"/>
          <ac:spMkLst>
            <pc:docMk/>
            <pc:sldMk cId="2245500843" sldId="263"/>
            <ac:spMk id="12" creationId="{856DEB8A-36B2-59D2-F2AC-45FF5F2F0000}"/>
          </ac:spMkLst>
        </pc:spChg>
        <pc:spChg chg="add mod">
          <ac:chgData name="Davide Di Vita" userId="8238969b-7589-49a7-850c-129f052e4e5c" providerId="ADAL" clId="{52589BC8-A66B-4CA6-BC18-6ACCD30877BF}" dt="2023-02-06T17:08:54.870" v="10573" actId="20577"/>
          <ac:spMkLst>
            <pc:docMk/>
            <pc:sldMk cId="2245500843" sldId="263"/>
            <ac:spMk id="13" creationId="{61DF1D85-E467-ED23-4AAD-42A06C36287F}"/>
          </ac:spMkLst>
        </pc:spChg>
        <pc:spChg chg="add del mod">
          <ac:chgData name="Davide Di Vita" userId="8238969b-7589-49a7-850c-129f052e4e5c" providerId="ADAL" clId="{52589BC8-A66B-4CA6-BC18-6ACCD30877BF}" dt="2023-01-17T10:42:09.366" v="1922"/>
          <ac:spMkLst>
            <pc:docMk/>
            <pc:sldMk cId="2245500843" sldId="263"/>
            <ac:spMk id="14" creationId="{9EABD9D2-2CD1-405B-CAE9-E23DB81C63E9}"/>
          </ac:spMkLst>
        </pc:spChg>
        <pc:spChg chg="add del mod">
          <ac:chgData name="Davide Di Vita" userId="8238969b-7589-49a7-850c-129f052e4e5c" providerId="ADAL" clId="{52589BC8-A66B-4CA6-BC18-6ACCD30877BF}" dt="2023-01-17T16:02:54.525" v="5050" actId="790"/>
          <ac:spMkLst>
            <pc:docMk/>
            <pc:sldMk cId="2245500843" sldId="263"/>
            <ac:spMk id="15" creationId="{62E200EB-3357-C5D1-8DC9-3BAA61703D97}"/>
          </ac:spMkLst>
        </pc:spChg>
        <pc:spChg chg="add del mod">
          <ac:chgData name="Davide Di Vita" userId="8238969b-7589-49a7-850c-129f052e4e5c" providerId="ADAL" clId="{52589BC8-A66B-4CA6-BC18-6ACCD30877BF}" dt="2023-01-17T16:02:54.525" v="5051" actId="790"/>
          <ac:spMkLst>
            <pc:docMk/>
            <pc:sldMk cId="2245500843" sldId="263"/>
            <ac:spMk id="16" creationId="{18057180-5DEA-016E-BD05-4AFB97F7737A}"/>
          </ac:spMkLst>
        </pc:spChg>
        <pc:spChg chg="add mod">
          <ac:chgData name="Davide Di Vita" userId="8238969b-7589-49a7-850c-129f052e4e5c" providerId="ADAL" clId="{52589BC8-A66B-4CA6-BC18-6ACCD30877BF}" dt="2023-01-17T16:02:54.525" v="5052" actId="790"/>
          <ac:spMkLst>
            <pc:docMk/>
            <pc:sldMk cId="2245500843" sldId="263"/>
            <ac:spMk id="17" creationId="{993DE26F-8AF3-D8C4-EC1C-A24098180E7A}"/>
          </ac:spMkLst>
        </pc:spChg>
        <pc:spChg chg="add mod">
          <ac:chgData name="Davide Di Vita" userId="8238969b-7589-49a7-850c-129f052e4e5c" providerId="ADAL" clId="{52589BC8-A66B-4CA6-BC18-6ACCD30877BF}" dt="2023-02-06T17:07:55.534" v="10557" actId="20577"/>
          <ac:spMkLst>
            <pc:docMk/>
            <pc:sldMk cId="2245500843" sldId="263"/>
            <ac:spMk id="18" creationId="{0CA16CB2-27E0-E623-00AA-AA1C1E31B293}"/>
          </ac:spMkLst>
        </pc:spChg>
        <pc:picChg chg="add mod">
          <ac:chgData name="Davide Di Vita" userId="8238969b-7589-49a7-850c-129f052e4e5c" providerId="ADAL" clId="{52589BC8-A66B-4CA6-BC18-6ACCD30877BF}" dt="2023-01-17T10:52:25.356" v="2345" actId="1036"/>
          <ac:picMkLst>
            <pc:docMk/>
            <pc:sldMk cId="2245500843" sldId="263"/>
            <ac:picMk id="5" creationId="{5FEBC308-B586-C4E7-1C27-F8BEBEB5AA90}"/>
          </ac:picMkLst>
        </pc:picChg>
        <pc:picChg chg="add mod">
          <ac:chgData name="Davide Di Vita" userId="8238969b-7589-49a7-850c-129f052e4e5c" providerId="ADAL" clId="{52589BC8-A66B-4CA6-BC18-6ACCD30877BF}" dt="2023-01-17T10:43:30.116" v="1947"/>
          <ac:picMkLst>
            <pc:docMk/>
            <pc:sldMk cId="2245500843" sldId="263"/>
            <ac:picMk id="7" creationId="{5FF28C55-3BDA-838D-7128-E008CB0E9CC3}"/>
          </ac:picMkLst>
        </pc:picChg>
      </pc:sldChg>
      <pc:sldChg chg="addSp delSp modSp add del mod modAnim modNotesTx">
        <pc:chgData name="Davide Di Vita" userId="8238969b-7589-49a7-850c-129f052e4e5c" providerId="ADAL" clId="{52589BC8-A66B-4CA6-BC18-6ACCD30877BF}" dt="2023-02-06T17:12:02.320" v="10625" actId="14100"/>
        <pc:sldMkLst>
          <pc:docMk/>
          <pc:sldMk cId="492022043" sldId="264"/>
        </pc:sldMkLst>
        <pc:spChg chg="add 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2" creationId="{CE217302-8432-EFFA-A32E-8094894D2CEE}"/>
          </ac:spMkLst>
        </pc:spChg>
        <pc:spChg chg="mod">
          <ac:chgData name="Davide Di Vita" userId="8238969b-7589-49a7-850c-129f052e4e5c" providerId="ADAL" clId="{52589BC8-A66B-4CA6-BC18-6ACCD30877BF}" dt="2023-01-17T16:02:54.525" v="5043" actId="790"/>
          <ac:spMkLst>
            <pc:docMk/>
            <pc:sldMk cId="492022043" sldId="264"/>
            <ac:spMk id="3" creationId="{15297148-D14A-4F14-9490-5BA08D62FF49}"/>
          </ac:spMkLst>
        </pc:spChg>
        <pc:spChg chg="add 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5" creationId="{C018245A-3386-6045-4FA1-3A6DFE5A7840}"/>
          </ac:spMkLst>
        </pc:spChg>
        <pc:spChg chg="add mod">
          <ac:chgData name="Davide Di Vita" userId="8238969b-7589-49a7-850c-129f052e4e5c" providerId="ADAL" clId="{52589BC8-A66B-4CA6-BC18-6ACCD30877BF}" dt="2023-01-17T13:33:49.874" v="3599"/>
          <ac:spMkLst>
            <pc:docMk/>
            <pc:sldMk cId="492022043" sldId="264"/>
            <ac:spMk id="6" creationId="{C9E0A4F3-9F1A-E8BE-0875-37F8F70D2528}"/>
          </ac:spMkLst>
        </pc:spChg>
        <pc:spChg chg="add mod">
          <ac:chgData name="Davide Di Vita" userId="8238969b-7589-49a7-850c-129f052e4e5c" providerId="ADAL" clId="{52589BC8-A66B-4CA6-BC18-6ACCD30877BF}" dt="2023-01-17T13:33:49.874" v="3599"/>
          <ac:spMkLst>
            <pc:docMk/>
            <pc:sldMk cId="492022043" sldId="264"/>
            <ac:spMk id="7" creationId="{E89E27E3-780A-506B-F58E-B897FF5A323A}"/>
          </ac:spMkLst>
        </pc:spChg>
        <pc:spChg chg="add mod topLvl">
          <ac:chgData name="Davide Di Vita" userId="8238969b-7589-49a7-850c-129f052e4e5c" providerId="ADAL" clId="{52589BC8-A66B-4CA6-BC18-6ACCD30877BF}" dt="2023-01-20T16:28:11.339" v="6994" actId="164"/>
          <ac:spMkLst>
            <pc:docMk/>
            <pc:sldMk cId="492022043" sldId="264"/>
            <ac:spMk id="8" creationId="{74AF1282-E78B-0BDF-7A35-1ECBB303744B}"/>
          </ac:spMkLst>
        </pc:spChg>
        <pc:spChg chg="add mod">
          <ac:chgData name="Davide Di Vita" userId="8238969b-7589-49a7-850c-129f052e4e5c" providerId="ADAL" clId="{52589BC8-A66B-4CA6-BC18-6ACCD30877BF}" dt="2023-01-17T13:33:49.874" v="3599"/>
          <ac:spMkLst>
            <pc:docMk/>
            <pc:sldMk cId="492022043" sldId="264"/>
            <ac:spMk id="9" creationId="{617FC3E3-8DE6-75AF-5246-AE1C6E25F6CF}"/>
          </ac:spMkLst>
        </pc:spChg>
        <pc:spChg chg="add mod topLvl">
          <ac:chgData name="Davide Di Vita" userId="8238969b-7589-49a7-850c-129f052e4e5c" providerId="ADAL" clId="{52589BC8-A66B-4CA6-BC18-6ACCD30877BF}" dt="2023-01-20T16:28:11.339" v="6994" actId="164"/>
          <ac:spMkLst>
            <pc:docMk/>
            <pc:sldMk cId="492022043" sldId="264"/>
            <ac:spMk id="10" creationId="{7BFA27C9-619A-731C-84F5-7074D74744A3}"/>
          </ac:spMkLst>
        </pc:spChg>
        <pc:spChg chg="add mod">
          <ac:chgData name="Davide Di Vita" userId="8238969b-7589-49a7-850c-129f052e4e5c" providerId="ADAL" clId="{52589BC8-A66B-4CA6-BC18-6ACCD30877BF}" dt="2023-02-06T17:12:02.320" v="10625" actId="14100"/>
          <ac:spMkLst>
            <pc:docMk/>
            <pc:sldMk cId="492022043" sldId="264"/>
            <ac:spMk id="11" creationId="{9C7B669A-7234-45C3-E972-D30EA68BCC58}"/>
          </ac:spMkLst>
        </pc:spChg>
        <pc:spChg chg="add mod topLvl">
          <ac:chgData name="Davide Di Vita" userId="8238969b-7589-49a7-850c-129f052e4e5c" providerId="ADAL" clId="{52589BC8-A66B-4CA6-BC18-6ACCD30877BF}" dt="2023-01-20T16:28:11.339" v="6994" actId="164"/>
          <ac:spMkLst>
            <pc:docMk/>
            <pc:sldMk cId="492022043" sldId="264"/>
            <ac:spMk id="12" creationId="{7E03FCB3-02AD-3B90-498E-536937A71BB4}"/>
          </ac:spMkLst>
        </pc:spChg>
        <pc:spChg chg="add mod">
          <ac:chgData name="Davide Di Vita" userId="8238969b-7589-49a7-850c-129f052e4e5c" providerId="ADAL" clId="{52589BC8-A66B-4CA6-BC18-6ACCD30877BF}" dt="2023-01-17T13:33:49.874" v="3599"/>
          <ac:spMkLst>
            <pc:docMk/>
            <pc:sldMk cId="492022043" sldId="264"/>
            <ac:spMk id="13" creationId="{A2306F51-8172-71B5-66EA-2FC0C4F99265}"/>
          </ac:spMkLst>
        </pc:spChg>
        <pc:spChg chg="add del mod">
          <ac:chgData name="Davide Di Vita" userId="8238969b-7589-49a7-850c-129f052e4e5c" providerId="ADAL" clId="{52589BC8-A66B-4CA6-BC18-6ACCD30877BF}" dt="2023-01-17T13:25:31.539" v="3473" actId="478"/>
          <ac:spMkLst>
            <pc:docMk/>
            <pc:sldMk cId="492022043" sldId="264"/>
            <ac:spMk id="14" creationId="{B099C942-BFD7-8CB6-8032-A06E5CC92853}"/>
          </ac:spMkLst>
        </pc:spChg>
        <pc:spChg chg="add 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16" creationId="{806A51AE-3E09-CA4D-A6A2-3D63D45FDF65}"/>
          </ac:spMkLst>
        </pc:spChg>
        <pc:spChg chg="mod">
          <ac:chgData name="Davide Di Vita" userId="8238969b-7589-49a7-850c-129f052e4e5c" providerId="ADAL" clId="{52589BC8-A66B-4CA6-BC18-6ACCD30877BF}" dt="2023-01-17T13:33:49.874" v="3599"/>
          <ac:spMkLst>
            <pc:docMk/>
            <pc:sldMk cId="492022043" sldId="264"/>
            <ac:spMk id="61" creationId="{376A08B3-2150-4EE4-A6DC-1578F06DF3DC}"/>
          </ac:spMkLst>
        </pc:spChg>
        <pc:spChg chg="mod">
          <ac:chgData name="Davide Di Vita" userId="8238969b-7589-49a7-850c-129f052e4e5c" providerId="ADAL" clId="{52589BC8-A66B-4CA6-BC18-6ACCD30877BF}" dt="2023-01-17T13:33:49.874" v="3599"/>
          <ac:spMkLst>
            <pc:docMk/>
            <pc:sldMk cId="492022043" sldId="264"/>
            <ac:spMk id="62" creationId="{C1BDAACA-A013-4015-BBA0-D5428822398F}"/>
          </ac:spMkLst>
        </pc:spChg>
        <pc:spChg chg="del mod">
          <ac:chgData name="Davide Di Vita" userId="8238969b-7589-49a7-850c-129f052e4e5c" providerId="ADAL" clId="{52589BC8-A66B-4CA6-BC18-6ACCD30877BF}" dt="2023-01-17T13:14:19.237" v="3126" actId="478"/>
          <ac:spMkLst>
            <pc:docMk/>
            <pc:sldMk cId="492022043" sldId="264"/>
            <ac:spMk id="64" creationId="{C6AD3186-9AC6-49C2-8EEF-4B9A4445D71E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67" creationId="{68EF61A9-87A3-42E8-9E8E-86D9CBF37F88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68" creationId="{B72D0843-63B3-4495-B945-CB8BE6BD74F5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69" creationId="{23606BB5-EF78-4085-AA7C-295B6A8FE84D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1" creationId="{D6462DB8-D9D8-4A89-BA78-B33C27707E95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2" creationId="{4AFE6FE6-5C34-43AB-BC8B-A82F21124700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3" creationId="{607020DF-A389-44BE-8049-61A56680FB48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4" creationId="{FCF48923-34F7-4F6C-ADB1-2F622D4C5F44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5" creationId="{A0FD9DF6-AB21-4D48-AE2F-B974F21DC33B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6" creationId="{025D7B44-C3F2-44F7-A371-C9EE1CD8A52A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7" creationId="{ED68B56B-F435-4FCB-A45C-37C257CE62D2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8" creationId="{EDEDC73F-EC52-4913-BBAE-E7A33C8BEF16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79" creationId="{048AD589-AD67-4400-8891-93165511F099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80" creationId="{5D6FE289-B3D1-4B13-BCF4-BE9E10A7FBE7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81" creationId="{CFDDF4AB-C53D-4F30-A0A7-F6B8B3F95BB9}"/>
          </ac:spMkLst>
        </pc:spChg>
        <pc:spChg chg="mod topLvl">
          <ac:chgData name="Davide Di Vita" userId="8238969b-7589-49a7-850c-129f052e4e5c" providerId="ADAL" clId="{52589BC8-A66B-4CA6-BC18-6ACCD30877BF}" dt="2023-01-20T16:28:11.339" v="6994" actId="164"/>
          <ac:spMkLst>
            <pc:docMk/>
            <pc:sldMk cId="492022043" sldId="264"/>
            <ac:spMk id="93" creationId="{12724483-21E8-42D4-8990-DE4D60156AF0}"/>
          </ac:spMkLst>
        </pc:spChg>
        <pc:spChg chg="mod">
          <ac:chgData name="Davide Di Vita" userId="8238969b-7589-49a7-850c-129f052e4e5c" providerId="ADAL" clId="{52589BC8-A66B-4CA6-BC18-6ACCD30877BF}" dt="2023-01-17T13:33:49.874" v="3597"/>
          <ac:spMkLst>
            <pc:docMk/>
            <pc:sldMk cId="492022043" sldId="264"/>
            <ac:spMk id="94" creationId="{DBBB8558-CE8D-4E8D-A4F0-AE205FC7AF1A}"/>
          </ac:spMkLst>
        </pc:spChg>
        <pc:grpChg chg="add del mod">
          <ac:chgData name="Davide Di Vita" userId="8238969b-7589-49a7-850c-129f052e4e5c" providerId="ADAL" clId="{52589BC8-A66B-4CA6-BC18-6ACCD30877BF}" dt="2023-01-20T16:21:30.936" v="6952" actId="165"/>
          <ac:grpSpMkLst>
            <pc:docMk/>
            <pc:sldMk cId="492022043" sldId="264"/>
            <ac:grpSpMk id="18" creationId="{5487D79A-3278-3DDD-64C5-FC068AFFF30A}"/>
          </ac:grpSpMkLst>
        </pc:grpChg>
        <pc:grpChg chg="add del mod">
          <ac:chgData name="Davide Di Vita" userId="8238969b-7589-49a7-850c-129f052e4e5c" providerId="ADAL" clId="{52589BC8-A66B-4CA6-BC18-6ACCD30877BF}" dt="2023-01-20T16:28:00.403" v="6989" actId="165"/>
          <ac:grpSpMkLst>
            <pc:docMk/>
            <pc:sldMk cId="492022043" sldId="264"/>
            <ac:grpSpMk id="19" creationId="{A2C94070-B2E8-A917-CF72-78E4FFF0216F}"/>
          </ac:grpSpMkLst>
        </pc:grpChg>
        <pc:grpChg chg="add mod">
          <ac:chgData name="Davide Di Vita" userId="8238969b-7589-49a7-850c-129f052e4e5c" providerId="ADAL" clId="{52589BC8-A66B-4CA6-BC18-6ACCD30877BF}" dt="2023-01-17T13:33:49.874" v="3597"/>
          <ac:grpSpMkLst>
            <pc:docMk/>
            <pc:sldMk cId="492022043" sldId="264"/>
            <ac:grpSpMk id="21" creationId="{0E1476DF-F3F0-391F-4030-C7B2C051FB3C}"/>
          </ac:grpSpMkLst>
        </pc:grpChg>
        <pc:grpChg chg="add mod">
          <ac:chgData name="Davide Di Vita" userId="8238969b-7589-49a7-850c-129f052e4e5c" providerId="ADAL" clId="{52589BC8-A66B-4CA6-BC18-6ACCD30877BF}" dt="2023-01-17T13:33:49.874" v="3599"/>
          <ac:grpSpMkLst>
            <pc:docMk/>
            <pc:sldMk cId="492022043" sldId="264"/>
            <ac:grpSpMk id="22" creationId="{6B0A3DB8-269F-CAF1-1DC8-7DCA1A1F6B94}"/>
          </ac:grpSpMkLst>
        </pc:grpChg>
        <pc:grpChg chg="add del mod topLvl">
          <ac:chgData name="Davide Di Vita" userId="8238969b-7589-49a7-850c-129f052e4e5c" providerId="ADAL" clId="{52589BC8-A66B-4CA6-BC18-6ACCD30877BF}" dt="2023-01-20T16:21:34.829" v="6953" actId="165"/>
          <ac:grpSpMkLst>
            <pc:docMk/>
            <pc:sldMk cId="492022043" sldId="264"/>
            <ac:grpSpMk id="23" creationId="{C84AC85E-1238-B5A0-BFCE-1A235784CF82}"/>
          </ac:grpSpMkLst>
        </pc:grpChg>
        <pc:grpChg chg="add mod">
          <ac:chgData name="Davide Di Vita" userId="8238969b-7589-49a7-850c-129f052e4e5c" providerId="ADAL" clId="{52589BC8-A66B-4CA6-BC18-6ACCD30877BF}" dt="2023-01-20T16:28:11.339" v="6994" actId="164"/>
          <ac:grpSpMkLst>
            <pc:docMk/>
            <pc:sldMk cId="492022043" sldId="264"/>
            <ac:grpSpMk id="24" creationId="{D7089355-FA2D-A2C8-E3AF-5CC1F47909CB}"/>
          </ac:grpSpMkLst>
        </pc:grpChg>
        <pc:grpChg chg="mod">
          <ac:chgData name="Davide Di Vita" userId="8238969b-7589-49a7-850c-129f052e4e5c" providerId="ADAL" clId="{52589BC8-A66B-4CA6-BC18-6ACCD30877BF}" dt="2023-01-17T13:33:49.874" v="3597"/>
          <ac:grpSpMkLst>
            <pc:docMk/>
            <pc:sldMk cId="492022043" sldId="264"/>
            <ac:grpSpMk id="66" creationId="{1F483DCD-919C-44AF-B354-918439D73E95}"/>
          </ac:grpSpMkLst>
        </pc:grpChg>
        <pc:grpChg chg="del">
          <ac:chgData name="Davide Di Vita" userId="8238969b-7589-49a7-850c-129f052e4e5c" providerId="ADAL" clId="{52589BC8-A66B-4CA6-BC18-6ACCD30877BF}" dt="2023-01-17T11:12:03.920" v="2494" actId="478"/>
          <ac:grpSpMkLst>
            <pc:docMk/>
            <pc:sldMk cId="492022043" sldId="264"/>
            <ac:grpSpMk id="82" creationId="{295ED9B3-1258-4F45-A618-16E420235400}"/>
          </ac:grpSpMkLst>
        </pc:grpChg>
        <pc:picChg chg="del">
          <ac:chgData name="Davide Di Vita" userId="8238969b-7589-49a7-850c-129f052e4e5c" providerId="ADAL" clId="{52589BC8-A66B-4CA6-BC18-6ACCD30877BF}" dt="2023-01-17T11:12:06.442" v="2497" actId="478"/>
          <ac:picMkLst>
            <pc:docMk/>
            <pc:sldMk cId="492022043" sldId="264"/>
            <ac:picMk id="4" creationId="{662F6456-27A2-8EAD-907D-3A30A6905CC4}"/>
          </ac:picMkLst>
        </pc:picChg>
        <pc:picChg chg="add del mod">
          <ac:chgData name="Davide Di Vita" userId="8238969b-7589-49a7-850c-129f052e4e5c" providerId="ADAL" clId="{52589BC8-A66B-4CA6-BC18-6ACCD30877BF}" dt="2023-01-20T16:19:09.600" v="6927" actId="478"/>
          <ac:picMkLst>
            <pc:docMk/>
            <pc:sldMk cId="492022043" sldId="264"/>
            <ac:picMk id="14" creationId="{AD721D88-D3C6-0686-65F3-7B3AE24CCB14}"/>
          </ac:picMkLst>
        </pc:picChg>
        <pc:picChg chg="add del mod topLvl modCrop">
          <ac:chgData name="Davide Di Vita" userId="8238969b-7589-49a7-850c-129f052e4e5c" providerId="ADAL" clId="{52589BC8-A66B-4CA6-BC18-6ACCD30877BF}" dt="2023-01-20T16:28:20.575" v="6997" actId="1036"/>
          <ac:picMkLst>
            <pc:docMk/>
            <pc:sldMk cId="492022043" sldId="264"/>
            <ac:picMk id="17" creationId="{D246593E-BE82-4AC4-4873-7427A78A610F}"/>
          </ac:picMkLst>
        </pc:picChg>
        <pc:picChg chg="add del mod">
          <ac:chgData name="Davide Di Vita" userId="8238969b-7589-49a7-850c-129f052e4e5c" providerId="ADAL" clId="{52589BC8-A66B-4CA6-BC18-6ACCD30877BF}" dt="2023-01-17T13:25:20.520" v="3472" actId="478"/>
          <ac:picMkLst>
            <pc:docMk/>
            <pc:sldMk cId="492022043" sldId="264"/>
            <ac:picMk id="18" creationId="{9520DDAE-09CC-C5DE-2C1C-7712BDF9BE3D}"/>
          </ac:picMkLst>
        </pc:picChg>
        <pc:picChg chg="add del mod modCrop">
          <ac:chgData name="Davide Di Vita" userId="8238969b-7589-49a7-850c-129f052e4e5c" providerId="ADAL" clId="{52589BC8-A66B-4CA6-BC18-6ACCD30877BF}" dt="2023-01-20T16:20:45.832" v="6943" actId="478"/>
          <ac:picMkLst>
            <pc:docMk/>
            <pc:sldMk cId="492022043" sldId="264"/>
            <ac:picMk id="20" creationId="{658DDB2E-3434-1AE0-0550-162CF3514C7A}"/>
          </ac:picMkLst>
        </pc:picChg>
        <pc:picChg chg="del">
          <ac:chgData name="Davide Di Vita" userId="8238969b-7589-49a7-850c-129f052e4e5c" providerId="ADAL" clId="{52589BC8-A66B-4CA6-BC18-6ACCD30877BF}" dt="2023-01-17T11:12:09.300" v="2500" actId="478"/>
          <ac:picMkLst>
            <pc:docMk/>
            <pc:sldMk cId="492022043" sldId="264"/>
            <ac:picMk id="63" creationId="{87F0D42C-26F3-4647-89A7-AEEC297429B8}"/>
          </ac:picMkLst>
        </pc:picChg>
        <pc:cxnChg chg="del">
          <ac:chgData name="Davide Di Vita" userId="8238969b-7589-49a7-850c-129f052e4e5c" providerId="ADAL" clId="{52589BC8-A66B-4CA6-BC18-6ACCD30877BF}" dt="2023-01-17T11:12:05.590" v="2495" actId="478"/>
          <ac:cxnSpMkLst>
            <pc:docMk/>
            <pc:sldMk cId="492022043" sldId="264"/>
            <ac:cxnSpMk id="60" creationId="{DE6FD4C4-8361-456E-8EE8-6BB169AADBD0}"/>
          </ac:cxnSpMkLst>
        </pc:cxnChg>
        <pc:cxnChg chg="del">
          <ac:chgData name="Davide Di Vita" userId="8238969b-7589-49a7-850c-129f052e4e5c" providerId="ADAL" clId="{52589BC8-A66B-4CA6-BC18-6ACCD30877BF}" dt="2023-01-17T11:12:05.903" v="2496" actId="478"/>
          <ac:cxnSpMkLst>
            <pc:docMk/>
            <pc:sldMk cId="492022043" sldId="264"/>
            <ac:cxnSpMk id="65" creationId="{396970AB-CD9B-47E6-9F67-84152D1CAF2E}"/>
          </ac:cxnSpMkLst>
        </pc:cxnChg>
        <pc:cxnChg chg="mod">
          <ac:chgData name="Davide Di Vita" userId="8238969b-7589-49a7-850c-129f052e4e5c" providerId="ADAL" clId="{52589BC8-A66B-4CA6-BC18-6ACCD30877BF}" dt="2023-01-17T13:33:49.874" v="3597"/>
          <ac:cxnSpMkLst>
            <pc:docMk/>
            <pc:sldMk cId="492022043" sldId="264"/>
            <ac:cxnSpMk id="70" creationId="{0CD6F6C1-A6C1-48C4-8350-55157FB3E2F0}"/>
          </ac:cxnSpMkLst>
        </pc:cxnChg>
        <pc:cxnChg chg="del">
          <ac:chgData name="Davide Di Vita" userId="8238969b-7589-49a7-850c-129f052e4e5c" providerId="ADAL" clId="{52589BC8-A66B-4CA6-BC18-6ACCD30877BF}" dt="2023-01-17T11:12:07.923" v="2499" actId="478"/>
          <ac:cxnSpMkLst>
            <pc:docMk/>
            <pc:sldMk cId="492022043" sldId="264"/>
            <ac:cxnSpMk id="90" creationId="{BF86768C-69FD-4AF4-89ED-A2FDD2EA91A2}"/>
          </ac:cxnSpMkLst>
        </pc:cxnChg>
        <pc:cxnChg chg="del">
          <ac:chgData name="Davide Di Vita" userId="8238969b-7589-49a7-850c-129f052e4e5c" providerId="ADAL" clId="{52589BC8-A66B-4CA6-BC18-6ACCD30877BF}" dt="2023-01-17T11:12:07.485" v="2498" actId="478"/>
          <ac:cxnSpMkLst>
            <pc:docMk/>
            <pc:sldMk cId="492022043" sldId="264"/>
            <ac:cxnSpMk id="91" creationId="{C22BC109-4E45-411F-B2A6-FA9F4DB05C16}"/>
          </ac:cxnSpMkLst>
        </pc:cxnChg>
      </pc:sldChg>
      <pc:sldChg chg="modSp new del mod">
        <pc:chgData name="Davide Di Vita" userId="8238969b-7589-49a7-850c-129f052e4e5c" providerId="ADAL" clId="{52589BC8-A66B-4CA6-BC18-6ACCD30877BF}" dt="2023-01-17T16:04:11.111" v="5100" actId="47"/>
        <pc:sldMkLst>
          <pc:docMk/>
          <pc:sldMk cId="946301455" sldId="265"/>
        </pc:sldMkLst>
        <pc:spChg chg="mod">
          <ac:chgData name="Davide Di Vita" userId="8238969b-7589-49a7-850c-129f052e4e5c" providerId="ADAL" clId="{52589BC8-A66B-4CA6-BC18-6ACCD30877BF}" dt="2023-01-17T16:02:54.525" v="5054" actId="790"/>
          <ac:spMkLst>
            <pc:docMk/>
            <pc:sldMk cId="946301455" sldId="265"/>
            <ac:spMk id="2" creationId="{A23AF9BB-5DFD-19B1-984D-8B2B442BFF24}"/>
          </ac:spMkLst>
        </pc:spChg>
        <pc:spChg chg="mod">
          <ac:chgData name="Davide Di Vita" userId="8238969b-7589-49a7-850c-129f052e4e5c" providerId="ADAL" clId="{52589BC8-A66B-4CA6-BC18-6ACCD30877BF}" dt="2023-01-17T16:02:54.525" v="5055" actId="790"/>
          <ac:spMkLst>
            <pc:docMk/>
            <pc:sldMk cId="946301455" sldId="265"/>
            <ac:spMk id="3" creationId="{D80BC612-11D8-A4BD-2156-65DC0B592322}"/>
          </ac:spMkLst>
        </pc:spChg>
      </pc:sldChg>
      <pc:sldChg chg="addSp delSp modSp add del mod">
        <pc:chgData name="Davide Di Vita" userId="8238969b-7589-49a7-850c-129f052e4e5c" providerId="ADAL" clId="{52589BC8-A66B-4CA6-BC18-6ACCD30877BF}" dt="2023-01-17T11:22:51.340" v="2993" actId="2890"/>
        <pc:sldMkLst>
          <pc:docMk/>
          <pc:sldMk cId="1135715591" sldId="265"/>
        </pc:sldMkLst>
        <pc:spChg chg="add del">
          <ac:chgData name="Davide Di Vita" userId="8238969b-7589-49a7-850c-129f052e4e5c" providerId="ADAL" clId="{52589BC8-A66B-4CA6-BC18-6ACCD30877BF}" dt="2023-01-17T11:22:51.293" v="2989" actId="478"/>
          <ac:spMkLst>
            <pc:docMk/>
            <pc:sldMk cId="1135715591" sldId="265"/>
            <ac:spMk id="6" creationId="{C9E0A4F3-9F1A-E8BE-0875-37F8F70D2528}"/>
          </ac:spMkLst>
        </pc:spChg>
        <pc:spChg chg="mod">
          <ac:chgData name="Davide Di Vita" userId="8238969b-7589-49a7-850c-129f052e4e5c" providerId="ADAL" clId="{52589BC8-A66B-4CA6-BC18-6ACCD30877BF}" dt="2023-01-17T11:22:51.293" v="2991" actId="20577"/>
          <ac:spMkLst>
            <pc:docMk/>
            <pc:sldMk cId="1135715591" sldId="265"/>
            <ac:spMk id="13" creationId="{A2306F51-8172-71B5-66EA-2FC0C4F99265}"/>
          </ac:spMkLst>
        </pc:spChg>
        <pc:spChg chg="add del">
          <ac:chgData name="Davide Di Vita" userId="8238969b-7589-49a7-850c-129f052e4e5c" providerId="ADAL" clId="{52589BC8-A66B-4CA6-BC18-6ACCD30877BF}" dt="2023-01-17T11:22:51.293" v="2990" actId="478"/>
          <ac:spMkLst>
            <pc:docMk/>
            <pc:sldMk cId="1135715591" sldId="265"/>
            <ac:spMk id="61" creationId="{376A08B3-2150-4EE4-A6DC-1578F06DF3DC}"/>
          </ac:spMkLst>
        </pc:spChg>
        <pc:spChg chg="add del">
          <ac:chgData name="Davide Di Vita" userId="8238969b-7589-49a7-850c-129f052e4e5c" providerId="ADAL" clId="{52589BC8-A66B-4CA6-BC18-6ACCD30877BF}" dt="2023-01-17T11:22:51.293" v="2988" actId="478"/>
          <ac:spMkLst>
            <pc:docMk/>
            <pc:sldMk cId="1135715591" sldId="265"/>
            <ac:spMk id="62" creationId="{C1BDAACA-A013-4015-BBA0-D5428822398F}"/>
          </ac:spMkLst>
        </pc:spChg>
      </pc:sldChg>
      <pc:sldChg chg="modSp add mod ord">
        <pc:chgData name="Davide Di Vita" userId="8238969b-7589-49a7-850c-129f052e4e5c" providerId="ADAL" clId="{52589BC8-A66B-4CA6-BC18-6ACCD30877BF}" dt="2023-01-26T15:48:00.754" v="7863" actId="113"/>
        <pc:sldMkLst>
          <pc:docMk/>
          <pc:sldMk cId="2463274950" sldId="265"/>
        </pc:sldMkLst>
        <pc:spChg chg="mod">
          <ac:chgData name="Davide Di Vita" userId="8238969b-7589-49a7-850c-129f052e4e5c" providerId="ADAL" clId="{52589BC8-A66B-4CA6-BC18-6ACCD30877BF}" dt="2023-01-25T11:14:55.701" v="7393" actId="1076"/>
          <ac:spMkLst>
            <pc:docMk/>
            <pc:sldMk cId="2463274950" sldId="265"/>
            <ac:spMk id="3" creationId="{CEF68037-76CB-4E0E-9B1D-2801D0E47259}"/>
          </ac:spMkLst>
        </pc:spChg>
        <pc:spChg chg="mod">
          <ac:chgData name="Davide Di Vita" userId="8238969b-7589-49a7-850c-129f052e4e5c" providerId="ADAL" clId="{52589BC8-A66B-4CA6-BC18-6ACCD30877BF}" dt="2023-01-25T11:17:31.868" v="7481" actId="404"/>
          <ac:spMkLst>
            <pc:docMk/>
            <pc:sldMk cId="2463274950" sldId="265"/>
            <ac:spMk id="9" creationId="{A9EF54A9-DF73-4A0B-ACE4-E97080C80F52}"/>
          </ac:spMkLst>
        </pc:spChg>
        <pc:spChg chg="mod">
          <ac:chgData name="Davide Di Vita" userId="8238969b-7589-49a7-850c-129f052e4e5c" providerId="ADAL" clId="{52589BC8-A66B-4CA6-BC18-6ACCD30877BF}" dt="2023-01-25T11:17:31.868" v="7481" actId="404"/>
          <ac:spMkLst>
            <pc:docMk/>
            <pc:sldMk cId="2463274950" sldId="265"/>
            <ac:spMk id="11" creationId="{8719A0D7-1426-4F3A-8100-2DA2FA144B38}"/>
          </ac:spMkLst>
        </pc:spChg>
        <pc:spChg chg="mod">
          <ac:chgData name="Davide Di Vita" userId="8238969b-7589-49a7-850c-129f052e4e5c" providerId="ADAL" clId="{52589BC8-A66B-4CA6-BC18-6ACCD30877BF}" dt="2023-01-25T11:17:31.868" v="7481" actId="404"/>
          <ac:spMkLst>
            <pc:docMk/>
            <pc:sldMk cId="2463274950" sldId="265"/>
            <ac:spMk id="12" creationId="{B4A88B57-0141-43D2-A224-C345C2953B0B}"/>
          </ac:spMkLst>
        </pc:spChg>
        <pc:spChg chg="mod">
          <ac:chgData name="Davide Di Vita" userId="8238969b-7589-49a7-850c-129f052e4e5c" providerId="ADAL" clId="{52589BC8-A66B-4CA6-BC18-6ACCD30877BF}" dt="2023-01-25T11:17:31.868" v="7481" actId="404"/>
          <ac:spMkLst>
            <pc:docMk/>
            <pc:sldMk cId="2463274950" sldId="265"/>
            <ac:spMk id="18" creationId="{46D812A6-ADD0-45E9-BC76-5BC8EA5DBCED}"/>
          </ac:spMkLst>
        </pc:spChg>
        <pc:spChg chg="mod">
          <ac:chgData name="Davide Di Vita" userId="8238969b-7589-49a7-850c-129f052e4e5c" providerId="ADAL" clId="{52589BC8-A66B-4CA6-BC18-6ACCD30877BF}" dt="2023-01-25T11:17:31.868" v="7481" actId="404"/>
          <ac:spMkLst>
            <pc:docMk/>
            <pc:sldMk cId="2463274950" sldId="265"/>
            <ac:spMk id="19" creationId="{CE65F520-7572-4670-B59C-C46DC6C4A4F1}"/>
          </ac:spMkLst>
        </pc:spChg>
        <pc:spChg chg="mod">
          <ac:chgData name="Davide Di Vita" userId="8238969b-7589-49a7-850c-129f052e4e5c" providerId="ADAL" clId="{52589BC8-A66B-4CA6-BC18-6ACCD30877BF}" dt="2023-01-26T15:48:00.754" v="7863" actId="113"/>
          <ac:spMkLst>
            <pc:docMk/>
            <pc:sldMk cId="2463274950" sldId="265"/>
            <ac:spMk id="26" creationId="{3D47D023-7B70-4A50-A849-F65122697166}"/>
          </ac:spMkLst>
        </pc:spChg>
        <pc:spChg chg="mod">
          <ac:chgData name="Davide Di Vita" userId="8238969b-7589-49a7-850c-129f052e4e5c" providerId="ADAL" clId="{52589BC8-A66B-4CA6-BC18-6ACCD30877BF}" dt="2023-01-25T11:17:45.208" v="7485" actId="403"/>
          <ac:spMkLst>
            <pc:docMk/>
            <pc:sldMk cId="2463274950" sldId="265"/>
            <ac:spMk id="29" creationId="{265FD07C-18BF-4C3D-84E9-5DA30439439E}"/>
          </ac:spMkLst>
        </pc:spChg>
        <pc:grpChg chg="mod">
          <ac:chgData name="Davide Di Vita" userId="8238969b-7589-49a7-850c-129f052e4e5c" providerId="ADAL" clId="{52589BC8-A66B-4CA6-BC18-6ACCD30877BF}" dt="2023-01-25T11:13:12.489" v="7365" actId="1037"/>
          <ac:grpSpMkLst>
            <pc:docMk/>
            <pc:sldMk cId="2463274950" sldId="265"/>
            <ac:grpSpMk id="30" creationId="{4158B8D9-6A27-4CCD-839C-D73211D5475B}"/>
          </ac:grpSpMkLst>
        </pc:grpChg>
        <pc:picChg chg="mod">
          <ac:chgData name="Davide Di Vita" userId="8238969b-7589-49a7-850c-129f052e4e5c" providerId="ADAL" clId="{52589BC8-A66B-4CA6-BC18-6ACCD30877BF}" dt="2023-01-25T11:13:08.336" v="7355" actId="1037"/>
          <ac:picMkLst>
            <pc:docMk/>
            <pc:sldMk cId="2463274950" sldId="265"/>
            <ac:picMk id="7" creationId="{7ED2261E-1D8C-4313-958C-07AE687728C9}"/>
          </ac:picMkLst>
        </pc:picChg>
        <pc:picChg chg="mod">
          <ac:chgData name="Davide Di Vita" userId="8238969b-7589-49a7-850c-129f052e4e5c" providerId="ADAL" clId="{52589BC8-A66B-4CA6-BC18-6ACCD30877BF}" dt="2023-01-25T11:13:20.928" v="7381" actId="1037"/>
          <ac:picMkLst>
            <pc:docMk/>
            <pc:sldMk cId="2463274950" sldId="265"/>
            <ac:picMk id="24" creationId="{B9465F00-5978-46E6-A242-BDF24F8E7F04}"/>
          </ac:picMkLst>
        </pc:picChg>
        <pc:picChg chg="mod">
          <ac:chgData name="Davide Di Vita" userId="8238969b-7589-49a7-850c-129f052e4e5c" providerId="ADAL" clId="{52589BC8-A66B-4CA6-BC18-6ACCD30877BF}" dt="2023-01-25T11:13:15.960" v="7372" actId="1037"/>
          <ac:picMkLst>
            <pc:docMk/>
            <pc:sldMk cId="2463274950" sldId="265"/>
            <ac:picMk id="25" creationId="{08C9E9CD-9186-49F1-90C0-C77D4A2201D6}"/>
          </ac:picMkLst>
        </pc:pic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8" creationId="{13B353AF-D24F-4F94-9D5A-B1175189AAB5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10" creationId="{952274A6-1575-438D-8D41-FD2B73059969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13" creationId="{76851EBE-CF66-4DC5-A4AA-E2FF5739BAF7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14" creationId="{512C08BB-CF3C-43FA-AA01-7382C2005692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15" creationId="{863D1ADE-DF81-4919-994D-4CC83E24EF74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16" creationId="{9BFC019B-322F-46DD-9A30-AAC9472EF513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17" creationId="{E2B587EA-5DEE-4763-A309-FA55FED41457}"/>
          </ac:cxnSpMkLst>
        </pc:cxnChg>
        <pc:cxnChg chg="mod">
          <ac:chgData name="Davide Di Vita" userId="8238969b-7589-49a7-850c-129f052e4e5c" providerId="ADAL" clId="{52589BC8-A66B-4CA6-BC18-6ACCD30877BF}" dt="2023-01-25T11:17:31.868" v="7481" actId="404"/>
          <ac:cxnSpMkLst>
            <pc:docMk/>
            <pc:sldMk cId="2463274950" sldId="265"/>
            <ac:cxnSpMk id="20" creationId="{E3B41BC2-36A7-41C0-AE63-739B9AF7E98C}"/>
          </ac:cxnSpMkLst>
        </pc:cxnChg>
        <pc:cxnChg chg="mod">
          <ac:chgData name="Davide Di Vita" userId="8238969b-7589-49a7-850c-129f052e4e5c" providerId="ADAL" clId="{52589BC8-A66B-4CA6-BC18-6ACCD30877BF}" dt="2023-01-25T11:15:32.875" v="7434" actId="1037"/>
          <ac:cxnSpMkLst>
            <pc:docMk/>
            <pc:sldMk cId="2463274950" sldId="265"/>
            <ac:cxnSpMk id="23" creationId="{BAC5EA05-DFA2-40A8-B441-62533534163F}"/>
          </ac:cxnSpMkLst>
        </pc:cxnChg>
      </pc:sldChg>
      <pc:sldChg chg="modSp add mod">
        <pc:chgData name="Davide Di Vita" userId="8238969b-7589-49a7-850c-129f052e4e5c" providerId="ADAL" clId="{52589BC8-A66B-4CA6-BC18-6ACCD30877BF}" dt="2023-02-06T17:18:08.428" v="10635" actId="20577"/>
        <pc:sldMkLst>
          <pc:docMk/>
          <pc:sldMk cId="2896155245" sldId="266"/>
        </pc:sldMkLst>
        <pc:spChg chg="mod">
          <ac:chgData name="Davide Di Vita" userId="8238969b-7589-49a7-850c-129f052e4e5c" providerId="ADAL" clId="{52589BC8-A66B-4CA6-BC18-6ACCD30877BF}" dt="2023-02-06T17:18:08.428" v="10635" actId="20577"/>
          <ac:spMkLst>
            <pc:docMk/>
            <pc:sldMk cId="2896155245" sldId="266"/>
            <ac:spMk id="3" creationId="{C6BDB7D1-0348-4801-A4A5-E788DCE0490C}"/>
          </ac:spMkLst>
        </pc:spChg>
      </pc:sldChg>
      <pc:sldChg chg="addSp delSp modSp add mod modNotesTx">
        <pc:chgData name="Davide Di Vita" userId="8238969b-7589-49a7-850c-129f052e4e5c" providerId="ADAL" clId="{52589BC8-A66B-4CA6-BC18-6ACCD30877BF}" dt="2023-02-05T13:45:42.013" v="10340" actId="20577"/>
        <pc:sldMkLst>
          <pc:docMk/>
          <pc:sldMk cId="1545195170" sldId="269"/>
        </pc:sldMkLst>
        <pc:spChg chg="mod">
          <ac:chgData name="Davide Di Vita" userId="8238969b-7589-49a7-850c-129f052e4e5c" providerId="ADAL" clId="{52589BC8-A66B-4CA6-BC18-6ACCD30877BF}" dt="2023-01-17T16:02:54.540" v="5059" actId="790"/>
          <ac:spMkLst>
            <pc:docMk/>
            <pc:sldMk cId="1545195170" sldId="269"/>
            <ac:spMk id="3" creationId="{3ED9CEB0-B221-4896-971A-180EA41794A9}"/>
          </ac:spMkLst>
        </pc:spChg>
        <pc:spChg chg="add mod">
          <ac:chgData name="Davide Di Vita" userId="8238969b-7589-49a7-850c-129f052e4e5c" providerId="ADAL" clId="{52589BC8-A66B-4CA6-BC18-6ACCD30877BF}" dt="2023-01-17T16:02:54.540" v="5063" actId="790"/>
          <ac:spMkLst>
            <pc:docMk/>
            <pc:sldMk cId="1545195170" sldId="269"/>
            <ac:spMk id="6" creationId="{F0F0B775-14A5-9237-3854-E737921FD4AB}"/>
          </ac:spMkLst>
        </pc:spChg>
        <pc:spChg chg="mod">
          <ac:chgData name="Davide Di Vita" userId="8238969b-7589-49a7-850c-129f052e4e5c" providerId="ADAL" clId="{52589BC8-A66B-4CA6-BC18-6ACCD30877BF}" dt="2023-01-17T16:02:54.540" v="5060" actId="790"/>
          <ac:spMkLst>
            <pc:docMk/>
            <pc:sldMk cId="1545195170" sldId="269"/>
            <ac:spMk id="14" creationId="{F9DBBC6C-2C1F-47DC-8B9F-92E52BD3BEA2}"/>
          </ac:spMkLst>
        </pc:spChg>
        <pc:spChg chg="mod">
          <ac:chgData name="Davide Di Vita" userId="8238969b-7589-49a7-850c-129f052e4e5c" providerId="ADAL" clId="{52589BC8-A66B-4CA6-BC18-6ACCD30877BF}" dt="2023-02-02T16:17:58.721" v="9068" actId="20577"/>
          <ac:spMkLst>
            <pc:docMk/>
            <pc:sldMk cId="1545195170" sldId="269"/>
            <ac:spMk id="18" creationId="{19DF8B67-1792-4177-B628-E6D1179A5627}"/>
          </ac:spMkLst>
        </pc:spChg>
        <pc:spChg chg="mod">
          <ac:chgData name="Davide Di Vita" userId="8238969b-7589-49a7-850c-129f052e4e5c" providerId="ADAL" clId="{52589BC8-A66B-4CA6-BC18-6ACCD30877BF}" dt="2023-02-02T16:20:15.607" v="9087" actId="20577"/>
          <ac:spMkLst>
            <pc:docMk/>
            <pc:sldMk cId="1545195170" sldId="269"/>
            <ac:spMk id="19" creationId="{F7CCD0CF-D045-433D-898E-AD1BE49E693D}"/>
          </ac:spMkLst>
        </pc:spChg>
        <pc:spChg chg="mod">
          <ac:chgData name="Davide Di Vita" userId="8238969b-7589-49a7-850c-129f052e4e5c" providerId="ADAL" clId="{52589BC8-A66B-4CA6-BC18-6ACCD30877BF}" dt="2023-02-01T14:00:46.935" v="8361" actId="207"/>
          <ac:spMkLst>
            <pc:docMk/>
            <pc:sldMk cId="1545195170" sldId="269"/>
            <ac:spMk id="23" creationId="{4120F52F-A628-4CAC-BEBD-2D2E5EC96544}"/>
          </ac:spMkLst>
        </pc:spChg>
        <pc:spChg chg="mod">
          <ac:chgData name="Davide Di Vita" userId="8238969b-7589-49a7-850c-129f052e4e5c" providerId="ADAL" clId="{52589BC8-A66B-4CA6-BC18-6ACCD30877BF}" dt="2023-01-17T15:12:34.683" v="4404" actId="403"/>
          <ac:spMkLst>
            <pc:docMk/>
            <pc:sldMk cId="1545195170" sldId="269"/>
            <ac:spMk id="27" creationId="{24258C7B-DAD1-4DAA-8E4A-9E7C0441A92C}"/>
          </ac:spMkLst>
        </pc:spChg>
        <pc:spChg chg="mod">
          <ac:chgData name="Davide Di Vita" userId="8238969b-7589-49a7-850c-129f052e4e5c" providerId="ADAL" clId="{52589BC8-A66B-4CA6-BC18-6ACCD30877BF}" dt="2023-01-17T15:13:56.688" v="4423" actId="313"/>
          <ac:spMkLst>
            <pc:docMk/>
            <pc:sldMk cId="1545195170" sldId="269"/>
            <ac:spMk id="29" creationId="{BAC678EF-A70B-4F64-9573-7F579FE4EC40}"/>
          </ac:spMkLst>
        </pc:spChg>
        <pc:spChg chg="mod">
          <ac:chgData name="Davide Di Vita" userId="8238969b-7589-49a7-850c-129f052e4e5c" providerId="ADAL" clId="{52589BC8-A66B-4CA6-BC18-6ACCD30877BF}" dt="2023-01-17T15:13:53.340" v="4419" actId="313"/>
          <ac:spMkLst>
            <pc:docMk/>
            <pc:sldMk cId="1545195170" sldId="269"/>
            <ac:spMk id="30" creationId="{2FEFF4A2-6D11-430A-A325-BF464F0724C4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40" creationId="{049A8308-82D8-429E-8FFD-DB1EAD8B7614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41" creationId="{3DDB626A-9785-4766-BEE5-5AD475C8BBE1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46" creationId="{84E8B99E-0634-4B47-AEAD-34CF6BAF9CD7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47" creationId="{FB5BE79D-D499-4357-995F-418D54FC037C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48" creationId="{46259E6B-2273-4377-A400-57664C1C92BA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49" creationId="{061ED103-F0B7-4A38-9EE2-80772B9FF78E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0" creationId="{775E7813-DB26-4BF0-B6E0-B56C22EA94E1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1" creationId="{8AD36703-543E-46A6-825E-7924DC609F13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2" creationId="{003767F3-AD75-4B6D-A2CF-FF4AEC77FEB7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3" creationId="{862A1EBC-B45C-4F52-9608-63E7EE25217E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4" creationId="{5FA49B0B-DEAC-47BA-B062-4AE10BCE3087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5" creationId="{AA51000D-CDD8-478B-8472-FA4373D380AA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6" creationId="{202CDFD0-0D6D-4629-8ADC-9D62474796C2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7" creationId="{E27A5EF3-0519-4E0A-8002-A39DA52BCDF4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8" creationId="{FDD910E3-A581-4940-A485-C85E69A30B8C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59" creationId="{08AB7D0A-1AEF-4141-9E02-2E8289616315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60" creationId="{FE0A56D1-0480-4C45-A2B7-5D8B885DD60C}"/>
          </ac:spMkLst>
        </pc:spChg>
        <pc:spChg chg="mod">
          <ac:chgData name="Davide Di Vita" userId="8238969b-7589-49a7-850c-129f052e4e5c" providerId="ADAL" clId="{52589BC8-A66B-4CA6-BC18-6ACCD30877BF}" dt="2023-01-17T15:05:32.475" v="4276"/>
          <ac:spMkLst>
            <pc:docMk/>
            <pc:sldMk cId="1545195170" sldId="269"/>
            <ac:spMk id="61" creationId="{061AEF6D-5176-491C-9A1E-CC069641C5F6}"/>
          </ac:spMkLst>
        </pc:spChg>
        <pc:spChg chg="mod">
          <ac:chgData name="Davide Di Vita" userId="8238969b-7589-49a7-850c-129f052e4e5c" providerId="ADAL" clId="{52589BC8-A66B-4CA6-BC18-6ACCD30877BF}" dt="2023-01-17T15:05:32.475" v="4278"/>
          <ac:spMkLst>
            <pc:docMk/>
            <pc:sldMk cId="1545195170" sldId="269"/>
            <ac:spMk id="65" creationId="{E8E80BE2-801B-4FFA-9F7D-C67DA20CE20D}"/>
          </ac:spMkLst>
        </pc:spChg>
        <pc:spChg chg="mod">
          <ac:chgData name="Davide Di Vita" userId="8238969b-7589-49a7-850c-129f052e4e5c" providerId="ADAL" clId="{52589BC8-A66B-4CA6-BC18-6ACCD30877BF}" dt="2023-01-17T15:05:32.475" v="4278"/>
          <ac:spMkLst>
            <pc:docMk/>
            <pc:sldMk cId="1545195170" sldId="269"/>
            <ac:spMk id="66" creationId="{B8F4F798-E3AA-4A2B-9180-D89C896F2772}"/>
          </ac:spMkLst>
        </pc:spChg>
        <pc:spChg chg="mod">
          <ac:chgData name="Davide Di Vita" userId="8238969b-7589-49a7-850c-129f052e4e5c" providerId="ADAL" clId="{52589BC8-A66B-4CA6-BC18-6ACCD30877BF}" dt="2023-01-17T15:05:32.475" v="4278"/>
          <ac:spMkLst>
            <pc:docMk/>
            <pc:sldMk cId="1545195170" sldId="269"/>
            <ac:spMk id="67" creationId="{3A4BB2BA-FA93-4749-8B15-A7646B185734}"/>
          </ac:spMkLst>
        </pc:spChg>
        <pc:spChg chg="mod">
          <ac:chgData name="Davide Di Vita" userId="8238969b-7589-49a7-850c-129f052e4e5c" providerId="ADAL" clId="{52589BC8-A66B-4CA6-BC18-6ACCD30877BF}" dt="2023-01-17T15:05:32.475" v="4278"/>
          <ac:spMkLst>
            <pc:docMk/>
            <pc:sldMk cId="1545195170" sldId="269"/>
            <ac:spMk id="68" creationId="{54805EBA-71B0-4998-B587-820F8775F36F}"/>
          </ac:spMkLst>
        </pc:spChg>
        <pc:spChg chg="mod">
          <ac:chgData name="Davide Di Vita" userId="8238969b-7589-49a7-850c-129f052e4e5c" providerId="ADAL" clId="{52589BC8-A66B-4CA6-BC18-6ACCD30877BF}" dt="2023-01-17T15:05:32.475" v="4278"/>
          <ac:spMkLst>
            <pc:docMk/>
            <pc:sldMk cId="1545195170" sldId="269"/>
            <ac:spMk id="69" creationId="{CE7ADBA1-AB2B-4663-9FFD-38D25937A82B}"/>
          </ac:spMkLst>
        </pc:spChg>
        <pc:spChg chg="mod">
          <ac:chgData name="Davide Di Vita" userId="8238969b-7589-49a7-850c-129f052e4e5c" providerId="ADAL" clId="{52589BC8-A66B-4CA6-BC18-6ACCD30877BF}" dt="2023-01-17T15:05:32.475" v="4278"/>
          <ac:spMkLst>
            <pc:docMk/>
            <pc:sldMk cId="1545195170" sldId="269"/>
            <ac:spMk id="70" creationId="{CD468A36-9C88-4364-9629-D76562716303}"/>
          </ac:spMkLst>
        </pc:spChg>
        <pc:grpChg chg="mod">
          <ac:chgData name="Davide Di Vita" userId="8238969b-7589-49a7-850c-129f052e4e5c" providerId="ADAL" clId="{52589BC8-A66B-4CA6-BC18-6ACCD30877BF}" dt="2023-01-17T15:06:25.143" v="4329" actId="1036"/>
          <ac:grpSpMkLst>
            <pc:docMk/>
            <pc:sldMk cId="1545195170" sldId="269"/>
            <ac:grpSpMk id="7" creationId="{FE785D65-3A11-4128-A3A5-2B7E4662C53E}"/>
          </ac:grpSpMkLst>
        </pc:grpChg>
        <pc:grpChg chg="mod">
          <ac:chgData name="Davide Di Vita" userId="8238969b-7589-49a7-850c-129f052e4e5c" providerId="ADAL" clId="{52589BC8-A66B-4CA6-BC18-6ACCD30877BF}" dt="2023-01-17T15:06:28.574" v="4350" actId="1038"/>
          <ac:grpSpMkLst>
            <pc:docMk/>
            <pc:sldMk cId="1545195170" sldId="269"/>
            <ac:grpSpMk id="9" creationId="{84C168E8-3FB9-4877-82DB-63E313413B4D}"/>
          </ac:grpSpMkLst>
        </pc:grpChg>
        <pc:grpChg chg="del mod">
          <ac:chgData name="Davide Di Vita" userId="8238969b-7589-49a7-850c-129f052e4e5c" providerId="ADAL" clId="{52589BC8-A66B-4CA6-BC18-6ACCD30877BF}" dt="2023-01-17T15:25:10.487" v="4570" actId="478"/>
          <ac:grpSpMkLst>
            <pc:docMk/>
            <pc:sldMk cId="1545195170" sldId="269"/>
            <ac:grpSpMk id="35" creationId="{EC9FD86A-09DA-42F4-B4F8-E66B0FFE4AFA}"/>
          </ac:grpSpMkLst>
        </pc:grpChg>
        <pc:grpChg chg="del mod">
          <ac:chgData name="Davide Di Vita" userId="8238969b-7589-49a7-850c-129f052e4e5c" providerId="ADAL" clId="{52589BC8-A66B-4CA6-BC18-6ACCD30877BF}" dt="2023-01-17T15:25:11.361" v="4571" actId="478"/>
          <ac:grpSpMkLst>
            <pc:docMk/>
            <pc:sldMk cId="1545195170" sldId="269"/>
            <ac:grpSpMk id="36" creationId="{41DED292-FE34-47F8-9670-1E31A63BCD85}"/>
          </ac:grpSpMkLst>
        </pc:grpChg>
        <pc:grpChg chg="mod">
          <ac:chgData name="Davide Di Vita" userId="8238969b-7589-49a7-850c-129f052e4e5c" providerId="ADAL" clId="{52589BC8-A66B-4CA6-BC18-6ACCD30877BF}" dt="2023-01-17T15:05:32.475" v="4276"/>
          <ac:grpSpMkLst>
            <pc:docMk/>
            <pc:sldMk cId="1545195170" sldId="269"/>
            <ac:grpSpMk id="37" creationId="{5CAB568E-C60E-4CC0-9FB7-38377559FD07}"/>
          </ac:grpSpMkLst>
        </pc:grpChg>
        <pc:grpChg chg="mod">
          <ac:chgData name="Davide Di Vita" userId="8238969b-7589-49a7-850c-129f052e4e5c" providerId="ADAL" clId="{52589BC8-A66B-4CA6-BC18-6ACCD30877BF}" dt="2023-01-17T15:05:32.475" v="4276"/>
          <ac:grpSpMkLst>
            <pc:docMk/>
            <pc:sldMk cId="1545195170" sldId="269"/>
            <ac:grpSpMk id="42" creationId="{AD35C24E-8BB5-4188-B755-DDCBCD4E2F80}"/>
          </ac:grpSpMkLst>
        </pc:grpChg>
        <pc:grpChg chg="mod">
          <ac:chgData name="Davide Di Vita" userId="8238969b-7589-49a7-850c-129f052e4e5c" providerId="ADAL" clId="{52589BC8-A66B-4CA6-BC18-6ACCD30877BF}" dt="2023-01-17T15:05:32.475" v="4276"/>
          <ac:grpSpMkLst>
            <pc:docMk/>
            <pc:sldMk cId="1545195170" sldId="269"/>
            <ac:grpSpMk id="43" creationId="{7EB05251-247E-47A1-8693-4979160F4E85}"/>
          </ac:grpSpMkLst>
        </pc:grpChg>
        <pc:grpChg chg="mod">
          <ac:chgData name="Davide Di Vita" userId="8238969b-7589-49a7-850c-129f052e4e5c" providerId="ADAL" clId="{52589BC8-A66B-4CA6-BC18-6ACCD30877BF}" dt="2023-01-17T15:05:32.475" v="4276"/>
          <ac:grpSpMkLst>
            <pc:docMk/>
            <pc:sldMk cId="1545195170" sldId="269"/>
            <ac:grpSpMk id="44" creationId="{CBFDCA5C-2265-47FC-A7A9-2E716750F9A9}"/>
          </ac:grpSpMkLst>
        </pc:grpChg>
        <pc:grpChg chg="mod">
          <ac:chgData name="Davide Di Vita" userId="8238969b-7589-49a7-850c-129f052e4e5c" providerId="ADAL" clId="{52589BC8-A66B-4CA6-BC18-6ACCD30877BF}" dt="2023-01-17T15:05:32.475" v="4276"/>
          <ac:grpSpMkLst>
            <pc:docMk/>
            <pc:sldMk cId="1545195170" sldId="269"/>
            <ac:grpSpMk id="45" creationId="{BDBD8289-C138-44E3-9EA3-6B0B96403BFF}"/>
          </ac:grpSpMkLst>
        </pc:grpChg>
        <pc:grpChg chg="mod">
          <ac:chgData name="Davide Di Vita" userId="8238969b-7589-49a7-850c-129f052e4e5c" providerId="ADAL" clId="{52589BC8-A66B-4CA6-BC18-6ACCD30877BF}" dt="2023-01-17T15:05:32.475" v="4278"/>
          <ac:grpSpMkLst>
            <pc:docMk/>
            <pc:sldMk cId="1545195170" sldId="269"/>
            <ac:grpSpMk id="62" creationId="{36603DBB-8922-478F-94F6-CAEC0A335FA5}"/>
          </ac:grpSpMkLst>
        </pc:grpChg>
        <pc:picChg chg="mod">
          <ac:chgData name="Davide Di Vita" userId="8238969b-7589-49a7-850c-129f052e4e5c" providerId="ADAL" clId="{52589BC8-A66B-4CA6-BC18-6ACCD30877BF}" dt="2023-01-17T15:06:25.143" v="4329" actId="1036"/>
          <ac:picMkLst>
            <pc:docMk/>
            <pc:sldMk cId="1545195170" sldId="269"/>
            <ac:picMk id="4" creationId="{DBE7105D-0834-44BB-AA85-7A63A8A83B25}"/>
          </ac:picMkLst>
        </pc:picChg>
        <pc:cxnChg chg="mod">
          <ac:chgData name="Davide Di Vita" userId="8238969b-7589-49a7-850c-129f052e4e5c" providerId="ADAL" clId="{52589BC8-A66B-4CA6-BC18-6ACCD30877BF}" dt="2023-01-17T15:11:58.373" v="4397" actId="208"/>
          <ac:cxnSpMkLst>
            <pc:docMk/>
            <pc:sldMk cId="1545195170" sldId="269"/>
            <ac:cxnSpMk id="17" creationId="{9F446712-4F3D-4BE8-8860-740F44800185}"/>
          </ac:cxnSpMkLst>
        </pc:cxnChg>
        <pc:cxnChg chg="mod">
          <ac:chgData name="Davide Di Vita" userId="8238969b-7589-49a7-850c-129f052e4e5c" providerId="ADAL" clId="{52589BC8-A66B-4CA6-BC18-6ACCD30877BF}" dt="2023-01-17T15:11:53.753" v="4396" actId="208"/>
          <ac:cxnSpMkLst>
            <pc:docMk/>
            <pc:sldMk cId="1545195170" sldId="269"/>
            <ac:cxnSpMk id="21" creationId="{8D656D4B-AE2E-4EF7-8F87-D0013F32B370}"/>
          </ac:cxnSpMkLst>
        </pc:cxnChg>
        <pc:cxnChg chg="mod">
          <ac:chgData name="Davide Di Vita" userId="8238969b-7589-49a7-850c-129f052e4e5c" providerId="ADAL" clId="{52589BC8-A66B-4CA6-BC18-6ACCD30877BF}" dt="2023-01-17T15:11:53.753" v="4396" actId="208"/>
          <ac:cxnSpMkLst>
            <pc:docMk/>
            <pc:sldMk cId="1545195170" sldId="269"/>
            <ac:cxnSpMk id="22" creationId="{017586F3-6E17-450A-9CF7-8AF34C87A581}"/>
          </ac:cxnSpMkLst>
        </pc:cxnChg>
        <pc:cxnChg chg="mod">
          <ac:chgData name="Davide Di Vita" userId="8238969b-7589-49a7-850c-129f052e4e5c" providerId="ADAL" clId="{52589BC8-A66B-4CA6-BC18-6ACCD30877BF}" dt="2023-01-17T15:12:04.916" v="4398" actId="208"/>
          <ac:cxnSpMkLst>
            <pc:docMk/>
            <pc:sldMk cId="1545195170" sldId="269"/>
            <ac:cxnSpMk id="25" creationId="{A2AE6AFD-AAA8-4AAC-B578-6BCB236D1448}"/>
          </ac:cxnSpMkLst>
        </pc:cxnChg>
        <pc:cxnChg chg="mod">
          <ac:chgData name="Davide Di Vita" userId="8238969b-7589-49a7-850c-129f052e4e5c" providerId="ADAL" clId="{52589BC8-A66B-4CA6-BC18-6ACCD30877BF}" dt="2023-01-17T15:12:04.916" v="4398" actId="208"/>
          <ac:cxnSpMkLst>
            <pc:docMk/>
            <pc:sldMk cId="1545195170" sldId="269"/>
            <ac:cxnSpMk id="26" creationId="{BE121AF9-CFB3-4DAA-86DB-56F034E0AB29}"/>
          </ac:cxnSpMkLst>
        </pc:cxnChg>
        <pc:cxnChg chg="mod">
          <ac:chgData name="Davide Di Vita" userId="8238969b-7589-49a7-850c-129f052e4e5c" providerId="ADAL" clId="{52589BC8-A66B-4CA6-BC18-6ACCD30877BF}" dt="2023-01-17T15:11:58.373" v="4397" actId="208"/>
          <ac:cxnSpMkLst>
            <pc:docMk/>
            <pc:sldMk cId="1545195170" sldId="269"/>
            <ac:cxnSpMk id="28" creationId="{1FC1B0CE-AFBF-41CA-AE6D-3BB62D339946}"/>
          </ac:cxnSpMkLst>
        </pc:cxnChg>
        <pc:cxnChg chg="mod">
          <ac:chgData name="Davide Di Vita" userId="8238969b-7589-49a7-850c-129f052e4e5c" providerId="ADAL" clId="{52589BC8-A66B-4CA6-BC18-6ACCD30877BF}" dt="2023-01-17T15:05:32.475" v="4276"/>
          <ac:cxnSpMkLst>
            <pc:docMk/>
            <pc:sldMk cId="1545195170" sldId="269"/>
            <ac:cxnSpMk id="38" creationId="{AE9D8087-B345-406A-97C5-BE9762DFA77E}"/>
          </ac:cxnSpMkLst>
        </pc:cxnChg>
        <pc:cxnChg chg="mod">
          <ac:chgData name="Davide Di Vita" userId="8238969b-7589-49a7-850c-129f052e4e5c" providerId="ADAL" clId="{52589BC8-A66B-4CA6-BC18-6ACCD30877BF}" dt="2023-01-17T15:05:32.475" v="4276"/>
          <ac:cxnSpMkLst>
            <pc:docMk/>
            <pc:sldMk cId="1545195170" sldId="269"/>
            <ac:cxnSpMk id="39" creationId="{06673C79-5C22-4662-BB33-C4C5B2BAE9F3}"/>
          </ac:cxnSpMkLst>
        </pc:cxnChg>
        <pc:cxnChg chg="mod">
          <ac:chgData name="Davide Di Vita" userId="8238969b-7589-49a7-850c-129f052e4e5c" providerId="ADAL" clId="{52589BC8-A66B-4CA6-BC18-6ACCD30877BF}" dt="2023-01-17T15:05:32.475" v="4278"/>
          <ac:cxnSpMkLst>
            <pc:docMk/>
            <pc:sldMk cId="1545195170" sldId="269"/>
            <ac:cxnSpMk id="63" creationId="{267148D0-1541-4277-B48C-E086085C2FDD}"/>
          </ac:cxnSpMkLst>
        </pc:cxnChg>
        <pc:cxnChg chg="mod">
          <ac:chgData name="Davide Di Vita" userId="8238969b-7589-49a7-850c-129f052e4e5c" providerId="ADAL" clId="{52589BC8-A66B-4CA6-BC18-6ACCD30877BF}" dt="2023-01-17T15:05:32.475" v="4278"/>
          <ac:cxnSpMkLst>
            <pc:docMk/>
            <pc:sldMk cId="1545195170" sldId="269"/>
            <ac:cxnSpMk id="64" creationId="{55C8DE43-E17F-40F8-9E16-0077E4FA373A}"/>
          </ac:cxnSpMkLst>
        </pc:cxnChg>
      </pc:sldChg>
      <pc:sldChg chg="modSp add mod">
        <pc:chgData name="Davide Di Vita" userId="8238969b-7589-49a7-850c-129f052e4e5c" providerId="ADAL" clId="{52589BC8-A66B-4CA6-BC18-6ACCD30877BF}" dt="2023-02-06T17:18:27.473" v="10645" actId="20577"/>
        <pc:sldMkLst>
          <pc:docMk/>
          <pc:sldMk cId="2807721835" sldId="270"/>
        </pc:sldMkLst>
        <pc:spChg chg="mod">
          <ac:chgData name="Davide Di Vita" userId="8238969b-7589-49a7-850c-129f052e4e5c" providerId="ADAL" clId="{52589BC8-A66B-4CA6-BC18-6ACCD30877BF}" dt="2023-02-06T17:18:27.473" v="10645" actId="20577"/>
          <ac:spMkLst>
            <pc:docMk/>
            <pc:sldMk cId="2807721835" sldId="270"/>
            <ac:spMk id="3" creationId="{2DCD31D2-1252-49B3-9ADA-130392D5DFF2}"/>
          </ac:spMkLst>
        </pc:spChg>
      </pc:sldChg>
      <pc:sldChg chg="modSp add mod modNotesTx">
        <pc:chgData name="Davide Di Vita" userId="8238969b-7589-49a7-850c-129f052e4e5c" providerId="ADAL" clId="{52589BC8-A66B-4CA6-BC18-6ACCD30877BF}" dt="2023-02-06T17:18:13.516" v="10639" actId="20577"/>
        <pc:sldMkLst>
          <pc:docMk/>
          <pc:sldMk cId="896380473" sldId="272"/>
        </pc:sldMkLst>
        <pc:spChg chg="mod">
          <ac:chgData name="Davide Di Vita" userId="8238969b-7589-49a7-850c-129f052e4e5c" providerId="ADAL" clId="{52589BC8-A66B-4CA6-BC18-6ACCD30877BF}" dt="2023-02-06T17:18:13.516" v="10639" actId="20577"/>
          <ac:spMkLst>
            <pc:docMk/>
            <pc:sldMk cId="896380473" sldId="272"/>
            <ac:spMk id="3" creationId="{4A92807C-745F-4D0A-9BD6-5DA5CB325F7C}"/>
          </ac:spMkLst>
        </pc:spChg>
      </pc:sldChg>
      <pc:sldChg chg="addSp delSp modSp add mod modTransition modClrScheme chgLayout">
        <pc:chgData name="Davide Di Vita" userId="8238969b-7589-49a7-850c-129f052e4e5c" providerId="ADAL" clId="{52589BC8-A66B-4CA6-BC18-6ACCD30877BF}" dt="2023-02-06T16:53:57.569" v="10534"/>
        <pc:sldMkLst>
          <pc:docMk/>
          <pc:sldMk cId="687753070" sldId="280"/>
        </pc:sldMkLst>
        <pc:spChg chg="mod ord">
          <ac:chgData name="Davide Di Vita" userId="8238969b-7589-49a7-850c-129f052e4e5c" providerId="ADAL" clId="{52589BC8-A66B-4CA6-BC18-6ACCD30877BF}" dt="2023-01-17T16:02:54.525" v="5056" actId="790"/>
          <ac:spMkLst>
            <pc:docMk/>
            <pc:sldMk cId="687753070" sldId="280"/>
            <ac:spMk id="2" creationId="{3E407CDE-9EA7-4F92-801B-AC9955409CF6}"/>
          </ac:spMkLst>
        </pc:spChg>
        <pc:spChg chg="add del mod ord">
          <ac:chgData name="Davide Di Vita" userId="8238969b-7589-49a7-850c-129f052e4e5c" providerId="ADAL" clId="{52589BC8-A66B-4CA6-BC18-6ACCD30877BF}" dt="2023-01-17T13:57:49.536" v="3818" actId="478"/>
          <ac:spMkLst>
            <pc:docMk/>
            <pc:sldMk cId="687753070" sldId="280"/>
            <ac:spMk id="3" creationId="{1DF52376-5D28-B5B1-0279-A975EA63AEF7}"/>
          </ac:spMkLst>
        </pc:spChg>
        <pc:spChg chg="del mod ord">
          <ac:chgData name="Davide Di Vita" userId="8238969b-7589-49a7-850c-129f052e4e5c" providerId="ADAL" clId="{52589BC8-A66B-4CA6-BC18-6ACCD30877BF}" dt="2023-01-17T14:12:35" v="3863" actId="478"/>
          <ac:spMkLst>
            <pc:docMk/>
            <pc:sldMk cId="687753070" sldId="280"/>
            <ac:spMk id="4" creationId="{F0654B30-D675-466F-B6CE-D0A300A2492A}"/>
          </ac:spMkLst>
        </pc:spChg>
        <pc:spChg chg="add del mod ord">
          <ac:chgData name="Davide Di Vita" userId="8238969b-7589-49a7-850c-129f052e4e5c" providerId="ADAL" clId="{52589BC8-A66B-4CA6-BC18-6ACCD30877BF}" dt="2023-01-17T14:12:44.095" v="3865" actId="478"/>
          <ac:spMkLst>
            <pc:docMk/>
            <pc:sldMk cId="687753070" sldId="280"/>
            <ac:spMk id="5" creationId="{9D5155DF-C853-6107-C714-1EF126302764}"/>
          </ac:spMkLst>
        </pc:spChg>
        <pc:spChg chg="mod">
          <ac:chgData name="Davide Di Vita" userId="8238969b-7589-49a7-850c-129f052e4e5c" providerId="ADAL" clId="{52589BC8-A66B-4CA6-BC18-6ACCD30877BF}" dt="2023-02-06T10:35:34.285" v="10435" actId="14100"/>
          <ac:spMkLst>
            <pc:docMk/>
            <pc:sldMk cId="687753070" sldId="280"/>
            <ac:spMk id="9" creationId="{A94C564F-5469-474E-BA6F-9AF0F4193C8F}"/>
          </ac:spMkLst>
        </pc:spChg>
        <pc:graphicFrameChg chg="mod modGraphic">
          <ac:chgData name="Davide Di Vita" userId="8238969b-7589-49a7-850c-129f052e4e5c" providerId="ADAL" clId="{52589BC8-A66B-4CA6-BC18-6ACCD30877BF}" dt="2023-01-17T15:07:08.455" v="4363" actId="313"/>
          <ac:graphicFrameMkLst>
            <pc:docMk/>
            <pc:sldMk cId="687753070" sldId="280"/>
            <ac:graphicFrameMk id="35" creationId="{6B113A3A-BEDB-4BFA-9847-C185A4035933}"/>
          </ac:graphicFrameMkLst>
        </pc:graphicFrameChg>
        <pc:picChg chg="mod">
          <ac:chgData name="Davide Di Vita" userId="8238969b-7589-49a7-850c-129f052e4e5c" providerId="ADAL" clId="{52589BC8-A66B-4CA6-BC18-6ACCD30877BF}" dt="2023-01-17T14:43:41.680" v="3886" actId="14826"/>
          <ac:picMkLst>
            <pc:docMk/>
            <pc:sldMk cId="687753070" sldId="280"/>
            <ac:picMk id="6" creationId="{BC2322A4-384E-44C0-8BE6-A6EB031B673B}"/>
          </ac:picMkLst>
        </pc:picChg>
        <pc:picChg chg="add del mod">
          <ac:chgData name="Davide Di Vita" userId="8238969b-7589-49a7-850c-129f052e4e5c" providerId="ADAL" clId="{52589BC8-A66B-4CA6-BC18-6ACCD30877BF}" dt="2023-01-17T14:23:20.498" v="3870" actId="478"/>
          <ac:picMkLst>
            <pc:docMk/>
            <pc:sldMk cId="687753070" sldId="280"/>
            <ac:picMk id="8" creationId="{FD93103B-29D8-DE60-FB33-AF4134E89F87}"/>
          </ac:picMkLst>
        </pc:picChg>
        <pc:picChg chg="add del mod">
          <ac:chgData name="Davide Di Vita" userId="8238969b-7589-49a7-850c-129f052e4e5c" providerId="ADAL" clId="{52589BC8-A66B-4CA6-BC18-6ACCD30877BF}" dt="2023-01-17T14:23:38.867" v="3875" actId="478"/>
          <ac:picMkLst>
            <pc:docMk/>
            <pc:sldMk cId="687753070" sldId="280"/>
            <ac:picMk id="11" creationId="{B2816D58-B0B5-AD53-E8D8-84CE2CD57195}"/>
          </ac:picMkLst>
        </pc:picChg>
        <pc:picChg chg="add del mod">
          <ac:chgData name="Davide Di Vita" userId="8238969b-7589-49a7-850c-129f052e4e5c" providerId="ADAL" clId="{52589BC8-A66B-4CA6-BC18-6ACCD30877BF}" dt="2023-01-17T14:51:46.051" v="3890" actId="478"/>
          <ac:picMkLst>
            <pc:docMk/>
            <pc:sldMk cId="687753070" sldId="280"/>
            <ac:picMk id="13" creationId="{70F49230-397D-858E-3373-2528D3AC4D4D}"/>
          </ac:picMkLst>
        </pc:picChg>
        <pc:picChg chg="mod">
          <ac:chgData name="Davide Di Vita" userId="8238969b-7589-49a7-850c-129f052e4e5c" providerId="ADAL" clId="{52589BC8-A66B-4CA6-BC18-6ACCD30877BF}" dt="2023-01-17T13:58:31.712" v="3831" actId="1076"/>
          <ac:picMkLst>
            <pc:docMk/>
            <pc:sldMk cId="687753070" sldId="280"/>
            <ac:picMk id="17" creationId="{E5805926-6942-49DB-993C-56DD02B00514}"/>
          </ac:picMkLst>
        </pc:picChg>
        <pc:picChg chg="mod">
          <ac:chgData name="Davide Di Vita" userId="8238969b-7589-49a7-850c-129f052e4e5c" providerId="ADAL" clId="{52589BC8-A66B-4CA6-BC18-6ACCD30877BF}" dt="2023-01-17T15:20:12.990" v="4454"/>
          <ac:picMkLst>
            <pc:docMk/>
            <pc:sldMk cId="687753070" sldId="280"/>
            <ac:picMk id="34" creationId="{839DEF34-67A9-4A9A-95B6-27181AB6771F}"/>
          </ac:picMkLst>
        </pc:picChg>
        <pc:picChg chg="mod">
          <ac:chgData name="Davide Di Vita" userId="8238969b-7589-49a7-850c-129f052e4e5c" providerId="ADAL" clId="{52589BC8-A66B-4CA6-BC18-6ACCD30877BF}" dt="2023-01-17T15:31:12.395" v="4812"/>
          <ac:picMkLst>
            <pc:docMk/>
            <pc:sldMk cId="687753070" sldId="280"/>
            <ac:picMk id="37" creationId="{BDFDD8D7-66A5-40F2-8A0F-3515388AEEF2}"/>
          </ac:picMkLst>
        </pc:picChg>
      </pc:sldChg>
      <pc:sldChg chg="addSp delSp modSp new mod">
        <pc:chgData name="Davide Di Vita" userId="8238969b-7589-49a7-850c-129f052e4e5c" providerId="ADAL" clId="{52589BC8-A66B-4CA6-BC18-6ACCD30877BF}" dt="2023-02-06T10:34:48.482" v="10433" actId="1035"/>
        <pc:sldMkLst>
          <pc:docMk/>
          <pc:sldMk cId="2143732811" sldId="281"/>
        </pc:sldMkLst>
        <pc:spChg chg="del">
          <ac:chgData name="Davide Di Vita" userId="8238969b-7589-49a7-850c-129f052e4e5c" providerId="ADAL" clId="{52589BC8-A66B-4CA6-BC18-6ACCD30877BF}" dt="2023-01-17T14:53:26.665" v="3915" actId="478"/>
          <ac:spMkLst>
            <pc:docMk/>
            <pc:sldMk cId="2143732811" sldId="281"/>
            <ac:spMk id="2" creationId="{07F575AF-02E9-131F-BBA3-B1F1FAA965B9}"/>
          </ac:spMkLst>
        </pc:spChg>
        <pc:spChg chg="mod">
          <ac:chgData name="Davide Di Vita" userId="8238969b-7589-49a7-850c-129f052e4e5c" providerId="ADAL" clId="{52589BC8-A66B-4CA6-BC18-6ACCD30877BF}" dt="2023-01-17T16:02:54.540" v="5057" actId="790"/>
          <ac:spMkLst>
            <pc:docMk/>
            <pc:sldMk cId="2143732811" sldId="281"/>
            <ac:spMk id="3" creationId="{8D425506-B5C1-79EF-919A-D15D3BFD7EE5}"/>
          </ac:spMkLst>
        </pc:spChg>
        <pc:spChg chg="add mod">
          <ac:chgData name="Davide Di Vita" userId="8238969b-7589-49a7-850c-129f052e4e5c" providerId="ADAL" clId="{52589BC8-A66B-4CA6-BC18-6ACCD30877BF}" dt="2023-01-17T16:02:54.540" v="5058" actId="790"/>
          <ac:spMkLst>
            <pc:docMk/>
            <pc:sldMk cId="2143732811" sldId="281"/>
            <ac:spMk id="5" creationId="{5239BCA2-DEBE-5CC1-6921-3948A648C7AD}"/>
          </ac:spMkLst>
        </pc:spChg>
        <pc:graphicFrameChg chg="add mod modGraphic">
          <ac:chgData name="Davide Di Vita" userId="8238969b-7589-49a7-850c-129f052e4e5c" providerId="ADAL" clId="{52589BC8-A66B-4CA6-BC18-6ACCD30877BF}" dt="2023-02-05T13:29:32.872" v="10158" actId="207"/>
          <ac:graphicFrameMkLst>
            <pc:docMk/>
            <pc:sldMk cId="2143732811" sldId="281"/>
            <ac:graphicFrameMk id="4" creationId="{A36A6099-24D9-02BD-507E-1327379245E9}"/>
          </ac:graphicFrameMkLst>
        </pc:graphicFrameChg>
        <pc:picChg chg="add mod">
          <ac:chgData name="Davide Di Vita" userId="8238969b-7589-49a7-850c-129f052e4e5c" providerId="ADAL" clId="{52589BC8-A66B-4CA6-BC18-6ACCD30877BF}" dt="2023-02-06T10:34:48.482" v="10433" actId="1035"/>
          <ac:picMkLst>
            <pc:docMk/>
            <pc:sldMk cId="2143732811" sldId="281"/>
            <ac:picMk id="6" creationId="{B4A5D2F1-5E43-CF92-42B5-E9DE2E680686}"/>
          </ac:picMkLst>
        </pc:picChg>
      </pc:sldChg>
      <pc:sldChg chg="addSp modSp add mod modAnim">
        <pc:chgData name="Davide Di Vita" userId="8238969b-7589-49a7-850c-129f052e4e5c" providerId="ADAL" clId="{52589BC8-A66B-4CA6-BC18-6ACCD30877BF}" dt="2023-02-06T10:44:50.989" v="10444" actId="14826"/>
        <pc:sldMkLst>
          <pc:docMk/>
          <pc:sldMk cId="3461540874" sldId="282"/>
        </pc:sldMkLst>
        <pc:spChg chg="add mod">
          <ac:chgData name="Davide Di Vita" userId="8238969b-7589-49a7-850c-129f052e4e5c" providerId="ADAL" clId="{52589BC8-A66B-4CA6-BC18-6ACCD30877BF}" dt="2023-01-17T15:19:19.705" v="4433" actId="14100"/>
          <ac:spMkLst>
            <pc:docMk/>
            <pc:sldMk cId="3461540874" sldId="282"/>
            <ac:spMk id="3" creationId="{70138E0D-032E-2C1F-C09D-1FAE9763EC6D}"/>
          </ac:spMkLst>
        </pc:spChg>
        <pc:spChg chg="mod">
          <ac:chgData name="Davide Di Vita" userId="8238969b-7589-49a7-850c-129f052e4e5c" providerId="ADAL" clId="{52589BC8-A66B-4CA6-BC18-6ACCD30877BF}" dt="2023-01-17T16:03:27.428" v="5097" actId="14100"/>
          <ac:spMkLst>
            <pc:docMk/>
            <pc:sldMk cId="3461540874" sldId="282"/>
            <ac:spMk id="9" creationId="{A94C564F-5469-474E-BA6F-9AF0F4193C8F}"/>
          </ac:spMkLst>
        </pc:spChg>
        <pc:picChg chg="mod">
          <ac:chgData name="Davide Di Vita" userId="8238969b-7589-49a7-850c-129f052e4e5c" providerId="ADAL" clId="{52589BC8-A66B-4CA6-BC18-6ACCD30877BF}" dt="2023-02-06T10:44:50.989" v="10444" actId="14826"/>
          <ac:picMkLst>
            <pc:docMk/>
            <pc:sldMk cId="3461540874" sldId="282"/>
            <ac:picMk id="34" creationId="{839DEF34-67A9-4A9A-95B6-27181AB6771F}"/>
          </ac:picMkLst>
        </pc:picChg>
        <pc:picChg chg="mod">
          <ac:chgData name="Davide Di Vita" userId="8238969b-7589-49a7-850c-129f052e4e5c" providerId="ADAL" clId="{52589BC8-A66B-4CA6-BC18-6ACCD30877BF}" dt="2023-01-17T15:31:03.759" v="4806"/>
          <ac:picMkLst>
            <pc:docMk/>
            <pc:sldMk cId="3461540874" sldId="282"/>
            <ac:picMk id="37" creationId="{BDFDD8D7-66A5-40F2-8A0F-3515388AEEF2}"/>
          </ac:picMkLst>
        </pc:picChg>
      </pc:sldChg>
      <pc:sldChg chg="modSp add mod">
        <pc:chgData name="Davide Di Vita" userId="8238969b-7589-49a7-850c-129f052e4e5c" providerId="ADAL" clId="{52589BC8-A66B-4CA6-BC18-6ACCD30877BF}" dt="2023-02-06T10:45:06.062" v="10447" actId="14100"/>
        <pc:sldMkLst>
          <pc:docMk/>
          <pc:sldMk cId="2073613100" sldId="283"/>
        </pc:sldMkLst>
        <pc:spChg chg="mod">
          <ac:chgData name="Davide Di Vita" userId="8238969b-7589-49a7-850c-129f052e4e5c" providerId="ADAL" clId="{52589BC8-A66B-4CA6-BC18-6ACCD30877BF}" dt="2023-01-17T16:02:54.540" v="5064" actId="790"/>
          <ac:spMkLst>
            <pc:docMk/>
            <pc:sldMk cId="2073613100" sldId="283"/>
            <ac:spMk id="2" creationId="{3E407CDE-9EA7-4F92-801B-AC9955409CF6}"/>
          </ac:spMkLst>
        </pc:spChg>
        <pc:spChg chg="mod">
          <ac:chgData name="Davide Di Vita" userId="8238969b-7589-49a7-850c-129f052e4e5c" providerId="ADAL" clId="{52589BC8-A66B-4CA6-BC18-6ACCD30877BF}" dt="2023-02-06T10:45:06.062" v="10447" actId="14100"/>
          <ac:spMkLst>
            <pc:docMk/>
            <pc:sldMk cId="2073613100" sldId="283"/>
            <ac:spMk id="3" creationId="{70138E0D-032E-2C1F-C09D-1FAE9763EC6D}"/>
          </ac:spMkLst>
        </pc:spChg>
        <pc:spChg chg="mod">
          <ac:chgData name="Davide Di Vita" userId="8238969b-7589-49a7-850c-129f052e4e5c" providerId="ADAL" clId="{52589BC8-A66B-4CA6-BC18-6ACCD30877BF}" dt="2023-01-17T16:03:16.171" v="5095" actId="14100"/>
          <ac:spMkLst>
            <pc:docMk/>
            <pc:sldMk cId="2073613100" sldId="283"/>
            <ac:spMk id="9" creationId="{A94C564F-5469-474E-BA6F-9AF0F4193C8F}"/>
          </ac:spMkLst>
        </pc:spChg>
        <pc:picChg chg="mod">
          <ac:chgData name="Davide Di Vita" userId="8238969b-7589-49a7-850c-129f052e4e5c" providerId="ADAL" clId="{52589BC8-A66B-4CA6-BC18-6ACCD30877BF}" dt="2023-02-06T10:45:03.727" v="10446" actId="14826"/>
          <ac:picMkLst>
            <pc:docMk/>
            <pc:sldMk cId="2073613100" sldId="283"/>
            <ac:picMk id="34" creationId="{839DEF34-67A9-4A9A-95B6-27181AB6771F}"/>
          </ac:picMkLst>
        </pc:picChg>
        <pc:picChg chg="mod">
          <ac:chgData name="Davide Di Vita" userId="8238969b-7589-49a7-850c-129f052e4e5c" providerId="ADAL" clId="{52589BC8-A66B-4CA6-BC18-6ACCD30877BF}" dt="2023-01-17T15:30:52.372" v="4799"/>
          <ac:picMkLst>
            <pc:docMk/>
            <pc:sldMk cId="2073613100" sldId="283"/>
            <ac:picMk id="37" creationId="{BDFDD8D7-66A5-40F2-8A0F-3515388AEEF2}"/>
          </ac:picMkLst>
        </pc:picChg>
      </pc:sldChg>
      <pc:sldChg chg="delSp modSp add mod">
        <pc:chgData name="Davide Di Vita" userId="8238969b-7589-49a7-850c-129f052e4e5c" providerId="ADAL" clId="{52589BC8-A66B-4CA6-BC18-6ACCD30877BF}" dt="2023-02-06T10:45:21.014" v="10450" actId="14100"/>
        <pc:sldMkLst>
          <pc:docMk/>
          <pc:sldMk cId="433462203" sldId="284"/>
        </pc:sldMkLst>
        <pc:spChg chg="mod">
          <ac:chgData name="Davide Di Vita" userId="8238969b-7589-49a7-850c-129f052e4e5c" providerId="ADAL" clId="{52589BC8-A66B-4CA6-BC18-6ACCD30877BF}" dt="2023-01-17T16:02:54.556" v="5072" actId="790"/>
          <ac:spMkLst>
            <pc:docMk/>
            <pc:sldMk cId="433462203" sldId="284"/>
            <ac:spMk id="2" creationId="{3E407CDE-9EA7-4F92-801B-AC9955409CF6}"/>
          </ac:spMkLst>
        </pc:spChg>
        <pc:spChg chg="mod">
          <ac:chgData name="Davide Di Vita" userId="8238969b-7589-49a7-850c-129f052e4e5c" providerId="ADAL" clId="{52589BC8-A66B-4CA6-BC18-6ACCD30877BF}" dt="2023-02-06T10:45:21.014" v="10450" actId="14100"/>
          <ac:spMkLst>
            <pc:docMk/>
            <pc:sldMk cId="433462203" sldId="284"/>
            <ac:spMk id="3" creationId="{70138E0D-032E-2C1F-C09D-1FAE9763EC6D}"/>
          </ac:spMkLst>
        </pc:spChg>
        <pc:spChg chg="del mod">
          <ac:chgData name="Davide Di Vita" userId="8238969b-7589-49a7-850c-129f052e4e5c" providerId="ADAL" clId="{52589BC8-A66B-4CA6-BC18-6ACCD30877BF}" dt="2023-01-17T15:30:28.686" v="4789" actId="478"/>
          <ac:spMkLst>
            <pc:docMk/>
            <pc:sldMk cId="433462203" sldId="284"/>
            <ac:spMk id="9" creationId="{A94C564F-5469-474E-BA6F-9AF0F4193C8F}"/>
          </ac:spMkLst>
        </pc:spChg>
        <pc:picChg chg="mod">
          <ac:chgData name="Davide Di Vita" userId="8238969b-7589-49a7-850c-129f052e4e5c" providerId="ADAL" clId="{52589BC8-A66B-4CA6-BC18-6ACCD30877BF}" dt="2023-02-06T10:45:17.124" v="10449" actId="14826"/>
          <ac:picMkLst>
            <pc:docMk/>
            <pc:sldMk cId="433462203" sldId="284"/>
            <ac:picMk id="34" creationId="{839DEF34-67A9-4A9A-95B6-27181AB6771F}"/>
          </ac:picMkLst>
        </pc:picChg>
        <pc:picChg chg="mod">
          <ac:chgData name="Davide Di Vita" userId="8238969b-7589-49a7-850c-129f052e4e5c" providerId="ADAL" clId="{52589BC8-A66B-4CA6-BC18-6ACCD30877BF}" dt="2023-01-17T15:30:41.972" v="4794" actId="1037"/>
          <ac:picMkLst>
            <pc:docMk/>
            <pc:sldMk cId="433462203" sldId="284"/>
            <ac:picMk id="37" creationId="{BDFDD8D7-66A5-40F2-8A0F-3515388AEEF2}"/>
          </ac:picMkLst>
        </pc:picChg>
      </pc:sldChg>
      <pc:sldChg chg="addSp modSp add mod modNotesTx">
        <pc:chgData name="Davide Di Vita" userId="8238969b-7589-49a7-850c-129f052e4e5c" providerId="ADAL" clId="{52589BC8-A66B-4CA6-BC18-6ACCD30877BF}" dt="2023-02-05T13:45:59.958" v="10343" actId="6549"/>
        <pc:sldMkLst>
          <pc:docMk/>
          <pc:sldMk cId="2723542047" sldId="285"/>
        </pc:sldMkLst>
        <pc:spChg chg="add mod">
          <ac:chgData name="Davide Di Vita" userId="8238969b-7589-49a7-850c-129f052e4e5c" providerId="ADAL" clId="{52589BC8-A66B-4CA6-BC18-6ACCD30877BF}" dt="2023-01-17T16:23:05.037" v="5512" actId="1076"/>
          <ac:spMkLst>
            <pc:docMk/>
            <pc:sldMk cId="2723542047" sldId="285"/>
            <ac:spMk id="2" creationId="{4C121BD6-F06C-5871-2F60-F7473DF302A4}"/>
          </ac:spMkLst>
        </pc:spChg>
        <pc:spChg chg="mod">
          <ac:chgData name="Davide Di Vita" userId="8238969b-7589-49a7-850c-129f052e4e5c" providerId="ADAL" clId="{52589BC8-A66B-4CA6-BC18-6ACCD30877BF}" dt="2023-01-17T16:02:54.540" v="5067" actId="790"/>
          <ac:spMkLst>
            <pc:docMk/>
            <pc:sldMk cId="2723542047" sldId="285"/>
            <ac:spMk id="3" creationId="{65EC9EDD-C52D-4CF9-A34D-89A06B64AD73}"/>
          </ac:spMkLst>
        </pc:spChg>
        <pc:spChg chg="mod">
          <ac:chgData name="Davide Di Vita" userId="8238969b-7589-49a7-850c-129f052e4e5c" providerId="ADAL" clId="{52589BC8-A66B-4CA6-BC18-6ACCD30877BF}" dt="2023-02-05T13:36:20.306" v="10273" actId="1076"/>
          <ac:spMkLst>
            <pc:docMk/>
            <pc:sldMk cId="2723542047" sldId="285"/>
            <ac:spMk id="9" creationId="{BE5DF350-FE57-44CD-A1B7-EACAFD461CBD}"/>
          </ac:spMkLst>
        </pc:spChg>
        <pc:spChg chg="mod">
          <ac:chgData name="Davide Di Vita" userId="8238969b-7589-49a7-850c-129f052e4e5c" providerId="ADAL" clId="{52589BC8-A66B-4CA6-BC18-6ACCD30877BF}" dt="2023-01-17T16:02:54.556" v="5069" actId="790"/>
          <ac:spMkLst>
            <pc:docMk/>
            <pc:sldMk cId="2723542047" sldId="285"/>
            <ac:spMk id="12" creationId="{9BBD7791-1960-4772-AA8B-11076C5E6DB6}"/>
          </ac:spMkLst>
        </pc:spChg>
        <pc:spChg chg="mod">
          <ac:chgData name="Davide Di Vita" userId="8238969b-7589-49a7-850c-129f052e4e5c" providerId="ADAL" clId="{52589BC8-A66B-4CA6-BC18-6ACCD30877BF}" dt="2023-01-17T15:35:32.619" v="4932" actId="207"/>
          <ac:spMkLst>
            <pc:docMk/>
            <pc:sldMk cId="2723542047" sldId="285"/>
            <ac:spMk id="14" creationId="{7343DA81-235B-441C-9F14-FA8A4A52F461}"/>
          </ac:spMkLst>
        </pc:spChg>
        <pc:spChg chg="mod">
          <ac:chgData name="Davide Di Vita" userId="8238969b-7589-49a7-850c-129f052e4e5c" providerId="ADAL" clId="{52589BC8-A66B-4CA6-BC18-6ACCD30877BF}" dt="2023-01-17T15:35:32.619" v="4932" actId="207"/>
          <ac:spMkLst>
            <pc:docMk/>
            <pc:sldMk cId="2723542047" sldId="285"/>
            <ac:spMk id="15" creationId="{18EF9FA6-16FA-45D2-AF1D-372A91623B90}"/>
          </ac:spMkLst>
        </pc:spChg>
        <pc:spChg chg="mod">
          <ac:chgData name="Davide Di Vita" userId="8238969b-7589-49a7-850c-129f052e4e5c" providerId="ADAL" clId="{52589BC8-A66B-4CA6-BC18-6ACCD30877BF}" dt="2023-01-17T15:35:32.619" v="4932" actId="207"/>
          <ac:spMkLst>
            <pc:docMk/>
            <pc:sldMk cId="2723542047" sldId="285"/>
            <ac:spMk id="16" creationId="{AF81AC39-B791-404E-B478-319D79F06EC9}"/>
          </ac:spMkLst>
        </pc:spChg>
        <pc:spChg chg="mod">
          <ac:chgData name="Davide Di Vita" userId="8238969b-7589-49a7-850c-129f052e4e5c" providerId="ADAL" clId="{52589BC8-A66B-4CA6-BC18-6ACCD30877BF}" dt="2023-01-17T15:35:32.619" v="4932" actId="207"/>
          <ac:spMkLst>
            <pc:docMk/>
            <pc:sldMk cId="2723542047" sldId="285"/>
            <ac:spMk id="17" creationId="{42F5CD38-44E0-46A0-9AD5-A7451D2CAD21}"/>
          </ac:spMkLst>
        </pc:spChg>
        <pc:spChg chg="mod">
          <ac:chgData name="Davide Di Vita" userId="8238969b-7589-49a7-850c-129f052e4e5c" providerId="ADAL" clId="{52589BC8-A66B-4CA6-BC18-6ACCD30877BF}" dt="2023-01-17T15:35:32.619" v="4932" actId="207"/>
          <ac:spMkLst>
            <pc:docMk/>
            <pc:sldMk cId="2723542047" sldId="285"/>
            <ac:spMk id="18" creationId="{A504B394-F34A-4B82-9E1A-C9222914F6CA}"/>
          </ac:spMkLst>
        </pc:spChg>
        <pc:spChg chg="mod">
          <ac:chgData name="Davide Di Vita" userId="8238969b-7589-49a7-850c-129f052e4e5c" providerId="ADAL" clId="{52589BC8-A66B-4CA6-BC18-6ACCD30877BF}" dt="2023-01-17T15:35:32.619" v="4932" actId="207"/>
          <ac:spMkLst>
            <pc:docMk/>
            <pc:sldMk cId="2723542047" sldId="285"/>
            <ac:spMk id="24" creationId="{0D5C66A4-E8EB-4C5F-9E64-7BF3E0AA78B8}"/>
          </ac:spMkLst>
        </pc:spChg>
        <pc:spChg chg="mod">
          <ac:chgData name="Davide Di Vita" userId="8238969b-7589-49a7-850c-129f052e4e5c" providerId="ADAL" clId="{52589BC8-A66B-4CA6-BC18-6ACCD30877BF}" dt="2023-01-18T13:41:11.176" v="6096" actId="20577"/>
          <ac:spMkLst>
            <pc:docMk/>
            <pc:sldMk cId="2723542047" sldId="285"/>
            <ac:spMk id="29" creationId="{310EDA8B-20C7-4112-9EDD-07C906D228BB}"/>
          </ac:spMkLst>
        </pc:spChg>
        <pc:spChg chg="mod">
          <ac:chgData name="Davide Di Vita" userId="8238969b-7589-49a7-850c-129f052e4e5c" providerId="ADAL" clId="{52589BC8-A66B-4CA6-BC18-6ACCD30877BF}" dt="2023-01-17T16:22:35.139" v="5480" actId="1035"/>
          <ac:spMkLst>
            <pc:docMk/>
            <pc:sldMk cId="2723542047" sldId="285"/>
            <ac:spMk id="33" creationId="{5D3364EB-24D3-4246-89EA-C372058C44C4}"/>
          </ac:spMkLst>
        </pc:spChg>
        <pc:spChg chg="mod">
          <ac:chgData name="Davide Di Vita" userId="8238969b-7589-49a7-850c-129f052e4e5c" providerId="ADAL" clId="{52589BC8-A66B-4CA6-BC18-6ACCD30877BF}" dt="2023-01-17T16:22:37.101" v="5482" actId="1035"/>
          <ac:spMkLst>
            <pc:docMk/>
            <pc:sldMk cId="2723542047" sldId="285"/>
            <ac:spMk id="34" creationId="{115F977E-CE58-44F2-99EB-48CCDDA25AC6}"/>
          </ac:spMkLst>
        </pc:spChg>
        <pc:spChg chg="mod">
          <ac:chgData name="Davide Di Vita" userId="8238969b-7589-49a7-850c-129f052e4e5c" providerId="ADAL" clId="{52589BC8-A66B-4CA6-BC18-6ACCD30877BF}" dt="2023-01-17T16:22:32.689" v="5479" actId="1035"/>
          <ac:spMkLst>
            <pc:docMk/>
            <pc:sldMk cId="2723542047" sldId="285"/>
            <ac:spMk id="35" creationId="{D44EA7BE-1D5F-48C2-BC80-5DF2EECFF430}"/>
          </ac:spMkLst>
        </pc:spChg>
        <pc:spChg chg="mod">
          <ac:chgData name="Davide Di Vita" userId="8238969b-7589-49a7-850c-129f052e4e5c" providerId="ADAL" clId="{52589BC8-A66B-4CA6-BC18-6ACCD30877BF}" dt="2023-01-17T16:22:30.776" v="5477" actId="1035"/>
          <ac:spMkLst>
            <pc:docMk/>
            <pc:sldMk cId="2723542047" sldId="285"/>
            <ac:spMk id="36" creationId="{0B679A5C-129D-4EEA-BB16-8E838D84EB0D}"/>
          </ac:spMkLst>
        </pc:spChg>
        <pc:spChg chg="mod">
          <ac:chgData name="Davide Di Vita" userId="8238969b-7589-49a7-850c-129f052e4e5c" providerId="ADAL" clId="{52589BC8-A66B-4CA6-BC18-6ACCD30877BF}" dt="2023-01-17T15:37:14.872" v="4951" actId="1037"/>
          <ac:spMkLst>
            <pc:docMk/>
            <pc:sldMk cId="2723542047" sldId="285"/>
            <ac:spMk id="38" creationId="{C3C9A7CB-1C21-43B1-B053-D88FEF388E15}"/>
          </ac:spMkLst>
        </pc:spChg>
        <pc:spChg chg="mod">
          <ac:chgData name="Davide Di Vita" userId="8238969b-7589-49a7-850c-129f052e4e5c" providerId="ADAL" clId="{52589BC8-A66B-4CA6-BC18-6ACCD30877BF}" dt="2023-01-17T15:37:21.330" v="4965" actId="1035"/>
          <ac:spMkLst>
            <pc:docMk/>
            <pc:sldMk cId="2723542047" sldId="285"/>
            <ac:spMk id="39" creationId="{876A7526-7273-40EF-9BFD-AF8492E511A0}"/>
          </ac:spMkLst>
        </pc:spChg>
        <pc:spChg chg="mod">
          <ac:chgData name="Davide Di Vita" userId="8238969b-7589-49a7-850c-129f052e4e5c" providerId="ADAL" clId="{52589BC8-A66B-4CA6-BC18-6ACCD30877BF}" dt="2023-01-17T15:37:26.295" v="4973" actId="1037"/>
          <ac:spMkLst>
            <pc:docMk/>
            <pc:sldMk cId="2723542047" sldId="285"/>
            <ac:spMk id="40" creationId="{0F39CC1D-7380-4ABD-BD9F-A11A0D286145}"/>
          </ac:spMkLst>
        </pc:spChg>
        <pc:spChg chg="mod">
          <ac:chgData name="Davide Di Vita" userId="8238969b-7589-49a7-850c-129f052e4e5c" providerId="ADAL" clId="{52589BC8-A66B-4CA6-BC18-6ACCD30877BF}" dt="2023-01-17T15:33:52.803" v="4927" actId="2711"/>
          <ac:spMkLst>
            <pc:docMk/>
            <pc:sldMk cId="2723542047" sldId="285"/>
            <ac:spMk id="42" creationId="{95FF686E-361F-450A-ADF2-E59A2C009987}"/>
          </ac:spMkLst>
        </pc:spChg>
        <pc:grpChg chg="add mod">
          <ac:chgData name="Davide Di Vita" userId="8238969b-7589-49a7-850c-129f052e4e5c" providerId="ADAL" clId="{52589BC8-A66B-4CA6-BC18-6ACCD30877BF}" dt="2023-01-17T16:22:51.878" v="5485" actId="164"/>
          <ac:grpSpMkLst>
            <pc:docMk/>
            <pc:sldMk cId="2723542047" sldId="285"/>
            <ac:grpSpMk id="4" creationId="{74EF8BB5-AAB8-1B6B-9F67-43D7FEE3F227}"/>
          </ac:grpSpMkLst>
        </pc:grpChg>
        <pc:grpChg chg="mod">
          <ac:chgData name="Davide Di Vita" userId="8238969b-7589-49a7-850c-129f052e4e5c" providerId="ADAL" clId="{52589BC8-A66B-4CA6-BC18-6ACCD30877BF}" dt="2023-01-17T16:22:51.878" v="5485" actId="164"/>
          <ac:grpSpMkLst>
            <pc:docMk/>
            <pc:sldMk cId="2723542047" sldId="285"/>
            <ac:grpSpMk id="13" creationId="{9529E731-3E3D-48CE-804D-EAD50239FC60}"/>
          </ac:grpSpMkLst>
        </pc:grpChg>
        <pc:picChg chg="mod">
          <ac:chgData name="Davide Di Vita" userId="8238969b-7589-49a7-850c-129f052e4e5c" providerId="ADAL" clId="{52589BC8-A66B-4CA6-BC18-6ACCD30877BF}" dt="2023-02-05T13:36:15.962" v="10272" actId="1076"/>
          <ac:picMkLst>
            <pc:docMk/>
            <pc:sldMk cId="2723542047" sldId="285"/>
            <ac:picMk id="6" creationId="{332A0DE7-07B4-4B23-A0C7-422D2CEF6EC0}"/>
          </ac:picMkLst>
        </pc:pic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19" creationId="{42727035-9D6D-4A29-AF4F-0B8C6EAA820D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0" creationId="{506B6C15-B3A0-47BF-84FC-1F6851E36F39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1" creationId="{8253A7AC-085D-4AD2-A6D9-093A2A374DB4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2" creationId="{D070B4F4-44D9-4F26-8416-B19F49909FBA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3" creationId="{90EEC0CB-F39B-4471-8CC0-C0F4640F5D20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5" creationId="{CD35A7EB-B6B8-4C9B-B929-8E37EC567BA9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6" creationId="{80BBC631-30C4-452E-9FE5-57D4517D32E1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7" creationId="{FC7FC302-206A-451B-BECA-D71F959DE257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28" creationId="{3EBC32A4-6F59-49A1-9A96-B4FB3C46A75B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30" creationId="{9757802F-79C5-43C9-B7F6-3EA00909C8A0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31" creationId="{F660A785-31F0-43BA-9DB3-4524E6E89469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32" creationId="{D551B5E1-71D8-4C28-8FAE-AD89ECBA2C55}"/>
          </ac:cxnSpMkLst>
        </pc:cxnChg>
        <pc:cxnChg chg="mod">
          <ac:chgData name="Davide Di Vita" userId="8238969b-7589-49a7-850c-129f052e4e5c" providerId="ADAL" clId="{52589BC8-A66B-4CA6-BC18-6ACCD30877BF}" dt="2023-01-17T15:36:42.705" v="4941" actId="692"/>
          <ac:cxnSpMkLst>
            <pc:docMk/>
            <pc:sldMk cId="2723542047" sldId="285"/>
            <ac:cxnSpMk id="37" creationId="{A4E53E43-073C-42FB-ADAC-6A47DDF4E222}"/>
          </ac:cxnSpMkLst>
        </pc:cxnChg>
        <pc:cxnChg chg="mod">
          <ac:chgData name="Davide Di Vita" userId="8238969b-7589-49a7-850c-129f052e4e5c" providerId="ADAL" clId="{52589BC8-A66B-4CA6-BC18-6ACCD30877BF}" dt="2023-01-17T15:37:26.295" v="4973" actId="1037"/>
          <ac:cxnSpMkLst>
            <pc:docMk/>
            <pc:sldMk cId="2723542047" sldId="285"/>
            <ac:cxnSpMk id="41" creationId="{C37FF137-8629-4446-8592-0D36EDD85014}"/>
          </ac:cxnSpMkLst>
        </pc:cxnChg>
      </pc:sldChg>
      <pc:sldChg chg="addSp delSp modSp new mod">
        <pc:chgData name="Davide Di Vita" userId="8238969b-7589-49a7-850c-129f052e4e5c" providerId="ADAL" clId="{52589BC8-A66B-4CA6-BC18-6ACCD30877BF}" dt="2023-01-18T13:39:31.100" v="6091" actId="1035"/>
        <pc:sldMkLst>
          <pc:docMk/>
          <pc:sldMk cId="3964861905" sldId="286"/>
        </pc:sldMkLst>
        <pc:spChg chg="del">
          <ac:chgData name="Davide Di Vita" userId="8238969b-7589-49a7-850c-129f052e4e5c" providerId="ADAL" clId="{52589BC8-A66B-4CA6-BC18-6ACCD30877BF}" dt="2023-01-17T16:05:23.052" v="5104" actId="478"/>
          <ac:spMkLst>
            <pc:docMk/>
            <pc:sldMk cId="3964861905" sldId="286"/>
            <ac:spMk id="2" creationId="{BC753907-4C0C-E42B-8757-A99734C62A7E}"/>
          </ac:spMkLst>
        </pc:spChg>
        <pc:spChg chg="mod">
          <ac:chgData name="Davide Di Vita" userId="8238969b-7589-49a7-850c-129f052e4e5c" providerId="ADAL" clId="{52589BC8-A66B-4CA6-BC18-6ACCD30877BF}" dt="2023-01-17T16:05:28.518" v="5106"/>
          <ac:spMkLst>
            <pc:docMk/>
            <pc:sldMk cId="3964861905" sldId="286"/>
            <ac:spMk id="3" creationId="{A3DFFFB2-1BF9-8699-FF86-CF062D014A53}"/>
          </ac:spMkLst>
        </pc:spChg>
        <pc:spChg chg="add mod">
          <ac:chgData name="Davide Di Vita" userId="8238969b-7589-49a7-850c-129f052e4e5c" providerId="ADAL" clId="{52589BC8-A66B-4CA6-BC18-6ACCD30877BF}" dt="2023-01-18T13:38:54.258" v="6086" actId="20577"/>
          <ac:spMkLst>
            <pc:docMk/>
            <pc:sldMk cId="3964861905" sldId="286"/>
            <ac:spMk id="4" creationId="{B1D79F21-2DA8-ED78-9241-D8BE6F73A721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8" creationId="{7C5C4642-44FA-4469-D053-029E90268763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9" creationId="{8899EE0C-28BA-5A8B-299A-602CCC2371D0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10" creationId="{B69F8B09-DE5B-DC50-7005-EF2B6C51F4C0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11" creationId="{1EDB5E1A-A900-CF3A-FA2A-FFC6C2E26D46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12" creationId="{416AA0E6-4FC1-C51D-3366-ED4122DDCB85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13" creationId="{100A0E38-B07C-D215-A465-F3C09D922B3F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17" creationId="{0AF29553-F78F-B0C0-F3C6-A1B99D5FFAF7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20" creationId="{BC299370-8A91-0060-FED3-2A7452FE7362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21" creationId="{D27CE325-A928-18F7-5420-D095A5054C7F}"/>
          </ac:spMkLst>
        </pc:spChg>
        <pc:spChg chg="mod">
          <ac:chgData name="Davide Di Vita" userId="8238969b-7589-49a7-850c-129f052e4e5c" providerId="ADAL" clId="{52589BC8-A66B-4CA6-BC18-6ACCD30877BF}" dt="2023-01-17T16:05:58.803" v="5111" actId="2711"/>
          <ac:spMkLst>
            <pc:docMk/>
            <pc:sldMk cId="3964861905" sldId="286"/>
            <ac:spMk id="24" creationId="{08075E57-0BAB-BE06-B591-D60AA288C55D}"/>
          </ac:spMkLst>
        </pc:spChg>
        <pc:spChg chg="mod">
          <ac:chgData name="Davide Di Vita" userId="8238969b-7589-49a7-850c-129f052e4e5c" providerId="ADAL" clId="{52589BC8-A66B-4CA6-BC18-6ACCD30877BF}" dt="2023-01-18T13:36:47.075" v="5999" actId="14100"/>
          <ac:spMkLst>
            <pc:docMk/>
            <pc:sldMk cId="3964861905" sldId="286"/>
            <ac:spMk id="29" creationId="{5C07607A-FC4E-2487-C719-ADAB89CB156B}"/>
          </ac:spMkLst>
        </pc:spChg>
        <pc:spChg chg="mod">
          <ac:chgData name="Davide Di Vita" userId="8238969b-7589-49a7-850c-129f052e4e5c" providerId="ADAL" clId="{52589BC8-A66B-4CA6-BC18-6ACCD30877BF}" dt="2023-01-18T13:23:40.465" v="5839" actId="113"/>
          <ac:spMkLst>
            <pc:docMk/>
            <pc:sldMk cId="3964861905" sldId="286"/>
            <ac:spMk id="30" creationId="{0A27FE05-7942-B9B2-389E-F74AF715F827}"/>
          </ac:spMkLst>
        </pc:spChg>
        <pc:spChg chg="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31" creationId="{27953F84-8BF4-37C5-C006-AE1417D301F1}"/>
          </ac:spMkLst>
        </pc:spChg>
        <pc:spChg chg="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32" creationId="{5671F8A0-C81C-FFD1-5BC0-9A0CDDC69FC1}"/>
          </ac:spMkLst>
        </pc:spChg>
        <pc:spChg chg="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33" creationId="{2A8DBB30-3244-8AF7-A418-553E77B21EBD}"/>
          </ac:spMkLst>
        </pc:spChg>
        <pc:spChg chg="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34" creationId="{AD883497-FCAA-0C38-7458-D98BC22BBDC1}"/>
          </ac:spMkLst>
        </pc:spChg>
        <pc:spChg chg="mod">
          <ac:chgData name="Davide Di Vita" userId="8238969b-7589-49a7-850c-129f052e4e5c" providerId="ADAL" clId="{52589BC8-A66B-4CA6-BC18-6ACCD30877BF}" dt="2023-01-17T16:25:10.391" v="5520" actId="207"/>
          <ac:spMkLst>
            <pc:docMk/>
            <pc:sldMk cId="3964861905" sldId="286"/>
            <ac:spMk id="38" creationId="{66081AE7-09DB-0768-B138-8A7D429C8086}"/>
          </ac:spMkLst>
        </pc:spChg>
        <pc:spChg chg="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41" creationId="{5D3E1D8E-4F23-726F-E218-CB396648F999}"/>
          </ac:spMkLst>
        </pc:spChg>
        <pc:spChg chg="mod">
          <ac:chgData name="Davide Di Vita" userId="8238969b-7589-49a7-850c-129f052e4e5c" providerId="ADAL" clId="{52589BC8-A66B-4CA6-BC18-6ACCD30877BF}" dt="2023-01-18T13:38:10.158" v="6035" actId="1036"/>
          <ac:spMkLst>
            <pc:docMk/>
            <pc:sldMk cId="3964861905" sldId="286"/>
            <ac:spMk id="42" creationId="{F9D4BFBC-6E28-8739-D4C4-AE5558B5EEDB}"/>
          </ac:spMkLst>
        </pc:spChg>
        <pc:spChg chg="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45" creationId="{394267DF-20CB-4D8D-7279-07C46A12062E}"/>
          </ac:spMkLst>
        </pc:spChg>
        <pc:spChg chg="add mod">
          <ac:chgData name="Davide Di Vita" userId="8238969b-7589-49a7-850c-129f052e4e5c" providerId="ADAL" clId="{52589BC8-A66B-4CA6-BC18-6ACCD30877BF}" dt="2023-01-17T16:21:19.581" v="5472" actId="14100"/>
          <ac:spMkLst>
            <pc:docMk/>
            <pc:sldMk cId="3964861905" sldId="286"/>
            <ac:spMk id="47" creationId="{C2A90761-5367-82C5-C5CE-ED1E45589F6B}"/>
          </ac:spMkLst>
        </pc:spChg>
        <pc:spChg chg="add mod">
          <ac:chgData name="Davide Di Vita" userId="8238969b-7589-49a7-850c-129f052e4e5c" providerId="ADAL" clId="{52589BC8-A66B-4CA6-BC18-6ACCD30877BF}" dt="2023-01-18T13:23:40.465" v="5839" actId="113"/>
          <ac:spMkLst>
            <pc:docMk/>
            <pc:sldMk cId="3964861905" sldId="286"/>
            <ac:spMk id="50" creationId="{E5570E73-AFDD-4278-3332-1C28F61C9E9C}"/>
          </ac:spMkLst>
        </pc:spChg>
        <pc:spChg chg="add del mod">
          <ac:chgData name="Davide Di Vita" userId="8238969b-7589-49a7-850c-129f052e4e5c" providerId="ADAL" clId="{52589BC8-A66B-4CA6-BC18-6ACCD30877BF}" dt="2023-01-17T16:12:25.841" v="5288"/>
          <ac:spMkLst>
            <pc:docMk/>
            <pc:sldMk cId="3964861905" sldId="286"/>
            <ac:spMk id="51" creationId="{8DB68030-2811-9A9E-15AC-B0C6445B483B}"/>
          </ac:spMkLst>
        </pc:spChg>
        <pc:spChg chg="add mod">
          <ac:chgData name="Davide Di Vita" userId="8238969b-7589-49a7-850c-129f052e4e5c" providerId="ADAL" clId="{52589BC8-A66B-4CA6-BC18-6ACCD30877BF}" dt="2023-01-17T16:20:52.356" v="5468"/>
          <ac:spMkLst>
            <pc:docMk/>
            <pc:sldMk cId="3964861905" sldId="286"/>
            <ac:spMk id="52" creationId="{2E99E078-55D7-5D39-C510-1B4550E924C6}"/>
          </ac:spMkLst>
        </pc:spChg>
        <pc:spChg chg="mod">
          <ac:chgData name="Davide Di Vita" userId="8238969b-7589-49a7-850c-129f052e4e5c" providerId="ADAL" clId="{52589BC8-A66B-4CA6-BC18-6ACCD30877BF}" dt="2023-01-17T16:17:53.896" v="5430" actId="113"/>
          <ac:spMkLst>
            <pc:docMk/>
            <pc:sldMk cId="3964861905" sldId="286"/>
            <ac:spMk id="60" creationId="{F4BC92B1-C60C-ABDE-6DA5-EA340D3F416B}"/>
          </ac:spMkLst>
        </pc:spChg>
        <pc:spChg chg="mod">
          <ac:chgData name="Davide Di Vita" userId="8238969b-7589-49a7-850c-129f052e4e5c" providerId="ADAL" clId="{52589BC8-A66B-4CA6-BC18-6ACCD30877BF}" dt="2023-01-17T16:18:12.334" v="5440" actId="114"/>
          <ac:spMkLst>
            <pc:docMk/>
            <pc:sldMk cId="3964861905" sldId="286"/>
            <ac:spMk id="61" creationId="{7AC2C2B4-E6CF-826C-D150-F1FA5D966333}"/>
          </ac:spMkLst>
        </pc:spChg>
        <pc:grpChg chg="add del mod">
          <ac:chgData name="Davide Di Vita" userId="8238969b-7589-49a7-850c-129f052e4e5c" providerId="ADAL" clId="{52589BC8-A66B-4CA6-BC18-6ACCD30877BF}" dt="2023-01-17T16:06:07.775" v="5112" actId="478"/>
          <ac:grpSpMkLst>
            <pc:docMk/>
            <pc:sldMk cId="3964861905" sldId="286"/>
            <ac:grpSpMk id="5" creationId="{7972B5B9-2D32-DD77-3EE0-E6E8C6531E91}"/>
          </ac:grpSpMkLst>
        </pc:grpChg>
        <pc:grpChg chg="add mod">
          <ac:chgData name="Davide Di Vita" userId="8238969b-7589-49a7-850c-129f052e4e5c" providerId="ADAL" clId="{52589BC8-A66B-4CA6-BC18-6ACCD30877BF}" dt="2023-01-17T16:20:52.356" v="5468"/>
          <ac:grpSpMkLst>
            <pc:docMk/>
            <pc:sldMk cId="3964861905" sldId="286"/>
            <ac:grpSpMk id="26" creationId="{5B4AC194-9ECE-8707-591C-62460C168547}"/>
          </ac:grpSpMkLst>
        </pc:grpChg>
        <pc:grpChg chg="add mod">
          <ac:chgData name="Davide Di Vita" userId="8238969b-7589-49a7-850c-129f052e4e5c" providerId="ADAL" clId="{52589BC8-A66B-4CA6-BC18-6ACCD30877BF}" dt="2023-01-17T16:20:52.356" v="5468"/>
          <ac:grpSpMkLst>
            <pc:docMk/>
            <pc:sldMk cId="3964861905" sldId="286"/>
            <ac:grpSpMk id="53" creationId="{085707C6-4A8B-3237-36E4-6FD136F226C6}"/>
          </ac:grpSpMkLst>
        </pc:grpChg>
        <pc:grpChg chg="add mod">
          <ac:chgData name="Davide Di Vita" userId="8238969b-7589-49a7-850c-129f052e4e5c" providerId="ADAL" clId="{52589BC8-A66B-4CA6-BC18-6ACCD30877BF}" dt="2023-01-17T16:20:52.356" v="5468"/>
          <ac:grpSpMkLst>
            <pc:docMk/>
            <pc:sldMk cId="3964861905" sldId="286"/>
            <ac:grpSpMk id="54" creationId="{BD1D3F63-EA45-22AE-C17C-E898AA45F027}"/>
          </ac:grpSpMkLst>
        </pc:grpChg>
        <pc:grpChg chg="add mod">
          <ac:chgData name="Davide Di Vita" userId="8238969b-7589-49a7-850c-129f052e4e5c" providerId="ADAL" clId="{52589BC8-A66B-4CA6-BC18-6ACCD30877BF}" dt="2023-01-18T13:39:31.100" v="6091" actId="1035"/>
          <ac:grpSpMkLst>
            <pc:docMk/>
            <pc:sldMk cId="3964861905" sldId="286"/>
            <ac:grpSpMk id="58" creationId="{46783DD0-C48F-34A2-D2B8-3F9F93B59A3F}"/>
          </ac:grpSpMkLst>
        </pc:grpChg>
        <pc:grpChg chg="add mod">
          <ac:chgData name="Davide Di Vita" userId="8238969b-7589-49a7-850c-129f052e4e5c" providerId="ADAL" clId="{52589BC8-A66B-4CA6-BC18-6ACCD30877BF}" dt="2023-01-17T16:20:52.356" v="5468"/>
          <ac:grpSpMkLst>
            <pc:docMk/>
            <pc:sldMk cId="3964861905" sldId="286"/>
            <ac:grpSpMk id="62" creationId="{54B3B81D-C2AB-9CC8-46BD-0614F5322839}"/>
          </ac:grpSpMkLst>
        </pc:grpChg>
        <pc:picChg chg="mod">
          <ac:chgData name="Davide Di Vita" userId="8238969b-7589-49a7-850c-129f052e4e5c" providerId="ADAL" clId="{52589BC8-A66B-4CA6-BC18-6ACCD30877BF}" dt="2023-01-17T16:17:37.679" v="5420" actId="20577"/>
          <ac:picMkLst>
            <pc:docMk/>
            <pc:sldMk cId="3964861905" sldId="286"/>
            <ac:picMk id="59" creationId="{D1769B03-7374-610D-0F94-F22554E6F20B}"/>
          </ac:picMkLst>
        </pc:pic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6" creationId="{3BC4E454-8BF0-5A90-CD86-F279FFC2EAA6}"/>
          </ac:cxnSpMkLst>
        </pc:cxn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7" creationId="{6AD2B94B-DE40-D6B7-8EFD-D913BF16A506}"/>
          </ac:cxnSpMkLst>
        </pc:cxnChg>
        <pc:cxnChg chg="mod">
          <ac:chgData name="Davide Di Vita" userId="8238969b-7589-49a7-850c-129f052e4e5c" providerId="ADAL" clId="{52589BC8-A66B-4CA6-BC18-6ACCD30877BF}" dt="2023-01-17T16:05:23.286" v="5105"/>
          <ac:cxnSpMkLst>
            <pc:docMk/>
            <pc:sldMk cId="3964861905" sldId="286"/>
            <ac:cxnSpMk id="14" creationId="{42C11578-42FF-F6AA-7806-0EE535F86489}"/>
          </ac:cxnSpMkLst>
        </pc:cxnChg>
        <pc:cxnChg chg="mod">
          <ac:chgData name="Davide Di Vita" userId="8238969b-7589-49a7-850c-129f052e4e5c" providerId="ADAL" clId="{52589BC8-A66B-4CA6-BC18-6ACCD30877BF}" dt="2023-01-17T16:05:23.286" v="5105"/>
          <ac:cxnSpMkLst>
            <pc:docMk/>
            <pc:sldMk cId="3964861905" sldId="286"/>
            <ac:cxnSpMk id="15" creationId="{238BBE54-5CE8-9B84-1742-4D60E4ACD822}"/>
          </ac:cxnSpMkLst>
        </pc:cxnChg>
        <pc:cxnChg chg="mod">
          <ac:chgData name="Davide Di Vita" userId="8238969b-7589-49a7-850c-129f052e4e5c" providerId="ADAL" clId="{52589BC8-A66B-4CA6-BC18-6ACCD30877BF}" dt="2023-01-17T16:05:23.286" v="5105"/>
          <ac:cxnSpMkLst>
            <pc:docMk/>
            <pc:sldMk cId="3964861905" sldId="286"/>
            <ac:cxnSpMk id="16" creationId="{39F7B9AE-6857-A5D6-8E34-D28B36566E22}"/>
          </ac:cxnSpMkLst>
        </pc:cxn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18" creationId="{FBD48E01-D54E-4CF0-DB43-228B59EA397E}"/>
          </ac:cxnSpMkLst>
        </pc:cxn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19" creationId="{591D7245-64B0-F2AC-AC83-38A24D7A61FE}"/>
          </ac:cxnSpMkLst>
        </pc:cxn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22" creationId="{CFD76569-310B-058A-6709-C2C329B51B68}"/>
          </ac:cxnSpMkLst>
        </pc:cxn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23" creationId="{58B9A3CC-547B-8BC5-8FED-9CFB1DB53E51}"/>
          </ac:cxnSpMkLst>
        </pc:cxnChg>
        <pc:cxnChg chg="mod">
          <ac:chgData name="Davide Di Vita" userId="8238969b-7589-49a7-850c-129f052e4e5c" providerId="ADAL" clId="{52589BC8-A66B-4CA6-BC18-6ACCD30877BF}" dt="2023-01-17T16:06:07.775" v="5112" actId="478"/>
          <ac:cxnSpMkLst>
            <pc:docMk/>
            <pc:sldMk cId="3964861905" sldId="286"/>
            <ac:cxnSpMk id="25" creationId="{8D788B33-3DF5-ECB6-1A29-18796B314308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27" creationId="{B7D44352-4DFC-8718-1AA0-3F6EBB594D8E}"/>
          </ac:cxnSpMkLst>
        </pc:cxnChg>
        <pc:cxnChg chg="mod">
          <ac:chgData name="Davide Di Vita" userId="8238969b-7589-49a7-850c-129f052e4e5c" providerId="ADAL" clId="{52589BC8-A66B-4CA6-BC18-6ACCD30877BF}" dt="2023-01-18T13:17:18.474" v="5719" actId="14100"/>
          <ac:cxnSpMkLst>
            <pc:docMk/>
            <pc:sldMk cId="3964861905" sldId="286"/>
            <ac:cxnSpMk id="28" creationId="{A99CD126-D0EE-92FF-B408-6A184A352970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35" creationId="{DAF0D3E7-27CC-1143-4694-02A149079D58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36" creationId="{84A36CD8-D638-22FC-4A5B-3B7B6729274C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37" creationId="{C4B86AFA-56B0-F62E-B79D-3AD92AF13220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39" creationId="{08F1FD44-EB03-FE2A-5A97-B7388778BCF3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40" creationId="{CC529B20-C03B-B9CE-E707-EF869A31F948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43" creationId="{5CAAA5F6-0303-B7CD-1470-4D7DA6652290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44" creationId="{A9BBB97A-7532-A63E-6F13-CB1E1E79E637}"/>
          </ac:cxnSpMkLst>
        </pc:cxnChg>
        <pc:cxnChg chg="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46" creationId="{2EB3058E-4E2A-C4F5-2625-F43727B04231}"/>
          </ac:cxnSpMkLst>
        </pc:cxnChg>
        <pc:cxnChg chg="add mod">
          <ac:chgData name="Davide Di Vita" userId="8238969b-7589-49a7-850c-129f052e4e5c" providerId="ADAL" clId="{52589BC8-A66B-4CA6-BC18-6ACCD30877BF}" dt="2023-01-17T16:20:52.356" v="5468"/>
          <ac:cxnSpMkLst>
            <pc:docMk/>
            <pc:sldMk cId="3964861905" sldId="286"/>
            <ac:cxnSpMk id="55" creationId="{CCEE507D-4E90-77A8-F7C3-E44534232A81}"/>
          </ac:cxnSpMkLst>
        </pc:cxnChg>
      </pc:sldChg>
      <pc:sldChg chg="addSp delSp modSp new mod">
        <pc:chgData name="Davide Di Vita" userId="8238969b-7589-49a7-850c-129f052e4e5c" providerId="ADAL" clId="{52589BC8-A66B-4CA6-BC18-6ACCD30877BF}" dt="2023-02-06T16:53:56.723" v="10532" actId="14100"/>
        <pc:sldMkLst>
          <pc:docMk/>
          <pc:sldMk cId="1915970615" sldId="287"/>
        </pc:sldMkLst>
        <pc:spChg chg="del">
          <ac:chgData name="Davide Di Vita" userId="8238969b-7589-49a7-850c-129f052e4e5c" providerId="ADAL" clId="{52589BC8-A66B-4CA6-BC18-6ACCD30877BF}" dt="2023-01-17T16:18:46.032" v="5442" actId="478"/>
          <ac:spMkLst>
            <pc:docMk/>
            <pc:sldMk cId="1915970615" sldId="287"/>
            <ac:spMk id="2" creationId="{94C4A7FD-9158-2B19-35E8-454DEE192EF4}"/>
          </ac:spMkLst>
        </pc:spChg>
        <pc:spChg chg="mod">
          <ac:chgData name="Davide Di Vita" userId="8238969b-7589-49a7-850c-129f052e4e5c" providerId="ADAL" clId="{52589BC8-A66B-4CA6-BC18-6ACCD30877BF}" dt="2023-01-17T16:21:48.102" v="5473"/>
          <ac:spMkLst>
            <pc:docMk/>
            <pc:sldMk cId="1915970615" sldId="287"/>
            <ac:spMk id="3" creationId="{6FE51E50-6471-D69A-BA5B-E0475BD8C80A}"/>
          </ac:spMkLst>
        </pc:spChg>
        <pc:spChg chg="add del mod">
          <ac:chgData name="Davide Di Vita" userId="8238969b-7589-49a7-850c-129f052e4e5c" providerId="ADAL" clId="{52589BC8-A66B-4CA6-BC18-6ACCD30877BF}" dt="2023-01-19T13:13:02.834" v="6887" actId="1076"/>
          <ac:spMkLst>
            <pc:docMk/>
            <pc:sldMk cId="1915970615" sldId="287"/>
            <ac:spMk id="4" creationId="{042C0929-D70B-6A6A-88CA-25C988C6FE1A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6" creationId="{7143E816-45DD-F0EC-1E5B-402FEC63489A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8" creationId="{9287803D-3F64-5550-BE74-4A6930B0EBFD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11" creationId="{B5715FFF-1E4C-A375-12E7-124834C0643C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12" creationId="{2478DB19-6ECC-D727-1241-31E0D35951A0}"/>
          </ac:spMkLst>
        </pc:spChg>
        <pc:spChg chg="del mod">
          <ac:chgData name="Davide Di Vita" userId="8238969b-7589-49a7-850c-129f052e4e5c" providerId="ADAL" clId="{52589BC8-A66B-4CA6-BC18-6ACCD30877BF}" dt="2023-01-18T13:11:06.106" v="5636" actId="21"/>
          <ac:spMkLst>
            <pc:docMk/>
            <pc:sldMk cId="1915970615" sldId="287"/>
            <ac:spMk id="13" creationId="{2C0E288D-DABD-9A04-DBE7-44E65E70C616}"/>
          </ac:spMkLst>
        </pc:spChg>
        <pc:spChg chg="mod topLvl">
          <ac:chgData name="Davide Di Vita" userId="8238969b-7589-49a7-850c-129f052e4e5c" providerId="ADAL" clId="{52589BC8-A66B-4CA6-BC18-6ACCD30877BF}" dt="2023-02-06T16:53:56.723" v="10532" actId="14100"/>
          <ac:spMkLst>
            <pc:docMk/>
            <pc:sldMk cId="1915970615" sldId="287"/>
            <ac:spMk id="14" creationId="{27AB9752-795F-5500-4569-E649FC8AC5FB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16" creationId="{488F76BA-C4DC-C440-84E3-035CFACF6D53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17" creationId="{64E261AC-3BB1-6216-0129-76261A4ADF79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18" creationId="{9E84B956-8272-6128-D63A-FF5C753F821A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23" creationId="{0CC865DF-0FD4-57A1-06C3-007B774C86B0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24" creationId="{6BB1DF9A-EB6B-CA5E-B5C2-DF8B520EACCA}"/>
          </ac:spMkLst>
        </pc:spChg>
        <pc:spChg chg="mod topLvl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26" creationId="{CC566B7E-6406-277F-88D0-7FD30C150C12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32" creationId="{759D8E9F-9173-733C-2E76-0D3D57D96149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35" creationId="{6468785D-FFD2-36CB-41B7-4B8200A2D1F7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36" creationId="{E9B2FAF4-6AAF-1DD2-EEE5-A2BA02654BDB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41" creationId="{4F91BB2A-DC9C-11E5-9555-1C03D2EC89F6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42" creationId="{43D032C3-4974-7288-0A00-3CFC4786C528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43" creationId="{9EEB6F90-EEE7-113D-584F-D71137A2904C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44" creationId="{84F13898-E2E6-2A4B-C1F6-0F9C4A1968CD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45" creationId="{6FB86073-FC4A-2718-2D02-534622D5CD89}"/>
          </ac:spMkLst>
        </pc:spChg>
        <pc:spChg chg="mod">
          <ac:chgData name="Davide Di Vita" userId="8238969b-7589-49a7-850c-129f052e4e5c" providerId="ADAL" clId="{52589BC8-A66B-4CA6-BC18-6ACCD30877BF}" dt="2023-01-18T13:11:36.946" v="5643" actId="165"/>
          <ac:spMkLst>
            <pc:docMk/>
            <pc:sldMk cId="1915970615" sldId="287"/>
            <ac:spMk id="46" creationId="{8A1E7B69-FFD1-E847-77F1-194374AA5E98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52" creationId="{3C3809FF-2F91-B64D-9253-67E82EDF8685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55" creationId="{51526B55-022F-1144-C200-C7BC5757E564}"/>
          </ac:spMkLst>
        </pc:spChg>
        <pc:spChg chg="add mod">
          <ac:chgData name="Davide Di Vita" userId="8238969b-7589-49a7-850c-129f052e4e5c" providerId="ADAL" clId="{52589BC8-A66B-4CA6-BC18-6ACCD30877BF}" dt="2023-01-18T13:28:05.944" v="5990" actId="1036"/>
          <ac:spMkLst>
            <pc:docMk/>
            <pc:sldMk cId="1915970615" sldId="287"/>
            <ac:spMk id="63" creationId="{5B1C2E82-00B0-512C-784E-6F0C4F06D815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71" creationId="{F5E2FA3F-2CA3-35C7-DBE8-FF3454BF5C37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72" creationId="{D932330A-3379-446F-BBC1-7E23538D0BC0}"/>
          </ac:spMkLst>
        </pc:spChg>
        <pc:spChg chg="add del mod">
          <ac:chgData name="Davide Di Vita" userId="8238969b-7589-49a7-850c-129f052e4e5c" providerId="ADAL" clId="{52589BC8-A66B-4CA6-BC18-6ACCD30877BF}" dt="2023-01-18T13:26:52.596" v="5939" actId="478"/>
          <ac:spMkLst>
            <pc:docMk/>
            <pc:sldMk cId="1915970615" sldId="287"/>
            <ac:spMk id="83" creationId="{1692F503-C8BC-8C3E-1A5D-D31374BE178A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86" creationId="{41276BC6-109C-C14A-52AC-F9DE4B91DAAA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87" creationId="{83481FC2-4732-C353-AACA-A655D5E97B61}"/>
          </ac:spMkLst>
        </pc:spChg>
        <pc:spChg chg="add mod">
          <ac:chgData name="Davide Di Vita" userId="8238969b-7589-49a7-850c-129f052e4e5c" providerId="ADAL" clId="{52589BC8-A66B-4CA6-BC18-6ACCD30877BF}" dt="2023-01-19T13:13:09.121" v="6888" actId="164"/>
          <ac:spMkLst>
            <pc:docMk/>
            <pc:sldMk cId="1915970615" sldId="287"/>
            <ac:spMk id="91" creationId="{C8A8D623-2D26-3786-D6C1-92E695141460}"/>
          </ac:spMkLst>
        </pc:spChg>
        <pc:grpChg chg="add del mod topLvl">
          <ac:chgData name="Davide Di Vita" userId="8238969b-7589-49a7-850c-129f052e4e5c" providerId="ADAL" clId="{52589BC8-A66B-4CA6-BC18-6ACCD30877BF}" dt="2023-01-18T13:12:15.336" v="5654" actId="165"/>
          <ac:grpSpMkLst>
            <pc:docMk/>
            <pc:sldMk cId="1915970615" sldId="287"/>
            <ac:grpSpMk id="5" creationId="{50BFE744-4E74-4E8D-3CD5-08CF911D4001}"/>
          </ac:grpSpMkLst>
        </pc:grpChg>
        <pc:grpChg chg="add mod topLvl">
          <ac:chgData name="Davide Di Vita" userId="8238969b-7589-49a7-850c-129f052e4e5c" providerId="ADAL" clId="{52589BC8-A66B-4CA6-BC18-6ACCD30877BF}" dt="2023-01-19T13:13:09.121" v="6888" actId="164"/>
          <ac:grpSpMkLst>
            <pc:docMk/>
            <pc:sldMk cId="1915970615" sldId="287"/>
            <ac:grpSpMk id="31" creationId="{0DE2C600-EF26-A13B-23B8-52A64993A9D1}"/>
          </ac:grpSpMkLst>
        </pc:grpChg>
        <pc:grpChg chg="add del mod">
          <ac:chgData name="Davide Di Vita" userId="8238969b-7589-49a7-850c-129f052e4e5c" providerId="ADAL" clId="{52589BC8-A66B-4CA6-BC18-6ACCD30877BF}" dt="2023-01-18T13:11:36.946" v="5643" actId="165"/>
          <ac:grpSpMkLst>
            <pc:docMk/>
            <pc:sldMk cId="1915970615" sldId="287"/>
            <ac:grpSpMk id="49" creationId="{CFC06C47-500C-F979-BB33-5757A65ECA3A}"/>
          </ac:grpSpMkLst>
        </pc:grpChg>
        <pc:grpChg chg="add mod">
          <ac:chgData name="Davide Di Vita" userId="8238969b-7589-49a7-850c-129f052e4e5c" providerId="ADAL" clId="{52589BC8-A66B-4CA6-BC18-6ACCD30877BF}" dt="2023-01-19T13:13:12.817" v="6896" actId="1036"/>
          <ac:grpSpMkLst>
            <pc:docMk/>
            <pc:sldMk cId="1915970615" sldId="287"/>
            <ac:grpSpMk id="97" creationId="{7A7FCB42-69FF-AD96-58CC-B22153D8D440}"/>
          </ac:grpSpMkLst>
        </pc:grpChg>
        <pc:picChg chg="mod topLvl">
          <ac:chgData name="Davide Di Vita" userId="8238969b-7589-49a7-850c-129f052e4e5c" providerId="ADAL" clId="{52589BC8-A66B-4CA6-BC18-6ACCD30877BF}" dt="2023-01-19T13:13:09.121" v="6888" actId="164"/>
          <ac:picMkLst>
            <pc:docMk/>
            <pc:sldMk cId="1915970615" sldId="287"/>
            <ac:picMk id="19" creationId="{2C7DCDED-9198-9137-B8A3-99CD74282544}"/>
          </ac:picMkLst>
        </pc:picChg>
        <pc:picChg chg="mod topLvl">
          <ac:chgData name="Davide Di Vita" userId="8238969b-7589-49a7-850c-129f052e4e5c" providerId="ADAL" clId="{52589BC8-A66B-4CA6-BC18-6ACCD30877BF}" dt="2023-01-19T13:13:09.121" v="6888" actId="164"/>
          <ac:picMkLst>
            <pc:docMk/>
            <pc:sldMk cId="1915970615" sldId="287"/>
            <ac:picMk id="21" creationId="{3876CE01-D18E-9BFB-7D09-8A031AA12996}"/>
          </ac:picMkLst>
        </pc:picChg>
        <pc:picChg chg="add del mod">
          <ac:chgData name="Davide Di Vita" userId="8238969b-7589-49a7-850c-129f052e4e5c" providerId="ADAL" clId="{52589BC8-A66B-4CA6-BC18-6ACCD30877BF}" dt="2023-01-18T14:18:49.681" v="6879"/>
          <ac:picMkLst>
            <pc:docMk/>
            <pc:sldMk cId="1915970615" sldId="287"/>
            <ac:picMk id="94" creationId="{65B9ADC7-57FC-FB56-5EBC-0DF5EB958E47}"/>
          </ac:picMkLst>
        </pc:picChg>
        <pc:cxnChg chg="mod topLvl">
          <ac:chgData name="Davide Di Vita" userId="8238969b-7589-49a7-850c-129f052e4e5c" providerId="ADAL" clId="{52589BC8-A66B-4CA6-BC18-6ACCD30877BF}" dt="2023-01-19T13:13:09.121" v="6888" actId="164"/>
          <ac:cxnSpMkLst>
            <pc:docMk/>
            <pc:sldMk cId="1915970615" sldId="287"/>
            <ac:cxnSpMk id="7" creationId="{B5D8D063-412A-74D0-C856-1910A8491201}"/>
          </ac:cxnSpMkLst>
        </pc:cxnChg>
        <pc:cxnChg chg="mod topLvl">
          <ac:chgData name="Davide Di Vita" userId="8238969b-7589-49a7-850c-129f052e4e5c" providerId="ADAL" clId="{52589BC8-A66B-4CA6-BC18-6ACCD30877BF}" dt="2023-01-19T13:13:09.121" v="6888" actId="164"/>
          <ac:cxnSpMkLst>
            <pc:docMk/>
            <pc:sldMk cId="1915970615" sldId="287"/>
            <ac:cxnSpMk id="9" creationId="{FDF302FC-F3A8-0622-639F-7DE40F6BA43A}"/>
          </ac:cxnSpMkLst>
        </pc:cxnChg>
        <pc:cxnChg chg="mod topLvl">
          <ac:chgData name="Davide Di Vita" userId="8238969b-7589-49a7-850c-129f052e4e5c" providerId="ADAL" clId="{52589BC8-A66B-4CA6-BC18-6ACCD30877BF}" dt="2023-02-06T16:53:55.859" v="10528" actId="14100"/>
          <ac:cxnSpMkLst>
            <pc:docMk/>
            <pc:sldMk cId="1915970615" sldId="287"/>
            <ac:cxnSpMk id="10" creationId="{D4DA4C65-390A-081B-0866-F4BD6C065014}"/>
          </ac:cxnSpMkLst>
        </pc:cxnChg>
        <pc:cxnChg chg="mod topLvl">
          <ac:chgData name="Davide Di Vita" userId="8238969b-7589-49a7-850c-129f052e4e5c" providerId="ADAL" clId="{52589BC8-A66B-4CA6-BC18-6ACCD30877BF}" dt="2023-02-06T16:53:56.723" v="10532" actId="14100"/>
          <ac:cxnSpMkLst>
            <pc:docMk/>
            <pc:sldMk cId="1915970615" sldId="287"/>
            <ac:cxnSpMk id="15" creationId="{AFB47065-AED4-DF44-AB34-6E256B2013D4}"/>
          </ac:cxnSpMkLst>
        </pc:cxnChg>
        <pc:cxnChg chg="mod topLvl">
          <ac:chgData name="Davide Di Vita" userId="8238969b-7589-49a7-850c-129f052e4e5c" providerId="ADAL" clId="{52589BC8-A66B-4CA6-BC18-6ACCD30877BF}" dt="2023-02-06T16:53:56.723" v="10532" actId="14100"/>
          <ac:cxnSpMkLst>
            <pc:docMk/>
            <pc:sldMk cId="1915970615" sldId="287"/>
            <ac:cxnSpMk id="20" creationId="{61C2BAA0-8B59-708F-85E3-37B3B32B5491}"/>
          </ac:cxnSpMkLst>
        </pc:cxnChg>
        <pc:cxnChg chg="mod topLvl">
          <ac:chgData name="Davide Di Vita" userId="8238969b-7589-49a7-850c-129f052e4e5c" providerId="ADAL" clId="{52589BC8-A66B-4CA6-BC18-6ACCD30877BF}" dt="2023-02-06T16:53:56.723" v="10532" actId="14100"/>
          <ac:cxnSpMkLst>
            <pc:docMk/>
            <pc:sldMk cId="1915970615" sldId="287"/>
            <ac:cxnSpMk id="22" creationId="{1F11287B-DF18-2C7F-F73D-BFFEE943A1BC}"/>
          </ac:cxnSpMkLst>
        </pc:cxnChg>
        <pc:cxnChg chg="mod topLvl">
          <ac:chgData name="Davide Di Vita" userId="8238969b-7589-49a7-850c-129f052e4e5c" providerId="ADAL" clId="{52589BC8-A66B-4CA6-BC18-6ACCD30877BF}" dt="2023-02-06T16:53:55.859" v="10528" actId="14100"/>
          <ac:cxnSpMkLst>
            <pc:docMk/>
            <pc:sldMk cId="1915970615" sldId="287"/>
            <ac:cxnSpMk id="25" creationId="{CB1150A2-71D3-F7BC-EBBA-921DBA4D8B13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33" creationId="{7D852B41-C05B-7D69-F43F-2AA984C26715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34" creationId="{9F2B72D0-8B90-1CC4-EE7A-46175E4402D3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37" creationId="{364272AF-2FEF-4658-8FBE-1B2FF0D992BE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38" creationId="{23A568FD-D09F-875D-A7B7-2AF6ADBE9119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39" creationId="{A02A7DA2-67E9-06D9-AF5B-97E6BE7D4FB1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40" creationId="{8E48D321-6CDE-C9B9-EC55-D6B677CE0583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47" creationId="{9EBA585C-6A38-6546-C7DC-805A9CD4CC8C}"/>
          </ac:cxnSpMkLst>
        </pc:cxnChg>
        <pc:cxnChg chg="mod">
          <ac:chgData name="Davide Di Vita" userId="8238969b-7589-49a7-850c-129f052e4e5c" providerId="ADAL" clId="{52589BC8-A66B-4CA6-BC18-6ACCD30877BF}" dt="2023-01-18T13:11:36.946" v="5643" actId="165"/>
          <ac:cxnSpMkLst>
            <pc:docMk/>
            <pc:sldMk cId="1915970615" sldId="287"/>
            <ac:cxnSpMk id="48" creationId="{0D1B4A0E-6903-6069-9267-8CE4D82B2C23}"/>
          </ac:cxnSpMkLst>
        </pc:cxnChg>
        <pc:cxnChg chg="add del mod">
          <ac:chgData name="Davide Di Vita" userId="8238969b-7589-49a7-850c-129f052e4e5c" providerId="ADAL" clId="{52589BC8-A66B-4CA6-BC18-6ACCD30877BF}" dt="2023-01-18T13:18:21.925" v="5726" actId="478"/>
          <ac:cxnSpMkLst>
            <pc:docMk/>
            <pc:sldMk cId="1915970615" sldId="287"/>
            <ac:cxnSpMk id="50" creationId="{8F2523F4-01D4-5569-CF19-1DD09BB9E4CB}"/>
          </ac:cxnSpMkLst>
        </pc:cxnChg>
        <pc:cxnChg chg="add mod">
          <ac:chgData name="Davide Di Vita" userId="8238969b-7589-49a7-850c-129f052e4e5c" providerId="ADAL" clId="{52589BC8-A66B-4CA6-BC18-6ACCD30877BF}" dt="2023-01-19T13:13:09.121" v="6888" actId="164"/>
          <ac:cxnSpMkLst>
            <pc:docMk/>
            <pc:sldMk cId="1915970615" sldId="287"/>
            <ac:cxnSpMk id="73" creationId="{F6B9CF8B-625C-68D8-4BB6-25DC78A2A8C3}"/>
          </ac:cxnSpMkLst>
        </pc:cxnChg>
        <pc:cxnChg chg="add mod">
          <ac:chgData name="Davide Di Vita" userId="8238969b-7589-49a7-850c-129f052e4e5c" providerId="ADAL" clId="{52589BC8-A66B-4CA6-BC18-6ACCD30877BF}" dt="2023-01-19T13:13:09.121" v="6888" actId="164"/>
          <ac:cxnSpMkLst>
            <pc:docMk/>
            <pc:sldMk cId="1915970615" sldId="287"/>
            <ac:cxnSpMk id="76" creationId="{A351DEE6-7772-C711-2E24-493A2F72E0C5}"/>
          </ac:cxnSpMkLst>
        </pc:cxnChg>
        <pc:cxnChg chg="add mod">
          <ac:chgData name="Davide Di Vita" userId="8238969b-7589-49a7-850c-129f052e4e5c" providerId="ADAL" clId="{52589BC8-A66B-4CA6-BC18-6ACCD30877BF}" dt="2023-01-19T13:13:09.121" v="6888" actId="164"/>
          <ac:cxnSpMkLst>
            <pc:docMk/>
            <pc:sldMk cId="1915970615" sldId="287"/>
            <ac:cxnSpMk id="88" creationId="{C5B0277D-CB89-2C93-4105-A21049007B20}"/>
          </ac:cxnSpMkLst>
        </pc:cxnChg>
      </pc:sldChg>
      <pc:sldChg chg="addSp delSp modSp new mod modClrScheme chgLayout">
        <pc:chgData name="Davide Di Vita" userId="8238969b-7589-49a7-850c-129f052e4e5c" providerId="ADAL" clId="{52589BC8-A66B-4CA6-BC18-6ACCD30877BF}" dt="2023-01-18T14:01:52.215" v="6408" actId="20577"/>
        <pc:sldMkLst>
          <pc:docMk/>
          <pc:sldMk cId="1795373633" sldId="288"/>
        </pc:sldMkLst>
        <pc:spChg chg="del mod ord">
          <ac:chgData name="Davide Di Vita" userId="8238969b-7589-49a7-850c-129f052e4e5c" providerId="ADAL" clId="{52589BC8-A66B-4CA6-BC18-6ACCD30877BF}" dt="2023-01-18T13:54:24.493" v="6368" actId="700"/>
          <ac:spMkLst>
            <pc:docMk/>
            <pc:sldMk cId="1795373633" sldId="288"/>
            <ac:spMk id="2" creationId="{DDFD4F72-6B89-EE6E-4221-31BF2FFA4C95}"/>
          </ac:spMkLst>
        </pc:spChg>
        <pc:spChg chg="del mod ord">
          <ac:chgData name="Davide Di Vita" userId="8238969b-7589-49a7-850c-129f052e4e5c" providerId="ADAL" clId="{52589BC8-A66B-4CA6-BC18-6ACCD30877BF}" dt="2023-01-18T13:54:24.493" v="6368" actId="700"/>
          <ac:spMkLst>
            <pc:docMk/>
            <pc:sldMk cId="1795373633" sldId="288"/>
            <ac:spMk id="3" creationId="{91AD9633-C756-8A25-6611-5C8C9EF9A71C}"/>
          </ac:spMkLst>
        </pc:spChg>
        <pc:spChg chg="add mod ord">
          <ac:chgData name="Davide Di Vita" userId="8238969b-7589-49a7-850c-129f052e4e5c" providerId="ADAL" clId="{52589BC8-A66B-4CA6-BC18-6ACCD30877BF}" dt="2023-01-18T14:01:52.215" v="6408" actId="20577"/>
          <ac:spMkLst>
            <pc:docMk/>
            <pc:sldMk cId="1795373633" sldId="288"/>
            <ac:spMk id="4" creationId="{9F4790B3-9DF2-45E4-7035-D134BB9B2C46}"/>
          </ac:spMkLst>
        </pc:spChg>
        <pc:spChg chg="add del mod ord">
          <ac:chgData name="Davide Di Vita" userId="8238969b-7589-49a7-850c-129f052e4e5c" providerId="ADAL" clId="{52589BC8-A66B-4CA6-BC18-6ACCD30877BF}" dt="2023-01-18T13:55:16.612" v="6391" actId="478"/>
          <ac:spMkLst>
            <pc:docMk/>
            <pc:sldMk cId="1795373633" sldId="288"/>
            <ac:spMk id="5" creationId="{7ED94CE3-D50C-DB25-F210-74E3FAABFAE4}"/>
          </ac:spMkLst>
        </pc:spChg>
      </pc:sldChg>
      <pc:sldChg chg="addSp delSp modSp new del mod modClrScheme chgLayout">
        <pc:chgData name="Davide Di Vita" userId="8238969b-7589-49a7-850c-129f052e4e5c" providerId="ADAL" clId="{52589BC8-A66B-4CA6-BC18-6ACCD30877BF}" dt="2023-01-18T13:54:19.910" v="6366" actId="47"/>
        <pc:sldMkLst>
          <pc:docMk/>
          <pc:sldMk cId="3953474237" sldId="288"/>
        </pc:sldMkLst>
        <pc:spChg chg="del">
          <ac:chgData name="Davide Di Vita" userId="8238969b-7589-49a7-850c-129f052e4e5c" providerId="ADAL" clId="{52589BC8-A66B-4CA6-BC18-6ACCD30877BF}" dt="2023-01-18T13:50:47.609" v="6292" actId="700"/>
          <ac:spMkLst>
            <pc:docMk/>
            <pc:sldMk cId="3953474237" sldId="288"/>
            <ac:spMk id="2" creationId="{DBB67BE0-20A6-001F-004C-DBA7383D87DD}"/>
          </ac:spMkLst>
        </pc:spChg>
        <pc:spChg chg="del mod ord">
          <ac:chgData name="Davide Di Vita" userId="8238969b-7589-49a7-850c-129f052e4e5c" providerId="ADAL" clId="{52589BC8-A66B-4CA6-BC18-6ACCD30877BF}" dt="2023-01-18T13:50:47.609" v="6292" actId="700"/>
          <ac:spMkLst>
            <pc:docMk/>
            <pc:sldMk cId="3953474237" sldId="288"/>
            <ac:spMk id="3" creationId="{2B5019A2-49F2-7818-5B3D-85A60E034AF6}"/>
          </ac:spMkLst>
        </pc:spChg>
        <pc:spChg chg="add mod ord">
          <ac:chgData name="Davide Di Vita" userId="8238969b-7589-49a7-850c-129f052e4e5c" providerId="ADAL" clId="{52589BC8-A66B-4CA6-BC18-6ACCD30877BF}" dt="2023-01-18T13:50:58.921" v="6315" actId="20577"/>
          <ac:spMkLst>
            <pc:docMk/>
            <pc:sldMk cId="3953474237" sldId="288"/>
            <ac:spMk id="4" creationId="{502C87A4-8DF1-EAAD-3627-7EF45F6FC476}"/>
          </ac:spMkLst>
        </pc:spChg>
      </pc:sldChg>
      <pc:sldChg chg="addSp delSp modSp new mod">
        <pc:chgData name="Davide Di Vita" userId="8238969b-7589-49a7-850c-129f052e4e5c" providerId="ADAL" clId="{52589BC8-A66B-4CA6-BC18-6ACCD30877BF}" dt="2023-02-06T17:17:48.055" v="10629" actId="20577"/>
        <pc:sldMkLst>
          <pc:docMk/>
          <pc:sldMk cId="1182320890" sldId="289"/>
        </pc:sldMkLst>
        <pc:spChg chg="del mod">
          <ac:chgData name="Davide Di Vita" userId="8238969b-7589-49a7-850c-129f052e4e5c" providerId="ADAL" clId="{52589BC8-A66B-4CA6-BC18-6ACCD30877BF}" dt="2023-01-25T15:35:36.354" v="7486" actId="478"/>
          <ac:spMkLst>
            <pc:docMk/>
            <pc:sldMk cId="1182320890" sldId="289"/>
            <ac:spMk id="2" creationId="{8490EC7F-4A87-550B-8C47-CA392C7F5815}"/>
          </ac:spMkLst>
        </pc:spChg>
        <pc:spChg chg="mod">
          <ac:chgData name="Davide Di Vita" userId="8238969b-7589-49a7-850c-129f052e4e5c" providerId="ADAL" clId="{52589BC8-A66B-4CA6-BC18-6ACCD30877BF}" dt="2023-02-06T17:17:48.055" v="10629" actId="20577"/>
          <ac:spMkLst>
            <pc:docMk/>
            <pc:sldMk cId="1182320890" sldId="289"/>
            <ac:spMk id="3" creationId="{E0231DAB-3BD3-875F-B567-A00459337C37}"/>
          </ac:spMkLst>
        </pc:spChg>
        <pc:spChg chg="add del mod">
          <ac:chgData name="Davide Di Vita" userId="8238969b-7589-49a7-850c-129f052e4e5c" providerId="ADAL" clId="{52589BC8-A66B-4CA6-BC18-6ACCD30877BF}" dt="2023-01-30T10:37:24.511" v="7879" actId="478"/>
          <ac:spMkLst>
            <pc:docMk/>
            <pc:sldMk cId="1182320890" sldId="289"/>
            <ac:spMk id="4" creationId="{6C68BD14-2735-0AFB-188A-DA0A1AFB0B17}"/>
          </ac:spMkLst>
        </pc:spChg>
        <pc:spChg chg="add del mod">
          <ac:chgData name="Davide Di Vita" userId="8238969b-7589-49a7-850c-129f052e4e5c" providerId="ADAL" clId="{52589BC8-A66B-4CA6-BC18-6ACCD30877BF}" dt="2023-01-25T15:35:37.953" v="7487"/>
          <ac:spMkLst>
            <pc:docMk/>
            <pc:sldMk cId="1182320890" sldId="289"/>
            <ac:spMk id="5" creationId="{09D65DF8-951B-8A89-2D38-13432F2DA6EE}"/>
          </ac:spMkLst>
        </pc:spChg>
        <pc:spChg chg="add del mod">
          <ac:chgData name="Davide Di Vita" userId="8238969b-7589-49a7-850c-129f052e4e5c" providerId="ADAL" clId="{52589BC8-A66B-4CA6-BC18-6ACCD30877BF}" dt="2023-01-26T15:09:22.404" v="7497"/>
          <ac:spMkLst>
            <pc:docMk/>
            <pc:sldMk cId="1182320890" sldId="289"/>
            <ac:spMk id="9" creationId="{8424AA58-CDF4-33C7-AB01-A920A9651A40}"/>
          </ac:spMkLst>
        </pc:spChg>
        <pc:spChg chg="add del mod">
          <ac:chgData name="Davide Di Vita" userId="8238969b-7589-49a7-850c-129f052e4e5c" providerId="ADAL" clId="{52589BC8-A66B-4CA6-BC18-6ACCD30877BF}" dt="2023-02-01T14:12:48.699" v="8535" actId="478"/>
          <ac:spMkLst>
            <pc:docMk/>
            <pc:sldMk cId="1182320890" sldId="289"/>
            <ac:spMk id="9" creationId="{AF45875E-E6AB-3207-3F2D-5F09EF6F88A2}"/>
          </ac:spMkLst>
        </pc:spChg>
        <pc:spChg chg="add del mod">
          <ac:chgData name="Davide Di Vita" userId="8238969b-7589-49a7-850c-129f052e4e5c" providerId="ADAL" clId="{52589BC8-A66B-4CA6-BC18-6ACCD30877BF}" dt="2023-01-26T15:38:41.559" v="7685" actId="478"/>
          <ac:spMkLst>
            <pc:docMk/>
            <pc:sldMk cId="1182320890" sldId="289"/>
            <ac:spMk id="13" creationId="{36DA6826-D761-F033-AA9A-67621815E02D}"/>
          </ac:spMkLst>
        </pc:spChg>
        <pc:spChg chg="add mod">
          <ac:chgData name="Davide Di Vita" userId="8238969b-7589-49a7-850c-129f052e4e5c" providerId="ADAL" clId="{52589BC8-A66B-4CA6-BC18-6ACCD30877BF}" dt="2023-01-30T10:39:17.259" v="7915" actId="164"/>
          <ac:spMkLst>
            <pc:docMk/>
            <pc:sldMk cId="1182320890" sldId="289"/>
            <ac:spMk id="16" creationId="{82E1A71E-0303-9BF9-3D4C-357E7B800321}"/>
          </ac:spMkLst>
        </pc:spChg>
        <pc:spChg chg="add mod">
          <ac:chgData name="Davide Di Vita" userId="8238969b-7589-49a7-850c-129f052e4e5c" providerId="ADAL" clId="{52589BC8-A66B-4CA6-BC18-6ACCD30877BF}" dt="2023-01-30T10:39:19.808" v="7916" actId="164"/>
          <ac:spMkLst>
            <pc:docMk/>
            <pc:sldMk cId="1182320890" sldId="289"/>
            <ac:spMk id="29" creationId="{1A53E505-639D-2EA4-04D8-BB4E3B8456F3}"/>
          </ac:spMkLst>
        </pc:spChg>
        <pc:spChg chg="add mod">
          <ac:chgData name="Davide Di Vita" userId="8238969b-7589-49a7-850c-129f052e4e5c" providerId="ADAL" clId="{52589BC8-A66B-4CA6-BC18-6ACCD30877BF}" dt="2023-01-30T10:38:41.179" v="7906" actId="1076"/>
          <ac:spMkLst>
            <pc:docMk/>
            <pc:sldMk cId="1182320890" sldId="289"/>
            <ac:spMk id="31" creationId="{597A969B-6B96-7631-78AD-3357883F4EE2}"/>
          </ac:spMkLst>
        </pc:spChg>
        <pc:spChg chg="add mod">
          <ac:chgData name="Davide Di Vita" userId="8238969b-7589-49a7-850c-129f052e4e5c" providerId="ADAL" clId="{52589BC8-A66B-4CA6-BC18-6ACCD30877BF}" dt="2023-01-30T10:38:48.691" v="7910" actId="1076"/>
          <ac:spMkLst>
            <pc:docMk/>
            <pc:sldMk cId="1182320890" sldId="289"/>
            <ac:spMk id="32" creationId="{70400F4E-13B6-E354-37F9-540F217B3AC1}"/>
          </ac:spMkLst>
        </pc:spChg>
        <pc:spChg chg="add del mod">
          <ac:chgData name="Davide Di Vita" userId="8238969b-7589-49a7-850c-129f052e4e5c" providerId="ADAL" clId="{52589BC8-A66B-4CA6-BC18-6ACCD30877BF}" dt="2023-01-26T15:40:18.433" v="7725" actId="478"/>
          <ac:spMkLst>
            <pc:docMk/>
            <pc:sldMk cId="1182320890" sldId="289"/>
            <ac:spMk id="33" creationId="{2CEC8D08-C6F4-6C19-745B-6CCDBBE160C4}"/>
          </ac:spMkLst>
        </pc:spChg>
        <pc:spChg chg="add mod">
          <ac:chgData name="Davide Di Vita" userId="8238969b-7589-49a7-850c-129f052e4e5c" providerId="ADAL" clId="{52589BC8-A66B-4CA6-BC18-6ACCD30877BF}" dt="2023-01-30T10:40:04.558" v="7936" actId="1076"/>
          <ac:spMkLst>
            <pc:docMk/>
            <pc:sldMk cId="1182320890" sldId="289"/>
            <ac:spMk id="34" creationId="{045684E2-1BB2-C028-7FE2-199C3A872341}"/>
          </ac:spMkLst>
        </pc:spChg>
        <pc:spChg chg="add mod">
          <ac:chgData name="Davide Di Vita" userId="8238969b-7589-49a7-850c-129f052e4e5c" providerId="ADAL" clId="{52589BC8-A66B-4CA6-BC18-6ACCD30877BF}" dt="2023-01-30T10:38:38.843" v="7905" actId="1076"/>
          <ac:spMkLst>
            <pc:docMk/>
            <pc:sldMk cId="1182320890" sldId="289"/>
            <ac:spMk id="35" creationId="{DA460084-9952-9015-4389-2069209BD56B}"/>
          </ac:spMkLst>
        </pc:spChg>
        <pc:spChg chg="add mod">
          <ac:chgData name="Davide Di Vita" userId="8238969b-7589-49a7-850c-129f052e4e5c" providerId="ADAL" clId="{52589BC8-A66B-4CA6-BC18-6ACCD30877BF}" dt="2023-01-30T10:39:35.800" v="7924" actId="1037"/>
          <ac:spMkLst>
            <pc:docMk/>
            <pc:sldMk cId="1182320890" sldId="289"/>
            <ac:spMk id="36" creationId="{85E7E271-F126-B222-486F-07000141D61B}"/>
          </ac:spMkLst>
        </pc:spChg>
        <pc:spChg chg="add mod">
          <ac:chgData name="Davide Di Vita" userId="8238969b-7589-49a7-850c-129f052e4e5c" providerId="ADAL" clId="{52589BC8-A66B-4CA6-BC18-6ACCD30877BF}" dt="2023-01-30T10:38:53.493" v="7912" actId="1076"/>
          <ac:spMkLst>
            <pc:docMk/>
            <pc:sldMk cId="1182320890" sldId="289"/>
            <ac:spMk id="37" creationId="{0A516A3A-F0BD-6394-948E-6002C32DA070}"/>
          </ac:spMkLst>
        </pc:spChg>
        <pc:spChg chg="add mod">
          <ac:chgData name="Davide Di Vita" userId="8238969b-7589-49a7-850c-129f052e4e5c" providerId="ADAL" clId="{52589BC8-A66B-4CA6-BC18-6ACCD30877BF}" dt="2023-01-30T10:39:01.576" v="7914" actId="1076"/>
          <ac:spMkLst>
            <pc:docMk/>
            <pc:sldMk cId="1182320890" sldId="289"/>
            <ac:spMk id="38" creationId="{7C49D332-1AEB-1AF4-6108-CFF271F0D9AB}"/>
          </ac:spMkLst>
        </pc:spChg>
        <pc:spChg chg="add mod">
          <ac:chgData name="Davide Di Vita" userId="8238969b-7589-49a7-850c-129f052e4e5c" providerId="ADAL" clId="{52589BC8-A66B-4CA6-BC18-6ACCD30877BF}" dt="2023-01-30T10:39:45.243" v="7934" actId="1076"/>
          <ac:spMkLst>
            <pc:docMk/>
            <pc:sldMk cId="1182320890" sldId="289"/>
            <ac:spMk id="39" creationId="{E529B5FF-647C-83DF-DD57-C69207688D29}"/>
          </ac:spMkLst>
        </pc:spChg>
        <pc:spChg chg="add mod">
          <ac:chgData name="Davide Di Vita" userId="8238969b-7589-49a7-850c-129f052e4e5c" providerId="ADAL" clId="{52589BC8-A66B-4CA6-BC18-6ACCD30877BF}" dt="2023-02-02T16:10:53.381" v="8954" actId="1076"/>
          <ac:spMkLst>
            <pc:docMk/>
            <pc:sldMk cId="1182320890" sldId="289"/>
            <ac:spMk id="40" creationId="{4BFFCF66-CFF1-3439-BF4E-DB6379547CBF}"/>
          </ac:spMkLst>
        </pc:spChg>
        <pc:grpChg chg="add mod">
          <ac:chgData name="Davide Di Vita" userId="8238969b-7589-49a7-850c-129f052e4e5c" providerId="ADAL" clId="{52589BC8-A66B-4CA6-BC18-6ACCD30877BF}" dt="2023-01-30T10:38:09.375" v="7883" actId="164"/>
          <ac:grpSpMkLst>
            <pc:docMk/>
            <pc:sldMk cId="1182320890" sldId="289"/>
            <ac:grpSpMk id="6" creationId="{A9114009-8BAB-CBAF-6116-264B17A7C594}"/>
          </ac:grpSpMkLst>
        </pc:grpChg>
        <pc:grpChg chg="add mod">
          <ac:chgData name="Davide Di Vita" userId="8238969b-7589-49a7-850c-129f052e4e5c" providerId="ADAL" clId="{52589BC8-A66B-4CA6-BC18-6ACCD30877BF}" dt="2023-01-30T10:39:27.428" v="7918" actId="1076"/>
          <ac:grpSpMkLst>
            <pc:docMk/>
            <pc:sldMk cId="1182320890" sldId="289"/>
            <ac:grpSpMk id="7" creationId="{D6E0320B-E311-DD0A-F71A-7851400E2D51}"/>
          </ac:grpSpMkLst>
        </pc:grpChg>
        <pc:grpChg chg="add mod">
          <ac:chgData name="Davide Di Vita" userId="8238969b-7589-49a7-850c-129f052e4e5c" providerId="ADAL" clId="{52589BC8-A66B-4CA6-BC18-6ACCD30877BF}" dt="2023-01-30T10:40:42.944" v="7957" actId="1037"/>
          <ac:grpSpMkLst>
            <pc:docMk/>
            <pc:sldMk cId="1182320890" sldId="289"/>
            <ac:grpSpMk id="8" creationId="{467AFB35-1D1A-1B07-F715-A6C1F085F093}"/>
          </ac:grpSpMkLst>
        </pc:grpChg>
        <pc:graphicFrameChg chg="add del mod modGraphic">
          <ac:chgData name="Davide Di Vita" userId="8238969b-7589-49a7-850c-129f052e4e5c" providerId="ADAL" clId="{52589BC8-A66B-4CA6-BC18-6ACCD30877BF}" dt="2023-01-26T15:32:48.309" v="7616" actId="478"/>
          <ac:graphicFrameMkLst>
            <pc:docMk/>
            <pc:sldMk cId="1182320890" sldId="289"/>
            <ac:graphicFrameMk id="12" creationId="{FF763D68-30E8-D225-818A-5ED19915B066}"/>
          </ac:graphicFrameMkLst>
        </pc:graphicFrameChg>
        <pc:picChg chg="add del mod">
          <ac:chgData name="Davide Di Vita" userId="8238969b-7589-49a7-850c-129f052e4e5c" providerId="ADAL" clId="{52589BC8-A66B-4CA6-BC18-6ACCD30877BF}" dt="2023-02-06T09:36:24.205" v="10347" actId="21"/>
          <ac:picMkLst>
            <pc:docMk/>
            <pc:sldMk cId="1182320890" sldId="289"/>
            <ac:picMk id="2" creationId="{DDD06C65-5A62-52BF-0C1D-4D914FA17375}"/>
          </ac:picMkLst>
        </pc:picChg>
        <pc:picChg chg="add mod ord">
          <ac:chgData name="Davide Di Vita" userId="8238969b-7589-49a7-850c-129f052e4e5c" providerId="ADAL" clId="{52589BC8-A66B-4CA6-BC18-6ACCD30877BF}" dt="2023-01-30T10:38:46.481" v="7909" actId="34135"/>
          <ac:picMkLst>
            <pc:docMk/>
            <pc:sldMk cId="1182320890" sldId="289"/>
            <ac:picMk id="5" creationId="{FAEEEE67-0193-9A72-BE65-4553F40AABB4}"/>
          </ac:picMkLst>
        </pc:picChg>
        <pc:picChg chg="add del mod">
          <ac:chgData name="Davide Di Vita" userId="8238969b-7589-49a7-850c-129f052e4e5c" providerId="ADAL" clId="{52589BC8-A66B-4CA6-BC18-6ACCD30877BF}" dt="2023-01-26T15:09:16.759" v="7496" actId="478"/>
          <ac:picMkLst>
            <pc:docMk/>
            <pc:sldMk cId="1182320890" sldId="289"/>
            <ac:picMk id="7" creationId="{BDF3660A-4CB6-C74F-0613-8CA929DAAEEA}"/>
          </ac:picMkLst>
        </pc:picChg>
        <pc:picChg chg="add del mod modCrop">
          <ac:chgData name="Davide Di Vita" userId="8238969b-7589-49a7-850c-129f052e4e5c" providerId="ADAL" clId="{52589BC8-A66B-4CA6-BC18-6ACCD30877BF}" dt="2023-01-30T10:37:22.189" v="7878" actId="21"/>
          <ac:picMkLst>
            <pc:docMk/>
            <pc:sldMk cId="1182320890" sldId="289"/>
            <ac:picMk id="11" creationId="{E5F22187-316F-CA97-5039-788BF2918842}"/>
          </ac:picMkLst>
        </pc:picChg>
        <pc:cxnChg chg="add del mod">
          <ac:chgData name="Davide Di Vita" userId="8238969b-7589-49a7-850c-129f052e4e5c" providerId="ADAL" clId="{52589BC8-A66B-4CA6-BC18-6ACCD30877BF}" dt="2023-01-26T15:39:03.918" v="7689" actId="478"/>
          <ac:cxnSpMkLst>
            <pc:docMk/>
            <pc:sldMk cId="1182320890" sldId="289"/>
            <ac:cxnSpMk id="14" creationId="{E41774CA-2C7C-0EE2-C5D1-076067BCF04E}"/>
          </ac:cxnSpMkLst>
        </pc:cxnChg>
        <pc:cxnChg chg="add del mod">
          <ac:chgData name="Davide Di Vita" userId="8238969b-7589-49a7-850c-129f052e4e5c" providerId="ADAL" clId="{52589BC8-A66B-4CA6-BC18-6ACCD30877BF}" dt="2023-01-26T15:39:03.468" v="7688" actId="478"/>
          <ac:cxnSpMkLst>
            <pc:docMk/>
            <pc:sldMk cId="1182320890" sldId="289"/>
            <ac:cxnSpMk id="15" creationId="{58E49179-8522-81CE-A231-00518AA7685C}"/>
          </ac:cxnSpMkLst>
        </pc:cxnChg>
        <pc:cxnChg chg="add del mod">
          <ac:chgData name="Davide Di Vita" userId="8238969b-7589-49a7-850c-129f052e4e5c" providerId="ADAL" clId="{52589BC8-A66B-4CA6-BC18-6ACCD30877BF}" dt="2023-01-26T15:39:02.604" v="7687" actId="478"/>
          <ac:cxnSpMkLst>
            <pc:docMk/>
            <pc:sldMk cId="1182320890" sldId="289"/>
            <ac:cxnSpMk id="17" creationId="{A431462C-955B-449B-8CFD-CD08317F5864}"/>
          </ac:cxnSpMkLst>
        </pc:cxnChg>
        <pc:cxnChg chg="add del mod">
          <ac:chgData name="Davide Di Vita" userId="8238969b-7589-49a7-850c-129f052e4e5c" providerId="ADAL" clId="{52589BC8-A66B-4CA6-BC18-6ACCD30877BF}" dt="2023-01-26T15:39:02.138" v="7686" actId="478"/>
          <ac:cxnSpMkLst>
            <pc:docMk/>
            <pc:sldMk cId="1182320890" sldId="289"/>
            <ac:cxnSpMk id="18" creationId="{2E18D9D8-082D-CD3D-3FF2-586C6EEF469E}"/>
          </ac:cxnSpMkLst>
        </pc:cxnChg>
        <pc:cxnChg chg="add mod">
          <ac:chgData name="Davide Di Vita" userId="8238969b-7589-49a7-850c-129f052e4e5c" providerId="ADAL" clId="{52589BC8-A66B-4CA6-BC18-6ACCD30877BF}" dt="2023-01-30T10:39:17.259" v="7915" actId="164"/>
          <ac:cxnSpMkLst>
            <pc:docMk/>
            <pc:sldMk cId="1182320890" sldId="289"/>
            <ac:cxnSpMk id="19" creationId="{C9D0ED5C-99A6-0F5E-CFA2-F05325494B20}"/>
          </ac:cxnSpMkLst>
        </pc:cxnChg>
        <pc:cxnChg chg="add mod">
          <ac:chgData name="Davide Di Vita" userId="8238969b-7589-49a7-850c-129f052e4e5c" providerId="ADAL" clId="{52589BC8-A66B-4CA6-BC18-6ACCD30877BF}" dt="2023-01-30T10:39:19.808" v="7916" actId="164"/>
          <ac:cxnSpMkLst>
            <pc:docMk/>
            <pc:sldMk cId="1182320890" sldId="289"/>
            <ac:cxnSpMk id="30" creationId="{E620FEA0-7D5A-2460-E810-0D4C6EF24CF7}"/>
          </ac:cxnSpMkLst>
        </pc:cxnChg>
      </pc:sldChg>
      <pc:sldChg chg="addSp delSp modSp new mod ord">
        <pc:chgData name="Davide Di Vita" userId="8238969b-7589-49a7-850c-129f052e4e5c" providerId="ADAL" clId="{52589BC8-A66B-4CA6-BC18-6ACCD30877BF}" dt="2023-02-03T15:47:05.657" v="9660" actId="20577"/>
        <pc:sldMkLst>
          <pc:docMk/>
          <pc:sldMk cId="4110458982" sldId="290"/>
        </pc:sldMkLst>
        <pc:spChg chg="del">
          <ac:chgData name="Davide Di Vita" userId="8238969b-7589-49a7-850c-129f052e4e5c" providerId="ADAL" clId="{52589BC8-A66B-4CA6-BC18-6ACCD30877BF}" dt="2023-02-01T14:05:40.998" v="8426" actId="478"/>
          <ac:spMkLst>
            <pc:docMk/>
            <pc:sldMk cId="4110458982" sldId="290"/>
            <ac:spMk id="2" creationId="{EF34BA92-FAB7-D503-B908-4F268F4D16E7}"/>
          </ac:spMkLst>
        </pc:spChg>
        <pc:spChg chg="mod">
          <ac:chgData name="Davide Di Vita" userId="8238969b-7589-49a7-850c-129f052e4e5c" providerId="ADAL" clId="{52589BC8-A66B-4CA6-BC18-6ACCD30877BF}" dt="2023-02-03T15:47:05.657" v="9660" actId="20577"/>
          <ac:spMkLst>
            <pc:docMk/>
            <pc:sldMk cId="4110458982" sldId="290"/>
            <ac:spMk id="3" creationId="{450A9BB0-8813-299A-8DC3-906EB029B6FB}"/>
          </ac:spMkLst>
        </pc:spChg>
        <pc:picChg chg="add mod">
          <ac:chgData name="Davide Di Vita" userId="8238969b-7589-49a7-850c-129f052e4e5c" providerId="ADAL" clId="{52589BC8-A66B-4CA6-BC18-6ACCD30877BF}" dt="2023-02-01T14:05:53.693" v="8430" actId="1076"/>
          <ac:picMkLst>
            <pc:docMk/>
            <pc:sldMk cId="4110458982" sldId="290"/>
            <ac:picMk id="5" creationId="{71BBB82B-B7E8-A82A-4572-47A56AA6D400}"/>
          </ac:picMkLst>
        </pc:picChg>
      </pc:sldChg>
      <pc:sldChg chg="modSp add del mod">
        <pc:chgData name="Davide Di Vita" userId="8238969b-7589-49a7-850c-129f052e4e5c" providerId="ADAL" clId="{52589BC8-A66B-4CA6-BC18-6ACCD30877BF}" dt="2023-02-05T13:31:52.004" v="10161" actId="47"/>
        <pc:sldMkLst>
          <pc:docMk/>
          <pc:sldMk cId="162236228" sldId="291"/>
        </pc:sldMkLst>
        <pc:spChg chg="mod">
          <ac:chgData name="Davide Di Vita" userId="8238969b-7589-49a7-850c-129f052e4e5c" providerId="ADAL" clId="{52589BC8-A66B-4CA6-BC18-6ACCD30877BF}" dt="2023-02-02T13:49:58.834" v="8849" actId="20577"/>
          <ac:spMkLst>
            <pc:docMk/>
            <pc:sldMk cId="162236228" sldId="291"/>
            <ac:spMk id="3" creationId="{EB9F26FC-2321-4612-A2F4-C3CD350ABAEE}"/>
          </ac:spMkLst>
        </pc:spChg>
      </pc:sldChg>
      <pc:sldChg chg="modSp add mod">
        <pc:chgData name="Davide Di Vita" userId="8238969b-7589-49a7-850c-129f052e4e5c" providerId="ADAL" clId="{52589BC8-A66B-4CA6-BC18-6ACCD30877BF}" dt="2023-02-06T17:18:02.132" v="10631" actId="20577"/>
        <pc:sldMkLst>
          <pc:docMk/>
          <pc:sldMk cId="2443270435" sldId="292"/>
        </pc:sldMkLst>
        <pc:spChg chg="mod">
          <ac:chgData name="Davide Di Vita" userId="8238969b-7589-49a7-850c-129f052e4e5c" providerId="ADAL" clId="{52589BC8-A66B-4CA6-BC18-6ACCD30877BF}" dt="2023-02-06T17:18:02.132" v="10631" actId="20577"/>
          <ac:spMkLst>
            <pc:docMk/>
            <pc:sldMk cId="2443270435" sldId="292"/>
            <ac:spMk id="3" creationId="{32933BB2-D8A8-4694-8041-0A1424A5A945}"/>
          </ac:spMkLst>
        </pc:spChg>
      </pc:sldChg>
      <pc:sldChg chg="addSp delSp modSp add mod modClrScheme delAnim modAnim chgLayout">
        <pc:chgData name="Davide Di Vita" userId="8238969b-7589-49a7-850c-129f052e4e5c" providerId="ADAL" clId="{52589BC8-A66B-4CA6-BC18-6ACCD30877BF}" dt="2023-02-06T17:18:37.901" v="10651" actId="20577"/>
        <pc:sldMkLst>
          <pc:docMk/>
          <pc:sldMk cId="3859273207" sldId="319"/>
        </pc:sldMkLst>
        <pc:spChg chg="mod ord">
          <ac:chgData name="Davide Di Vita" userId="8238969b-7589-49a7-850c-129f052e4e5c" providerId="ADAL" clId="{52589BC8-A66B-4CA6-BC18-6ACCD30877BF}" dt="2023-02-06T17:18:37.901" v="10651" actId="20577"/>
          <ac:spMkLst>
            <pc:docMk/>
            <pc:sldMk cId="3859273207" sldId="319"/>
            <ac:spMk id="2" creationId="{7C499ECE-59A6-49F0-A22C-F1CA7EF8DB91}"/>
          </ac:spMkLst>
        </pc:spChg>
        <pc:spChg chg="del mod ord">
          <ac:chgData name="Davide Di Vita" userId="8238969b-7589-49a7-850c-129f052e4e5c" providerId="ADAL" clId="{52589BC8-A66B-4CA6-BC18-6ACCD30877BF}" dt="2023-02-02T13:49:37.302" v="8836" actId="478"/>
          <ac:spMkLst>
            <pc:docMk/>
            <pc:sldMk cId="3859273207" sldId="319"/>
            <ac:spMk id="4" creationId="{2E85C961-73B6-4846-A641-333BE0470262}"/>
          </ac:spMkLst>
        </pc:spChg>
        <pc:spChg chg="del mod topLvl">
          <ac:chgData name="Davide Di Vita" userId="8238969b-7589-49a7-850c-129f052e4e5c" providerId="ADAL" clId="{52589BC8-A66B-4CA6-BC18-6ACCD30877BF}" dt="2023-02-02T13:42:43.183" v="8783" actId="478"/>
          <ac:spMkLst>
            <pc:docMk/>
            <pc:sldMk cId="3859273207" sldId="319"/>
            <ac:spMk id="5" creationId="{F79D5163-0300-4211-B4E4-DDBCA7520436}"/>
          </ac:spMkLst>
        </pc:spChg>
        <pc:spChg chg="mod">
          <ac:chgData name="Davide Di Vita" userId="8238969b-7589-49a7-850c-129f052e4e5c" providerId="ADAL" clId="{52589BC8-A66B-4CA6-BC18-6ACCD30877BF}" dt="2023-02-02T13:46:30.884" v="8801" actId="1076"/>
          <ac:spMkLst>
            <pc:docMk/>
            <pc:sldMk cId="3859273207" sldId="319"/>
            <ac:spMk id="11" creationId="{69475005-414B-4D78-BEA3-F507C3C313FE}"/>
          </ac:spMkLst>
        </pc:spChg>
        <pc:spChg chg="mod">
          <ac:chgData name="Davide Di Vita" userId="8238969b-7589-49a7-850c-129f052e4e5c" providerId="ADAL" clId="{52589BC8-A66B-4CA6-BC18-6ACCD30877BF}" dt="2023-02-02T13:46:34.950" v="8802" actId="1076"/>
          <ac:spMkLst>
            <pc:docMk/>
            <pc:sldMk cId="3859273207" sldId="319"/>
            <ac:spMk id="12" creationId="{D981083D-B7F2-44C7-86E1-4C548BDE2628}"/>
          </ac:spMkLst>
        </pc:spChg>
        <pc:spChg chg="mod">
          <ac:chgData name="Davide Di Vita" userId="8238969b-7589-49a7-850c-129f052e4e5c" providerId="ADAL" clId="{52589BC8-A66B-4CA6-BC18-6ACCD30877BF}" dt="2023-02-02T13:46:41.416" v="8803" actId="1076"/>
          <ac:spMkLst>
            <pc:docMk/>
            <pc:sldMk cId="3859273207" sldId="319"/>
            <ac:spMk id="13" creationId="{BCE771A8-8E96-4AD3-9358-F637D0A06D73}"/>
          </ac:spMkLst>
        </pc:spChg>
        <pc:spChg chg="add del mod ord">
          <ac:chgData name="Davide Di Vita" userId="8238969b-7589-49a7-850c-129f052e4e5c" providerId="ADAL" clId="{52589BC8-A66B-4CA6-BC18-6ACCD30877BF}" dt="2023-02-02T13:36:16.855" v="8779" actId="478"/>
          <ac:spMkLst>
            <pc:docMk/>
            <pc:sldMk cId="3859273207" sldId="319"/>
            <ac:spMk id="14" creationId="{0C155E42-4AA9-23A9-DE4A-6826787F3A4E}"/>
          </ac:spMkLst>
        </pc:spChg>
        <pc:spChg chg="add del">
          <ac:chgData name="Davide Di Vita" userId="8238969b-7589-49a7-850c-129f052e4e5c" providerId="ADAL" clId="{52589BC8-A66B-4CA6-BC18-6ACCD30877BF}" dt="2023-02-02T13:42:50.520" v="8786" actId="22"/>
          <ac:spMkLst>
            <pc:docMk/>
            <pc:sldMk cId="3859273207" sldId="319"/>
            <ac:spMk id="16" creationId="{22A50FB4-0C32-AFF0-E0C8-400EC9E2A74E}"/>
          </ac:spMkLst>
        </pc:spChg>
        <pc:spChg chg="add mod">
          <ac:chgData name="Davide Di Vita" userId="8238969b-7589-49a7-850c-129f052e4e5c" providerId="ADAL" clId="{52589BC8-A66B-4CA6-BC18-6ACCD30877BF}" dt="2023-02-02T13:47:25.009" v="8811" actId="164"/>
          <ac:spMkLst>
            <pc:docMk/>
            <pc:sldMk cId="3859273207" sldId="319"/>
            <ac:spMk id="17" creationId="{7FD36141-8F9C-1FD4-9515-044B7C753C3F}"/>
          </ac:spMkLst>
        </pc:spChg>
        <pc:spChg chg="add mod">
          <ac:chgData name="Davide Di Vita" userId="8238969b-7589-49a7-850c-129f052e4e5c" providerId="ADAL" clId="{52589BC8-A66B-4CA6-BC18-6ACCD30877BF}" dt="2023-02-02T13:47:25.009" v="8811" actId="164"/>
          <ac:spMkLst>
            <pc:docMk/>
            <pc:sldMk cId="3859273207" sldId="319"/>
            <ac:spMk id="18" creationId="{8C1B1F2A-A00A-63B7-5652-369026FA9CDE}"/>
          </ac:spMkLst>
        </pc:spChg>
        <pc:spChg chg="add mod">
          <ac:chgData name="Davide Di Vita" userId="8238969b-7589-49a7-850c-129f052e4e5c" providerId="ADAL" clId="{52589BC8-A66B-4CA6-BC18-6ACCD30877BF}" dt="2023-02-02T13:47:25.009" v="8811" actId="164"/>
          <ac:spMkLst>
            <pc:docMk/>
            <pc:sldMk cId="3859273207" sldId="319"/>
            <ac:spMk id="19" creationId="{D71279A3-6DB7-D5F7-8BD1-8B7758D0438D}"/>
          </ac:spMkLst>
        </pc:spChg>
        <pc:spChg chg="del mod">
          <ac:chgData name="Davide Di Vita" userId="8238969b-7589-49a7-850c-129f052e4e5c" providerId="ADAL" clId="{52589BC8-A66B-4CA6-BC18-6ACCD30877BF}" dt="2023-02-02T13:47:15.232" v="8809" actId="478"/>
          <ac:spMkLst>
            <pc:docMk/>
            <pc:sldMk cId="3859273207" sldId="319"/>
            <ac:spMk id="43" creationId="{5DC21FB0-8BB1-4AF9-9722-80F2735EC41D}"/>
          </ac:spMkLst>
        </pc:spChg>
        <pc:spChg chg="del mod">
          <ac:chgData name="Davide Di Vita" userId="8238969b-7589-49a7-850c-129f052e4e5c" providerId="ADAL" clId="{52589BC8-A66B-4CA6-BC18-6ACCD30877BF}" dt="2023-02-02T13:47:13.901" v="8808" actId="478"/>
          <ac:spMkLst>
            <pc:docMk/>
            <pc:sldMk cId="3859273207" sldId="319"/>
            <ac:spMk id="44" creationId="{6F9408D6-15BC-41A5-B3B0-B06CE06F8B29}"/>
          </ac:spMkLst>
        </pc:spChg>
        <pc:spChg chg="del mod topLvl">
          <ac:chgData name="Davide Di Vita" userId="8238969b-7589-49a7-850c-129f052e4e5c" providerId="ADAL" clId="{52589BC8-A66B-4CA6-BC18-6ACCD30877BF}" dt="2023-02-02T13:47:16.549" v="8810" actId="478"/>
          <ac:spMkLst>
            <pc:docMk/>
            <pc:sldMk cId="3859273207" sldId="319"/>
            <ac:spMk id="45" creationId="{EB7F2BAB-0D2F-4A44-9D2D-98A90FA0B07A}"/>
          </ac:spMkLst>
        </pc:spChg>
        <pc:spChg chg="del mod topLvl">
          <ac:chgData name="Davide Di Vita" userId="8238969b-7589-49a7-850c-129f052e4e5c" providerId="ADAL" clId="{52589BC8-A66B-4CA6-BC18-6ACCD30877BF}" dt="2023-02-02T13:42:43.183" v="8783" actId="478"/>
          <ac:spMkLst>
            <pc:docMk/>
            <pc:sldMk cId="3859273207" sldId="319"/>
            <ac:spMk id="48" creationId="{0924F3EC-9046-424E-8EA9-A5CA42209D9D}"/>
          </ac:spMkLst>
        </pc:spChg>
        <pc:spChg chg="del mod topLvl">
          <ac:chgData name="Davide Di Vita" userId="8238969b-7589-49a7-850c-129f052e4e5c" providerId="ADAL" clId="{52589BC8-A66B-4CA6-BC18-6ACCD30877BF}" dt="2023-02-02T13:42:43.183" v="8783" actId="478"/>
          <ac:spMkLst>
            <pc:docMk/>
            <pc:sldMk cId="3859273207" sldId="319"/>
            <ac:spMk id="49" creationId="{8CE0C87E-1305-4D25-8B94-F87F04052A57}"/>
          </ac:spMkLst>
        </pc:spChg>
        <pc:spChg chg="del mod topLvl">
          <ac:chgData name="Davide Di Vita" userId="8238969b-7589-49a7-850c-129f052e4e5c" providerId="ADAL" clId="{52589BC8-A66B-4CA6-BC18-6ACCD30877BF}" dt="2023-02-02T13:42:43.183" v="8783" actId="478"/>
          <ac:spMkLst>
            <pc:docMk/>
            <pc:sldMk cId="3859273207" sldId="319"/>
            <ac:spMk id="50" creationId="{DE5EB258-DF41-4FE8-A8FB-EC107E62828B}"/>
          </ac:spMkLst>
        </pc:spChg>
        <pc:spChg chg="del mod topLvl">
          <ac:chgData name="Davide Di Vita" userId="8238969b-7589-49a7-850c-129f052e4e5c" providerId="ADAL" clId="{52589BC8-A66B-4CA6-BC18-6ACCD30877BF}" dt="2023-02-02T13:42:54.816" v="8788" actId="478"/>
          <ac:spMkLst>
            <pc:docMk/>
            <pc:sldMk cId="3859273207" sldId="319"/>
            <ac:spMk id="51" creationId="{C5478919-827A-47DC-B171-FAD110A9942A}"/>
          </ac:spMkLst>
        </pc:spChg>
        <pc:spChg chg="del mod topLvl">
          <ac:chgData name="Davide Di Vita" userId="8238969b-7589-49a7-850c-129f052e4e5c" providerId="ADAL" clId="{52589BC8-A66B-4CA6-BC18-6ACCD30877BF}" dt="2023-02-02T13:42:54.816" v="8788" actId="478"/>
          <ac:spMkLst>
            <pc:docMk/>
            <pc:sldMk cId="3859273207" sldId="319"/>
            <ac:spMk id="52" creationId="{7F72E829-370F-43AC-B650-6DCFA53D0754}"/>
          </ac:spMkLst>
        </pc:spChg>
        <pc:spChg chg="del mod topLvl">
          <ac:chgData name="Davide Di Vita" userId="8238969b-7589-49a7-850c-129f052e4e5c" providerId="ADAL" clId="{52589BC8-A66B-4CA6-BC18-6ACCD30877BF}" dt="2023-02-02T13:42:54.816" v="8788" actId="478"/>
          <ac:spMkLst>
            <pc:docMk/>
            <pc:sldMk cId="3859273207" sldId="319"/>
            <ac:spMk id="53" creationId="{2E2F97D7-5839-4F1F-BFD8-253294F52C3D}"/>
          </ac:spMkLst>
        </pc:spChg>
        <pc:spChg chg="del mod topLvl">
          <ac:chgData name="Davide Di Vita" userId="8238969b-7589-49a7-850c-129f052e4e5c" providerId="ADAL" clId="{52589BC8-A66B-4CA6-BC18-6ACCD30877BF}" dt="2023-02-02T13:42:54.816" v="8788" actId="478"/>
          <ac:spMkLst>
            <pc:docMk/>
            <pc:sldMk cId="3859273207" sldId="319"/>
            <ac:spMk id="54" creationId="{4E739A94-C8F7-44E6-BD62-B60729242EB4}"/>
          </ac:spMkLst>
        </pc:spChg>
        <pc:spChg chg="mod">
          <ac:chgData name="Davide Di Vita" userId="8238969b-7589-49a7-850c-129f052e4e5c" providerId="ADAL" clId="{52589BC8-A66B-4CA6-BC18-6ACCD30877BF}" dt="2023-02-02T13:47:37.130" v="8813" actId="1076"/>
          <ac:spMkLst>
            <pc:docMk/>
            <pc:sldMk cId="3859273207" sldId="319"/>
            <ac:spMk id="62" creationId="{74EFB146-5D74-437E-AB0B-F000EB5C64FF}"/>
          </ac:spMkLst>
        </pc:spChg>
        <pc:grpChg chg="del">
          <ac:chgData name="Davide Di Vita" userId="8238969b-7589-49a7-850c-129f052e4e5c" providerId="ADAL" clId="{52589BC8-A66B-4CA6-BC18-6ACCD30877BF}" dt="2023-02-02T13:42:53.116" v="8787" actId="165"/>
          <ac:grpSpMkLst>
            <pc:docMk/>
            <pc:sldMk cId="3859273207" sldId="319"/>
            <ac:grpSpMk id="6" creationId="{FAA6ECA9-B7E7-45DE-A26E-5409983B9D3D}"/>
          </ac:grpSpMkLst>
        </pc:grpChg>
        <pc:grpChg chg="del">
          <ac:chgData name="Davide Di Vita" userId="8238969b-7589-49a7-850c-129f052e4e5c" providerId="ADAL" clId="{52589BC8-A66B-4CA6-BC18-6ACCD30877BF}" dt="2023-02-02T13:42:40.391" v="8782" actId="165"/>
          <ac:grpSpMkLst>
            <pc:docMk/>
            <pc:sldMk cId="3859273207" sldId="319"/>
            <ac:grpSpMk id="10" creationId="{BFEFCC64-1A45-4FE0-831D-A68A41E2BDDF}"/>
          </ac:grpSpMkLst>
        </pc:grpChg>
        <pc:grpChg chg="add mod">
          <ac:chgData name="Davide Di Vita" userId="8238969b-7589-49a7-850c-129f052e4e5c" providerId="ADAL" clId="{52589BC8-A66B-4CA6-BC18-6ACCD30877BF}" dt="2023-02-02T13:47:51.690" v="8817" actId="14100"/>
          <ac:grpSpMkLst>
            <pc:docMk/>
            <pc:sldMk cId="3859273207" sldId="319"/>
            <ac:grpSpMk id="20" creationId="{B39F2171-DA9A-DA36-42D5-1E31A2913EC7}"/>
          </ac:grpSpMkLst>
        </pc:grpChg>
        <pc:grpChg chg="mod topLvl">
          <ac:chgData name="Davide Di Vita" userId="8238969b-7589-49a7-850c-129f052e4e5c" providerId="ADAL" clId="{52589BC8-A66B-4CA6-BC18-6ACCD30877BF}" dt="2023-02-02T13:47:25.009" v="8811" actId="164"/>
          <ac:grpSpMkLst>
            <pc:docMk/>
            <pc:sldMk cId="3859273207" sldId="319"/>
            <ac:grpSpMk id="42" creationId="{E75A36AD-2A88-4D3C-BDDF-64A3F0638EE3}"/>
          </ac:grpSpMkLst>
        </pc:grpChg>
        <pc:grpChg chg="del">
          <ac:chgData name="Davide Di Vita" userId="8238969b-7589-49a7-850c-129f052e4e5c" providerId="ADAL" clId="{52589BC8-A66B-4CA6-BC18-6ACCD30877BF}" dt="2023-02-02T13:47:16.549" v="8810" actId="478"/>
          <ac:grpSpMkLst>
            <pc:docMk/>
            <pc:sldMk cId="3859273207" sldId="319"/>
            <ac:grpSpMk id="61" creationId="{B6BD50D1-C49C-4787-A59F-ADD9F94730C3}"/>
          </ac:grpSpMkLst>
        </pc:grpChg>
        <pc:picChg chg="mod">
          <ac:chgData name="Davide Di Vita" userId="8238969b-7589-49a7-850c-129f052e4e5c" providerId="ADAL" clId="{52589BC8-A66B-4CA6-BC18-6ACCD30877BF}" dt="2023-02-02T13:46:21.116" v="8798" actId="1076"/>
          <ac:picMkLst>
            <pc:docMk/>
            <pc:sldMk cId="3859273207" sldId="319"/>
            <ac:picMk id="7" creationId="{2C02AC6F-F329-4BCF-89A4-3BABA2C5747D}"/>
          </ac:picMkLst>
        </pc:picChg>
        <pc:picChg chg="mod topLvl">
          <ac:chgData name="Davide Di Vita" userId="8238969b-7589-49a7-850c-129f052e4e5c" providerId="ADAL" clId="{52589BC8-A66B-4CA6-BC18-6ACCD30877BF}" dt="2023-02-02T13:47:29.267" v="8812" actId="1076"/>
          <ac:picMkLst>
            <pc:docMk/>
            <pc:sldMk cId="3859273207" sldId="319"/>
            <ac:picMk id="9" creationId="{123ED234-626E-4360-AFDA-5ECA90559822}"/>
          </ac:picMkLst>
        </pc:picChg>
        <pc:picChg chg="mod ord topLvl">
          <ac:chgData name="Davide Di Vita" userId="8238969b-7589-49a7-850c-129f052e4e5c" providerId="ADAL" clId="{52589BC8-A66B-4CA6-BC18-6ACCD30877BF}" dt="2023-02-02T13:47:46.443" v="8816" actId="166"/>
          <ac:picMkLst>
            <pc:docMk/>
            <pc:sldMk cId="3859273207" sldId="319"/>
            <ac:picMk id="47" creationId="{D34D0BCC-745C-49DE-8C9C-56328D33C1D6}"/>
          </ac:picMkLst>
        </pc:picChg>
        <pc:cxnChg chg="mod">
          <ac:chgData name="Davide Di Vita" userId="8238969b-7589-49a7-850c-129f052e4e5c" providerId="ADAL" clId="{52589BC8-A66B-4CA6-BC18-6ACCD30877BF}" dt="2023-02-02T13:42:30.452" v="8781" actId="208"/>
          <ac:cxnSpMkLst>
            <pc:docMk/>
            <pc:sldMk cId="3859273207" sldId="319"/>
            <ac:cxnSpMk id="23" creationId="{0EFC556E-6F02-4A4F-993A-093AE498BE2E}"/>
          </ac:cxnSpMkLst>
        </pc:cxnChg>
        <pc:cxnChg chg="mod">
          <ac:chgData name="Davide Di Vita" userId="8238969b-7589-49a7-850c-129f052e4e5c" providerId="ADAL" clId="{52589BC8-A66B-4CA6-BC18-6ACCD30877BF}" dt="2023-02-02T13:42:30.452" v="8781" actId="208"/>
          <ac:cxnSpMkLst>
            <pc:docMk/>
            <pc:sldMk cId="3859273207" sldId="319"/>
            <ac:cxnSpMk id="24" creationId="{C199EAD3-E7F1-41B7-B676-F852260A21EA}"/>
          </ac:cxnSpMkLst>
        </pc:cxnChg>
        <pc:cxnChg chg="mod">
          <ac:chgData name="Davide Di Vita" userId="8238969b-7589-49a7-850c-129f052e4e5c" providerId="ADAL" clId="{52589BC8-A66B-4CA6-BC18-6ACCD30877BF}" dt="2023-02-02T13:42:30.452" v="8781" actId="208"/>
          <ac:cxnSpMkLst>
            <pc:docMk/>
            <pc:sldMk cId="3859273207" sldId="319"/>
            <ac:cxnSpMk id="25" creationId="{DF19A4E4-D352-49A4-A618-B4F33737DE38}"/>
          </ac:cxnSpMkLst>
        </pc:cxnChg>
        <pc:cxnChg chg="mod">
          <ac:chgData name="Davide Di Vita" userId="8238969b-7589-49a7-850c-129f052e4e5c" providerId="ADAL" clId="{52589BC8-A66B-4CA6-BC18-6ACCD30877BF}" dt="2023-02-02T13:42:30.452" v="8781" actId="208"/>
          <ac:cxnSpMkLst>
            <pc:docMk/>
            <pc:sldMk cId="3859273207" sldId="319"/>
            <ac:cxnSpMk id="26" creationId="{16440796-4B8B-4C81-B9E2-4AF363088516}"/>
          </ac:cxnSpMkLst>
        </pc:cxnChg>
        <pc:cxnChg chg="mod">
          <ac:chgData name="Davide Di Vita" userId="8238969b-7589-49a7-850c-129f052e4e5c" providerId="ADAL" clId="{52589BC8-A66B-4CA6-BC18-6ACCD30877BF}" dt="2023-02-02T13:46:58.956" v="8805" actId="1076"/>
          <ac:cxnSpMkLst>
            <pc:docMk/>
            <pc:sldMk cId="3859273207" sldId="319"/>
            <ac:cxnSpMk id="56" creationId="{F5D6F8B4-C13C-415B-B1F8-B92D6CC2F608}"/>
          </ac:cxnSpMkLst>
        </pc:cxnChg>
        <pc:cxnChg chg="mod">
          <ac:chgData name="Davide Di Vita" userId="8238969b-7589-49a7-850c-129f052e4e5c" providerId="ADAL" clId="{52589BC8-A66B-4CA6-BC18-6ACCD30877BF}" dt="2023-02-02T13:45:34.625" v="8789" actId="208"/>
          <ac:cxnSpMkLst>
            <pc:docMk/>
            <pc:sldMk cId="3859273207" sldId="319"/>
            <ac:cxnSpMk id="57" creationId="{DDEBB799-8F83-4155-A59C-7EF0434B7CCC}"/>
          </ac:cxnSpMkLst>
        </pc:cxnChg>
        <pc:cxnChg chg="mod">
          <ac:chgData name="Davide Di Vita" userId="8238969b-7589-49a7-850c-129f052e4e5c" providerId="ADAL" clId="{52589BC8-A66B-4CA6-BC18-6ACCD30877BF}" dt="2023-02-02T13:45:34.625" v="8789" actId="208"/>
          <ac:cxnSpMkLst>
            <pc:docMk/>
            <pc:sldMk cId="3859273207" sldId="319"/>
            <ac:cxnSpMk id="58" creationId="{8692BAA1-2DA8-44F0-A5E8-662FB26ECE24}"/>
          </ac:cxnSpMkLst>
        </pc:cxnChg>
        <pc:cxnChg chg="mod">
          <ac:chgData name="Davide Di Vita" userId="8238969b-7589-49a7-850c-129f052e4e5c" providerId="ADAL" clId="{52589BC8-A66B-4CA6-BC18-6ACCD30877BF}" dt="2023-02-02T13:45:34.625" v="8789" actId="208"/>
          <ac:cxnSpMkLst>
            <pc:docMk/>
            <pc:sldMk cId="3859273207" sldId="319"/>
            <ac:cxnSpMk id="59" creationId="{419E3DD2-5CD5-410F-A66A-C73CC2E28BBC}"/>
          </ac:cxnSpMkLst>
        </pc:cxnChg>
        <pc:cxnChg chg="mod">
          <ac:chgData name="Davide Di Vita" userId="8238969b-7589-49a7-850c-129f052e4e5c" providerId="ADAL" clId="{52589BC8-A66B-4CA6-BC18-6ACCD30877BF}" dt="2023-02-02T13:45:34.625" v="8789" actId="208"/>
          <ac:cxnSpMkLst>
            <pc:docMk/>
            <pc:sldMk cId="3859273207" sldId="319"/>
            <ac:cxnSpMk id="60" creationId="{755CBFE9-1862-457B-9FE9-36758AF29B4D}"/>
          </ac:cxnSpMkLst>
        </pc:cxnChg>
      </pc:sldChg>
      <pc:sldChg chg="addSp delSp modSp add mod modClrScheme chgLayout">
        <pc:chgData name="Davide Di Vita" userId="8238969b-7589-49a7-850c-129f052e4e5c" providerId="ADAL" clId="{52589BC8-A66B-4CA6-BC18-6ACCD30877BF}" dt="2023-02-06T17:18:41.629" v="10653" actId="20577"/>
        <pc:sldMkLst>
          <pc:docMk/>
          <pc:sldMk cId="4090447589" sldId="655"/>
        </pc:sldMkLst>
        <pc:spChg chg="add del mod ord">
          <ac:chgData name="Davide Di Vita" userId="8238969b-7589-49a7-850c-129f052e4e5c" providerId="ADAL" clId="{52589BC8-A66B-4CA6-BC18-6ACCD30877BF}" dt="2023-02-02T13:29:09.427" v="8741" actId="478"/>
          <ac:spMkLst>
            <pc:docMk/>
            <pc:sldMk cId="4090447589" sldId="655"/>
            <ac:spMk id="2" creationId="{11794347-7073-FAEF-79D3-79B8583E8CCF}"/>
          </ac:spMkLst>
        </pc:spChg>
        <pc:spChg chg="del mod ord">
          <ac:chgData name="Davide Di Vita" userId="8238969b-7589-49a7-850c-129f052e4e5c" providerId="ADAL" clId="{52589BC8-A66B-4CA6-BC18-6ACCD30877BF}" dt="2023-02-02T13:29:06.144" v="8740" actId="478"/>
          <ac:spMkLst>
            <pc:docMk/>
            <pc:sldMk cId="4090447589" sldId="655"/>
            <ac:spMk id="4" creationId="{3960BF5F-ED3A-2B98-EC04-FCC0BDE096FA}"/>
          </ac:spMkLst>
        </pc:spChg>
        <pc:spChg chg="mod">
          <ac:chgData name="Davide Di Vita" userId="8238969b-7589-49a7-850c-129f052e4e5c" providerId="ADAL" clId="{52589BC8-A66B-4CA6-BC18-6ACCD30877BF}" dt="2023-02-02T13:48:51.516" v="8830" actId="2711"/>
          <ac:spMkLst>
            <pc:docMk/>
            <pc:sldMk cId="4090447589" sldId="655"/>
            <ac:spMk id="8" creationId="{444057B7-A1EA-0B45-8FAA-DDB9C6B01BCE}"/>
          </ac:spMkLst>
        </pc:spChg>
        <pc:spChg chg="mod">
          <ac:chgData name="Davide Di Vita" userId="8238969b-7589-49a7-850c-129f052e4e5c" providerId="ADAL" clId="{52589BC8-A66B-4CA6-BC18-6ACCD30877BF}" dt="2023-02-02T13:48:48.606" v="8829" actId="2711"/>
          <ac:spMkLst>
            <pc:docMk/>
            <pc:sldMk cId="4090447589" sldId="655"/>
            <ac:spMk id="9" creationId="{6F2FBE86-D759-9F42-A27A-79E70C7129F9}"/>
          </ac:spMkLst>
        </pc:spChg>
        <pc:spChg chg="mod ord">
          <ac:chgData name="Davide Di Vita" userId="8238969b-7589-49a7-850c-129f052e4e5c" providerId="ADAL" clId="{52589BC8-A66B-4CA6-BC18-6ACCD30877BF}" dt="2023-02-06T17:18:41.629" v="10653" actId="20577"/>
          <ac:spMkLst>
            <pc:docMk/>
            <pc:sldMk cId="4090447589" sldId="655"/>
            <ac:spMk id="22" creationId="{937EB6A1-0F30-7FE5-3281-029F07837660}"/>
          </ac:spMkLst>
        </pc:spChg>
        <pc:spChg chg="mod">
          <ac:chgData name="Davide Di Vita" userId="8238969b-7589-49a7-850c-129f052e4e5c" providerId="ADAL" clId="{52589BC8-A66B-4CA6-BC18-6ACCD30877BF}" dt="2023-02-02T13:48:14.295" v="8822" actId="164"/>
          <ac:spMkLst>
            <pc:docMk/>
            <pc:sldMk cId="4090447589" sldId="655"/>
            <ac:spMk id="24" creationId="{F8EE948C-F9F6-427F-DE63-AD4B0302165D}"/>
          </ac:spMkLst>
        </pc:spChg>
        <pc:spChg chg="mod">
          <ac:chgData name="Davide Di Vita" userId="8238969b-7589-49a7-850c-129f052e4e5c" providerId="ADAL" clId="{52589BC8-A66B-4CA6-BC18-6ACCD30877BF}" dt="2023-02-02T13:48:10.581" v="8821" actId="164"/>
          <ac:spMkLst>
            <pc:docMk/>
            <pc:sldMk cId="4090447589" sldId="655"/>
            <ac:spMk id="25" creationId="{04D9EBE3-3657-3896-71A3-DBB78A0A4BEA}"/>
          </ac:spMkLst>
        </pc:spChg>
        <pc:spChg chg="mod ord">
          <ac:chgData name="Davide Di Vita" userId="8238969b-7589-49a7-850c-129f052e4e5c" providerId="ADAL" clId="{52589BC8-A66B-4CA6-BC18-6ACCD30877BF}" dt="2023-02-02T13:49:09.061" v="8834" actId="1076"/>
          <ac:spMkLst>
            <pc:docMk/>
            <pc:sldMk cId="4090447589" sldId="655"/>
            <ac:spMk id="37" creationId="{2D937BD8-C12F-2D01-059C-6074E6847F63}"/>
          </ac:spMkLst>
        </pc:spChg>
        <pc:spChg chg="mod">
          <ac:chgData name="Davide Di Vita" userId="8238969b-7589-49a7-850c-129f052e4e5c" providerId="ADAL" clId="{52589BC8-A66B-4CA6-BC18-6ACCD30877BF}" dt="2023-02-02T13:49:15.873" v="8835" actId="1076"/>
          <ac:spMkLst>
            <pc:docMk/>
            <pc:sldMk cId="4090447589" sldId="655"/>
            <ac:spMk id="40" creationId="{660F5E34-50C9-A115-1D85-71161423EEEB}"/>
          </ac:spMkLst>
        </pc:spChg>
        <pc:spChg chg="del mod">
          <ac:chgData name="Davide Di Vita" userId="8238969b-7589-49a7-850c-129f052e4e5c" providerId="ADAL" clId="{52589BC8-A66B-4CA6-BC18-6ACCD30877BF}" dt="2023-02-02T13:47:58.801" v="8818" actId="478"/>
          <ac:spMkLst>
            <pc:docMk/>
            <pc:sldMk cId="4090447589" sldId="655"/>
            <ac:spMk id="95" creationId="{39CA47C2-37F5-DBE2-16DF-9D4571398FA4}"/>
          </ac:spMkLst>
        </pc:spChg>
        <pc:grpChg chg="add mod">
          <ac:chgData name="Davide Di Vita" userId="8238969b-7589-49a7-850c-129f052e4e5c" providerId="ADAL" clId="{52589BC8-A66B-4CA6-BC18-6ACCD30877BF}" dt="2023-02-02T13:49:02.378" v="8832" actId="1076"/>
          <ac:grpSpMkLst>
            <pc:docMk/>
            <pc:sldMk cId="4090447589" sldId="655"/>
            <ac:grpSpMk id="3" creationId="{B2165E4E-771D-6E8D-100B-724C3FD433C7}"/>
          </ac:grpSpMkLst>
        </pc:grpChg>
        <pc:grpChg chg="add mod">
          <ac:chgData name="Davide Di Vita" userId="8238969b-7589-49a7-850c-129f052e4e5c" providerId="ADAL" clId="{52589BC8-A66B-4CA6-BC18-6ACCD30877BF}" dt="2023-02-02T13:48:59.303" v="8831" actId="1076"/>
          <ac:grpSpMkLst>
            <pc:docMk/>
            <pc:sldMk cId="4090447589" sldId="655"/>
            <ac:grpSpMk id="5" creationId="{9638540E-0E08-C5D9-9BCD-D6FA4670C152}"/>
          </ac:grpSpMkLst>
        </pc:grpChg>
        <pc:grpChg chg="mod">
          <ac:chgData name="Davide Di Vita" userId="8238969b-7589-49a7-850c-129f052e4e5c" providerId="ADAL" clId="{52589BC8-A66B-4CA6-BC18-6ACCD30877BF}" dt="2023-02-02T13:49:15.873" v="8835" actId="1076"/>
          <ac:grpSpMkLst>
            <pc:docMk/>
            <pc:sldMk cId="4090447589" sldId="655"/>
            <ac:grpSpMk id="36" creationId="{A00B4308-D561-504F-627E-67B56D2C9E0E}"/>
          </ac:grpSpMkLst>
        </pc:grpChg>
        <pc:grpChg chg="del mod">
          <ac:chgData name="Davide Di Vita" userId="8238969b-7589-49a7-850c-129f052e4e5c" providerId="ADAL" clId="{52589BC8-A66B-4CA6-BC18-6ACCD30877BF}" dt="2023-02-02T13:47:58.801" v="8818" actId="478"/>
          <ac:grpSpMkLst>
            <pc:docMk/>
            <pc:sldMk cId="4090447589" sldId="655"/>
            <ac:grpSpMk id="96" creationId="{73C39D1C-A31F-30FC-5CBD-020E0EF6D7F2}"/>
          </ac:grpSpMkLst>
        </pc:grpChg>
        <pc:picChg chg="mod">
          <ac:chgData name="Davide Di Vita" userId="8238969b-7589-49a7-850c-129f052e4e5c" providerId="ADAL" clId="{52589BC8-A66B-4CA6-BC18-6ACCD30877BF}" dt="2023-02-02T13:48:10.581" v="8821" actId="164"/>
          <ac:picMkLst>
            <pc:docMk/>
            <pc:sldMk cId="4090447589" sldId="655"/>
            <ac:picMk id="15" creationId="{9917F40E-7DC6-2B07-8EEA-D4F9F57D8BB8}"/>
          </ac:picMkLst>
        </pc:picChg>
        <pc:picChg chg="mod">
          <ac:chgData name="Davide Di Vita" userId="8238969b-7589-49a7-850c-129f052e4e5c" providerId="ADAL" clId="{52589BC8-A66B-4CA6-BC18-6ACCD30877BF}" dt="2023-02-02T13:48:14.295" v="8822" actId="164"/>
          <ac:picMkLst>
            <pc:docMk/>
            <pc:sldMk cId="4090447589" sldId="655"/>
            <ac:picMk id="18" creationId="{E38FC9A5-95FF-2609-3A99-7677737F9B7C}"/>
          </ac:picMkLst>
        </pc:picChg>
      </pc:sldChg>
      <pc:sldChg chg="addSp delSp modSp new mod modClrScheme chgLayout">
        <pc:chgData name="Davide Di Vita" userId="8238969b-7589-49a7-850c-129f052e4e5c" providerId="ADAL" clId="{52589BC8-A66B-4CA6-BC18-6ACCD30877BF}" dt="2023-02-02T13:51:19.793" v="8858" actId="478"/>
        <pc:sldMkLst>
          <pc:docMk/>
          <pc:sldMk cId="2080143776" sldId="656"/>
        </pc:sldMkLst>
        <pc:spChg chg="del mod ord">
          <ac:chgData name="Davide Di Vita" userId="8238969b-7589-49a7-850c-129f052e4e5c" providerId="ADAL" clId="{52589BC8-A66B-4CA6-BC18-6ACCD30877BF}" dt="2023-02-02T13:51:13.181" v="8851" actId="700"/>
          <ac:spMkLst>
            <pc:docMk/>
            <pc:sldMk cId="2080143776" sldId="656"/>
            <ac:spMk id="2" creationId="{91ABD415-7A39-EECD-D803-4F1C9D15B83D}"/>
          </ac:spMkLst>
        </pc:spChg>
        <pc:spChg chg="add mod ord">
          <ac:chgData name="Davide Di Vita" userId="8238969b-7589-49a7-850c-129f052e4e5c" providerId="ADAL" clId="{52589BC8-A66B-4CA6-BC18-6ACCD30877BF}" dt="2023-02-02T13:51:17.480" v="8857" actId="20577"/>
          <ac:spMkLst>
            <pc:docMk/>
            <pc:sldMk cId="2080143776" sldId="656"/>
            <ac:spMk id="3" creationId="{3A5FC252-92F9-A514-30EF-761726E6A52F}"/>
          </ac:spMkLst>
        </pc:spChg>
        <pc:spChg chg="add del mod ord">
          <ac:chgData name="Davide Di Vita" userId="8238969b-7589-49a7-850c-129f052e4e5c" providerId="ADAL" clId="{52589BC8-A66B-4CA6-BC18-6ACCD30877BF}" dt="2023-02-02T13:51:19.793" v="8858" actId="478"/>
          <ac:spMkLst>
            <pc:docMk/>
            <pc:sldMk cId="2080143776" sldId="656"/>
            <ac:spMk id="4" creationId="{ECBDCCC2-CFBB-276D-2633-E88318938E7C}"/>
          </ac:spMkLst>
        </pc:spChg>
      </pc:sldChg>
      <pc:sldChg chg="modSp new del mod">
        <pc:chgData name="Davide Di Vita" userId="8238969b-7589-49a7-850c-129f052e4e5c" providerId="ADAL" clId="{52589BC8-A66B-4CA6-BC18-6ACCD30877BF}" dt="2023-02-03T16:14:58.240" v="10009" actId="47"/>
        <pc:sldMkLst>
          <pc:docMk/>
          <pc:sldMk cId="418479238" sldId="657"/>
        </pc:sldMkLst>
        <pc:spChg chg="mod">
          <ac:chgData name="Davide Di Vita" userId="8238969b-7589-49a7-850c-129f052e4e5c" providerId="ADAL" clId="{52589BC8-A66B-4CA6-BC18-6ACCD30877BF}" dt="2023-02-02T14:00:45.080" v="8863" actId="20577"/>
          <ac:spMkLst>
            <pc:docMk/>
            <pc:sldMk cId="418479238" sldId="657"/>
            <ac:spMk id="3" creationId="{601BBFB7-7063-36AD-F01A-A4DF8F73F478}"/>
          </ac:spMkLst>
        </pc:spChg>
      </pc:sldChg>
      <pc:sldChg chg="addSp delSp modSp new mod">
        <pc:chgData name="Davide Di Vita" userId="8238969b-7589-49a7-850c-129f052e4e5c" providerId="ADAL" clId="{52589BC8-A66B-4CA6-BC18-6ACCD30877BF}" dt="2023-02-02T16:22:30.805" v="9117" actId="14100"/>
        <pc:sldMkLst>
          <pc:docMk/>
          <pc:sldMk cId="1522664056" sldId="658"/>
        </pc:sldMkLst>
        <pc:spChg chg="del">
          <ac:chgData name="Davide Di Vita" userId="8238969b-7589-49a7-850c-129f052e4e5c" providerId="ADAL" clId="{52589BC8-A66B-4CA6-BC18-6ACCD30877BF}" dt="2023-02-02T16:09:48.682" v="8937" actId="478"/>
          <ac:spMkLst>
            <pc:docMk/>
            <pc:sldMk cId="1522664056" sldId="658"/>
            <ac:spMk id="2" creationId="{2446B25B-FFAF-CE71-6055-3ACA63B02D07}"/>
          </ac:spMkLst>
        </pc:spChg>
        <pc:spChg chg="mod">
          <ac:chgData name="Davide Di Vita" userId="8238969b-7589-49a7-850c-129f052e4e5c" providerId="ADAL" clId="{52589BC8-A66B-4CA6-BC18-6ACCD30877BF}" dt="2023-02-02T16:09:42.036" v="8936" actId="20577"/>
          <ac:spMkLst>
            <pc:docMk/>
            <pc:sldMk cId="1522664056" sldId="658"/>
            <ac:spMk id="3" creationId="{0DF9863D-0626-39BC-68EB-EB0AF876031C}"/>
          </ac:spMkLst>
        </pc:spChg>
        <pc:spChg chg="add mod">
          <ac:chgData name="Davide Di Vita" userId="8238969b-7589-49a7-850c-129f052e4e5c" providerId="ADAL" clId="{52589BC8-A66B-4CA6-BC18-6ACCD30877BF}" dt="2023-02-02T16:13:17.598" v="9016" actId="164"/>
          <ac:spMkLst>
            <pc:docMk/>
            <pc:sldMk cId="1522664056" sldId="658"/>
            <ac:spMk id="6" creationId="{9B605CBF-02C8-25E5-30A4-E6E446525DE5}"/>
          </ac:spMkLst>
        </pc:spChg>
        <pc:spChg chg="add mod">
          <ac:chgData name="Davide Di Vita" userId="8238969b-7589-49a7-850c-129f052e4e5c" providerId="ADAL" clId="{52589BC8-A66B-4CA6-BC18-6ACCD30877BF}" dt="2023-02-02T16:13:17.598" v="9016" actId="164"/>
          <ac:spMkLst>
            <pc:docMk/>
            <pc:sldMk cId="1522664056" sldId="658"/>
            <ac:spMk id="7" creationId="{4D8B9A8F-974F-31DE-3EEE-1DC8DE334092}"/>
          </ac:spMkLst>
        </pc:spChg>
        <pc:spChg chg="add mod">
          <ac:chgData name="Davide Di Vita" userId="8238969b-7589-49a7-850c-129f052e4e5c" providerId="ADAL" clId="{52589BC8-A66B-4CA6-BC18-6ACCD30877BF}" dt="2023-02-02T16:13:17.598" v="9016" actId="164"/>
          <ac:spMkLst>
            <pc:docMk/>
            <pc:sldMk cId="1522664056" sldId="658"/>
            <ac:spMk id="8" creationId="{2C2CB96E-0C73-98EC-4479-07C9EF94E9EC}"/>
          </ac:spMkLst>
        </pc:spChg>
        <pc:spChg chg="add mod">
          <ac:chgData name="Davide Di Vita" userId="8238969b-7589-49a7-850c-129f052e4e5c" providerId="ADAL" clId="{52589BC8-A66B-4CA6-BC18-6ACCD30877BF}" dt="2023-02-02T16:13:17.598" v="9016" actId="164"/>
          <ac:spMkLst>
            <pc:docMk/>
            <pc:sldMk cId="1522664056" sldId="658"/>
            <ac:spMk id="9" creationId="{9E67B624-6383-9E23-B5AD-EFCC0BB1B643}"/>
          </ac:spMkLst>
        </pc:spChg>
        <pc:spChg chg="add mod">
          <ac:chgData name="Davide Di Vita" userId="8238969b-7589-49a7-850c-129f052e4e5c" providerId="ADAL" clId="{52589BC8-A66B-4CA6-BC18-6ACCD30877BF}" dt="2023-02-02T16:22:30.805" v="9117" actId="14100"/>
          <ac:spMkLst>
            <pc:docMk/>
            <pc:sldMk cId="1522664056" sldId="658"/>
            <ac:spMk id="10" creationId="{0A5C36DE-4640-CDF8-7BB0-1D0B0404D995}"/>
          </ac:spMkLst>
        </pc:spChg>
        <pc:grpChg chg="add mod">
          <ac:chgData name="Davide Di Vita" userId="8238969b-7589-49a7-850c-129f052e4e5c" providerId="ADAL" clId="{52589BC8-A66B-4CA6-BC18-6ACCD30877BF}" dt="2023-02-02T16:13:36.340" v="9022" actId="1076"/>
          <ac:grpSpMkLst>
            <pc:docMk/>
            <pc:sldMk cId="1522664056" sldId="658"/>
            <ac:grpSpMk id="11" creationId="{4BAA5AAE-DEDA-63AA-1E15-E1F6DCCF8AB0}"/>
          </ac:grpSpMkLst>
        </pc:grpChg>
        <pc:picChg chg="add mod modCrop">
          <ac:chgData name="Davide Di Vita" userId="8238969b-7589-49a7-850c-129f052e4e5c" providerId="ADAL" clId="{52589BC8-A66B-4CA6-BC18-6ACCD30877BF}" dt="2023-02-02T16:13:17.598" v="9016" actId="164"/>
          <ac:picMkLst>
            <pc:docMk/>
            <pc:sldMk cId="1522664056" sldId="658"/>
            <ac:picMk id="5" creationId="{87B8399F-80D6-3990-EE4E-50FC80BA4A7B}"/>
          </ac:picMkLst>
        </pc:picChg>
        <pc:cxnChg chg="add mod">
          <ac:chgData name="Davide Di Vita" userId="8238969b-7589-49a7-850c-129f052e4e5c" providerId="ADAL" clId="{52589BC8-A66B-4CA6-BC18-6ACCD30877BF}" dt="2023-02-02T16:22:30.805" v="9117" actId="14100"/>
          <ac:cxnSpMkLst>
            <pc:docMk/>
            <pc:sldMk cId="1522664056" sldId="658"/>
            <ac:cxnSpMk id="12" creationId="{96231FCD-6F83-B429-FBE6-A082A7F8EF31}"/>
          </ac:cxnSpMkLst>
        </pc:cxnChg>
      </pc:sldChg>
      <pc:sldChg chg="addSp delSp modSp new mod">
        <pc:chgData name="Davide Di Vita" userId="8238969b-7589-49a7-850c-129f052e4e5c" providerId="ADAL" clId="{52589BC8-A66B-4CA6-BC18-6ACCD30877BF}" dt="2023-02-06T09:39:39.860" v="10427" actId="732"/>
        <pc:sldMkLst>
          <pc:docMk/>
          <pc:sldMk cId="3808686725" sldId="659"/>
        </pc:sldMkLst>
        <pc:spChg chg="del">
          <ac:chgData name="Davide Di Vita" userId="8238969b-7589-49a7-850c-129f052e4e5c" providerId="ADAL" clId="{52589BC8-A66B-4CA6-BC18-6ACCD30877BF}" dt="2023-02-02T16:37:26.039" v="9119" actId="478"/>
          <ac:spMkLst>
            <pc:docMk/>
            <pc:sldMk cId="3808686725" sldId="659"/>
            <ac:spMk id="2" creationId="{2390F6A4-2F6C-2FD3-ED30-E71A8A546E4B}"/>
          </ac:spMkLst>
        </pc:spChg>
        <pc:spChg chg="mod">
          <ac:chgData name="Davide Di Vita" userId="8238969b-7589-49a7-850c-129f052e4e5c" providerId="ADAL" clId="{52589BC8-A66B-4CA6-BC18-6ACCD30877BF}" dt="2023-02-02T16:41:28.793" v="9149" actId="20577"/>
          <ac:spMkLst>
            <pc:docMk/>
            <pc:sldMk cId="3808686725" sldId="659"/>
            <ac:spMk id="3" creationId="{EDDFA08C-EC6C-C1BC-E8FE-FA41FABB80DD}"/>
          </ac:spMkLst>
        </pc:spChg>
        <pc:picChg chg="add mod">
          <ac:chgData name="Davide Di Vita" userId="8238969b-7589-49a7-850c-129f052e4e5c" providerId="ADAL" clId="{52589BC8-A66B-4CA6-BC18-6ACCD30877BF}" dt="2023-02-06T09:38:55.353" v="10426" actId="1037"/>
          <ac:picMkLst>
            <pc:docMk/>
            <pc:sldMk cId="3808686725" sldId="659"/>
            <ac:picMk id="2" creationId="{BFF3B16F-9762-42A6-AC83-6F97225F68C3}"/>
          </ac:picMkLst>
        </pc:picChg>
        <pc:picChg chg="add del mod">
          <ac:chgData name="Davide Di Vita" userId="8238969b-7589-49a7-850c-129f052e4e5c" providerId="ADAL" clId="{52589BC8-A66B-4CA6-BC18-6ACCD30877BF}" dt="2023-02-06T09:37:09.771" v="10355" actId="478"/>
          <ac:picMkLst>
            <pc:docMk/>
            <pc:sldMk cId="3808686725" sldId="659"/>
            <ac:picMk id="4" creationId="{7B0A204B-47C2-B801-A6C5-3622F442DC1D}"/>
          </ac:picMkLst>
        </pc:picChg>
        <pc:picChg chg="add del mod">
          <ac:chgData name="Davide Di Vita" userId="8238969b-7589-49a7-850c-129f052e4e5c" providerId="ADAL" clId="{52589BC8-A66B-4CA6-BC18-6ACCD30877BF}" dt="2023-02-02T16:40:59.439" v="9121" actId="478"/>
          <ac:picMkLst>
            <pc:docMk/>
            <pc:sldMk cId="3808686725" sldId="659"/>
            <ac:picMk id="5" creationId="{EEDF5A0B-8573-CEF8-4C46-F0F350F9DAA1}"/>
          </ac:picMkLst>
        </pc:picChg>
        <pc:picChg chg="add mod modCrop">
          <ac:chgData name="Davide Di Vita" userId="8238969b-7589-49a7-850c-129f052e4e5c" providerId="ADAL" clId="{52589BC8-A66B-4CA6-BC18-6ACCD30877BF}" dt="2023-02-06T09:39:39.860" v="10427" actId="732"/>
          <ac:picMkLst>
            <pc:docMk/>
            <pc:sldMk cId="3808686725" sldId="659"/>
            <ac:picMk id="7" creationId="{E635C6C2-11AF-B6CA-3BE1-433CD53AD0A9}"/>
          </ac:picMkLst>
        </pc:picChg>
      </pc:sldChg>
      <pc:sldChg chg="addSp delSp modSp new mod">
        <pc:chgData name="Davide Di Vita" userId="8238969b-7589-49a7-850c-129f052e4e5c" providerId="ADAL" clId="{52589BC8-A66B-4CA6-BC18-6ACCD30877BF}" dt="2023-02-02T17:03:55.753" v="9648" actId="164"/>
        <pc:sldMkLst>
          <pc:docMk/>
          <pc:sldMk cId="606518858" sldId="660"/>
        </pc:sldMkLst>
        <pc:spChg chg="del">
          <ac:chgData name="Davide Di Vita" userId="8238969b-7589-49a7-850c-129f052e4e5c" providerId="ADAL" clId="{52589BC8-A66B-4CA6-BC18-6ACCD30877BF}" dt="2023-02-02T16:52:05.679" v="9248" actId="478"/>
          <ac:spMkLst>
            <pc:docMk/>
            <pc:sldMk cId="606518858" sldId="660"/>
            <ac:spMk id="2" creationId="{A5D67860-CFC0-9A88-D4CC-9A8E24707E18}"/>
          </ac:spMkLst>
        </pc:spChg>
        <pc:spChg chg="mod">
          <ac:chgData name="Davide Di Vita" userId="8238969b-7589-49a7-850c-129f052e4e5c" providerId="ADAL" clId="{52589BC8-A66B-4CA6-BC18-6ACCD30877BF}" dt="2023-02-02T17:03:51.127" v="9647" actId="1076"/>
          <ac:spMkLst>
            <pc:docMk/>
            <pc:sldMk cId="606518858" sldId="660"/>
            <ac:spMk id="3" creationId="{CBAEA489-0734-2E4A-CA7A-E7A45EDDB9E4}"/>
          </ac:spMkLst>
        </pc:spChg>
        <pc:spChg chg="add mod topLvl">
          <ac:chgData name="Davide Di Vita" userId="8238969b-7589-49a7-850c-129f052e4e5c" providerId="ADAL" clId="{52589BC8-A66B-4CA6-BC18-6ACCD30877BF}" dt="2023-02-02T17:03:44.837" v="9644" actId="164"/>
          <ac:spMkLst>
            <pc:docMk/>
            <pc:sldMk cId="606518858" sldId="660"/>
            <ac:spMk id="13" creationId="{9030C8FE-B2F7-D439-BD82-97BAA370E78E}"/>
          </ac:spMkLst>
        </pc:spChg>
        <pc:spChg chg="add mod topLvl">
          <ac:chgData name="Davide Di Vita" userId="8238969b-7589-49a7-850c-129f052e4e5c" providerId="ADAL" clId="{52589BC8-A66B-4CA6-BC18-6ACCD30877BF}" dt="2023-02-02T17:03:44.837" v="9644" actId="164"/>
          <ac:spMkLst>
            <pc:docMk/>
            <pc:sldMk cId="606518858" sldId="660"/>
            <ac:spMk id="14" creationId="{12B716A6-69C9-C05F-AE63-8F18B66706BE}"/>
          </ac:spMkLst>
        </pc:spChg>
        <pc:spChg chg="add mod ord topLvl">
          <ac:chgData name="Davide Di Vita" userId="8238969b-7589-49a7-850c-129f052e4e5c" providerId="ADAL" clId="{52589BC8-A66B-4CA6-BC18-6ACCD30877BF}" dt="2023-02-02T17:03:44.837" v="9644" actId="164"/>
          <ac:spMkLst>
            <pc:docMk/>
            <pc:sldMk cId="606518858" sldId="660"/>
            <ac:spMk id="15" creationId="{55524842-9525-6765-4800-5E39BB3804F7}"/>
          </ac:spMkLst>
        </pc:spChg>
        <pc:spChg chg="mod topLvl">
          <ac:chgData name="Davide Di Vita" userId="8238969b-7589-49a7-850c-129f052e4e5c" providerId="ADAL" clId="{52589BC8-A66B-4CA6-BC18-6ACCD30877BF}" dt="2023-02-02T17:03:48.875" v="9645" actId="164"/>
          <ac:spMkLst>
            <pc:docMk/>
            <pc:sldMk cId="606518858" sldId="660"/>
            <ac:spMk id="19" creationId="{F6837D0F-7723-3094-B029-F2DC6C045B74}"/>
          </ac:spMkLst>
        </pc:spChg>
        <pc:spChg chg="mod topLvl">
          <ac:chgData name="Davide Di Vita" userId="8238969b-7589-49a7-850c-129f052e4e5c" providerId="ADAL" clId="{52589BC8-A66B-4CA6-BC18-6ACCD30877BF}" dt="2023-02-02T17:03:48.875" v="9645" actId="164"/>
          <ac:spMkLst>
            <pc:docMk/>
            <pc:sldMk cId="606518858" sldId="660"/>
            <ac:spMk id="20" creationId="{6F662341-2C6B-0FB9-EE8F-A7C239850DD0}"/>
          </ac:spMkLst>
        </pc:spChg>
        <pc:spChg chg="mod ord topLvl">
          <ac:chgData name="Davide Di Vita" userId="8238969b-7589-49a7-850c-129f052e4e5c" providerId="ADAL" clId="{52589BC8-A66B-4CA6-BC18-6ACCD30877BF}" dt="2023-02-02T17:03:48.875" v="9645" actId="164"/>
          <ac:spMkLst>
            <pc:docMk/>
            <pc:sldMk cId="606518858" sldId="660"/>
            <ac:spMk id="21" creationId="{83CB62D0-D2A3-A6EF-FA64-F3A871BAF29B}"/>
          </ac:spMkLst>
        </pc:spChg>
        <pc:spChg chg="mod topLvl">
          <ac:chgData name="Davide Di Vita" userId="8238969b-7589-49a7-850c-129f052e4e5c" providerId="ADAL" clId="{52589BC8-A66B-4CA6-BC18-6ACCD30877BF}" dt="2023-02-02T17:03:55.753" v="9648" actId="164"/>
          <ac:spMkLst>
            <pc:docMk/>
            <pc:sldMk cId="606518858" sldId="660"/>
            <ac:spMk id="24" creationId="{22801456-CCAA-BD31-E5B5-5821CBE688EB}"/>
          </ac:spMkLst>
        </pc:spChg>
        <pc:spChg chg="mod topLvl">
          <ac:chgData name="Davide Di Vita" userId="8238969b-7589-49a7-850c-129f052e4e5c" providerId="ADAL" clId="{52589BC8-A66B-4CA6-BC18-6ACCD30877BF}" dt="2023-02-02T17:03:55.753" v="9648" actId="164"/>
          <ac:spMkLst>
            <pc:docMk/>
            <pc:sldMk cId="606518858" sldId="660"/>
            <ac:spMk id="25" creationId="{C2411C1B-A363-618A-58BA-87DBBA2DA6BE}"/>
          </ac:spMkLst>
        </pc:spChg>
        <pc:spChg chg="mod ord topLvl">
          <ac:chgData name="Davide Di Vita" userId="8238969b-7589-49a7-850c-129f052e4e5c" providerId="ADAL" clId="{52589BC8-A66B-4CA6-BC18-6ACCD30877BF}" dt="2023-02-02T17:03:55.753" v="9648" actId="164"/>
          <ac:spMkLst>
            <pc:docMk/>
            <pc:sldMk cId="606518858" sldId="660"/>
            <ac:spMk id="26" creationId="{91DE8ACB-A2F1-3636-CD20-4C55A20F5B48}"/>
          </ac:spMkLst>
        </pc:spChg>
        <pc:spChg chg="add mod ord topLvl">
          <ac:chgData name="Davide Di Vita" userId="8238969b-7589-49a7-850c-129f052e4e5c" providerId="ADAL" clId="{52589BC8-A66B-4CA6-BC18-6ACCD30877BF}" dt="2023-02-02T17:03:44.837" v="9644" actId="164"/>
          <ac:spMkLst>
            <pc:docMk/>
            <pc:sldMk cId="606518858" sldId="660"/>
            <ac:spMk id="27" creationId="{C1D3A1E3-E830-856E-22E5-07B4F8F0A477}"/>
          </ac:spMkLst>
        </pc:spChg>
        <pc:spChg chg="add mod">
          <ac:chgData name="Davide Di Vita" userId="8238969b-7589-49a7-850c-129f052e4e5c" providerId="ADAL" clId="{52589BC8-A66B-4CA6-BC18-6ACCD30877BF}" dt="2023-02-02T17:03:48.875" v="9645" actId="164"/>
          <ac:spMkLst>
            <pc:docMk/>
            <pc:sldMk cId="606518858" sldId="660"/>
            <ac:spMk id="29" creationId="{F536648B-BDE3-3F8C-1BC6-4927A491F78F}"/>
          </ac:spMkLst>
        </pc:spChg>
        <pc:spChg chg="add mod">
          <ac:chgData name="Davide Di Vita" userId="8238969b-7589-49a7-850c-129f052e4e5c" providerId="ADAL" clId="{52589BC8-A66B-4CA6-BC18-6ACCD30877BF}" dt="2023-02-02T17:03:55.753" v="9648" actId="164"/>
          <ac:spMkLst>
            <pc:docMk/>
            <pc:sldMk cId="606518858" sldId="660"/>
            <ac:spMk id="30" creationId="{C2B44D00-2AA2-9393-DEBD-C0A5DBF88E53}"/>
          </ac:spMkLst>
        </pc:spChg>
        <pc:grpChg chg="add del mod topLvl">
          <ac:chgData name="Davide Di Vita" userId="8238969b-7589-49a7-850c-129f052e4e5c" providerId="ADAL" clId="{52589BC8-A66B-4CA6-BC18-6ACCD30877BF}" dt="2023-02-02T17:02:27.295" v="9623" actId="165"/>
          <ac:grpSpMkLst>
            <pc:docMk/>
            <pc:sldMk cId="606518858" sldId="660"/>
            <ac:grpSpMk id="16" creationId="{C71223BF-E8C9-74C9-95C0-FBEA77E06434}"/>
          </ac:grpSpMkLst>
        </pc:grpChg>
        <pc:grpChg chg="add del mod">
          <ac:chgData name="Davide Di Vita" userId="8238969b-7589-49a7-850c-129f052e4e5c" providerId="ADAL" clId="{52589BC8-A66B-4CA6-BC18-6ACCD30877BF}" dt="2023-02-02T17:02:36.315" v="9625" actId="165"/>
          <ac:grpSpMkLst>
            <pc:docMk/>
            <pc:sldMk cId="606518858" sldId="660"/>
            <ac:grpSpMk id="17" creationId="{F914C79F-9EDE-905D-5487-DB509923E562}"/>
          </ac:grpSpMkLst>
        </pc:grpChg>
        <pc:grpChg chg="add del mod">
          <ac:chgData name="Davide Di Vita" userId="8238969b-7589-49a7-850c-129f052e4e5c" providerId="ADAL" clId="{52589BC8-A66B-4CA6-BC18-6ACCD30877BF}" dt="2023-02-02T17:02:38.787" v="9626" actId="165"/>
          <ac:grpSpMkLst>
            <pc:docMk/>
            <pc:sldMk cId="606518858" sldId="660"/>
            <ac:grpSpMk id="22" creationId="{D4C23D51-90EE-2C63-CD99-16021615FDD4}"/>
          </ac:grpSpMkLst>
        </pc:grpChg>
        <pc:grpChg chg="add del mod">
          <ac:chgData name="Davide Di Vita" userId="8238969b-7589-49a7-850c-129f052e4e5c" providerId="ADAL" clId="{52589BC8-A66B-4CA6-BC18-6ACCD30877BF}" dt="2023-02-02T17:02:21.504" v="9622" actId="165"/>
          <ac:grpSpMkLst>
            <pc:docMk/>
            <pc:sldMk cId="606518858" sldId="660"/>
            <ac:grpSpMk id="28" creationId="{67A0A66A-10BD-33B6-5425-A14AF412BE85}"/>
          </ac:grpSpMkLst>
        </pc:grpChg>
        <pc:grpChg chg="add mod">
          <ac:chgData name="Davide Di Vita" userId="8238969b-7589-49a7-850c-129f052e4e5c" providerId="ADAL" clId="{52589BC8-A66B-4CA6-BC18-6ACCD30877BF}" dt="2023-02-02T17:03:44.837" v="9644" actId="164"/>
          <ac:grpSpMkLst>
            <pc:docMk/>
            <pc:sldMk cId="606518858" sldId="660"/>
            <ac:grpSpMk id="31" creationId="{4BC27334-1EAD-C420-BE22-19CF534B16EE}"/>
          </ac:grpSpMkLst>
        </pc:grpChg>
        <pc:grpChg chg="add mod">
          <ac:chgData name="Davide Di Vita" userId="8238969b-7589-49a7-850c-129f052e4e5c" providerId="ADAL" clId="{52589BC8-A66B-4CA6-BC18-6ACCD30877BF}" dt="2023-02-02T17:03:48.875" v="9645" actId="164"/>
          <ac:grpSpMkLst>
            <pc:docMk/>
            <pc:sldMk cId="606518858" sldId="660"/>
            <ac:grpSpMk id="32" creationId="{4C7BE216-37CE-BE87-6A59-E76006F04201}"/>
          </ac:grpSpMkLst>
        </pc:grpChg>
        <pc:grpChg chg="add mod">
          <ac:chgData name="Davide Di Vita" userId="8238969b-7589-49a7-850c-129f052e4e5c" providerId="ADAL" clId="{52589BC8-A66B-4CA6-BC18-6ACCD30877BF}" dt="2023-02-02T17:03:55.753" v="9648" actId="164"/>
          <ac:grpSpMkLst>
            <pc:docMk/>
            <pc:sldMk cId="606518858" sldId="660"/>
            <ac:grpSpMk id="33" creationId="{6F3EFE5E-4BCF-A05A-EF9B-E0CB95670FD4}"/>
          </ac:grpSpMkLst>
        </pc:grpChg>
        <pc:picChg chg="add mod">
          <ac:chgData name="Davide Di Vita" userId="8238969b-7589-49a7-850c-129f052e4e5c" providerId="ADAL" clId="{52589BC8-A66B-4CA6-BC18-6ACCD30877BF}" dt="2023-02-02T16:53:23.157" v="9324" actId="1076"/>
          <ac:picMkLst>
            <pc:docMk/>
            <pc:sldMk cId="606518858" sldId="660"/>
            <ac:picMk id="5" creationId="{1281360D-4118-A4EE-7957-D1F347656F87}"/>
          </ac:picMkLst>
        </pc:picChg>
        <pc:picChg chg="add mod">
          <ac:chgData name="Davide Di Vita" userId="8238969b-7589-49a7-850c-129f052e4e5c" providerId="ADAL" clId="{52589BC8-A66B-4CA6-BC18-6ACCD30877BF}" dt="2023-02-02T16:59:43.954" v="9498"/>
          <ac:picMkLst>
            <pc:docMk/>
            <pc:sldMk cId="606518858" sldId="660"/>
            <ac:picMk id="7" creationId="{B5AADA70-CD1C-1C22-A5BC-48E5B2C72310}"/>
          </ac:picMkLst>
        </pc:picChg>
        <pc:picChg chg="add del mod">
          <ac:chgData name="Davide Di Vita" userId="8238969b-7589-49a7-850c-129f052e4e5c" providerId="ADAL" clId="{52589BC8-A66B-4CA6-BC18-6ACCD30877BF}" dt="2023-02-02T16:52:54.653" v="9308" actId="478"/>
          <ac:picMkLst>
            <pc:docMk/>
            <pc:sldMk cId="606518858" sldId="660"/>
            <ac:picMk id="9" creationId="{CF1F3C98-892B-F815-9A90-511A1278E325}"/>
          </ac:picMkLst>
        </pc:picChg>
        <pc:picChg chg="add mod">
          <ac:chgData name="Davide Di Vita" userId="8238969b-7589-49a7-850c-129f052e4e5c" providerId="ADAL" clId="{52589BC8-A66B-4CA6-BC18-6ACCD30877BF}" dt="2023-02-02T16:59:46.461" v="9502"/>
          <ac:picMkLst>
            <pc:docMk/>
            <pc:sldMk cId="606518858" sldId="660"/>
            <ac:picMk id="11" creationId="{E956B6D3-1963-15EC-39BF-38F49C6D1BB1}"/>
          </ac:picMkLst>
        </pc:picChg>
        <pc:picChg chg="add mod ord topLvl">
          <ac:chgData name="Davide Di Vita" userId="8238969b-7589-49a7-850c-129f052e4e5c" providerId="ADAL" clId="{52589BC8-A66B-4CA6-BC18-6ACCD30877BF}" dt="2023-02-02T17:03:44.837" v="9644" actId="164"/>
          <ac:picMkLst>
            <pc:docMk/>
            <pc:sldMk cId="606518858" sldId="660"/>
            <ac:picMk id="12" creationId="{727B6A88-8E9C-FEC2-E41C-E09C64F6F6EF}"/>
          </ac:picMkLst>
        </pc:picChg>
        <pc:picChg chg="mod topLvl">
          <ac:chgData name="Davide Di Vita" userId="8238969b-7589-49a7-850c-129f052e4e5c" providerId="ADAL" clId="{52589BC8-A66B-4CA6-BC18-6ACCD30877BF}" dt="2023-02-02T17:03:48.875" v="9645" actId="164"/>
          <ac:picMkLst>
            <pc:docMk/>
            <pc:sldMk cId="606518858" sldId="660"/>
            <ac:picMk id="18" creationId="{6C8BBB48-BC47-2395-0FA7-0566C3DA8A6B}"/>
          </ac:picMkLst>
        </pc:picChg>
        <pc:picChg chg="mod topLvl">
          <ac:chgData name="Davide Di Vita" userId="8238969b-7589-49a7-850c-129f052e4e5c" providerId="ADAL" clId="{52589BC8-A66B-4CA6-BC18-6ACCD30877BF}" dt="2023-02-02T17:03:55.753" v="9648" actId="164"/>
          <ac:picMkLst>
            <pc:docMk/>
            <pc:sldMk cId="606518858" sldId="660"/>
            <ac:picMk id="23" creationId="{1D5B31C7-D7DE-93D0-3DC7-2F753544AD08}"/>
          </ac:picMkLst>
        </pc:picChg>
      </pc:sldChg>
      <pc:sldChg chg="addSp delSp modSp add del mod modClrScheme chgLayout">
        <pc:chgData name="Davide Di Vita" userId="8238969b-7589-49a7-850c-129f052e4e5c" providerId="ADAL" clId="{52589BC8-A66B-4CA6-BC18-6ACCD30877BF}" dt="2023-02-05T13:31:17.841" v="10160" actId="47"/>
        <pc:sldMkLst>
          <pc:docMk/>
          <pc:sldMk cId="520010626" sldId="661"/>
        </pc:sldMkLst>
        <pc:spChg chg="mod ord">
          <ac:chgData name="Davide Di Vita" userId="8238969b-7589-49a7-850c-129f052e4e5c" providerId="ADAL" clId="{52589BC8-A66B-4CA6-BC18-6ACCD30877BF}" dt="2023-02-03T15:45:47.885" v="9655" actId="700"/>
          <ac:spMkLst>
            <pc:docMk/>
            <pc:sldMk cId="520010626" sldId="661"/>
            <ac:spMk id="3" creationId="{69D1A07F-E281-7B4A-CB47-4AFA335C7F70}"/>
          </ac:spMkLst>
        </pc:spChg>
        <pc:spChg chg="add del mod ord">
          <ac:chgData name="Davide Di Vita" userId="8238969b-7589-49a7-850c-129f052e4e5c" providerId="ADAL" clId="{52589BC8-A66B-4CA6-BC18-6ACCD30877BF}" dt="2023-02-03T15:45:58.644" v="9658" actId="478"/>
          <ac:spMkLst>
            <pc:docMk/>
            <pc:sldMk cId="520010626" sldId="661"/>
            <ac:spMk id="5" creationId="{EFC3989D-9D28-0D02-EDF4-08B6EFD5DBF6}"/>
          </ac:spMkLst>
        </pc:spChg>
      </pc:sldChg>
      <pc:sldChg chg="add del">
        <pc:chgData name="Davide Di Vita" userId="8238969b-7589-49a7-850c-129f052e4e5c" providerId="ADAL" clId="{52589BC8-A66B-4CA6-BC18-6ACCD30877BF}" dt="2023-01-17T11:06:08.404" v="2450" actId="47"/>
        <pc:sldMkLst>
          <pc:docMk/>
          <pc:sldMk cId="2623328933" sldId="1025"/>
        </pc:sldMkLst>
      </pc:sldChg>
      <pc:sldChg chg="add del">
        <pc:chgData name="Davide Di Vita" userId="8238969b-7589-49a7-850c-129f052e4e5c" providerId="ADAL" clId="{52589BC8-A66B-4CA6-BC18-6ACCD30877BF}" dt="2023-01-17T11:06:09.823" v="2451" actId="47"/>
        <pc:sldMkLst>
          <pc:docMk/>
          <pc:sldMk cId="4168523836" sldId="1106"/>
        </pc:sldMkLst>
      </pc:sldChg>
      <pc:sldChg chg="add del">
        <pc:chgData name="Davide Di Vita" userId="8238969b-7589-49a7-850c-129f052e4e5c" providerId="ADAL" clId="{52589BC8-A66B-4CA6-BC18-6ACCD30877BF}" dt="2023-01-17T11:06:04.869" v="2449" actId="47"/>
        <pc:sldMkLst>
          <pc:docMk/>
          <pc:sldMk cId="148868007" sldId="1185"/>
        </pc:sldMkLst>
      </pc:sldChg>
      <pc:sldChg chg="addSp delSp modSp new del mod modClrScheme chgLayout">
        <pc:chgData name="Davide Di Vita" userId="8238969b-7589-49a7-850c-129f052e4e5c" providerId="ADAL" clId="{52589BC8-A66B-4CA6-BC18-6ACCD30877BF}" dt="2023-01-17T11:01:51.187" v="2419" actId="47"/>
        <pc:sldMkLst>
          <pc:docMk/>
          <pc:sldMk cId="3258819985" sldId="1186"/>
        </pc:sldMkLst>
        <pc:spChg chg="del mod ord">
          <ac:chgData name="Davide Di Vita" userId="8238969b-7589-49a7-850c-129f052e4e5c" providerId="ADAL" clId="{52589BC8-A66B-4CA6-BC18-6ACCD30877BF}" dt="2023-01-17T11:01:33.753" v="2418" actId="700"/>
          <ac:spMkLst>
            <pc:docMk/>
            <pc:sldMk cId="3258819985" sldId="1186"/>
            <ac:spMk id="2" creationId="{B8235599-9933-5C4F-8B46-BCAADE1077EC}"/>
          </ac:spMkLst>
        </pc:spChg>
        <pc:spChg chg="mod ord">
          <ac:chgData name="Davide Di Vita" userId="8238969b-7589-49a7-850c-129f052e4e5c" providerId="ADAL" clId="{52589BC8-A66B-4CA6-BC18-6ACCD30877BF}" dt="2023-01-17T11:01:33.753" v="2418" actId="700"/>
          <ac:spMkLst>
            <pc:docMk/>
            <pc:sldMk cId="3258819985" sldId="1186"/>
            <ac:spMk id="3" creationId="{9F3D3EF8-E296-D8DF-A2D9-5A6B4C47FAA5}"/>
          </ac:spMkLst>
        </pc:spChg>
        <pc:spChg chg="add mod ord">
          <ac:chgData name="Davide Di Vita" userId="8238969b-7589-49a7-850c-129f052e4e5c" providerId="ADAL" clId="{52589BC8-A66B-4CA6-BC18-6ACCD30877BF}" dt="2023-01-17T11:01:33.753" v="2418" actId="700"/>
          <ac:spMkLst>
            <pc:docMk/>
            <pc:sldMk cId="3258819985" sldId="1186"/>
            <ac:spMk id="4" creationId="{53FC57E0-107C-2F5D-DA20-46675E6CD9C0}"/>
          </ac:spMkLst>
        </pc:spChg>
      </pc:sldChg>
      <pc:sldMasterChg chg="delSldLayout modSldLayout sldLayoutOrd">
        <pc:chgData name="Davide Di Vita" userId="8238969b-7589-49a7-850c-129f052e4e5c" providerId="ADAL" clId="{52589BC8-A66B-4CA6-BC18-6ACCD30877BF}" dt="2023-01-18T13:54:52.855" v="6389" actId="790"/>
        <pc:sldMasterMkLst>
          <pc:docMk/>
          <pc:sldMasterMk cId="3443404503" sldId="2147483648"/>
        </pc:sldMasterMkLst>
        <pc:sldLayoutChg chg="addSp delSp modSp mod">
          <pc:chgData name="Davide Di Vita" userId="8238969b-7589-49a7-850c-129f052e4e5c" providerId="ADAL" clId="{52589BC8-A66B-4CA6-BC18-6ACCD30877BF}" dt="2023-01-18T13:51:58.401" v="6327"/>
          <pc:sldLayoutMkLst>
            <pc:docMk/>
            <pc:sldMasterMk cId="3443404503" sldId="2147483648"/>
            <pc:sldLayoutMk cId="1791028367" sldId="2147483649"/>
          </pc:sldLayoutMkLst>
          <pc:spChg chg="mod">
            <ac:chgData name="Davide Di Vita" userId="8238969b-7589-49a7-850c-129f052e4e5c" providerId="ADAL" clId="{52589BC8-A66B-4CA6-BC18-6ACCD30877BF}" dt="2023-01-17T09:50:54.358" v="1438" actId="1076"/>
            <ac:spMkLst>
              <pc:docMk/>
              <pc:sldMasterMk cId="3443404503" sldId="2147483648"/>
              <pc:sldLayoutMk cId="1791028367" sldId="2147483649"/>
              <ac:spMk id="8" creationId="{698A0231-49BC-46B7-92D0-1E7C0A588820}"/>
            </ac:spMkLst>
          </pc:spChg>
          <pc:spChg chg="mod">
            <ac:chgData name="Davide Di Vita" userId="8238969b-7589-49a7-850c-129f052e4e5c" providerId="ADAL" clId="{52589BC8-A66B-4CA6-BC18-6ACCD30877BF}" dt="2023-01-18T13:51:51.326" v="6326" actId="20577"/>
            <ac:spMkLst>
              <pc:docMk/>
              <pc:sldMasterMk cId="3443404503" sldId="2147483648"/>
              <pc:sldLayoutMk cId="1791028367" sldId="2147483649"/>
              <ac:spMk id="18" creationId="{7A7225C5-CA34-419B-BC71-334D1BD854E0}"/>
            </ac:spMkLst>
          </pc:spChg>
          <pc:spChg chg="mod">
            <ac:chgData name="Davide Di Vita" userId="8238969b-7589-49a7-850c-129f052e4e5c" providerId="ADAL" clId="{52589BC8-A66B-4CA6-BC18-6ACCD30877BF}" dt="2023-01-17T09:53:47.438" v="1464" actId="14100"/>
            <ac:spMkLst>
              <pc:docMk/>
              <pc:sldMasterMk cId="3443404503" sldId="2147483648"/>
              <pc:sldLayoutMk cId="1791028367" sldId="2147483649"/>
              <ac:spMk id="25" creationId="{75635FF7-DB2A-4A9A-AAA0-B422762A20E2}"/>
            </ac:spMkLst>
          </pc:spChg>
          <pc:spChg chg="mod">
            <ac:chgData name="Davide Di Vita" userId="8238969b-7589-49a7-850c-129f052e4e5c" providerId="ADAL" clId="{52589BC8-A66B-4CA6-BC18-6ACCD30877BF}" dt="2023-01-18T13:51:58.401" v="6327"/>
            <ac:spMkLst>
              <pc:docMk/>
              <pc:sldMasterMk cId="3443404503" sldId="2147483648"/>
              <pc:sldLayoutMk cId="1791028367" sldId="2147483649"/>
              <ac:spMk id="26" creationId="{6AD8FB84-3669-47B1-825C-B75F1D7E24C6}"/>
            </ac:spMkLst>
          </pc:spChg>
          <pc:picChg chg="add del mod">
            <ac:chgData name="Davide Di Vita" userId="8238969b-7589-49a7-850c-129f052e4e5c" providerId="ADAL" clId="{52589BC8-A66B-4CA6-BC18-6ACCD30877BF}" dt="2023-01-17T09:47:24.093" v="1415" actId="21"/>
            <ac:picMkLst>
              <pc:docMk/>
              <pc:sldMasterMk cId="3443404503" sldId="2147483648"/>
              <pc:sldLayoutMk cId="1791028367" sldId="2147483649"/>
              <ac:picMk id="4" creationId="{D4B4F63E-21AE-B28B-7112-54079413F92B}"/>
            </ac:picMkLst>
          </pc:picChg>
          <pc:picChg chg="add mod">
            <ac:chgData name="Davide Di Vita" userId="8238969b-7589-49a7-850c-129f052e4e5c" providerId="ADAL" clId="{52589BC8-A66B-4CA6-BC18-6ACCD30877BF}" dt="2023-01-17T09:50:16.813" v="1436" actId="1037"/>
            <ac:picMkLst>
              <pc:docMk/>
              <pc:sldMasterMk cId="3443404503" sldId="2147483648"/>
              <pc:sldLayoutMk cId="1791028367" sldId="2147483649"/>
              <ac:picMk id="6" creationId="{6EE36422-F13D-C269-4CD3-237DB9F8824D}"/>
            </ac:picMkLst>
          </pc:picChg>
          <pc:picChg chg="add del mod">
            <ac:chgData name="Davide Di Vita" userId="8238969b-7589-49a7-850c-129f052e4e5c" providerId="ADAL" clId="{52589BC8-A66B-4CA6-BC18-6ACCD30877BF}" dt="2023-01-17T09:50:03.647" v="1424" actId="478"/>
            <ac:picMkLst>
              <pc:docMk/>
              <pc:sldMasterMk cId="3443404503" sldId="2147483648"/>
              <pc:sldLayoutMk cId="1791028367" sldId="2147483649"/>
              <ac:picMk id="9" creationId="{B6AB6995-FF83-D36A-4557-9D5B948B91F5}"/>
            </ac:picMkLst>
          </pc:picChg>
          <pc:picChg chg="del">
            <ac:chgData name="Davide Di Vita" userId="8238969b-7589-49a7-850c-129f052e4e5c" providerId="ADAL" clId="{52589BC8-A66B-4CA6-BC18-6ACCD30877BF}" dt="2022-11-04T09:34:37.703" v="39" actId="478"/>
            <ac:picMkLst>
              <pc:docMk/>
              <pc:sldMasterMk cId="3443404503" sldId="2147483648"/>
              <pc:sldLayoutMk cId="1791028367" sldId="2147483649"/>
              <ac:picMk id="11" creationId="{F7F1EE49-3928-4545-FAB9-064BE3C0536B}"/>
            </ac:picMkLst>
          </pc:picChg>
          <pc:picChg chg="del">
            <ac:chgData name="Davide Di Vita" userId="8238969b-7589-49a7-850c-129f052e4e5c" providerId="ADAL" clId="{52589BC8-A66B-4CA6-BC18-6ACCD30877BF}" dt="2022-11-04T09:34:38.021" v="40" actId="478"/>
            <ac:picMkLst>
              <pc:docMk/>
              <pc:sldMasterMk cId="3443404503" sldId="2147483648"/>
              <pc:sldLayoutMk cId="1791028367" sldId="2147483649"/>
              <ac:picMk id="13" creationId="{E27E627A-41A1-5E45-F336-B68C95B46AC6}"/>
            </ac:picMkLst>
          </pc:picChg>
          <pc:picChg chg="del">
            <ac:chgData name="Davide Di Vita" userId="8238969b-7589-49a7-850c-129f052e4e5c" providerId="ADAL" clId="{52589BC8-A66B-4CA6-BC18-6ACCD30877BF}" dt="2023-01-17T09:47:26.518" v="1416" actId="478"/>
            <ac:picMkLst>
              <pc:docMk/>
              <pc:sldMasterMk cId="3443404503" sldId="2147483648"/>
              <pc:sldLayoutMk cId="1791028367" sldId="2147483649"/>
              <ac:picMk id="14" creationId="{7DD371FF-DE0F-4F24-95B1-2C8AE6491CE9}"/>
            </ac:picMkLst>
          </pc:picChg>
          <pc:picChg chg="add del">
            <ac:chgData name="Davide Di Vita" userId="8238969b-7589-49a7-850c-129f052e4e5c" providerId="ADAL" clId="{52589BC8-A66B-4CA6-BC18-6ACCD30877BF}" dt="2022-11-04T09:34:24.663" v="38" actId="478"/>
            <ac:picMkLst>
              <pc:docMk/>
              <pc:sldMasterMk cId="3443404503" sldId="2147483648"/>
              <pc:sldLayoutMk cId="1791028367" sldId="2147483649"/>
              <ac:picMk id="1026" creationId="{514B37CA-976B-801A-6E28-1AD3DDFCC083}"/>
            </ac:picMkLst>
          </pc:picChg>
        </pc:sldLayoutChg>
        <pc:sldLayoutChg chg="addSp delSp modSp mod">
          <pc:chgData name="Davide Di Vita" userId="8238969b-7589-49a7-850c-129f052e4e5c" providerId="ADAL" clId="{52589BC8-A66B-4CA6-BC18-6ACCD30877BF}" dt="2023-01-17T13:41:59.256" v="3689" actId="14100"/>
          <pc:sldLayoutMkLst>
            <pc:docMk/>
            <pc:sldMasterMk cId="3443404503" sldId="2147483648"/>
            <pc:sldLayoutMk cId="3645037507" sldId="2147483650"/>
          </pc:sldLayoutMkLst>
          <pc:spChg chg="mod">
            <ac:chgData name="Davide Di Vita" userId="8238969b-7589-49a7-850c-129f052e4e5c" providerId="ADAL" clId="{52589BC8-A66B-4CA6-BC18-6ACCD30877BF}" dt="2023-01-17T11:02:52.894" v="2429"/>
            <ac:spMkLst>
              <pc:docMk/>
              <pc:sldMasterMk cId="3443404503" sldId="2147483648"/>
              <pc:sldLayoutMk cId="3645037507" sldId="2147483650"/>
              <ac:spMk id="92" creationId="{1C4EA487-FAD5-4C76-848B-340B2FFD5E30}"/>
            </ac:spMkLst>
          </pc:spChg>
          <pc:spChg chg="mod">
            <ac:chgData name="Davide Di Vita" userId="8238969b-7589-49a7-850c-129f052e4e5c" providerId="ADAL" clId="{52589BC8-A66B-4CA6-BC18-6ACCD30877BF}" dt="2023-01-17T11:02:45.674" v="2428"/>
            <ac:spMkLst>
              <pc:docMk/>
              <pc:sldMasterMk cId="3443404503" sldId="2147483648"/>
              <pc:sldLayoutMk cId="3645037507" sldId="2147483650"/>
              <ac:spMk id="94" creationId="{563A2417-2496-4191-B641-FFD2555DCA5C}"/>
            </ac:spMkLst>
          </pc:spChg>
          <pc:spChg chg="mod">
            <ac:chgData name="Davide Di Vita" userId="8238969b-7589-49a7-850c-129f052e4e5c" providerId="ADAL" clId="{52589BC8-A66B-4CA6-BC18-6ACCD30877BF}" dt="2023-01-17T13:41:59.256" v="3689" actId="14100"/>
            <ac:spMkLst>
              <pc:docMk/>
              <pc:sldMasterMk cId="3443404503" sldId="2147483648"/>
              <pc:sldLayoutMk cId="3645037507" sldId="2147483650"/>
              <ac:spMk id="217" creationId="{4B9256B0-0562-4151-A7CD-06179CF15A78}"/>
            </ac:spMkLst>
          </pc:spChg>
          <pc:cxnChg chg="add mod">
            <ac:chgData name="Davide Di Vita" userId="8238969b-7589-49a7-850c-129f052e4e5c" providerId="ADAL" clId="{52589BC8-A66B-4CA6-BC18-6ACCD30877BF}" dt="2023-01-17T13:41:29.009" v="3682"/>
            <ac:cxnSpMkLst>
              <pc:docMk/>
              <pc:sldMasterMk cId="3443404503" sldId="2147483648"/>
              <pc:sldLayoutMk cId="3645037507" sldId="2147483650"/>
              <ac:cxnSpMk id="2" creationId="{BF20053C-0FDC-C196-9C3E-97F04F7D4111}"/>
            </ac:cxnSpMkLst>
          </pc:cxnChg>
          <pc:cxnChg chg="del mod">
            <ac:chgData name="Davide Di Vita" userId="8238969b-7589-49a7-850c-129f052e4e5c" providerId="ADAL" clId="{52589BC8-A66B-4CA6-BC18-6ACCD30877BF}" dt="2023-01-17T13:41:28.618" v="3681" actId="478"/>
            <ac:cxnSpMkLst>
              <pc:docMk/>
              <pc:sldMasterMk cId="3443404503" sldId="2147483648"/>
              <pc:sldLayoutMk cId="3645037507" sldId="2147483650"/>
              <ac:cxnSpMk id="93" creationId="{7B903C5D-EF7E-439E-90E4-16060088E525}"/>
            </ac:cxnSpMkLst>
          </pc:cxnChg>
        </pc:sldLayoutChg>
        <pc:sldLayoutChg chg="addSp delSp modSp mod">
          <pc:chgData name="Davide Di Vita" userId="8238969b-7589-49a7-850c-129f052e4e5c" providerId="ADAL" clId="{52589BC8-A66B-4CA6-BC18-6ACCD30877BF}" dt="2023-01-17T11:03:53.663" v="2439" actId="478"/>
          <pc:sldLayoutMkLst>
            <pc:docMk/>
            <pc:sldMasterMk cId="3443404503" sldId="2147483648"/>
            <pc:sldLayoutMk cId="1826266461" sldId="2147483651"/>
          </pc:sldLayoutMkLst>
          <pc:spChg chg="add mod">
            <ac:chgData name="Davide Di Vita" userId="8238969b-7589-49a7-850c-129f052e4e5c" providerId="ADAL" clId="{52589BC8-A66B-4CA6-BC18-6ACCD30877BF}" dt="2023-01-17T11:03:51.584" v="2438"/>
            <ac:spMkLst>
              <pc:docMk/>
              <pc:sldMasterMk cId="3443404503" sldId="2147483648"/>
              <pc:sldLayoutMk cId="1826266461" sldId="2147483651"/>
              <ac:spMk id="3" creationId="{473945EC-08BE-95D4-9C7C-8C0AF5BCFF3C}"/>
            </ac:spMkLst>
          </pc:spChg>
          <pc:spChg chg="add del">
            <ac:chgData name="Davide Di Vita" userId="8238969b-7589-49a7-850c-129f052e4e5c" providerId="ADAL" clId="{52589BC8-A66B-4CA6-BC18-6ACCD30877BF}" dt="2023-01-17T11:03:53.663" v="2439" actId="478"/>
            <ac:spMkLst>
              <pc:docMk/>
              <pc:sldMasterMk cId="3443404503" sldId="2147483648"/>
              <pc:sldLayoutMk cId="1826266461" sldId="2147483651"/>
              <ac:spMk id="9" creationId="{6152D234-9F09-4A4E-858D-F36B59B3A2CD}"/>
            </ac:spMkLst>
          </pc:spChg>
        </pc:sldLayoutChg>
        <pc:sldLayoutChg chg="del">
          <pc:chgData name="Davide Di Vita" userId="8238969b-7589-49a7-850c-129f052e4e5c" providerId="ADAL" clId="{52589BC8-A66B-4CA6-BC18-6ACCD30877BF}" dt="2023-01-17T11:04:16.519" v="2444" actId="2696"/>
          <pc:sldLayoutMkLst>
            <pc:docMk/>
            <pc:sldMasterMk cId="3443404503" sldId="2147483648"/>
            <pc:sldLayoutMk cId="4082623841" sldId="2147483652"/>
          </pc:sldLayoutMkLst>
        </pc:sldLayoutChg>
        <pc:sldLayoutChg chg="addSp delSp modSp mod">
          <pc:chgData name="Davide Di Vita" userId="8238969b-7589-49a7-850c-129f052e4e5c" providerId="ADAL" clId="{52589BC8-A66B-4CA6-BC18-6ACCD30877BF}" dt="2023-01-17T11:04:00.640" v="2443"/>
          <pc:sldLayoutMkLst>
            <pc:docMk/>
            <pc:sldMasterMk cId="3443404503" sldId="2147483648"/>
            <pc:sldLayoutMk cId="947533539" sldId="2147483653"/>
          </pc:sldLayoutMkLst>
          <pc:spChg chg="add mod">
            <ac:chgData name="Davide Di Vita" userId="8238969b-7589-49a7-850c-129f052e4e5c" providerId="ADAL" clId="{52589BC8-A66B-4CA6-BC18-6ACCD30877BF}" dt="2023-01-17T11:04:00.640" v="2443"/>
            <ac:spMkLst>
              <pc:docMk/>
              <pc:sldMasterMk cId="3443404503" sldId="2147483648"/>
              <pc:sldLayoutMk cId="947533539" sldId="2147483653"/>
              <ac:spMk id="2" creationId="{704DA656-5E78-C351-A0DE-6CD39E6711E4}"/>
            </ac:spMkLst>
          </pc:spChg>
          <pc:spChg chg="del">
            <ac:chgData name="Davide Di Vita" userId="8238969b-7589-49a7-850c-129f052e4e5c" providerId="ADAL" clId="{52589BC8-A66B-4CA6-BC18-6ACCD30877BF}" dt="2023-01-17T11:04:00.243" v="2442" actId="478"/>
            <ac:spMkLst>
              <pc:docMk/>
              <pc:sldMasterMk cId="3443404503" sldId="2147483648"/>
              <pc:sldLayoutMk cId="947533539" sldId="2147483653"/>
              <ac:spMk id="9" creationId="{6152D234-9F09-4A4E-858D-F36B59B3A2CD}"/>
            </ac:spMkLst>
          </pc:spChg>
        </pc:sldLayoutChg>
        <pc:sldLayoutChg chg="modSp mod">
          <pc:chgData name="Davide Di Vita" userId="8238969b-7589-49a7-850c-129f052e4e5c" providerId="ADAL" clId="{52589BC8-A66B-4CA6-BC18-6ACCD30877BF}" dt="2023-01-17T13:42:03.888" v="3690" actId="14100"/>
          <pc:sldLayoutMkLst>
            <pc:docMk/>
            <pc:sldMasterMk cId="3443404503" sldId="2147483648"/>
            <pc:sldLayoutMk cId="1874814859" sldId="2147483654"/>
          </pc:sldLayoutMkLst>
          <pc:spChg chg="mod">
            <ac:chgData name="Davide Di Vita" userId="8238969b-7589-49a7-850c-129f052e4e5c" providerId="ADAL" clId="{52589BC8-A66B-4CA6-BC18-6ACCD30877BF}" dt="2023-01-17T10:58:28.304" v="2403" actId="207"/>
            <ac:spMkLst>
              <pc:docMk/>
              <pc:sldMasterMk cId="3443404503" sldId="2147483648"/>
              <pc:sldLayoutMk cId="1874814859" sldId="2147483654"/>
              <ac:spMk id="8" creationId="{19168E46-45EB-47FD-9EEA-4974C14A3EDA}"/>
            </ac:spMkLst>
          </pc:spChg>
          <pc:spChg chg="mod">
            <ac:chgData name="Davide Di Vita" userId="8238969b-7589-49a7-850c-129f052e4e5c" providerId="ADAL" clId="{52589BC8-A66B-4CA6-BC18-6ACCD30877BF}" dt="2023-01-17T10:24:28.296" v="1473"/>
            <ac:spMkLst>
              <pc:docMk/>
              <pc:sldMasterMk cId="3443404503" sldId="2147483648"/>
              <pc:sldLayoutMk cId="1874814859" sldId="2147483654"/>
              <ac:spMk id="92" creationId="{1C4EA487-FAD5-4C76-848B-340B2FFD5E30}"/>
            </ac:spMkLst>
          </pc:spChg>
          <pc:spChg chg="mod">
            <ac:chgData name="Davide Di Vita" userId="8238969b-7589-49a7-850c-129f052e4e5c" providerId="ADAL" clId="{52589BC8-A66B-4CA6-BC18-6ACCD30877BF}" dt="2023-01-17T11:02:21.327" v="2423" actId="1038"/>
            <ac:spMkLst>
              <pc:docMk/>
              <pc:sldMasterMk cId="3443404503" sldId="2147483648"/>
              <pc:sldLayoutMk cId="1874814859" sldId="2147483654"/>
              <ac:spMk id="94" creationId="{563A2417-2496-4191-B641-FFD2555DCA5C}"/>
            </ac:spMkLst>
          </pc:spChg>
          <pc:spChg chg="mod">
            <ac:chgData name="Davide Di Vita" userId="8238969b-7589-49a7-850c-129f052e4e5c" providerId="ADAL" clId="{52589BC8-A66B-4CA6-BC18-6ACCD30877BF}" dt="2023-01-17T13:42:03.888" v="3690" actId="14100"/>
            <ac:spMkLst>
              <pc:docMk/>
              <pc:sldMasterMk cId="3443404503" sldId="2147483648"/>
              <pc:sldLayoutMk cId="1874814859" sldId="2147483654"/>
              <ac:spMk id="217" creationId="{4B9256B0-0562-4151-A7CD-06179CF15A78}"/>
            </ac:spMkLst>
          </pc:spChg>
          <pc:grpChg chg="mod">
            <ac:chgData name="Davide Di Vita" userId="8238969b-7589-49a7-850c-129f052e4e5c" providerId="ADAL" clId="{52589BC8-A66B-4CA6-BC18-6ACCD30877BF}" dt="2023-01-17T10:58:28.304" v="2403" actId="207"/>
            <ac:grpSpMkLst>
              <pc:docMk/>
              <pc:sldMasterMk cId="3443404503" sldId="2147483648"/>
              <pc:sldLayoutMk cId="1874814859" sldId="2147483654"/>
              <ac:grpSpMk id="4" creationId="{AB1B9ACD-49C1-4F9D-9DAC-72B605B95A5E}"/>
            </ac:grpSpMkLst>
          </pc:grpChg>
          <pc:cxnChg chg="mod">
            <ac:chgData name="Davide Di Vita" userId="8238969b-7589-49a7-850c-129f052e4e5c" providerId="ADAL" clId="{52589BC8-A66B-4CA6-BC18-6ACCD30877BF}" dt="2023-01-17T13:40:52.875" v="3678" actId="1035"/>
            <ac:cxnSpMkLst>
              <pc:docMk/>
              <pc:sldMasterMk cId="3443404503" sldId="2147483648"/>
              <pc:sldLayoutMk cId="1874814859" sldId="2147483654"/>
              <ac:cxnSpMk id="93" creationId="{7B903C5D-EF7E-439E-90E4-16060088E525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2" creationId="{D287519A-D8CC-4E30-8761-25BEB5638F03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3" creationId="{191024F8-0ED0-48B3-840D-F357AA3943F3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4" creationId="{908FAB77-4C21-4A31-BA83-E4D70B52E258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5" creationId="{E1933506-14D9-4714-8F48-B175D1BA1F29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6" creationId="{31787471-FE39-465C-82C9-517EDB0CFD39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7" creationId="{ADF85963-A785-423F-8D02-C1CADC6993C1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8" creationId="{78E9DAD9-00B8-4692-910F-DB6EFD37ECE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19" creationId="{817F3CE8-C862-4FF1-BDF5-43F2672ADB56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0" creationId="{F3B57016-AEA9-41E1-95B0-234E5DE5A386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1" creationId="{EE7CD178-0B0B-4222-A5F6-6128E8C30C2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2" creationId="{433B4E4F-9AD3-4470-B186-B4C067AF9B12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3" creationId="{19BFD6D1-68C8-470B-B06B-917B52E37149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4" creationId="{5471A647-57E7-430D-86C6-EF9B2ADCBCA0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5" creationId="{10946C74-68CC-4178-A746-04D3438380EF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6" creationId="{6B75BD12-086F-4737-9FF7-E5E9C2DE7D2E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7" creationId="{B2437BE8-3D7B-4861-8535-EEC82E5034D7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8" creationId="{2E117CC4-3536-4244-9959-EBA21A139F1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29" creationId="{925CC97B-F6C7-4104-9182-3B940EB16E66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0" creationId="{0B5D4F31-9652-4568-A097-3FEE4E313622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1" creationId="{EAF8903F-D05E-4BDE-B74C-69B3DB05C295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2" creationId="{2419D733-BC7E-4C89-8739-9ED48EDDFC6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3" creationId="{B39DD96D-A2B1-4BB9-B3ED-FEA511784992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4" creationId="{02AC9A84-6538-48E9-A58C-6EC6020CD792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5" creationId="{34A7B0DE-6032-468E-96EC-81A78ED2D177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6" creationId="{448E4356-289E-45AC-B724-C0E01B1D55FD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7" creationId="{E89132D1-2023-4976-9223-A2C2F0437683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8" creationId="{92840748-53CA-4D54-9B80-2F50BABE4815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39" creationId="{42176FB9-73FD-4C71-919B-AEAF2328CF18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0" creationId="{F251DBFD-6704-4271-899F-7B22BD66B673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1" creationId="{3D62BDAA-837D-43AC-BD56-FB4BC06CD803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2" creationId="{DFE27390-691D-433F-B657-3B312E14D6D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3" creationId="{69C29A0D-732E-45AA-B52F-4C0404D08B3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4" creationId="{AA85E6A7-64B7-4DBA-975F-7167E7314E94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5" creationId="{B803B8F1-263B-413A-B291-0B3466F551C0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6" creationId="{58110F09-7524-462E-82BC-FFD6AE132083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7" creationId="{AB2FC868-1B7A-465D-818F-BFFB050551A1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8" creationId="{9665805A-B0FA-432B-84EF-C8792AF259C2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49" creationId="{E38B59B3-3F53-4917-AB34-46B6FE68525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0" creationId="{68A8E48F-9DC9-41D1-B5F4-18F5210107E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1" creationId="{F328300F-421F-4186-BDE7-1A7E75D5F869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2" creationId="{B05BB53B-E53D-4BCF-81F2-056D0F3C35D8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3" creationId="{3EDFC496-51F1-463D-8B40-DDB340CFB631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4" creationId="{B229AD21-4186-4102-BC25-F4A0341DD394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5" creationId="{D12A7743-0328-46B6-97A3-970FB2B67975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6" creationId="{8D1E9EAB-1022-4E23-BD46-93CEE7022BF0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7" creationId="{0BE910E9-5785-450B-9D16-021AA9B033D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8" creationId="{CF70B4BB-7D49-426E-9C73-BB0C18C6DB67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59" creationId="{70B15D4F-ECF4-4232-9883-B8B5AFC7AC7D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0" creationId="{1C52703C-C2D9-4CC4-B416-CD9D13B5284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1" creationId="{93B50A45-90D2-4C0D-8288-8914C125C0C4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2" creationId="{9B9437AB-6739-492D-979B-AA312215883F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3" creationId="{724271C2-E316-4CE9-B18C-EFA943593925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4" creationId="{0AF580ED-42CF-46DE-AC88-41CF7F4BB619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5" creationId="{D12D34AC-F21D-446A-8329-F4D588E63F59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6" creationId="{86FFB001-08F8-4189-AC2E-08994358028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7" creationId="{CDE1F9B6-7976-4BD7-8A47-27307849B9EC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8" creationId="{1B654D37-2A05-4475-9DB4-DA9DCEB05E97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69" creationId="{CB258559-8548-4C9D-BC43-1A613947ACA2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0" creationId="{08CAA67D-CB6B-47FE-97C9-0E9CAF309244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1" creationId="{A4C9A1C7-1574-4041-B04A-840703CEC5A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2" creationId="{A66EC82F-393F-4366-9DD6-DC70049E7DEF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3" creationId="{78DF1965-577C-4492-8DAB-F0E900B23854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4" creationId="{B63DA354-B0A6-4216-9E8B-6D0D73432207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5" creationId="{09662429-FDF7-4E14-AFAF-08310BEB04ED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6" creationId="{0228BD1F-6C5D-4EEB-959F-FEE56E7654EB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7" creationId="{6C3B29FD-6AF3-4EFB-8660-834237088485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8" creationId="{04B3FF6E-938B-46F7-88C0-6606CDE22F66}"/>
            </ac:cxnSpMkLst>
          </pc:cxnChg>
          <pc:cxnChg chg="mod">
            <ac:chgData name="Davide Di Vita" userId="8238969b-7589-49a7-850c-129f052e4e5c" providerId="ADAL" clId="{52589BC8-A66B-4CA6-BC18-6ACCD30877BF}" dt="2023-01-17T10:58:28.304" v="2403" actId="207"/>
            <ac:cxnSpMkLst>
              <pc:docMk/>
              <pc:sldMasterMk cId="3443404503" sldId="2147483648"/>
              <pc:sldLayoutMk cId="1874814859" sldId="2147483654"/>
              <ac:cxnSpMk id="179" creationId="{C51CB06B-0140-46FA-8D6F-F1E16CB94317}"/>
            </ac:cxnSpMkLst>
          </pc:cxnChg>
        </pc:sldLayoutChg>
        <pc:sldLayoutChg chg="addSp delSp modSp mod">
          <pc:chgData name="Davide Di Vita" userId="8238969b-7589-49a7-850c-129f052e4e5c" providerId="ADAL" clId="{52589BC8-A66B-4CA6-BC18-6ACCD30877BF}" dt="2023-01-17T11:03:57.637" v="2441"/>
          <pc:sldLayoutMkLst>
            <pc:docMk/>
            <pc:sldMasterMk cId="3443404503" sldId="2147483648"/>
            <pc:sldLayoutMk cId="101392133" sldId="2147483655"/>
          </pc:sldLayoutMkLst>
          <pc:spChg chg="add mod">
            <ac:chgData name="Davide Di Vita" userId="8238969b-7589-49a7-850c-129f052e4e5c" providerId="ADAL" clId="{52589BC8-A66B-4CA6-BC18-6ACCD30877BF}" dt="2023-01-17T11:03:57.637" v="2441"/>
            <ac:spMkLst>
              <pc:docMk/>
              <pc:sldMasterMk cId="3443404503" sldId="2147483648"/>
              <pc:sldLayoutMk cId="101392133" sldId="2147483655"/>
              <ac:spMk id="3" creationId="{3236C1B2-6D4D-323D-A9BC-80916DF266C3}"/>
            </ac:spMkLst>
          </pc:spChg>
          <pc:spChg chg="del">
            <ac:chgData name="Davide Di Vita" userId="8238969b-7589-49a7-850c-129f052e4e5c" providerId="ADAL" clId="{52589BC8-A66B-4CA6-BC18-6ACCD30877BF}" dt="2023-01-17T11:03:56.704" v="2440" actId="478"/>
            <ac:spMkLst>
              <pc:docMk/>
              <pc:sldMasterMk cId="3443404503" sldId="2147483648"/>
              <pc:sldLayoutMk cId="101392133" sldId="2147483655"/>
              <ac:spMk id="9" creationId="{6152D234-9F09-4A4E-858D-F36B59B3A2CD}"/>
            </ac:spMkLst>
          </pc:spChg>
        </pc:sldLayoutChg>
        <pc:sldLayoutChg chg="modSp mod">
          <pc:chgData name="Davide Di Vita" userId="8238969b-7589-49a7-850c-129f052e4e5c" providerId="ADAL" clId="{52589BC8-A66B-4CA6-BC18-6ACCD30877BF}" dt="2023-01-17T09:51:45.468" v="1458" actId="1035"/>
          <pc:sldLayoutMkLst>
            <pc:docMk/>
            <pc:sldMasterMk cId="3443404503" sldId="2147483648"/>
            <pc:sldLayoutMk cId="1072574209" sldId="2147483657"/>
          </pc:sldLayoutMkLst>
          <pc:picChg chg="mod">
            <ac:chgData name="Davide Di Vita" userId="8238969b-7589-49a7-850c-129f052e4e5c" providerId="ADAL" clId="{52589BC8-A66B-4CA6-BC18-6ACCD30877BF}" dt="2022-11-04T09:38:53.670" v="249" actId="1037"/>
            <ac:picMkLst>
              <pc:docMk/>
              <pc:sldMasterMk cId="3443404503" sldId="2147483648"/>
              <pc:sldLayoutMk cId="1072574209" sldId="2147483657"/>
              <ac:picMk id="2" creationId="{98098635-2B83-4F5E-A9D0-D8CCB4E5A199}"/>
            </ac:picMkLst>
          </pc:picChg>
          <pc:picChg chg="mod">
            <ac:chgData name="Davide Di Vita" userId="8238969b-7589-49a7-850c-129f052e4e5c" providerId="ADAL" clId="{52589BC8-A66B-4CA6-BC18-6ACCD30877BF}" dt="2023-01-17T09:51:30.878" v="1442" actId="1036"/>
            <ac:picMkLst>
              <pc:docMk/>
              <pc:sldMasterMk cId="3443404503" sldId="2147483648"/>
              <pc:sldLayoutMk cId="1072574209" sldId="2147483657"/>
              <ac:picMk id="3" creationId="{1EEB3FD7-C092-453F-9661-48A97524BD78}"/>
            </ac:picMkLst>
          </pc:picChg>
          <pc:picChg chg="mod modCrop">
            <ac:chgData name="Davide Di Vita" userId="8238969b-7589-49a7-850c-129f052e4e5c" providerId="ADAL" clId="{52589BC8-A66B-4CA6-BC18-6ACCD30877BF}" dt="2023-01-17T09:51:45.468" v="1458" actId="1035"/>
            <ac:picMkLst>
              <pc:docMk/>
              <pc:sldMasterMk cId="3443404503" sldId="2147483648"/>
              <pc:sldLayoutMk cId="1072574209" sldId="2147483657"/>
              <ac:picMk id="5" creationId="{1AAC6249-EA06-4690-B53B-C20C361DB0BE}"/>
            </ac:picMkLst>
          </pc:picChg>
        </pc:sldLayoutChg>
        <pc:sldLayoutChg chg="addSp delSp modSp mod">
          <pc:chgData name="Davide Di Vita" userId="8238969b-7589-49a7-850c-129f052e4e5c" providerId="ADAL" clId="{52589BC8-A66B-4CA6-BC18-6ACCD30877BF}" dt="2023-01-17T13:42:09.472" v="3691" actId="14100"/>
          <pc:sldLayoutMkLst>
            <pc:docMk/>
            <pc:sldMasterMk cId="3443404503" sldId="2147483648"/>
            <pc:sldLayoutMk cId="4092839990" sldId="2147483658"/>
          </pc:sldLayoutMkLst>
          <pc:spChg chg="mod">
            <ac:chgData name="Davide Di Vita" userId="8238969b-7589-49a7-850c-129f052e4e5c" providerId="ADAL" clId="{52589BC8-A66B-4CA6-BC18-6ACCD30877BF}" dt="2023-01-17T11:02:55.467" v="2430"/>
            <ac:spMkLst>
              <pc:docMk/>
              <pc:sldMasterMk cId="3443404503" sldId="2147483648"/>
              <pc:sldLayoutMk cId="4092839990" sldId="2147483658"/>
              <ac:spMk id="92" creationId="{1C4EA487-FAD5-4C76-848B-340B2FFD5E30}"/>
            </ac:spMkLst>
          </pc:spChg>
          <pc:spChg chg="mod">
            <ac:chgData name="Davide Di Vita" userId="8238969b-7589-49a7-850c-129f052e4e5c" providerId="ADAL" clId="{52589BC8-A66B-4CA6-BC18-6ACCD30877BF}" dt="2023-01-17T11:03:13.272" v="2435" actId="208"/>
            <ac:spMkLst>
              <pc:docMk/>
              <pc:sldMasterMk cId="3443404503" sldId="2147483648"/>
              <pc:sldLayoutMk cId="4092839990" sldId="2147483658"/>
              <ac:spMk id="94" creationId="{563A2417-2496-4191-B641-FFD2555DCA5C}"/>
            </ac:spMkLst>
          </pc:spChg>
          <pc:spChg chg="mod">
            <ac:chgData name="Davide Di Vita" userId="8238969b-7589-49a7-850c-129f052e4e5c" providerId="ADAL" clId="{52589BC8-A66B-4CA6-BC18-6ACCD30877BF}" dt="2023-01-17T13:42:09.472" v="3691" actId="14100"/>
            <ac:spMkLst>
              <pc:docMk/>
              <pc:sldMasterMk cId="3443404503" sldId="2147483648"/>
              <pc:sldLayoutMk cId="4092839990" sldId="2147483658"/>
              <ac:spMk id="217" creationId="{4B9256B0-0562-4151-A7CD-06179CF15A78}"/>
            </ac:spMkLst>
          </pc:spChg>
          <pc:cxnChg chg="add mod">
            <ac:chgData name="Davide Di Vita" userId="8238969b-7589-49a7-850c-129f052e4e5c" providerId="ADAL" clId="{52589BC8-A66B-4CA6-BC18-6ACCD30877BF}" dt="2023-01-17T13:41:16.044" v="3680"/>
            <ac:cxnSpMkLst>
              <pc:docMk/>
              <pc:sldMasterMk cId="3443404503" sldId="2147483648"/>
              <pc:sldLayoutMk cId="4092839990" sldId="2147483658"/>
              <ac:cxnSpMk id="2" creationId="{6EF35F9C-82A3-B3D3-15E4-F111FA539A80}"/>
            </ac:cxnSpMkLst>
          </pc:cxnChg>
          <pc:cxnChg chg="del mod">
            <ac:chgData name="Davide Di Vita" userId="8238969b-7589-49a7-850c-129f052e4e5c" providerId="ADAL" clId="{52589BC8-A66B-4CA6-BC18-6ACCD30877BF}" dt="2023-01-17T13:41:15.702" v="3679" actId="478"/>
            <ac:cxnSpMkLst>
              <pc:docMk/>
              <pc:sldMasterMk cId="3443404503" sldId="2147483648"/>
              <pc:sldLayoutMk cId="4092839990" sldId="2147483658"/>
              <ac:cxnSpMk id="93" creationId="{7B903C5D-EF7E-439E-90E4-16060088E525}"/>
            </ac:cxnSpMkLst>
          </pc:cxnChg>
        </pc:sldLayoutChg>
        <pc:sldLayoutChg chg="del">
          <pc:chgData name="Davide Di Vita" userId="8238969b-7589-49a7-850c-129f052e4e5c" providerId="ADAL" clId="{52589BC8-A66B-4CA6-BC18-6ACCD30877BF}" dt="2023-01-18T13:43:45.908" v="6155" actId="2696"/>
          <pc:sldLayoutMkLst>
            <pc:docMk/>
            <pc:sldMasterMk cId="3443404503" sldId="2147483648"/>
            <pc:sldLayoutMk cId="4133507504" sldId="2147483659"/>
          </pc:sldLayoutMkLst>
        </pc:sldLayoutChg>
        <pc:sldLayoutChg chg="delSp del mod">
          <pc:chgData name="Davide Di Vita" userId="8238969b-7589-49a7-850c-129f052e4e5c" providerId="ADAL" clId="{52589BC8-A66B-4CA6-BC18-6ACCD30877BF}" dt="2023-01-17T11:06:08.404" v="2450" actId="47"/>
          <pc:sldLayoutMkLst>
            <pc:docMk/>
            <pc:sldMasterMk cId="3443404503" sldId="2147483648"/>
            <pc:sldLayoutMk cId="2703228321" sldId="2147483660"/>
          </pc:sldLayoutMkLst>
          <pc:spChg chg="del">
            <ac:chgData name="Davide Di Vita" userId="8238969b-7589-49a7-850c-129f052e4e5c" providerId="ADAL" clId="{52589BC8-A66B-4CA6-BC18-6ACCD30877BF}" dt="2023-01-17T11:04:27.988" v="2446" actId="478"/>
            <ac:spMkLst>
              <pc:docMk/>
              <pc:sldMasterMk cId="3443404503" sldId="2147483648"/>
              <pc:sldLayoutMk cId="2703228321" sldId="2147483660"/>
              <ac:spMk id="3" creationId="{EE7065E5-D37A-4D0E-81F7-BE9A29BD6099}"/>
            </ac:spMkLst>
          </pc:spChg>
          <pc:spChg chg="del">
            <ac:chgData name="Davide Di Vita" userId="8238969b-7589-49a7-850c-129f052e4e5c" providerId="ADAL" clId="{52589BC8-A66B-4CA6-BC18-6ACCD30877BF}" dt="2023-01-17T11:04:27.333" v="2445" actId="478"/>
            <ac:spMkLst>
              <pc:docMk/>
              <pc:sldMasterMk cId="3443404503" sldId="2147483648"/>
              <pc:sldLayoutMk cId="2703228321" sldId="2147483660"/>
              <ac:spMk id="4" creationId="{F04E9555-6194-46C6-92AD-F56D321F398C}"/>
            </ac:spMkLst>
          </pc:spChg>
        </pc:sldLayoutChg>
        <pc:sldLayoutChg chg="addSp delSp modSp mod ord">
          <pc:chgData name="Davide Di Vita" userId="8238969b-7589-49a7-850c-129f052e4e5c" providerId="ADAL" clId="{52589BC8-A66B-4CA6-BC18-6ACCD30877BF}" dt="2023-01-18T13:54:52.855" v="6389" actId="790"/>
          <pc:sldLayoutMkLst>
            <pc:docMk/>
            <pc:sldMasterMk cId="3443404503" sldId="2147483648"/>
            <pc:sldLayoutMk cId="167760883" sldId="2147483661"/>
          </pc:sldLayoutMkLst>
          <pc:spChg chg="del">
            <ac:chgData name="Davide Di Vita" userId="8238969b-7589-49a7-850c-129f052e4e5c" providerId="ADAL" clId="{52589BC8-A66B-4CA6-BC18-6ACCD30877BF}" dt="2023-01-18T13:44:59.568" v="6167" actId="478"/>
            <ac:spMkLst>
              <pc:docMk/>
              <pc:sldMasterMk cId="3443404503" sldId="2147483648"/>
              <pc:sldLayoutMk cId="167760883" sldId="2147483661"/>
              <ac:spMk id="3" creationId="{EE6630D6-7A32-4682-B332-5101274651DD}"/>
            </ac:spMkLst>
          </pc:spChg>
          <pc:spChg chg="mod topLvl">
            <ac:chgData name="Davide Di Vita" userId="8238969b-7589-49a7-850c-129f052e4e5c" providerId="ADAL" clId="{52589BC8-A66B-4CA6-BC18-6ACCD30877BF}" dt="2023-01-18T13:47:12.709" v="6244" actId="14100"/>
            <ac:spMkLst>
              <pc:docMk/>
              <pc:sldMasterMk cId="3443404503" sldId="2147483648"/>
              <pc:sldLayoutMk cId="167760883" sldId="2147483661"/>
              <ac:spMk id="8" creationId="{19168E46-45EB-47FD-9EEA-4974C14A3EDA}"/>
            </ac:spMkLst>
          </pc:spChg>
          <pc:spChg chg="add mod">
            <ac:chgData name="Davide Di Vita" userId="8238969b-7589-49a7-850c-129f052e4e5c" providerId="ADAL" clId="{52589BC8-A66B-4CA6-BC18-6ACCD30877BF}" dt="2023-01-18T13:54:06.399" v="6354"/>
            <ac:spMkLst>
              <pc:docMk/>
              <pc:sldMasterMk cId="3443404503" sldId="2147483648"/>
              <pc:sldLayoutMk cId="167760883" sldId="2147483661"/>
              <ac:spMk id="79" creationId="{FCB442FC-1DD4-EF4F-E02B-9E7DB4CE1CE1}"/>
            </ac:spMkLst>
          </pc:spChg>
          <pc:spChg chg="add del mod">
            <ac:chgData name="Davide Di Vita" userId="8238969b-7589-49a7-850c-129f052e4e5c" providerId="ADAL" clId="{52589BC8-A66B-4CA6-BC18-6ACCD30877BF}" dt="2023-01-18T13:53:55.380" v="6348" actId="478"/>
            <ac:spMkLst>
              <pc:docMk/>
              <pc:sldMasterMk cId="3443404503" sldId="2147483648"/>
              <pc:sldLayoutMk cId="167760883" sldId="2147483661"/>
              <ac:spMk id="80" creationId="{8B9CD0C8-DA72-3556-6EB4-5E92100C107B}"/>
            </ac:spMkLst>
          </pc:spChg>
          <pc:spChg chg="add del">
            <ac:chgData name="Davide Di Vita" userId="8238969b-7589-49a7-850c-129f052e4e5c" providerId="ADAL" clId="{52589BC8-A66B-4CA6-BC18-6ACCD30877BF}" dt="2023-01-18T13:52:36.398" v="6334" actId="11529"/>
            <ac:spMkLst>
              <pc:docMk/>
              <pc:sldMasterMk cId="3443404503" sldId="2147483648"/>
              <pc:sldLayoutMk cId="167760883" sldId="2147483661"/>
              <ac:spMk id="82" creationId="{08A01BF2-DC9F-538F-43FF-B0AAF42F2BF0}"/>
            </ac:spMkLst>
          </pc:spChg>
          <pc:spChg chg="add mod">
            <ac:chgData name="Davide Di Vita" userId="8238969b-7589-49a7-850c-129f052e4e5c" providerId="ADAL" clId="{52589BC8-A66B-4CA6-BC18-6ACCD30877BF}" dt="2023-01-18T13:54:52.855" v="6389" actId="790"/>
            <ac:spMkLst>
              <pc:docMk/>
              <pc:sldMasterMk cId="3443404503" sldId="2147483648"/>
              <pc:sldLayoutMk cId="167760883" sldId="2147483661"/>
              <ac:spMk id="83" creationId="{EA8C35AE-CA6F-EADB-A582-3D0880013951}"/>
            </ac:spMkLst>
          </pc:spChg>
          <pc:spChg chg="del">
            <ac:chgData name="Davide Di Vita" userId="8238969b-7589-49a7-850c-129f052e4e5c" providerId="ADAL" clId="{52589BC8-A66B-4CA6-BC18-6ACCD30877BF}" dt="2023-01-18T13:47:01.071" v="6241" actId="478"/>
            <ac:spMkLst>
              <pc:docMk/>
              <pc:sldMasterMk cId="3443404503" sldId="2147483648"/>
              <pc:sldLayoutMk cId="167760883" sldId="2147483661"/>
              <ac:spMk id="92" creationId="{1C4EA487-FAD5-4C76-848B-340B2FFD5E30}"/>
            </ac:spMkLst>
          </pc:spChg>
          <pc:spChg chg="del">
            <ac:chgData name="Davide Di Vita" userId="8238969b-7589-49a7-850c-129f052e4e5c" providerId="ADAL" clId="{52589BC8-A66B-4CA6-BC18-6ACCD30877BF}" dt="2023-01-18T13:45:01.807" v="6168" actId="478"/>
            <ac:spMkLst>
              <pc:docMk/>
              <pc:sldMasterMk cId="3443404503" sldId="2147483648"/>
              <pc:sldLayoutMk cId="167760883" sldId="2147483661"/>
              <ac:spMk id="94" creationId="{563A2417-2496-4191-B641-FFD2555DCA5C}"/>
            </ac:spMkLst>
          </pc:spChg>
          <pc:spChg chg="del">
            <ac:chgData name="Davide Di Vita" userId="8238969b-7589-49a7-850c-129f052e4e5c" providerId="ADAL" clId="{52589BC8-A66B-4CA6-BC18-6ACCD30877BF}" dt="2023-01-18T13:44:56.905" v="6166" actId="478"/>
            <ac:spMkLst>
              <pc:docMk/>
              <pc:sldMasterMk cId="3443404503" sldId="2147483648"/>
              <pc:sldLayoutMk cId="167760883" sldId="2147483661"/>
              <ac:spMk id="217" creationId="{4B9256B0-0562-4151-A7CD-06179CF15A78}"/>
            </ac:spMkLst>
          </pc:spChg>
          <pc:grpChg chg="del mod">
            <ac:chgData name="Davide Di Vita" userId="8238969b-7589-49a7-850c-129f052e4e5c" providerId="ADAL" clId="{52589BC8-A66B-4CA6-BC18-6ACCD30877BF}" dt="2023-01-18T13:44:19.576" v="6159" actId="165"/>
            <ac:grpSpMkLst>
              <pc:docMk/>
              <pc:sldMasterMk cId="3443404503" sldId="2147483648"/>
              <pc:sldLayoutMk cId="167760883" sldId="2147483661"/>
              <ac:grpSpMk id="4" creationId="{AB1B9ACD-49C1-4F9D-9DAC-72B605B95A5E}"/>
            </ac:grpSpMkLst>
          </pc:grpChg>
          <pc:grpChg chg="add mod">
            <ac:chgData name="Davide Di Vita" userId="8238969b-7589-49a7-850c-129f052e4e5c" providerId="ADAL" clId="{52589BC8-A66B-4CA6-BC18-6ACCD30877BF}" dt="2023-01-18T13:44:29.424" v="6161" actId="338"/>
            <ac:grpSpMkLst>
              <pc:docMk/>
              <pc:sldMasterMk cId="3443404503" sldId="2147483648"/>
              <pc:sldLayoutMk cId="167760883" sldId="2147483661"/>
              <ac:grpSpMk id="6" creationId="{C1E5A95B-165C-8C0B-ABBD-2FC8DE539267}"/>
            </ac:grpSpMkLst>
          </pc:grpChg>
          <pc:grpChg chg="add del mod">
            <ac:chgData name="Davide Di Vita" userId="8238969b-7589-49a7-850c-129f052e4e5c" providerId="ADAL" clId="{52589BC8-A66B-4CA6-BC18-6ACCD30877BF}" dt="2023-01-18T13:47:48.006" v="6249" actId="165"/>
            <ac:grpSpMkLst>
              <pc:docMk/>
              <pc:sldMasterMk cId="3443404503" sldId="2147483648"/>
              <pc:sldLayoutMk cId="167760883" sldId="2147483661"/>
              <ac:grpSpMk id="7" creationId="{62362455-848F-C57F-40A5-E14E79E51776}"/>
            </ac:grpSpMkLst>
          </pc:grpChg>
          <pc:grpChg chg="add del mod">
            <ac:chgData name="Davide Di Vita" userId="8238969b-7589-49a7-850c-129f052e4e5c" providerId="ADAL" clId="{52589BC8-A66B-4CA6-BC18-6ACCD30877BF}" dt="2023-01-18T13:47:51.187" v="6250" actId="165"/>
            <ac:grpSpMkLst>
              <pc:docMk/>
              <pc:sldMasterMk cId="3443404503" sldId="2147483648"/>
              <pc:sldLayoutMk cId="167760883" sldId="2147483661"/>
              <ac:grpSpMk id="9" creationId="{824D41CF-6E3F-3946-D39D-751EECF2262C}"/>
            </ac:grpSpMkLst>
          </pc:grpChg>
          <pc:grpChg chg="add mod">
            <ac:chgData name="Davide Di Vita" userId="8238969b-7589-49a7-850c-129f052e4e5c" providerId="ADAL" clId="{52589BC8-A66B-4CA6-BC18-6ACCD30877BF}" dt="2023-01-18T13:48:31.903" v="6261" actId="1076"/>
            <ac:grpSpMkLst>
              <pc:docMk/>
              <pc:sldMasterMk cId="3443404503" sldId="2147483648"/>
              <pc:sldLayoutMk cId="167760883" sldId="2147483661"/>
              <ac:grpSpMk id="78" creationId="{582F5FEB-8520-D86C-664C-D1C011BB9770}"/>
            </ac:grpSpMkLst>
          </pc:grpChg>
          <pc:picChg chg="del">
            <ac:chgData name="Davide Di Vita" userId="8238969b-7589-49a7-850c-129f052e4e5c" providerId="ADAL" clId="{52589BC8-A66B-4CA6-BC18-6ACCD30877BF}" dt="2023-01-18T13:45:06.479" v="6170" actId="478"/>
            <ac:picMkLst>
              <pc:docMk/>
              <pc:sldMasterMk cId="3443404503" sldId="2147483648"/>
              <pc:sldLayoutMk cId="167760883" sldId="2147483661"/>
              <ac:picMk id="5" creationId="{EF49F780-32B6-4A6F-9DB0-DAC3C7AAF19E}"/>
            </ac:picMkLst>
          </pc:picChg>
          <pc:cxnChg chg="del">
            <ac:chgData name="Davide Di Vita" userId="8238969b-7589-49a7-850c-129f052e4e5c" providerId="ADAL" clId="{52589BC8-A66B-4CA6-BC18-6ACCD30877BF}" dt="2023-01-18T13:45:02.609" v="6169" actId="478"/>
            <ac:cxnSpMkLst>
              <pc:docMk/>
              <pc:sldMasterMk cId="3443404503" sldId="2147483648"/>
              <pc:sldLayoutMk cId="167760883" sldId="2147483661"/>
              <ac:cxnSpMk id="2" creationId="{BF20053C-0FDC-C196-9C3E-97F04F7D4111}"/>
            </ac:cxnSpMkLst>
          </pc:cxnChg>
          <pc:cxnChg chg="del mod topLvl">
            <ac:chgData name="Davide Di Vita" userId="8238969b-7589-49a7-850c-129f052e4e5c" providerId="ADAL" clId="{52589BC8-A66B-4CA6-BC18-6ACCD30877BF}" dt="2023-01-18T13:48:05.804" v="6253" actId="478"/>
            <ac:cxnSpMkLst>
              <pc:docMk/>
              <pc:sldMasterMk cId="3443404503" sldId="2147483648"/>
              <pc:sldLayoutMk cId="167760883" sldId="2147483661"/>
              <ac:cxnSpMk id="10" creationId="{DD67F969-F3AE-9DC3-E4FD-840D67AA727D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1" creationId="{F08812A8-60D4-1322-CA2F-1F8584906288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2" creationId="{1B1EC193-03B8-591C-4592-2BEE68F8D51D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3" creationId="{82CAEDFE-0349-2DBF-C0E5-A912B0ED9227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4" creationId="{E0D0CBDB-DF5B-B3DB-AF1B-6E10EEB154B9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5" creationId="{92158C77-68ED-2792-629A-7D4DF20A72B8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6" creationId="{DE51C847-94B2-B1CD-5593-FDCD3902C6AF}"/>
            </ac:cxnSpMkLst>
          </pc:cxnChg>
          <pc:cxnChg chg="del mod topLvl">
            <ac:chgData name="Davide Di Vita" userId="8238969b-7589-49a7-850c-129f052e4e5c" providerId="ADAL" clId="{52589BC8-A66B-4CA6-BC18-6ACCD30877BF}" dt="2023-01-18T13:48:04.810" v="6252" actId="478"/>
            <ac:cxnSpMkLst>
              <pc:docMk/>
              <pc:sldMasterMk cId="3443404503" sldId="2147483648"/>
              <pc:sldLayoutMk cId="167760883" sldId="2147483661"/>
              <ac:cxnSpMk id="17" creationId="{FFB2FDA2-6538-DB31-7CDA-865FFC6EBD9C}"/>
            </ac:cxnSpMkLst>
          </pc:cxnChg>
          <pc:cxnChg chg="del mod topLvl">
            <ac:chgData name="Davide Di Vita" userId="8238969b-7589-49a7-850c-129f052e4e5c" providerId="ADAL" clId="{52589BC8-A66B-4CA6-BC18-6ACCD30877BF}" dt="2023-01-18T13:48:07.806" v="6254" actId="478"/>
            <ac:cxnSpMkLst>
              <pc:docMk/>
              <pc:sldMasterMk cId="3443404503" sldId="2147483648"/>
              <pc:sldLayoutMk cId="167760883" sldId="2147483661"/>
              <ac:cxnSpMk id="18" creationId="{62810C26-FACD-3B9E-382C-7238B8E309F7}"/>
            </ac:cxnSpMkLst>
          </pc:cxnChg>
          <pc:cxnChg chg="del mod topLvl">
            <ac:chgData name="Davide Di Vita" userId="8238969b-7589-49a7-850c-129f052e4e5c" providerId="ADAL" clId="{52589BC8-A66B-4CA6-BC18-6ACCD30877BF}" dt="2023-01-18T13:48:07.806" v="6254" actId="478"/>
            <ac:cxnSpMkLst>
              <pc:docMk/>
              <pc:sldMasterMk cId="3443404503" sldId="2147483648"/>
              <pc:sldLayoutMk cId="167760883" sldId="2147483661"/>
              <ac:cxnSpMk id="19" creationId="{5BCA4143-E62B-E183-96CA-8AD3E8606EA0}"/>
            </ac:cxnSpMkLst>
          </pc:cxnChg>
          <pc:cxnChg chg="del mod topLvl">
            <ac:chgData name="Davide Di Vita" userId="8238969b-7589-49a7-850c-129f052e4e5c" providerId="ADAL" clId="{52589BC8-A66B-4CA6-BC18-6ACCD30877BF}" dt="2023-01-18T13:48:07.806" v="6254" actId="478"/>
            <ac:cxnSpMkLst>
              <pc:docMk/>
              <pc:sldMasterMk cId="3443404503" sldId="2147483648"/>
              <pc:sldLayoutMk cId="167760883" sldId="2147483661"/>
              <ac:cxnSpMk id="20" creationId="{81858ADA-9349-FC71-3377-F3F5EBBE8DE9}"/>
            </ac:cxnSpMkLst>
          </pc:cxnChg>
          <pc:cxnChg chg="del mod topLvl">
            <ac:chgData name="Davide Di Vita" userId="8238969b-7589-49a7-850c-129f052e4e5c" providerId="ADAL" clId="{52589BC8-A66B-4CA6-BC18-6ACCD30877BF}" dt="2023-01-18T13:48:07.806" v="6254" actId="478"/>
            <ac:cxnSpMkLst>
              <pc:docMk/>
              <pc:sldMasterMk cId="3443404503" sldId="2147483648"/>
              <pc:sldLayoutMk cId="167760883" sldId="2147483661"/>
              <ac:cxnSpMk id="21" creationId="{B5328872-A5A4-EB42-5D7D-E54FE1AA06E8}"/>
            </ac:cxnSpMkLst>
          </pc:cxnChg>
          <pc:cxnChg chg="del mod topLvl">
            <ac:chgData name="Davide Di Vita" userId="8238969b-7589-49a7-850c-129f052e4e5c" providerId="ADAL" clId="{52589BC8-A66B-4CA6-BC18-6ACCD30877BF}" dt="2023-01-18T13:48:07.806" v="6254" actId="478"/>
            <ac:cxnSpMkLst>
              <pc:docMk/>
              <pc:sldMasterMk cId="3443404503" sldId="2147483648"/>
              <pc:sldLayoutMk cId="167760883" sldId="2147483661"/>
              <ac:cxnSpMk id="22" creationId="{F919888F-D846-434E-890E-06088D12ADD4}"/>
            </ac:cxnSpMkLst>
          </pc:cxnChg>
          <pc:cxnChg chg="del mod topLvl">
            <ac:chgData name="Davide Di Vita" userId="8238969b-7589-49a7-850c-129f052e4e5c" providerId="ADAL" clId="{52589BC8-A66B-4CA6-BC18-6ACCD30877BF}" dt="2023-01-18T13:48:07.806" v="6254" actId="478"/>
            <ac:cxnSpMkLst>
              <pc:docMk/>
              <pc:sldMasterMk cId="3443404503" sldId="2147483648"/>
              <pc:sldLayoutMk cId="167760883" sldId="2147483661"/>
              <ac:cxnSpMk id="23" creationId="{575D23B8-B9E4-B282-822F-7351430C1BE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24" creationId="{B407B362-6B25-2EAA-18F2-163C4668F5E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25" creationId="{18B0CE24-BC3E-0818-8204-790798135EE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26" creationId="{AF816F0F-44E3-B1CD-04CC-1B51605863A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27" creationId="{C9F17882-B8D1-CD57-9564-DFB40D4ABC2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28" creationId="{21C72B38-1CC1-DC1A-CCA1-5873FAC519A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29" creationId="{61F5AFCF-54F2-88CB-8DD0-C62EA5BD418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0" creationId="{D7D93FA6-AC47-22DA-37D9-DE0BA703FA5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1" creationId="{070CEB1B-8323-64E0-74B7-E4899CB737EA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2" creationId="{02212607-D8AC-BAF9-E5C7-199D5CFF407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3" creationId="{17F61438-77A8-AB5C-0D30-2073A8179BD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4" creationId="{D21B7D29-261B-AD8A-FC97-36C0500E4D3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5" creationId="{AF0C10F4-8D8E-B411-0A27-1785EB25555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6" creationId="{19EC5BCC-ECDA-CF19-FC50-788BE67BD59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7" creationId="{06A9209E-78FC-809A-590C-51E3E5C63EDA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8" creationId="{F873FFE2-D193-9722-10AF-562D44DBE82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39" creationId="{FF6F7FA8-BBF9-50D7-DBE4-59F2EF52B4D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0" creationId="{1C547A49-D969-688B-5EBA-2C347AADAF1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1" creationId="{20989BD3-BE11-AA1B-4F0C-D357E382A84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2" creationId="{9C2EC5CF-9E96-40F2-EBFE-32F18383594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3" creationId="{F2529368-550A-EF77-F725-87D119408B5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4" creationId="{ABF90123-EE97-AADA-9222-D1A3288B48E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5" creationId="{EFAF17B7-3189-8305-560F-EE39C1F1A47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6" creationId="{74CEFB13-0069-5A28-3F9A-A4E3C173E53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7" creationId="{C4F20B9F-51E3-F391-D663-F5FA72DC5DA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8" creationId="{09EB6E54-2E37-DF39-3D88-AC6DFA5DCAB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49" creationId="{7E42E23D-C350-9D6E-5D55-82F648CEFDF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0" creationId="{C7B85C4D-8734-4E04-6F8F-445E290694C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1" creationId="{2BB36ABE-9516-F5E4-CC30-3F6E1FD32CF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2" creationId="{9154B7C6-EB46-A9A1-E69C-C8004DD5E8F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3" creationId="{20924130-7168-AAF4-D0AE-76536E13C7F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4" creationId="{378CAE6A-5D4C-18FA-AB13-066B05923A4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5" creationId="{801CCFB7-458B-1462-6D2F-924180FF516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6" creationId="{97EAD051-675C-7547-E026-229ACFE04AF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7" creationId="{49D6F5EB-8636-15F2-ECB2-DB2C8810626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8" creationId="{2F87CC27-BB09-5624-B1E7-FBE2016A44E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59" creationId="{CF021A96-2110-5FEC-9359-8C4F06C525F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0" creationId="{194162E4-AE3F-985E-D6D3-70B91386A0F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1" creationId="{69C7D8DA-AA35-3375-BF92-E78C6D5A2BCE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2" creationId="{8A9CC96C-EDB3-18AD-D030-336FBC3594B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3" creationId="{74EC23B6-B7A6-216C-BEC8-20010250B50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4" creationId="{6427A8E2-4DE8-66FE-553C-582F05C01A0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5" creationId="{CB46C62F-76D3-E13B-6FC4-D5DAA8C5505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6" creationId="{D5DDB6B4-7048-5E96-AF74-A6B47A689CD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7" creationId="{96AE2AF3-D794-9113-0412-FD1656522CBA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8" creationId="{CBE96F80-6B6E-8EF6-B7B1-A853805FD5F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69" creationId="{40E0B0F3-C0D5-E24D-876C-366725FDD4A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0" creationId="{2D28AF04-114D-73C3-5A36-14AAF4CE6A8A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1" creationId="{8CC3387E-59AA-57D0-54FD-E828226AABE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2" creationId="{CA643FF0-5F10-A6A4-C00E-8F41DB38AA2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3" creationId="{B0F1F1ED-0E63-BFEA-6E69-37D48440648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4" creationId="{7F9CD245-0DC1-321D-A1C7-D111998A9D5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5" creationId="{362670B7-C310-50D0-4426-40C58F1EF79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76" creationId="{4235CD35-B3D2-4E0F-C7CB-7E7D939A2421}"/>
            </ac:cxnSpMkLst>
          </pc:cxnChg>
          <pc:cxnChg chg="del mod topLvl">
            <ac:chgData name="Davide Di Vita" userId="8238969b-7589-49a7-850c-129f052e4e5c" providerId="ADAL" clId="{52589BC8-A66B-4CA6-BC18-6ACCD30877BF}" dt="2023-01-18T13:47:53.733" v="6251" actId="478"/>
            <ac:cxnSpMkLst>
              <pc:docMk/>
              <pc:sldMasterMk cId="3443404503" sldId="2147483648"/>
              <pc:sldLayoutMk cId="167760883" sldId="2147483661"/>
              <ac:cxnSpMk id="77" creationId="{3799ED5F-6BA4-2C8C-700A-F2F511A3EECF}"/>
            </ac:cxnSpMkLst>
          </pc:cxnChg>
          <pc:cxnChg chg="add mod">
            <ac:chgData name="Davide Di Vita" userId="8238969b-7589-49a7-850c-129f052e4e5c" providerId="ADAL" clId="{52589BC8-A66B-4CA6-BC18-6ACCD30877BF}" dt="2023-01-18T13:50:30.755" v="6291"/>
            <ac:cxnSpMkLst>
              <pc:docMk/>
              <pc:sldMasterMk cId="3443404503" sldId="2147483648"/>
              <pc:sldLayoutMk cId="167760883" sldId="2147483661"/>
              <ac:cxnSpMk id="81" creationId="{9B43F5D6-C12F-FFF2-B61B-44A4F0F04CB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2" creationId="{D287519A-D8CC-4E30-8761-25BEB5638F0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3" creationId="{191024F8-0ED0-48B3-840D-F357AA3943F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4" creationId="{908FAB77-4C21-4A31-BA83-E4D70B52E25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5" creationId="{E1933506-14D9-4714-8F48-B175D1BA1F2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6" creationId="{31787471-FE39-465C-82C9-517EDB0CFD3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7" creationId="{ADF85963-A785-423F-8D02-C1CADC6993C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8" creationId="{78E9DAD9-00B8-4692-910F-DB6EFD37ECE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19" creationId="{817F3CE8-C862-4FF1-BDF5-43F2672ADB5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0" creationId="{F3B57016-AEA9-41E1-95B0-234E5DE5A38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1" creationId="{EE7CD178-0B0B-4222-A5F6-6128E8C30C2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2" creationId="{433B4E4F-9AD3-4470-B186-B4C067AF9B1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3" creationId="{19BFD6D1-68C8-470B-B06B-917B52E3714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4" creationId="{5471A647-57E7-430D-86C6-EF9B2ADCBCA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5" creationId="{10946C74-68CC-4178-A746-04D3438380E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6" creationId="{6B75BD12-086F-4737-9FF7-E5E9C2DE7D2E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7" creationId="{B2437BE8-3D7B-4861-8535-EEC82E5034D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8" creationId="{2E117CC4-3536-4244-9959-EBA21A139F1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29" creationId="{925CC97B-F6C7-4104-9182-3B940EB16E66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0" creationId="{0B5D4F31-9652-4568-A097-3FEE4E31362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1" creationId="{EAF8903F-D05E-4BDE-B74C-69B3DB05C29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2" creationId="{2419D733-BC7E-4C89-8739-9ED48EDDFC6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3" creationId="{B39DD96D-A2B1-4BB9-B3ED-FEA51178499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4" creationId="{02AC9A84-6538-48E9-A58C-6EC6020CD79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5" creationId="{34A7B0DE-6032-468E-96EC-81A78ED2D17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6" creationId="{448E4356-289E-45AC-B724-C0E01B1D55F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7" creationId="{E89132D1-2023-4976-9223-A2C2F043768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8" creationId="{92840748-53CA-4D54-9B80-2F50BABE481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39" creationId="{42176FB9-73FD-4C71-919B-AEAF2328CF1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0" creationId="{F251DBFD-6704-4271-899F-7B22BD66B67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1" creationId="{3D62BDAA-837D-43AC-BD56-FB4BC06CD80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2" creationId="{DFE27390-691D-433F-B657-3B312E14D6D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3" creationId="{69C29A0D-732E-45AA-B52F-4C0404D08B3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4" creationId="{AA85E6A7-64B7-4DBA-975F-7167E7314E9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5" creationId="{B803B8F1-263B-413A-B291-0B3466F551C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6" creationId="{58110F09-7524-462E-82BC-FFD6AE132083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7" creationId="{AB2FC868-1B7A-465D-818F-BFFB050551A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8" creationId="{9665805A-B0FA-432B-84EF-C8792AF259C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49" creationId="{E38B59B3-3F53-4917-AB34-46B6FE68525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0" creationId="{68A8E48F-9DC9-41D1-B5F4-18F5210107E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1" creationId="{F328300F-421F-4186-BDE7-1A7E75D5F86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2" creationId="{B05BB53B-E53D-4BCF-81F2-056D0F3C35D8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3" creationId="{3EDFC496-51F1-463D-8B40-DDB340CFB631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4" creationId="{B229AD21-4186-4102-BC25-F4A0341DD39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5" creationId="{D12A7743-0328-46B6-97A3-970FB2B6797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6" creationId="{8D1E9EAB-1022-4E23-BD46-93CEE7022BF0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7" creationId="{0BE910E9-5785-450B-9D16-021AA9B033D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8" creationId="{CF70B4BB-7D49-426E-9C73-BB0C18C6DB6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59" creationId="{70B15D4F-ECF4-4232-9883-B8B5AFC7AC7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0" creationId="{1C52703C-C2D9-4CC4-B416-CD9D13B5284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1" creationId="{93B50A45-90D2-4C0D-8288-8914C125C0C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2" creationId="{9B9437AB-6739-492D-979B-AA312215883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3" creationId="{724271C2-E316-4CE9-B18C-EFA94359392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4" creationId="{0AF580ED-42CF-46DE-AC88-41CF7F4BB61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5" creationId="{D12D34AC-F21D-446A-8329-F4D588E63F59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6" creationId="{86FFB001-08F8-4189-AC2E-08994358028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7" creationId="{CDE1F9B6-7976-4BD7-8A47-27307849B9EC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8" creationId="{1B654D37-2A05-4475-9DB4-DA9DCEB05E9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69" creationId="{CB258559-8548-4C9D-BC43-1A613947ACA2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0" creationId="{08CAA67D-CB6B-47FE-97C9-0E9CAF30924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1" creationId="{A4C9A1C7-1574-4041-B04A-840703CEC5A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2" creationId="{A66EC82F-393F-4366-9DD6-DC70049E7DEF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3" creationId="{78DF1965-577C-4492-8DAB-F0E900B23854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4" creationId="{B63DA354-B0A6-4216-9E8B-6D0D73432207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5" creationId="{09662429-FDF7-4E14-AFAF-08310BEB04ED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6" creationId="{0228BD1F-6C5D-4EEB-959F-FEE56E7654EB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7" creationId="{6C3B29FD-6AF3-4EFB-8660-834237088485}"/>
            </ac:cxnSpMkLst>
          </pc:cxnChg>
          <pc:cxnChg chg="mod topLvl">
            <ac:chgData name="Davide Di Vita" userId="8238969b-7589-49a7-850c-129f052e4e5c" providerId="ADAL" clId="{52589BC8-A66B-4CA6-BC18-6ACCD30877BF}" dt="2023-01-18T13:48:24.441" v="6256" actId="164"/>
            <ac:cxnSpMkLst>
              <pc:docMk/>
              <pc:sldMasterMk cId="3443404503" sldId="2147483648"/>
              <pc:sldLayoutMk cId="167760883" sldId="2147483661"/>
              <ac:cxnSpMk id="178" creationId="{04B3FF6E-938B-46F7-88C0-6606CDE22F66}"/>
            </ac:cxnSpMkLst>
          </pc:cxnChg>
          <pc:cxnChg chg="del mod topLvl">
            <ac:chgData name="Davide Di Vita" userId="8238969b-7589-49a7-850c-129f052e4e5c" providerId="ADAL" clId="{52589BC8-A66B-4CA6-BC18-6ACCD30877BF}" dt="2023-01-18T13:48:19.935" v="6255" actId="478"/>
            <ac:cxnSpMkLst>
              <pc:docMk/>
              <pc:sldMasterMk cId="3443404503" sldId="2147483648"/>
              <pc:sldLayoutMk cId="167760883" sldId="2147483661"/>
              <ac:cxnSpMk id="179" creationId="{C51CB06B-0140-46FA-8D6F-F1E16CB94317}"/>
            </ac:cxnSpMkLst>
          </pc:cxnChg>
        </pc:sldLayoutChg>
        <pc:sldLayoutChg chg="del">
          <pc:chgData name="Davide Di Vita" userId="8238969b-7589-49a7-850c-129f052e4e5c" providerId="ADAL" clId="{52589BC8-A66B-4CA6-BC18-6ACCD30877BF}" dt="2023-01-17T11:06:09.823" v="2451" actId="47"/>
          <pc:sldLayoutMkLst>
            <pc:docMk/>
            <pc:sldMasterMk cId="3443404503" sldId="2147483648"/>
            <pc:sldLayoutMk cId="2867042271" sldId="2147483661"/>
          </pc:sldLayoutMkLst>
        </pc:sldLayoutChg>
        <pc:sldLayoutChg chg="modSp del mod">
          <pc:chgData name="Davide Di Vita" userId="8238969b-7589-49a7-850c-129f052e4e5c" providerId="ADAL" clId="{52589BC8-A66B-4CA6-BC18-6ACCD30877BF}" dt="2023-01-17T10:59:19.504" v="2409" actId="2696"/>
          <pc:sldLayoutMkLst>
            <pc:docMk/>
            <pc:sldMasterMk cId="3443404503" sldId="2147483648"/>
            <pc:sldLayoutMk cId="2410465330" sldId="2147483662"/>
          </pc:sldLayoutMkLst>
          <pc:spChg chg="mod">
            <ac:chgData name="Davide Di Vita" userId="8238969b-7589-49a7-850c-129f052e4e5c" providerId="ADAL" clId="{52589BC8-A66B-4CA6-BC18-6ACCD30877BF}" dt="2023-01-17T10:57:09.119" v="2400" actId="207"/>
            <ac:spMkLst>
              <pc:docMk/>
              <pc:sldMasterMk cId="3443404503" sldId="2147483648"/>
              <pc:sldLayoutMk cId="2410465330" sldId="2147483662"/>
              <ac:spMk id="8" creationId="{19168E46-45EB-47FD-9EEA-4974C14A3EDA}"/>
            </ac:spMkLst>
          </pc:spChg>
          <pc:spChg chg="mod">
            <ac:chgData name="Davide Di Vita" userId="8238969b-7589-49a7-850c-129f052e4e5c" providerId="ADAL" clId="{52589BC8-A66B-4CA6-BC18-6ACCD30877BF}" dt="2023-01-17T10:57:24.002" v="2401" actId="207"/>
            <ac:spMkLst>
              <pc:docMk/>
              <pc:sldMasterMk cId="3443404503" sldId="2147483648"/>
              <pc:sldLayoutMk cId="2410465330" sldId="2147483662"/>
              <ac:spMk id="94" creationId="{563A2417-2496-4191-B641-FFD2555DCA5C}"/>
            </ac:spMkLst>
          </pc:spChg>
          <pc:spChg chg="mod">
            <ac:chgData name="Davide Di Vita" userId="8238969b-7589-49a7-850c-129f052e4e5c" providerId="ADAL" clId="{52589BC8-A66B-4CA6-BC18-6ACCD30877BF}" dt="2023-01-17T10:59:11.983" v="2408" actId="207"/>
            <ac:spMkLst>
              <pc:docMk/>
              <pc:sldMasterMk cId="3443404503" sldId="2147483648"/>
              <pc:sldLayoutMk cId="2410465330" sldId="2147483662"/>
              <ac:spMk id="217" creationId="{4B9256B0-0562-4151-A7CD-06179CF15A78}"/>
            </ac:spMkLst>
          </pc:spChg>
          <pc:grpChg chg="mod">
            <ac:chgData name="Davide Di Vita" userId="8238969b-7589-49a7-850c-129f052e4e5c" providerId="ADAL" clId="{52589BC8-A66B-4CA6-BC18-6ACCD30877BF}" dt="2023-01-17T10:57:09.119" v="2400" actId="207"/>
            <ac:grpSpMkLst>
              <pc:docMk/>
              <pc:sldMasterMk cId="3443404503" sldId="2147483648"/>
              <pc:sldLayoutMk cId="2410465330" sldId="2147483662"/>
              <ac:grpSpMk id="4" creationId="{AB1B9ACD-49C1-4F9D-9DAC-72B605B95A5E}"/>
            </ac:grpSpMkLst>
          </pc:grpChg>
          <pc:cxnChg chg="mod">
            <ac:chgData name="Davide Di Vita" userId="8238969b-7589-49a7-850c-129f052e4e5c" providerId="ADAL" clId="{52589BC8-A66B-4CA6-BC18-6ACCD30877BF}" dt="2023-01-17T10:57:28.303" v="2402" actId="208"/>
            <ac:cxnSpMkLst>
              <pc:docMk/>
              <pc:sldMasterMk cId="3443404503" sldId="2147483648"/>
              <pc:sldLayoutMk cId="2410465330" sldId="2147483662"/>
              <ac:cxnSpMk id="93" creationId="{7B903C5D-EF7E-439E-90E4-16060088E525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2" creationId="{D287519A-D8CC-4E30-8761-25BEB5638F03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3" creationId="{191024F8-0ED0-48B3-840D-F357AA3943F3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4" creationId="{908FAB77-4C21-4A31-BA83-E4D70B52E258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5" creationId="{E1933506-14D9-4714-8F48-B175D1BA1F29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6" creationId="{31787471-FE39-465C-82C9-517EDB0CFD39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7" creationId="{ADF85963-A785-423F-8D02-C1CADC6993C1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8" creationId="{78E9DAD9-00B8-4692-910F-DB6EFD37ECE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19" creationId="{817F3CE8-C862-4FF1-BDF5-43F2672ADB56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0" creationId="{F3B57016-AEA9-41E1-95B0-234E5DE5A386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1" creationId="{EE7CD178-0B0B-4222-A5F6-6128E8C30C2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2" creationId="{433B4E4F-9AD3-4470-B186-B4C067AF9B12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3" creationId="{19BFD6D1-68C8-470B-B06B-917B52E37149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4" creationId="{5471A647-57E7-430D-86C6-EF9B2ADCBCA0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5" creationId="{10946C74-68CC-4178-A746-04D3438380EF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6" creationId="{6B75BD12-086F-4737-9FF7-E5E9C2DE7D2E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7" creationId="{B2437BE8-3D7B-4861-8535-EEC82E5034D7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8" creationId="{2E117CC4-3536-4244-9959-EBA21A139F1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29" creationId="{925CC97B-F6C7-4104-9182-3B940EB16E66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0" creationId="{0B5D4F31-9652-4568-A097-3FEE4E313622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1" creationId="{EAF8903F-D05E-4BDE-B74C-69B3DB05C295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2" creationId="{2419D733-BC7E-4C89-8739-9ED48EDDFC6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3" creationId="{B39DD96D-A2B1-4BB9-B3ED-FEA511784992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4" creationId="{02AC9A84-6538-48E9-A58C-6EC6020CD792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5" creationId="{34A7B0DE-6032-468E-96EC-81A78ED2D177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6" creationId="{448E4356-289E-45AC-B724-C0E01B1D55FD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7" creationId="{E89132D1-2023-4976-9223-A2C2F0437683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8" creationId="{92840748-53CA-4D54-9B80-2F50BABE4815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39" creationId="{42176FB9-73FD-4C71-919B-AEAF2328CF18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0" creationId="{F251DBFD-6704-4271-899F-7B22BD66B673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1" creationId="{3D62BDAA-837D-43AC-BD56-FB4BC06CD803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2" creationId="{DFE27390-691D-433F-B657-3B312E14D6D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3" creationId="{69C29A0D-732E-45AA-B52F-4C0404D08B3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4" creationId="{AA85E6A7-64B7-4DBA-975F-7167E7314E94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5" creationId="{B803B8F1-263B-413A-B291-0B3466F551C0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6" creationId="{58110F09-7524-462E-82BC-FFD6AE132083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7" creationId="{AB2FC868-1B7A-465D-818F-BFFB050551A1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8" creationId="{9665805A-B0FA-432B-84EF-C8792AF259C2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49" creationId="{E38B59B3-3F53-4917-AB34-46B6FE68525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0" creationId="{68A8E48F-9DC9-41D1-B5F4-18F5210107E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1" creationId="{F328300F-421F-4186-BDE7-1A7E75D5F869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2" creationId="{B05BB53B-E53D-4BCF-81F2-056D0F3C35D8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3" creationId="{3EDFC496-51F1-463D-8B40-DDB340CFB631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4" creationId="{B229AD21-4186-4102-BC25-F4A0341DD394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5" creationId="{D12A7743-0328-46B6-97A3-970FB2B67975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6" creationId="{8D1E9EAB-1022-4E23-BD46-93CEE7022BF0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7" creationId="{0BE910E9-5785-450B-9D16-021AA9B033D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8" creationId="{CF70B4BB-7D49-426E-9C73-BB0C18C6DB67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59" creationId="{70B15D4F-ECF4-4232-9883-B8B5AFC7AC7D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0" creationId="{1C52703C-C2D9-4CC4-B416-CD9D13B5284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1" creationId="{93B50A45-90D2-4C0D-8288-8914C125C0C4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2" creationId="{9B9437AB-6739-492D-979B-AA312215883F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3" creationId="{724271C2-E316-4CE9-B18C-EFA943593925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4" creationId="{0AF580ED-42CF-46DE-AC88-41CF7F4BB619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5" creationId="{D12D34AC-F21D-446A-8329-F4D588E63F59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6" creationId="{86FFB001-08F8-4189-AC2E-08994358028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7" creationId="{CDE1F9B6-7976-4BD7-8A47-27307849B9EC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8" creationId="{1B654D37-2A05-4475-9DB4-DA9DCEB05E97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69" creationId="{CB258559-8548-4C9D-BC43-1A613947ACA2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0" creationId="{08CAA67D-CB6B-47FE-97C9-0E9CAF309244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1" creationId="{A4C9A1C7-1574-4041-B04A-840703CEC5A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2" creationId="{A66EC82F-393F-4366-9DD6-DC70049E7DEF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3" creationId="{78DF1965-577C-4492-8DAB-F0E900B23854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4" creationId="{B63DA354-B0A6-4216-9E8B-6D0D73432207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5" creationId="{09662429-FDF7-4E14-AFAF-08310BEB04ED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6" creationId="{0228BD1F-6C5D-4EEB-959F-FEE56E7654EB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7" creationId="{6C3B29FD-6AF3-4EFB-8660-834237088485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8" creationId="{04B3FF6E-938B-46F7-88C0-6606CDE22F66}"/>
            </ac:cxnSpMkLst>
          </pc:cxnChg>
          <pc:cxnChg chg="mod">
            <ac:chgData name="Davide Di Vita" userId="8238969b-7589-49a7-850c-129f052e4e5c" providerId="ADAL" clId="{52589BC8-A66B-4CA6-BC18-6ACCD30877BF}" dt="2023-01-17T10:57:09.119" v="2400" actId="207"/>
            <ac:cxnSpMkLst>
              <pc:docMk/>
              <pc:sldMasterMk cId="3443404503" sldId="2147483648"/>
              <pc:sldLayoutMk cId="2410465330" sldId="2147483662"/>
              <ac:cxnSpMk id="179" creationId="{C51CB06B-0140-46FA-8D6F-F1E16CB94317}"/>
            </ac:cxnSpMkLst>
          </pc:cxnChg>
        </pc:sldLayoutChg>
      </pc:sldMasterChg>
    </pc:docChg>
  </pc:docChgLst>
  <pc:docChgLst>
    <pc:chgData name="Susanna Di Giacomo" userId="51cc83ac-d053-465d-a2dd-b77549642faf" providerId="ADAL" clId="{BA0B7582-3BB6-49BD-A187-176D9F86301D}"/>
    <pc:docChg chg="undo custSel addSld delSld modSld modSection">
      <pc:chgData name="Susanna Di Giacomo" userId="51cc83ac-d053-465d-a2dd-b77549642faf" providerId="ADAL" clId="{BA0B7582-3BB6-49BD-A187-176D9F86301D}" dt="2023-11-01T10:42:06.503" v="1525"/>
      <pc:docMkLst>
        <pc:docMk/>
      </pc:docMkLst>
      <pc:sldChg chg="modSp mod">
        <pc:chgData name="Susanna Di Giacomo" userId="51cc83ac-d053-465d-a2dd-b77549642faf" providerId="ADAL" clId="{BA0B7582-3BB6-49BD-A187-176D9F86301D}" dt="2023-10-30T15:39:26.764" v="816" actId="20577"/>
        <pc:sldMkLst>
          <pc:docMk/>
          <pc:sldMk cId="1599785742" sldId="259"/>
        </pc:sldMkLst>
        <pc:spChg chg="mod">
          <ac:chgData name="Susanna Di Giacomo" userId="51cc83ac-d053-465d-a2dd-b77549642faf" providerId="ADAL" clId="{BA0B7582-3BB6-49BD-A187-176D9F86301D}" dt="2023-10-25T14:42:48.116" v="32" actId="1035"/>
          <ac:spMkLst>
            <pc:docMk/>
            <pc:sldMk cId="1599785742" sldId="259"/>
            <ac:spMk id="16" creationId="{AEF12655-1406-E3EC-22FE-DF42883001C2}"/>
          </ac:spMkLst>
        </pc:spChg>
        <pc:spChg chg="mod">
          <ac:chgData name="Susanna Di Giacomo" userId="51cc83ac-d053-465d-a2dd-b77549642faf" providerId="ADAL" clId="{BA0B7582-3BB6-49BD-A187-176D9F86301D}" dt="2023-10-30T15:39:26.764" v="816" actId="20577"/>
          <ac:spMkLst>
            <pc:docMk/>
            <pc:sldMk cId="1599785742" sldId="259"/>
            <ac:spMk id="17" creationId="{7500D542-23A2-E566-58B4-226280B86738}"/>
          </ac:spMkLst>
        </pc:spChg>
        <pc:spChg chg="mod">
          <ac:chgData name="Susanna Di Giacomo" userId="51cc83ac-d053-465d-a2dd-b77549642faf" providerId="ADAL" clId="{BA0B7582-3BB6-49BD-A187-176D9F86301D}" dt="2023-10-25T14:42:48.116" v="32" actId="1035"/>
          <ac:spMkLst>
            <pc:docMk/>
            <pc:sldMk cId="1599785742" sldId="259"/>
            <ac:spMk id="18" creationId="{105E6501-2D40-3182-C972-65BDA1550950}"/>
          </ac:spMkLst>
        </pc:spChg>
      </pc:sldChg>
      <pc:sldChg chg="addSp modSp mod">
        <pc:chgData name="Susanna Di Giacomo" userId="51cc83ac-d053-465d-a2dd-b77549642faf" providerId="ADAL" clId="{BA0B7582-3BB6-49BD-A187-176D9F86301D}" dt="2023-10-30T15:51:41.039" v="1094" actId="1076"/>
        <pc:sldMkLst>
          <pc:docMk/>
          <pc:sldMk cId="2090863091" sldId="266"/>
        </pc:sldMkLst>
        <pc:spChg chg="mod">
          <ac:chgData name="Susanna Di Giacomo" userId="51cc83ac-d053-465d-a2dd-b77549642faf" providerId="ADAL" clId="{BA0B7582-3BB6-49BD-A187-176D9F86301D}" dt="2023-10-30T15:50:27.309" v="1081" actId="1076"/>
          <ac:spMkLst>
            <pc:docMk/>
            <pc:sldMk cId="2090863091" sldId="266"/>
            <ac:spMk id="3" creationId="{0EDCB49A-8DF4-85A5-68D4-5CAA70A7AAB8}"/>
          </ac:spMkLst>
        </pc:spChg>
        <pc:spChg chg="mod">
          <ac:chgData name="Susanna Di Giacomo" userId="51cc83ac-d053-465d-a2dd-b77549642faf" providerId="ADAL" clId="{BA0B7582-3BB6-49BD-A187-176D9F86301D}" dt="2023-10-30T15:51:12.888" v="1090" actId="1076"/>
          <ac:spMkLst>
            <pc:docMk/>
            <pc:sldMk cId="2090863091" sldId="266"/>
            <ac:spMk id="102" creationId="{BAAE934E-4063-773C-14D7-2A5173A1D45C}"/>
          </ac:spMkLst>
        </pc:spChg>
        <pc:spChg chg="mod">
          <ac:chgData name="Susanna Di Giacomo" userId="51cc83ac-d053-465d-a2dd-b77549642faf" providerId="ADAL" clId="{BA0B7582-3BB6-49BD-A187-176D9F86301D}" dt="2023-10-30T15:51:01.922" v="1087" actId="1076"/>
          <ac:spMkLst>
            <pc:docMk/>
            <pc:sldMk cId="2090863091" sldId="266"/>
            <ac:spMk id="104" creationId="{81CB5E46-5AFA-4E3A-4621-052D0F1A1696}"/>
          </ac:spMkLst>
        </pc:spChg>
        <pc:spChg chg="mod">
          <ac:chgData name="Susanna Di Giacomo" userId="51cc83ac-d053-465d-a2dd-b77549642faf" providerId="ADAL" clId="{BA0B7582-3BB6-49BD-A187-176D9F86301D}" dt="2023-10-30T15:50:40.811" v="1083" actId="1076"/>
          <ac:spMkLst>
            <pc:docMk/>
            <pc:sldMk cId="2090863091" sldId="266"/>
            <ac:spMk id="111" creationId="{C58B8ECE-0A91-2E57-C534-4960DA60109D}"/>
          </ac:spMkLst>
        </pc:spChg>
        <pc:spChg chg="mod">
          <ac:chgData name="Susanna Di Giacomo" userId="51cc83ac-d053-465d-a2dd-b77549642faf" providerId="ADAL" clId="{BA0B7582-3BB6-49BD-A187-176D9F86301D}" dt="2023-10-30T15:50:40.811" v="1083" actId="1076"/>
          <ac:spMkLst>
            <pc:docMk/>
            <pc:sldMk cId="2090863091" sldId="266"/>
            <ac:spMk id="112" creationId="{8CA8D8A9-A88F-D3DE-A238-016ABEBF48B0}"/>
          </ac:spMkLst>
        </pc:spChg>
        <pc:spChg chg="mod">
          <ac:chgData name="Susanna Di Giacomo" userId="51cc83ac-d053-465d-a2dd-b77549642faf" providerId="ADAL" clId="{BA0B7582-3BB6-49BD-A187-176D9F86301D}" dt="2023-10-30T15:51:15.276" v="1092" actId="1076"/>
          <ac:spMkLst>
            <pc:docMk/>
            <pc:sldMk cId="2090863091" sldId="266"/>
            <ac:spMk id="114" creationId="{DEFEF25E-23B1-331D-6735-79654D1CF1E8}"/>
          </ac:spMkLst>
        </pc:spChg>
        <pc:spChg chg="mod">
          <ac:chgData name="Susanna Di Giacomo" userId="51cc83ac-d053-465d-a2dd-b77549642faf" providerId="ADAL" clId="{BA0B7582-3BB6-49BD-A187-176D9F86301D}" dt="2023-10-30T15:51:12.888" v="1090" actId="1076"/>
          <ac:spMkLst>
            <pc:docMk/>
            <pc:sldMk cId="2090863091" sldId="266"/>
            <ac:spMk id="116" creationId="{110589D2-4340-6D3F-D087-A3A63EC7D5CE}"/>
          </ac:spMkLst>
        </pc:spChg>
        <pc:grpChg chg="add mod">
          <ac:chgData name="Susanna Di Giacomo" userId="51cc83ac-d053-465d-a2dd-b77549642faf" providerId="ADAL" clId="{BA0B7582-3BB6-49BD-A187-176D9F86301D}" dt="2023-10-30T15:50:40.811" v="1083" actId="1076"/>
          <ac:grpSpMkLst>
            <pc:docMk/>
            <pc:sldMk cId="2090863091" sldId="266"/>
            <ac:grpSpMk id="5" creationId="{4712A2C1-736A-CAEB-C64B-0C51AF040670}"/>
          </ac:grpSpMkLst>
        </pc:grpChg>
        <pc:grpChg chg="add mod">
          <ac:chgData name="Susanna Di Giacomo" userId="51cc83ac-d053-465d-a2dd-b77549642faf" providerId="ADAL" clId="{BA0B7582-3BB6-49BD-A187-176D9F86301D}" dt="2023-10-30T15:50:54.299" v="1085" actId="1076"/>
          <ac:grpSpMkLst>
            <pc:docMk/>
            <pc:sldMk cId="2090863091" sldId="266"/>
            <ac:grpSpMk id="6" creationId="{31CB22AF-4CFA-19B4-1288-334EFEB2CDBA}"/>
          </ac:grpSpMkLst>
        </pc:grpChg>
        <pc:picChg chg="mod">
          <ac:chgData name="Susanna Di Giacomo" userId="51cc83ac-d053-465d-a2dd-b77549642faf" providerId="ADAL" clId="{BA0B7582-3BB6-49BD-A187-176D9F86301D}" dt="2023-10-30T15:50:40.811" v="1083" actId="1076"/>
          <ac:picMkLst>
            <pc:docMk/>
            <pc:sldMk cId="2090863091" sldId="266"/>
            <ac:picMk id="4" creationId="{8F94DA4C-7C61-CB57-12C4-8125E4A032AE}"/>
          </ac:picMkLst>
        </pc:picChg>
        <pc:picChg chg="mod">
          <ac:chgData name="Susanna Di Giacomo" userId="51cc83ac-d053-465d-a2dd-b77549642faf" providerId="ADAL" clId="{BA0B7582-3BB6-49BD-A187-176D9F86301D}" dt="2023-10-30T15:50:58.916" v="1086" actId="14100"/>
          <ac:picMkLst>
            <pc:docMk/>
            <pc:sldMk cId="2090863091" sldId="266"/>
            <ac:picMk id="101" creationId="{6DFAB0E6-8052-382A-6656-DC87F9C548E4}"/>
          </ac:picMkLst>
        </pc:picChg>
        <pc:picChg chg="mod">
          <ac:chgData name="Susanna Di Giacomo" userId="51cc83ac-d053-465d-a2dd-b77549642faf" providerId="ADAL" clId="{BA0B7582-3BB6-49BD-A187-176D9F86301D}" dt="2023-10-30T15:51:41.039" v="1094" actId="1076"/>
          <ac:picMkLst>
            <pc:docMk/>
            <pc:sldMk cId="2090863091" sldId="266"/>
            <ac:picMk id="113" creationId="{90155D86-CE02-5141-8006-AA191B745717}"/>
          </ac:picMkLst>
        </pc:picChg>
        <pc:cxnChg chg="mod">
          <ac:chgData name="Susanna Di Giacomo" userId="51cc83ac-d053-465d-a2dd-b77549642faf" providerId="ADAL" clId="{BA0B7582-3BB6-49BD-A187-176D9F86301D}" dt="2023-10-30T15:50:40.811" v="1083" actId="1076"/>
          <ac:cxnSpMkLst>
            <pc:docMk/>
            <pc:sldMk cId="2090863091" sldId="266"/>
            <ac:cxnSpMk id="105" creationId="{B81B91A7-8366-2A7D-14EA-3A0DC216CB38}"/>
          </ac:cxnSpMkLst>
        </pc:cxnChg>
        <pc:cxnChg chg="mod">
          <ac:chgData name="Susanna Di Giacomo" userId="51cc83ac-d053-465d-a2dd-b77549642faf" providerId="ADAL" clId="{BA0B7582-3BB6-49BD-A187-176D9F86301D}" dt="2023-10-30T15:50:40.811" v="1083" actId="1076"/>
          <ac:cxnSpMkLst>
            <pc:docMk/>
            <pc:sldMk cId="2090863091" sldId="266"/>
            <ac:cxnSpMk id="108" creationId="{E4DB6BFA-1440-B807-1CEC-CE5D6ACF9A31}"/>
          </ac:cxnSpMkLst>
        </pc:cxnChg>
      </pc:sldChg>
      <pc:sldChg chg="addSp modSp mod">
        <pc:chgData name="Susanna Di Giacomo" userId="51cc83ac-d053-465d-a2dd-b77549642faf" providerId="ADAL" clId="{BA0B7582-3BB6-49BD-A187-176D9F86301D}" dt="2023-10-30T15:59:32.384" v="1187" actId="1076"/>
        <pc:sldMkLst>
          <pc:docMk/>
          <pc:sldMk cId="1283652300" sldId="268"/>
        </pc:sldMkLst>
        <pc:spChg chg="mod">
          <ac:chgData name="Susanna Di Giacomo" userId="51cc83ac-d053-465d-a2dd-b77549642faf" providerId="ADAL" clId="{BA0B7582-3BB6-49BD-A187-176D9F86301D}" dt="2023-10-30T15:56:52.626" v="1112" actId="14100"/>
          <ac:spMkLst>
            <pc:docMk/>
            <pc:sldMk cId="1283652300" sldId="268"/>
            <ac:spMk id="5" creationId="{40EE1785-7C5E-D3A7-1C8F-6F4B1203B463}"/>
          </ac:spMkLst>
        </pc:spChg>
        <pc:spChg chg="mod">
          <ac:chgData name="Susanna Di Giacomo" userId="51cc83ac-d053-465d-a2dd-b77549642faf" providerId="ADAL" clId="{BA0B7582-3BB6-49BD-A187-176D9F86301D}" dt="2023-10-30T15:59:08.598" v="1178" actId="1036"/>
          <ac:spMkLst>
            <pc:docMk/>
            <pc:sldMk cId="1283652300" sldId="268"/>
            <ac:spMk id="7" creationId="{E9544EF8-3D91-5C5D-0487-F89EFE952F8C}"/>
          </ac:spMkLst>
        </pc:spChg>
        <pc:picChg chg="mod">
          <ac:chgData name="Susanna Di Giacomo" userId="51cc83ac-d053-465d-a2dd-b77549642faf" providerId="ADAL" clId="{BA0B7582-3BB6-49BD-A187-176D9F86301D}" dt="2023-10-30T15:59:32.384" v="1187" actId="1076"/>
          <ac:picMkLst>
            <pc:docMk/>
            <pc:sldMk cId="1283652300" sldId="268"/>
            <ac:picMk id="3" creationId="{97FB46F2-B191-0BF6-1C30-C8ED5FB2146B}"/>
          </ac:picMkLst>
        </pc:picChg>
        <pc:picChg chg="add mod">
          <ac:chgData name="Susanna Di Giacomo" userId="51cc83ac-d053-465d-a2dd-b77549642faf" providerId="ADAL" clId="{BA0B7582-3BB6-49BD-A187-176D9F86301D}" dt="2023-10-30T15:59:27.030" v="1185" actId="1076"/>
          <ac:picMkLst>
            <pc:docMk/>
            <pc:sldMk cId="1283652300" sldId="268"/>
            <ac:picMk id="4" creationId="{EFD830F2-1DCB-0AAA-1F20-7F935B6EF7DE}"/>
          </ac:picMkLst>
        </pc:picChg>
        <pc:picChg chg="mod">
          <ac:chgData name="Susanna Di Giacomo" userId="51cc83ac-d053-465d-a2dd-b77549642faf" providerId="ADAL" clId="{BA0B7582-3BB6-49BD-A187-176D9F86301D}" dt="2023-10-30T15:57:44.320" v="1117" actId="1076"/>
          <ac:picMkLst>
            <pc:docMk/>
            <pc:sldMk cId="1283652300" sldId="268"/>
            <ac:picMk id="6" creationId="{3F725800-DAAB-6420-E8D8-133F8A8854C7}"/>
          </ac:picMkLst>
        </pc:picChg>
        <pc:picChg chg="mod">
          <ac:chgData name="Susanna Di Giacomo" userId="51cc83ac-d053-465d-a2dd-b77549642faf" providerId="ADAL" clId="{BA0B7582-3BB6-49BD-A187-176D9F86301D}" dt="2023-10-30T15:59:10.878" v="1181" actId="1035"/>
          <ac:picMkLst>
            <pc:docMk/>
            <pc:sldMk cId="1283652300" sldId="268"/>
            <ac:picMk id="12" creationId="{259A8F87-DB28-5C8A-F752-6A01D24B4B1E}"/>
          </ac:picMkLst>
        </pc:picChg>
      </pc:sldChg>
      <pc:sldChg chg="modSp mod">
        <pc:chgData name="Susanna Di Giacomo" userId="51cc83ac-d053-465d-a2dd-b77549642faf" providerId="ADAL" clId="{BA0B7582-3BB6-49BD-A187-176D9F86301D}" dt="2023-10-30T15:45:34.083" v="943" actId="1076"/>
        <pc:sldMkLst>
          <pc:docMk/>
          <pc:sldMk cId="2688821321" sldId="269"/>
        </pc:sldMkLst>
        <pc:picChg chg="mod">
          <ac:chgData name="Susanna Di Giacomo" userId="51cc83ac-d053-465d-a2dd-b77549642faf" providerId="ADAL" clId="{BA0B7582-3BB6-49BD-A187-176D9F86301D}" dt="2023-10-30T15:45:31.493" v="942" actId="14100"/>
          <ac:picMkLst>
            <pc:docMk/>
            <pc:sldMk cId="2688821321" sldId="269"/>
            <ac:picMk id="6" creationId="{B9DD0B2F-DFD2-FFAD-C4F6-7F3F71152D12}"/>
          </ac:picMkLst>
        </pc:picChg>
        <pc:picChg chg="mod">
          <ac:chgData name="Susanna Di Giacomo" userId="51cc83ac-d053-465d-a2dd-b77549642faf" providerId="ADAL" clId="{BA0B7582-3BB6-49BD-A187-176D9F86301D}" dt="2023-10-30T15:45:34.083" v="943" actId="1076"/>
          <ac:picMkLst>
            <pc:docMk/>
            <pc:sldMk cId="2688821321" sldId="269"/>
            <ac:picMk id="7" creationId="{05F2D952-61F7-55DB-A701-E83FDF10B107}"/>
          </ac:picMkLst>
        </pc:picChg>
      </pc:sldChg>
      <pc:sldChg chg="modSp mod">
        <pc:chgData name="Susanna Di Giacomo" userId="51cc83ac-d053-465d-a2dd-b77549642faf" providerId="ADAL" clId="{BA0B7582-3BB6-49BD-A187-176D9F86301D}" dt="2023-10-30T17:04:41.996" v="1524" actId="113"/>
        <pc:sldMkLst>
          <pc:docMk/>
          <pc:sldMk cId="3021647780" sldId="271"/>
        </pc:sldMkLst>
        <pc:spChg chg="mod">
          <ac:chgData name="Susanna Di Giacomo" userId="51cc83ac-d053-465d-a2dd-b77549642faf" providerId="ADAL" clId="{BA0B7582-3BB6-49BD-A187-176D9F86301D}" dt="2023-10-27T08:06:10.222" v="222" actId="1076"/>
          <ac:spMkLst>
            <pc:docMk/>
            <pc:sldMk cId="3021647780" sldId="271"/>
            <ac:spMk id="6" creationId="{A91B9D4A-9F2C-56E5-677E-6EEA026EA062}"/>
          </ac:spMkLst>
        </pc:spChg>
        <pc:spChg chg="mod">
          <ac:chgData name="Susanna Di Giacomo" userId="51cc83ac-d053-465d-a2dd-b77549642faf" providerId="ADAL" clId="{BA0B7582-3BB6-49BD-A187-176D9F86301D}" dt="2023-10-30T17:04:41.996" v="1524" actId="113"/>
          <ac:spMkLst>
            <pc:docMk/>
            <pc:sldMk cId="3021647780" sldId="271"/>
            <ac:spMk id="7" creationId="{44413660-E656-A2E0-AC79-56F2A0BFBF66}"/>
          </ac:spMkLst>
        </pc:spChg>
        <pc:grpChg chg="mod">
          <ac:chgData name="Susanna Di Giacomo" userId="51cc83ac-d053-465d-a2dd-b77549642faf" providerId="ADAL" clId="{BA0B7582-3BB6-49BD-A187-176D9F86301D}" dt="2023-10-27T08:06:16.630" v="223" actId="1076"/>
          <ac:grpSpMkLst>
            <pc:docMk/>
            <pc:sldMk cId="3021647780" sldId="271"/>
            <ac:grpSpMk id="19" creationId="{97A57F40-E1BC-B57E-0E82-FEC39B0E886E}"/>
          </ac:grpSpMkLst>
        </pc:grpChg>
      </pc:sldChg>
      <pc:sldChg chg="modSp mod">
        <pc:chgData name="Susanna Di Giacomo" userId="51cc83ac-d053-465d-a2dd-b77549642faf" providerId="ADAL" clId="{BA0B7582-3BB6-49BD-A187-176D9F86301D}" dt="2023-10-30T15:46:28.019" v="955" actId="20577"/>
        <pc:sldMkLst>
          <pc:docMk/>
          <pc:sldMk cId="633007457" sldId="272"/>
        </pc:sldMkLst>
        <pc:spChg chg="mod">
          <ac:chgData name="Susanna Di Giacomo" userId="51cc83ac-d053-465d-a2dd-b77549642faf" providerId="ADAL" clId="{BA0B7582-3BB6-49BD-A187-176D9F86301D}" dt="2023-10-30T15:46:22.450" v="948" actId="20577"/>
          <ac:spMkLst>
            <pc:docMk/>
            <pc:sldMk cId="633007457" sldId="272"/>
            <ac:spMk id="2" creationId="{EFA7DFDF-69D0-05E1-9299-EBC3804717E2}"/>
          </ac:spMkLst>
        </pc:spChg>
        <pc:spChg chg="mod">
          <ac:chgData name="Susanna Di Giacomo" userId="51cc83ac-d053-465d-a2dd-b77549642faf" providerId="ADAL" clId="{BA0B7582-3BB6-49BD-A187-176D9F86301D}" dt="2023-10-30T15:46:28.019" v="955" actId="20577"/>
          <ac:spMkLst>
            <pc:docMk/>
            <pc:sldMk cId="633007457" sldId="272"/>
            <ac:spMk id="3" creationId="{07995391-C29C-19C0-34C7-FD93216BE30A}"/>
          </ac:spMkLst>
        </pc:spChg>
      </pc:sldChg>
      <pc:sldChg chg="addSp delSp modSp mod">
        <pc:chgData name="Susanna Di Giacomo" userId="51cc83ac-d053-465d-a2dd-b77549642faf" providerId="ADAL" clId="{BA0B7582-3BB6-49BD-A187-176D9F86301D}" dt="2023-10-30T15:43:12.984" v="934" actId="1036"/>
        <pc:sldMkLst>
          <pc:docMk/>
          <pc:sldMk cId="4218915969" sldId="273"/>
        </pc:sldMkLst>
        <pc:spChg chg="mod">
          <ac:chgData name="Susanna Di Giacomo" userId="51cc83ac-d053-465d-a2dd-b77549642faf" providerId="ADAL" clId="{BA0B7582-3BB6-49BD-A187-176D9F86301D}" dt="2023-10-30T15:41:31.798" v="855" actId="1036"/>
          <ac:spMkLst>
            <pc:docMk/>
            <pc:sldMk cId="4218915969" sldId="273"/>
            <ac:spMk id="4" creationId="{3E2F8804-0176-C4B2-FDDF-C2437B82F8A4}"/>
          </ac:spMkLst>
        </pc:spChg>
        <pc:spChg chg="mod">
          <ac:chgData name="Susanna Di Giacomo" userId="51cc83ac-d053-465d-a2dd-b77549642faf" providerId="ADAL" clId="{BA0B7582-3BB6-49BD-A187-176D9F86301D}" dt="2023-10-30T15:42:49.484" v="930" actId="1035"/>
          <ac:spMkLst>
            <pc:docMk/>
            <pc:sldMk cId="4218915969" sldId="273"/>
            <ac:spMk id="5" creationId="{D72C8B63-084C-747F-B6C9-F877FD857544}"/>
          </ac:spMkLst>
        </pc:spChg>
        <pc:spChg chg="mod">
          <ac:chgData name="Susanna Di Giacomo" userId="51cc83ac-d053-465d-a2dd-b77549642faf" providerId="ADAL" clId="{BA0B7582-3BB6-49BD-A187-176D9F86301D}" dt="2023-10-30T15:41:34.952" v="856" actId="571"/>
          <ac:spMkLst>
            <pc:docMk/>
            <pc:sldMk cId="4218915969" sldId="273"/>
            <ac:spMk id="8" creationId="{2ED5DEBA-3F63-C954-CC6E-98ADC905BC0B}"/>
          </ac:spMkLst>
        </pc:spChg>
        <pc:spChg chg="mod">
          <ac:chgData name="Susanna Di Giacomo" userId="51cc83ac-d053-465d-a2dd-b77549642faf" providerId="ADAL" clId="{BA0B7582-3BB6-49BD-A187-176D9F86301D}" dt="2023-10-30T15:41:34.952" v="856" actId="571"/>
          <ac:spMkLst>
            <pc:docMk/>
            <pc:sldMk cId="4218915969" sldId="273"/>
            <ac:spMk id="10" creationId="{B18AE62F-2A40-9B57-3FE7-52BDA693B9CD}"/>
          </ac:spMkLst>
        </pc:spChg>
        <pc:spChg chg="mod">
          <ac:chgData name="Susanna Di Giacomo" userId="51cc83ac-d053-465d-a2dd-b77549642faf" providerId="ADAL" clId="{BA0B7582-3BB6-49BD-A187-176D9F86301D}" dt="2023-10-30T15:41:34.952" v="856" actId="571"/>
          <ac:spMkLst>
            <pc:docMk/>
            <pc:sldMk cId="4218915969" sldId="273"/>
            <ac:spMk id="15" creationId="{7A0DA007-5EAD-BF71-0AA0-DF8CE4304DA9}"/>
          </ac:spMkLst>
        </pc:spChg>
        <pc:spChg chg="mod">
          <ac:chgData name="Susanna Di Giacomo" userId="51cc83ac-d053-465d-a2dd-b77549642faf" providerId="ADAL" clId="{BA0B7582-3BB6-49BD-A187-176D9F86301D}" dt="2023-10-30T15:41:34.952" v="856" actId="571"/>
          <ac:spMkLst>
            <pc:docMk/>
            <pc:sldMk cId="4218915969" sldId="273"/>
            <ac:spMk id="22" creationId="{F8101CA3-F7DE-9FC3-C37C-891C9F222FDB}"/>
          </ac:spMkLst>
        </pc:spChg>
        <pc:spChg chg="mod">
          <ac:chgData name="Susanna Di Giacomo" userId="51cc83ac-d053-465d-a2dd-b77549642faf" providerId="ADAL" clId="{BA0B7582-3BB6-49BD-A187-176D9F86301D}" dt="2023-10-30T15:42:10.528" v="898" actId="164"/>
          <ac:spMkLst>
            <pc:docMk/>
            <pc:sldMk cId="4218915969" sldId="273"/>
            <ac:spMk id="24" creationId="{CEF5D3D6-A240-1EF3-9AF3-4C259DF86D07}"/>
          </ac:spMkLst>
        </pc:spChg>
        <pc:spChg chg="mod">
          <ac:chgData name="Susanna Di Giacomo" userId="51cc83ac-d053-465d-a2dd-b77549642faf" providerId="ADAL" clId="{BA0B7582-3BB6-49BD-A187-176D9F86301D}" dt="2023-10-30T15:42:36.589" v="903" actId="164"/>
          <ac:spMkLst>
            <pc:docMk/>
            <pc:sldMk cId="4218915969" sldId="273"/>
            <ac:spMk id="26" creationId="{7F1DC2D8-C30E-C3F9-3B98-4C62A3FBB137}"/>
          </ac:spMkLst>
        </pc:spChg>
        <pc:spChg chg="mod">
          <ac:chgData name="Susanna Di Giacomo" userId="51cc83ac-d053-465d-a2dd-b77549642faf" providerId="ADAL" clId="{BA0B7582-3BB6-49BD-A187-176D9F86301D}" dt="2023-10-30T15:41:34.952" v="856" actId="571"/>
          <ac:spMkLst>
            <pc:docMk/>
            <pc:sldMk cId="4218915969" sldId="273"/>
            <ac:spMk id="27" creationId="{EB8F4CE2-E0D0-589D-820A-DC92D204CFC6}"/>
          </ac:spMkLst>
        </pc:spChg>
        <pc:grpChg chg="add del mod">
          <ac:chgData name="Susanna Di Giacomo" userId="51cc83ac-d053-465d-a2dd-b77549642faf" providerId="ADAL" clId="{BA0B7582-3BB6-49BD-A187-176D9F86301D}" dt="2023-10-30T15:41:56.618" v="892" actId="478"/>
          <ac:grpSpMkLst>
            <pc:docMk/>
            <pc:sldMk cId="4218915969" sldId="273"/>
            <ac:grpSpMk id="3" creationId="{69252747-396E-9205-5B1A-38FAC0A6157B}"/>
          </ac:grpSpMkLst>
        </pc:grpChg>
        <pc:grpChg chg="add del mod">
          <ac:chgData name="Susanna Di Giacomo" userId="51cc83ac-d053-465d-a2dd-b77549642faf" providerId="ADAL" clId="{BA0B7582-3BB6-49BD-A187-176D9F86301D}" dt="2023-10-30T15:41:56.618" v="892" actId="478"/>
          <ac:grpSpMkLst>
            <pc:docMk/>
            <pc:sldMk cId="4218915969" sldId="273"/>
            <ac:grpSpMk id="13" creationId="{EFDFFF22-024F-EA58-0FEC-D58C04D113B7}"/>
          </ac:grpSpMkLst>
        </pc:grpChg>
        <pc:grpChg chg="mod">
          <ac:chgData name="Susanna Di Giacomo" userId="51cc83ac-d053-465d-a2dd-b77549642faf" providerId="ADAL" clId="{BA0B7582-3BB6-49BD-A187-176D9F86301D}" dt="2023-10-30T15:43:12.984" v="934" actId="1036"/>
          <ac:grpSpMkLst>
            <pc:docMk/>
            <pc:sldMk cId="4218915969" sldId="273"/>
            <ac:grpSpMk id="17" creationId="{09B12832-EE78-ACC1-B1B7-4190182CA124}"/>
          </ac:grpSpMkLst>
        </pc:grpChg>
        <pc:grpChg chg="mod">
          <ac:chgData name="Susanna Di Giacomo" userId="51cc83ac-d053-465d-a2dd-b77549642faf" providerId="ADAL" clId="{BA0B7582-3BB6-49BD-A187-176D9F86301D}" dt="2023-10-30T15:42:10.528" v="898" actId="164"/>
          <ac:grpSpMkLst>
            <pc:docMk/>
            <pc:sldMk cId="4218915969" sldId="273"/>
            <ac:grpSpMk id="23" creationId="{4F4365A9-7875-DEDC-88EA-0F868B319A05}"/>
          </ac:grpSpMkLst>
        </pc:grpChg>
        <pc:grpChg chg="add mod">
          <ac:chgData name="Susanna Di Giacomo" userId="51cc83ac-d053-465d-a2dd-b77549642faf" providerId="ADAL" clId="{BA0B7582-3BB6-49BD-A187-176D9F86301D}" dt="2023-10-30T15:43:12.984" v="934" actId="1036"/>
          <ac:grpSpMkLst>
            <pc:docMk/>
            <pc:sldMk cId="4218915969" sldId="273"/>
            <ac:grpSpMk id="28" creationId="{A6556FC1-69B5-AD65-D73E-9C4CBDB71443}"/>
          </ac:grpSpMkLst>
        </pc:grpChg>
        <pc:grpChg chg="add mod">
          <ac:chgData name="Susanna Di Giacomo" userId="51cc83ac-d053-465d-a2dd-b77549642faf" providerId="ADAL" clId="{BA0B7582-3BB6-49BD-A187-176D9F86301D}" dt="2023-10-30T15:43:05.568" v="931" actId="1076"/>
          <ac:grpSpMkLst>
            <pc:docMk/>
            <pc:sldMk cId="4218915969" sldId="273"/>
            <ac:grpSpMk id="29" creationId="{A583A515-BDF1-4EC3-56CB-2CDDF6DBEEB4}"/>
          </ac:grpSpMkLst>
        </pc:grpChg>
        <pc:picChg chg="mod">
          <ac:chgData name="Susanna Di Giacomo" userId="51cc83ac-d053-465d-a2dd-b77549642faf" providerId="ADAL" clId="{BA0B7582-3BB6-49BD-A187-176D9F86301D}" dt="2023-10-30T15:41:34.952" v="856" actId="571"/>
          <ac:picMkLst>
            <pc:docMk/>
            <pc:sldMk cId="4218915969" sldId="273"/>
            <ac:picMk id="7" creationId="{F0B99003-8D3F-6BD2-4190-94171358BFA0}"/>
          </ac:picMkLst>
        </pc:picChg>
        <pc:picChg chg="mod">
          <ac:chgData name="Susanna Di Giacomo" userId="51cc83ac-d053-465d-a2dd-b77549642faf" providerId="ADAL" clId="{BA0B7582-3BB6-49BD-A187-176D9F86301D}" dt="2023-10-30T15:41:34.952" v="856" actId="571"/>
          <ac:picMkLst>
            <pc:docMk/>
            <pc:sldMk cId="4218915969" sldId="273"/>
            <ac:picMk id="11" creationId="{F9E9B8D5-8948-1B2F-82A2-3DF9FC865E75}"/>
          </ac:picMkLst>
        </pc:picChg>
        <pc:picChg chg="mod">
          <ac:chgData name="Susanna Di Giacomo" userId="51cc83ac-d053-465d-a2dd-b77549642faf" providerId="ADAL" clId="{BA0B7582-3BB6-49BD-A187-176D9F86301D}" dt="2023-10-30T15:41:34.952" v="856" actId="571"/>
          <ac:picMkLst>
            <pc:docMk/>
            <pc:sldMk cId="4218915969" sldId="273"/>
            <ac:picMk id="14" creationId="{63E33C79-0DE4-B6B2-4E30-3B2F73FEFCBF}"/>
          </ac:picMkLst>
        </pc:picChg>
        <pc:picChg chg="mod">
          <ac:chgData name="Susanna Di Giacomo" userId="51cc83ac-d053-465d-a2dd-b77549642faf" providerId="ADAL" clId="{BA0B7582-3BB6-49BD-A187-176D9F86301D}" dt="2023-10-30T15:42:36.589" v="903" actId="164"/>
          <ac:picMkLst>
            <pc:docMk/>
            <pc:sldMk cId="4218915969" sldId="273"/>
            <ac:picMk id="25" creationId="{F24224CE-3B84-C570-0B94-41B657BC193E}"/>
          </ac:picMkLst>
        </pc:picChg>
      </pc:sldChg>
      <pc:sldChg chg="addSp modSp mod">
        <pc:chgData name="Susanna Di Giacomo" userId="51cc83ac-d053-465d-a2dd-b77549642faf" providerId="ADAL" clId="{BA0B7582-3BB6-49BD-A187-176D9F86301D}" dt="2023-10-30T16:15:11.493" v="1507" actId="1036"/>
        <pc:sldMkLst>
          <pc:docMk/>
          <pc:sldMk cId="880068964" sldId="274"/>
        </pc:sldMkLst>
        <pc:spChg chg="mod">
          <ac:chgData name="Susanna Di Giacomo" userId="51cc83ac-d053-465d-a2dd-b77549642faf" providerId="ADAL" clId="{BA0B7582-3BB6-49BD-A187-176D9F86301D}" dt="2023-10-30T16:15:06.006" v="1503" actId="164"/>
          <ac:spMkLst>
            <pc:docMk/>
            <pc:sldMk cId="880068964" sldId="274"/>
            <ac:spMk id="6" creationId="{686A5688-178F-945A-46F9-77F4842473BC}"/>
          </ac:spMkLst>
        </pc:spChg>
        <pc:spChg chg="mod">
          <ac:chgData name="Susanna Di Giacomo" userId="51cc83ac-d053-465d-a2dd-b77549642faf" providerId="ADAL" clId="{BA0B7582-3BB6-49BD-A187-176D9F86301D}" dt="2023-10-30T16:11:46.672" v="1335" actId="207"/>
          <ac:spMkLst>
            <pc:docMk/>
            <pc:sldMk cId="880068964" sldId="274"/>
            <ac:spMk id="7" creationId="{5C5696BC-38E9-C6E5-830B-6A27B93B471A}"/>
          </ac:spMkLst>
        </pc:spChg>
        <pc:spChg chg="mod">
          <ac:chgData name="Susanna Di Giacomo" userId="51cc83ac-d053-465d-a2dd-b77549642faf" providerId="ADAL" clId="{BA0B7582-3BB6-49BD-A187-176D9F86301D}" dt="2023-10-30T16:14:07.053" v="1404" actId="1035"/>
          <ac:spMkLst>
            <pc:docMk/>
            <pc:sldMk cId="880068964" sldId="274"/>
            <ac:spMk id="9" creationId="{FF750259-DE1B-A517-4042-6B383F83995A}"/>
          </ac:spMkLst>
        </pc:spChg>
        <pc:spChg chg="mod">
          <ac:chgData name="Susanna Di Giacomo" userId="51cc83ac-d053-465d-a2dd-b77549642faf" providerId="ADAL" clId="{BA0B7582-3BB6-49BD-A187-176D9F86301D}" dt="2023-10-30T16:14:12.613" v="1426" actId="1035"/>
          <ac:spMkLst>
            <pc:docMk/>
            <pc:sldMk cId="880068964" sldId="274"/>
            <ac:spMk id="10" creationId="{A6FB2E24-0027-4607-0307-2F0E7129491D}"/>
          </ac:spMkLst>
        </pc:spChg>
        <pc:spChg chg="mod">
          <ac:chgData name="Susanna Di Giacomo" userId="51cc83ac-d053-465d-a2dd-b77549642faf" providerId="ADAL" clId="{BA0B7582-3BB6-49BD-A187-176D9F86301D}" dt="2023-10-30T16:14:17.441" v="1448" actId="1035"/>
          <ac:spMkLst>
            <pc:docMk/>
            <pc:sldMk cId="880068964" sldId="274"/>
            <ac:spMk id="11" creationId="{3A1D1EC5-1F80-56CA-09D3-CA4FC28A1449}"/>
          </ac:spMkLst>
        </pc:spChg>
        <pc:spChg chg="add mod">
          <ac:chgData name="Susanna Di Giacomo" userId="51cc83ac-d053-465d-a2dd-b77549642faf" providerId="ADAL" clId="{BA0B7582-3BB6-49BD-A187-176D9F86301D}" dt="2023-10-30T16:14:22.628" v="1474" actId="1036"/>
          <ac:spMkLst>
            <pc:docMk/>
            <pc:sldMk cId="880068964" sldId="274"/>
            <ac:spMk id="12" creationId="{CF5E44F2-FCC2-E0E8-15F5-3452FDE4AE52}"/>
          </ac:spMkLst>
        </pc:spChg>
        <pc:grpChg chg="add mod">
          <ac:chgData name="Susanna Di Giacomo" userId="51cc83ac-d053-465d-a2dd-b77549642faf" providerId="ADAL" clId="{BA0B7582-3BB6-49BD-A187-176D9F86301D}" dt="2023-10-30T16:15:06.006" v="1503" actId="164"/>
          <ac:grpSpMkLst>
            <pc:docMk/>
            <pc:sldMk cId="880068964" sldId="274"/>
            <ac:grpSpMk id="4" creationId="{3B03A58A-66F5-299D-9B92-7C87266F89CA}"/>
          </ac:grpSpMkLst>
        </pc:grpChg>
        <pc:grpChg chg="add mod">
          <ac:chgData name="Susanna Di Giacomo" userId="51cc83ac-d053-465d-a2dd-b77549642faf" providerId="ADAL" clId="{BA0B7582-3BB6-49BD-A187-176D9F86301D}" dt="2023-10-30T16:15:11.493" v="1507" actId="1036"/>
          <ac:grpSpMkLst>
            <pc:docMk/>
            <pc:sldMk cId="880068964" sldId="274"/>
            <ac:grpSpMk id="13" creationId="{76ACF20D-A977-F3A3-EA02-A709A5BD50F6}"/>
          </ac:grpSpMkLst>
        </pc:grpChg>
        <pc:cxnChg chg="mod">
          <ac:chgData name="Susanna Di Giacomo" userId="51cc83ac-d053-465d-a2dd-b77549642faf" providerId="ADAL" clId="{BA0B7582-3BB6-49BD-A187-176D9F86301D}" dt="2023-10-30T16:14:56.003" v="1501" actId="1036"/>
          <ac:cxnSpMkLst>
            <pc:docMk/>
            <pc:sldMk cId="880068964" sldId="274"/>
            <ac:cxnSpMk id="5" creationId="{25189E6C-13E0-4DFE-F7C6-8DEC9A29D013}"/>
          </ac:cxnSpMkLst>
        </pc:cxnChg>
      </pc:sldChg>
      <pc:sldChg chg="addSp delSp modSp mod">
        <pc:chgData name="Susanna Di Giacomo" userId="51cc83ac-d053-465d-a2dd-b77549642faf" providerId="ADAL" clId="{BA0B7582-3BB6-49BD-A187-176D9F86301D}" dt="2023-10-30T16:55:07.378" v="1523" actId="1038"/>
        <pc:sldMkLst>
          <pc:docMk/>
          <pc:sldMk cId="3127399045" sldId="275"/>
        </pc:sldMkLst>
        <pc:picChg chg="add mod">
          <ac:chgData name="Susanna Di Giacomo" userId="51cc83ac-d053-465d-a2dd-b77549642faf" providerId="ADAL" clId="{BA0B7582-3BB6-49BD-A187-176D9F86301D}" dt="2023-10-30T16:53:53.192" v="1513" actId="1076"/>
          <ac:picMkLst>
            <pc:docMk/>
            <pc:sldMk cId="3127399045" sldId="275"/>
            <ac:picMk id="4" creationId="{F3241563-3A4B-CEE5-C3B0-47EB1B431F53}"/>
          </ac:picMkLst>
        </pc:picChg>
        <pc:picChg chg="add mod">
          <ac:chgData name="Susanna Di Giacomo" userId="51cc83ac-d053-465d-a2dd-b77549642faf" providerId="ADAL" clId="{BA0B7582-3BB6-49BD-A187-176D9F86301D}" dt="2023-10-30T16:54:09.797" v="1517" actId="1076"/>
          <ac:picMkLst>
            <pc:docMk/>
            <pc:sldMk cId="3127399045" sldId="275"/>
            <ac:picMk id="5" creationId="{4C47D9B7-916D-64C0-0404-044A58B593ED}"/>
          </ac:picMkLst>
        </pc:picChg>
        <pc:picChg chg="add mod">
          <ac:chgData name="Susanna Di Giacomo" userId="51cc83ac-d053-465d-a2dd-b77549642faf" providerId="ADAL" clId="{BA0B7582-3BB6-49BD-A187-176D9F86301D}" dt="2023-10-30T16:55:07.378" v="1523" actId="1038"/>
          <ac:picMkLst>
            <pc:docMk/>
            <pc:sldMk cId="3127399045" sldId="275"/>
            <ac:picMk id="10" creationId="{FC919A94-4A5F-3651-AF0C-B04C29516628}"/>
          </ac:picMkLst>
        </pc:picChg>
        <pc:picChg chg="del">
          <ac:chgData name="Susanna Di Giacomo" userId="51cc83ac-d053-465d-a2dd-b77549642faf" providerId="ADAL" clId="{BA0B7582-3BB6-49BD-A187-176D9F86301D}" dt="2023-10-30T16:53:54.248" v="1514" actId="478"/>
          <ac:picMkLst>
            <pc:docMk/>
            <pc:sldMk cId="3127399045" sldId="275"/>
            <ac:picMk id="11" creationId="{F05EFCAB-EB54-416E-F1D5-A655BFA9A44D}"/>
          </ac:picMkLst>
        </pc:picChg>
        <pc:picChg chg="del">
          <ac:chgData name="Susanna Di Giacomo" userId="51cc83ac-d053-465d-a2dd-b77549642faf" providerId="ADAL" clId="{BA0B7582-3BB6-49BD-A187-176D9F86301D}" dt="2023-10-30T16:53:37.724" v="1511" actId="478"/>
          <ac:picMkLst>
            <pc:docMk/>
            <pc:sldMk cId="3127399045" sldId="275"/>
            <ac:picMk id="13" creationId="{930EC8AB-4015-79F8-6690-095FE4AAE41C}"/>
          </ac:picMkLst>
        </pc:picChg>
        <pc:picChg chg="del">
          <ac:chgData name="Susanna Di Giacomo" userId="51cc83ac-d053-465d-a2dd-b77549642faf" providerId="ADAL" clId="{BA0B7582-3BB6-49BD-A187-176D9F86301D}" dt="2023-10-30T16:54:54.209" v="1519" actId="478"/>
          <ac:picMkLst>
            <pc:docMk/>
            <pc:sldMk cId="3127399045" sldId="275"/>
            <ac:picMk id="15" creationId="{4104367A-73CC-67EF-F9E2-A8C0F84EB207}"/>
          </ac:picMkLst>
        </pc:picChg>
      </pc:sldChg>
      <pc:sldChg chg="modSp mod">
        <pc:chgData name="Susanna Di Giacomo" userId="51cc83ac-d053-465d-a2dd-b77549642faf" providerId="ADAL" clId="{BA0B7582-3BB6-49BD-A187-176D9F86301D}" dt="2023-10-30T15:46:37.805" v="965" actId="20577"/>
        <pc:sldMkLst>
          <pc:docMk/>
          <pc:sldMk cId="1211608742" sldId="276"/>
        </pc:sldMkLst>
        <pc:spChg chg="mod">
          <ac:chgData name="Susanna Di Giacomo" userId="51cc83ac-d053-465d-a2dd-b77549642faf" providerId="ADAL" clId="{BA0B7582-3BB6-49BD-A187-176D9F86301D}" dt="2023-10-30T15:46:34.426" v="960" actId="20577"/>
          <ac:spMkLst>
            <pc:docMk/>
            <pc:sldMk cId="1211608742" sldId="276"/>
            <ac:spMk id="5" creationId="{7985AE47-1B4A-654D-4483-2CB88269042C}"/>
          </ac:spMkLst>
        </pc:spChg>
        <pc:spChg chg="mod">
          <ac:chgData name="Susanna Di Giacomo" userId="51cc83ac-d053-465d-a2dd-b77549642faf" providerId="ADAL" clId="{BA0B7582-3BB6-49BD-A187-176D9F86301D}" dt="2023-10-30T15:46:37.805" v="965" actId="20577"/>
          <ac:spMkLst>
            <pc:docMk/>
            <pc:sldMk cId="1211608742" sldId="276"/>
            <ac:spMk id="6" creationId="{427B77BF-1227-EFAB-B3F5-1BE59934EF67}"/>
          </ac:spMkLst>
        </pc:spChg>
        <pc:picChg chg="mod">
          <ac:chgData name="Susanna Di Giacomo" userId="51cc83ac-d053-465d-a2dd-b77549642faf" providerId="ADAL" clId="{BA0B7582-3BB6-49BD-A187-176D9F86301D}" dt="2023-10-27T07:57:45.055" v="52" actId="1076"/>
          <ac:picMkLst>
            <pc:docMk/>
            <pc:sldMk cId="1211608742" sldId="276"/>
            <ac:picMk id="9" creationId="{566A9413-F076-D883-56B3-30D1F8C5EACE}"/>
          </ac:picMkLst>
        </pc:picChg>
      </pc:sldChg>
      <pc:sldChg chg="modSp mod">
        <pc:chgData name="Susanna Di Giacomo" userId="51cc83ac-d053-465d-a2dd-b77549642faf" providerId="ADAL" clId="{BA0B7582-3BB6-49BD-A187-176D9F86301D}" dt="2023-10-30T15:43:46.851" v="941" actId="1076"/>
        <pc:sldMkLst>
          <pc:docMk/>
          <pc:sldMk cId="4285949311" sldId="277"/>
        </pc:sldMkLst>
        <pc:spChg chg="mod">
          <ac:chgData name="Susanna Di Giacomo" userId="51cc83ac-d053-465d-a2dd-b77549642faf" providerId="ADAL" clId="{BA0B7582-3BB6-49BD-A187-176D9F86301D}" dt="2023-10-30T15:43:39.828" v="939" actId="1076"/>
          <ac:spMkLst>
            <pc:docMk/>
            <pc:sldMk cId="4285949311" sldId="277"/>
            <ac:spMk id="4" creationId="{2B3AA0BB-5A71-97EB-834A-C8C6B1C2403D}"/>
          </ac:spMkLst>
        </pc:spChg>
        <pc:picChg chg="mod">
          <ac:chgData name="Susanna Di Giacomo" userId="51cc83ac-d053-465d-a2dd-b77549642faf" providerId="ADAL" clId="{BA0B7582-3BB6-49BD-A187-176D9F86301D}" dt="2023-10-30T15:43:46.851" v="941" actId="1076"/>
          <ac:picMkLst>
            <pc:docMk/>
            <pc:sldMk cId="4285949311" sldId="277"/>
            <ac:picMk id="15" creationId="{8777FCC2-1544-67A1-D8DC-3D787026B252}"/>
          </ac:picMkLst>
        </pc:picChg>
        <pc:picChg chg="mod">
          <ac:chgData name="Susanna Di Giacomo" userId="51cc83ac-d053-465d-a2dd-b77549642faf" providerId="ADAL" clId="{BA0B7582-3BB6-49BD-A187-176D9F86301D}" dt="2023-10-30T15:43:41.320" v="940" actId="1076"/>
          <ac:picMkLst>
            <pc:docMk/>
            <pc:sldMk cId="4285949311" sldId="277"/>
            <ac:picMk id="19" creationId="{8746726C-C3A8-EA09-FBE7-3481CCC66CBA}"/>
          </ac:picMkLst>
        </pc:picChg>
      </pc:sldChg>
      <pc:sldChg chg="new del">
        <pc:chgData name="Susanna Di Giacomo" userId="51cc83ac-d053-465d-a2dd-b77549642faf" providerId="ADAL" clId="{BA0B7582-3BB6-49BD-A187-176D9F86301D}" dt="2023-10-25T14:43:21.997" v="34" actId="47"/>
        <pc:sldMkLst>
          <pc:docMk/>
          <pc:sldMk cId="293170649" sldId="278"/>
        </pc:sldMkLst>
      </pc:sldChg>
      <pc:sldChg chg="add">
        <pc:chgData name="Susanna Di Giacomo" userId="51cc83ac-d053-465d-a2dd-b77549642faf" providerId="ADAL" clId="{BA0B7582-3BB6-49BD-A187-176D9F86301D}" dt="2023-10-25T14:43:34.438" v="35"/>
        <pc:sldMkLst>
          <pc:docMk/>
          <pc:sldMk cId="1465126818" sldId="278"/>
        </pc:sldMkLst>
      </pc:sldChg>
      <pc:sldChg chg="addSp delSp modSp mod">
        <pc:chgData name="Susanna Di Giacomo" userId="51cc83ac-d053-465d-a2dd-b77549642faf" providerId="ADAL" clId="{BA0B7582-3BB6-49BD-A187-176D9F86301D}" dt="2023-10-30T16:09:33.883" v="1193" actId="164"/>
        <pc:sldMkLst>
          <pc:docMk/>
          <pc:sldMk cId="2524364076" sldId="279"/>
        </pc:sldMkLst>
        <pc:spChg chg="add mod topLvl">
          <ac:chgData name="Susanna Di Giacomo" userId="51cc83ac-d053-465d-a2dd-b77549642faf" providerId="ADAL" clId="{BA0B7582-3BB6-49BD-A187-176D9F86301D}" dt="2023-10-30T16:09:33.883" v="1193" actId="164"/>
          <ac:spMkLst>
            <pc:docMk/>
            <pc:sldMk cId="2524364076" sldId="279"/>
            <ac:spMk id="3" creationId="{AB097FE1-2D22-DDEE-6F3B-09671F68DDB4}"/>
          </ac:spMkLst>
        </pc:spChg>
        <pc:spChg chg="add mod topLvl">
          <ac:chgData name="Susanna Di Giacomo" userId="51cc83ac-d053-465d-a2dd-b77549642faf" providerId="ADAL" clId="{BA0B7582-3BB6-49BD-A187-176D9F86301D}" dt="2023-10-30T16:09:33.883" v="1193" actId="164"/>
          <ac:spMkLst>
            <pc:docMk/>
            <pc:sldMk cId="2524364076" sldId="279"/>
            <ac:spMk id="4" creationId="{F8598C56-8517-37E3-5B85-773DFB47AFDC}"/>
          </ac:spMkLst>
        </pc:spChg>
        <pc:spChg chg="add mod topLvl">
          <ac:chgData name="Susanna Di Giacomo" userId="51cc83ac-d053-465d-a2dd-b77549642faf" providerId="ADAL" clId="{BA0B7582-3BB6-49BD-A187-176D9F86301D}" dt="2023-10-30T16:09:33.883" v="1193" actId="164"/>
          <ac:spMkLst>
            <pc:docMk/>
            <pc:sldMk cId="2524364076" sldId="279"/>
            <ac:spMk id="5" creationId="{87AE924D-F2B0-6F39-B2E3-9655CF3202D1}"/>
          </ac:spMkLst>
        </pc:spChg>
        <pc:spChg chg="add mod topLvl">
          <ac:chgData name="Susanna Di Giacomo" userId="51cc83ac-d053-465d-a2dd-b77549642faf" providerId="ADAL" clId="{BA0B7582-3BB6-49BD-A187-176D9F86301D}" dt="2023-10-30T16:09:33.883" v="1193" actId="164"/>
          <ac:spMkLst>
            <pc:docMk/>
            <pc:sldMk cId="2524364076" sldId="279"/>
            <ac:spMk id="6" creationId="{1A886181-000C-8B62-A5BB-9706746041ED}"/>
          </ac:spMkLst>
        </pc:spChg>
        <pc:spChg chg="add mod">
          <ac:chgData name="Susanna Di Giacomo" userId="51cc83ac-d053-465d-a2dd-b77549642faf" providerId="ADAL" clId="{BA0B7582-3BB6-49BD-A187-176D9F86301D}" dt="2023-10-30T16:09:17.686" v="1192" actId="165"/>
          <ac:spMkLst>
            <pc:docMk/>
            <pc:sldMk cId="2524364076" sldId="279"/>
            <ac:spMk id="15" creationId="{516715B1-F97B-991A-293E-B39BDFA3680D}"/>
          </ac:spMkLst>
        </pc:spChg>
        <pc:spChg chg="add mod">
          <ac:chgData name="Susanna Di Giacomo" userId="51cc83ac-d053-465d-a2dd-b77549642faf" providerId="ADAL" clId="{BA0B7582-3BB6-49BD-A187-176D9F86301D}" dt="2023-10-30T16:09:17.686" v="1192" actId="165"/>
          <ac:spMkLst>
            <pc:docMk/>
            <pc:sldMk cId="2524364076" sldId="279"/>
            <ac:spMk id="16" creationId="{A44B49C8-982E-B26D-76BB-7563579FD4E0}"/>
          </ac:spMkLst>
        </pc:spChg>
        <pc:spChg chg="add mod">
          <ac:chgData name="Susanna Di Giacomo" userId="51cc83ac-d053-465d-a2dd-b77549642faf" providerId="ADAL" clId="{BA0B7582-3BB6-49BD-A187-176D9F86301D}" dt="2023-10-30T16:09:17.686" v="1192" actId="165"/>
          <ac:spMkLst>
            <pc:docMk/>
            <pc:sldMk cId="2524364076" sldId="279"/>
            <ac:spMk id="17" creationId="{D0BA2541-D2AC-C4EA-DCE7-4D30987E28AE}"/>
          </ac:spMkLst>
        </pc:spChg>
        <pc:spChg chg="add mod">
          <ac:chgData name="Susanna Di Giacomo" userId="51cc83ac-d053-465d-a2dd-b77549642faf" providerId="ADAL" clId="{BA0B7582-3BB6-49BD-A187-176D9F86301D}" dt="2023-10-30T16:09:17.686" v="1192" actId="165"/>
          <ac:spMkLst>
            <pc:docMk/>
            <pc:sldMk cId="2524364076" sldId="279"/>
            <ac:spMk id="18" creationId="{F1236610-41E9-F9AF-6ADB-5868572496AB}"/>
          </ac:spMkLst>
        </pc:spChg>
        <pc:grpChg chg="add mod topLvl">
          <ac:chgData name="Susanna Di Giacomo" userId="51cc83ac-d053-465d-a2dd-b77549642faf" providerId="ADAL" clId="{BA0B7582-3BB6-49BD-A187-176D9F86301D}" dt="2023-10-30T16:09:33.883" v="1193" actId="164"/>
          <ac:grpSpMkLst>
            <pc:docMk/>
            <pc:sldMk cId="2524364076" sldId="279"/>
            <ac:grpSpMk id="19" creationId="{CE6F93AC-3A37-87BD-4DA5-5A296C1CC259}"/>
          </ac:grpSpMkLst>
        </pc:grpChg>
        <pc:grpChg chg="add del mod">
          <ac:chgData name="Susanna Di Giacomo" userId="51cc83ac-d053-465d-a2dd-b77549642faf" providerId="ADAL" clId="{BA0B7582-3BB6-49BD-A187-176D9F86301D}" dt="2023-10-30T16:09:17.686" v="1192" actId="165"/>
          <ac:grpSpMkLst>
            <pc:docMk/>
            <pc:sldMk cId="2524364076" sldId="279"/>
            <ac:grpSpMk id="20" creationId="{77220935-A7FA-9B46-8A3E-4A2D8A81508C}"/>
          </ac:grpSpMkLst>
        </pc:grpChg>
        <pc:grpChg chg="add mod">
          <ac:chgData name="Susanna Di Giacomo" userId="51cc83ac-d053-465d-a2dd-b77549642faf" providerId="ADAL" clId="{BA0B7582-3BB6-49BD-A187-176D9F86301D}" dt="2023-10-30T16:09:33.883" v="1193" actId="164"/>
          <ac:grpSpMkLst>
            <pc:docMk/>
            <pc:sldMk cId="2524364076" sldId="279"/>
            <ac:grpSpMk id="21" creationId="{80D5AC20-F2CB-3360-DA6F-7F513E535B70}"/>
          </ac:grpSpMkLst>
        </pc:grpChg>
        <pc:cxnChg chg="add del mod">
          <ac:chgData name="Susanna Di Giacomo" userId="51cc83ac-d053-465d-a2dd-b77549642faf" providerId="ADAL" clId="{BA0B7582-3BB6-49BD-A187-176D9F86301D}" dt="2023-10-30T15:35:36.401" v="758" actId="478"/>
          <ac:cxnSpMkLst>
            <pc:docMk/>
            <pc:sldMk cId="2524364076" sldId="279"/>
            <ac:cxnSpMk id="8" creationId="{28C3B909-8734-B977-F38C-6B450A275C46}"/>
          </ac:cxnSpMkLst>
        </pc:cxnChg>
        <pc:cxnChg chg="add del mod">
          <ac:chgData name="Susanna Di Giacomo" userId="51cc83ac-d053-465d-a2dd-b77549642faf" providerId="ADAL" clId="{BA0B7582-3BB6-49BD-A187-176D9F86301D}" dt="2023-10-30T15:35:36.981" v="759" actId="478"/>
          <ac:cxnSpMkLst>
            <pc:docMk/>
            <pc:sldMk cId="2524364076" sldId="279"/>
            <ac:cxnSpMk id="9" creationId="{90884847-AB09-F0BE-D611-83835C13EEA3}"/>
          </ac:cxnSpMkLst>
        </pc:cxnChg>
        <pc:cxnChg chg="add del mod">
          <ac:chgData name="Susanna Di Giacomo" userId="51cc83ac-d053-465d-a2dd-b77549642faf" providerId="ADAL" clId="{BA0B7582-3BB6-49BD-A187-176D9F86301D}" dt="2023-10-30T15:35:37.562" v="760" actId="478"/>
          <ac:cxnSpMkLst>
            <pc:docMk/>
            <pc:sldMk cId="2524364076" sldId="279"/>
            <ac:cxnSpMk id="10" creationId="{66E64DDF-A0E2-6D76-6F0A-75F3B12040F1}"/>
          </ac:cxnSpMkLst>
        </pc:cxnChg>
        <pc:cxnChg chg="add del mod">
          <ac:chgData name="Susanna Di Giacomo" userId="51cc83ac-d053-465d-a2dd-b77549642faf" providerId="ADAL" clId="{BA0B7582-3BB6-49BD-A187-176D9F86301D}" dt="2023-10-30T15:32:47.633" v="615" actId="478"/>
          <ac:cxnSpMkLst>
            <pc:docMk/>
            <pc:sldMk cId="2524364076" sldId="279"/>
            <ac:cxnSpMk id="11" creationId="{1CFCBFFA-68DF-1C8C-E760-8FA2F4661941}"/>
          </ac:cxnSpMkLst>
        </pc:cxnChg>
        <pc:cxnChg chg="add mod">
          <ac:chgData name="Susanna Di Giacomo" userId="51cc83ac-d053-465d-a2dd-b77549642faf" providerId="ADAL" clId="{BA0B7582-3BB6-49BD-A187-176D9F86301D}" dt="2023-10-30T16:09:17.686" v="1192" actId="165"/>
          <ac:cxnSpMkLst>
            <pc:docMk/>
            <pc:sldMk cId="2524364076" sldId="279"/>
            <ac:cxnSpMk id="14" creationId="{0CE6BA6B-62AC-DB77-007F-77136257F420}"/>
          </ac:cxnSpMkLst>
        </pc:cxnChg>
      </pc:sldChg>
      <pc:sldChg chg="modSp mod">
        <pc:chgData name="Susanna Di Giacomo" userId="51cc83ac-d053-465d-a2dd-b77549642faf" providerId="ADAL" clId="{BA0B7582-3BB6-49BD-A187-176D9F86301D}" dt="2023-10-30T15:46:45.037" v="975" actId="20577"/>
        <pc:sldMkLst>
          <pc:docMk/>
          <pc:sldMk cId="2709175897" sldId="280"/>
        </pc:sldMkLst>
        <pc:spChg chg="mod">
          <ac:chgData name="Susanna Di Giacomo" userId="51cc83ac-d053-465d-a2dd-b77549642faf" providerId="ADAL" clId="{BA0B7582-3BB6-49BD-A187-176D9F86301D}" dt="2023-10-30T15:46:42.460" v="970" actId="20577"/>
          <ac:spMkLst>
            <pc:docMk/>
            <pc:sldMk cId="2709175897" sldId="280"/>
            <ac:spMk id="5" creationId="{7985AE47-1B4A-654D-4483-2CB88269042C}"/>
          </ac:spMkLst>
        </pc:spChg>
        <pc:spChg chg="mod">
          <ac:chgData name="Susanna Di Giacomo" userId="51cc83ac-d053-465d-a2dd-b77549642faf" providerId="ADAL" clId="{BA0B7582-3BB6-49BD-A187-176D9F86301D}" dt="2023-10-30T15:46:45.037" v="975" actId="20577"/>
          <ac:spMkLst>
            <pc:docMk/>
            <pc:sldMk cId="2709175897" sldId="280"/>
            <ac:spMk id="6" creationId="{427B77BF-1227-EFAB-B3F5-1BE59934EF67}"/>
          </ac:spMkLst>
        </pc:spChg>
        <pc:picChg chg="mod">
          <ac:chgData name="Susanna Di Giacomo" userId="51cc83ac-d053-465d-a2dd-b77549642faf" providerId="ADAL" clId="{BA0B7582-3BB6-49BD-A187-176D9F86301D}" dt="2023-10-27T07:57:39.357" v="51" actId="1076"/>
          <ac:picMkLst>
            <pc:docMk/>
            <pc:sldMk cId="2709175897" sldId="280"/>
            <ac:picMk id="10" creationId="{0B38FFAF-8AC6-1410-7325-9438B937105E}"/>
          </ac:picMkLst>
        </pc:picChg>
      </pc:sldChg>
      <pc:sldChg chg="modSp mod">
        <pc:chgData name="Susanna Di Giacomo" userId="51cc83ac-d053-465d-a2dd-b77549642faf" providerId="ADAL" clId="{BA0B7582-3BB6-49BD-A187-176D9F86301D}" dt="2023-10-30T15:46:52.365" v="985" actId="20577"/>
        <pc:sldMkLst>
          <pc:docMk/>
          <pc:sldMk cId="145744227" sldId="281"/>
        </pc:sldMkLst>
        <pc:spChg chg="mod">
          <ac:chgData name="Susanna Di Giacomo" userId="51cc83ac-d053-465d-a2dd-b77549642faf" providerId="ADAL" clId="{BA0B7582-3BB6-49BD-A187-176D9F86301D}" dt="2023-10-30T15:46:48.951" v="980" actId="20577"/>
          <ac:spMkLst>
            <pc:docMk/>
            <pc:sldMk cId="145744227" sldId="281"/>
            <ac:spMk id="5" creationId="{7985AE47-1B4A-654D-4483-2CB88269042C}"/>
          </ac:spMkLst>
        </pc:spChg>
        <pc:spChg chg="mod">
          <ac:chgData name="Susanna Di Giacomo" userId="51cc83ac-d053-465d-a2dd-b77549642faf" providerId="ADAL" clId="{BA0B7582-3BB6-49BD-A187-176D9F86301D}" dt="2023-10-30T15:46:52.365" v="985" actId="20577"/>
          <ac:spMkLst>
            <pc:docMk/>
            <pc:sldMk cId="145744227" sldId="281"/>
            <ac:spMk id="6" creationId="{427B77BF-1227-EFAB-B3F5-1BE59934EF67}"/>
          </ac:spMkLst>
        </pc:spChg>
        <pc:picChg chg="mod">
          <ac:chgData name="Susanna Di Giacomo" userId="51cc83ac-d053-465d-a2dd-b77549642faf" providerId="ADAL" clId="{BA0B7582-3BB6-49BD-A187-176D9F86301D}" dt="2023-10-27T07:57:35.918" v="50" actId="1076"/>
          <ac:picMkLst>
            <pc:docMk/>
            <pc:sldMk cId="145744227" sldId="281"/>
            <ac:picMk id="11" creationId="{F586F157-9E0A-33EF-62BA-2CAF1B47793E}"/>
          </ac:picMkLst>
        </pc:picChg>
      </pc:sldChg>
      <pc:sldChg chg="add">
        <pc:chgData name="Susanna Di Giacomo" userId="51cc83ac-d053-465d-a2dd-b77549642faf" providerId="ADAL" clId="{BA0B7582-3BB6-49BD-A187-176D9F86301D}" dt="2023-11-01T10:42:06.503" v="1525"/>
        <pc:sldMkLst>
          <pc:docMk/>
          <pc:sldMk cId="1159223262" sldId="283"/>
        </pc:sldMkLst>
      </pc:sldChg>
    </pc:docChg>
  </pc:docChgLst>
  <pc:docChgLst>
    <pc:chgData name="Susanna Di Giacomo" userId="51cc83ac-d053-465d-a2dd-b77549642faf" providerId="ADAL" clId="{5DFF90B9-FA01-47D8-A98F-324707D4CBD1}"/>
    <pc:docChg chg="undo custSel addSld delSld modSld sldOrd modSection">
      <pc:chgData name="Susanna Di Giacomo" userId="51cc83ac-d053-465d-a2dd-b77549642faf" providerId="ADAL" clId="{5DFF90B9-FA01-47D8-A98F-324707D4CBD1}" dt="2024-05-18T20:51:51.426" v="1581" actId="1076"/>
      <pc:docMkLst>
        <pc:docMk/>
      </pc:docMkLst>
      <pc:sldChg chg="addSp delSp modSp mod">
        <pc:chgData name="Susanna Di Giacomo" userId="51cc83ac-d053-465d-a2dd-b77549642faf" providerId="ADAL" clId="{5DFF90B9-FA01-47D8-A98F-324707D4CBD1}" dt="2024-05-18T17:39:30.293" v="1247" actId="113"/>
        <pc:sldMkLst>
          <pc:docMk/>
          <pc:sldMk cId="1599785742" sldId="259"/>
        </pc:sldMkLst>
        <pc:spChg chg="mod">
          <ac:chgData name="Susanna Di Giacomo" userId="51cc83ac-d053-465d-a2dd-b77549642faf" providerId="ADAL" clId="{5DFF90B9-FA01-47D8-A98F-324707D4CBD1}" dt="2024-05-18T17:14:38.371" v="662" actId="164"/>
          <ac:spMkLst>
            <pc:docMk/>
            <pc:sldMk cId="1599785742" sldId="259"/>
            <ac:spMk id="4" creationId="{FFCD2A98-1C3C-E741-1AB1-ADE108FCE9F2}"/>
          </ac:spMkLst>
        </pc:spChg>
        <pc:spChg chg="del">
          <ac:chgData name="Susanna Di Giacomo" userId="51cc83ac-d053-465d-a2dd-b77549642faf" providerId="ADAL" clId="{5DFF90B9-FA01-47D8-A98F-324707D4CBD1}" dt="2024-05-18T17:14:46.152" v="664" actId="478"/>
          <ac:spMkLst>
            <pc:docMk/>
            <pc:sldMk cId="1599785742" sldId="259"/>
            <ac:spMk id="5" creationId="{8A6C1F07-8825-BDF9-32C5-C9A893ADF106}"/>
          </ac:spMkLst>
        </pc:spChg>
        <pc:spChg chg="del">
          <ac:chgData name="Susanna Di Giacomo" userId="51cc83ac-d053-465d-a2dd-b77549642faf" providerId="ADAL" clId="{5DFF90B9-FA01-47D8-A98F-324707D4CBD1}" dt="2024-05-18T17:13:27.034" v="651" actId="478"/>
          <ac:spMkLst>
            <pc:docMk/>
            <pc:sldMk cId="1599785742" sldId="259"/>
            <ac:spMk id="9" creationId="{16F651CE-1325-CDCD-0A54-623882BD6753}"/>
          </ac:spMkLst>
        </pc:spChg>
        <pc:spChg chg="add del mod">
          <ac:chgData name="Susanna Di Giacomo" userId="51cc83ac-d053-465d-a2dd-b77549642faf" providerId="ADAL" clId="{5DFF90B9-FA01-47D8-A98F-324707D4CBD1}" dt="2024-05-18T17:26:45.568" v="1000" actId="478"/>
          <ac:spMkLst>
            <pc:docMk/>
            <pc:sldMk cId="1599785742" sldId="259"/>
            <ac:spMk id="14" creationId="{68607237-F356-3F58-809E-0C0B4E965EF2}"/>
          </ac:spMkLst>
        </pc:spChg>
        <pc:spChg chg="mod">
          <ac:chgData name="Susanna Di Giacomo" userId="51cc83ac-d053-465d-a2dd-b77549642faf" providerId="ADAL" clId="{5DFF90B9-FA01-47D8-A98F-324707D4CBD1}" dt="2024-05-18T17:39:30.293" v="1247" actId="113"/>
          <ac:spMkLst>
            <pc:docMk/>
            <pc:sldMk cId="1599785742" sldId="259"/>
            <ac:spMk id="16" creationId="{AEF12655-1406-E3EC-22FE-DF42883001C2}"/>
          </ac:spMkLst>
        </pc:spChg>
        <pc:spChg chg="mod">
          <ac:chgData name="Susanna Di Giacomo" userId="51cc83ac-d053-465d-a2dd-b77549642faf" providerId="ADAL" clId="{5DFF90B9-FA01-47D8-A98F-324707D4CBD1}" dt="2024-05-18T17:18:26.287" v="853" actId="14100"/>
          <ac:spMkLst>
            <pc:docMk/>
            <pc:sldMk cId="1599785742" sldId="259"/>
            <ac:spMk id="17" creationId="{7500D542-23A2-E566-58B4-226280B86738}"/>
          </ac:spMkLst>
        </pc:spChg>
        <pc:spChg chg="add mod">
          <ac:chgData name="Susanna Di Giacomo" userId="51cc83ac-d053-465d-a2dd-b77549642faf" providerId="ADAL" clId="{5DFF90B9-FA01-47D8-A98F-324707D4CBD1}" dt="2024-05-18T17:27:15.784" v="1024" actId="1036"/>
          <ac:spMkLst>
            <pc:docMk/>
            <pc:sldMk cId="1599785742" sldId="259"/>
            <ac:spMk id="18" creationId="{1C37EEDA-729F-A167-244F-7AC269285BBE}"/>
          </ac:spMkLst>
        </pc:spChg>
        <pc:grpChg chg="del">
          <ac:chgData name="Susanna Di Giacomo" userId="51cc83ac-d053-465d-a2dd-b77549642faf" providerId="ADAL" clId="{5DFF90B9-FA01-47D8-A98F-324707D4CBD1}" dt="2024-05-18T17:13:21.560" v="648" actId="478"/>
          <ac:grpSpMkLst>
            <pc:docMk/>
            <pc:sldMk cId="1599785742" sldId="259"/>
            <ac:grpSpMk id="8" creationId="{D129A1FF-8D15-A19C-7E42-733A9DA2A194}"/>
          </ac:grpSpMkLst>
        </pc:grpChg>
        <pc:grpChg chg="add mod">
          <ac:chgData name="Susanna Di Giacomo" userId="51cc83ac-d053-465d-a2dd-b77549642faf" providerId="ADAL" clId="{5DFF90B9-FA01-47D8-A98F-324707D4CBD1}" dt="2024-05-18T17:18:30.722" v="869" actId="1037"/>
          <ac:grpSpMkLst>
            <pc:docMk/>
            <pc:sldMk cId="1599785742" sldId="259"/>
            <ac:grpSpMk id="12" creationId="{D9A83702-3096-691E-F823-E225EAE715AA}"/>
          </ac:grpSpMkLst>
        </pc:grpChg>
        <pc:picChg chg="mod">
          <ac:chgData name="Susanna Di Giacomo" userId="51cc83ac-d053-465d-a2dd-b77549642faf" providerId="ADAL" clId="{5DFF90B9-FA01-47D8-A98F-324707D4CBD1}" dt="2024-05-18T17:14:38.371" v="662" actId="164"/>
          <ac:picMkLst>
            <pc:docMk/>
            <pc:sldMk cId="1599785742" sldId="259"/>
            <ac:picMk id="3" creationId="{901A4AA3-532A-57CE-9EBF-EF68E835867D}"/>
          </ac:picMkLst>
        </pc:picChg>
        <pc:picChg chg="add mod modCrop">
          <ac:chgData name="Susanna Di Giacomo" userId="51cc83ac-d053-465d-a2dd-b77549642faf" providerId="ADAL" clId="{5DFF90B9-FA01-47D8-A98F-324707D4CBD1}" dt="2024-05-18T17:27:19.792" v="1025" actId="14100"/>
          <ac:picMkLst>
            <pc:docMk/>
            <pc:sldMk cId="1599785742" sldId="259"/>
            <ac:picMk id="10" creationId="{C80AAA87-FEEB-C776-7498-0FD47F27B38D}"/>
          </ac:picMkLst>
        </pc:picChg>
        <pc:picChg chg="add del mod">
          <ac:chgData name="Susanna Di Giacomo" userId="51cc83ac-d053-465d-a2dd-b77549642faf" providerId="ADAL" clId="{5DFF90B9-FA01-47D8-A98F-324707D4CBD1}" dt="2024-05-18T17:14:25.057" v="660" actId="478"/>
          <ac:picMkLst>
            <pc:docMk/>
            <pc:sldMk cId="1599785742" sldId="259"/>
            <ac:picMk id="11" creationId="{E46E6610-F876-AB1E-CFB7-86BAAD641352}"/>
          </ac:picMkLst>
        </pc:picChg>
      </pc:sldChg>
      <pc:sldChg chg="addSp modSp mod">
        <pc:chgData name="Susanna Di Giacomo" userId="51cc83ac-d053-465d-a2dd-b77549642faf" providerId="ADAL" clId="{5DFF90B9-FA01-47D8-A98F-324707D4CBD1}" dt="2024-05-18T17:18:13.563" v="851" actId="1035"/>
        <pc:sldMkLst>
          <pc:docMk/>
          <pc:sldMk cId="2827010791" sldId="261"/>
        </pc:sldMkLst>
        <pc:spChg chg="add mod">
          <ac:chgData name="Susanna Di Giacomo" userId="51cc83ac-d053-465d-a2dd-b77549642faf" providerId="ADAL" clId="{5DFF90B9-FA01-47D8-A98F-324707D4CBD1}" dt="2024-05-18T17:18:13.563" v="851" actId="1035"/>
          <ac:spMkLst>
            <pc:docMk/>
            <pc:sldMk cId="2827010791" sldId="261"/>
            <ac:spMk id="4" creationId="{A9226A6B-13DA-FF07-3CA8-EE96AA72EEF3}"/>
          </ac:spMkLst>
        </pc:spChg>
        <pc:spChg chg="mod">
          <ac:chgData name="Susanna Di Giacomo" userId="51cc83ac-d053-465d-a2dd-b77549642faf" providerId="ADAL" clId="{5DFF90B9-FA01-47D8-A98F-324707D4CBD1}" dt="2024-05-18T17:18:01.960" v="826" actId="1036"/>
          <ac:spMkLst>
            <pc:docMk/>
            <pc:sldMk cId="2827010791" sldId="261"/>
            <ac:spMk id="132" creationId="{D6650B81-4D25-AF20-5D26-ED683DF1391E}"/>
          </ac:spMkLst>
        </pc:spChg>
        <pc:spChg chg="mod">
          <ac:chgData name="Susanna Di Giacomo" userId="51cc83ac-d053-465d-a2dd-b77549642faf" providerId="ADAL" clId="{5DFF90B9-FA01-47D8-A98F-324707D4CBD1}" dt="2024-05-18T17:17:16.089" v="768" actId="1036"/>
          <ac:spMkLst>
            <pc:docMk/>
            <pc:sldMk cId="2827010791" sldId="261"/>
            <ac:spMk id="449" creationId="{AB0584EB-A750-1842-6A30-8AF0D47F5AD4}"/>
          </ac:spMkLst>
        </pc:spChg>
        <pc:spChg chg="mod">
          <ac:chgData name="Susanna Di Giacomo" userId="51cc83ac-d053-465d-a2dd-b77549642faf" providerId="ADAL" clId="{5DFF90B9-FA01-47D8-A98F-324707D4CBD1}" dt="2024-05-18T17:17:16.089" v="768" actId="1036"/>
          <ac:spMkLst>
            <pc:docMk/>
            <pc:sldMk cId="2827010791" sldId="261"/>
            <ac:spMk id="456" creationId="{0F948D99-77B6-939E-EC33-F87AECCD0A35}"/>
          </ac:spMkLst>
        </pc:spChg>
        <pc:spChg chg="mod">
          <ac:chgData name="Susanna Di Giacomo" userId="51cc83ac-d053-465d-a2dd-b77549642faf" providerId="ADAL" clId="{5DFF90B9-FA01-47D8-A98F-324707D4CBD1}" dt="2024-05-18T17:17:16.089" v="768" actId="1036"/>
          <ac:spMkLst>
            <pc:docMk/>
            <pc:sldMk cId="2827010791" sldId="261"/>
            <ac:spMk id="465" creationId="{BB4C69DF-C081-DDAF-4B2C-0E18265966B2}"/>
          </ac:spMkLst>
        </pc:spChg>
        <pc:grpChg chg="mod">
          <ac:chgData name="Susanna Di Giacomo" userId="51cc83ac-d053-465d-a2dd-b77549642faf" providerId="ADAL" clId="{5DFF90B9-FA01-47D8-A98F-324707D4CBD1}" dt="2024-05-18T17:17:16.089" v="768" actId="1036"/>
          <ac:grpSpMkLst>
            <pc:docMk/>
            <pc:sldMk cId="2827010791" sldId="261"/>
            <ac:grpSpMk id="455" creationId="{60BF8EA1-A326-EECE-4281-879858C18C86}"/>
          </ac:grpSpMkLst>
        </pc:grpChg>
        <pc:picChg chg="mod">
          <ac:chgData name="Susanna Di Giacomo" userId="51cc83ac-d053-465d-a2dd-b77549642faf" providerId="ADAL" clId="{5DFF90B9-FA01-47D8-A98F-324707D4CBD1}" dt="2024-05-18T17:18:01.960" v="826" actId="1036"/>
          <ac:picMkLst>
            <pc:docMk/>
            <pc:sldMk cId="2827010791" sldId="261"/>
            <ac:picMk id="271" creationId="{7557F57D-5774-CC7F-1D5A-562268922788}"/>
          </ac:picMkLst>
        </pc:picChg>
        <pc:picChg chg="mod">
          <ac:chgData name="Susanna Di Giacomo" userId="51cc83ac-d053-465d-a2dd-b77549642faf" providerId="ADAL" clId="{5DFF90B9-FA01-47D8-A98F-324707D4CBD1}" dt="2024-05-18T17:18:06.988" v="840" actId="1036"/>
          <ac:picMkLst>
            <pc:docMk/>
            <pc:sldMk cId="2827010791" sldId="261"/>
            <ac:picMk id="450" creationId="{0A655AAC-D434-453E-DDFB-25609EF6C349}"/>
          </ac:picMkLst>
        </pc:picChg>
        <pc:picChg chg="mod">
          <ac:chgData name="Susanna Di Giacomo" userId="51cc83ac-d053-465d-a2dd-b77549642faf" providerId="ADAL" clId="{5DFF90B9-FA01-47D8-A98F-324707D4CBD1}" dt="2024-05-18T17:17:16.089" v="768" actId="1036"/>
          <ac:picMkLst>
            <pc:docMk/>
            <pc:sldMk cId="2827010791" sldId="261"/>
            <ac:picMk id="464" creationId="{7D781696-2B5A-B1EC-0FD8-C060FB17610D}"/>
          </ac:picMkLst>
        </pc:picChg>
      </pc:sldChg>
      <pc:sldChg chg="modSp mod">
        <pc:chgData name="Susanna Di Giacomo" userId="51cc83ac-d053-465d-a2dd-b77549642faf" providerId="ADAL" clId="{5DFF90B9-FA01-47D8-A98F-324707D4CBD1}" dt="2024-05-16T15:43:48.731" v="407" actId="20577"/>
        <pc:sldMkLst>
          <pc:docMk/>
          <pc:sldMk cId="3021647780" sldId="271"/>
        </pc:sldMkLst>
        <pc:spChg chg="mod">
          <ac:chgData name="Susanna Di Giacomo" userId="51cc83ac-d053-465d-a2dd-b77549642faf" providerId="ADAL" clId="{5DFF90B9-FA01-47D8-A98F-324707D4CBD1}" dt="2024-05-16T15:43:48.731" v="407" actId="20577"/>
          <ac:spMkLst>
            <pc:docMk/>
            <pc:sldMk cId="3021647780" sldId="271"/>
            <ac:spMk id="2" creationId="{927F3655-09DC-9A2F-54BC-5307434684AA}"/>
          </ac:spMkLst>
        </pc:spChg>
      </pc:sldChg>
      <pc:sldChg chg="addSp modSp mod">
        <pc:chgData name="Susanna Di Giacomo" userId="51cc83ac-d053-465d-a2dd-b77549642faf" providerId="ADAL" clId="{5DFF90B9-FA01-47D8-A98F-324707D4CBD1}" dt="2024-05-18T18:29:26.753" v="1290" actId="1076"/>
        <pc:sldMkLst>
          <pc:docMk/>
          <pc:sldMk cId="4218915969" sldId="273"/>
        </pc:sldMkLst>
        <pc:grpChg chg="mod">
          <ac:chgData name="Susanna Di Giacomo" userId="51cc83ac-d053-465d-a2dd-b77549642faf" providerId="ADAL" clId="{5DFF90B9-FA01-47D8-A98F-324707D4CBD1}" dt="2024-05-18T18:29:18.950" v="1287" actId="1038"/>
          <ac:grpSpMkLst>
            <pc:docMk/>
            <pc:sldMk cId="4218915969" sldId="273"/>
            <ac:grpSpMk id="39" creationId="{07129BC0-8F77-249F-C81F-CEC461703835}"/>
          </ac:grpSpMkLst>
        </pc:grpChg>
        <pc:grpChg chg="mod">
          <ac:chgData name="Susanna Di Giacomo" userId="51cc83ac-d053-465d-a2dd-b77549642faf" providerId="ADAL" clId="{5DFF90B9-FA01-47D8-A98F-324707D4CBD1}" dt="2024-05-18T18:29:18.950" v="1287" actId="1038"/>
          <ac:grpSpMkLst>
            <pc:docMk/>
            <pc:sldMk cId="4218915969" sldId="273"/>
            <ac:grpSpMk id="40" creationId="{D1DF94D8-6799-1363-4C62-5731AA523C9A}"/>
          </ac:grpSpMkLst>
        </pc:grpChg>
        <pc:picChg chg="add mod">
          <ac:chgData name="Susanna Di Giacomo" userId="51cc83ac-d053-465d-a2dd-b77549642faf" providerId="ADAL" clId="{5DFF90B9-FA01-47D8-A98F-324707D4CBD1}" dt="2024-05-18T18:29:26.753" v="1290" actId="1076"/>
          <ac:picMkLst>
            <pc:docMk/>
            <pc:sldMk cId="4218915969" sldId="273"/>
            <ac:picMk id="3" creationId="{45D68AA5-BFF8-D275-7082-87236A40E013}"/>
          </ac:picMkLst>
        </pc:picChg>
      </pc:sldChg>
      <pc:sldChg chg="modSp mod">
        <pc:chgData name="Susanna Di Giacomo" userId="51cc83ac-d053-465d-a2dd-b77549642faf" providerId="ADAL" clId="{5DFF90B9-FA01-47D8-A98F-324707D4CBD1}" dt="2024-05-18T20:49:49.057" v="1522" actId="1036"/>
        <pc:sldMkLst>
          <pc:docMk/>
          <pc:sldMk cId="2764021162" sldId="285"/>
        </pc:sldMkLst>
        <pc:spChg chg="mod">
          <ac:chgData name="Susanna Di Giacomo" userId="51cc83ac-d053-465d-a2dd-b77549642faf" providerId="ADAL" clId="{5DFF90B9-FA01-47D8-A98F-324707D4CBD1}" dt="2024-05-18T20:49:49.057" v="1522" actId="1036"/>
          <ac:spMkLst>
            <pc:docMk/>
            <pc:sldMk cId="2764021162" sldId="285"/>
            <ac:spMk id="14" creationId="{2CCB95C3-2B47-CABD-2602-5DB8B4258DD4}"/>
          </ac:spMkLst>
        </pc:spChg>
        <pc:spChg chg="mod">
          <ac:chgData name="Susanna Di Giacomo" userId="51cc83ac-d053-465d-a2dd-b77549642faf" providerId="ADAL" clId="{5DFF90B9-FA01-47D8-A98F-324707D4CBD1}" dt="2024-05-18T20:49:12.631" v="1514" actId="1037"/>
          <ac:spMkLst>
            <pc:docMk/>
            <pc:sldMk cId="2764021162" sldId="285"/>
            <ac:spMk id="15" creationId="{64C08CF6-6C0E-0DBD-2EF2-6886775772D1}"/>
          </ac:spMkLst>
        </pc:spChg>
        <pc:spChg chg="mod">
          <ac:chgData name="Susanna Di Giacomo" userId="51cc83ac-d053-465d-a2dd-b77549642faf" providerId="ADAL" clId="{5DFF90B9-FA01-47D8-A98F-324707D4CBD1}" dt="2024-05-18T20:48:30.470" v="1400" actId="1076"/>
          <ac:spMkLst>
            <pc:docMk/>
            <pc:sldMk cId="2764021162" sldId="285"/>
            <ac:spMk id="22" creationId="{556817C0-F508-6277-AF78-C21201500575}"/>
          </ac:spMkLst>
        </pc:spChg>
        <pc:grpChg chg="mod">
          <ac:chgData name="Susanna Di Giacomo" userId="51cc83ac-d053-465d-a2dd-b77549642faf" providerId="ADAL" clId="{5DFF90B9-FA01-47D8-A98F-324707D4CBD1}" dt="2024-05-18T20:48:22.273" v="1399" actId="1037"/>
          <ac:grpSpMkLst>
            <pc:docMk/>
            <pc:sldMk cId="2764021162" sldId="285"/>
            <ac:grpSpMk id="12" creationId="{7988FC25-437F-806E-BE8E-1978E4A43294}"/>
          </ac:grpSpMkLst>
        </pc:grpChg>
        <pc:grpChg chg="mod">
          <ac:chgData name="Susanna Di Giacomo" userId="51cc83ac-d053-465d-a2dd-b77549642faf" providerId="ADAL" clId="{5DFF90B9-FA01-47D8-A98F-324707D4CBD1}" dt="2024-05-18T20:49:02.581" v="1509" actId="1037"/>
          <ac:grpSpMkLst>
            <pc:docMk/>
            <pc:sldMk cId="2764021162" sldId="285"/>
            <ac:grpSpMk id="75" creationId="{E9D8B46E-E975-F0CE-AF23-12E80DCB35D8}"/>
          </ac:grpSpMkLst>
        </pc:grpChg>
        <pc:grpChg chg="mod">
          <ac:chgData name="Susanna Di Giacomo" userId="51cc83ac-d053-465d-a2dd-b77549642faf" providerId="ADAL" clId="{5DFF90B9-FA01-47D8-A98F-324707D4CBD1}" dt="2024-05-18T20:48:44.729" v="1432" actId="1035"/>
          <ac:grpSpMkLst>
            <pc:docMk/>
            <pc:sldMk cId="2764021162" sldId="285"/>
            <ac:grpSpMk id="76" creationId="{C5099C99-128F-BEE3-9D34-2E95BAF71C6C}"/>
          </ac:grpSpMkLst>
        </pc:grpChg>
        <pc:picChg chg="mod">
          <ac:chgData name="Susanna Di Giacomo" userId="51cc83ac-d053-465d-a2dd-b77549642faf" providerId="ADAL" clId="{5DFF90B9-FA01-47D8-A98F-324707D4CBD1}" dt="2024-05-18T20:49:28.155" v="1515" actId="1582"/>
          <ac:picMkLst>
            <pc:docMk/>
            <pc:sldMk cId="2764021162" sldId="285"/>
            <ac:picMk id="34" creationId="{A1643A16-C1EB-6B4F-C39D-510F4D3DFCCC}"/>
          </ac:picMkLst>
        </pc:picChg>
      </pc:sldChg>
      <pc:sldChg chg="modSp mod modNotesTx">
        <pc:chgData name="Susanna Di Giacomo" userId="51cc83ac-d053-465d-a2dd-b77549642faf" providerId="ADAL" clId="{5DFF90B9-FA01-47D8-A98F-324707D4CBD1}" dt="2024-05-16T15:43:41.836" v="390" actId="20577"/>
        <pc:sldMkLst>
          <pc:docMk/>
          <pc:sldMk cId="571963507" sldId="287"/>
        </pc:sldMkLst>
        <pc:spChg chg="mod">
          <ac:chgData name="Susanna Di Giacomo" userId="51cc83ac-d053-465d-a2dd-b77549642faf" providerId="ADAL" clId="{5DFF90B9-FA01-47D8-A98F-324707D4CBD1}" dt="2024-05-16T15:42:31.081" v="273" actId="20577"/>
          <ac:spMkLst>
            <pc:docMk/>
            <pc:sldMk cId="571963507" sldId="287"/>
            <ac:spMk id="2" creationId="{97AD5977-96FA-A25F-CDFE-1120A7DCA842}"/>
          </ac:spMkLst>
        </pc:spChg>
      </pc:sldChg>
      <pc:sldChg chg="addSp modSp mod modNotesTx">
        <pc:chgData name="Susanna Di Giacomo" userId="51cc83ac-d053-465d-a2dd-b77549642faf" providerId="ADAL" clId="{5DFF90B9-FA01-47D8-A98F-324707D4CBD1}" dt="2024-05-18T20:51:51.426" v="1581" actId="1076"/>
        <pc:sldMkLst>
          <pc:docMk/>
          <pc:sldMk cId="2980706293" sldId="288"/>
        </pc:sldMkLst>
        <pc:spChg chg="mod">
          <ac:chgData name="Susanna Di Giacomo" userId="51cc83ac-d053-465d-a2dd-b77549642faf" providerId="ADAL" clId="{5DFF90B9-FA01-47D8-A98F-324707D4CBD1}" dt="2024-05-18T20:51:51.426" v="1581" actId="1076"/>
          <ac:spMkLst>
            <pc:docMk/>
            <pc:sldMk cId="2980706293" sldId="288"/>
            <ac:spMk id="3" creationId="{A9ECE47E-910B-8DC8-8309-E7E5780D7D2B}"/>
          </ac:spMkLst>
        </pc:spChg>
        <pc:spChg chg="add mod">
          <ac:chgData name="Susanna Di Giacomo" userId="51cc83ac-d053-465d-a2dd-b77549642faf" providerId="ADAL" clId="{5DFF90B9-FA01-47D8-A98F-324707D4CBD1}" dt="2024-05-18T17:30:34.704" v="1059" actId="1076"/>
          <ac:spMkLst>
            <pc:docMk/>
            <pc:sldMk cId="2980706293" sldId="288"/>
            <ac:spMk id="5" creationId="{FCC98581-A4D3-A4AA-0335-116806277035}"/>
          </ac:spMkLst>
        </pc:spChg>
        <pc:spChg chg="add mod">
          <ac:chgData name="Susanna Di Giacomo" userId="51cc83ac-d053-465d-a2dd-b77549642faf" providerId="ADAL" clId="{5DFF90B9-FA01-47D8-A98F-324707D4CBD1}" dt="2024-05-18T17:31:18.131" v="1089" actId="1037"/>
          <ac:spMkLst>
            <pc:docMk/>
            <pc:sldMk cId="2980706293" sldId="288"/>
            <ac:spMk id="6" creationId="{53A25DED-711D-71BB-DDBC-C3F26F892E59}"/>
          </ac:spMkLst>
        </pc:spChg>
        <pc:spChg chg="mod">
          <ac:chgData name="Susanna Di Giacomo" userId="51cc83ac-d053-465d-a2dd-b77549642faf" providerId="ADAL" clId="{5DFF90B9-FA01-47D8-A98F-324707D4CBD1}" dt="2024-05-18T17:37:46.819" v="1219" actId="1038"/>
          <ac:spMkLst>
            <pc:docMk/>
            <pc:sldMk cId="2980706293" sldId="288"/>
            <ac:spMk id="9" creationId="{8FCA7013-B4AC-B034-35A1-18DA046B8D29}"/>
          </ac:spMkLst>
        </pc:spChg>
        <pc:graphicFrameChg chg="add mod">
          <ac:chgData name="Susanna Di Giacomo" userId="51cc83ac-d053-465d-a2dd-b77549642faf" providerId="ADAL" clId="{5DFF90B9-FA01-47D8-A98F-324707D4CBD1}" dt="2024-05-18T17:38:37.633" v="1245" actId="1035"/>
          <ac:graphicFrameMkLst>
            <pc:docMk/>
            <pc:sldMk cId="2980706293" sldId="288"/>
            <ac:graphicFrameMk id="7" creationId="{70811D8A-C93B-C013-6331-D735ACA44928}"/>
          </ac:graphicFrameMkLst>
        </pc:graphicFrameChg>
      </pc:sldChg>
      <pc:sldChg chg="modSp new mod ord modNotesTx">
        <pc:chgData name="Susanna Di Giacomo" userId="51cc83ac-d053-465d-a2dd-b77549642faf" providerId="ADAL" clId="{5DFF90B9-FA01-47D8-A98F-324707D4CBD1}" dt="2024-05-16T15:49:52.670" v="539" actId="20577"/>
        <pc:sldMkLst>
          <pc:docMk/>
          <pc:sldMk cId="4216533651" sldId="290"/>
        </pc:sldMkLst>
        <pc:spChg chg="mod">
          <ac:chgData name="Susanna Di Giacomo" userId="51cc83ac-d053-465d-a2dd-b77549642faf" providerId="ADAL" clId="{5DFF90B9-FA01-47D8-A98F-324707D4CBD1}" dt="2024-05-16T15:49:52.670" v="539" actId="20577"/>
          <ac:spMkLst>
            <pc:docMk/>
            <pc:sldMk cId="4216533651" sldId="290"/>
            <ac:spMk id="2" creationId="{0911166D-2BD0-B30B-E2DD-3B7418DEF039}"/>
          </ac:spMkLst>
        </pc:spChg>
      </pc:sldChg>
      <pc:sldChg chg="modSp new mod ord modNotesTx">
        <pc:chgData name="Susanna Di Giacomo" userId="51cc83ac-d053-465d-a2dd-b77549642faf" providerId="ADAL" clId="{5DFF90B9-FA01-47D8-A98F-324707D4CBD1}" dt="2024-05-18T20:50:21.241" v="1529" actId="1038"/>
        <pc:sldMkLst>
          <pc:docMk/>
          <pc:sldMk cId="3924053777" sldId="291"/>
        </pc:sldMkLst>
        <pc:grpChg chg="mod">
          <ac:chgData name="Susanna Di Giacomo" userId="51cc83ac-d053-465d-a2dd-b77549642faf" providerId="ADAL" clId="{5DFF90B9-FA01-47D8-A98F-324707D4CBD1}" dt="2024-05-18T20:50:21.241" v="1529" actId="1038"/>
          <ac:grpSpMkLst>
            <pc:docMk/>
            <pc:sldMk cId="3924053777" sldId="291"/>
            <ac:grpSpMk id="76" creationId="{CA19F206-A929-F1E6-BF96-21898F69C5FA}"/>
          </ac:grpSpMkLst>
        </pc:grpChg>
      </pc:sldChg>
      <pc:sldChg chg="new modNotesTx">
        <pc:chgData name="Susanna Di Giacomo" userId="51cc83ac-d053-465d-a2dd-b77549642faf" providerId="ADAL" clId="{5DFF90B9-FA01-47D8-A98F-324707D4CBD1}" dt="2024-05-16T15:53:21.074" v="633" actId="20577"/>
        <pc:sldMkLst>
          <pc:docMk/>
          <pc:sldMk cId="1624997480" sldId="292"/>
        </pc:sldMkLst>
      </pc:sldChg>
      <pc:sldChg chg="addSp modSp mod">
        <pc:chgData name="Susanna Di Giacomo" userId="51cc83ac-d053-465d-a2dd-b77549642faf" providerId="ADAL" clId="{5DFF90B9-FA01-47D8-A98F-324707D4CBD1}" dt="2024-05-18T17:34:38.049" v="1144" actId="2165"/>
        <pc:sldMkLst>
          <pc:docMk/>
          <pc:sldMk cId="1968421528" sldId="293"/>
        </pc:sldMkLst>
        <pc:graphicFrameChg chg="add mod modGraphic">
          <ac:chgData name="Susanna Di Giacomo" userId="51cc83ac-d053-465d-a2dd-b77549642faf" providerId="ADAL" clId="{5DFF90B9-FA01-47D8-A98F-324707D4CBD1}" dt="2024-05-18T17:34:38.049" v="1144" actId="2165"/>
          <ac:graphicFrameMkLst>
            <pc:docMk/>
            <pc:sldMk cId="1968421528" sldId="293"/>
            <ac:graphicFrameMk id="3" creationId="{7314CB08-9B75-8263-3486-EB5669744EE5}"/>
          </ac:graphicFrameMkLst>
        </pc:graphicFrameChg>
        <pc:graphicFrameChg chg="mod">
          <ac:chgData name="Susanna Di Giacomo" userId="51cc83ac-d053-465d-a2dd-b77549642faf" providerId="ADAL" clId="{5DFF90B9-FA01-47D8-A98F-324707D4CBD1}" dt="2024-05-18T17:31:46.379" v="1090" actId="1076"/>
          <ac:graphicFrameMkLst>
            <pc:docMk/>
            <pc:sldMk cId="1968421528" sldId="293"/>
            <ac:graphicFrameMk id="5" creationId="{5C6F0DAE-D9F3-8478-7E62-6CB4BD024F97}"/>
          </ac:graphicFrameMkLst>
        </pc:graphicFrameChg>
      </pc:sldChg>
      <pc:sldChg chg="new del">
        <pc:chgData name="Susanna Di Giacomo" userId="51cc83ac-d053-465d-a2dd-b77549642faf" providerId="ADAL" clId="{5DFF90B9-FA01-47D8-A98F-324707D4CBD1}" dt="2024-05-18T20:47:01.279" v="1292" actId="680"/>
        <pc:sldMkLst>
          <pc:docMk/>
          <pc:sldMk cId="9209121" sldId="296"/>
        </pc:sldMkLst>
      </pc:sldChg>
    </pc:docChg>
  </pc:docChgLst>
  <pc:docChgLst>
    <pc:chgData name="Davide Di Vita" userId="8238969b-7589-49a7-850c-129f052e4e5c" providerId="ADAL" clId="{484086CA-19EE-4277-86E2-127AFA87D918}"/>
    <pc:docChg chg="undo custSel addSld delSld modSld sldOrd delSection modSection">
      <pc:chgData name="Davide Di Vita" userId="8238969b-7589-49a7-850c-129f052e4e5c" providerId="ADAL" clId="{484086CA-19EE-4277-86E2-127AFA87D918}" dt="2023-03-01T17:00:25.959" v="28" actId="729"/>
      <pc:docMkLst>
        <pc:docMk/>
      </pc:docMkLst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413011895" sldId="256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021041076" sldId="257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206882397" sldId="259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843485689" sldId="260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110456043" sldId="261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245500843" sldId="263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92022043" sldId="264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53203178" sldId="265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738615915" sldId="267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790492926" sldId="268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065634331" sldId="269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807721835" sldId="270"/>
        </pc:sldMkLst>
      </pc:sldChg>
      <pc:sldChg chg="add del mod modShow">
        <pc:chgData name="Davide Di Vita" userId="8238969b-7589-49a7-850c-129f052e4e5c" providerId="ADAL" clId="{484086CA-19EE-4277-86E2-127AFA87D918}" dt="2023-03-01T15:44:30.749" v="7" actId="729"/>
        <pc:sldMkLst>
          <pc:docMk/>
          <pc:sldMk cId="2422851749" sldId="271"/>
        </pc:sldMkLst>
      </pc:sldChg>
      <pc:sldChg chg="add del mod modShow">
        <pc:chgData name="Davide Di Vita" userId="8238969b-7589-49a7-850c-129f052e4e5c" providerId="ADAL" clId="{484086CA-19EE-4277-86E2-127AFA87D918}" dt="2023-03-01T15:48:10.211" v="9" actId="729"/>
        <pc:sldMkLst>
          <pc:docMk/>
          <pc:sldMk cId="896380473" sldId="272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687753070" sldId="280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461540874" sldId="282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545195170" sldId="283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073613100" sldId="284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723542047" sldId="285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964861905" sldId="286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33462203" sldId="287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915970615" sldId="288"/>
        </pc:sldMkLst>
      </pc:sldChg>
      <pc:sldChg chg="add del">
        <pc:chgData name="Davide Di Vita" userId="8238969b-7589-49a7-850c-129f052e4e5c" providerId="ADAL" clId="{484086CA-19EE-4277-86E2-127AFA87D918}" dt="2023-03-01T15:43:54.909" v="5"/>
        <pc:sldMkLst>
          <pc:docMk/>
          <pc:sldMk cId="2230128698" sldId="289"/>
        </pc:sldMkLst>
      </pc:sldChg>
      <pc:sldChg chg="add del">
        <pc:chgData name="Davide Di Vita" userId="8238969b-7589-49a7-850c-129f052e4e5c" providerId="ADAL" clId="{484086CA-19EE-4277-86E2-127AFA87D918}" dt="2023-03-01T15:58:55.040" v="17" actId="47"/>
        <pc:sldMkLst>
          <pc:docMk/>
          <pc:sldMk cId="568938811" sldId="290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071519316" sldId="291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896155245" sldId="292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461982610" sldId="295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2423872591" sldId="296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3228487615" sldId="297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714028378" sldId="299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485059637" sldId="300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473784557" sldId="301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694402109" sldId="304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3784384006" sldId="305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795373633" sldId="307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864894899" sldId="308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463274950" sldId="309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859273207" sldId="319"/>
        </pc:sldMkLst>
      </pc:sldChg>
      <pc:sldChg chg="add del mod modShow">
        <pc:chgData name="Davide Di Vita" userId="8238969b-7589-49a7-850c-129f052e4e5c" providerId="ADAL" clId="{484086CA-19EE-4277-86E2-127AFA87D918}" dt="2023-03-01T15:43:21.505" v="4" actId="729"/>
        <pc:sldMkLst>
          <pc:docMk/>
          <pc:sldMk cId="4090447589" sldId="655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522664056" sldId="658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182320890" sldId="659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808686725" sldId="660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110458982" sldId="661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606518858" sldId="662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1136966872" sldId="663"/>
        </pc:sldMkLst>
      </pc:sldChg>
      <pc:sldChg chg="add del mod modShow">
        <pc:chgData name="Davide Di Vita" userId="8238969b-7589-49a7-850c-129f052e4e5c" providerId="ADAL" clId="{484086CA-19EE-4277-86E2-127AFA87D918}" dt="2023-03-01T17:00:25.959" v="28" actId="729"/>
        <pc:sldMkLst>
          <pc:docMk/>
          <pc:sldMk cId="1001447407" sldId="664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02719155" sldId="671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692777760" sldId="672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839666652" sldId="674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356530909" sldId="675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557645622" sldId="676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639522811" sldId="677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945375762" sldId="678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096997408" sldId="679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4083393393" sldId="681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602872575" sldId="682"/>
        </pc:sldMkLst>
      </pc:sldChg>
      <pc:sldChg chg="addSp new mod">
        <pc:chgData name="Davide Di Vita" userId="8238969b-7589-49a7-850c-129f052e4e5c" providerId="ADAL" clId="{484086CA-19EE-4277-86E2-127AFA87D918}" dt="2023-03-01T13:15:21.730" v="2" actId="22"/>
        <pc:sldMkLst>
          <pc:docMk/>
          <pc:sldMk cId="2369122003" sldId="684"/>
        </pc:sldMkLst>
        <pc:spChg chg="add">
          <ac:chgData name="Davide Di Vita" userId="8238969b-7589-49a7-850c-129f052e4e5c" providerId="ADAL" clId="{484086CA-19EE-4277-86E2-127AFA87D918}" dt="2023-03-01T13:15:21.730" v="2" actId="22"/>
          <ac:spMkLst>
            <pc:docMk/>
            <pc:sldMk cId="2369122003" sldId="684"/>
            <ac:spMk id="4" creationId="{965D6FBD-5365-1678-2586-14E2F43F6BC3}"/>
          </ac:spMkLst>
        </pc:spChg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998599622" sldId="684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065395980" sldId="685"/>
        </pc:sldMkLst>
      </pc:sldChg>
      <pc:sldChg chg="add mod ord modShow">
        <pc:chgData name="Davide Di Vita" userId="8238969b-7589-49a7-850c-129f052e4e5c" providerId="ADAL" clId="{484086CA-19EE-4277-86E2-127AFA87D918}" dt="2023-03-01T15:58:49.537" v="14" actId="729"/>
        <pc:sldMkLst>
          <pc:docMk/>
          <pc:sldMk cId="2854475135" sldId="685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574516329" sldId="686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1792295889" sldId="688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2278343322" sldId="689"/>
        </pc:sldMkLst>
      </pc:sldChg>
      <pc:sldChg chg="del">
        <pc:chgData name="Davide Di Vita" userId="8238969b-7589-49a7-850c-129f052e4e5c" providerId="ADAL" clId="{484086CA-19EE-4277-86E2-127AFA87D918}" dt="2023-02-28T16:25:06.851" v="0" actId="47"/>
        <pc:sldMkLst>
          <pc:docMk/>
          <pc:sldMk cId="3732719902" sldId="690"/>
        </pc:sldMkLst>
      </pc:sldChg>
      <pc:sldChg chg="add mod modShow">
        <pc:chgData name="Davide Di Vita" userId="8238969b-7589-49a7-850c-129f052e4e5c" providerId="ADAL" clId="{484086CA-19EE-4277-86E2-127AFA87D918}" dt="2023-03-01T16:05:51.432" v="19" actId="729"/>
        <pc:sldMkLst>
          <pc:docMk/>
          <pc:sldMk cId="2885951590" sldId="692"/>
        </pc:sldMkLst>
      </pc:sldChg>
      <pc:sldChg chg="add del">
        <pc:chgData name="Davide Di Vita" userId="8238969b-7589-49a7-850c-129f052e4e5c" providerId="ADAL" clId="{484086CA-19EE-4277-86E2-127AFA87D918}" dt="2023-03-01T17:00:12.298" v="26"/>
        <pc:sldMkLst>
          <pc:docMk/>
          <pc:sldMk cId="179576725" sldId="693"/>
        </pc:sldMkLst>
      </pc:sldChg>
      <pc:sldChg chg="add del">
        <pc:chgData name="Davide Di Vita" userId="8238969b-7589-49a7-850c-129f052e4e5c" providerId="ADAL" clId="{484086CA-19EE-4277-86E2-127AFA87D918}" dt="2023-03-01T16:59:57.651" v="23"/>
        <pc:sldMkLst>
          <pc:docMk/>
          <pc:sldMk cId="3995493493" sldId="693"/>
        </pc:sldMkLst>
      </pc:sldChg>
      <pc:sldChg chg="add del">
        <pc:chgData name="Davide Di Vita" userId="8238969b-7589-49a7-850c-129f052e4e5c" providerId="ADAL" clId="{484086CA-19EE-4277-86E2-127AFA87D918}" dt="2023-03-01T17:00:12.298" v="26"/>
        <pc:sldMkLst>
          <pc:docMk/>
          <pc:sldMk cId="1232005609" sldId="694"/>
        </pc:sldMkLst>
      </pc:sldChg>
      <pc:sldChg chg="add del">
        <pc:chgData name="Davide Di Vita" userId="8238969b-7589-49a7-850c-129f052e4e5c" providerId="ADAL" clId="{484086CA-19EE-4277-86E2-127AFA87D918}" dt="2023-03-01T16:59:57.651" v="23"/>
        <pc:sldMkLst>
          <pc:docMk/>
          <pc:sldMk cId="3951899991" sldId="694"/>
        </pc:sldMkLst>
      </pc:sldChg>
      <pc:sldChg chg="add del">
        <pc:chgData name="Davide Di Vita" userId="8238969b-7589-49a7-850c-129f052e4e5c" providerId="ADAL" clId="{484086CA-19EE-4277-86E2-127AFA87D918}" dt="2023-03-01T17:00:12.298" v="26"/>
        <pc:sldMkLst>
          <pc:docMk/>
          <pc:sldMk cId="2515456842" sldId="695"/>
        </pc:sldMkLst>
      </pc:sldChg>
      <pc:sldChg chg="add del">
        <pc:chgData name="Davide Di Vita" userId="8238969b-7589-49a7-850c-129f052e4e5c" providerId="ADAL" clId="{484086CA-19EE-4277-86E2-127AFA87D918}" dt="2023-03-01T16:59:57.651" v="23"/>
        <pc:sldMkLst>
          <pc:docMk/>
          <pc:sldMk cId="2645813416" sldId="695"/>
        </pc:sldMkLst>
      </pc:sldChg>
      <pc:sldChg chg="add del">
        <pc:chgData name="Davide Di Vita" userId="8238969b-7589-49a7-850c-129f052e4e5c" providerId="ADAL" clId="{484086CA-19EE-4277-86E2-127AFA87D918}" dt="2023-03-01T17:00:12.298" v="26"/>
        <pc:sldMkLst>
          <pc:docMk/>
          <pc:sldMk cId="1148294109" sldId="696"/>
        </pc:sldMkLst>
      </pc:sldChg>
    </pc:docChg>
  </pc:docChgLst>
  <pc:docChgLst>
    <pc:chgData name="Susanna Di Giacomo" userId="51cc83ac-d053-465d-a2dd-b77549642faf" providerId="ADAL" clId="{0AAFC44A-8871-4709-B0DE-72E7DD2EA737}"/>
    <pc:docChg chg="undo redo custSel addSld delSld modSld sldOrd modMainMaster modSection">
      <pc:chgData name="Susanna Di Giacomo" userId="51cc83ac-d053-465d-a2dd-b77549642faf" providerId="ADAL" clId="{0AAFC44A-8871-4709-B0DE-72E7DD2EA737}" dt="2024-05-17T15:54:17.830" v="9890" actId="14100"/>
      <pc:docMkLst>
        <pc:docMk/>
      </pc:docMkLst>
      <pc:sldChg chg="addSp delSp modSp mod">
        <pc:chgData name="Susanna Di Giacomo" userId="51cc83ac-d053-465d-a2dd-b77549642faf" providerId="ADAL" clId="{0AAFC44A-8871-4709-B0DE-72E7DD2EA737}" dt="2024-05-16T08:58:21.300" v="5013" actId="20577"/>
        <pc:sldMkLst>
          <pc:docMk/>
          <pc:sldMk cId="639244041" sldId="256"/>
        </pc:sldMkLst>
        <pc:spChg chg="mod">
          <ac:chgData name="Susanna Di Giacomo" userId="51cc83ac-d053-465d-a2dd-b77549642faf" providerId="ADAL" clId="{0AAFC44A-8871-4709-B0DE-72E7DD2EA737}" dt="2024-05-16T08:58:21.300" v="5013" actId="20577"/>
          <ac:spMkLst>
            <pc:docMk/>
            <pc:sldMk cId="639244041" sldId="256"/>
            <ac:spMk id="2" creationId="{3E17BF47-77F6-9615-6769-0678606F0493}"/>
          </ac:spMkLst>
        </pc:spChg>
        <pc:spChg chg="mod">
          <ac:chgData name="Susanna Di Giacomo" userId="51cc83ac-d053-465d-a2dd-b77549642faf" providerId="ADAL" clId="{0AAFC44A-8871-4709-B0DE-72E7DD2EA737}" dt="2024-05-16T08:57:13.159" v="4992" actId="14100"/>
          <ac:spMkLst>
            <pc:docMk/>
            <pc:sldMk cId="639244041" sldId="256"/>
            <ac:spMk id="3" creationId="{114A4FB3-B5B2-4515-4E81-EDE53F99BAE7}"/>
          </ac:spMkLst>
        </pc:spChg>
        <pc:spChg chg="mod">
          <ac:chgData name="Susanna Di Giacomo" userId="51cc83ac-d053-465d-a2dd-b77549642faf" providerId="ADAL" clId="{0AAFC44A-8871-4709-B0DE-72E7DD2EA737}" dt="2024-05-14T07:54:07.429" v="309" actId="1076"/>
          <ac:spMkLst>
            <pc:docMk/>
            <pc:sldMk cId="639244041" sldId="256"/>
            <ac:spMk id="4" creationId="{F0459603-9459-2E2E-4B0F-025D7F711870}"/>
          </ac:spMkLst>
        </pc:spChg>
        <pc:picChg chg="add del">
          <ac:chgData name="Susanna Di Giacomo" userId="51cc83ac-d053-465d-a2dd-b77549642faf" providerId="ADAL" clId="{0AAFC44A-8871-4709-B0DE-72E7DD2EA737}" dt="2024-05-14T07:48:04.154" v="93" actId="22"/>
          <ac:picMkLst>
            <pc:docMk/>
            <pc:sldMk cId="639244041" sldId="256"/>
            <ac:picMk id="6" creationId="{47BCA015-EDDB-9661-CEF7-C20F71532C94}"/>
          </ac:picMkLst>
        </pc:picChg>
      </pc:sldChg>
      <pc:sldChg chg="addSp delSp modSp mod">
        <pc:chgData name="Susanna Di Giacomo" userId="51cc83ac-d053-465d-a2dd-b77549642faf" providerId="ADAL" clId="{0AAFC44A-8871-4709-B0DE-72E7DD2EA737}" dt="2024-05-16T08:38:54.096" v="4761" actId="14100"/>
        <pc:sldMkLst>
          <pc:docMk/>
          <pc:sldMk cId="1599785742" sldId="259"/>
        </pc:sldMkLst>
        <pc:spChg chg="mod">
          <ac:chgData name="Susanna Di Giacomo" userId="51cc83ac-d053-465d-a2dd-b77549642faf" providerId="ADAL" clId="{0AAFC44A-8871-4709-B0DE-72E7DD2EA737}" dt="2024-05-14T15:29:46.511" v="1246" actId="404"/>
          <ac:spMkLst>
            <pc:docMk/>
            <pc:sldMk cId="1599785742" sldId="259"/>
            <ac:spMk id="2" creationId="{C1B1B78F-D415-B362-1BAF-7B205F34B222}"/>
          </ac:spMkLst>
        </pc:spChg>
        <pc:spChg chg="add mod">
          <ac:chgData name="Susanna Di Giacomo" userId="51cc83ac-d053-465d-a2dd-b77549642faf" providerId="ADAL" clId="{0AAFC44A-8871-4709-B0DE-72E7DD2EA737}" dt="2024-05-14T08:50:16.869" v="451" actId="1076"/>
          <ac:spMkLst>
            <pc:docMk/>
            <pc:sldMk cId="1599785742" sldId="259"/>
            <ac:spMk id="4" creationId="{FFCD2A98-1C3C-E741-1AB1-ADE108FCE9F2}"/>
          </ac:spMkLst>
        </pc:spChg>
        <pc:spChg chg="add mod ord">
          <ac:chgData name="Susanna Di Giacomo" userId="51cc83ac-d053-465d-a2dd-b77549642faf" providerId="ADAL" clId="{0AAFC44A-8871-4709-B0DE-72E7DD2EA737}" dt="2024-05-16T08:38:54.096" v="4761" actId="14100"/>
          <ac:spMkLst>
            <pc:docMk/>
            <pc:sldMk cId="1599785742" sldId="259"/>
            <ac:spMk id="5" creationId="{8A6C1F07-8825-BDF9-32C5-C9A893ADF106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5" creationId="{DE9DD363-F6C3-A7A2-9ABB-0FA03A4F47B3}"/>
          </ac:spMkLst>
        </pc:spChg>
        <pc:spChg chg="add mod ord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6" creationId="{4E58D329-E5B8-EB5D-CDA0-FE8B4D64B3E3}"/>
          </ac:spMkLst>
        </pc:spChg>
        <pc:spChg chg="add mod ord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7" creationId="{9DD1E591-CD28-2878-16BC-74C74BA41AD4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8" creationId="{CB826EAC-893F-E832-8A23-424FFCF36AF6}"/>
          </ac:spMkLst>
        </pc:spChg>
        <pc:spChg chg="add mod">
          <ac:chgData name="Susanna Di Giacomo" userId="51cc83ac-d053-465d-a2dd-b77549642faf" providerId="ADAL" clId="{0AAFC44A-8871-4709-B0DE-72E7DD2EA737}" dt="2024-05-16T08:37:57.392" v="4753" actId="1076"/>
          <ac:spMkLst>
            <pc:docMk/>
            <pc:sldMk cId="1599785742" sldId="259"/>
            <ac:spMk id="9" creationId="{16F651CE-1325-CDCD-0A54-623882BD6753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9" creationId="{D506ACC0-CE4C-1230-DD19-4738A1C40269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11" creationId="{0477EA51-DF80-8751-1B7F-3552E59C0475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14" creationId="{20EE0F26-ACFA-F178-F16A-E9053454ACCA}"/>
          </ac:spMkLst>
        </pc:spChg>
        <pc:spChg chg="mod">
          <ac:chgData name="Susanna Di Giacomo" userId="51cc83ac-d053-465d-a2dd-b77549642faf" providerId="ADAL" clId="{0AAFC44A-8871-4709-B0DE-72E7DD2EA737}" dt="2024-05-16T08:38:22.801" v="4758" actId="1035"/>
          <ac:spMkLst>
            <pc:docMk/>
            <pc:sldMk cId="1599785742" sldId="259"/>
            <ac:spMk id="16" creationId="{AEF12655-1406-E3EC-22FE-DF42883001C2}"/>
          </ac:spMkLst>
        </pc:spChg>
        <pc:spChg chg="mod">
          <ac:chgData name="Susanna Di Giacomo" userId="51cc83ac-d053-465d-a2dd-b77549642faf" providerId="ADAL" clId="{0AAFC44A-8871-4709-B0DE-72E7DD2EA737}" dt="2024-05-16T08:38:09.028" v="4754" actId="14100"/>
          <ac:spMkLst>
            <pc:docMk/>
            <pc:sldMk cId="1599785742" sldId="259"/>
            <ac:spMk id="17" creationId="{7500D542-23A2-E566-58B4-226280B86738}"/>
          </ac:spMkLst>
        </pc:spChg>
        <pc:spChg chg="del mod">
          <ac:chgData name="Susanna Di Giacomo" userId="51cc83ac-d053-465d-a2dd-b77549642faf" providerId="ADAL" clId="{0AAFC44A-8871-4709-B0DE-72E7DD2EA737}" dt="2024-05-14T08:34:45.843" v="396" actId="478"/>
          <ac:spMkLst>
            <pc:docMk/>
            <pc:sldMk cId="1599785742" sldId="259"/>
            <ac:spMk id="18" creationId="{105E6501-2D40-3182-C972-65BDA1550950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20" creationId="{7DF0D29A-5B08-92BD-4FE3-C5A1453BD198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21" creationId="{2B494B65-2A8D-387E-C8BB-F84734CCC1CA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23" creationId="{5784CA94-20C7-FA6B-72F9-177D205DF265}"/>
          </ac:spMkLst>
        </pc:spChg>
        <pc:spChg chg="add mod">
          <ac:chgData name="Susanna Di Giacomo" userId="51cc83ac-d053-465d-a2dd-b77549642faf" providerId="ADAL" clId="{0AAFC44A-8871-4709-B0DE-72E7DD2EA737}" dt="2024-05-14T08:32:43.556" v="378" actId="1076"/>
          <ac:spMkLst>
            <pc:docMk/>
            <pc:sldMk cId="1599785742" sldId="259"/>
            <ac:spMk id="25" creationId="{EA74AEC6-0418-E612-145E-5504247ABEDC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29" creationId="{AD576953-39CE-0812-3A59-C31CCEA279BC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30" creationId="{26A3A796-04E6-269C-6516-AB48805029F2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31" creationId="{AE02549D-3A2E-5F62-B4D7-909CF7D8091E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32" creationId="{B7825558-38EF-FAB7-F235-868DE74FC81A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33" creationId="{798E98BC-2A3A-610A-F05B-3FA77C472147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36" creationId="{2542D638-045A-9141-AC11-5454C5603837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37" creationId="{FDD3ED81-D39E-4289-9BD8-99E13F75A9CA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47" creationId="{4CAD22C7-C6D0-7889-EC18-7D0A66BBC8B4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48" creationId="{CA070AA9-89F0-FEFE-3E94-79C96BB817B1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49" creationId="{6C3B1FD3-AAC5-7C22-D3F9-8C05D09FE423}"/>
          </ac:spMkLst>
        </pc:spChg>
        <pc:spChg chg="mod">
          <ac:chgData name="Susanna Di Giacomo" userId="51cc83ac-d053-465d-a2dd-b77549642faf" providerId="ADAL" clId="{0AAFC44A-8871-4709-B0DE-72E7DD2EA737}" dt="2024-05-14T08:32:39.273" v="376"/>
          <ac:spMkLst>
            <pc:docMk/>
            <pc:sldMk cId="1599785742" sldId="259"/>
            <ac:spMk id="50" creationId="{7C8DFAD9-535B-5BB9-98F1-650572CE896D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53" creationId="{A0BB74D8-4032-2498-01E1-6C9D63C33859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54" creationId="{380AF8F3-AEBE-EEC6-B1CF-2F61F9C4A3A1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55" creationId="{EEA4C259-00A4-24E4-B39F-FD8AAA20C570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56" creationId="{AAB4CCE3-8358-E655-8BA8-C70F4A13EF90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57" creationId="{1B52778D-ADAB-8145-8495-868F5ED17CDE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58" creationId="{90FD6D97-F101-18F8-CF39-258BE9DBD7C3}"/>
          </ac:spMkLst>
        </pc:spChg>
        <pc:spChg chg="mod or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60" creationId="{A3588677-A0CF-1C1D-A20E-40E9DFAA4017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71" creationId="{7E640167-C295-4D2A-FDCC-8299BB053DB1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72" creationId="{A8EB8B7F-3C19-9F57-3EAD-E711D9BB5197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73" creationId="{FF01C063-9A4E-B7DE-9709-0918D8776305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74" creationId="{A64A151C-C607-740D-49F6-4720F89D8A0C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81" creationId="{62E8E836-0106-C096-919E-896CC220D243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82" creationId="{0D09A39F-4962-628F-25CA-59B23EA3BF62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83" creationId="{768D06EC-0ABD-5D92-FD60-23126A1F0B33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84" creationId="{2DEBB158-B79E-4D85-D6AC-51A685BD19AA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85" creationId="{58983C58-BA3E-DEAF-FD50-D543C9801FD6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1" creationId="{4C948FBB-A7A9-2395-6C68-C01B5293EA40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2" creationId="{C4B459D0-213D-8DEB-20DC-EACF7A3DAB24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3" creationId="{246A5480-3ACB-5563-7924-20F78531859F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4" creationId="{6C8AFD87-7250-56D0-A40E-BFAD9C7153BF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5" creationId="{C9BFEA68-F07B-7649-2C68-28FBCC9AE560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6" creationId="{51395D77-6B62-7BE3-0B2C-B03FAE772E95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7" creationId="{1889B421-5C5C-C566-B0B5-24B9BAEC3ED7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8" creationId="{6B16C4AE-9989-A33C-1F1E-0903F097A69C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99" creationId="{46047110-5C8A-8E66-BD3F-E8DA721D83E2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100" creationId="{08161CFD-B2E3-39D7-6987-7276A766B6B2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101" creationId="{4532F61F-7B3A-859B-7A2D-24FCC58A3AAE}"/>
          </ac:spMkLst>
        </pc:spChg>
        <pc:spChg chg="mod topLvl">
          <ac:chgData name="Susanna Di Giacomo" userId="51cc83ac-d053-465d-a2dd-b77549642faf" providerId="ADAL" clId="{0AAFC44A-8871-4709-B0DE-72E7DD2EA737}" dt="2024-05-16T08:37:26.321" v="4734" actId="164"/>
          <ac:spMkLst>
            <pc:docMk/>
            <pc:sldMk cId="1599785742" sldId="259"/>
            <ac:spMk id="102" creationId="{7E1CA018-A980-7A12-79F8-AB837594133A}"/>
          </ac:spMkLst>
        </pc:spChg>
        <pc:spChg chg="mod">
          <ac:chgData name="Susanna Di Giacomo" userId="51cc83ac-d053-465d-a2dd-b77549642faf" providerId="ADAL" clId="{0AAFC44A-8871-4709-B0DE-72E7DD2EA737}" dt="2024-05-16T08:35:27.799" v="4684" actId="165"/>
          <ac:spMkLst>
            <pc:docMk/>
            <pc:sldMk cId="1599785742" sldId="259"/>
            <ac:spMk id="111" creationId="{80D7563D-F3E8-F6AF-8142-B0DDC2005C24}"/>
          </ac:spMkLst>
        </pc:spChg>
        <pc:spChg chg="mod">
          <ac:chgData name="Susanna Di Giacomo" userId="51cc83ac-d053-465d-a2dd-b77549642faf" providerId="ADAL" clId="{0AAFC44A-8871-4709-B0DE-72E7DD2EA737}" dt="2024-05-16T08:35:27.799" v="4684" actId="165"/>
          <ac:spMkLst>
            <pc:docMk/>
            <pc:sldMk cId="1599785742" sldId="259"/>
            <ac:spMk id="114" creationId="{42F93841-1AEC-8D09-2AA0-3DFDA50D444C}"/>
          </ac:spMkLst>
        </pc:spChg>
        <pc:spChg chg="mod">
          <ac:chgData name="Susanna Di Giacomo" userId="51cc83ac-d053-465d-a2dd-b77549642faf" providerId="ADAL" clId="{0AAFC44A-8871-4709-B0DE-72E7DD2EA737}" dt="2024-05-16T08:35:27.799" v="4684" actId="165"/>
          <ac:spMkLst>
            <pc:docMk/>
            <pc:sldMk cId="1599785742" sldId="259"/>
            <ac:spMk id="129" creationId="{2DF4E726-9A11-0852-3C7E-51F040E7CBC1}"/>
          </ac:spMkLst>
        </pc:spChg>
        <pc:spChg chg="mod">
          <ac:chgData name="Susanna Di Giacomo" userId="51cc83ac-d053-465d-a2dd-b77549642faf" providerId="ADAL" clId="{0AAFC44A-8871-4709-B0DE-72E7DD2EA737}" dt="2024-05-16T08:35:27.799" v="4684" actId="165"/>
          <ac:spMkLst>
            <pc:docMk/>
            <pc:sldMk cId="1599785742" sldId="259"/>
            <ac:spMk id="132" creationId="{CACC49EF-8CCD-7B53-B755-8CE8B57D0667}"/>
          </ac:spMkLst>
        </pc:spChg>
        <pc:grpChg chg="add mod">
          <ac:chgData name="Susanna Di Giacomo" userId="51cc83ac-d053-465d-a2dd-b77549642faf" providerId="ADAL" clId="{0AAFC44A-8871-4709-B0DE-72E7DD2EA737}" dt="2024-05-16T08:37:30.321" v="4740" actId="1037"/>
          <ac:grpSpMkLst>
            <pc:docMk/>
            <pc:sldMk cId="1599785742" sldId="259"/>
            <ac:grpSpMk id="8" creationId="{D129A1FF-8D15-A19C-7E42-733A9DA2A194}"/>
          </ac:grpSpMkLst>
        </pc:grpChg>
        <pc:grpChg chg="add mod">
          <ac:chgData name="Susanna Di Giacomo" userId="51cc83ac-d053-465d-a2dd-b77549642faf" providerId="ADAL" clId="{0AAFC44A-8871-4709-B0DE-72E7DD2EA737}" dt="2024-05-14T08:32:43.556" v="378" actId="1076"/>
          <ac:grpSpMkLst>
            <pc:docMk/>
            <pc:sldMk cId="1599785742" sldId="259"/>
            <ac:grpSpMk id="19" creationId="{9AC6CF05-E681-EFEB-11AF-A8724925D7E6}"/>
          </ac:grpSpMkLst>
        </pc:grpChg>
        <pc:grpChg chg="add mod">
          <ac:chgData name="Susanna Di Giacomo" userId="51cc83ac-d053-465d-a2dd-b77549642faf" providerId="ADAL" clId="{0AAFC44A-8871-4709-B0DE-72E7DD2EA737}" dt="2024-05-14T08:32:43.556" v="378" actId="1076"/>
          <ac:grpSpMkLst>
            <pc:docMk/>
            <pc:sldMk cId="1599785742" sldId="259"/>
            <ac:grpSpMk id="28" creationId="{5D440BEB-900B-45BC-3747-DEE6E7227EC3}"/>
          </ac:grpSpMkLst>
        </pc:grpChg>
        <pc:grpChg chg="add del mod">
          <ac:chgData name="Susanna Di Giacomo" userId="51cc83ac-d053-465d-a2dd-b77549642faf" providerId="ADAL" clId="{0AAFC44A-8871-4709-B0DE-72E7DD2EA737}" dt="2024-05-14T08:35:49.165" v="405" actId="165"/>
          <ac:grpSpMkLst>
            <pc:docMk/>
            <pc:sldMk cId="1599785742" sldId="259"/>
            <ac:grpSpMk id="52" creationId="{26081F18-EF24-9538-6649-C61CE8D5A02D}"/>
          </ac:grpSpMkLst>
        </pc:grpChg>
        <pc:grpChg chg="del mod topLvl">
          <ac:chgData name="Susanna Di Giacomo" userId="51cc83ac-d053-465d-a2dd-b77549642faf" providerId="ADAL" clId="{0AAFC44A-8871-4709-B0DE-72E7DD2EA737}" dt="2024-05-14T08:35:57.951" v="409" actId="165"/>
          <ac:grpSpMkLst>
            <pc:docMk/>
            <pc:sldMk cId="1599785742" sldId="259"/>
            <ac:grpSpMk id="59" creationId="{A453D390-9F23-6449-B57F-21DFB26BB7FF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65" creationId="{3ED1EECE-65EC-5EA1-767E-9A0FA6748FA8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66" creationId="{B3025764-9A4A-2782-0645-BE7AB95C6303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67" creationId="{CCA34918-1F31-22CD-1910-7ECF24F4CF93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68" creationId="{65A60BCA-96F2-D9FB-85F7-ED4E844E1570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69" creationId="{667CF00F-B043-D3F0-2B11-09D080BCB33B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70" creationId="{E0348531-15B7-B31D-FE46-59F5FBAA347B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75" creationId="{E6844D0E-4C68-31CD-8D49-F0B2B79491AA}"/>
          </ac:grpSpMkLst>
        </pc:grpChg>
        <pc:grpChg chg="mod topLvl">
          <ac:chgData name="Susanna Di Giacomo" userId="51cc83ac-d053-465d-a2dd-b77549642faf" providerId="ADAL" clId="{0AAFC44A-8871-4709-B0DE-72E7DD2EA737}" dt="2024-05-16T08:37:26.321" v="4734" actId="164"/>
          <ac:grpSpMkLst>
            <pc:docMk/>
            <pc:sldMk cId="1599785742" sldId="259"/>
            <ac:grpSpMk id="76" creationId="{7624B501-FB20-1AC5-3609-8C7B49CB2657}"/>
          </ac:grpSpMkLst>
        </pc:grpChg>
        <pc:grpChg chg="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03" creationId="{D14926FF-FC59-42C6-BF05-5F4B18C0E467}"/>
          </ac:grpSpMkLst>
        </pc:grpChg>
        <pc:grpChg chg="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07" creationId="{4099EB1D-60E8-FCBB-ED4E-973F038CECC0}"/>
          </ac:grpSpMkLst>
        </pc:grpChg>
        <pc:grpChg chg="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16" creationId="{8BC57BF6-293A-2586-FCE4-830CA8B6B679}"/>
          </ac:grpSpMkLst>
        </pc:grpChg>
        <pc:grpChg chg="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21" creationId="{D2AA6FFD-2AFF-5072-F015-84CDB1B57B8F}"/>
          </ac:grpSpMkLst>
        </pc:grpChg>
        <pc:grpChg chg="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25" creationId="{35FDB3A0-5392-0E37-EF15-46811C42AD17}"/>
          </ac:grpSpMkLst>
        </pc:grpChg>
        <pc:grpChg chg="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34" creationId="{2DD1A132-F8F1-58B7-4BF8-7167AEC67541}"/>
          </ac:grpSpMkLst>
        </pc:grpChg>
        <pc:grpChg chg="add del mod">
          <ac:chgData name="Susanna Di Giacomo" userId="51cc83ac-d053-465d-a2dd-b77549642faf" providerId="ADAL" clId="{0AAFC44A-8871-4709-B0DE-72E7DD2EA737}" dt="2024-05-16T08:35:27.799" v="4684" actId="165"/>
          <ac:grpSpMkLst>
            <pc:docMk/>
            <pc:sldMk cId="1599785742" sldId="259"/>
            <ac:grpSpMk id="164" creationId="{ED18F77A-36E8-BD12-F46B-72B4BB970290}"/>
          </ac:grpSpMkLst>
        </pc:grpChg>
        <pc:picChg chg="del">
          <ac:chgData name="Susanna Di Giacomo" userId="51cc83ac-d053-465d-a2dd-b77549642faf" providerId="ADAL" clId="{0AAFC44A-8871-4709-B0DE-72E7DD2EA737}" dt="2024-05-14T08:33:05.447" v="384" actId="478"/>
          <ac:picMkLst>
            <pc:docMk/>
            <pc:sldMk cId="1599785742" sldId="259"/>
            <ac:picMk id="3" creationId="{68C48F07-7586-0194-3350-C0D62AE8F050}"/>
          </ac:picMkLst>
        </pc:picChg>
        <pc:picChg chg="add mod ord">
          <ac:chgData name="Susanna Di Giacomo" userId="51cc83ac-d053-465d-a2dd-b77549642faf" providerId="ADAL" clId="{0AAFC44A-8871-4709-B0DE-72E7DD2EA737}" dt="2024-05-16T08:38:37.539" v="4759" actId="166"/>
          <ac:picMkLst>
            <pc:docMk/>
            <pc:sldMk cId="1599785742" sldId="259"/>
            <ac:picMk id="3" creationId="{901A4AA3-532A-57CE-9EBF-EF68E835867D}"/>
          </ac:picMkLst>
        </pc:picChg>
        <pc:picChg chg="del">
          <ac:chgData name="Susanna Di Giacomo" userId="51cc83ac-d053-465d-a2dd-b77549642faf" providerId="ADAL" clId="{0AAFC44A-8871-4709-B0DE-72E7DD2EA737}" dt="2024-05-14T08:32:11.034" v="373" actId="478"/>
          <ac:picMkLst>
            <pc:docMk/>
            <pc:sldMk cId="1599785742" sldId="259"/>
            <ac:picMk id="4" creationId="{038650AE-5E85-C256-C955-56676C74FA9C}"/>
          </ac:picMkLst>
        </pc:picChg>
        <pc:picChg chg="del">
          <ac:chgData name="Susanna Di Giacomo" userId="51cc83ac-d053-465d-a2dd-b77549642faf" providerId="ADAL" clId="{0AAFC44A-8871-4709-B0DE-72E7DD2EA737}" dt="2024-05-14T08:33:36.410" v="385" actId="478"/>
          <ac:picMkLst>
            <pc:docMk/>
            <pc:sldMk cId="1599785742" sldId="259"/>
            <ac:picMk id="15" creationId="{412CE4B9-347E-B088-173B-090678252322}"/>
          </ac:picMkLst>
        </pc:picChg>
        <pc:picChg chg="add mod">
          <ac:chgData name="Susanna Di Giacomo" userId="51cc83ac-d053-465d-a2dd-b77549642faf" providerId="ADAL" clId="{0AAFC44A-8871-4709-B0DE-72E7DD2EA737}" dt="2024-05-14T08:32:43.556" v="378" actId="1076"/>
          <ac:picMkLst>
            <pc:docMk/>
            <pc:sldMk cId="1599785742" sldId="259"/>
            <ac:picMk id="27" creationId="{1C0561AA-8FBA-E53C-8445-ABB0E5F2302B}"/>
          </ac:picMkLst>
        </pc:picChg>
        <pc:picChg chg="add del mod">
          <ac:chgData name="Susanna Di Giacomo" userId="51cc83ac-d053-465d-a2dd-b77549642faf" providerId="ADAL" clId="{0AAFC44A-8871-4709-B0DE-72E7DD2EA737}" dt="2024-05-14T08:42:29.563" v="420" actId="478"/>
          <ac:picMkLst>
            <pc:docMk/>
            <pc:sldMk cId="1599785742" sldId="259"/>
            <ac:picMk id="51" creationId="{3D87EA6E-22B2-AA7B-8765-A13CA1A130E8}"/>
          </ac:picMkLst>
        </pc:picChg>
        <pc:cxnChg chg="del">
          <ac:chgData name="Susanna Di Giacomo" userId="51cc83ac-d053-465d-a2dd-b77549642faf" providerId="ADAL" clId="{0AAFC44A-8871-4709-B0DE-72E7DD2EA737}" dt="2024-05-14T08:32:14.434" v="374" actId="478"/>
          <ac:cxnSpMkLst>
            <pc:docMk/>
            <pc:sldMk cId="1599785742" sldId="259"/>
            <ac:cxnSpMk id="6" creationId="{CE532A01-0915-B44A-AC3D-0E38667E0271}"/>
          </ac:cxnSpMkLst>
        </pc:cxnChg>
        <pc:cxnChg chg="del">
          <ac:chgData name="Susanna Di Giacomo" userId="51cc83ac-d053-465d-a2dd-b77549642faf" providerId="ADAL" clId="{0AAFC44A-8871-4709-B0DE-72E7DD2EA737}" dt="2024-05-14T08:32:15.021" v="375" actId="478"/>
          <ac:cxnSpMkLst>
            <pc:docMk/>
            <pc:sldMk cId="1599785742" sldId="259"/>
            <ac:cxnSpMk id="7" creationId="{994A2B0E-0D00-BE4C-BE67-2781F923E554}"/>
          </ac:cxnSpMkLst>
        </pc:cxnChg>
        <pc:cxnChg chg="add mod">
          <ac:chgData name="Susanna Di Giacomo" userId="51cc83ac-d053-465d-a2dd-b77549642faf" providerId="ADAL" clId="{0AAFC44A-8871-4709-B0DE-72E7DD2EA737}" dt="2024-05-14T08:32:43.556" v="378" actId="1076"/>
          <ac:cxnSpMkLst>
            <pc:docMk/>
            <pc:sldMk cId="1599785742" sldId="259"/>
            <ac:cxnSpMk id="10" creationId="{363156E7-7181-E8D2-AC3D-D1C27C2D7DDF}"/>
          </ac:cxnSpMkLst>
        </pc:cxnChg>
        <pc:cxnChg chg="add mod">
          <ac:chgData name="Susanna Di Giacomo" userId="51cc83ac-d053-465d-a2dd-b77549642faf" providerId="ADAL" clId="{0AAFC44A-8871-4709-B0DE-72E7DD2EA737}" dt="2024-05-14T08:32:43.556" v="378" actId="1076"/>
          <ac:cxnSpMkLst>
            <pc:docMk/>
            <pc:sldMk cId="1599785742" sldId="259"/>
            <ac:cxnSpMk id="12" creationId="{A6C315BA-9868-5E8E-B0F8-318CC99594B9}"/>
          </ac:cxnSpMkLst>
        </pc:cxnChg>
        <pc:cxnChg chg="add mod">
          <ac:chgData name="Susanna Di Giacomo" userId="51cc83ac-d053-465d-a2dd-b77549642faf" providerId="ADAL" clId="{0AAFC44A-8871-4709-B0DE-72E7DD2EA737}" dt="2024-05-14T08:32:43.556" v="378" actId="1076"/>
          <ac:cxnSpMkLst>
            <pc:docMk/>
            <pc:sldMk cId="1599785742" sldId="259"/>
            <ac:cxnSpMk id="13" creationId="{EAF2C537-CA02-01BE-0754-A28C24D26940}"/>
          </ac:cxnSpMkLst>
        </pc:cxnChg>
        <pc:cxnChg chg="add mod">
          <ac:chgData name="Susanna Di Giacomo" userId="51cc83ac-d053-465d-a2dd-b77549642faf" providerId="ADAL" clId="{0AAFC44A-8871-4709-B0DE-72E7DD2EA737}" dt="2024-05-14T08:32:43.556" v="378" actId="1076"/>
          <ac:cxnSpMkLst>
            <pc:docMk/>
            <pc:sldMk cId="1599785742" sldId="259"/>
            <ac:cxnSpMk id="22" creationId="{061CE861-C737-D293-73D1-659CE0537BCB}"/>
          </ac:cxnSpMkLst>
        </pc:cxnChg>
        <pc:cxnChg chg="add mod">
          <ac:chgData name="Susanna Di Giacomo" userId="51cc83ac-d053-465d-a2dd-b77549642faf" providerId="ADAL" clId="{0AAFC44A-8871-4709-B0DE-72E7DD2EA737}" dt="2024-05-14T08:32:43.556" v="378" actId="1076"/>
          <ac:cxnSpMkLst>
            <pc:docMk/>
            <pc:sldMk cId="1599785742" sldId="259"/>
            <ac:cxnSpMk id="24" creationId="{11791A3A-01A5-0440-F8A9-622790C65F98}"/>
          </ac:cxnSpMkLst>
        </pc:cxnChg>
        <pc:cxnChg chg="add mod">
          <ac:chgData name="Susanna Di Giacomo" userId="51cc83ac-d053-465d-a2dd-b77549642faf" providerId="ADAL" clId="{0AAFC44A-8871-4709-B0DE-72E7DD2EA737}" dt="2024-05-14T08:32:43.556" v="378" actId="1076"/>
          <ac:cxnSpMkLst>
            <pc:docMk/>
            <pc:sldMk cId="1599785742" sldId="259"/>
            <ac:cxnSpMk id="26" creationId="{B1C92D70-2DEE-CD0B-8391-AFFDB175586A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34" creationId="{DC9F5E8B-6BD5-9D7A-4F5C-9331445E1130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35" creationId="{4A62A35B-A4D4-EC3C-1BA3-CA69D9DDB047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38" creationId="{E72DE983-587B-77DE-E247-B2244158E5EF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39" creationId="{DD316C40-3199-6C35-35B9-0BBD7DC343AA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0" creationId="{6E705596-B3E6-0290-3373-36BE64C202AC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1" creationId="{18395624-FD1B-983C-6551-C92A318C41B2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2" creationId="{C3362669-C873-1390-9255-5A2172A3A0BE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3" creationId="{E53C424B-D0CC-BF3C-BA99-561D1F0F6FAF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4" creationId="{FA118FE4-863C-67C0-D730-A49C4F423F00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5" creationId="{9B51A9BD-BE29-88B6-B01A-52A9C5646514}"/>
          </ac:cxnSpMkLst>
        </pc:cxnChg>
        <pc:cxnChg chg="mod">
          <ac:chgData name="Susanna Di Giacomo" userId="51cc83ac-d053-465d-a2dd-b77549642faf" providerId="ADAL" clId="{0AAFC44A-8871-4709-B0DE-72E7DD2EA737}" dt="2024-05-14T08:32:39.273" v="376"/>
          <ac:cxnSpMkLst>
            <pc:docMk/>
            <pc:sldMk cId="1599785742" sldId="259"/>
            <ac:cxnSpMk id="46" creationId="{DC956B07-3132-67B9-3A61-5489C01511C5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61" creationId="{55F80E32-56CC-D0FD-4B63-9D23E573EA14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62" creationId="{CB9B7ED1-BF25-2549-4B07-46A3487BED49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63" creationId="{A9A9EE51-89A2-FC5B-5BC4-6C5A3A298170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64" creationId="{BB8CBCF5-B3FC-2227-2F9F-099B9B731296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77" creationId="{3EDF8EBE-E222-EE0F-5074-C1CA6128D323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78" creationId="{0C5210B3-DD67-74C1-78CD-A511E1A3F7CA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79" creationId="{80DE30DD-A7BC-39F3-C708-C769C4206024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80" creationId="{CDAB064C-BE7A-590A-CB13-74CE6FD2D810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86" creationId="{0579DBED-6FB2-5876-4702-33CEFF6E43BA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87" creationId="{99570AD5-E376-8A8B-1AC2-E13C3E242B37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88" creationId="{634C14D2-C73F-370C-F282-C562B6258394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89" creationId="{83E277EC-3A6F-0B9D-2270-40F0E988F5D2}"/>
          </ac:cxnSpMkLst>
        </pc:cxnChg>
        <pc:cxnChg chg="mod topLvl">
          <ac:chgData name="Susanna Di Giacomo" userId="51cc83ac-d053-465d-a2dd-b77549642faf" providerId="ADAL" clId="{0AAFC44A-8871-4709-B0DE-72E7DD2EA737}" dt="2024-05-16T08:37:26.321" v="4734" actId="164"/>
          <ac:cxnSpMkLst>
            <pc:docMk/>
            <pc:sldMk cId="1599785742" sldId="259"/>
            <ac:cxnSpMk id="90" creationId="{EED70A9B-27FD-B6DD-48D1-5F85AEDAAAB6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04" creationId="{C04E0DA1-20F6-26CC-5C5F-D2912F6CB9D5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05" creationId="{6074DD97-655C-516A-9BA1-7A5D4B454B99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06" creationId="{E3278BC8-3FE8-8FE1-1355-AF0583A19F30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08" creationId="{C1927894-FCAE-5C02-5F98-326552F5EE92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09" creationId="{BC288F80-1C9B-9EF0-A1EC-D7A5C6D6E09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0" creationId="{F5460B7B-9579-FFD3-E324-6AB5913FAAF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2" creationId="{ADB241DA-E3F2-CEFB-1BCF-F98496E85851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3" creationId="{64BF3E55-58D8-2028-EAC5-D5EE1DFE31DD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5" creationId="{450C1DB5-9810-1052-CD5F-DC4FD376E166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7" creationId="{97ACE7C4-C7D9-3873-AF12-1F5570C032AE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8" creationId="{622D52C1-571B-54B6-36D8-66D9CDB32B76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19" creationId="{C2BE0A85-05AF-4079-ED7C-5523E4F83BCD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0" creationId="{D6D8D766-7E1F-647B-C888-826EF7E85D2C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2" creationId="{082D0EA3-61C2-2F0E-0647-22771F45CED1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3" creationId="{09455B46-E877-2E4E-A5B5-7FD3F82C27E8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4" creationId="{F051C7E8-86A0-23AE-25D2-11BAFA00C1DC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6" creationId="{5721E2C6-FF94-1D3F-B721-37F3D12A478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7" creationId="{19C1D70B-C927-71FF-9CB8-9CA17567A33E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28" creationId="{D986C673-CF90-36EA-A3C7-CCCC8ED492CD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0" creationId="{8FF5907E-D202-13E7-4495-CA268305A791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1" creationId="{F3CB7862-3622-ECE9-5AE8-E0DC0016BFBA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3" creationId="{DDA56DE0-7058-0D71-EB8A-A8AF05140618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5" creationId="{68D2BD6C-324B-86F9-2ABE-EEF1F0834912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6" creationId="{AFB4ED73-A3A2-0AE1-4BAD-95F1377D85B2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7" creationId="{A11AAB57-0515-9ABB-C004-94457EE16723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8" creationId="{2970ED69-1D4E-713C-BECB-8FEA6619474C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39" creationId="{512451C0-5E1F-B7D8-DBC4-5A7CD345A115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0" creationId="{134B5CF6-2A65-7787-3195-65BEC548F400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1" creationId="{952885BA-B43E-9F28-0888-FB7470C1E8D1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2" creationId="{4B980318-760C-5C6E-4B19-B135A343BBBD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3" creationId="{825252D3-C105-43A2-5612-7DBF721F354C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4" creationId="{4B9B5932-5EBB-05EF-1C46-4B9E2B5CCE6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5" creationId="{FCFFBE65-56E6-9CB5-6B07-97C1B18C6D3C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6" creationId="{CFF3A880-0CBB-7EF9-6498-082A08380780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7" creationId="{432DF212-C405-0AAA-BC55-7ADD2B99E8B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8" creationId="{14BC2880-2A38-57F2-0295-6AD682EF202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49" creationId="{B86BB534-9D60-541C-965A-DD5B49EB1BF5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0" creationId="{8FCEAD05-8D20-F3C0-8B3C-BDD9A6B6EFDB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1" creationId="{CB738594-C947-D8CE-F6F1-4ECA180457D6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2" creationId="{B0E9C8FF-ED26-E72B-49E0-6F9B7BFEE974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3" creationId="{53F27893-A3B1-C85E-33B5-0B949AA2FCD7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4" creationId="{B2AD9AA4-0C42-854E-E070-160F2574346B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5" creationId="{DE35BFAB-C31C-7469-5DB1-352335BD4C4E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6" creationId="{9891D812-DAB3-48C7-2BBB-B7B0E8A64127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7" creationId="{533831C7-C6AB-CE55-E113-32D5D61A5E9C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8" creationId="{2E09961A-4967-CE72-0392-C67F7A228F20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59" creationId="{A26BF840-475B-ED0D-7EE1-0222986139D9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60" creationId="{D57B7887-3DB0-25D0-3851-355EB825BE88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61" creationId="{69282F40-3597-0094-7A21-1F9A76BB1601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62" creationId="{4DBAC340-632A-7F0F-366C-46FB062808EF}"/>
          </ac:cxnSpMkLst>
        </pc:cxnChg>
        <pc:cxnChg chg="mod">
          <ac:chgData name="Susanna Di Giacomo" userId="51cc83ac-d053-465d-a2dd-b77549642faf" providerId="ADAL" clId="{0AAFC44A-8871-4709-B0DE-72E7DD2EA737}" dt="2024-05-16T08:35:27.799" v="4684" actId="165"/>
          <ac:cxnSpMkLst>
            <pc:docMk/>
            <pc:sldMk cId="1599785742" sldId="259"/>
            <ac:cxnSpMk id="163" creationId="{71E59DC5-8CF0-610A-AD49-A1E7098F2F12}"/>
          </ac:cxnSpMkLst>
        </pc:cxnChg>
      </pc:sldChg>
      <pc:sldChg chg="modSp mod">
        <pc:chgData name="Susanna Di Giacomo" userId="51cc83ac-d053-465d-a2dd-b77549642faf" providerId="ADAL" clId="{0AAFC44A-8871-4709-B0DE-72E7DD2EA737}" dt="2024-05-17T15:29:04.223" v="9837" actId="1076"/>
        <pc:sldMkLst>
          <pc:docMk/>
          <pc:sldMk cId="4096277683" sldId="260"/>
        </pc:sldMkLst>
        <pc:spChg chg="mod">
          <ac:chgData name="Susanna Di Giacomo" userId="51cc83ac-d053-465d-a2dd-b77549642faf" providerId="ADAL" clId="{0AAFC44A-8871-4709-B0DE-72E7DD2EA737}" dt="2024-05-17T15:29:04.223" v="9837" actId="1076"/>
          <ac:spMkLst>
            <pc:docMk/>
            <pc:sldMk cId="4096277683" sldId="260"/>
            <ac:spMk id="3" creationId="{DE14C4D7-B750-95B7-94DD-9C1844684BF5}"/>
          </ac:spMkLst>
        </pc:spChg>
      </pc:sldChg>
      <pc:sldChg chg="addSp delSp modSp mod">
        <pc:chgData name="Susanna Di Giacomo" userId="51cc83ac-d053-465d-a2dd-b77549642faf" providerId="ADAL" clId="{0AAFC44A-8871-4709-B0DE-72E7DD2EA737}" dt="2024-05-16T08:40:55.589" v="4781" actId="1076"/>
        <pc:sldMkLst>
          <pc:docMk/>
          <pc:sldMk cId="2827010791" sldId="261"/>
        </pc:sldMkLst>
        <pc:spChg chg="mod">
          <ac:chgData name="Susanna Di Giacomo" userId="51cc83ac-d053-465d-a2dd-b77549642faf" providerId="ADAL" clId="{0AAFC44A-8871-4709-B0DE-72E7DD2EA737}" dt="2024-05-14T15:29:44.562" v="1245" actId="404"/>
          <ac:spMkLst>
            <pc:docMk/>
            <pc:sldMk cId="2827010791" sldId="261"/>
            <ac:spMk id="2" creationId="{A1D3903A-3405-5233-BDEA-9393D4EC37E8}"/>
          </ac:spMkLst>
        </pc:spChg>
        <pc:spChg chg="del">
          <ac:chgData name="Susanna Di Giacomo" userId="51cc83ac-d053-465d-a2dd-b77549642faf" providerId="ADAL" clId="{0AAFC44A-8871-4709-B0DE-72E7DD2EA737}" dt="2024-05-14T14:09:58.495" v="934" actId="478"/>
          <ac:spMkLst>
            <pc:docMk/>
            <pc:sldMk cId="2827010791" sldId="261"/>
            <ac:spMk id="6" creationId="{B4E54164-03E5-3551-EC74-DEEC59FE8F71}"/>
          </ac:spMkLst>
        </pc:spChg>
        <pc:spChg chg="del mod topLvl">
          <ac:chgData name="Susanna Di Giacomo" userId="51cc83ac-d053-465d-a2dd-b77549642faf" providerId="ADAL" clId="{0AAFC44A-8871-4709-B0DE-72E7DD2EA737}" dt="2024-05-14T14:10:20.954" v="939" actId="478"/>
          <ac:spMkLst>
            <pc:docMk/>
            <pc:sldMk cId="2827010791" sldId="261"/>
            <ac:spMk id="9" creationId="{BB1CF8E6-7CC9-1EF9-0A26-06B3AEBD23D6}"/>
          </ac:spMkLst>
        </pc:spChg>
        <pc:spChg chg="del mod topLvl">
          <ac:chgData name="Susanna Di Giacomo" userId="51cc83ac-d053-465d-a2dd-b77549642faf" providerId="ADAL" clId="{0AAFC44A-8871-4709-B0DE-72E7DD2EA737}" dt="2024-05-14T14:10:20.954" v="939" actId="478"/>
          <ac:spMkLst>
            <pc:docMk/>
            <pc:sldMk cId="2827010791" sldId="261"/>
            <ac:spMk id="10" creationId="{387FD10E-D012-2FAC-6B0F-025D3DEA0144}"/>
          </ac:spMkLst>
        </pc:spChg>
        <pc:spChg chg="del mod topLvl">
          <ac:chgData name="Susanna Di Giacomo" userId="51cc83ac-d053-465d-a2dd-b77549642faf" providerId="ADAL" clId="{0AAFC44A-8871-4709-B0DE-72E7DD2EA737}" dt="2024-05-14T14:10:20.954" v="939" actId="478"/>
          <ac:spMkLst>
            <pc:docMk/>
            <pc:sldMk cId="2827010791" sldId="261"/>
            <ac:spMk id="11" creationId="{CC423A01-D6A6-6642-A0AD-85CFE56C0550}"/>
          </ac:spMkLst>
        </pc:spChg>
        <pc:spChg chg="del mod topLvl">
          <ac:chgData name="Susanna Di Giacomo" userId="51cc83ac-d053-465d-a2dd-b77549642faf" providerId="ADAL" clId="{0AAFC44A-8871-4709-B0DE-72E7DD2EA737}" dt="2024-05-14T14:10:20.954" v="939" actId="478"/>
          <ac:spMkLst>
            <pc:docMk/>
            <pc:sldMk cId="2827010791" sldId="261"/>
            <ac:spMk id="12" creationId="{DCD275B8-94D5-C482-D545-1E4CCD4E1EA5}"/>
          </ac:spMkLst>
        </pc:spChg>
        <pc:spChg chg="del mod topLvl">
          <ac:chgData name="Susanna Di Giacomo" userId="51cc83ac-d053-465d-a2dd-b77549642faf" providerId="ADAL" clId="{0AAFC44A-8871-4709-B0DE-72E7DD2EA737}" dt="2024-05-14T14:10:20.954" v="939" actId="478"/>
          <ac:spMkLst>
            <pc:docMk/>
            <pc:sldMk cId="2827010791" sldId="261"/>
            <ac:spMk id="14" creationId="{BFC241C6-39F9-5462-2A48-6489A06E6B0C}"/>
          </ac:spMkLst>
        </pc:spChg>
        <pc:spChg chg="del mod topLvl">
          <ac:chgData name="Susanna Di Giacomo" userId="51cc83ac-d053-465d-a2dd-b77549642faf" providerId="ADAL" clId="{0AAFC44A-8871-4709-B0DE-72E7DD2EA737}" dt="2024-05-14T14:10:20.954" v="939" actId="478"/>
          <ac:spMkLst>
            <pc:docMk/>
            <pc:sldMk cId="2827010791" sldId="261"/>
            <ac:spMk id="15" creationId="{24CA5795-D613-1C2C-C09A-C18C2D5B9D82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17" creationId="{888C87AC-D30D-1F6B-1681-C915F39D3C9C}"/>
          </ac:spMkLst>
        </pc:spChg>
        <pc:spChg chg="del mod">
          <ac:chgData name="Susanna Di Giacomo" userId="51cc83ac-d053-465d-a2dd-b77549642faf" providerId="ADAL" clId="{0AAFC44A-8871-4709-B0DE-72E7DD2EA737}" dt="2024-05-14T15:25:45.496" v="1201" actId="478"/>
          <ac:spMkLst>
            <pc:docMk/>
            <pc:sldMk cId="2827010791" sldId="261"/>
            <ac:spMk id="18" creationId="{73FF0E45-13B6-8508-82B4-91BFB3077453}"/>
          </ac:spMkLst>
        </pc:spChg>
        <pc:spChg chg="del mod">
          <ac:chgData name="Susanna Di Giacomo" userId="51cc83ac-d053-465d-a2dd-b77549642faf" providerId="ADAL" clId="{0AAFC44A-8871-4709-B0DE-72E7DD2EA737}" dt="2024-05-14T15:25:46.916" v="1202" actId="478"/>
          <ac:spMkLst>
            <pc:docMk/>
            <pc:sldMk cId="2827010791" sldId="261"/>
            <ac:spMk id="19" creationId="{34411945-4B7E-851B-4855-86181B167971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31" creationId="{34CB9D3D-E3B6-6A3D-DEF7-46EB9C538EA0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32" creationId="{CE260588-A7A7-780B-ECFF-D101F97CDE40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33" creationId="{2D8F09E9-D9E6-EFD0-F2C0-309878D5BC5A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34" creationId="{CFEBB7A4-4969-6119-9670-2F4326E4893A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41" creationId="{8C0694E6-0C2E-9D2A-863D-473065C3B933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42" creationId="{FFD0B015-4B0C-B77E-8C5B-58912B6AE899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43" creationId="{DCE9B3CE-1E88-3672-A6D6-66F9F2FB2D12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44" creationId="{28D003D6-B9AC-A154-4F8F-3B4A90393C90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45" creationId="{B21AF3B3-D081-A524-6A8D-B53DF979C9E4}"/>
          </ac:spMkLst>
        </pc:spChg>
        <pc:spChg chg="del">
          <ac:chgData name="Susanna Di Giacomo" userId="51cc83ac-d053-465d-a2dd-b77549642faf" providerId="ADAL" clId="{0AAFC44A-8871-4709-B0DE-72E7DD2EA737}" dt="2024-05-14T14:09:56.984" v="932" actId="478"/>
          <ac:spMkLst>
            <pc:docMk/>
            <pc:sldMk cId="2827010791" sldId="261"/>
            <ac:spMk id="49" creationId="{1DEBECC9-510F-5EF8-E3FB-4A3706CDD82F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55" creationId="{68150BCC-6021-3B77-DA9C-DF2051CEAB04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56" creationId="{B7DA3BCE-DE2B-DF3C-BE89-0931EBC12F41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57" creationId="{E717A768-08D9-65C4-741C-B4BA81396BC8}"/>
          </ac:spMkLst>
        </pc:spChg>
        <pc:spChg chg="del">
          <ac:chgData name="Susanna Di Giacomo" userId="51cc83ac-d053-465d-a2dd-b77549642faf" providerId="ADAL" clId="{0AAFC44A-8871-4709-B0DE-72E7DD2EA737}" dt="2024-05-14T14:09:53.798" v="929" actId="478"/>
          <ac:spMkLst>
            <pc:docMk/>
            <pc:sldMk cId="2827010791" sldId="261"/>
            <ac:spMk id="58" creationId="{5CE49CE9-03B0-D8DE-E7BC-074BBCB5DE32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59" creationId="{0D255E93-B26B-345D-852D-5ACDCC03600D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0" creationId="{A341CA51-8A0F-000A-278B-0AEE3BA8B46E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1" creationId="{98A91F72-D330-375F-CDF4-796433BC01AF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2" creationId="{3F4FB6E0-77C9-6253-4EDF-E7F24A714284}"/>
          </ac:spMkLst>
        </pc:spChg>
        <pc:spChg chg="mod">
          <ac:chgData name="Susanna Di Giacomo" userId="51cc83ac-d053-465d-a2dd-b77549642faf" providerId="ADAL" clId="{0AAFC44A-8871-4709-B0DE-72E7DD2EA737}" dt="2024-05-14T14:35:12.619" v="1062" actId="164"/>
          <ac:spMkLst>
            <pc:docMk/>
            <pc:sldMk cId="2827010791" sldId="261"/>
            <ac:spMk id="63" creationId="{4ECEF809-0088-43F8-6763-9FC367C3881C}"/>
          </ac:spMkLst>
        </pc:spChg>
        <pc:spChg chg="mod">
          <ac:chgData name="Susanna Di Giacomo" userId="51cc83ac-d053-465d-a2dd-b77549642faf" providerId="ADAL" clId="{0AAFC44A-8871-4709-B0DE-72E7DD2EA737}" dt="2024-05-14T14:35:12.619" v="1062" actId="164"/>
          <ac:spMkLst>
            <pc:docMk/>
            <pc:sldMk cId="2827010791" sldId="261"/>
            <ac:spMk id="64" creationId="{CCC9D068-808E-1D39-1BDE-61E4E84C8BE2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5" creationId="{43D882A5-EAA5-8667-3AEF-2B094AF864E8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6" creationId="{93C4ACF8-5DB9-DE40-4E56-FE32E5A4AE08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7" creationId="{74ED4485-4814-5C42-F8C9-B1DFB7A0D175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8" creationId="{0A98244B-B0BA-6B4D-4D4A-CB16A094F8F0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69" creationId="{3A31CC8C-65DC-E1FA-F369-CF71AB67CFDC}"/>
          </ac:spMkLst>
        </pc:spChg>
        <pc:spChg chg="del">
          <ac:chgData name="Susanna Di Giacomo" userId="51cc83ac-d053-465d-a2dd-b77549642faf" providerId="ADAL" clId="{0AAFC44A-8871-4709-B0DE-72E7DD2EA737}" dt="2024-05-14T14:09:56.984" v="932" actId="478"/>
          <ac:spMkLst>
            <pc:docMk/>
            <pc:sldMk cId="2827010791" sldId="261"/>
            <ac:spMk id="73" creationId="{4E8D5D09-4BE7-800A-AD1D-314A6E3EEB17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79" creationId="{20B39B7D-F520-CDD8-0885-371E4D8A3528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82" creationId="{2948EFEC-9869-550D-E367-5445746497B7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97" creationId="{580643D2-8491-A068-55CE-A7FE7F4F6106}"/>
          </ac:spMkLst>
        </pc:spChg>
        <pc:spChg chg="mod">
          <ac:chgData name="Susanna Di Giacomo" userId="51cc83ac-d053-465d-a2dd-b77549642faf" providerId="ADAL" clId="{0AAFC44A-8871-4709-B0DE-72E7DD2EA737}" dt="2024-05-14T14:10:19.535" v="938" actId="165"/>
          <ac:spMkLst>
            <pc:docMk/>
            <pc:sldMk cId="2827010791" sldId="261"/>
            <ac:spMk id="100" creationId="{D61F04B1-6387-8E8E-0630-7CF3E7EBE998}"/>
          </ac:spMkLst>
        </pc:spChg>
        <pc:spChg chg="add mod ord">
          <ac:chgData name="Susanna Di Giacomo" userId="51cc83ac-d053-465d-a2dd-b77549642faf" providerId="ADAL" clId="{0AAFC44A-8871-4709-B0DE-72E7DD2EA737}" dt="2024-05-14T16:42:41.621" v="1653" actId="14100"/>
          <ac:spMkLst>
            <pc:docMk/>
            <pc:sldMk cId="2827010791" sldId="261"/>
            <ac:spMk id="132" creationId="{D6650B81-4D25-AF20-5D26-ED683DF1391E}"/>
          </ac:spMkLst>
        </pc:spChg>
        <pc:spChg chg="add del mod ord">
          <ac:chgData name="Susanna Di Giacomo" userId="51cc83ac-d053-465d-a2dd-b77549642faf" providerId="ADAL" clId="{0AAFC44A-8871-4709-B0DE-72E7DD2EA737}" dt="2024-05-14T14:13:01.104" v="983" actId="478"/>
          <ac:spMkLst>
            <pc:docMk/>
            <pc:sldMk cId="2827010791" sldId="261"/>
            <ac:spMk id="133" creationId="{4A260FE3-AD85-90CF-4A34-E1D220768E88}"/>
          </ac:spMkLst>
        </pc:spChg>
        <pc:spChg chg="add del mod ord">
          <ac:chgData name="Susanna Di Giacomo" userId="51cc83ac-d053-465d-a2dd-b77549642faf" providerId="ADAL" clId="{0AAFC44A-8871-4709-B0DE-72E7DD2EA737}" dt="2024-05-14T14:12:01.128" v="960" actId="478"/>
          <ac:spMkLst>
            <pc:docMk/>
            <pc:sldMk cId="2827010791" sldId="261"/>
            <ac:spMk id="134" creationId="{F1646297-91B7-772C-9E4B-D02E2D0DCCF9}"/>
          </ac:spMkLst>
        </pc:spChg>
        <pc:spChg chg="add del mod">
          <ac:chgData name="Susanna Di Giacomo" userId="51cc83ac-d053-465d-a2dd-b77549642faf" providerId="ADAL" clId="{0AAFC44A-8871-4709-B0DE-72E7DD2EA737}" dt="2024-05-14T14:13:13.893" v="985" actId="478"/>
          <ac:spMkLst>
            <pc:docMk/>
            <pc:sldMk cId="2827010791" sldId="261"/>
            <ac:spMk id="136" creationId="{4D2C8616-7CD5-9A17-E260-27CFE8AAFD41}"/>
          </ac:spMkLst>
        </pc:spChg>
        <pc:spChg chg="add mod">
          <ac:chgData name="Susanna Di Giacomo" userId="51cc83ac-d053-465d-a2dd-b77549642faf" providerId="ADAL" clId="{0AAFC44A-8871-4709-B0DE-72E7DD2EA737}" dt="2024-05-14T14:20:26.290" v="989" actId="1076"/>
          <ac:spMkLst>
            <pc:docMk/>
            <pc:sldMk cId="2827010791" sldId="261"/>
            <ac:spMk id="137" creationId="{8248D127-B29C-C8EF-0101-D8985CF83F08}"/>
          </ac:spMkLst>
        </pc:spChg>
        <pc:spChg chg="add mod">
          <ac:chgData name="Susanna Di Giacomo" userId="51cc83ac-d053-465d-a2dd-b77549642faf" providerId="ADAL" clId="{0AAFC44A-8871-4709-B0DE-72E7DD2EA737}" dt="2024-05-14T14:20:26.290" v="989" actId="1076"/>
          <ac:spMkLst>
            <pc:docMk/>
            <pc:sldMk cId="2827010791" sldId="261"/>
            <ac:spMk id="138" creationId="{B3B30074-82EB-377A-EFF9-4B392E011671}"/>
          </ac:spMkLst>
        </pc:spChg>
        <pc:spChg chg="add mod">
          <ac:chgData name="Susanna Di Giacomo" userId="51cc83ac-d053-465d-a2dd-b77549642faf" providerId="ADAL" clId="{0AAFC44A-8871-4709-B0DE-72E7DD2EA737}" dt="2024-05-14T14:20:26.290" v="989" actId="1076"/>
          <ac:spMkLst>
            <pc:docMk/>
            <pc:sldMk cId="2827010791" sldId="261"/>
            <ac:spMk id="140" creationId="{8915012F-A754-3D7B-C2CB-E188FDF3BE7A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43" creationId="{C649A6F9-4718-A69C-E20B-D67BE96DEBFC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44" creationId="{55122322-DCF4-8799-963A-3C4B6EF57D62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63" creationId="{130DF9A2-F6BE-08DE-85CD-C07BCB569515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64" creationId="{C93E38FE-3012-8689-68ED-D91074AFC1F1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66" creationId="{CA8BF6CF-DCB6-304E-C44B-CF8505D48AED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80" creationId="{E4BAB63F-CDE8-E427-075D-E274BCA36397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183" creationId="{736C935F-2280-C902-98A6-7E773C2E72D4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243" creationId="{1AF71965-5E55-92F5-3C1F-BF9436F22A0B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246" creationId="{FD979A11-83EC-E483-5FF6-778395A609FE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261" creationId="{4DF7E306-A542-62A3-E5D4-0880F59C57BD}"/>
          </ac:spMkLst>
        </pc:spChg>
        <pc:spChg chg="mod">
          <ac:chgData name="Susanna Di Giacomo" userId="51cc83ac-d053-465d-a2dd-b77549642faf" providerId="ADAL" clId="{0AAFC44A-8871-4709-B0DE-72E7DD2EA737}" dt="2024-05-14T14:20:21.810" v="987"/>
          <ac:spMkLst>
            <pc:docMk/>
            <pc:sldMk cId="2827010791" sldId="261"/>
            <ac:spMk id="264" creationId="{EE6B4217-70FB-592E-2EBA-C9F2CA4C223F}"/>
          </ac:spMkLst>
        </pc:spChg>
        <pc:spChg chg="add mod">
          <ac:chgData name="Susanna Di Giacomo" userId="51cc83ac-d053-465d-a2dd-b77549642faf" providerId="ADAL" clId="{0AAFC44A-8871-4709-B0DE-72E7DD2EA737}" dt="2024-05-14T14:21:05.585" v="1002"/>
          <ac:spMkLst>
            <pc:docMk/>
            <pc:sldMk cId="2827010791" sldId="261"/>
            <ac:spMk id="272" creationId="{A2254ED7-E40F-B0FA-CE23-9DCDF71B0CA8}"/>
          </ac:spMkLst>
        </pc:spChg>
        <pc:spChg chg="add 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73" creationId="{518C0DBC-164C-18E2-716E-6E8CF16DFDAC}"/>
          </ac:spMkLst>
        </pc:spChg>
        <pc:spChg chg="add 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74" creationId="{5BE28B0B-7A39-F6C5-BAAF-21517428844C}"/>
          </ac:spMkLst>
        </pc:spChg>
        <pc:spChg chg="add 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75" creationId="{4CA654FC-351E-9829-A603-804F98F38416}"/>
          </ac:spMkLst>
        </pc:spChg>
        <pc:spChg chg="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77" creationId="{543979E1-1D0E-79A7-2FB7-F98771D3F152}"/>
          </ac:spMkLst>
        </pc:spChg>
        <pc:spChg chg="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79" creationId="{41D9013D-4AA3-5D90-3616-86DE2F5DAF08}"/>
          </ac:spMkLst>
        </pc:spChg>
        <pc:spChg chg="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84" creationId="{CEFB204A-258A-59BA-CEF5-930693ABD075}"/>
          </ac:spMkLst>
        </pc:spChg>
        <pc:spChg chg="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85" creationId="{8B45D4BE-DA85-C985-2829-8571A365493B}"/>
          </ac:spMkLst>
        </pc:spChg>
        <pc:spChg chg="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294" creationId="{DD369064-4C12-36F4-4B1C-A2469A32CC90}"/>
          </ac:spMkLst>
        </pc:spChg>
        <pc:spChg chg="mod">
          <ac:chgData name="Susanna Di Giacomo" userId="51cc83ac-d053-465d-a2dd-b77549642faf" providerId="ADAL" clId="{0AAFC44A-8871-4709-B0DE-72E7DD2EA737}" dt="2024-05-14T14:21:15.929" v="1003"/>
          <ac:spMkLst>
            <pc:docMk/>
            <pc:sldMk cId="2827010791" sldId="261"/>
            <ac:spMk id="309" creationId="{74035B03-1772-ACF3-7F4B-0BB8889C2C61}"/>
          </ac:spMkLst>
        </pc:spChg>
        <pc:spChg chg="mod topLvl">
          <ac:chgData name="Susanna Di Giacomo" userId="51cc83ac-d053-465d-a2dd-b77549642faf" providerId="ADAL" clId="{0AAFC44A-8871-4709-B0DE-72E7DD2EA737}" dt="2024-05-14T16:47:34.246" v="1677" actId="14100"/>
          <ac:spMkLst>
            <pc:docMk/>
            <pc:sldMk cId="2827010791" sldId="261"/>
            <ac:spMk id="319" creationId="{BA902597-1DEE-8BCC-E890-068498C686DD}"/>
          </ac:spMkLst>
        </pc:spChg>
        <pc:spChg chg="del mod">
          <ac:chgData name="Susanna Di Giacomo" userId="51cc83ac-d053-465d-a2dd-b77549642faf" providerId="ADAL" clId="{0AAFC44A-8871-4709-B0DE-72E7DD2EA737}" dt="2024-05-14T14:37:37.002" v="1097" actId="478"/>
          <ac:spMkLst>
            <pc:docMk/>
            <pc:sldMk cId="2827010791" sldId="261"/>
            <ac:spMk id="320" creationId="{F32BE2C3-432E-B593-0D8F-01B5EC2C3C7A}"/>
          </ac:spMkLst>
        </pc:spChg>
        <pc:spChg chg="mod topLvl">
          <ac:chgData name="Susanna Di Giacomo" userId="51cc83ac-d053-465d-a2dd-b77549642faf" providerId="ADAL" clId="{0AAFC44A-8871-4709-B0DE-72E7DD2EA737}" dt="2024-05-14T16:46:21.935" v="1665" actId="207"/>
          <ac:spMkLst>
            <pc:docMk/>
            <pc:sldMk cId="2827010791" sldId="261"/>
            <ac:spMk id="321" creationId="{BA24F390-4D4C-1D57-0A64-547748EB1692}"/>
          </ac:spMkLst>
        </pc:spChg>
        <pc:spChg chg="mod">
          <ac:chgData name="Susanna Di Giacomo" userId="51cc83ac-d053-465d-a2dd-b77549642faf" providerId="ADAL" clId="{0AAFC44A-8871-4709-B0DE-72E7DD2EA737}" dt="2024-05-14T16:46:05.452" v="1662" actId="207"/>
          <ac:spMkLst>
            <pc:docMk/>
            <pc:sldMk cId="2827010791" sldId="261"/>
            <ac:spMk id="324" creationId="{42A943AF-9073-F42C-3AE2-1C0EE36D068E}"/>
          </ac:spMkLst>
        </pc:spChg>
        <pc:spChg chg="mod">
          <ac:chgData name="Susanna Di Giacomo" userId="51cc83ac-d053-465d-a2dd-b77549642faf" providerId="ADAL" clId="{0AAFC44A-8871-4709-B0DE-72E7DD2EA737}" dt="2024-05-14T16:42:00.002" v="1642" actId="165"/>
          <ac:spMkLst>
            <pc:docMk/>
            <pc:sldMk cId="2827010791" sldId="261"/>
            <ac:spMk id="326" creationId="{AE980271-4811-9E9F-5C8E-E716E777BB4C}"/>
          </ac:spMkLst>
        </pc:spChg>
        <pc:spChg chg="mod">
          <ac:chgData name="Susanna Di Giacomo" userId="51cc83ac-d053-465d-a2dd-b77549642faf" providerId="ADAL" clId="{0AAFC44A-8871-4709-B0DE-72E7DD2EA737}" dt="2024-05-14T16:42:00.002" v="1642" actId="165"/>
          <ac:spMkLst>
            <pc:docMk/>
            <pc:sldMk cId="2827010791" sldId="261"/>
            <ac:spMk id="331" creationId="{90D7732B-61C3-8559-2FE6-60F252BC0A34}"/>
          </ac:spMkLst>
        </pc:spChg>
        <pc:spChg chg="mod">
          <ac:chgData name="Susanna Di Giacomo" userId="51cc83ac-d053-465d-a2dd-b77549642faf" providerId="ADAL" clId="{0AAFC44A-8871-4709-B0DE-72E7DD2EA737}" dt="2024-05-14T16:42:00.002" v="1642" actId="165"/>
          <ac:spMkLst>
            <pc:docMk/>
            <pc:sldMk cId="2827010791" sldId="261"/>
            <ac:spMk id="332" creationId="{5271DED4-0241-5FEF-FABC-9A3357585B62}"/>
          </ac:spMkLst>
        </pc:spChg>
        <pc:spChg chg="mod">
          <ac:chgData name="Susanna Di Giacomo" userId="51cc83ac-d053-465d-a2dd-b77549642faf" providerId="ADAL" clId="{0AAFC44A-8871-4709-B0DE-72E7DD2EA737}" dt="2024-05-14T16:42:00.002" v="1642" actId="165"/>
          <ac:spMkLst>
            <pc:docMk/>
            <pc:sldMk cId="2827010791" sldId="261"/>
            <ac:spMk id="341" creationId="{7E844FDF-FC70-1D88-9D5C-E28CDB648AD3}"/>
          </ac:spMkLst>
        </pc:spChg>
        <pc:spChg chg="mod">
          <ac:chgData name="Susanna Di Giacomo" userId="51cc83ac-d053-465d-a2dd-b77549642faf" providerId="ADAL" clId="{0AAFC44A-8871-4709-B0DE-72E7DD2EA737}" dt="2024-05-14T16:42:00.002" v="1642" actId="165"/>
          <ac:spMkLst>
            <pc:docMk/>
            <pc:sldMk cId="2827010791" sldId="261"/>
            <ac:spMk id="356" creationId="{D67F4491-6985-19D5-CF06-AB07F41E3306}"/>
          </ac:spMkLst>
        </pc:spChg>
        <pc:spChg chg="mod topLvl">
          <ac:chgData name="Susanna Di Giacomo" userId="51cc83ac-d053-465d-a2dd-b77549642faf" providerId="ADAL" clId="{0AAFC44A-8871-4709-B0DE-72E7DD2EA737}" dt="2024-05-14T16:46:12.279" v="1663" actId="207"/>
          <ac:spMkLst>
            <pc:docMk/>
            <pc:sldMk cId="2827010791" sldId="261"/>
            <ac:spMk id="365" creationId="{59017B69-834F-399C-72F8-F2392B03BEBC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72" creationId="{2C355B6D-D176-BF10-92EF-1EBD2D6F49D6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74" creationId="{7CE0014B-FC6F-A0EA-F084-1B2D204958F7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76" creationId="{7B0412F9-EC37-A1AC-EDFD-559D99AE3CE4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77" creationId="{2EC45C57-7643-D58C-20C5-D1483236F1F2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78" creationId="{78E16E1B-663C-36BE-ECAE-773D5E1F9557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79" creationId="{442C2937-2D42-B975-0938-CCBDE199C724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83" creationId="{D63A4156-54D3-5D7A-0DD7-7D0946DCB2CE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86" creationId="{E2E1F309-4C46-496B-5173-F6FF1BBD6175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95" creationId="{530097C6-2C8D-2E92-8EB2-4D22D3250852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396" creationId="{2F82DDEA-9EF4-BF0B-B621-AC58E005DD9D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401" creationId="{BD3B5D6D-4AE4-D6A7-426E-1748C10E3AB4}"/>
          </ac:spMkLst>
        </pc:spChg>
        <pc:spChg chg="mod topLvl">
          <ac:chgData name="Susanna Di Giacomo" userId="51cc83ac-d053-465d-a2dd-b77549642faf" providerId="ADAL" clId="{0AAFC44A-8871-4709-B0DE-72E7DD2EA737}" dt="2024-05-14T16:42:12.967" v="1644" actId="164"/>
          <ac:spMkLst>
            <pc:docMk/>
            <pc:sldMk cId="2827010791" sldId="261"/>
            <ac:spMk id="403" creationId="{7437126C-F1EA-A24E-670E-6ADF54DA3184}"/>
          </ac:spMkLst>
        </pc:spChg>
        <pc:spChg chg="del mod topLvl">
          <ac:chgData name="Susanna Di Giacomo" userId="51cc83ac-d053-465d-a2dd-b77549642faf" providerId="ADAL" clId="{0AAFC44A-8871-4709-B0DE-72E7DD2EA737}" dt="2024-05-15T07:48:28.076" v="1717" actId="478"/>
          <ac:spMkLst>
            <pc:docMk/>
            <pc:sldMk cId="2827010791" sldId="261"/>
            <ac:spMk id="404" creationId="{73C407CF-DCA7-8530-8546-B4EC8D4BA844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06" creationId="{9E550B5F-A4F3-C4CD-196C-28F54D66700E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07" creationId="{13E92E75-FB62-023C-3FC7-25CC5CA48F25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09" creationId="{AA54A9CC-ECC4-B7EC-A214-3BE7ADFC603E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0" creationId="{B26E0A88-2640-5E72-1EB5-A8B0D24C1E64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2" creationId="{B2777B7A-B92D-6463-1132-3DD709389364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3" creationId="{B7E19F67-C05B-E166-58B6-827C741B78D5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5" creationId="{6FDEA226-FBCE-3935-E3F5-E52D82DFE2FB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6" creationId="{F49F0B8F-4448-9D82-82A0-C3BB4C666C3E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8" creationId="{4498F654-907D-B17E-4439-4FE2EB176BE7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19" creationId="{A1047742-2481-E7AF-CC23-5E8EFD778E55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28" creationId="{5273C595-0BD5-A34D-603B-82C008AE9459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33" creationId="{455A999A-C6D6-20A9-0EC7-915EBA03E8B3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36" creationId="{69C356F5-4953-9047-5F4E-CFD9874DE783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44" creationId="{7B89A2F6-8BCC-A896-A784-A93E80105989}"/>
          </ac:spMkLst>
        </pc:spChg>
        <pc:spChg chg="mod">
          <ac:chgData name="Susanna Di Giacomo" userId="51cc83ac-d053-465d-a2dd-b77549642faf" providerId="ADAL" clId="{0AAFC44A-8871-4709-B0DE-72E7DD2EA737}" dt="2024-05-14T16:42:05.988" v="1643" actId="165"/>
          <ac:spMkLst>
            <pc:docMk/>
            <pc:sldMk cId="2827010791" sldId="261"/>
            <ac:spMk id="446" creationId="{8A375018-71FF-9DEE-740A-2402E0901502}"/>
          </ac:spMkLst>
        </pc:spChg>
        <pc:spChg chg="add del mod">
          <ac:chgData name="Susanna Di Giacomo" userId="51cc83ac-d053-465d-a2dd-b77549642faf" providerId="ADAL" clId="{0AAFC44A-8871-4709-B0DE-72E7DD2EA737}" dt="2024-05-14T14:36:58.286" v="1096" actId="478"/>
          <ac:spMkLst>
            <pc:docMk/>
            <pc:sldMk cId="2827010791" sldId="261"/>
            <ac:spMk id="448" creationId="{C43332B8-E57F-4912-D177-F133E89FACA9}"/>
          </ac:spMkLst>
        </pc:spChg>
        <pc:spChg chg="add mod">
          <ac:chgData name="Susanna Di Giacomo" userId="51cc83ac-d053-465d-a2dd-b77549642faf" providerId="ADAL" clId="{0AAFC44A-8871-4709-B0DE-72E7DD2EA737}" dt="2024-05-16T08:40:25.802" v="4779" actId="14100"/>
          <ac:spMkLst>
            <pc:docMk/>
            <pc:sldMk cId="2827010791" sldId="261"/>
            <ac:spMk id="449" creationId="{AB0584EB-A750-1842-6A30-8AF0D47F5AD4}"/>
          </ac:spMkLst>
        </pc:spChg>
        <pc:spChg chg="add mod">
          <ac:chgData name="Susanna Di Giacomo" userId="51cc83ac-d053-465d-a2dd-b77549642faf" providerId="ADAL" clId="{0AAFC44A-8871-4709-B0DE-72E7DD2EA737}" dt="2024-05-14T16:47:31.291" v="1676" actId="1076"/>
          <ac:spMkLst>
            <pc:docMk/>
            <pc:sldMk cId="2827010791" sldId="261"/>
            <ac:spMk id="456" creationId="{0F948D99-77B6-939E-EC33-F87AECCD0A35}"/>
          </ac:spMkLst>
        </pc:spChg>
        <pc:spChg chg="add mod">
          <ac:chgData name="Susanna Di Giacomo" userId="51cc83ac-d053-465d-a2dd-b77549642faf" providerId="ADAL" clId="{0AAFC44A-8871-4709-B0DE-72E7DD2EA737}" dt="2024-05-16T08:40:55.589" v="4781" actId="1076"/>
          <ac:spMkLst>
            <pc:docMk/>
            <pc:sldMk cId="2827010791" sldId="261"/>
            <ac:spMk id="465" creationId="{BB4C69DF-C081-DDAF-4B2C-0E18265966B2}"/>
          </ac:spMkLst>
        </pc:spChg>
        <pc:grpChg chg="add del 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4" creationId="{494846CC-1169-63E8-9085-EA2ECCB081D4}"/>
          </ac:grpSpMkLst>
        </pc:grpChg>
        <pc:grpChg chg="del mod topLvl">
          <ac:chgData name="Susanna Di Giacomo" userId="51cc83ac-d053-465d-a2dd-b77549642faf" providerId="ADAL" clId="{0AAFC44A-8871-4709-B0DE-72E7DD2EA737}" dt="2024-05-14T14:10:20.954" v="939" actId="478"/>
          <ac:grpSpMkLst>
            <pc:docMk/>
            <pc:sldMk cId="2827010791" sldId="261"/>
            <ac:grpSpMk id="16" creationId="{07CD6AD1-44AC-36AB-42AF-07BC7E0CC81D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25" creationId="{E0B5D61B-30F1-813D-49D4-DF9E03CD8758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26" creationId="{F7808F89-0C00-8897-075F-8B4994906D0B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27" creationId="{9A287475-6178-0169-EA06-C628BA0E0AA3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28" creationId="{C577D1CF-CF79-52CC-8CBF-AEBD55A16D15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29" creationId="{7E4D0ED1-B10D-81B9-B7E3-E8828AD94FD1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30" creationId="{A25BF385-24EE-51D9-D41E-B7684F68639A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35" creationId="{1FF3CDF3-35FC-88E0-07DB-A50802A19AC5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36" creationId="{7953943B-AD3B-3945-9DD0-867FA4B3DD8B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70" creationId="{B830140D-C704-42D8-8DA7-7489519B02FE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75" creationId="{F67BFD9A-7B96-FC66-E70F-17A5F511DCB6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84" creationId="{5848DDD9-3F0F-D192-7195-BA43C89777D4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89" creationId="{140A4603-8DF5-FDAB-4BB2-59D759D13032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93" creationId="{8BF5AAF8-182B-F110-A458-0E21F701333D}"/>
          </ac:grpSpMkLst>
        </pc:grpChg>
        <pc:grpChg chg="mod">
          <ac:chgData name="Susanna Di Giacomo" userId="51cc83ac-d053-465d-a2dd-b77549642faf" providerId="ADAL" clId="{0AAFC44A-8871-4709-B0DE-72E7DD2EA737}" dt="2024-05-14T14:10:19.535" v="938" actId="165"/>
          <ac:grpSpMkLst>
            <pc:docMk/>
            <pc:sldMk cId="2827010791" sldId="261"/>
            <ac:grpSpMk id="102" creationId="{5837BCAF-8C89-530D-86E0-7CAAB3920091}"/>
          </ac:grpSpMkLst>
        </pc:grpChg>
        <pc:grpChg chg="add mod">
          <ac:chgData name="Susanna Di Giacomo" userId="51cc83ac-d053-465d-a2dd-b77549642faf" providerId="ADAL" clId="{0AAFC44A-8871-4709-B0DE-72E7DD2EA737}" dt="2024-05-14T14:20:26.290" v="989" actId="1076"/>
          <ac:grpSpMkLst>
            <pc:docMk/>
            <pc:sldMk cId="2827010791" sldId="261"/>
            <ac:grpSpMk id="142" creationId="{C00F7FE2-F907-A146-650F-AE158C9193A8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45" creationId="{E54F6A2D-C128-7C6B-F65B-1808CD31EDBC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46" creationId="{0E1C5CA6-F679-70E1-61C1-023C4EC4DD71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1" creationId="{9945EF35-327E-AC13-CFF9-8105E3C2AF2C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3" creationId="{459E11C5-E1E8-CB29-A409-438878BDA438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4" creationId="{8AF64207-B201-D6DB-EE70-47B8880005BB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5" creationId="{6DD29B62-849E-6D24-8A24-32458161D846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6" creationId="{6DA49644-F3AB-01EE-7701-ACB32B87098D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7" creationId="{D84804A9-EEBB-337E-704F-1C847EDAECFC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59" creationId="{116E2C91-19DC-A382-640A-FAF6B91592C5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60" creationId="{33CB8891-125B-2491-C305-5EE5EB22FB57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61" creationId="{2A716B3A-15ED-97E2-0006-1D06F8CFD87E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62" creationId="{5867F767-7AEF-3780-68F8-6B19DC9FD587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65" creationId="{74F873E8-A742-5CFF-6043-5E52F64DF97B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72" creationId="{914FC498-C66C-5874-8F37-D5A2A7D1F30D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76" creationId="{AA3CFAFE-1831-EA93-E7D0-0F8AF8B6A8C6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185" creationId="{84BB8C67-A817-8496-8E3C-9A026C210F27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235" creationId="{88CC7ECA-F8B3-2359-257C-14177ED995E8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239" creationId="{3622A363-920B-29EE-E64D-D2EF8AEEF1E2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248" creationId="{7D247E4E-B16A-87E5-7C5A-790D7A7BEB9D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253" creationId="{E149B386-65A2-C8B7-C5D2-E810391C025B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257" creationId="{9DDEBF75-133F-4F10-4131-168331120D53}"/>
          </ac:grpSpMkLst>
        </pc:grpChg>
        <pc:grpChg chg="mod">
          <ac:chgData name="Susanna Di Giacomo" userId="51cc83ac-d053-465d-a2dd-b77549642faf" providerId="ADAL" clId="{0AAFC44A-8871-4709-B0DE-72E7DD2EA737}" dt="2024-05-14T14:20:21.810" v="987"/>
          <ac:grpSpMkLst>
            <pc:docMk/>
            <pc:sldMk cId="2827010791" sldId="261"/>
            <ac:grpSpMk id="266" creationId="{87D790D1-8322-A61D-2932-9F4DC4742646}"/>
          </ac:grpSpMkLst>
        </pc:grpChg>
        <pc:grpChg chg="add 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276" creationId="{46A51F96-8B83-AA35-1B1F-CF6F5EB53D7F}"/>
          </ac:grpSpMkLst>
        </pc:grpChg>
        <pc:grpChg chg="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278" creationId="{9444FC3E-4D26-1247-6FB9-8088A383BA18}"/>
          </ac:grpSpMkLst>
        </pc:grpChg>
        <pc:grpChg chg="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281" creationId="{E1BBA122-CAAD-8426-1B35-BAE189EDF5FD}"/>
          </ac:grpSpMkLst>
        </pc:grpChg>
        <pc:grpChg chg="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283" creationId="{1035AEFB-585C-48EB-F0E6-48F11E83FC80}"/>
          </ac:grpSpMkLst>
        </pc:grpChg>
        <pc:grpChg chg="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290" creationId="{2E66E68A-C8AC-020E-87FF-E0FC3A1D8F85}"/>
          </ac:grpSpMkLst>
        </pc:grpChg>
        <pc:grpChg chg="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295" creationId="{AA7B3FF0-2BB5-FEF9-05F5-2C914A17858A}"/>
          </ac:grpSpMkLst>
        </pc:grpChg>
        <pc:grpChg chg="mod">
          <ac:chgData name="Susanna Di Giacomo" userId="51cc83ac-d053-465d-a2dd-b77549642faf" providerId="ADAL" clId="{0AAFC44A-8871-4709-B0DE-72E7DD2EA737}" dt="2024-05-14T14:21:15.929" v="1003"/>
          <ac:grpSpMkLst>
            <pc:docMk/>
            <pc:sldMk cId="2827010791" sldId="261"/>
            <ac:grpSpMk id="306" creationId="{A9DCD2CE-3670-5840-5623-B4C88B6B4A3C}"/>
          </ac:grpSpMkLst>
        </pc:grpChg>
        <pc:grpChg chg="add del 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18" creationId="{6F02133E-A94F-BD96-E5CF-81EAC2C63FC0}"/>
          </ac:grpSpMkLst>
        </pc:grpChg>
        <pc:grpChg chg="del mod topLvl">
          <ac:chgData name="Susanna Di Giacomo" userId="51cc83ac-d053-465d-a2dd-b77549642faf" providerId="ADAL" clId="{0AAFC44A-8871-4709-B0DE-72E7DD2EA737}" dt="2024-05-14T16:42:05.988" v="1643" actId="165"/>
          <ac:grpSpMkLst>
            <pc:docMk/>
            <pc:sldMk cId="2827010791" sldId="261"/>
            <ac:grpSpMk id="322" creationId="{389871AB-EC25-C289-2F15-47CC0BA373DB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23" creationId="{97AB45BA-B6CA-1C52-6C44-BFEF9D38E0B0}"/>
          </ac:grpSpMkLst>
        </pc:grpChg>
        <pc:grpChg chg="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25" creationId="{43939E3C-F31D-A109-CE6A-137BF552A2F9}"/>
          </ac:grpSpMkLst>
        </pc:grpChg>
        <pc:grpChg chg="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28" creationId="{F1F18A6C-F721-D0C3-0AC8-44192A9C312A}"/>
          </ac:grpSpMkLst>
        </pc:grpChg>
        <pc:grpChg chg="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30" creationId="{C2E54BCC-3C93-B221-A3CD-66CCC70AFB73}"/>
          </ac:grpSpMkLst>
        </pc:grpChg>
        <pc:grpChg chg="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37" creationId="{3E940F41-A1F6-9786-6940-D07FDE4051C5}"/>
          </ac:grpSpMkLst>
        </pc:grpChg>
        <pc:grpChg chg="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42" creationId="{6B55D03D-601F-1B37-B7A3-E694BC2EA3A7}"/>
          </ac:grpSpMkLst>
        </pc:grpChg>
        <pc:grpChg chg="mod">
          <ac:chgData name="Susanna Di Giacomo" userId="51cc83ac-d053-465d-a2dd-b77549642faf" providerId="ADAL" clId="{0AAFC44A-8871-4709-B0DE-72E7DD2EA737}" dt="2024-05-14T16:42:00.002" v="1642" actId="165"/>
          <ac:grpSpMkLst>
            <pc:docMk/>
            <pc:sldMk cId="2827010791" sldId="261"/>
            <ac:grpSpMk id="353" creationId="{76366BCF-C448-3218-965B-16184C96C1D2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67" creationId="{F9EEC7B4-1762-C841-42C7-9CC7AC6D22CD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69" creationId="{C8336712-7766-63F4-C42B-4A478EFFBD98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70" creationId="{29869A99-B1D3-091F-B473-23A5C8DF9A72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71" creationId="{8B54D9BE-352C-A3AE-4893-C54F8318EA3B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84" creationId="{F32C91EA-54A2-2D5E-965E-0B246F35FB01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88" creationId="{DB497C3D-19A0-7A05-BFC6-26DAAE38D1E2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89" creationId="{DF50D643-E857-4351-AD8F-5E7387DB52EC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90" creationId="{F31594C3-62C4-817D-ED04-0DDBD1C45AE5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91" creationId="{BCD75363-E8CF-2ECD-A781-B2A4F853A000}"/>
          </ac:grpSpMkLst>
        </pc:grpChg>
        <pc:grpChg chg="mod topLvl">
          <ac:chgData name="Susanna Di Giacomo" userId="51cc83ac-d053-465d-a2dd-b77549642faf" providerId="ADAL" clId="{0AAFC44A-8871-4709-B0DE-72E7DD2EA737}" dt="2024-05-14T16:42:12.967" v="1644" actId="164"/>
          <ac:grpSpMkLst>
            <pc:docMk/>
            <pc:sldMk cId="2827010791" sldId="261"/>
            <ac:grpSpMk id="392" creationId="{5703A9CB-CFD5-C066-C610-51C26CB223D7}"/>
          </ac:grpSpMkLst>
        </pc:grpChg>
        <pc:grpChg chg="mod">
          <ac:chgData name="Susanna Di Giacomo" userId="51cc83ac-d053-465d-a2dd-b77549642faf" providerId="ADAL" clId="{0AAFC44A-8871-4709-B0DE-72E7DD2EA737}" dt="2024-05-14T16:42:05.988" v="1643" actId="165"/>
          <ac:grpSpMkLst>
            <pc:docMk/>
            <pc:sldMk cId="2827010791" sldId="261"/>
            <ac:grpSpMk id="427" creationId="{B1FCC97A-BD57-AEB1-2D0A-377380DBCD9C}"/>
          </ac:grpSpMkLst>
        </pc:grpChg>
        <pc:grpChg chg="mod">
          <ac:chgData name="Susanna Di Giacomo" userId="51cc83ac-d053-465d-a2dd-b77549642faf" providerId="ADAL" clId="{0AAFC44A-8871-4709-B0DE-72E7DD2EA737}" dt="2024-05-14T16:42:05.988" v="1643" actId="165"/>
          <ac:grpSpMkLst>
            <pc:docMk/>
            <pc:sldMk cId="2827010791" sldId="261"/>
            <ac:grpSpMk id="429" creationId="{682F1091-E705-755C-458F-1298099D45B0}"/>
          </ac:grpSpMkLst>
        </pc:grpChg>
        <pc:grpChg chg="mod">
          <ac:chgData name="Susanna Di Giacomo" userId="51cc83ac-d053-465d-a2dd-b77549642faf" providerId="ADAL" clId="{0AAFC44A-8871-4709-B0DE-72E7DD2EA737}" dt="2024-05-14T16:42:05.988" v="1643" actId="165"/>
          <ac:grpSpMkLst>
            <pc:docMk/>
            <pc:sldMk cId="2827010791" sldId="261"/>
            <ac:grpSpMk id="432" creationId="{391302D2-FCF6-7B40-F079-FDB549FB7A42}"/>
          </ac:grpSpMkLst>
        </pc:grpChg>
        <pc:grpChg chg="mod">
          <ac:chgData name="Susanna Di Giacomo" userId="51cc83ac-d053-465d-a2dd-b77549642faf" providerId="ADAL" clId="{0AAFC44A-8871-4709-B0DE-72E7DD2EA737}" dt="2024-05-14T16:42:05.988" v="1643" actId="165"/>
          <ac:grpSpMkLst>
            <pc:docMk/>
            <pc:sldMk cId="2827010791" sldId="261"/>
            <ac:grpSpMk id="438" creationId="{8E1870C4-4F01-D367-D404-366ECF20F700}"/>
          </ac:grpSpMkLst>
        </pc:grpChg>
        <pc:grpChg chg="add del mod">
          <ac:chgData name="Susanna Di Giacomo" userId="51cc83ac-d053-465d-a2dd-b77549642faf" providerId="ADAL" clId="{0AAFC44A-8871-4709-B0DE-72E7DD2EA737}" dt="2024-05-14T15:25:54.636" v="1205" actId="478"/>
          <ac:grpSpMkLst>
            <pc:docMk/>
            <pc:sldMk cId="2827010791" sldId="261"/>
            <ac:grpSpMk id="447" creationId="{D0BFF0F6-2F8A-A95A-A0D5-2AD27A35B82F}"/>
          </ac:grpSpMkLst>
        </pc:grpChg>
        <pc:grpChg chg="add mod">
          <ac:chgData name="Susanna Di Giacomo" userId="51cc83ac-d053-465d-a2dd-b77549642faf" providerId="ADAL" clId="{0AAFC44A-8871-4709-B0DE-72E7DD2EA737}" dt="2024-05-14T16:42:29.077" v="1648" actId="1076"/>
          <ac:grpSpMkLst>
            <pc:docMk/>
            <pc:sldMk cId="2827010791" sldId="261"/>
            <ac:grpSpMk id="455" creationId="{60BF8EA1-A326-EECE-4281-879858C18C86}"/>
          </ac:grpSpMkLst>
        </pc:grpChg>
        <pc:picChg chg="del ord">
          <ac:chgData name="Susanna Di Giacomo" userId="51cc83ac-d053-465d-a2dd-b77549642faf" providerId="ADAL" clId="{0AAFC44A-8871-4709-B0DE-72E7DD2EA737}" dt="2024-05-14T14:12:00.081" v="959" actId="478"/>
          <ac:picMkLst>
            <pc:docMk/>
            <pc:sldMk cId="2827010791" sldId="261"/>
            <ac:picMk id="3" creationId="{41C05C4B-FC75-B799-42BC-5B2A720DB9BE}"/>
          </ac:picMkLst>
        </pc:picChg>
        <pc:picChg chg="del">
          <ac:chgData name="Susanna Di Giacomo" userId="51cc83ac-d053-465d-a2dd-b77549642faf" providerId="ADAL" clId="{0AAFC44A-8871-4709-B0DE-72E7DD2EA737}" dt="2024-05-14T14:09:55.317" v="931" actId="478"/>
          <ac:picMkLst>
            <pc:docMk/>
            <pc:sldMk cId="2827010791" sldId="261"/>
            <ac:picMk id="5" creationId="{055C8277-E6AF-E6EB-64CD-4D48C3A6E821}"/>
          </ac:picMkLst>
        </pc:picChg>
        <pc:picChg chg="del mod">
          <ac:chgData name="Susanna Di Giacomo" userId="51cc83ac-d053-465d-a2dd-b77549642faf" providerId="ADAL" clId="{0AAFC44A-8871-4709-B0DE-72E7DD2EA737}" dt="2024-05-14T15:25:54.141" v="1204" actId="478"/>
          <ac:picMkLst>
            <pc:docMk/>
            <pc:sldMk cId="2827010791" sldId="261"/>
            <ac:picMk id="13" creationId="{E5751165-CE76-AF88-8438-B5644BEED6DC}"/>
          </ac:picMkLst>
        </pc:picChg>
        <pc:picChg chg="mod">
          <ac:chgData name="Susanna Di Giacomo" userId="51cc83ac-d053-465d-a2dd-b77549642faf" providerId="ADAL" clId="{0AAFC44A-8871-4709-B0DE-72E7DD2EA737}" dt="2024-05-14T14:35:12.619" v="1062" actId="164"/>
          <ac:picMkLst>
            <pc:docMk/>
            <pc:sldMk cId="2827010791" sldId="261"/>
            <ac:picMk id="20" creationId="{3EEAC8E8-69F2-1033-A236-F3CC20003E81}"/>
          </ac:picMkLst>
        </pc:picChg>
        <pc:picChg chg="del">
          <ac:chgData name="Susanna Di Giacomo" userId="51cc83ac-d053-465d-a2dd-b77549642faf" providerId="ADAL" clId="{0AAFC44A-8871-4709-B0DE-72E7DD2EA737}" dt="2024-05-14T14:09:54.479" v="930" actId="478"/>
          <ac:picMkLst>
            <pc:docMk/>
            <pc:sldMk cId="2827010791" sldId="261"/>
            <ac:picMk id="53" creationId="{61C05882-E8C5-A13D-487B-EAB635B6F557}"/>
          </ac:picMkLst>
        </pc:picChg>
        <pc:picChg chg="add del mod ord">
          <ac:chgData name="Susanna Di Giacomo" userId="51cc83ac-d053-465d-a2dd-b77549642faf" providerId="ADAL" clId="{0AAFC44A-8871-4709-B0DE-72E7DD2EA737}" dt="2024-05-14T14:20:20.509" v="986" actId="478"/>
          <ac:picMkLst>
            <pc:docMk/>
            <pc:sldMk cId="2827010791" sldId="261"/>
            <ac:picMk id="135" creationId="{FBC1CC46-0AF1-5E1B-16F6-2E78A57836E4}"/>
          </ac:picMkLst>
        </pc:picChg>
        <pc:picChg chg="add mod">
          <ac:chgData name="Susanna Di Giacomo" userId="51cc83ac-d053-465d-a2dd-b77549642faf" providerId="ADAL" clId="{0AAFC44A-8871-4709-B0DE-72E7DD2EA737}" dt="2024-05-14T16:42:49.348" v="1654" actId="1076"/>
          <ac:picMkLst>
            <pc:docMk/>
            <pc:sldMk cId="2827010791" sldId="261"/>
            <ac:picMk id="271" creationId="{7557F57D-5774-CC7F-1D5A-562268922788}"/>
          </ac:picMkLst>
        </pc:picChg>
        <pc:picChg chg="add mod">
          <ac:chgData name="Susanna Di Giacomo" userId="51cc83ac-d053-465d-a2dd-b77549642faf" providerId="ADAL" clId="{0AAFC44A-8871-4709-B0DE-72E7DD2EA737}" dt="2024-05-14T16:46:31.761" v="1666" actId="1076"/>
          <ac:picMkLst>
            <pc:docMk/>
            <pc:sldMk cId="2827010791" sldId="261"/>
            <ac:picMk id="450" creationId="{0A655AAC-D434-453E-DDFB-25609EF6C349}"/>
          </ac:picMkLst>
        </pc:picChg>
        <pc:picChg chg="add del mod">
          <ac:chgData name="Susanna Di Giacomo" userId="51cc83ac-d053-465d-a2dd-b77549642faf" providerId="ADAL" clId="{0AAFC44A-8871-4709-B0DE-72E7DD2EA737}" dt="2024-05-14T16:40:02.195" v="1582" actId="478"/>
          <ac:picMkLst>
            <pc:docMk/>
            <pc:sldMk cId="2827010791" sldId="261"/>
            <ac:picMk id="452" creationId="{61730511-697D-A67F-3AEB-0DBE85488BA6}"/>
          </ac:picMkLst>
        </pc:picChg>
        <pc:picChg chg="add del mod">
          <ac:chgData name="Susanna Di Giacomo" userId="51cc83ac-d053-465d-a2dd-b77549642faf" providerId="ADAL" clId="{0AAFC44A-8871-4709-B0DE-72E7DD2EA737}" dt="2024-05-15T07:48:35.726" v="1723" actId="478"/>
          <ac:picMkLst>
            <pc:docMk/>
            <pc:sldMk cId="2827010791" sldId="261"/>
            <ac:picMk id="454" creationId="{F8EB5103-03CB-B09E-B941-0F186B655841}"/>
          </ac:picMkLst>
        </pc:picChg>
        <pc:picChg chg="add del mod">
          <ac:chgData name="Susanna Di Giacomo" userId="51cc83ac-d053-465d-a2dd-b77549642faf" providerId="ADAL" clId="{0AAFC44A-8871-4709-B0DE-72E7DD2EA737}" dt="2024-05-15T07:45:45.903" v="1697" actId="478"/>
          <ac:picMkLst>
            <pc:docMk/>
            <pc:sldMk cId="2827010791" sldId="261"/>
            <ac:picMk id="458" creationId="{CA4B74E8-CEF2-9D35-2FBA-44A6946ADF9F}"/>
          </ac:picMkLst>
        </pc:picChg>
        <pc:picChg chg="add del mod ord">
          <ac:chgData name="Susanna Di Giacomo" userId="51cc83ac-d053-465d-a2dd-b77549642faf" providerId="ADAL" clId="{0AAFC44A-8871-4709-B0DE-72E7DD2EA737}" dt="2024-05-15T07:47:20.824" v="1709" actId="478"/>
          <ac:picMkLst>
            <pc:docMk/>
            <pc:sldMk cId="2827010791" sldId="261"/>
            <ac:picMk id="460" creationId="{44199FD7-2137-9A5C-127F-AC0A773EADCC}"/>
          </ac:picMkLst>
        </pc:picChg>
        <pc:picChg chg="add del mod">
          <ac:chgData name="Susanna Di Giacomo" userId="51cc83ac-d053-465d-a2dd-b77549642faf" providerId="ADAL" clId="{0AAFC44A-8871-4709-B0DE-72E7DD2EA737}" dt="2024-05-15T07:48:26.428" v="1716" actId="478"/>
          <ac:picMkLst>
            <pc:docMk/>
            <pc:sldMk cId="2827010791" sldId="261"/>
            <ac:picMk id="462" creationId="{0FF47994-6761-62F3-3E4E-7A824868B1C5}"/>
          </ac:picMkLst>
        </pc:picChg>
        <pc:picChg chg="add mod">
          <ac:chgData name="Susanna Di Giacomo" userId="51cc83ac-d053-465d-a2dd-b77549642faf" providerId="ADAL" clId="{0AAFC44A-8871-4709-B0DE-72E7DD2EA737}" dt="2024-05-16T08:40:51.076" v="4780" actId="1076"/>
          <ac:picMkLst>
            <pc:docMk/>
            <pc:sldMk cId="2827010791" sldId="261"/>
            <ac:picMk id="464" creationId="{7D781696-2B5A-B1EC-0FD8-C060FB17610D}"/>
          </ac:picMkLst>
        </pc:picChg>
        <pc:cxnChg chg="del">
          <ac:chgData name="Susanna Di Giacomo" userId="51cc83ac-d053-465d-a2dd-b77549642faf" providerId="ADAL" clId="{0AAFC44A-8871-4709-B0DE-72E7DD2EA737}" dt="2024-05-14T14:09:57.604" v="933" actId="478"/>
          <ac:cxnSpMkLst>
            <pc:docMk/>
            <pc:sldMk cId="2827010791" sldId="261"/>
            <ac:cxnSpMk id="7" creationId="{019B78B7-940A-EFB6-FBE3-CAA4E62EAE49}"/>
          </ac:cxnSpMkLst>
        </pc:cxnChg>
        <pc:cxnChg chg="del">
          <ac:chgData name="Susanna Di Giacomo" userId="51cc83ac-d053-465d-a2dd-b77549642faf" providerId="ADAL" clId="{0AAFC44A-8871-4709-B0DE-72E7DD2EA737}" dt="2024-05-14T14:09:59.333" v="935" actId="478"/>
          <ac:cxnSpMkLst>
            <pc:docMk/>
            <pc:sldMk cId="2827010791" sldId="261"/>
            <ac:cxnSpMk id="8" creationId="{5C86A3DB-97E6-36F6-0FDD-C61C53F40B2D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21" creationId="{8E2EAD13-64AD-DC58-B742-8B3AD5E9FF36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22" creationId="{0C7540E5-965E-9027-C7CB-2DF0461C9A07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23" creationId="{D52FF916-3667-3DFA-A379-D4B1F8401BF6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24" creationId="{3BA19427-6CEB-BB73-9C02-A11BE2EEA9BF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37" creationId="{C1588634-9047-0AAC-EEEB-8655BF3D5668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38" creationId="{E6AB1256-22F7-39FF-1473-D39621359F07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39" creationId="{B9AFCE7E-04B1-BF87-040B-57940FCBD571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40" creationId="{97972448-234E-7B3E-5317-A55D84C6A9E9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46" creationId="{A0EF9B20-FEED-8F17-8A69-CA1DB8C7CA28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47" creationId="{2F368EDE-D0FE-B1B5-F7C0-6356B9848903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48" creationId="{1F869CA8-F9C1-DD97-5444-4962081B928C}"/>
          </ac:cxnSpMkLst>
        </pc:cxnChg>
        <pc:cxnChg chg="del">
          <ac:chgData name="Susanna Di Giacomo" userId="51cc83ac-d053-465d-a2dd-b77549642faf" providerId="ADAL" clId="{0AAFC44A-8871-4709-B0DE-72E7DD2EA737}" dt="2024-05-14T14:09:56.984" v="932" actId="478"/>
          <ac:cxnSpMkLst>
            <pc:docMk/>
            <pc:sldMk cId="2827010791" sldId="261"/>
            <ac:cxnSpMk id="50" creationId="{5156387D-62AC-23E1-C90F-DD2563B53BFD}"/>
          </ac:cxnSpMkLst>
        </pc:cxnChg>
        <pc:cxnChg chg="del">
          <ac:chgData name="Susanna Di Giacomo" userId="51cc83ac-d053-465d-a2dd-b77549642faf" providerId="ADAL" clId="{0AAFC44A-8871-4709-B0DE-72E7DD2EA737}" dt="2024-05-14T14:09:56.984" v="932" actId="478"/>
          <ac:cxnSpMkLst>
            <pc:docMk/>
            <pc:sldMk cId="2827010791" sldId="261"/>
            <ac:cxnSpMk id="51" creationId="{80ED6183-A75E-4F8E-C298-93BBBDD04032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52" creationId="{55368436-23C0-BB24-C9CB-0ACBBB067F1B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54" creationId="{DF0DBDCC-B8DD-B9B2-7F8A-A5BD99C56F50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71" creationId="{C02808B9-FA07-B752-76D2-6BC98FF9BA22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72" creationId="{B964C77F-37BE-A74C-AC08-AC3F1D24708A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74" creationId="{36F61DB0-2FE8-3E12-4385-BDB8EA6F4F4B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76" creationId="{B27924E9-E156-CB82-2A44-19349D805467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77" creationId="{6E283829-1BC7-8D2C-7B33-C0A518C11720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78" creationId="{1C196482-49F6-00C3-93C8-E3E12768EAB8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0" creationId="{03A9418E-9EEB-5F29-37C6-B2AB868EB60D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1" creationId="{DD65C65E-9BE1-B04F-9677-C7C564B357B5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3" creationId="{FD306E84-FB60-F647-F9A1-69F4BE04685F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5" creationId="{AF9F2E7C-D1BA-C6B8-EE74-26514470D9DA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6" creationId="{634B6930-6ED8-B8EB-6F6A-6F339A8BCF50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7" creationId="{051463DF-D0E2-B67F-D9EA-722CDF4AEC63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88" creationId="{1CAEFC6A-AF5B-1E22-0636-868A01E5C152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0" creationId="{024B6811-8143-CCD7-7E69-4F8B1DE4F5BA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1" creationId="{13466392-F6CA-218C-C6F3-DE8927C95EBA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2" creationId="{21D5B427-5DDB-63C8-6A85-62BC397B6EE0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4" creationId="{6899C338-4324-0185-476C-96211CADAD31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5" creationId="{0073955F-EAE3-85B1-B6C8-138C114F12E2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6" creationId="{0609AA08-F2B5-C806-6384-8AEF4A1672B6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8" creationId="{7FFBD16F-DD5F-A23C-B4A5-307B01E815E6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99" creationId="{BDEF3B58-D03F-D876-1A4C-AE4339753BFA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1" creationId="{B1E0FF17-AB0C-C278-DBEF-64185C80D188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3" creationId="{9D17EDA8-0551-5DB4-DEC0-333C9E504285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4" creationId="{4205604F-925C-C30B-34B3-FD0AE9090C92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5" creationId="{FC459EDA-44E1-9453-2D8B-6B07E364C6C6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6" creationId="{4172D889-7643-D55E-5C45-0AF7AC60CD17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7" creationId="{0935C3F8-823F-2B2B-490C-3955445DD91C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8" creationId="{781E2200-6104-52BC-ECEC-105884585A5E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09" creationId="{339FB051-89DB-38FA-8E90-1C94E28434DE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0" creationId="{1DAFCB63-7FCD-7128-B4A1-4811332A64EF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1" creationId="{83937174-441F-5BA1-915D-A2B2F5567B33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2" creationId="{30FE2E98-50C2-03B4-7E63-70831E230FC3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3" creationId="{4B7AE0C5-C2A6-C7FF-0FA4-2175D7888888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4" creationId="{41C899CA-E305-0A23-608D-CD84AA2E5981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5" creationId="{5D44852A-430C-C743-129E-76B03C5617D5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6" creationId="{08CF4426-56AF-3AB1-8A85-C8F05B64115F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7" creationId="{77AC2376-CB30-5277-7ECB-C45D2CE12593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8" creationId="{065F9BC3-0335-F5EA-17AA-58894EFF40D9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19" creationId="{E2E12C68-3B7F-A7EB-74E0-95D5D7A68BB8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0" creationId="{5386A23A-C4B9-203F-4EB0-6DF970EEFE8D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1" creationId="{50FB3070-F8E9-2D97-404D-CE5B847C5D0D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2" creationId="{D63CC690-9E74-D529-BD05-D33283815462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3" creationId="{C9DF4C65-DD2A-DDAC-BECE-70FAE327EF17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4" creationId="{05942739-F7EB-4B55-EBB9-68CC908B3CC6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5" creationId="{055B4102-55B7-EFE9-8304-D5E3AAF866CC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6" creationId="{A44D1A45-7202-421C-AADF-541A117095EF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7" creationId="{E130F543-48BF-342C-519A-852277A8386E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8" creationId="{7C2FC827-A0C1-F4E0-1CF8-B5268AE2E4EF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29" creationId="{B52EC76C-F49B-BD73-1E68-E1D85119AE1D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30" creationId="{D4BC9B0F-D183-5566-079D-91FF34834DF9}"/>
          </ac:cxnSpMkLst>
        </pc:cxnChg>
        <pc:cxnChg chg="mod">
          <ac:chgData name="Susanna Di Giacomo" userId="51cc83ac-d053-465d-a2dd-b77549642faf" providerId="ADAL" clId="{0AAFC44A-8871-4709-B0DE-72E7DD2EA737}" dt="2024-05-14T14:10:19.535" v="938" actId="165"/>
          <ac:cxnSpMkLst>
            <pc:docMk/>
            <pc:sldMk cId="2827010791" sldId="261"/>
            <ac:cxnSpMk id="131" creationId="{C8675D15-DF0D-3D49-0538-0FF0558DB4B1}"/>
          </ac:cxnSpMkLst>
        </pc:cxnChg>
        <pc:cxnChg chg="add mod">
          <ac:chgData name="Susanna Di Giacomo" userId="51cc83ac-d053-465d-a2dd-b77549642faf" providerId="ADAL" clId="{0AAFC44A-8871-4709-B0DE-72E7DD2EA737}" dt="2024-05-14T14:20:26.290" v="989" actId="1076"/>
          <ac:cxnSpMkLst>
            <pc:docMk/>
            <pc:sldMk cId="2827010791" sldId="261"/>
            <ac:cxnSpMk id="139" creationId="{A56CF284-A0F6-13F4-A5B4-6799A44CDB64}"/>
          </ac:cxnSpMkLst>
        </pc:cxnChg>
        <pc:cxnChg chg="add mod">
          <ac:chgData name="Susanna Di Giacomo" userId="51cc83ac-d053-465d-a2dd-b77549642faf" providerId="ADAL" clId="{0AAFC44A-8871-4709-B0DE-72E7DD2EA737}" dt="2024-05-14T14:20:26.290" v="989" actId="1076"/>
          <ac:cxnSpMkLst>
            <pc:docMk/>
            <pc:sldMk cId="2827010791" sldId="261"/>
            <ac:cxnSpMk id="141" creationId="{A4A5FF87-66B4-DFD0-EFFD-CCEB050D23B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47" creationId="{F327BBD5-C995-A3F8-AC57-351EA7CFEDF6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48" creationId="{F0E6E78F-950F-BB12-AF52-8BDEF99512D7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49" creationId="{6CBD1B53-8582-980A-C918-022D5C89EF0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50" creationId="{A97290F5-5125-1602-A521-9BA992F0B51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52" creationId="{C2A1FEE0-30B0-0B30-0A4D-2DD488445BB1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58" creationId="{4A37499E-5277-9AF1-97E1-614AD3BBE72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67" creationId="{323F8476-3F42-3949-18E9-B80E9DD3BF1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68" creationId="{CBF14027-FD5C-47E3-F97D-88989CE8142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69" creationId="{DE478272-25AE-5B00-5F91-416D903FB79A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0" creationId="{C6362491-3693-BFE5-750D-3C6898BBAA1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1" creationId="{81B0AA58-4F55-796A-F22F-6FD531D140E1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3" creationId="{1232C4D8-C697-D2F9-9FF4-40FC5DF00580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4" creationId="{0B5A7D5E-29FA-C08D-32F2-F6731FA5335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5" creationId="{53F28198-64E8-06EB-2EBA-3445AE901B87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7" creationId="{EEF15D7C-F53D-96D3-140C-85DFD4D53EB0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8" creationId="{7B8E8026-DF14-C436-B10B-A98A870F674A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79" creationId="{A031CEA6-2A28-4A10-27BA-7AFD94E84A9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1" creationId="{EB0CC802-1E4B-8B5E-23DD-A872EAE676A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2" creationId="{D416BFCE-5D31-BC0D-D25F-D0BE1191FB5D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4" creationId="{DC2CA51E-43EF-760E-CFAE-1809AD345BD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6" creationId="{EF41962F-0A86-DB5C-A8E5-DA30E093B193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7" creationId="{09CDF4B5-BC5D-2DEB-EEA5-227EA3D49078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8" creationId="{D0156712-7BB1-86FC-7DA6-E6EA6174C1A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89" creationId="{C53294BB-2BC7-4E44-D014-3F0BA25672D0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0" creationId="{3D910128-D954-0C74-A6AD-140A29CE3FB7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1" creationId="{1FBD74AD-E418-CA7F-E6D0-0E1882CD1BA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2" creationId="{A6E8E18A-B1C1-39A9-1F2B-F98ABFE380E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3" creationId="{D31DA765-0FD0-4383-2487-1B549F1DB9E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4" creationId="{555629C8-F433-2544-310C-405F8E4F382A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5" creationId="{05560431-2F1F-54B0-5236-316D1381770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6" creationId="{E5B60C00-C4C3-7D4A-6A63-0B623A53A90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7" creationId="{1854FA94-2DE6-CFD1-859B-A5DCFB018C6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8" creationId="{08EAB410-EBC2-34B8-0FBF-55DF1CBD666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199" creationId="{B5FA1DD0-21E3-D4E9-F5ED-5822E706F30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0" creationId="{2E1776F2-89A6-E3EF-2329-FFFA2ACF22B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1" creationId="{AC0588A1-5EAA-BE06-D233-DF9C8E402598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2" creationId="{0E3EF8B0-5FC8-686F-DE86-DD155CEF454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3" creationId="{97C95ED7-60F1-6273-5DA0-64479243AFB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4" creationId="{64D09235-944A-AD04-F151-A9C6A39B6AA1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5" creationId="{3EC9C44A-337F-9B1F-37F2-150811A5A57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6" creationId="{988D9ECC-FE4D-5B3D-8617-80E149E2D913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7" creationId="{1F785B5A-F9BF-5DEC-9D55-05ECD36FCB86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8" creationId="{8A9F772C-C821-1822-DD25-7DD8BE1DDCE0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09" creationId="{D198C14C-5342-E0C8-44DE-6F3DC66F71D6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0" creationId="{DE66BCD6-0475-7BB5-1D91-C1ADDFDA1771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1" creationId="{97837847-F843-29F2-BA5A-896365FE3224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2" creationId="{EA244090-64F5-D911-BAE6-6C54706D6DF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3" creationId="{7407AA90-A3D2-39AA-BD44-11E0860D4126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4" creationId="{8E226500-5DDA-40C6-2719-310157E7C0D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5" creationId="{9B574E20-0ECA-2621-E00E-7650C715B28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6" creationId="{1CCF90EB-004E-CDBB-8E6F-EF96959216AA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7" creationId="{015DA4EC-65EA-B8D7-95FD-3AC4A53F420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8" creationId="{89EE1EFC-BE35-4F58-455D-66600E9E21F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19" creationId="{F930DB1B-CFEE-6793-9DE8-EB21828A73C1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0" creationId="{04F1A4DA-E594-BA90-813B-3A13E3232368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1" creationId="{C146BCC5-6187-8423-F725-B8F856119DB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2" creationId="{98A2DA9F-C6C2-9AB5-9A20-D8C2DAEA492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3" creationId="{7F1B117F-1CF6-D183-1BBA-CC0A48DA01C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4" creationId="{766A0BFC-C2C7-6A76-0B54-57A3078DEF8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5" creationId="{B690D0FB-5EE8-3BD0-C672-2519B1F46DC0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6" creationId="{E913920D-E11B-ABB2-7FFD-8C40516E039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7" creationId="{E6A21317-186C-F121-3F2C-3A4972C9DF31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8" creationId="{F0A70E25-D86F-CFC9-70E1-FF63BF530876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29" creationId="{0F7A4A2E-090A-7C9C-1452-D9789049DF9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0" creationId="{C5B67BF3-B498-0FC3-374A-8097EAE6C540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1" creationId="{142A4B42-1446-28AE-5058-76E8607815B8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2" creationId="{3FCA291B-0B4D-906B-2B2C-800C9F26EBC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3" creationId="{B7E1C689-7345-7071-10B1-3157B0311433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4" creationId="{DD7FD5AA-FFAE-C00A-8167-F871A6E4C0F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6" creationId="{C933D83D-0E83-888F-F9B3-538EA40B6DD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7" creationId="{A9E6DF38-8DB1-F3C0-874D-3A1D6C0576C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38" creationId="{F8CF0E86-0D52-B757-2295-83E84B148FE4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0" creationId="{18C236F5-C23C-7AD6-7128-416FECF1477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1" creationId="{1F5B16B7-894D-38F5-56EC-F52B2B005BB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2" creationId="{B7A042CA-1E12-77E9-3627-EEF6AB97BFAC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4" creationId="{B8F9A792-C417-CE70-197E-8AB6F7F3B2A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5" creationId="{2EBDB9AA-113F-5C6C-9D43-2DD9E3C5344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7" creationId="{9E41A4AE-513C-809F-89DD-92603AAD129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49" creationId="{44EC3A05-4DAD-0033-CC43-34F033E80A8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0" creationId="{6213F42C-E612-80F8-C901-8DC7805E3A32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1" creationId="{94EC4698-B853-D626-FFD3-7AABD5C6B56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2" creationId="{B68C751F-33B3-3A38-F288-25A5DCB4FB19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4" creationId="{96D7DCE1-35E1-C737-6A87-FA1CA60DE86F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5" creationId="{0CB4A760-302B-7F49-9998-0E0EB8948D1A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6" creationId="{76963862-EC8F-8A56-509F-1EF9C579E454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8" creationId="{CA471704-F5D2-9EC2-6A82-99836036A44B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59" creationId="{9C2FDE55-F594-8786-1E0B-F5E78548235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0" creationId="{57A34F65-9AEA-BF14-C8FE-4A803403A188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2" creationId="{D50646C9-6956-8AE0-2037-1369B3EF66D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3" creationId="{285A6FAB-7895-2291-5A99-13C96A360ED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5" creationId="{5A611E51-4D2C-64CC-A0AA-E6D740E0AD6E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7" creationId="{86654A33-0253-F5E7-9161-7BBE6F22FAE5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8" creationId="{A99D6B0B-5252-CB2E-F60C-340057AD106D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69" creationId="{FF2B86FC-9896-F9A6-120F-9AF24F3B874A}"/>
          </ac:cxnSpMkLst>
        </pc:cxnChg>
        <pc:cxnChg chg="mod">
          <ac:chgData name="Susanna Di Giacomo" userId="51cc83ac-d053-465d-a2dd-b77549642faf" providerId="ADAL" clId="{0AAFC44A-8871-4709-B0DE-72E7DD2EA737}" dt="2024-05-14T14:20:21.810" v="987"/>
          <ac:cxnSpMkLst>
            <pc:docMk/>
            <pc:sldMk cId="2827010791" sldId="261"/>
            <ac:cxnSpMk id="270" creationId="{5A48FB5F-0A34-ED55-6928-E496C4205B5C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80" creationId="{348FE6E6-D482-77FA-0381-502FA0FB0855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82" creationId="{B94E3416-5F0E-8CBA-FE22-45E720037526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86" creationId="{33F6F797-50E4-8CDF-044B-6A24CE7B27B9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87" creationId="{46B6848B-DD4B-C969-591E-92090755B54F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88" creationId="{515A75F8-4992-3DE5-5AA1-EDC2F0A8E919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89" creationId="{78D7FE0F-70F1-DFBC-33D0-03DCF7ECEBDE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1" creationId="{82C880AB-DAB1-793F-D7DE-47D474F97A9B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2" creationId="{37B15B75-E88C-43C4-C284-D95429CACE96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3" creationId="{6E3FDCD4-6F38-7F1C-2FF9-62AF15FAA244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6" creationId="{20FA5CB5-6E69-4617-76B4-E017C84C1FDB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7" creationId="{D85397E5-FF1C-263F-B650-5E0124E3FDB9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8" creationId="{91D517F6-CB96-FD48-1EAE-B5CE731F9BA7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299" creationId="{75EC48A8-B855-8D65-5865-06E70FE82A43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0" creationId="{89019892-FC49-3505-14BE-7F75582AD228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1" creationId="{B2C5AEF6-3D23-4F63-1206-8CE9B6F49DC1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2" creationId="{81950DB8-2E9B-F825-12F6-FF4710F9D9E5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3" creationId="{1C477CE4-F47D-CD3E-101C-B29360D49427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4" creationId="{B9FE36DC-8A8B-946F-ED39-C2C107BEB9F7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5" creationId="{798E123D-4985-C155-8421-BE6B88E64DBD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7" creationId="{AC67D433-1380-E9BF-3920-880C591840EA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08" creationId="{764104D3-DFCF-61AB-2596-29DCBB349D84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0" creationId="{A9ED73CF-53D1-51F5-99E4-C6CD0F28F333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1" creationId="{EEC0B771-B8EF-83DD-2C86-0C770206D3A3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2" creationId="{6C1CE730-5D26-354E-279B-2440B9C184BD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3" creationId="{AA3E085B-0DC3-3F5C-8E65-1C785E576A48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4" creationId="{D3972E09-60B8-2D44-50F7-BC4D2CCCD00F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5" creationId="{E8CEA640-749D-6E3E-0AF2-827CFB4C29F3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6" creationId="{D8E6B2CE-397C-134E-B311-7B4A557AF441}"/>
          </ac:cxnSpMkLst>
        </pc:cxnChg>
        <pc:cxnChg chg="mod">
          <ac:chgData name="Susanna Di Giacomo" userId="51cc83ac-d053-465d-a2dd-b77549642faf" providerId="ADAL" clId="{0AAFC44A-8871-4709-B0DE-72E7DD2EA737}" dt="2024-05-14T14:21:15.929" v="1003"/>
          <ac:cxnSpMkLst>
            <pc:docMk/>
            <pc:sldMk cId="2827010791" sldId="261"/>
            <ac:cxnSpMk id="317" creationId="{0486186F-A569-DFF8-630A-73035711EF09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27" creationId="{976ACFBC-D46E-6F7D-BCCA-F87B27B7FED1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29" creationId="{278A3DFC-0DBB-524A-2055-F9D820B31182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33" creationId="{51B0D856-2B8E-0F9F-38E5-845EB81F88DD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34" creationId="{9B5D0F2C-774F-9B49-18E7-0F7DF9324429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35" creationId="{4FF920B0-B057-CBE6-79AE-E6F4E6DBD161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36" creationId="{E0810EC1-FE59-77C9-2F4D-29B352E6585B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38" creationId="{4D384668-0BBE-643F-C166-8B24E4421095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39" creationId="{58173337-FC2F-7B46-7CEA-9C445D5B14E4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0" creationId="{9C1A8EFC-58B9-EDAD-8CCF-E22FE272067E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3" creationId="{60AD7EB7-338C-2386-8635-65B07F650E31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4" creationId="{6590C81B-A976-0629-FBF0-F161BAA5BBDB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5" creationId="{91E5E64C-4550-EA7E-7069-8DFDC2C08804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6" creationId="{BD86B577-26AD-38D6-7007-968D4D4F7C42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7" creationId="{4358130F-4B30-2E80-6609-917A47198299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8" creationId="{CEA3F4D9-1DEF-EB6C-B406-CCC7ABE42079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49" creationId="{2D7CE76A-FA54-B64B-F702-8D98812EB3E1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0" creationId="{1B3D5D6F-8D41-9819-85BB-51544127008A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1" creationId="{F8C1DD43-90D2-B8E5-6F10-3330EA409863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2" creationId="{96DF8388-B768-421B-7D15-797CAB9C5D4C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4" creationId="{3DF3802A-39A4-1D1D-8C71-020E02655ACC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5" creationId="{D50DB325-EDCC-F5E3-6BDC-77875D1D11AE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7" creationId="{C097BE69-6C7E-37AC-AC91-D49C780BCD63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8" creationId="{E4FEA340-FB61-C533-32C6-FD37859F519A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59" creationId="{912F243C-185D-ED2F-4183-AE1797A65565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60" creationId="{F023036A-13BB-DA66-B8CC-7668B07B5831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61" creationId="{77D362D3-3A41-BAA1-7EC7-A76A4E47E6D6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62" creationId="{A59074B4-48C9-4619-9689-57DE25877282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63" creationId="{FE0A91AE-7FDE-7EFE-1CDC-9EED75AA3334}"/>
          </ac:cxnSpMkLst>
        </pc:cxnChg>
        <pc:cxnChg chg="mod">
          <ac:chgData name="Susanna Di Giacomo" userId="51cc83ac-d053-465d-a2dd-b77549642faf" providerId="ADAL" clId="{0AAFC44A-8871-4709-B0DE-72E7DD2EA737}" dt="2024-05-14T16:42:00.002" v="1642" actId="165"/>
          <ac:cxnSpMkLst>
            <pc:docMk/>
            <pc:sldMk cId="2827010791" sldId="261"/>
            <ac:cxnSpMk id="364" creationId="{2A8EF5CE-7B88-9491-1E65-8B414F7D0EEE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66" creationId="{6E0E629F-1764-7B0E-1EE1-6BF168405A7B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68" creationId="{59B74A68-7302-814F-642F-95BCFF4BBE8C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73" creationId="{0396FB2E-18B1-2384-869A-94D7FD297DC4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75" creationId="{57DEC3FF-6B63-D75D-B0F3-C8D6B7DA2BAC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80" creationId="{FB8A5232-B01B-2AA4-5813-CDB9FA727122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81" creationId="{3B080D84-D052-44B0-FA57-5CB7B8E08752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82" creationId="{FDE520FA-7193-F75D-F94B-1B09D275F4E6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85" creationId="{BFA81B5D-4FA7-C3F5-F686-1D0F863D1B9C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87" creationId="{9454B370-18F4-5057-3CD8-E663ACAB395E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93" creationId="{6174DB67-D7AA-78C1-96F2-8A15F472427C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94" creationId="{0F0C61AE-9FBB-A1D2-6B1F-A7357A1B10AB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97" creationId="{5E442A71-DA29-13B4-C593-28C284A38DB9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98" creationId="{1331FED2-4A3F-9E1E-1495-A591B2341B0C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399" creationId="{9E09F72B-7D5C-EF2B-7F08-005A3DDBFF4D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400" creationId="{9CF3F1ED-C8E4-53E5-1129-C5489F5B67F4}"/>
          </ac:cxnSpMkLst>
        </pc:cxnChg>
        <pc:cxnChg chg="mod topLvl">
          <ac:chgData name="Susanna Di Giacomo" userId="51cc83ac-d053-465d-a2dd-b77549642faf" providerId="ADAL" clId="{0AAFC44A-8871-4709-B0DE-72E7DD2EA737}" dt="2024-05-14T16:42:12.967" v="1644" actId="164"/>
          <ac:cxnSpMkLst>
            <pc:docMk/>
            <pc:sldMk cId="2827010791" sldId="261"/>
            <ac:cxnSpMk id="402" creationId="{F2F5CEDF-F79F-3932-1A7E-50D2D922A097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05" creationId="{1EEA8F2E-B024-8FC1-26F3-908105B9502D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08" creationId="{3E48FC07-5AF7-F3F5-33D3-46FD413EA42B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11" creationId="{2AFF7688-9C21-A8B8-DA28-467719070358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14" creationId="{1E800051-46D6-BB12-B52B-4360FD21D7A0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17" creationId="{E577CFE3-D024-75B9-B5F1-B7534D8836D0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0" creationId="{1CF2194A-6E3C-3733-09D3-AAB3D934FDDB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1" creationId="{FBCBF7FE-9F34-2AC7-B0D1-0F89407CE8C3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2" creationId="{56C283DB-14CF-208A-E3A3-3774BFDBBD28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3" creationId="{CD2857C3-01EE-F893-446F-B9C92675C974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4" creationId="{C965BEE2-1A1A-2909-88CE-DDF1E0A6C074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5" creationId="{CAD0CF19-863D-58B8-D5F5-EF6895E2E441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26" creationId="{2DBEFBC5-DA26-13B3-A45B-DB779C505D45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30" creationId="{6773E5FC-261D-00D1-E900-AD1EB5339A38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31" creationId="{E5FAFC49-CA90-227B-E8C7-71D4DC4ECF4E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34" creationId="{37641DEE-8DE8-7123-E46E-92C731E421F2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35" creationId="{912095BC-2F9B-E9EC-84CD-C695EF8DDC9B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37" creationId="{D23169EE-3C24-4DDB-4F67-28955ADB28F7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39" creationId="{E9D95610-31AA-30AE-6651-BE45B6A3C630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40" creationId="{01ECC3E4-9049-EC45-37D3-A09DBB1C8E01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41" creationId="{54D160E5-2C67-F08D-896B-CC6BC7635B72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42" creationId="{5BB6CD0F-4C88-9522-1AF2-14344E5FC27F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43" creationId="{FB2E9211-51D4-D3DF-639F-4045E00B8E8B}"/>
          </ac:cxnSpMkLst>
        </pc:cxnChg>
        <pc:cxnChg chg="mod">
          <ac:chgData name="Susanna Di Giacomo" userId="51cc83ac-d053-465d-a2dd-b77549642faf" providerId="ADAL" clId="{0AAFC44A-8871-4709-B0DE-72E7DD2EA737}" dt="2024-05-14T16:42:05.988" v="1643" actId="165"/>
          <ac:cxnSpMkLst>
            <pc:docMk/>
            <pc:sldMk cId="2827010791" sldId="261"/>
            <ac:cxnSpMk id="445" creationId="{9DE8592C-9DA6-F535-B1DA-B1487F947FDF}"/>
          </ac:cxnSpMkLst>
        </pc:cxnChg>
      </pc:sldChg>
      <pc:sldChg chg="del">
        <pc:chgData name="Susanna Di Giacomo" userId="51cc83ac-d053-465d-a2dd-b77549642faf" providerId="ADAL" clId="{0AAFC44A-8871-4709-B0DE-72E7DD2EA737}" dt="2024-05-15T09:32:49.871" v="2589" actId="47"/>
        <pc:sldMkLst>
          <pc:docMk/>
          <pc:sldMk cId="3822338059" sldId="263"/>
        </pc:sldMkLst>
      </pc:sldChg>
      <pc:sldChg chg="del">
        <pc:chgData name="Susanna Di Giacomo" userId="51cc83ac-d053-465d-a2dd-b77549642faf" providerId="ADAL" clId="{0AAFC44A-8871-4709-B0DE-72E7DD2EA737}" dt="2024-05-14T07:57:00.304" v="324" actId="47"/>
        <pc:sldMkLst>
          <pc:docMk/>
          <pc:sldMk cId="3812895726" sldId="264"/>
        </pc:sldMkLst>
      </pc:sldChg>
      <pc:sldChg chg="del">
        <pc:chgData name="Susanna Di Giacomo" userId="51cc83ac-d053-465d-a2dd-b77549642faf" providerId="ADAL" clId="{0AAFC44A-8871-4709-B0DE-72E7DD2EA737}" dt="2024-05-14T08:54:45.359" v="494" actId="47"/>
        <pc:sldMkLst>
          <pc:docMk/>
          <pc:sldMk cId="2090863091" sldId="266"/>
        </pc:sldMkLst>
      </pc:sldChg>
      <pc:sldChg chg="del">
        <pc:chgData name="Susanna Di Giacomo" userId="51cc83ac-d053-465d-a2dd-b77549642faf" providerId="ADAL" clId="{0AAFC44A-8871-4709-B0DE-72E7DD2EA737}" dt="2024-05-14T07:57:01.617" v="325" actId="47"/>
        <pc:sldMkLst>
          <pc:docMk/>
          <pc:sldMk cId="1242497368" sldId="267"/>
        </pc:sldMkLst>
      </pc:sldChg>
      <pc:sldChg chg="del">
        <pc:chgData name="Susanna Di Giacomo" userId="51cc83ac-d053-465d-a2dd-b77549642faf" providerId="ADAL" clId="{0AAFC44A-8871-4709-B0DE-72E7DD2EA737}" dt="2024-05-15T09:26:33.218" v="2456" actId="47"/>
        <pc:sldMkLst>
          <pc:docMk/>
          <pc:sldMk cId="1283652300" sldId="268"/>
        </pc:sldMkLst>
      </pc:sldChg>
      <pc:sldChg chg="modSp del mod">
        <pc:chgData name="Susanna Di Giacomo" userId="51cc83ac-d053-465d-a2dd-b77549642faf" providerId="ADAL" clId="{0AAFC44A-8871-4709-B0DE-72E7DD2EA737}" dt="2024-05-14T14:31:28.379" v="1009" actId="47"/>
        <pc:sldMkLst>
          <pc:docMk/>
          <pc:sldMk cId="2688821321" sldId="269"/>
        </pc:sldMkLst>
        <pc:spChg chg="mod">
          <ac:chgData name="Susanna Di Giacomo" userId="51cc83ac-d053-465d-a2dd-b77549642faf" providerId="ADAL" clId="{0AAFC44A-8871-4709-B0DE-72E7DD2EA737}" dt="2024-05-14T07:55:04.941" v="319" actId="27636"/>
          <ac:spMkLst>
            <pc:docMk/>
            <pc:sldMk cId="2688821321" sldId="269"/>
            <ac:spMk id="4" creationId="{247373C9-784D-399E-90F2-CE51B185ECB9}"/>
          </ac:spMkLst>
        </pc:spChg>
      </pc:sldChg>
      <pc:sldChg chg="del">
        <pc:chgData name="Susanna Di Giacomo" userId="51cc83ac-d053-465d-a2dd-b77549642faf" providerId="ADAL" clId="{0AAFC44A-8871-4709-B0DE-72E7DD2EA737}" dt="2024-05-15T08:39:41.658" v="2103" actId="47"/>
        <pc:sldMkLst>
          <pc:docMk/>
          <pc:sldMk cId="3226608195" sldId="270"/>
        </pc:sldMkLst>
      </pc:sldChg>
      <pc:sldChg chg="addSp delSp modSp mod">
        <pc:chgData name="Susanna Di Giacomo" userId="51cc83ac-d053-465d-a2dd-b77549642faf" providerId="ADAL" clId="{0AAFC44A-8871-4709-B0DE-72E7DD2EA737}" dt="2024-05-17T15:54:17.830" v="9890" actId="14100"/>
        <pc:sldMkLst>
          <pc:docMk/>
          <pc:sldMk cId="3021647780" sldId="271"/>
        </pc:sldMkLst>
        <pc:spChg chg="mod">
          <ac:chgData name="Susanna Di Giacomo" userId="51cc83ac-d053-465d-a2dd-b77549642faf" providerId="ADAL" clId="{0AAFC44A-8871-4709-B0DE-72E7DD2EA737}" dt="2024-05-15T09:28:52.859" v="2529" actId="20577"/>
          <ac:spMkLst>
            <pc:docMk/>
            <pc:sldMk cId="3021647780" sldId="271"/>
            <ac:spMk id="2" creationId="{927F3655-09DC-9A2F-54BC-5307434684AA}"/>
          </ac:spMkLst>
        </pc:spChg>
        <pc:spChg chg="mod">
          <ac:chgData name="Susanna Di Giacomo" userId="51cc83ac-d053-465d-a2dd-b77549642faf" providerId="ADAL" clId="{0AAFC44A-8871-4709-B0DE-72E7DD2EA737}" dt="2024-05-17T15:27:52.321" v="9834" actId="14100"/>
          <ac:spMkLst>
            <pc:docMk/>
            <pc:sldMk cId="3021647780" sldId="271"/>
            <ac:spMk id="6" creationId="{A91B9D4A-9F2C-56E5-677E-6EEA026EA062}"/>
          </ac:spMkLst>
        </pc:spChg>
        <pc:spChg chg="mod">
          <ac:chgData name="Susanna Di Giacomo" userId="51cc83ac-d053-465d-a2dd-b77549642faf" providerId="ADAL" clId="{0AAFC44A-8871-4709-B0DE-72E7DD2EA737}" dt="2024-05-15T09:32:38.050" v="2586" actId="1076"/>
          <ac:spMkLst>
            <pc:docMk/>
            <pc:sldMk cId="3021647780" sldId="271"/>
            <ac:spMk id="7" creationId="{44413660-E656-A2E0-AC79-56F2A0BFBF66}"/>
          </ac:spMkLst>
        </pc:spChg>
        <pc:spChg chg="mod">
          <ac:chgData name="Susanna Di Giacomo" userId="51cc83ac-d053-465d-a2dd-b77549642faf" providerId="ADAL" clId="{0AAFC44A-8871-4709-B0DE-72E7DD2EA737}" dt="2024-05-15T09:29:29.892" v="2546" actId="1035"/>
          <ac:spMkLst>
            <pc:docMk/>
            <pc:sldMk cId="3021647780" sldId="271"/>
            <ac:spMk id="17" creationId="{EEC602CD-9E39-2AA5-6C03-94968E306C36}"/>
          </ac:spMkLst>
        </pc:spChg>
        <pc:spChg chg="mod">
          <ac:chgData name="Susanna Di Giacomo" userId="51cc83ac-d053-465d-a2dd-b77549642faf" providerId="ADAL" clId="{0AAFC44A-8871-4709-B0DE-72E7DD2EA737}" dt="2024-05-15T09:29:35.321" v="2547" actId="1076"/>
          <ac:spMkLst>
            <pc:docMk/>
            <pc:sldMk cId="3021647780" sldId="271"/>
            <ac:spMk id="20" creationId="{ADF1E221-E0E7-6743-8BB1-B57EA135C15B}"/>
          </ac:spMkLst>
        </pc:spChg>
        <pc:spChg chg="add mod">
          <ac:chgData name="Susanna Di Giacomo" userId="51cc83ac-d053-465d-a2dd-b77549642faf" providerId="ADAL" clId="{0AAFC44A-8871-4709-B0DE-72E7DD2EA737}" dt="2024-05-17T15:54:17.830" v="9890" actId="14100"/>
          <ac:spMkLst>
            <pc:docMk/>
            <pc:sldMk cId="3021647780" sldId="271"/>
            <ac:spMk id="21" creationId="{2AA52050-7F47-E014-D107-FC271CAA5C73}"/>
          </ac:spMkLst>
        </pc:spChg>
        <pc:grpChg chg="add mod">
          <ac:chgData name="Susanna Di Giacomo" userId="51cc83ac-d053-465d-a2dd-b77549642faf" providerId="ADAL" clId="{0AAFC44A-8871-4709-B0DE-72E7DD2EA737}" dt="2024-05-15T09:29:09.369" v="2537" actId="1076"/>
          <ac:grpSpMkLst>
            <pc:docMk/>
            <pc:sldMk cId="3021647780" sldId="271"/>
            <ac:grpSpMk id="8" creationId="{AF056672-B3B6-8E47-A547-F888B4197681}"/>
          </ac:grpSpMkLst>
        </pc:grpChg>
        <pc:grpChg chg="del">
          <ac:chgData name="Susanna Di Giacomo" userId="51cc83ac-d053-465d-a2dd-b77549642faf" providerId="ADAL" clId="{0AAFC44A-8871-4709-B0DE-72E7DD2EA737}" dt="2024-05-15T09:27:06.652" v="2457" actId="478"/>
          <ac:grpSpMkLst>
            <pc:docMk/>
            <pc:sldMk cId="3021647780" sldId="271"/>
            <ac:grpSpMk id="19" creationId="{97A57F40-E1BC-B57E-0E82-FEC39B0E886E}"/>
          </ac:grpSpMkLst>
        </pc:grpChg>
        <pc:picChg chg="add mod">
          <ac:chgData name="Susanna Di Giacomo" userId="51cc83ac-d053-465d-a2dd-b77549642faf" providerId="ADAL" clId="{0AAFC44A-8871-4709-B0DE-72E7DD2EA737}" dt="2024-05-15T09:32:41.097" v="2588" actId="1076"/>
          <ac:picMkLst>
            <pc:docMk/>
            <pc:sldMk cId="3021647780" sldId="271"/>
            <ac:picMk id="3" creationId="{D9252604-4A25-B524-0493-D65A8462C59E}"/>
          </ac:picMkLst>
        </pc:picChg>
        <pc:picChg chg="mod">
          <ac:chgData name="Susanna Di Giacomo" userId="51cc83ac-d053-465d-a2dd-b77549642faf" providerId="ADAL" clId="{0AAFC44A-8871-4709-B0DE-72E7DD2EA737}" dt="2024-05-15T09:29:12.987" v="2538" actId="14100"/>
          <ac:picMkLst>
            <pc:docMk/>
            <pc:sldMk cId="3021647780" sldId="271"/>
            <ac:picMk id="9" creationId="{16730A73-A596-79E7-2220-26F938646C06}"/>
          </ac:picMkLst>
        </pc:picChg>
        <pc:cxnChg chg="mod">
          <ac:chgData name="Susanna Di Giacomo" userId="51cc83ac-d053-465d-a2dd-b77549642faf" providerId="ADAL" clId="{0AAFC44A-8871-4709-B0DE-72E7DD2EA737}" dt="2024-05-15T09:29:26.095" v="2541" actId="1076"/>
          <ac:cxnSpMkLst>
            <pc:docMk/>
            <pc:sldMk cId="3021647780" sldId="271"/>
            <ac:cxnSpMk id="13" creationId="{01A36F19-1BC7-29F7-3030-5DF8C441BD18}"/>
          </ac:cxnSpMkLst>
        </pc:cxnChg>
        <pc:cxnChg chg="mod">
          <ac:chgData name="Susanna Di Giacomo" userId="51cc83ac-d053-465d-a2dd-b77549642faf" providerId="ADAL" clId="{0AAFC44A-8871-4709-B0DE-72E7DD2EA737}" dt="2024-05-15T09:29:35.321" v="2547" actId="1076"/>
          <ac:cxnSpMkLst>
            <pc:docMk/>
            <pc:sldMk cId="3021647780" sldId="271"/>
            <ac:cxnSpMk id="15" creationId="{3F925D29-524D-05C8-60AA-5763D1BFDB81}"/>
          </ac:cxnSpMkLst>
        </pc:cxnChg>
      </pc:sldChg>
      <pc:sldChg chg="addSp delSp modSp del mod ord">
        <pc:chgData name="Susanna Di Giacomo" userId="51cc83ac-d053-465d-a2dd-b77549642faf" providerId="ADAL" clId="{0AAFC44A-8871-4709-B0DE-72E7DD2EA737}" dt="2024-05-17T14:21:07.631" v="8924" actId="47"/>
        <pc:sldMkLst>
          <pc:docMk/>
          <pc:sldMk cId="633007457" sldId="272"/>
        </pc:sldMkLst>
        <pc:spChg chg="mod">
          <ac:chgData name="Susanna Di Giacomo" userId="51cc83ac-d053-465d-a2dd-b77549642faf" providerId="ADAL" clId="{0AAFC44A-8871-4709-B0DE-72E7DD2EA737}" dt="2024-05-15T09:16:40.236" v="2319" actId="20577"/>
          <ac:spMkLst>
            <pc:docMk/>
            <pc:sldMk cId="633007457" sldId="272"/>
            <ac:spMk id="2" creationId="{EFA7DFDF-69D0-05E1-9299-EBC3804717E2}"/>
          </ac:spMkLst>
        </pc:spChg>
        <pc:spChg chg="mod">
          <ac:chgData name="Susanna Di Giacomo" userId="51cc83ac-d053-465d-a2dd-b77549642faf" providerId="ADAL" clId="{0AAFC44A-8871-4709-B0DE-72E7DD2EA737}" dt="2024-05-15T09:25:49.480" v="2454" actId="14100"/>
          <ac:spMkLst>
            <pc:docMk/>
            <pc:sldMk cId="633007457" sldId="272"/>
            <ac:spMk id="3" creationId="{07995391-C29C-19C0-34C7-FD93216BE30A}"/>
          </ac:spMkLst>
        </pc:spChg>
        <pc:spChg chg="del">
          <ac:chgData name="Susanna Di Giacomo" userId="51cc83ac-d053-465d-a2dd-b77549642faf" providerId="ADAL" clId="{0AAFC44A-8871-4709-B0DE-72E7DD2EA737}" dt="2024-05-15T09:19:22.611" v="2332" actId="478"/>
          <ac:spMkLst>
            <pc:docMk/>
            <pc:sldMk cId="633007457" sldId="272"/>
            <ac:spMk id="5" creationId="{AA290219-531B-558A-AE5E-28CBECA4C5CA}"/>
          </ac:spMkLst>
        </pc:spChg>
        <pc:spChg chg="del">
          <ac:chgData name="Susanna Di Giacomo" userId="51cc83ac-d053-465d-a2dd-b77549642faf" providerId="ADAL" clId="{0AAFC44A-8871-4709-B0DE-72E7DD2EA737}" dt="2024-05-15T09:19:21.635" v="2331" actId="478"/>
          <ac:spMkLst>
            <pc:docMk/>
            <pc:sldMk cId="633007457" sldId="272"/>
            <ac:spMk id="6" creationId="{F0761B45-5F91-33F9-228D-2A0FF237A262}"/>
          </ac:spMkLst>
        </pc:spChg>
        <pc:spChg chg="del">
          <ac:chgData name="Susanna Di Giacomo" userId="51cc83ac-d053-465d-a2dd-b77549642faf" providerId="ADAL" clId="{0AAFC44A-8871-4709-B0DE-72E7DD2EA737}" dt="2024-05-15T09:19:22.611" v="2332" actId="478"/>
          <ac:spMkLst>
            <pc:docMk/>
            <pc:sldMk cId="633007457" sldId="272"/>
            <ac:spMk id="7" creationId="{7185F3B7-FF27-CC7A-E507-4962613DB445}"/>
          </ac:spMkLst>
        </pc:spChg>
        <pc:spChg chg="add mod">
          <ac:chgData name="Susanna Di Giacomo" userId="51cc83ac-d053-465d-a2dd-b77549642faf" providerId="ADAL" clId="{0AAFC44A-8871-4709-B0DE-72E7DD2EA737}" dt="2024-05-15T09:22:22.695" v="2430" actId="164"/>
          <ac:spMkLst>
            <pc:docMk/>
            <pc:sldMk cId="633007457" sldId="272"/>
            <ac:spMk id="11" creationId="{36E1AD87-1564-5C59-371D-4454667A3D33}"/>
          </ac:spMkLst>
        </pc:spChg>
        <pc:spChg chg="add mod">
          <ac:chgData name="Susanna Di Giacomo" userId="51cc83ac-d053-465d-a2dd-b77549642faf" providerId="ADAL" clId="{0AAFC44A-8871-4709-B0DE-72E7DD2EA737}" dt="2024-05-15T09:22:13.835" v="2429" actId="1035"/>
          <ac:spMkLst>
            <pc:docMk/>
            <pc:sldMk cId="633007457" sldId="272"/>
            <ac:spMk id="12" creationId="{C6B9F80B-1317-32A7-DAD4-FF39CE1A479F}"/>
          </ac:spMkLst>
        </pc:spChg>
        <pc:spChg chg="add del mod">
          <ac:chgData name="Susanna Di Giacomo" userId="51cc83ac-d053-465d-a2dd-b77549642faf" providerId="ADAL" clId="{0AAFC44A-8871-4709-B0DE-72E7DD2EA737}" dt="2024-05-15T09:21:05.619" v="2348" actId="478"/>
          <ac:spMkLst>
            <pc:docMk/>
            <pc:sldMk cId="633007457" sldId="272"/>
            <ac:spMk id="13" creationId="{CC3038D1-0AC2-3112-4ED1-4B9A8BD77CB2}"/>
          </ac:spMkLst>
        </pc:spChg>
        <pc:spChg chg="add mod">
          <ac:chgData name="Susanna Di Giacomo" userId="51cc83ac-d053-465d-a2dd-b77549642faf" providerId="ADAL" clId="{0AAFC44A-8871-4709-B0DE-72E7DD2EA737}" dt="2024-05-15T09:22:22.695" v="2430" actId="164"/>
          <ac:spMkLst>
            <pc:docMk/>
            <pc:sldMk cId="633007457" sldId="272"/>
            <ac:spMk id="15" creationId="{7CE47F9D-8E8C-6C91-3891-8EF3DE77A204}"/>
          </ac:spMkLst>
        </pc:spChg>
        <pc:spChg chg="add mod">
          <ac:chgData name="Susanna Di Giacomo" userId="51cc83ac-d053-465d-a2dd-b77549642faf" providerId="ADAL" clId="{0AAFC44A-8871-4709-B0DE-72E7DD2EA737}" dt="2024-05-15T09:22:22.695" v="2430" actId="164"/>
          <ac:spMkLst>
            <pc:docMk/>
            <pc:sldMk cId="633007457" sldId="272"/>
            <ac:spMk id="16" creationId="{2D0903AF-4414-D655-AFCC-C126172A3A65}"/>
          </ac:spMkLst>
        </pc:spChg>
        <pc:spChg chg="add mod">
          <ac:chgData name="Susanna Di Giacomo" userId="51cc83ac-d053-465d-a2dd-b77549642faf" providerId="ADAL" clId="{0AAFC44A-8871-4709-B0DE-72E7DD2EA737}" dt="2024-05-15T09:22:13.835" v="2429" actId="1035"/>
          <ac:spMkLst>
            <pc:docMk/>
            <pc:sldMk cId="633007457" sldId="272"/>
            <ac:spMk id="17" creationId="{CFE67F69-6516-1291-DBDB-983BBDA0DD61}"/>
          </ac:spMkLst>
        </pc:spChg>
        <pc:spChg chg="add mod">
          <ac:chgData name="Susanna Di Giacomo" userId="51cc83ac-d053-465d-a2dd-b77549642faf" providerId="ADAL" clId="{0AAFC44A-8871-4709-B0DE-72E7DD2EA737}" dt="2024-05-15T09:22:13.835" v="2429" actId="1035"/>
          <ac:spMkLst>
            <pc:docMk/>
            <pc:sldMk cId="633007457" sldId="272"/>
            <ac:spMk id="18" creationId="{031AD543-02D6-AB59-FF14-D9AAB12B51C4}"/>
          </ac:spMkLst>
        </pc:spChg>
        <pc:spChg chg="add mod">
          <ac:chgData name="Susanna Di Giacomo" userId="51cc83ac-d053-465d-a2dd-b77549642faf" providerId="ADAL" clId="{0AAFC44A-8871-4709-B0DE-72E7DD2EA737}" dt="2024-05-15T09:22:13.835" v="2429" actId="1035"/>
          <ac:spMkLst>
            <pc:docMk/>
            <pc:sldMk cId="633007457" sldId="272"/>
            <ac:spMk id="19" creationId="{A709E777-4D2F-A49E-D3BB-AD65AD597E33}"/>
          </ac:spMkLst>
        </pc:spChg>
        <pc:grpChg chg="add mod">
          <ac:chgData name="Susanna Di Giacomo" userId="51cc83ac-d053-465d-a2dd-b77549642faf" providerId="ADAL" clId="{0AAFC44A-8871-4709-B0DE-72E7DD2EA737}" dt="2024-05-15T09:22:22.695" v="2430" actId="164"/>
          <ac:grpSpMkLst>
            <pc:docMk/>
            <pc:sldMk cId="633007457" sldId="272"/>
            <ac:grpSpMk id="20" creationId="{28CBFCD8-7B80-E296-827D-E850DC6D2652}"/>
          </ac:grpSpMkLst>
        </pc:grpChg>
        <pc:picChg chg="del">
          <ac:chgData name="Susanna Di Giacomo" userId="51cc83ac-d053-465d-a2dd-b77549642faf" providerId="ADAL" clId="{0AAFC44A-8871-4709-B0DE-72E7DD2EA737}" dt="2024-05-15T09:17:10.019" v="2330" actId="478"/>
          <ac:picMkLst>
            <pc:docMk/>
            <pc:sldMk cId="633007457" sldId="272"/>
            <ac:picMk id="4" creationId="{157B3669-042D-F531-847E-35E24E4CFC2C}"/>
          </ac:picMkLst>
        </pc:picChg>
        <pc:picChg chg="add mod">
          <ac:chgData name="Susanna Di Giacomo" userId="51cc83ac-d053-465d-a2dd-b77549642faf" providerId="ADAL" clId="{0AAFC44A-8871-4709-B0DE-72E7DD2EA737}" dt="2024-05-15T09:22:13.835" v="2429" actId="1035"/>
          <ac:picMkLst>
            <pc:docMk/>
            <pc:sldMk cId="633007457" sldId="272"/>
            <ac:picMk id="8" creationId="{BC13C8BB-53F0-B0D5-4725-B90F5C556677}"/>
          </ac:picMkLst>
        </pc:picChg>
        <pc:picChg chg="del">
          <ac:chgData name="Susanna Di Giacomo" userId="51cc83ac-d053-465d-a2dd-b77549642faf" providerId="ADAL" clId="{0AAFC44A-8871-4709-B0DE-72E7DD2EA737}" dt="2024-05-15T09:16:18.171" v="2307" actId="478"/>
          <ac:picMkLst>
            <pc:docMk/>
            <pc:sldMk cId="633007457" sldId="272"/>
            <ac:picMk id="9" creationId="{C7C409AB-1D8C-AF2C-BDC6-504070A49A46}"/>
          </ac:picMkLst>
        </pc:picChg>
        <pc:picChg chg="add mod">
          <ac:chgData name="Susanna Di Giacomo" userId="51cc83ac-d053-465d-a2dd-b77549642faf" providerId="ADAL" clId="{0AAFC44A-8871-4709-B0DE-72E7DD2EA737}" dt="2024-05-15T09:22:22.695" v="2430" actId="164"/>
          <ac:picMkLst>
            <pc:docMk/>
            <pc:sldMk cId="633007457" sldId="272"/>
            <ac:picMk id="10" creationId="{5B020B25-8833-1525-7F59-6B0402F51A7D}"/>
          </ac:picMkLst>
        </pc:picChg>
        <pc:picChg chg="add mod">
          <ac:chgData name="Susanna Di Giacomo" userId="51cc83ac-d053-465d-a2dd-b77549642faf" providerId="ADAL" clId="{0AAFC44A-8871-4709-B0DE-72E7DD2EA737}" dt="2024-05-15T09:22:13.835" v="2429" actId="1035"/>
          <ac:picMkLst>
            <pc:docMk/>
            <pc:sldMk cId="633007457" sldId="272"/>
            <ac:picMk id="14" creationId="{11CB2A43-F260-8AA3-DF39-340AC4B7D233}"/>
          </ac:picMkLst>
        </pc:picChg>
      </pc:sldChg>
      <pc:sldChg chg="addSp delSp modSp mod">
        <pc:chgData name="Susanna Di Giacomo" userId="51cc83ac-d053-465d-a2dd-b77549642faf" providerId="ADAL" clId="{0AAFC44A-8871-4709-B0DE-72E7DD2EA737}" dt="2024-05-16T08:39:46.715" v="4777" actId="1038"/>
        <pc:sldMkLst>
          <pc:docMk/>
          <pc:sldMk cId="4218915969" sldId="273"/>
        </pc:sldMkLst>
        <pc:spChg chg="mod">
          <ac:chgData name="Susanna Di Giacomo" userId="51cc83ac-d053-465d-a2dd-b77549642faf" providerId="ADAL" clId="{0AAFC44A-8871-4709-B0DE-72E7DD2EA737}" dt="2024-05-15T15:24:28.008" v="4008" actId="20577"/>
          <ac:spMkLst>
            <pc:docMk/>
            <pc:sldMk cId="4218915969" sldId="273"/>
            <ac:spMk id="4" creationId="{3E2F8804-0176-C4B2-FDDF-C2437B82F8A4}"/>
          </ac:spMkLst>
        </pc:spChg>
        <pc:spChg chg="del">
          <ac:chgData name="Susanna Di Giacomo" userId="51cc83ac-d053-465d-a2dd-b77549642faf" providerId="ADAL" clId="{0AAFC44A-8871-4709-B0DE-72E7DD2EA737}" dt="2024-05-14T08:57:14.045" v="497" actId="478"/>
          <ac:spMkLst>
            <pc:docMk/>
            <pc:sldMk cId="4218915969" sldId="273"/>
            <ac:spMk id="5" creationId="{D72C8B63-084C-747F-B6C9-F877FD857544}"/>
          </ac:spMkLst>
        </pc:spChg>
        <pc:spChg chg="mod">
          <ac:chgData name="Susanna Di Giacomo" userId="51cc83ac-d053-465d-a2dd-b77549642faf" providerId="ADAL" clId="{0AAFC44A-8871-4709-B0DE-72E7DD2EA737}" dt="2024-05-14T09:16:57.636" v="612" actId="1076"/>
          <ac:spMkLst>
            <pc:docMk/>
            <pc:sldMk cId="4218915969" sldId="273"/>
            <ac:spMk id="19" creationId="{5402A835-5B6E-9BBE-9A7F-CE8DDE4527D6}"/>
          </ac:spMkLst>
        </pc:spChg>
        <pc:spChg chg="mod">
          <ac:chgData name="Susanna Di Giacomo" userId="51cc83ac-d053-465d-a2dd-b77549642faf" providerId="ADAL" clId="{0AAFC44A-8871-4709-B0DE-72E7DD2EA737}" dt="2024-05-15T12:57:01.296" v="3585" actId="1076"/>
          <ac:spMkLst>
            <pc:docMk/>
            <pc:sldMk cId="4218915969" sldId="273"/>
            <ac:spMk id="20" creationId="{96A4191C-40D6-50C4-E9A4-27545A068FB1}"/>
          </ac:spMkLst>
        </pc:spChg>
        <pc:spChg chg="mod">
          <ac:chgData name="Susanna Di Giacomo" userId="51cc83ac-d053-465d-a2dd-b77549642faf" providerId="ADAL" clId="{0AAFC44A-8871-4709-B0DE-72E7DD2EA737}" dt="2024-05-15T12:58:08.579" v="3597" actId="1076"/>
          <ac:spMkLst>
            <pc:docMk/>
            <pc:sldMk cId="4218915969" sldId="273"/>
            <ac:spMk id="21" creationId="{C9912C16-C924-AD4C-07A5-73486263C407}"/>
          </ac:spMkLst>
        </pc:spChg>
        <pc:spChg chg="add del mod">
          <ac:chgData name="Susanna Di Giacomo" userId="51cc83ac-d053-465d-a2dd-b77549642faf" providerId="ADAL" clId="{0AAFC44A-8871-4709-B0DE-72E7DD2EA737}" dt="2024-05-14T09:14:46.320" v="566" actId="478"/>
          <ac:spMkLst>
            <pc:docMk/>
            <pc:sldMk cId="4218915969" sldId="273"/>
            <ac:spMk id="22" creationId="{8435A6E8-78FE-41CA-02A6-40EC43D52AE8}"/>
          </ac:spMkLst>
        </pc:spChg>
        <pc:spChg chg="del topLvl">
          <ac:chgData name="Susanna Di Giacomo" userId="51cc83ac-d053-465d-a2dd-b77549642faf" providerId="ADAL" clId="{0AAFC44A-8871-4709-B0DE-72E7DD2EA737}" dt="2024-05-14T09:08:40.658" v="499" actId="478"/>
          <ac:spMkLst>
            <pc:docMk/>
            <pc:sldMk cId="4218915969" sldId="273"/>
            <ac:spMk id="24" creationId="{CEF5D3D6-A240-1EF3-9AF3-4C259DF86D07}"/>
          </ac:spMkLst>
        </pc:spChg>
        <pc:spChg chg="add del mod">
          <ac:chgData name="Susanna Di Giacomo" userId="51cc83ac-d053-465d-a2dd-b77549642faf" providerId="ADAL" clId="{0AAFC44A-8871-4709-B0DE-72E7DD2EA737}" dt="2024-05-14T09:26:08.778" v="810" actId="478"/>
          <ac:spMkLst>
            <pc:docMk/>
            <pc:sldMk cId="4218915969" sldId="273"/>
            <ac:spMk id="36" creationId="{E94576F9-EBB7-C6DC-C31B-4EE07E805844}"/>
          </ac:spMkLst>
        </pc:spChg>
        <pc:grpChg chg="del">
          <ac:chgData name="Susanna Di Giacomo" userId="51cc83ac-d053-465d-a2dd-b77549642faf" providerId="ADAL" clId="{0AAFC44A-8871-4709-B0DE-72E7DD2EA737}" dt="2024-05-14T08:57:06.223" v="496" actId="478"/>
          <ac:grpSpMkLst>
            <pc:docMk/>
            <pc:sldMk cId="4218915969" sldId="273"/>
            <ac:grpSpMk id="17" creationId="{09B12832-EE78-ACC1-B1B7-4190182CA124}"/>
          </ac:grpSpMkLst>
        </pc:grpChg>
        <pc:grpChg chg="mod topLvl">
          <ac:chgData name="Susanna Di Giacomo" userId="51cc83ac-d053-465d-a2dd-b77549642faf" providerId="ADAL" clId="{0AAFC44A-8871-4709-B0DE-72E7DD2EA737}" dt="2024-05-16T08:39:46.715" v="4777" actId="1038"/>
          <ac:grpSpMkLst>
            <pc:docMk/>
            <pc:sldMk cId="4218915969" sldId="273"/>
            <ac:grpSpMk id="23" creationId="{4F4365A9-7875-DEDC-88EA-0F868B319A05}"/>
          </ac:grpSpMkLst>
        </pc:grpChg>
        <pc:grpChg chg="del">
          <ac:chgData name="Susanna Di Giacomo" userId="51cc83ac-d053-465d-a2dd-b77549642faf" providerId="ADAL" clId="{0AAFC44A-8871-4709-B0DE-72E7DD2EA737}" dt="2024-05-14T09:08:40.658" v="499" actId="478"/>
          <ac:grpSpMkLst>
            <pc:docMk/>
            <pc:sldMk cId="4218915969" sldId="273"/>
            <ac:grpSpMk id="28" creationId="{A6556FC1-69B5-AD65-D73E-9C4CBDB71443}"/>
          </ac:grpSpMkLst>
        </pc:grpChg>
        <pc:grpChg chg="del">
          <ac:chgData name="Susanna Di Giacomo" userId="51cc83ac-d053-465d-a2dd-b77549642faf" providerId="ADAL" clId="{0AAFC44A-8871-4709-B0DE-72E7DD2EA737}" dt="2024-05-14T09:08:37.227" v="498" actId="478"/>
          <ac:grpSpMkLst>
            <pc:docMk/>
            <pc:sldMk cId="4218915969" sldId="273"/>
            <ac:grpSpMk id="29" creationId="{A583A515-BDF1-4EC3-56CB-2CDDF6DBEEB4}"/>
          </ac:grpSpMkLst>
        </pc:grpChg>
        <pc:grpChg chg="add mod">
          <ac:chgData name="Susanna Di Giacomo" userId="51cc83ac-d053-465d-a2dd-b77549642faf" providerId="ADAL" clId="{0AAFC44A-8871-4709-B0DE-72E7DD2EA737}" dt="2024-05-14T14:07:59.442" v="928" actId="1076"/>
          <ac:grpSpMkLst>
            <pc:docMk/>
            <pc:sldMk cId="4218915969" sldId="273"/>
            <ac:grpSpMk id="39" creationId="{07129BC0-8F77-249F-C81F-CEC461703835}"/>
          </ac:grpSpMkLst>
        </pc:grpChg>
        <pc:grpChg chg="add mod">
          <ac:chgData name="Susanna Di Giacomo" userId="51cc83ac-d053-465d-a2dd-b77549642faf" providerId="ADAL" clId="{0AAFC44A-8871-4709-B0DE-72E7DD2EA737}" dt="2024-05-14T14:07:59.442" v="928" actId="1076"/>
          <ac:grpSpMkLst>
            <pc:docMk/>
            <pc:sldMk cId="4218915969" sldId="273"/>
            <ac:grpSpMk id="40" creationId="{D1DF94D8-6799-1363-4C62-5731AA523C9A}"/>
          </ac:grpSpMkLst>
        </pc:grpChg>
        <pc:picChg chg="add del mod">
          <ac:chgData name="Susanna Di Giacomo" userId="51cc83ac-d053-465d-a2dd-b77549642faf" providerId="ADAL" clId="{0AAFC44A-8871-4709-B0DE-72E7DD2EA737}" dt="2024-05-14T09:10:32.887" v="542" actId="478"/>
          <ac:picMkLst>
            <pc:docMk/>
            <pc:sldMk cId="4218915969" sldId="273"/>
            <ac:picMk id="7" creationId="{16F90571-3BB2-7A3C-A5D5-ADD43E25BDAF}"/>
          </ac:picMkLst>
        </pc:picChg>
        <pc:picChg chg="add del mod">
          <ac:chgData name="Susanna Di Giacomo" userId="51cc83ac-d053-465d-a2dd-b77549642faf" providerId="ADAL" clId="{0AAFC44A-8871-4709-B0DE-72E7DD2EA737}" dt="2024-05-14T09:10:32.570" v="541" actId="478"/>
          <ac:picMkLst>
            <pc:docMk/>
            <pc:sldMk cId="4218915969" sldId="273"/>
            <ac:picMk id="10" creationId="{37BEB262-CC61-2E16-3ABA-4AB253FA9A30}"/>
          </ac:picMkLst>
        </pc:picChg>
        <pc:picChg chg="add mod">
          <ac:chgData name="Susanna Di Giacomo" userId="51cc83ac-d053-465d-a2dd-b77549642faf" providerId="ADAL" clId="{0AAFC44A-8871-4709-B0DE-72E7DD2EA737}" dt="2024-05-14T14:07:46.907" v="926" actId="164"/>
          <ac:picMkLst>
            <pc:docMk/>
            <pc:sldMk cId="4218915969" sldId="273"/>
            <ac:picMk id="13" creationId="{3D33CCDE-DFC9-DEE0-61A0-55EFBE729F40}"/>
          </ac:picMkLst>
        </pc:picChg>
        <pc:picChg chg="add mod">
          <ac:chgData name="Susanna Di Giacomo" userId="51cc83ac-d053-465d-a2dd-b77549642faf" providerId="ADAL" clId="{0AAFC44A-8871-4709-B0DE-72E7DD2EA737}" dt="2024-05-14T14:07:49.996" v="927" actId="164"/>
          <ac:picMkLst>
            <pc:docMk/>
            <pc:sldMk cId="4218915969" sldId="273"/>
            <ac:picMk id="15" creationId="{A864AD10-0ADA-9E58-CFAC-9F5068E63927}"/>
          </ac:picMkLst>
        </pc:picChg>
        <pc:picChg chg="mod">
          <ac:chgData name="Susanna Di Giacomo" userId="51cc83ac-d053-465d-a2dd-b77549642faf" providerId="ADAL" clId="{0AAFC44A-8871-4709-B0DE-72E7DD2EA737}" dt="2024-05-14T09:16:51.534" v="610" actId="1076"/>
          <ac:picMkLst>
            <pc:docMk/>
            <pc:sldMk cId="4218915969" sldId="273"/>
            <ac:picMk id="18" creationId="{AB7FDAFD-1423-35B3-A882-A3B8D7FC4294}"/>
          </ac:picMkLst>
        </pc:picChg>
        <pc:cxnChg chg="add mod">
          <ac:chgData name="Susanna Di Giacomo" userId="51cc83ac-d053-465d-a2dd-b77549642faf" providerId="ADAL" clId="{0AAFC44A-8871-4709-B0DE-72E7DD2EA737}" dt="2024-05-14T14:07:46.907" v="926" actId="164"/>
          <ac:cxnSpMkLst>
            <pc:docMk/>
            <pc:sldMk cId="4218915969" sldId="273"/>
            <ac:cxnSpMk id="30" creationId="{C5F37638-3952-896D-DDC3-8D9B00DD7D6E}"/>
          </ac:cxnSpMkLst>
        </pc:cxnChg>
        <pc:cxnChg chg="add mod">
          <ac:chgData name="Susanna Di Giacomo" userId="51cc83ac-d053-465d-a2dd-b77549642faf" providerId="ADAL" clId="{0AAFC44A-8871-4709-B0DE-72E7DD2EA737}" dt="2024-05-14T14:07:49.996" v="927" actId="164"/>
          <ac:cxnSpMkLst>
            <pc:docMk/>
            <pc:sldMk cId="4218915969" sldId="273"/>
            <ac:cxnSpMk id="35" creationId="{582DA04C-C71A-25E8-7A00-9AE88E80ED7C}"/>
          </ac:cxnSpMkLst>
        </pc:cxnChg>
        <pc:cxnChg chg="add del mod">
          <ac:chgData name="Susanna Di Giacomo" userId="51cc83ac-d053-465d-a2dd-b77549642faf" providerId="ADAL" clId="{0AAFC44A-8871-4709-B0DE-72E7DD2EA737}" dt="2024-05-14T09:27:00.327" v="820" actId="478"/>
          <ac:cxnSpMkLst>
            <pc:docMk/>
            <pc:sldMk cId="4218915969" sldId="273"/>
            <ac:cxnSpMk id="38" creationId="{BDADBCA2-4062-8CBC-6DC2-EF012DE09217}"/>
          </ac:cxnSpMkLst>
        </pc:cxnChg>
      </pc:sldChg>
      <pc:sldChg chg="delSp modSp del mod">
        <pc:chgData name="Susanna Di Giacomo" userId="51cc83ac-d053-465d-a2dd-b77549642faf" providerId="ADAL" clId="{0AAFC44A-8871-4709-B0DE-72E7DD2EA737}" dt="2024-05-15T14:34:01.468" v="4002" actId="47"/>
        <pc:sldMkLst>
          <pc:docMk/>
          <pc:sldMk cId="880068964" sldId="274"/>
        </pc:sldMkLst>
        <pc:spChg chg="mod topLvl">
          <ac:chgData name="Susanna Di Giacomo" userId="51cc83ac-d053-465d-a2dd-b77549642faf" providerId="ADAL" clId="{0AAFC44A-8871-4709-B0DE-72E7DD2EA737}" dt="2024-05-15T14:28:46.786" v="3937" actId="165"/>
          <ac:spMkLst>
            <pc:docMk/>
            <pc:sldMk cId="880068964" sldId="274"/>
            <ac:spMk id="6" creationId="{686A5688-178F-945A-46F9-77F4842473BC}"/>
          </ac:spMkLst>
        </pc:spChg>
        <pc:spChg chg="mod">
          <ac:chgData name="Susanna Di Giacomo" userId="51cc83ac-d053-465d-a2dd-b77549642faf" providerId="ADAL" clId="{0AAFC44A-8871-4709-B0DE-72E7DD2EA737}" dt="2024-05-15T14:28:46.786" v="3937" actId="165"/>
          <ac:spMkLst>
            <pc:docMk/>
            <pc:sldMk cId="880068964" sldId="274"/>
            <ac:spMk id="7" creationId="{5C5696BC-38E9-C6E5-830B-6A27B93B471A}"/>
          </ac:spMkLst>
        </pc:spChg>
        <pc:spChg chg="mod">
          <ac:chgData name="Susanna Di Giacomo" userId="51cc83ac-d053-465d-a2dd-b77549642faf" providerId="ADAL" clId="{0AAFC44A-8871-4709-B0DE-72E7DD2EA737}" dt="2024-05-15T14:28:46.786" v="3937" actId="165"/>
          <ac:spMkLst>
            <pc:docMk/>
            <pc:sldMk cId="880068964" sldId="274"/>
            <ac:spMk id="9" creationId="{FF750259-DE1B-A517-4042-6B383F83995A}"/>
          </ac:spMkLst>
        </pc:spChg>
        <pc:spChg chg="mod">
          <ac:chgData name="Susanna Di Giacomo" userId="51cc83ac-d053-465d-a2dd-b77549642faf" providerId="ADAL" clId="{0AAFC44A-8871-4709-B0DE-72E7DD2EA737}" dt="2024-05-15T14:28:46.786" v="3937" actId="165"/>
          <ac:spMkLst>
            <pc:docMk/>
            <pc:sldMk cId="880068964" sldId="274"/>
            <ac:spMk id="10" creationId="{A6FB2E24-0027-4607-0307-2F0E7129491D}"/>
          </ac:spMkLst>
        </pc:spChg>
        <pc:spChg chg="mod">
          <ac:chgData name="Susanna Di Giacomo" userId="51cc83ac-d053-465d-a2dd-b77549642faf" providerId="ADAL" clId="{0AAFC44A-8871-4709-B0DE-72E7DD2EA737}" dt="2024-05-15T14:28:46.786" v="3937" actId="165"/>
          <ac:spMkLst>
            <pc:docMk/>
            <pc:sldMk cId="880068964" sldId="274"/>
            <ac:spMk id="11" creationId="{3A1D1EC5-1F80-56CA-09D3-CA4FC28A1449}"/>
          </ac:spMkLst>
        </pc:spChg>
        <pc:grpChg chg="mod topLvl">
          <ac:chgData name="Susanna Di Giacomo" userId="51cc83ac-d053-465d-a2dd-b77549642faf" providerId="ADAL" clId="{0AAFC44A-8871-4709-B0DE-72E7DD2EA737}" dt="2024-05-15T14:28:46.786" v="3937" actId="165"/>
          <ac:grpSpMkLst>
            <pc:docMk/>
            <pc:sldMk cId="880068964" sldId="274"/>
            <ac:grpSpMk id="4" creationId="{3B03A58A-66F5-299D-9B92-7C87266F89CA}"/>
          </ac:grpSpMkLst>
        </pc:grpChg>
        <pc:grpChg chg="del">
          <ac:chgData name="Susanna Di Giacomo" userId="51cc83ac-d053-465d-a2dd-b77549642faf" providerId="ADAL" clId="{0AAFC44A-8871-4709-B0DE-72E7DD2EA737}" dt="2024-05-15T14:28:46.786" v="3937" actId="165"/>
          <ac:grpSpMkLst>
            <pc:docMk/>
            <pc:sldMk cId="880068964" sldId="274"/>
            <ac:grpSpMk id="13" creationId="{76ACF20D-A977-F3A3-EA02-A709A5BD50F6}"/>
          </ac:grpSpMkLst>
        </pc:grpChg>
        <pc:cxnChg chg="mod">
          <ac:chgData name="Susanna Di Giacomo" userId="51cc83ac-d053-465d-a2dd-b77549642faf" providerId="ADAL" clId="{0AAFC44A-8871-4709-B0DE-72E7DD2EA737}" dt="2024-05-15T14:28:46.786" v="3937" actId="165"/>
          <ac:cxnSpMkLst>
            <pc:docMk/>
            <pc:sldMk cId="880068964" sldId="274"/>
            <ac:cxnSpMk id="5" creationId="{25189E6C-13E0-4DFE-F7C6-8DEC9A29D013}"/>
          </ac:cxnSpMkLst>
        </pc:cxnChg>
      </pc:sldChg>
      <pc:sldChg chg="del">
        <pc:chgData name="Susanna Di Giacomo" userId="51cc83ac-d053-465d-a2dd-b77549642faf" providerId="ADAL" clId="{0AAFC44A-8871-4709-B0DE-72E7DD2EA737}" dt="2024-05-15T09:26:30.344" v="2455" actId="47"/>
        <pc:sldMkLst>
          <pc:docMk/>
          <pc:sldMk cId="3127399045" sldId="275"/>
        </pc:sldMkLst>
      </pc:sldChg>
      <pc:sldChg chg="del">
        <pc:chgData name="Susanna Di Giacomo" userId="51cc83ac-d053-465d-a2dd-b77549642faf" providerId="ADAL" clId="{0AAFC44A-8871-4709-B0DE-72E7DD2EA737}" dt="2024-05-14T08:54:37.641" v="493" actId="47"/>
        <pc:sldMkLst>
          <pc:docMk/>
          <pc:sldMk cId="1211608742" sldId="276"/>
        </pc:sldMkLst>
      </pc:sldChg>
      <pc:sldChg chg="del">
        <pc:chgData name="Susanna Di Giacomo" userId="51cc83ac-d053-465d-a2dd-b77549642faf" providerId="ADAL" clId="{0AAFC44A-8871-4709-B0DE-72E7DD2EA737}" dt="2024-05-14T08:54:05.501" v="490" actId="47"/>
        <pc:sldMkLst>
          <pc:docMk/>
          <pc:sldMk cId="4285949311" sldId="277"/>
        </pc:sldMkLst>
      </pc:sldChg>
      <pc:sldChg chg="del">
        <pc:chgData name="Susanna Di Giacomo" userId="51cc83ac-d053-465d-a2dd-b77549642faf" providerId="ADAL" clId="{0AAFC44A-8871-4709-B0DE-72E7DD2EA737}" dt="2024-05-14T07:56:51.845" v="322" actId="47"/>
        <pc:sldMkLst>
          <pc:docMk/>
          <pc:sldMk cId="1465126818" sldId="278"/>
        </pc:sldMkLst>
      </pc:sldChg>
      <pc:sldChg chg="modSp mod">
        <pc:chgData name="Susanna Di Giacomo" userId="51cc83ac-d053-465d-a2dd-b77549642faf" providerId="ADAL" clId="{0AAFC44A-8871-4709-B0DE-72E7DD2EA737}" dt="2024-05-16T08:34:10.125" v="4683" actId="20577"/>
        <pc:sldMkLst>
          <pc:docMk/>
          <pc:sldMk cId="2524364076" sldId="279"/>
        </pc:sldMkLst>
        <pc:spChg chg="mod">
          <ac:chgData name="Susanna Di Giacomo" userId="51cc83ac-d053-465d-a2dd-b77549642faf" providerId="ADAL" clId="{0AAFC44A-8871-4709-B0DE-72E7DD2EA737}" dt="2024-05-16T08:33:53.899" v="4666" actId="20577"/>
          <ac:spMkLst>
            <pc:docMk/>
            <pc:sldMk cId="2524364076" sldId="279"/>
            <ac:spMk id="3" creationId="{AB097FE1-2D22-DDEE-6F3B-09671F68DDB4}"/>
          </ac:spMkLst>
        </pc:spChg>
        <pc:spChg chg="mod">
          <ac:chgData name="Susanna Di Giacomo" userId="51cc83ac-d053-465d-a2dd-b77549642faf" providerId="ADAL" clId="{0AAFC44A-8871-4709-B0DE-72E7DD2EA737}" dt="2024-05-16T08:34:10.125" v="4683" actId="20577"/>
          <ac:spMkLst>
            <pc:docMk/>
            <pc:sldMk cId="2524364076" sldId="279"/>
            <ac:spMk id="4" creationId="{F8598C56-8517-37E3-5B85-773DFB47AFDC}"/>
          </ac:spMkLst>
        </pc:spChg>
        <pc:spChg chg="mod">
          <ac:chgData name="Susanna Di Giacomo" userId="51cc83ac-d053-465d-a2dd-b77549642faf" providerId="ADAL" clId="{0AAFC44A-8871-4709-B0DE-72E7DD2EA737}" dt="2024-05-15T12:47:48.760" v="3530" actId="20577"/>
          <ac:spMkLst>
            <pc:docMk/>
            <pc:sldMk cId="2524364076" sldId="279"/>
            <ac:spMk id="5" creationId="{87AE924D-F2B0-6F39-B2E3-9655CF3202D1}"/>
          </ac:spMkLst>
        </pc:spChg>
      </pc:sldChg>
      <pc:sldChg chg="del">
        <pc:chgData name="Susanna Di Giacomo" userId="51cc83ac-d053-465d-a2dd-b77549642faf" providerId="ADAL" clId="{0AAFC44A-8871-4709-B0DE-72E7DD2EA737}" dt="2024-05-14T08:54:36.286" v="492" actId="47"/>
        <pc:sldMkLst>
          <pc:docMk/>
          <pc:sldMk cId="2709175897" sldId="280"/>
        </pc:sldMkLst>
      </pc:sldChg>
      <pc:sldChg chg="del">
        <pc:chgData name="Susanna Di Giacomo" userId="51cc83ac-d053-465d-a2dd-b77549642faf" providerId="ADAL" clId="{0AAFC44A-8871-4709-B0DE-72E7DD2EA737}" dt="2024-05-14T08:54:34.192" v="491" actId="47"/>
        <pc:sldMkLst>
          <pc:docMk/>
          <pc:sldMk cId="145744227" sldId="281"/>
        </pc:sldMkLst>
      </pc:sldChg>
      <pc:sldChg chg="del">
        <pc:chgData name="Susanna Di Giacomo" userId="51cc83ac-d053-465d-a2dd-b77549642faf" providerId="ADAL" clId="{0AAFC44A-8871-4709-B0DE-72E7DD2EA737}" dt="2024-05-14T07:56:52.642" v="323" actId="47"/>
        <pc:sldMkLst>
          <pc:docMk/>
          <pc:sldMk cId="875420700" sldId="282"/>
        </pc:sldMkLst>
      </pc:sldChg>
      <pc:sldChg chg="modSp mod ord">
        <pc:chgData name="Susanna Di Giacomo" userId="51cc83ac-d053-465d-a2dd-b77549642faf" providerId="ADAL" clId="{0AAFC44A-8871-4709-B0DE-72E7DD2EA737}" dt="2024-05-16T16:58:55.280" v="5015"/>
        <pc:sldMkLst>
          <pc:docMk/>
          <pc:sldMk cId="1159223262" sldId="283"/>
        </pc:sldMkLst>
        <pc:spChg chg="mod">
          <ac:chgData name="Susanna Di Giacomo" userId="51cc83ac-d053-465d-a2dd-b77549642faf" providerId="ADAL" clId="{0AAFC44A-8871-4709-B0DE-72E7DD2EA737}" dt="2024-05-15T07:54:43.475" v="1788" actId="20577"/>
          <ac:spMkLst>
            <pc:docMk/>
            <pc:sldMk cId="1159223262" sldId="283"/>
            <ac:spMk id="3" creationId="{E9A0BE37-6CC7-CC9A-D530-0F69C9D86F90}"/>
          </ac:spMkLst>
        </pc:spChg>
        <pc:spChg chg="mod">
          <ac:chgData name="Susanna Di Giacomo" userId="51cc83ac-d053-465d-a2dd-b77549642faf" providerId="ADAL" clId="{0AAFC44A-8871-4709-B0DE-72E7DD2EA737}" dt="2024-05-14T14:33:44.285" v="1024" actId="1038"/>
          <ac:spMkLst>
            <pc:docMk/>
            <pc:sldMk cId="1159223262" sldId="283"/>
            <ac:spMk id="18" creationId="{B79B5CCC-ED43-0295-4879-515FBAF6C178}"/>
          </ac:spMkLst>
        </pc:spChg>
        <pc:spChg chg="mod">
          <ac:chgData name="Susanna Di Giacomo" userId="51cc83ac-d053-465d-a2dd-b77549642faf" providerId="ADAL" clId="{0AAFC44A-8871-4709-B0DE-72E7DD2EA737}" dt="2024-05-14T14:33:35.104" v="1019" actId="1076"/>
          <ac:spMkLst>
            <pc:docMk/>
            <pc:sldMk cId="1159223262" sldId="283"/>
            <ac:spMk id="19" creationId="{A2B3C35E-634C-418F-DF3B-7121FCEFF88D}"/>
          </ac:spMkLst>
        </pc:spChg>
      </pc:sldChg>
      <pc:sldChg chg="addSp delSp modSp new mod">
        <pc:chgData name="Susanna Di Giacomo" userId="51cc83ac-d053-465d-a2dd-b77549642faf" providerId="ADAL" clId="{0AAFC44A-8871-4709-B0DE-72E7DD2EA737}" dt="2024-05-16T08:42:01.174" v="4807" actId="1037"/>
        <pc:sldMkLst>
          <pc:docMk/>
          <pc:sldMk cId="2601472888" sldId="284"/>
        </pc:sldMkLst>
        <pc:spChg chg="mod">
          <ac:chgData name="Susanna Di Giacomo" userId="51cc83ac-d053-465d-a2dd-b77549642faf" providerId="ADAL" clId="{0AAFC44A-8871-4709-B0DE-72E7DD2EA737}" dt="2024-05-15T14:03:30.753" v="3599" actId="20577"/>
          <ac:spMkLst>
            <pc:docMk/>
            <pc:sldMk cId="2601472888" sldId="284"/>
            <ac:spMk id="2" creationId="{450DAA59-54F3-2501-02D5-040623CB8843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3" creationId="{00553366-6D5C-AE8C-A8D9-F1EADB19D3A8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4" creationId="{4ECAB182-6868-FDE8-8A2B-3188A582052D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5" creationId="{ED3EF1A9-E97E-5692-30E9-0869FDEA9C4A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6" creationId="{9325319C-0EDE-605C-B0A2-FCA9496FFE26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36" creationId="{136F528F-C46C-63D0-C850-BF030E797316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39" creationId="{6951680C-A085-60FC-86FC-221AF49606E3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48" creationId="{BB8A2F5C-4D09-4E61-BD3C-B883CFE027CF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49" creationId="{317820E2-1478-C841-BAA6-89933DBF9DA4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59" creationId="{4B007627-43BC-9CE5-ACE1-933DC3E2CEA8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63" creationId="{012AFDAB-6CB8-4F52-2A9A-F491996D00AF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72" creationId="{114FADA0-A3C3-F908-C239-1858D60101A0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75" creationId="{13D918EE-300D-024E-A858-D8E7787F2E52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06" creationId="{CBCF8160-89C8-3312-7F2F-0EF4AD0427C9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15" creationId="{BE14E4D0-933E-EA36-700E-AE45B826C4D1}"/>
          </ac:spMkLst>
        </pc:spChg>
        <pc:spChg chg="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18" creationId="{80152DCB-7A62-B214-9028-EE0BA8FC08FE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37" creationId="{C745AC7B-6C76-9169-82F4-E5B59D7DDE72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38" creationId="{FAA33FE2-C0E3-9167-EC8A-5804A233F151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39" creationId="{32E7605B-3BE7-8FC0-6FBC-3F29223424EE}"/>
          </ac:spMkLst>
        </pc:spChg>
        <pc:spChg chg="add mod">
          <ac:chgData name="Susanna Di Giacomo" userId="51cc83ac-d053-465d-a2dd-b77549642faf" providerId="ADAL" clId="{0AAFC44A-8871-4709-B0DE-72E7DD2EA737}" dt="2024-05-14T15:21:50.952" v="1172"/>
          <ac:spMkLst>
            <pc:docMk/>
            <pc:sldMk cId="2601472888" sldId="284"/>
            <ac:spMk id="140" creationId="{D09ED3EE-3A66-D17F-3E67-8F85B62A5F3F}"/>
          </ac:spMkLst>
        </pc:spChg>
        <pc:spChg chg="add mod">
          <ac:chgData name="Susanna Di Giacomo" userId="51cc83ac-d053-465d-a2dd-b77549642faf" providerId="ADAL" clId="{0AAFC44A-8871-4709-B0DE-72E7DD2EA737}" dt="2024-05-15T07:54:05.124" v="1759" actId="20577"/>
          <ac:spMkLst>
            <pc:docMk/>
            <pc:sldMk cId="2601472888" sldId="284"/>
            <ac:spMk id="143" creationId="{96E42158-2718-8ED5-A28C-2E358CA97D55}"/>
          </ac:spMkLst>
        </pc:spChg>
        <pc:spChg chg="add mod">
          <ac:chgData name="Susanna Di Giacomo" userId="51cc83ac-d053-465d-a2dd-b77549642faf" providerId="ADAL" clId="{0AAFC44A-8871-4709-B0DE-72E7DD2EA737}" dt="2024-05-14T15:54:13.126" v="1512" actId="1035"/>
          <ac:spMkLst>
            <pc:docMk/>
            <pc:sldMk cId="2601472888" sldId="284"/>
            <ac:spMk id="144" creationId="{23ED455E-3734-5BD1-CBFB-48CF087354D4}"/>
          </ac:spMkLst>
        </pc:spChg>
        <pc:spChg chg="mod topLvl">
          <ac:chgData name="Susanna Di Giacomo" userId="51cc83ac-d053-465d-a2dd-b77549642faf" providerId="ADAL" clId="{0AAFC44A-8871-4709-B0DE-72E7DD2EA737}" dt="2024-05-16T08:41:26.420" v="4803" actId="1038"/>
          <ac:spMkLst>
            <pc:docMk/>
            <pc:sldMk cId="2601472888" sldId="284"/>
            <ac:spMk id="147" creationId="{F9DF16F9-ECAC-DA43-92EF-6F06302A9280}"/>
          </ac:spMkLst>
        </pc:spChg>
        <pc:spChg chg="mod topLvl">
          <ac:chgData name="Susanna Di Giacomo" userId="51cc83ac-d053-465d-a2dd-b77549642faf" providerId="ADAL" clId="{0AAFC44A-8871-4709-B0DE-72E7DD2EA737}" dt="2024-05-16T08:41:26.420" v="4803" actId="1038"/>
          <ac:spMkLst>
            <pc:docMk/>
            <pc:sldMk cId="2601472888" sldId="284"/>
            <ac:spMk id="148" creationId="{89A9314A-5478-5A80-AED8-2CBE87FCCE2C}"/>
          </ac:spMkLst>
        </pc:spChg>
        <pc:spChg chg="add mod">
          <ac:chgData name="Susanna Di Giacomo" userId="51cc83ac-d053-465d-a2dd-b77549642faf" providerId="ADAL" clId="{0AAFC44A-8871-4709-B0DE-72E7DD2EA737}" dt="2024-05-16T08:41:26.420" v="4803" actId="1038"/>
          <ac:spMkLst>
            <pc:docMk/>
            <pc:sldMk cId="2601472888" sldId="284"/>
            <ac:spMk id="162" creationId="{D7DAC076-87E3-7C14-062C-19367CEC7BBB}"/>
          </ac:spMkLst>
        </pc:spChg>
        <pc:spChg chg="add mod ord">
          <ac:chgData name="Susanna Di Giacomo" userId="51cc83ac-d053-465d-a2dd-b77549642faf" providerId="ADAL" clId="{0AAFC44A-8871-4709-B0DE-72E7DD2EA737}" dt="2024-05-14T15:49:39.730" v="1414" actId="164"/>
          <ac:spMkLst>
            <pc:docMk/>
            <pc:sldMk cId="2601472888" sldId="284"/>
            <ac:spMk id="166" creationId="{D096CDB7-8417-1407-ED64-9632EB9ACD3D}"/>
          </ac:spMkLst>
        </pc:spChg>
        <pc:spChg chg="add mod ord">
          <ac:chgData name="Susanna Di Giacomo" userId="51cc83ac-d053-465d-a2dd-b77549642faf" providerId="ADAL" clId="{0AAFC44A-8871-4709-B0DE-72E7DD2EA737}" dt="2024-05-14T15:54:13.126" v="1512" actId="1035"/>
          <ac:spMkLst>
            <pc:docMk/>
            <pc:sldMk cId="2601472888" sldId="284"/>
            <ac:spMk id="167" creationId="{4B2CC3B7-5C1B-86F8-4476-22AB06B74280}"/>
          </ac:spMkLst>
        </pc:spChg>
        <pc:spChg chg="add mod">
          <ac:chgData name="Susanna Di Giacomo" userId="51cc83ac-d053-465d-a2dd-b77549642faf" providerId="ADAL" clId="{0AAFC44A-8871-4709-B0DE-72E7DD2EA737}" dt="2024-05-15T07:52:41.691" v="1748" actId="14100"/>
          <ac:spMkLst>
            <pc:docMk/>
            <pc:sldMk cId="2601472888" sldId="284"/>
            <ac:spMk id="169" creationId="{BFD7FC7A-9BF1-05F5-45CB-D26B7AF4694E}"/>
          </ac:spMkLst>
        </pc:spChg>
        <pc:spChg chg="add mod ord">
          <ac:chgData name="Susanna Di Giacomo" userId="51cc83ac-d053-465d-a2dd-b77549642faf" providerId="ADAL" clId="{0AAFC44A-8871-4709-B0DE-72E7DD2EA737}" dt="2024-05-16T08:42:01.174" v="4807" actId="1037"/>
          <ac:spMkLst>
            <pc:docMk/>
            <pc:sldMk cId="2601472888" sldId="284"/>
            <ac:spMk id="170" creationId="{A16D781F-1AFE-BC23-5030-9396AF5A3754}"/>
          </ac:spMkLst>
        </pc:spChg>
        <pc:spChg chg="add mod">
          <ac:chgData name="Susanna Di Giacomo" userId="51cc83ac-d053-465d-a2dd-b77549642faf" providerId="ADAL" clId="{0AAFC44A-8871-4709-B0DE-72E7DD2EA737}" dt="2024-05-15T07:52:44.067" v="1749" actId="14100"/>
          <ac:spMkLst>
            <pc:docMk/>
            <pc:sldMk cId="2601472888" sldId="284"/>
            <ac:spMk id="174" creationId="{9D6F15D3-9AF8-145C-06CB-6BDFE9946D60}"/>
          </ac:spMkLst>
        </pc:spChg>
        <pc:spChg chg="add mod ord">
          <ac:chgData name="Susanna Di Giacomo" userId="51cc83ac-d053-465d-a2dd-b77549642faf" providerId="ADAL" clId="{0AAFC44A-8871-4709-B0DE-72E7DD2EA737}" dt="2024-05-14T15:54:13.126" v="1512" actId="1035"/>
          <ac:spMkLst>
            <pc:docMk/>
            <pc:sldMk cId="2601472888" sldId="284"/>
            <ac:spMk id="175" creationId="{C0EA19C7-3A3A-D5C5-7A82-7E40033152D8}"/>
          </ac:spMkLst>
        </pc:spChg>
        <pc:spChg chg="add mod">
          <ac:chgData name="Susanna Di Giacomo" userId="51cc83ac-d053-465d-a2dd-b77549642faf" providerId="ADAL" clId="{0AAFC44A-8871-4709-B0DE-72E7DD2EA737}" dt="2024-05-16T08:41:26.420" v="4803" actId="1038"/>
          <ac:spMkLst>
            <pc:docMk/>
            <pc:sldMk cId="2601472888" sldId="284"/>
            <ac:spMk id="177" creationId="{CB17A47C-C11C-7FD4-FCD7-95B6D855ECDB}"/>
          </ac:spMkLst>
        </pc:spChg>
        <pc:grpChg chg="add 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11" creationId="{76621EEB-5B9D-C39D-7F4A-2287534AD915}"/>
          </ac:grpSpMkLst>
        </pc:grpChg>
        <pc:grpChg chg="add 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17" creationId="{143B280E-9EA1-03FB-E6E6-3D4609ED3642}"/>
          </ac:grpSpMkLst>
        </pc:grpChg>
        <pc:grpChg chg="add 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22" creationId="{ECBF31F6-1B27-94AD-DB9E-B31315B92E04}"/>
          </ac:grpSpMkLst>
        </pc:grpChg>
        <pc:grpChg chg="add 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27" creationId="{1C301A13-16C8-9EAD-D682-0D4C62D4DD9B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28" creationId="{6D6A9EC0-E0EE-82F6-F33D-32A06B427C02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32" creationId="{CB8D71BA-179E-76D1-8515-07351367D544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41" creationId="{01BD0462-60FA-0F41-2CD2-70FE11550B3A}"/>
          </ac:grpSpMkLst>
        </pc:grpChg>
        <pc:grpChg chg="add 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50" creationId="{9126CF58-4EC3-481D-42B9-38372617EE96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51" creationId="{9DEFB51D-3C75-159E-5A34-62B4DEF2E80B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52" creationId="{18E18723-83A8-E984-9FC3-205664520498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53" creationId="{684371E1-C9E4-1AA1-F5DB-C3C736334BE4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54" creationId="{F2B8BAD8-7508-FAB7-947D-E20FFFECA456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64" creationId="{AA08CA10-AA64-624C-FD47-67DCEFC2035E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68" creationId="{4FF5B811-AD7E-FF29-ED85-6989B0AC7998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77" creationId="{50CFFD93-A3F2-12BE-BB9F-15F3CF554678}"/>
          </ac:grpSpMkLst>
        </pc:grpChg>
        <pc:grpChg chg="add 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94" creationId="{EDC6354B-D0F1-4B9C-CCC2-2DB6DB7E8D21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95" creationId="{615177CD-DE3B-7DF7-73CF-1ECC168784C9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96" creationId="{23C4FD61-13AC-AA77-C6F8-2088D350E28B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97" creationId="{502E133C-5734-473A-6CAE-4BA2B16346BD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98" creationId="{663382D6-2353-9A78-21CB-BA5DFCBADBC2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107" creationId="{D9EEF3F4-E426-4E50-F210-FC9DF7404C23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111" creationId="{9BBA3761-2A60-E750-9193-6403897CAF2B}"/>
          </ac:grpSpMkLst>
        </pc:grpChg>
        <pc:grpChg chg="mod">
          <ac:chgData name="Susanna Di Giacomo" userId="51cc83ac-d053-465d-a2dd-b77549642faf" providerId="ADAL" clId="{0AAFC44A-8871-4709-B0DE-72E7DD2EA737}" dt="2024-05-14T15:21:50.952" v="1172"/>
          <ac:grpSpMkLst>
            <pc:docMk/>
            <pc:sldMk cId="2601472888" sldId="284"/>
            <ac:grpSpMk id="120" creationId="{66364F63-1D03-71D3-50F8-DDD7065BB27B}"/>
          </ac:grpSpMkLst>
        </pc:grpChg>
        <pc:grpChg chg="add del mod">
          <ac:chgData name="Susanna Di Giacomo" userId="51cc83ac-d053-465d-a2dd-b77549642faf" providerId="ADAL" clId="{0AAFC44A-8871-4709-B0DE-72E7DD2EA737}" dt="2024-05-14T15:27:52.233" v="1210" actId="165"/>
          <ac:grpSpMkLst>
            <pc:docMk/>
            <pc:sldMk cId="2601472888" sldId="284"/>
            <ac:grpSpMk id="145" creationId="{9DACD74E-454E-B66C-87BC-C72AAEB65A6E}"/>
          </ac:grpSpMkLst>
        </pc:grpChg>
        <pc:grpChg chg="add mod">
          <ac:chgData name="Susanna Di Giacomo" userId="51cc83ac-d053-465d-a2dd-b77549642faf" providerId="ADAL" clId="{0AAFC44A-8871-4709-B0DE-72E7DD2EA737}" dt="2024-05-14T15:54:21.766" v="1515" actId="1036"/>
          <ac:grpSpMkLst>
            <pc:docMk/>
            <pc:sldMk cId="2601472888" sldId="284"/>
            <ac:grpSpMk id="171" creationId="{EC9FA350-52AE-C45D-8A12-E9F4442A70B4}"/>
          </ac:grpSpMkLst>
        </pc:grpChg>
        <pc:grpChg chg="add mod">
          <ac:chgData name="Susanna Di Giacomo" userId="51cc83ac-d053-465d-a2dd-b77549642faf" providerId="ADAL" clId="{0AAFC44A-8871-4709-B0DE-72E7DD2EA737}" dt="2024-05-16T08:41:26.420" v="4803" actId="1038"/>
          <ac:grpSpMkLst>
            <pc:docMk/>
            <pc:sldMk cId="2601472888" sldId="284"/>
            <ac:grpSpMk id="172" creationId="{9B6CDBD0-9D4D-7C14-F9A5-0FDE617245BD}"/>
          </ac:grpSpMkLst>
        </pc:grpChg>
        <pc:picChg chg="add mod">
          <ac:chgData name="Susanna Di Giacomo" userId="51cc83ac-d053-465d-a2dd-b77549642faf" providerId="ADAL" clId="{0AAFC44A-8871-4709-B0DE-72E7DD2EA737}" dt="2024-05-14T15:54:13.126" v="1512" actId="1035"/>
          <ac:picMkLst>
            <pc:docMk/>
            <pc:sldMk cId="2601472888" sldId="284"/>
            <ac:picMk id="141" creationId="{5E5924C2-3F65-CB00-91A3-377B7FDFAC9E}"/>
          </ac:picMkLst>
        </pc:picChg>
        <pc:picChg chg="add mod">
          <ac:chgData name="Susanna Di Giacomo" userId="51cc83ac-d053-465d-a2dd-b77549642faf" providerId="ADAL" clId="{0AAFC44A-8871-4709-B0DE-72E7DD2EA737}" dt="2024-05-14T15:54:13.126" v="1512" actId="1035"/>
          <ac:picMkLst>
            <pc:docMk/>
            <pc:sldMk cId="2601472888" sldId="284"/>
            <ac:picMk id="142" creationId="{0A839815-7569-D4A8-04AF-C77F7A7FCE3C}"/>
          </ac:picMkLst>
        </pc:picChg>
        <pc:picChg chg="del mod topLvl">
          <ac:chgData name="Susanna Di Giacomo" userId="51cc83ac-d053-465d-a2dd-b77549642faf" providerId="ADAL" clId="{0AAFC44A-8871-4709-B0DE-72E7DD2EA737}" dt="2024-05-14T15:31:34.980" v="1254" actId="478"/>
          <ac:picMkLst>
            <pc:docMk/>
            <pc:sldMk cId="2601472888" sldId="284"/>
            <ac:picMk id="146" creationId="{AAD3AC3C-290C-7757-C490-E7B8D3E52DA7}"/>
          </ac:picMkLst>
        </pc:picChg>
        <pc:picChg chg="add del mod">
          <ac:chgData name="Susanna Di Giacomo" userId="51cc83ac-d053-465d-a2dd-b77549642faf" providerId="ADAL" clId="{0AAFC44A-8871-4709-B0DE-72E7DD2EA737}" dt="2024-05-14T15:30:48.885" v="1250" actId="478"/>
          <ac:picMkLst>
            <pc:docMk/>
            <pc:sldMk cId="2601472888" sldId="284"/>
            <ac:picMk id="149" creationId="{84D22C61-C7C5-F9C7-5374-61588475A503}"/>
          </ac:picMkLst>
        </pc:picChg>
        <pc:picChg chg="add del mod">
          <ac:chgData name="Susanna Di Giacomo" userId="51cc83ac-d053-465d-a2dd-b77549642faf" providerId="ADAL" clId="{0AAFC44A-8871-4709-B0DE-72E7DD2EA737}" dt="2024-05-14T15:46:51.181" v="1362" actId="478"/>
          <ac:picMkLst>
            <pc:docMk/>
            <pc:sldMk cId="2601472888" sldId="284"/>
            <ac:picMk id="150" creationId="{0EDA0A72-E6E7-820C-D955-AFE271E2367F}"/>
          </ac:picMkLst>
        </pc:picChg>
        <pc:picChg chg="add mod">
          <ac:chgData name="Susanna Di Giacomo" userId="51cc83ac-d053-465d-a2dd-b77549642faf" providerId="ADAL" clId="{0AAFC44A-8871-4709-B0DE-72E7DD2EA737}" dt="2024-05-14T15:53:18.980" v="1478" actId="1038"/>
          <ac:picMkLst>
            <pc:docMk/>
            <pc:sldMk cId="2601472888" sldId="284"/>
            <ac:picMk id="151" creationId="{703E48F5-95B3-8C0B-A6D0-375D680F0CB1}"/>
          </ac:picMkLst>
        </pc:picChg>
        <pc:picChg chg="add del mod">
          <ac:chgData name="Susanna Di Giacomo" userId="51cc83ac-d053-465d-a2dd-b77549642faf" providerId="ADAL" clId="{0AAFC44A-8871-4709-B0DE-72E7DD2EA737}" dt="2024-05-14T15:39:44.044" v="1271" actId="478"/>
          <ac:picMkLst>
            <pc:docMk/>
            <pc:sldMk cId="2601472888" sldId="284"/>
            <ac:picMk id="153" creationId="{C1D8779B-BC4F-7F2B-FF77-94D02F579E2D}"/>
          </ac:picMkLst>
        </pc:picChg>
        <pc:picChg chg="add del mod">
          <ac:chgData name="Susanna Di Giacomo" userId="51cc83ac-d053-465d-a2dd-b77549642faf" providerId="ADAL" clId="{0AAFC44A-8871-4709-B0DE-72E7DD2EA737}" dt="2024-05-14T15:41:13.175" v="1288" actId="478"/>
          <ac:picMkLst>
            <pc:docMk/>
            <pc:sldMk cId="2601472888" sldId="284"/>
            <ac:picMk id="155" creationId="{E85245C7-8645-0C2D-4A05-375AC6CB88BD}"/>
          </ac:picMkLst>
        </pc:picChg>
        <pc:picChg chg="add del mod">
          <ac:chgData name="Susanna Di Giacomo" userId="51cc83ac-d053-465d-a2dd-b77549642faf" providerId="ADAL" clId="{0AAFC44A-8871-4709-B0DE-72E7DD2EA737}" dt="2024-05-14T15:42:01.956" v="1295" actId="478"/>
          <ac:picMkLst>
            <pc:docMk/>
            <pc:sldMk cId="2601472888" sldId="284"/>
            <ac:picMk id="157" creationId="{8E5F0913-7EA8-CA5D-8969-AC2C0555118A}"/>
          </ac:picMkLst>
        </pc:picChg>
        <pc:picChg chg="add mod ord">
          <ac:chgData name="Susanna Di Giacomo" userId="51cc83ac-d053-465d-a2dd-b77549642faf" providerId="ADAL" clId="{0AAFC44A-8871-4709-B0DE-72E7DD2EA737}" dt="2024-05-16T08:41:26.420" v="4803" actId="1038"/>
          <ac:picMkLst>
            <pc:docMk/>
            <pc:sldMk cId="2601472888" sldId="284"/>
            <ac:picMk id="159" creationId="{6DD51C7D-85AB-5B30-B93F-27D6E8F1664B}"/>
          </ac:picMkLst>
        </pc:picChg>
        <pc:picChg chg="add mod">
          <ac:chgData name="Susanna Di Giacomo" userId="51cc83ac-d053-465d-a2dd-b77549642faf" providerId="ADAL" clId="{0AAFC44A-8871-4709-B0DE-72E7DD2EA737}" dt="2024-05-14T15:49:39.730" v="1414" actId="164"/>
          <ac:picMkLst>
            <pc:docMk/>
            <pc:sldMk cId="2601472888" sldId="284"/>
            <ac:picMk id="168" creationId="{2729BE74-904D-55B6-0D24-906C04B94963}"/>
          </ac:picMkLst>
        </pc:picChg>
        <pc:cxnChg chg="add 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" creationId="{7AB2D496-718F-5E0B-C258-51860DD787D5}"/>
          </ac:cxnSpMkLst>
        </pc:cxnChg>
        <pc:cxnChg chg="add 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" creationId="{88B884E0-B588-1A69-B0FA-24EF361EC376}"/>
          </ac:cxnSpMkLst>
        </pc:cxnChg>
        <pc:cxnChg chg="add 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9" creationId="{4A7043C5-64FD-824C-1147-E35817ABDBC1}"/>
          </ac:cxnSpMkLst>
        </pc:cxnChg>
        <pc:cxnChg chg="add 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" creationId="{85B69707-BA09-FD6F-8727-FA3A46C290B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" creationId="{90408506-E15D-D551-52D5-7C4619486CA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" creationId="{039B4DAC-1B0D-ED55-A09F-A03C458C4B7E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4" creationId="{62D02F09-7A54-24EA-78AF-AE41B346910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5" creationId="{551C6D9D-90E9-E8DF-D5FE-13BFC5986E2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6" creationId="{0CBA511C-30B0-BEAB-D0A2-2D5B0B52FFFF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8" creationId="{2D4CB813-1875-EA71-B0D2-287ED10C076C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9" creationId="{0D6EFFA9-710C-A963-2DB2-6BB9540C4F6C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0" creationId="{055143E4-5BA2-70E4-E7A5-5202495C1027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1" creationId="{5268BC44-38F2-4639-C17C-20A7DA8D26B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3" creationId="{7EF10414-C5C9-5521-1FDE-7E5352B6DCCC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4" creationId="{36FEC8A6-DC74-717B-2FD5-5213B9156AD3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5" creationId="{447CA558-334A-01E6-7140-045BAA0A7CDD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6" creationId="{FC0B2FA5-6DE0-719B-D5FA-C98CE6AB67F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29" creationId="{DA338C80-104D-1BDF-7322-3FDE01CECDC0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0" creationId="{EC4E8E03-D7DD-C801-33EC-C655C30F83AD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1" creationId="{72C140D6-7C88-E815-18B9-D1973515278C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3" creationId="{62D8A106-BF40-43B3-42A9-D533CDB405DC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4" creationId="{3A1EBBB7-551C-C36B-CBE0-B345D2EA22E0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5" creationId="{2F004B86-7FAB-72BF-D2B5-DEE337654CC7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7" creationId="{02C68C1C-8E6A-2563-C45F-EB97BC90E963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38" creationId="{2721A499-E434-1B1B-A650-E7FA65E395F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0" creationId="{83FEB832-8286-C040-7A9F-B719BFB619ED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2" creationId="{0C15A469-C253-730A-68DA-70476A6C20EA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3" creationId="{5146EBF5-9FAE-B826-70A5-2C482D2776C9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4" creationId="{C3CBCE87-639D-8D1A-9B68-7E6E05CD909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5" creationId="{DA171385-5543-2A9C-6083-0901718DC3E2}"/>
          </ac:cxnSpMkLst>
        </pc:cxnChg>
        <pc:cxnChg chg="add 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6" creationId="{9DC04D21-CC96-3D6E-1AC3-30B1CB41FAA7}"/>
          </ac:cxnSpMkLst>
        </pc:cxnChg>
        <pc:cxnChg chg="add 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47" creationId="{ECE62540-130A-D4B2-59D5-5052B069C549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55" creationId="{08EB6B6B-33AB-93B0-087A-6D498A2A22DC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56" creationId="{CBC5924E-C282-0A57-6A3F-D58A593070E8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57" creationId="{D48A86FE-B2BD-6FA7-6983-823A95B89BFE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58" creationId="{6416C9E8-27A4-9044-BBED-934CEFEBFC23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0" creationId="{3BFB68FC-D3AD-F0BC-4ACC-F695F3D8EA4F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1" creationId="{D32C36D5-D4B2-D0D1-EEF8-66FD2532A12F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2" creationId="{C00736E8-661E-8B05-331B-41CF85F65BC3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5" creationId="{40294559-ABBA-E964-2D03-68B17E2016F7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6" creationId="{2CF58F6B-A8EA-EF27-8EB0-E8EB391F4AD3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7" creationId="{1A577A98-C9D8-1556-47C9-B6F7A4BD9B4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69" creationId="{96BF17B4-46C1-79E6-C2E1-9CE788FC072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0" creationId="{71A08BCC-E06D-F0FD-3874-CC0588909609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1" creationId="{5DF6F7BF-45F6-3384-49B9-68FBB2B5FA7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3" creationId="{A104EFD2-C8EA-4BE4-355D-BC0ACA361590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4" creationId="{4EA0B3F1-B35B-3DB7-DE02-2D8B145B5614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6" creationId="{34D5452E-0488-708B-8F6F-4FAE2683870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8" creationId="{E8EF12A9-2BD6-3B56-94A2-35831B92A2A8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79" creationId="{AC20B5E5-EE91-D7A6-E6B8-59099EB427AF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0" creationId="{55A831F1-C0E4-80E0-5670-854A39CA950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1" creationId="{CA5008B6-34AA-A306-E2D7-E27C6C17496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2" creationId="{31AB1875-7C1C-0DC5-3549-DCC3AAD0600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3" creationId="{FE0C6A0E-6644-5E6F-5C14-669FCF401002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4" creationId="{7146710D-6D3B-F803-B765-FFC01EF13FA4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5" creationId="{FA627397-3137-ED6D-CD55-1E047B892878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6" creationId="{24AFBEDD-6AAE-A142-E7A6-B858D270130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7" creationId="{B5959C0D-1E6E-31B6-1193-05A8AC846408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8" creationId="{B68C4477-32F8-E261-D2C9-0D9C7BA81EF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89" creationId="{5A60368A-7832-E54D-2DFD-456C5E88464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90" creationId="{5F006326-D4B0-954A-9E60-64125076DBC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91" creationId="{039171D1-F8BE-AA3E-6B9F-CA73D0D0989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92" creationId="{0559491D-E4BA-B32C-1256-84A02D991CA2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93" creationId="{C7C27BF1-29EA-CC64-88A3-33CE611F86BD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99" creationId="{BA8B29D4-FC06-A304-1B33-6C614A0E75D0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0" creationId="{7C3FDBEB-ED29-2AE6-453A-B9AE4E8B53C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1" creationId="{3710CFDD-9037-D9C8-BFB8-F676AF29DFB3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2" creationId="{F9252D2A-2C1F-A4B8-6598-A7DAF4B9134A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3" creationId="{6637307D-FF45-D3DD-9272-50CF925CCA9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4" creationId="{A11FABEA-9770-E347-8860-B63661DABE0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5" creationId="{F0126FA4-16C6-3882-F729-052354F8F6A8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8" creationId="{D9CCCC9D-F2C3-7757-54D6-D833F0DF2FC8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09" creationId="{BF873C43-02D8-319D-2CE4-9D39FD66C4D2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0" creationId="{45C22EBD-6192-6F01-74F3-29F99E832E3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2" creationId="{21C50550-F630-FDDF-5D8E-F55AA219F00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3" creationId="{B5B87634-B240-39E8-9C31-C91B3F44B08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4" creationId="{6DDB62B9-3BC6-E7F7-0DEE-5059C95E1ABD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6" creationId="{D2E5B9C5-909E-D842-36EA-FC4B4665722E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7" creationId="{6F59E498-B222-0F81-825E-68A40B683CB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19" creationId="{EC095238-9A6C-601F-EED0-9F2C41D7DD3E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1" creationId="{A9EE7432-DCCD-897E-0F32-78BB2921737E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2" creationId="{CFDEC947-A9DA-6BCD-2667-1D5CE954D73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3" creationId="{8B4C8078-7594-2DC5-0BEC-138D9DC8D03F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4" creationId="{49CE5C94-C761-228F-0061-178D6A9AACB1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5" creationId="{DE66B64A-F4D0-D9D0-0CD7-317E6C7B8F69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6" creationId="{88AF3AFE-C9AE-E288-7B17-69CECD8755F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7" creationId="{B1738AC3-A3EF-C83D-941B-66E615859292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8" creationId="{A4FFDB24-A015-C766-D43B-8C89E2216FC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29" creationId="{CBB040F3-55BD-65C7-26F8-D37AAAB23F8E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0" creationId="{1DDC7AE2-1619-7AD6-D023-8CF0164FABC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1" creationId="{C82FEE07-CC4B-7925-70ED-29D2292DD75B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2" creationId="{FE2372F3-037F-A878-578C-307B0ADA6BCF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3" creationId="{BA84A5E6-61E1-CDD2-FC7D-9F32F256853A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4" creationId="{C865CFA3-04AF-4C97-293A-B643FDB23B46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5" creationId="{739DCF92-61D1-78D8-639C-8C19B2F55A45}"/>
          </ac:cxnSpMkLst>
        </pc:cxnChg>
        <pc:cxnChg chg="mod">
          <ac:chgData name="Susanna Di Giacomo" userId="51cc83ac-d053-465d-a2dd-b77549642faf" providerId="ADAL" clId="{0AAFC44A-8871-4709-B0DE-72E7DD2EA737}" dt="2024-05-14T15:21:50.952" v="1172"/>
          <ac:cxnSpMkLst>
            <pc:docMk/>
            <pc:sldMk cId="2601472888" sldId="284"/>
            <ac:cxnSpMk id="136" creationId="{9D83F31D-488D-88FE-C2B0-0CEEDA819E38}"/>
          </ac:cxnSpMkLst>
        </pc:cxnChg>
        <pc:cxnChg chg="add mod">
          <ac:chgData name="Susanna Di Giacomo" userId="51cc83ac-d053-465d-a2dd-b77549642faf" providerId="ADAL" clId="{0AAFC44A-8871-4709-B0DE-72E7DD2EA737}" dt="2024-05-16T08:41:26.420" v="4803" actId="1038"/>
          <ac:cxnSpMkLst>
            <pc:docMk/>
            <pc:sldMk cId="2601472888" sldId="284"/>
            <ac:cxnSpMk id="161" creationId="{49356BE1-61A3-E4C2-9088-EF89CB01B7A5}"/>
          </ac:cxnSpMkLst>
        </pc:cxnChg>
      </pc:sldChg>
      <pc:sldChg chg="addSp delSp modSp new mod">
        <pc:chgData name="Susanna Di Giacomo" userId="51cc83ac-d053-465d-a2dd-b77549642faf" providerId="ADAL" clId="{0AAFC44A-8871-4709-B0DE-72E7DD2EA737}" dt="2024-05-17T15:09:33.203" v="9554" actId="1076"/>
        <pc:sldMkLst>
          <pc:docMk/>
          <pc:sldMk cId="2764021162" sldId="285"/>
        </pc:sldMkLst>
        <pc:spChg chg="mod">
          <ac:chgData name="Susanna Di Giacomo" userId="51cc83ac-d053-465d-a2dd-b77549642faf" providerId="ADAL" clId="{0AAFC44A-8871-4709-B0DE-72E7DD2EA737}" dt="2024-05-15T07:58:23.331" v="1832" actId="20577"/>
          <ac:spMkLst>
            <pc:docMk/>
            <pc:sldMk cId="2764021162" sldId="285"/>
            <ac:spMk id="2" creationId="{21BBFAAD-7B9B-21D8-2DE2-0B57C480E4E0}"/>
          </ac:spMkLst>
        </pc:spChg>
        <pc:spChg chg="add mod">
          <ac:chgData name="Susanna Di Giacomo" userId="51cc83ac-d053-465d-a2dd-b77549642faf" providerId="ADAL" clId="{0AAFC44A-8871-4709-B0DE-72E7DD2EA737}" dt="2024-05-16T08:50:40.733" v="4951" actId="1038"/>
          <ac:spMkLst>
            <pc:docMk/>
            <pc:sldMk cId="2764021162" sldId="285"/>
            <ac:spMk id="6" creationId="{8B742204-88C1-363D-ACA2-AA3AC7CF8C20}"/>
          </ac:spMkLst>
        </pc:spChg>
        <pc:spChg chg="add mod">
          <ac:chgData name="Susanna Di Giacomo" userId="51cc83ac-d053-465d-a2dd-b77549642faf" providerId="ADAL" clId="{0AAFC44A-8871-4709-B0DE-72E7DD2EA737}" dt="2024-05-16T08:50:40.733" v="4951" actId="1038"/>
          <ac:spMkLst>
            <pc:docMk/>
            <pc:sldMk cId="2764021162" sldId="285"/>
            <ac:spMk id="7" creationId="{23425639-B9CA-C19E-3E6E-F2DBF72B011E}"/>
          </ac:spMkLst>
        </pc:spChg>
        <pc:spChg chg="add mod">
          <ac:chgData name="Susanna Di Giacomo" userId="51cc83ac-d053-465d-a2dd-b77549642faf" providerId="ADAL" clId="{0AAFC44A-8871-4709-B0DE-72E7DD2EA737}" dt="2024-05-16T08:50:40.733" v="4951" actId="1038"/>
          <ac:spMkLst>
            <pc:docMk/>
            <pc:sldMk cId="2764021162" sldId="285"/>
            <ac:spMk id="8" creationId="{2B54A7CA-31DB-AC97-A29C-74B40BEC78EC}"/>
          </ac:spMkLst>
        </pc:spChg>
        <pc:spChg chg="add mod">
          <ac:chgData name="Susanna Di Giacomo" userId="51cc83ac-d053-465d-a2dd-b77549642faf" providerId="ADAL" clId="{0AAFC44A-8871-4709-B0DE-72E7DD2EA737}" dt="2024-05-17T10:50:16.773" v="6416" actId="1076"/>
          <ac:spMkLst>
            <pc:docMk/>
            <pc:sldMk cId="2764021162" sldId="285"/>
            <ac:spMk id="14" creationId="{2CCB95C3-2B47-CABD-2602-5DB8B4258DD4}"/>
          </ac:spMkLst>
        </pc:spChg>
        <pc:spChg chg="add mod">
          <ac:chgData name="Susanna Di Giacomo" userId="51cc83ac-d053-465d-a2dd-b77549642faf" providerId="ADAL" clId="{0AAFC44A-8871-4709-B0DE-72E7DD2EA737}" dt="2024-05-17T10:50:38.508" v="6449" actId="1036"/>
          <ac:spMkLst>
            <pc:docMk/>
            <pc:sldMk cId="2764021162" sldId="285"/>
            <ac:spMk id="15" creationId="{64C08CF6-6C0E-0DBD-2EF2-6886775772D1}"/>
          </ac:spMkLst>
        </pc:spChg>
        <pc:spChg chg="add mod">
          <ac:chgData name="Susanna Di Giacomo" userId="51cc83ac-d053-465d-a2dd-b77549642faf" providerId="ADAL" clId="{0AAFC44A-8871-4709-B0DE-72E7DD2EA737}" dt="2024-05-16T08:50:40.733" v="4951" actId="1038"/>
          <ac:spMkLst>
            <pc:docMk/>
            <pc:sldMk cId="2764021162" sldId="285"/>
            <ac:spMk id="16" creationId="{626520E3-9BFA-03A2-F26A-8C440F24DAB0}"/>
          </ac:spMkLst>
        </pc:spChg>
        <pc:spChg chg="add mod">
          <ac:chgData name="Susanna Di Giacomo" userId="51cc83ac-d053-465d-a2dd-b77549642faf" providerId="ADAL" clId="{0AAFC44A-8871-4709-B0DE-72E7DD2EA737}" dt="2024-05-17T10:50:24.837" v="6438" actId="1036"/>
          <ac:spMkLst>
            <pc:docMk/>
            <pc:sldMk cId="2764021162" sldId="285"/>
            <ac:spMk id="22" creationId="{556817C0-F508-6277-AF78-C21201500575}"/>
          </ac:spMkLst>
        </pc:spChg>
        <pc:spChg chg="add mod">
          <ac:chgData name="Susanna Di Giacomo" userId="51cc83ac-d053-465d-a2dd-b77549642faf" providerId="ADAL" clId="{0AAFC44A-8871-4709-B0DE-72E7DD2EA737}" dt="2024-05-15T08:15:21.107" v="1835"/>
          <ac:spMkLst>
            <pc:docMk/>
            <pc:sldMk cId="2764021162" sldId="285"/>
            <ac:spMk id="22" creationId="{BDEAAEAA-E641-58C9-1A25-FACDF238924E}"/>
          </ac:spMkLst>
        </pc:spChg>
        <pc:spChg chg="add mod">
          <ac:chgData name="Susanna Di Giacomo" userId="51cc83ac-d053-465d-a2dd-b77549642faf" providerId="ADAL" clId="{0AAFC44A-8871-4709-B0DE-72E7DD2EA737}" dt="2024-05-15T08:15:21.107" v="1835"/>
          <ac:spMkLst>
            <pc:docMk/>
            <pc:sldMk cId="2764021162" sldId="285"/>
            <ac:spMk id="23" creationId="{CF1D2918-A431-0F59-D65C-97AD2A77D4C6}"/>
          </ac:spMkLst>
        </pc:spChg>
        <pc:spChg chg="add mod">
          <ac:chgData name="Susanna Di Giacomo" userId="51cc83ac-d053-465d-a2dd-b77549642faf" providerId="ADAL" clId="{0AAFC44A-8871-4709-B0DE-72E7DD2EA737}" dt="2024-05-15T08:15:21.107" v="1835"/>
          <ac:spMkLst>
            <pc:docMk/>
            <pc:sldMk cId="2764021162" sldId="285"/>
            <ac:spMk id="24" creationId="{A2D83035-8ED6-B21B-B18D-BA0BC457F125}"/>
          </ac:spMkLst>
        </pc:spChg>
        <pc:spChg chg="add mod">
          <ac:chgData name="Susanna Di Giacomo" userId="51cc83ac-d053-465d-a2dd-b77549642faf" providerId="ADAL" clId="{0AAFC44A-8871-4709-B0DE-72E7DD2EA737}" dt="2024-05-16T08:48:43.936" v="4861" actId="571"/>
          <ac:spMkLst>
            <pc:docMk/>
            <pc:sldMk cId="2764021162" sldId="285"/>
            <ac:spMk id="26" creationId="{73F28645-250C-1BAA-EC71-C1A09F11E321}"/>
          </ac:spMkLst>
        </pc:spChg>
        <pc:spChg chg="add mod">
          <ac:chgData name="Susanna Di Giacomo" userId="51cc83ac-d053-465d-a2dd-b77549642faf" providerId="ADAL" clId="{0AAFC44A-8871-4709-B0DE-72E7DD2EA737}" dt="2024-05-15T08:15:21.107" v="1835"/>
          <ac:spMkLst>
            <pc:docMk/>
            <pc:sldMk cId="2764021162" sldId="285"/>
            <ac:spMk id="30" creationId="{DC30A642-14FD-8F1A-F522-BE7E4234075A}"/>
          </ac:spMkLst>
        </pc:spChg>
        <pc:spChg chg="add mod">
          <ac:chgData name="Susanna Di Giacomo" userId="51cc83ac-d053-465d-a2dd-b77549642faf" providerId="ADAL" clId="{0AAFC44A-8871-4709-B0DE-72E7DD2EA737}" dt="2024-05-15T08:15:21.107" v="1835"/>
          <ac:spMkLst>
            <pc:docMk/>
            <pc:sldMk cId="2764021162" sldId="285"/>
            <ac:spMk id="31" creationId="{4F4BD23E-37C2-7EAF-B345-0C388F38323C}"/>
          </ac:spMkLst>
        </pc:spChg>
        <pc:spChg chg="add mod">
          <ac:chgData name="Susanna Di Giacomo" userId="51cc83ac-d053-465d-a2dd-b77549642faf" providerId="ADAL" clId="{0AAFC44A-8871-4709-B0DE-72E7DD2EA737}" dt="2024-05-15T08:15:21.107" v="1835"/>
          <ac:spMkLst>
            <pc:docMk/>
            <pc:sldMk cId="2764021162" sldId="285"/>
            <ac:spMk id="32" creationId="{315FFD94-263C-E334-2902-10B58D142460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35" creationId="{32C7D486-D144-ED66-D1C6-A4A5959860AD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36" creationId="{49407846-EEA0-4A1F-7144-D526A483D252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38" creationId="{516C4381-1189-F0E5-1D24-A56E7989D851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39" creationId="{84433D05-CBBF-F57B-5F18-61E028A271BF}"/>
          </ac:spMkLst>
        </pc:spChg>
        <pc:spChg chg="add del mod">
          <ac:chgData name="Susanna Di Giacomo" userId="51cc83ac-d053-465d-a2dd-b77549642faf" providerId="ADAL" clId="{0AAFC44A-8871-4709-B0DE-72E7DD2EA737}" dt="2024-05-15T08:20:32.276" v="1982" actId="478"/>
          <ac:spMkLst>
            <pc:docMk/>
            <pc:sldMk cId="2764021162" sldId="285"/>
            <ac:spMk id="41" creationId="{F4427774-60DC-CAA3-B6DE-F32A5F698106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42" creationId="{4A2F8FEC-3013-F40E-5AB6-9CFB6D1B2130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43" creationId="{1E18FB49-5FE3-C6F9-6D2C-3D4D28E76796}"/>
          </ac:spMkLst>
        </pc:spChg>
        <pc:spChg chg="add mod">
          <ac:chgData name="Susanna Di Giacomo" userId="51cc83ac-d053-465d-a2dd-b77549642faf" providerId="ADAL" clId="{0AAFC44A-8871-4709-B0DE-72E7DD2EA737}" dt="2024-05-17T15:08:41.934" v="9551" actId="1035"/>
          <ac:spMkLst>
            <pc:docMk/>
            <pc:sldMk cId="2764021162" sldId="285"/>
            <ac:spMk id="48" creationId="{D32125DD-DFB9-5FA9-08E7-68E4CC4DEA2E}"/>
          </ac:spMkLst>
        </pc:spChg>
        <pc:spChg chg="add mod">
          <ac:chgData name="Susanna Di Giacomo" userId="51cc83ac-d053-465d-a2dd-b77549642faf" providerId="ADAL" clId="{0AAFC44A-8871-4709-B0DE-72E7DD2EA737}" dt="2024-05-17T15:08:32.720" v="9533" actId="14100"/>
          <ac:spMkLst>
            <pc:docMk/>
            <pc:sldMk cId="2764021162" sldId="285"/>
            <ac:spMk id="51" creationId="{8034FC1A-984E-ED9C-3682-8376BDDB9092}"/>
          </ac:spMkLst>
        </pc:spChg>
        <pc:spChg chg="add mod">
          <ac:chgData name="Susanna Di Giacomo" userId="51cc83ac-d053-465d-a2dd-b77549642faf" providerId="ADAL" clId="{0AAFC44A-8871-4709-B0DE-72E7DD2EA737}" dt="2024-05-17T15:09:33.203" v="9554" actId="1076"/>
          <ac:spMkLst>
            <pc:docMk/>
            <pc:sldMk cId="2764021162" sldId="285"/>
            <ac:spMk id="77" creationId="{2AE5B85C-0A5B-9A97-D1EB-54490B6ADFA4}"/>
          </ac:spMkLst>
        </pc:spChg>
        <pc:grpChg chg="add mod">
          <ac:chgData name="Susanna Di Giacomo" userId="51cc83ac-d053-465d-a2dd-b77549642faf" providerId="ADAL" clId="{0AAFC44A-8871-4709-B0DE-72E7DD2EA737}" dt="2024-05-17T10:49:53.879" v="6411" actId="14100"/>
          <ac:grpSpMkLst>
            <pc:docMk/>
            <pc:sldMk cId="2764021162" sldId="285"/>
            <ac:grpSpMk id="12" creationId="{7988FC25-437F-806E-BE8E-1978E4A43294}"/>
          </ac:grpSpMkLst>
        </pc:grpChg>
        <pc:grpChg chg="add mod">
          <ac:chgData name="Susanna Di Giacomo" userId="51cc83ac-d053-465d-a2dd-b77549642faf" providerId="ADAL" clId="{0AAFC44A-8871-4709-B0DE-72E7DD2EA737}" dt="2024-05-17T10:49:56.239" v="6412" actId="1076"/>
          <ac:grpSpMkLst>
            <pc:docMk/>
            <pc:sldMk cId="2764021162" sldId="285"/>
            <ac:grpSpMk id="59" creationId="{8DBA84B9-D41A-D4C2-1257-E9099492237B}"/>
          </ac:grpSpMkLst>
        </pc:grpChg>
        <pc:grpChg chg="add mod">
          <ac:chgData name="Susanna Di Giacomo" userId="51cc83ac-d053-465d-a2dd-b77549642faf" providerId="ADAL" clId="{0AAFC44A-8871-4709-B0DE-72E7DD2EA737}" dt="2024-05-17T10:50:29.256" v="6439" actId="1035"/>
          <ac:grpSpMkLst>
            <pc:docMk/>
            <pc:sldMk cId="2764021162" sldId="285"/>
            <ac:grpSpMk id="75" creationId="{E9D8B46E-E975-F0CE-AF23-12E80DCB35D8}"/>
          </ac:grpSpMkLst>
        </pc:grpChg>
        <pc:grpChg chg="add mod">
          <ac:chgData name="Susanna Di Giacomo" userId="51cc83ac-d053-465d-a2dd-b77549642faf" providerId="ADAL" clId="{0AAFC44A-8871-4709-B0DE-72E7DD2EA737}" dt="2024-05-17T10:50:32.672" v="6442" actId="1036"/>
          <ac:grpSpMkLst>
            <pc:docMk/>
            <pc:sldMk cId="2764021162" sldId="285"/>
            <ac:grpSpMk id="76" creationId="{C5099C99-128F-BEE3-9D34-2E95BAF71C6C}"/>
          </ac:grpSpMkLst>
        </pc:grpChg>
        <pc:picChg chg="add mod">
          <ac:chgData name="Susanna Di Giacomo" userId="51cc83ac-d053-465d-a2dd-b77549642faf" providerId="ADAL" clId="{0AAFC44A-8871-4709-B0DE-72E7DD2EA737}" dt="2024-05-16T08:50:40.733" v="4951" actId="1038"/>
          <ac:picMkLst>
            <pc:docMk/>
            <pc:sldMk cId="2764021162" sldId="285"/>
            <ac:picMk id="3" creationId="{848A7568-CC71-3BDC-F7B0-F4194A94C9D8}"/>
          </ac:picMkLst>
        </pc:picChg>
        <pc:picChg chg="add mod">
          <ac:chgData name="Susanna Di Giacomo" userId="51cc83ac-d053-465d-a2dd-b77549642faf" providerId="ADAL" clId="{0AAFC44A-8871-4709-B0DE-72E7DD2EA737}" dt="2024-05-16T08:51:56.045" v="4977" actId="14100"/>
          <ac:picMkLst>
            <pc:docMk/>
            <pc:sldMk cId="2764021162" sldId="285"/>
            <ac:picMk id="4" creationId="{9AD841CB-1FF5-7604-BA4F-4A9955F62045}"/>
          </ac:picMkLst>
        </pc:picChg>
        <pc:picChg chg="add mod">
          <ac:chgData name="Susanna Di Giacomo" userId="51cc83ac-d053-465d-a2dd-b77549642faf" providerId="ADAL" clId="{0AAFC44A-8871-4709-B0DE-72E7DD2EA737}" dt="2024-05-16T08:51:51.449" v="4975" actId="1076"/>
          <ac:picMkLst>
            <pc:docMk/>
            <pc:sldMk cId="2764021162" sldId="285"/>
            <ac:picMk id="5" creationId="{2CF023DA-8B05-2AC8-1BB6-BB3D5702C488}"/>
          </ac:picMkLst>
        </pc:picChg>
        <pc:picChg chg="add mod">
          <ac:chgData name="Susanna Di Giacomo" userId="51cc83ac-d053-465d-a2dd-b77549642faf" providerId="ADAL" clId="{0AAFC44A-8871-4709-B0DE-72E7DD2EA737}" dt="2024-05-16T08:51:31.964" v="4970" actId="1036"/>
          <ac:picMkLst>
            <pc:docMk/>
            <pc:sldMk cId="2764021162" sldId="285"/>
            <ac:picMk id="18" creationId="{A1EC3763-8FF5-04AC-C8F4-B5F63D821DCF}"/>
          </ac:picMkLst>
        </pc:picChg>
        <pc:picChg chg="add mod">
          <ac:chgData name="Susanna Di Giacomo" userId="51cc83ac-d053-465d-a2dd-b77549642faf" providerId="ADAL" clId="{0AAFC44A-8871-4709-B0DE-72E7DD2EA737}" dt="2024-05-15T08:15:21.107" v="1835"/>
          <ac:picMkLst>
            <pc:docMk/>
            <pc:sldMk cId="2764021162" sldId="285"/>
            <ac:picMk id="18" creationId="{DFB9965E-797F-C76F-162B-B7704ADBE0E1}"/>
          </ac:picMkLst>
        </pc:picChg>
        <pc:picChg chg="add mod">
          <ac:chgData name="Susanna Di Giacomo" userId="51cc83ac-d053-465d-a2dd-b77549642faf" providerId="ADAL" clId="{0AAFC44A-8871-4709-B0DE-72E7DD2EA737}" dt="2024-05-15T08:15:21.107" v="1835"/>
          <ac:picMkLst>
            <pc:docMk/>
            <pc:sldMk cId="2764021162" sldId="285"/>
            <ac:picMk id="19" creationId="{60C37907-8965-685C-4FB7-9D5C57D41536}"/>
          </ac:picMkLst>
        </pc:picChg>
        <pc:picChg chg="add mod">
          <ac:chgData name="Susanna Di Giacomo" userId="51cc83ac-d053-465d-a2dd-b77549642faf" providerId="ADAL" clId="{0AAFC44A-8871-4709-B0DE-72E7DD2EA737}" dt="2024-05-15T08:15:21.107" v="1835"/>
          <ac:picMkLst>
            <pc:docMk/>
            <pc:sldMk cId="2764021162" sldId="285"/>
            <ac:picMk id="20" creationId="{E6B90B6B-758F-002D-F91E-2A7A6C61D0B5}"/>
          </ac:picMkLst>
        </pc:picChg>
        <pc:picChg chg="add mod">
          <ac:chgData name="Susanna Di Giacomo" userId="51cc83ac-d053-465d-a2dd-b77549642faf" providerId="ADAL" clId="{0AAFC44A-8871-4709-B0DE-72E7DD2EA737}" dt="2024-05-15T08:15:21.107" v="1835"/>
          <ac:picMkLst>
            <pc:docMk/>
            <pc:sldMk cId="2764021162" sldId="285"/>
            <ac:picMk id="21" creationId="{2DA20D8E-30AB-B678-1970-92E89E9794C6}"/>
          </ac:picMkLst>
        </pc:picChg>
        <pc:picChg chg="add mod">
          <ac:chgData name="Susanna Di Giacomo" userId="51cc83ac-d053-465d-a2dd-b77549642faf" providerId="ADAL" clId="{0AAFC44A-8871-4709-B0DE-72E7DD2EA737}" dt="2024-05-16T08:48:43.936" v="4861" actId="571"/>
          <ac:picMkLst>
            <pc:docMk/>
            <pc:sldMk cId="2764021162" sldId="285"/>
            <ac:picMk id="25" creationId="{24703236-D537-84A6-4885-F54BD9C2362B}"/>
          </ac:picMkLst>
        </pc:picChg>
        <pc:picChg chg="add mod">
          <ac:chgData name="Susanna Di Giacomo" userId="51cc83ac-d053-465d-a2dd-b77549642faf" providerId="ADAL" clId="{0AAFC44A-8871-4709-B0DE-72E7DD2EA737}" dt="2024-05-17T15:08:41.934" v="9551" actId="1035"/>
          <ac:picMkLst>
            <pc:docMk/>
            <pc:sldMk cId="2764021162" sldId="285"/>
            <ac:picMk id="34" creationId="{A1643A16-C1EB-6B4F-C39D-510F4D3DFCCC}"/>
          </ac:picMkLst>
        </pc:picChg>
        <pc:picChg chg="add del mod">
          <ac:chgData name="Susanna Di Giacomo" userId="51cc83ac-d053-465d-a2dd-b77549642faf" providerId="ADAL" clId="{0AAFC44A-8871-4709-B0DE-72E7DD2EA737}" dt="2024-05-15T08:37:21.450" v="2066" actId="21"/>
          <ac:picMkLst>
            <pc:docMk/>
            <pc:sldMk cId="2764021162" sldId="285"/>
            <ac:picMk id="54" creationId="{ECBE8D3E-D297-4CC6-1292-9A2E1C54B2F5}"/>
          </ac:picMkLst>
        </pc:picChg>
        <pc:picChg chg="add del mod">
          <ac:chgData name="Susanna Di Giacomo" userId="51cc83ac-d053-465d-a2dd-b77549642faf" providerId="ADAL" clId="{0AAFC44A-8871-4709-B0DE-72E7DD2EA737}" dt="2024-05-15T08:37:21.450" v="2066" actId="21"/>
          <ac:picMkLst>
            <pc:docMk/>
            <pc:sldMk cId="2764021162" sldId="285"/>
            <ac:picMk id="55" creationId="{FD04C49E-47A3-E9B9-7237-D4FCA5956341}"/>
          </ac:picMkLst>
        </pc:picChg>
        <pc:picChg chg="add mod">
          <ac:chgData name="Susanna Di Giacomo" userId="51cc83ac-d053-465d-a2dd-b77549642faf" providerId="ADAL" clId="{0AAFC44A-8871-4709-B0DE-72E7DD2EA737}" dt="2024-05-17T10:49:56.239" v="6412" actId="1076"/>
          <ac:picMkLst>
            <pc:docMk/>
            <pc:sldMk cId="2764021162" sldId="285"/>
            <ac:picMk id="56" creationId="{3B69E079-A1BC-4577-8938-85B446E6D97C}"/>
          </ac:picMkLst>
        </pc:picChg>
        <pc:picChg chg="add mod">
          <ac:chgData name="Susanna Di Giacomo" userId="51cc83ac-d053-465d-a2dd-b77549642faf" providerId="ADAL" clId="{0AAFC44A-8871-4709-B0DE-72E7DD2EA737}" dt="2024-05-17T10:49:56.239" v="6412" actId="1076"/>
          <ac:picMkLst>
            <pc:docMk/>
            <pc:sldMk cId="2764021162" sldId="285"/>
            <ac:picMk id="57" creationId="{429E7CA5-0454-5E18-A26C-E8A50D3AE784}"/>
          </ac:picMkLst>
        </pc:picChg>
        <pc:cxnChg chg="add mod">
          <ac:chgData name="Susanna Di Giacomo" userId="51cc83ac-d053-465d-a2dd-b77549642faf" providerId="ADAL" clId="{0AAFC44A-8871-4709-B0DE-72E7DD2EA737}" dt="2024-05-16T08:50:40.733" v="4951" actId="1038"/>
          <ac:cxnSpMkLst>
            <pc:docMk/>
            <pc:sldMk cId="2764021162" sldId="285"/>
            <ac:cxnSpMk id="9" creationId="{0D11D244-FE2D-6175-2D56-0136D3115E88}"/>
          </ac:cxnSpMkLst>
        </pc:cxnChg>
        <pc:cxnChg chg="add mod">
          <ac:chgData name="Susanna Di Giacomo" userId="51cc83ac-d053-465d-a2dd-b77549642faf" providerId="ADAL" clId="{0AAFC44A-8871-4709-B0DE-72E7DD2EA737}" dt="2024-05-16T08:50:40.733" v="4951" actId="1038"/>
          <ac:cxnSpMkLst>
            <pc:docMk/>
            <pc:sldMk cId="2764021162" sldId="285"/>
            <ac:cxnSpMk id="10" creationId="{8CA26AA0-ADF0-8BF6-C0AC-576BE266E62B}"/>
          </ac:cxnSpMkLst>
        </pc:cxnChg>
        <pc:cxnChg chg="add mod">
          <ac:chgData name="Susanna Di Giacomo" userId="51cc83ac-d053-465d-a2dd-b77549642faf" providerId="ADAL" clId="{0AAFC44A-8871-4709-B0DE-72E7DD2EA737}" dt="2024-05-16T08:50:40.733" v="4951" actId="1038"/>
          <ac:cxnSpMkLst>
            <pc:docMk/>
            <pc:sldMk cId="2764021162" sldId="285"/>
            <ac:cxnSpMk id="11" creationId="{9AB03F4C-E941-1A9F-3011-DF6CE821C404}"/>
          </ac:cxnSpMkLst>
        </pc:cxnChg>
        <pc:cxnChg chg="add del mod">
          <ac:chgData name="Susanna Di Giacomo" userId="51cc83ac-d053-465d-a2dd-b77549642faf" providerId="ADAL" clId="{0AAFC44A-8871-4709-B0DE-72E7DD2EA737}" dt="2024-05-15T08:41:09.860" v="2138" actId="478"/>
          <ac:cxnSpMkLst>
            <pc:docMk/>
            <pc:sldMk cId="2764021162" sldId="285"/>
            <ac:cxnSpMk id="12" creationId="{EC1E35D0-C31B-35E1-E7ED-E698633754EF}"/>
          </ac:cxnSpMkLst>
        </pc:cxnChg>
        <pc:cxnChg chg="add mod">
          <ac:chgData name="Susanna Di Giacomo" userId="51cc83ac-d053-465d-a2dd-b77549642faf" providerId="ADAL" clId="{0AAFC44A-8871-4709-B0DE-72E7DD2EA737}" dt="2024-05-15T08:42:46.744" v="2167" actId="164"/>
          <ac:cxnSpMkLst>
            <pc:docMk/>
            <pc:sldMk cId="2764021162" sldId="285"/>
            <ac:cxnSpMk id="13" creationId="{256E473E-11B7-8A36-6D44-221BF2A7F2A6}"/>
          </ac:cxnSpMkLst>
        </pc:cxnChg>
        <pc:cxnChg chg="add mod ord">
          <ac:chgData name="Susanna Di Giacomo" userId="51cc83ac-d053-465d-a2dd-b77549642faf" providerId="ADAL" clId="{0AAFC44A-8871-4709-B0DE-72E7DD2EA737}" dt="2024-05-17T10:55:47.463" v="6451" actId="1582"/>
          <ac:cxnSpMkLst>
            <pc:docMk/>
            <pc:sldMk cId="2764021162" sldId="285"/>
            <ac:cxnSpMk id="17" creationId="{C9EBFE31-22D9-D8D3-1EE5-E72DC2AFF500}"/>
          </ac:cxnSpMkLst>
        </pc:cxnChg>
        <pc:cxnChg chg="mod">
          <ac:chgData name="Susanna Di Giacomo" userId="51cc83ac-d053-465d-a2dd-b77549642faf" providerId="ADAL" clId="{0AAFC44A-8871-4709-B0DE-72E7DD2EA737}" dt="2024-05-17T10:37:23.159" v="6342"/>
          <ac:cxnSpMkLst>
            <pc:docMk/>
            <pc:sldMk cId="2764021162" sldId="285"/>
            <ac:cxnSpMk id="19" creationId="{F6C4A856-7F71-48FC-6358-D76E344BB5DB}"/>
          </ac:cxnSpMkLst>
        </pc:cxnChg>
        <pc:cxnChg chg="add mod">
          <ac:chgData name="Susanna Di Giacomo" userId="51cc83ac-d053-465d-a2dd-b77549642faf" providerId="ADAL" clId="{0AAFC44A-8871-4709-B0DE-72E7DD2EA737}" dt="2024-05-16T08:52:06.480" v="4980" actId="14100"/>
          <ac:cxnSpMkLst>
            <pc:docMk/>
            <pc:sldMk cId="2764021162" sldId="285"/>
            <ac:cxnSpMk id="20" creationId="{5F3DE6F1-6185-2AEF-9FA5-7E943FCD7EA0}"/>
          </ac:cxnSpMkLst>
        </pc:cxnChg>
        <pc:cxnChg chg="mod">
          <ac:chgData name="Susanna Di Giacomo" userId="51cc83ac-d053-465d-a2dd-b77549642faf" providerId="ADAL" clId="{0AAFC44A-8871-4709-B0DE-72E7DD2EA737}" dt="2024-05-17T10:37:23.159" v="6342"/>
          <ac:cxnSpMkLst>
            <pc:docMk/>
            <pc:sldMk cId="2764021162" sldId="285"/>
            <ac:cxnSpMk id="21" creationId="{8708D516-D8F6-97F0-BE33-EC8F73B89211}"/>
          </ac:cxnSpMkLst>
        </pc:cxnChg>
        <pc:cxnChg chg="add mod">
          <ac:chgData name="Susanna Di Giacomo" userId="51cc83ac-d053-465d-a2dd-b77549642faf" providerId="ADAL" clId="{0AAFC44A-8871-4709-B0DE-72E7DD2EA737}" dt="2024-05-16T08:52:02.592" v="4979" actId="14100"/>
          <ac:cxnSpMkLst>
            <pc:docMk/>
            <pc:sldMk cId="2764021162" sldId="285"/>
            <ac:cxnSpMk id="23" creationId="{DBE1F314-744F-AF20-815B-2F92A968A2A3}"/>
          </ac:cxnSpMkLst>
        </pc:cxnChg>
        <pc:cxnChg chg="add mod">
          <ac:chgData name="Susanna Di Giacomo" userId="51cc83ac-d053-465d-a2dd-b77549642faf" providerId="ADAL" clId="{0AAFC44A-8871-4709-B0DE-72E7DD2EA737}" dt="2024-05-15T08:15:21.107" v="1835"/>
          <ac:cxnSpMkLst>
            <pc:docMk/>
            <pc:sldMk cId="2764021162" sldId="285"/>
            <ac:cxnSpMk id="25" creationId="{9230366D-2EDB-2EEC-2992-ACFB8567519F}"/>
          </ac:cxnSpMkLst>
        </pc:cxnChg>
        <pc:cxnChg chg="add mod">
          <ac:chgData name="Susanna Di Giacomo" userId="51cc83ac-d053-465d-a2dd-b77549642faf" providerId="ADAL" clId="{0AAFC44A-8871-4709-B0DE-72E7DD2EA737}" dt="2024-05-15T08:15:21.107" v="1835"/>
          <ac:cxnSpMkLst>
            <pc:docMk/>
            <pc:sldMk cId="2764021162" sldId="285"/>
            <ac:cxnSpMk id="26" creationId="{99036FCF-B5D2-0C99-0CD1-7E8E323DBF85}"/>
          </ac:cxnSpMkLst>
        </pc:cxnChg>
        <pc:cxnChg chg="add mod">
          <ac:chgData name="Susanna Di Giacomo" userId="51cc83ac-d053-465d-a2dd-b77549642faf" providerId="ADAL" clId="{0AAFC44A-8871-4709-B0DE-72E7DD2EA737}" dt="2024-05-15T08:15:21.107" v="1835"/>
          <ac:cxnSpMkLst>
            <pc:docMk/>
            <pc:sldMk cId="2764021162" sldId="285"/>
            <ac:cxnSpMk id="27" creationId="{2F48CA25-2601-6FB4-B0E1-A68C9C1480AD}"/>
          </ac:cxnSpMkLst>
        </pc:cxnChg>
        <pc:cxnChg chg="add mod">
          <ac:chgData name="Susanna Di Giacomo" userId="51cc83ac-d053-465d-a2dd-b77549642faf" providerId="ADAL" clId="{0AAFC44A-8871-4709-B0DE-72E7DD2EA737}" dt="2024-05-16T08:48:43.936" v="4861" actId="571"/>
          <ac:cxnSpMkLst>
            <pc:docMk/>
            <pc:sldMk cId="2764021162" sldId="285"/>
            <ac:cxnSpMk id="27" creationId="{515473F2-EB8A-3626-AAC8-C366B0A7C3A9}"/>
          </ac:cxnSpMkLst>
        </pc:cxnChg>
        <pc:cxnChg chg="add mod">
          <ac:chgData name="Susanna Di Giacomo" userId="51cc83ac-d053-465d-a2dd-b77549642faf" providerId="ADAL" clId="{0AAFC44A-8871-4709-B0DE-72E7DD2EA737}" dt="2024-05-15T08:15:21.107" v="1835"/>
          <ac:cxnSpMkLst>
            <pc:docMk/>
            <pc:sldMk cId="2764021162" sldId="285"/>
            <ac:cxnSpMk id="28" creationId="{3CC689A1-66A4-F81E-5056-BEEEEE78E388}"/>
          </ac:cxnSpMkLst>
        </pc:cxnChg>
        <pc:cxnChg chg="add mod">
          <ac:chgData name="Susanna Di Giacomo" userId="51cc83ac-d053-465d-a2dd-b77549642faf" providerId="ADAL" clId="{0AAFC44A-8871-4709-B0DE-72E7DD2EA737}" dt="2024-05-15T08:15:21.107" v="1835"/>
          <ac:cxnSpMkLst>
            <pc:docMk/>
            <pc:sldMk cId="2764021162" sldId="285"/>
            <ac:cxnSpMk id="29" creationId="{540DA35D-3ECB-E8BF-9E81-933FE2F97B97}"/>
          </ac:cxnSpMkLst>
        </pc:cxnChg>
        <pc:cxnChg chg="add mod">
          <ac:chgData name="Susanna Di Giacomo" userId="51cc83ac-d053-465d-a2dd-b77549642faf" providerId="ADAL" clId="{0AAFC44A-8871-4709-B0DE-72E7DD2EA737}" dt="2024-05-15T08:15:21.107" v="1835"/>
          <ac:cxnSpMkLst>
            <pc:docMk/>
            <pc:sldMk cId="2764021162" sldId="285"/>
            <ac:cxnSpMk id="33" creationId="{565B41CC-90C6-32D2-2FE1-C1F95C017DE7}"/>
          </ac:cxnSpMkLst>
        </pc:cxnChg>
        <pc:cxnChg chg="add mod">
          <ac:chgData name="Susanna Di Giacomo" userId="51cc83ac-d053-465d-a2dd-b77549642faf" providerId="ADAL" clId="{0AAFC44A-8871-4709-B0DE-72E7DD2EA737}" dt="2024-05-17T15:08:41.934" v="9551" actId="1035"/>
          <ac:cxnSpMkLst>
            <pc:docMk/>
            <pc:sldMk cId="2764021162" sldId="285"/>
            <ac:cxnSpMk id="40" creationId="{A78385C4-E73F-D173-B7BE-0F5D46AEB116}"/>
          </ac:cxnSpMkLst>
        </pc:cxnChg>
        <pc:cxnChg chg="add mod">
          <ac:chgData name="Susanna Di Giacomo" userId="51cc83ac-d053-465d-a2dd-b77549642faf" providerId="ADAL" clId="{0AAFC44A-8871-4709-B0DE-72E7DD2EA737}" dt="2024-05-17T15:08:41.934" v="9551" actId="1035"/>
          <ac:cxnSpMkLst>
            <pc:docMk/>
            <pc:sldMk cId="2764021162" sldId="285"/>
            <ac:cxnSpMk id="44" creationId="{26F9289E-F900-D902-030E-2408C19D7395}"/>
          </ac:cxnSpMkLst>
        </pc:cxnChg>
        <pc:cxnChg chg="add mod">
          <ac:chgData name="Susanna Di Giacomo" userId="51cc83ac-d053-465d-a2dd-b77549642faf" providerId="ADAL" clId="{0AAFC44A-8871-4709-B0DE-72E7DD2EA737}" dt="2024-05-15T08:42:49.891" v="2168" actId="164"/>
          <ac:cxnSpMkLst>
            <pc:docMk/>
            <pc:sldMk cId="2764021162" sldId="285"/>
            <ac:cxnSpMk id="63" creationId="{250ED4E0-5785-C0B1-8705-01D2CD36DEAF}"/>
          </ac:cxnSpMkLst>
        </pc:cxnChg>
        <pc:cxnChg chg="add mod">
          <ac:chgData name="Susanna Di Giacomo" userId="51cc83ac-d053-465d-a2dd-b77549642faf" providerId="ADAL" clId="{0AAFC44A-8871-4709-B0DE-72E7DD2EA737}" dt="2024-05-15T08:42:49.891" v="2168" actId="164"/>
          <ac:cxnSpMkLst>
            <pc:docMk/>
            <pc:sldMk cId="2764021162" sldId="285"/>
            <ac:cxnSpMk id="66" creationId="{15A087BA-A4D8-BF37-9EE6-7A1C8754A92B}"/>
          </ac:cxnSpMkLst>
        </pc:cxnChg>
        <pc:cxnChg chg="add mod">
          <ac:chgData name="Susanna Di Giacomo" userId="51cc83ac-d053-465d-a2dd-b77549642faf" providerId="ADAL" clId="{0AAFC44A-8871-4709-B0DE-72E7DD2EA737}" dt="2024-05-15T08:42:46.744" v="2167" actId="164"/>
          <ac:cxnSpMkLst>
            <pc:docMk/>
            <pc:sldMk cId="2764021162" sldId="285"/>
            <ac:cxnSpMk id="70" creationId="{C61337F9-D391-4635-5E68-8A92D56473D4}"/>
          </ac:cxnSpMkLst>
        </pc:cxnChg>
      </pc:sldChg>
      <pc:sldChg chg="addSp delSp modSp new mod ord">
        <pc:chgData name="Susanna Di Giacomo" userId="51cc83ac-d053-465d-a2dd-b77549642faf" providerId="ADAL" clId="{0AAFC44A-8871-4709-B0DE-72E7DD2EA737}" dt="2024-05-17T15:12:03.268" v="9630" actId="1076"/>
        <pc:sldMkLst>
          <pc:docMk/>
          <pc:sldMk cId="973626423" sldId="286"/>
        </pc:sldMkLst>
        <pc:spChg chg="mod">
          <ac:chgData name="Susanna Di Giacomo" userId="51cc83ac-d053-465d-a2dd-b77549642faf" providerId="ADAL" clId="{0AAFC44A-8871-4709-B0DE-72E7DD2EA737}" dt="2024-05-15T09:38:12.931" v="2623" actId="20577"/>
          <ac:spMkLst>
            <pc:docMk/>
            <pc:sldMk cId="973626423" sldId="286"/>
            <ac:spMk id="2" creationId="{0EC0839A-57C1-7347-28DC-C4537F1D916D}"/>
          </ac:spMkLst>
        </pc:spChg>
        <pc:spChg chg="add del mod">
          <ac:chgData name="Susanna Di Giacomo" userId="51cc83ac-d053-465d-a2dd-b77549642faf" providerId="ADAL" clId="{0AAFC44A-8871-4709-B0DE-72E7DD2EA737}" dt="2024-05-17T12:23:57.125" v="7057" actId="21"/>
          <ac:spMkLst>
            <pc:docMk/>
            <pc:sldMk cId="973626423" sldId="286"/>
            <ac:spMk id="4" creationId="{442E4645-C7F7-B663-D6EA-6CCCD4F1F4A2}"/>
          </ac:spMkLst>
        </pc:spChg>
        <pc:spChg chg="add mod">
          <ac:chgData name="Susanna Di Giacomo" userId="51cc83ac-d053-465d-a2dd-b77549642faf" providerId="ADAL" clId="{0AAFC44A-8871-4709-B0DE-72E7DD2EA737}" dt="2024-05-17T13:22:05.665" v="7963" actId="113"/>
          <ac:spMkLst>
            <pc:docMk/>
            <pc:sldMk cId="973626423" sldId="286"/>
            <ac:spMk id="5" creationId="{F2F6BD5C-C438-1822-85E2-9C06C85C74FD}"/>
          </ac:spMkLst>
        </pc:spChg>
        <pc:spChg chg="add del mod">
          <ac:chgData name="Susanna Di Giacomo" userId="51cc83ac-d053-465d-a2dd-b77549642faf" providerId="ADAL" clId="{0AAFC44A-8871-4709-B0DE-72E7DD2EA737}" dt="2024-05-15T09:47:06.331" v="2752" actId="478"/>
          <ac:spMkLst>
            <pc:docMk/>
            <pc:sldMk cId="973626423" sldId="286"/>
            <ac:spMk id="6" creationId="{086A7EA9-D43A-476A-4AAB-4F5A678AD68C}"/>
          </ac:spMkLst>
        </pc:spChg>
        <pc:spChg chg="add mod">
          <ac:chgData name="Susanna Di Giacomo" userId="51cc83ac-d053-465d-a2dd-b77549642faf" providerId="ADAL" clId="{0AAFC44A-8871-4709-B0DE-72E7DD2EA737}" dt="2024-05-15T10:12:42.880" v="2948" actId="164"/>
          <ac:spMkLst>
            <pc:docMk/>
            <pc:sldMk cId="973626423" sldId="286"/>
            <ac:spMk id="7" creationId="{0B97AFAD-6568-874D-28A7-F70F36B0A81B}"/>
          </ac:spMkLst>
        </pc:spChg>
        <pc:spChg chg="add mod">
          <ac:chgData name="Susanna Di Giacomo" userId="51cc83ac-d053-465d-a2dd-b77549642faf" providerId="ADAL" clId="{0AAFC44A-8871-4709-B0DE-72E7DD2EA737}" dt="2024-05-17T12:27:00.169" v="7182" actId="20577"/>
          <ac:spMkLst>
            <pc:docMk/>
            <pc:sldMk cId="973626423" sldId="286"/>
            <ac:spMk id="8" creationId="{B0FF9857-EB82-0D37-FA67-DE6D0E6AD53D}"/>
          </ac:spMkLst>
        </pc:spChg>
        <pc:spChg chg="add mod">
          <ac:chgData name="Susanna Di Giacomo" userId="51cc83ac-d053-465d-a2dd-b77549642faf" providerId="ADAL" clId="{0AAFC44A-8871-4709-B0DE-72E7DD2EA737}" dt="2024-05-17T15:10:54.243" v="9566" actId="1035"/>
          <ac:spMkLst>
            <pc:docMk/>
            <pc:sldMk cId="973626423" sldId="286"/>
            <ac:spMk id="9" creationId="{5E3FBC4C-8645-751B-1705-6EF04C94E66B}"/>
          </ac:spMkLst>
        </pc:spChg>
        <pc:spChg chg="add mod">
          <ac:chgData name="Susanna Di Giacomo" userId="51cc83ac-d053-465d-a2dd-b77549642faf" providerId="ADAL" clId="{0AAFC44A-8871-4709-B0DE-72E7DD2EA737}" dt="2024-05-17T15:12:03.268" v="9630" actId="1076"/>
          <ac:spMkLst>
            <pc:docMk/>
            <pc:sldMk cId="973626423" sldId="286"/>
            <ac:spMk id="14" creationId="{991D5816-1E53-CAA3-44F3-F2AAFD9DB154}"/>
          </ac:spMkLst>
        </pc:spChg>
        <pc:spChg chg="add del mod">
          <ac:chgData name="Susanna Di Giacomo" userId="51cc83ac-d053-465d-a2dd-b77549642faf" providerId="ADAL" clId="{0AAFC44A-8871-4709-B0DE-72E7DD2EA737}" dt="2024-05-17T13:21:04.130" v="7928" actId="478"/>
          <ac:spMkLst>
            <pc:docMk/>
            <pc:sldMk cId="973626423" sldId="286"/>
            <ac:spMk id="15" creationId="{65C4533F-03C1-84EB-1E56-DFADD6912A59}"/>
          </ac:spMkLst>
        </pc:spChg>
        <pc:spChg chg="add mod">
          <ac:chgData name="Susanna Di Giacomo" userId="51cc83ac-d053-465d-a2dd-b77549642faf" providerId="ADAL" clId="{0AAFC44A-8871-4709-B0DE-72E7DD2EA737}" dt="2024-05-17T13:42:35.161" v="8198" actId="20577"/>
          <ac:spMkLst>
            <pc:docMk/>
            <pc:sldMk cId="973626423" sldId="286"/>
            <ac:spMk id="19" creationId="{D6B5E4C5-36FE-943B-EE10-83D3143E433B}"/>
          </ac:spMkLst>
        </pc:spChg>
        <pc:spChg chg="add mod">
          <ac:chgData name="Susanna Di Giacomo" userId="51cc83ac-d053-465d-a2dd-b77549642faf" providerId="ADAL" clId="{0AAFC44A-8871-4709-B0DE-72E7DD2EA737}" dt="2024-05-17T13:42:04.750" v="8185" actId="1076"/>
          <ac:spMkLst>
            <pc:docMk/>
            <pc:sldMk cId="973626423" sldId="286"/>
            <ac:spMk id="24" creationId="{BC390D64-BCE8-5778-A2E8-1B7A4385B986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26" creationId="{B0046DB9-7194-082C-8496-F999536005E7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27" creationId="{86D70458-540E-B613-D7EF-715985BBD8A9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28" creationId="{31565018-042F-64DB-ABB0-92D919072372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29" creationId="{3B0DFF4B-2770-C938-532B-05FB57F468D1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30" creationId="{1A09C571-23D9-F2C2-0E62-CF1DEAEAF260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31" creationId="{E0CEF3C4-7F29-5A5C-38B6-6AD4CBF80171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32" creationId="{5AC825E8-66EC-C6E3-B34F-C2C75ACF6C42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43" creationId="{977F7D4B-6492-78B5-B35E-3975C088631F}"/>
          </ac:spMkLst>
        </pc:spChg>
        <pc:spChg chg="mod">
          <ac:chgData name="Susanna Di Giacomo" userId="51cc83ac-d053-465d-a2dd-b77549642faf" providerId="ADAL" clId="{0AAFC44A-8871-4709-B0DE-72E7DD2EA737}" dt="2024-05-17T13:26:13.055" v="7964"/>
          <ac:spMkLst>
            <pc:docMk/>
            <pc:sldMk cId="973626423" sldId="286"/>
            <ac:spMk id="44" creationId="{9737FE62-8DA0-84B9-FFC3-A405ED0C5532}"/>
          </ac:spMkLst>
        </pc:spChg>
        <pc:spChg chg="add mod">
          <ac:chgData name="Susanna Di Giacomo" userId="51cc83ac-d053-465d-a2dd-b77549642faf" providerId="ADAL" clId="{0AAFC44A-8871-4709-B0DE-72E7DD2EA737}" dt="2024-05-17T13:42:09.232" v="8195" actId="1038"/>
          <ac:spMkLst>
            <pc:docMk/>
            <pc:sldMk cId="973626423" sldId="286"/>
            <ac:spMk id="61" creationId="{B95A8D09-E631-2C7E-A6DC-BA55C9AA712E}"/>
          </ac:spMkLst>
        </pc:spChg>
        <pc:spChg chg="add mod">
          <ac:chgData name="Susanna Di Giacomo" userId="51cc83ac-d053-465d-a2dd-b77549642faf" providerId="ADAL" clId="{0AAFC44A-8871-4709-B0DE-72E7DD2EA737}" dt="2024-05-17T13:42:44.228" v="8207" actId="1038"/>
          <ac:spMkLst>
            <pc:docMk/>
            <pc:sldMk cId="973626423" sldId="286"/>
            <ac:spMk id="62" creationId="{DAC9F076-DFFA-6A37-1E87-62628C61D184}"/>
          </ac:spMkLst>
        </pc:spChg>
        <pc:grpChg chg="add mod">
          <ac:chgData name="Susanna Di Giacomo" userId="51cc83ac-d053-465d-a2dd-b77549642faf" providerId="ADAL" clId="{0AAFC44A-8871-4709-B0DE-72E7DD2EA737}" dt="2024-05-17T15:09:58.925" v="9560" actId="1035"/>
          <ac:grpSpMkLst>
            <pc:docMk/>
            <pc:sldMk cId="973626423" sldId="286"/>
            <ac:grpSpMk id="22" creationId="{A3CA12B5-20F7-1E0D-B114-2D825191F591}"/>
          </ac:grpSpMkLst>
        </pc:grpChg>
        <pc:grpChg chg="add mod">
          <ac:chgData name="Susanna Di Giacomo" userId="51cc83ac-d053-465d-a2dd-b77549642faf" providerId="ADAL" clId="{0AAFC44A-8871-4709-B0DE-72E7DD2EA737}" dt="2024-05-17T15:09:58.925" v="9560" actId="1035"/>
          <ac:grpSpMkLst>
            <pc:docMk/>
            <pc:sldMk cId="973626423" sldId="286"/>
            <ac:grpSpMk id="23" creationId="{AA4C4BA5-1AD8-1DE7-286C-ED9E4462086E}"/>
          </ac:grpSpMkLst>
        </pc:grpChg>
        <pc:grpChg chg="add del mod">
          <ac:chgData name="Susanna Di Giacomo" userId="51cc83ac-d053-465d-a2dd-b77549642faf" providerId="ADAL" clId="{0AAFC44A-8871-4709-B0DE-72E7DD2EA737}" dt="2024-05-17T13:26:16.578" v="7966" actId="21"/>
          <ac:grpSpMkLst>
            <pc:docMk/>
            <pc:sldMk cId="973626423" sldId="286"/>
            <ac:grpSpMk id="25" creationId="{8DAD958C-78B4-A386-93E6-3807A0564BBD}"/>
          </ac:grpSpMkLst>
        </pc:grpChg>
        <pc:grpChg chg="add mod">
          <ac:chgData name="Susanna Di Giacomo" userId="51cc83ac-d053-465d-a2dd-b77549642faf" providerId="ADAL" clId="{0AAFC44A-8871-4709-B0DE-72E7DD2EA737}" dt="2024-05-17T13:32:42.827" v="7995" actId="164"/>
          <ac:grpSpMkLst>
            <pc:docMk/>
            <pc:sldMk cId="973626423" sldId="286"/>
            <ac:grpSpMk id="59" creationId="{8E899353-9C51-B8BD-2220-172FFCEDC314}"/>
          </ac:grpSpMkLst>
        </pc:grpChg>
        <pc:grpChg chg="add mod">
          <ac:chgData name="Susanna Di Giacomo" userId="51cc83ac-d053-465d-a2dd-b77549642faf" providerId="ADAL" clId="{0AAFC44A-8871-4709-B0DE-72E7DD2EA737}" dt="2024-05-17T13:42:04.750" v="8185" actId="1076"/>
          <ac:grpSpMkLst>
            <pc:docMk/>
            <pc:sldMk cId="973626423" sldId="286"/>
            <ac:grpSpMk id="63" creationId="{A6662E4F-DF1F-C9E7-C937-8BCF873FC746}"/>
          </ac:grpSpMkLst>
        </pc:grpChg>
        <pc:grpChg chg="add mod">
          <ac:chgData name="Susanna Di Giacomo" userId="51cc83ac-d053-465d-a2dd-b77549642faf" providerId="ADAL" clId="{0AAFC44A-8871-4709-B0DE-72E7DD2EA737}" dt="2024-05-17T13:42:04.750" v="8185" actId="1076"/>
          <ac:grpSpMkLst>
            <pc:docMk/>
            <pc:sldMk cId="973626423" sldId="286"/>
            <ac:grpSpMk id="1024" creationId="{88EBBA0B-9F9D-0D7D-E314-E92E761B3C61}"/>
          </ac:grpSpMkLst>
        </pc:grpChg>
        <pc:picChg chg="add del mod">
          <ac:chgData name="Susanna Di Giacomo" userId="51cc83ac-d053-465d-a2dd-b77549642faf" providerId="ADAL" clId="{0AAFC44A-8871-4709-B0DE-72E7DD2EA737}" dt="2024-05-17T12:23:57.125" v="7057" actId="21"/>
          <ac:picMkLst>
            <pc:docMk/>
            <pc:sldMk cId="973626423" sldId="286"/>
            <ac:picMk id="3" creationId="{0C68C1F5-EE66-8D6A-4648-BE60166F7520}"/>
          </ac:picMkLst>
        </pc:picChg>
        <pc:picChg chg="add del mod">
          <ac:chgData name="Susanna Di Giacomo" userId="51cc83ac-d053-465d-a2dd-b77549642faf" providerId="ADAL" clId="{0AAFC44A-8871-4709-B0DE-72E7DD2EA737}" dt="2024-05-17T13:32:17.592" v="7981" actId="478"/>
          <ac:picMkLst>
            <pc:docMk/>
            <pc:sldMk cId="973626423" sldId="286"/>
            <ac:picMk id="13" creationId="{F78BE175-D6B8-7003-0C4B-FB63A4D6B277}"/>
          </ac:picMkLst>
        </pc:picChg>
        <pc:picChg chg="add mod">
          <ac:chgData name="Susanna Di Giacomo" userId="51cc83ac-d053-465d-a2dd-b77549642faf" providerId="ADAL" clId="{0AAFC44A-8871-4709-B0DE-72E7DD2EA737}" dt="2024-05-15T10:13:07.746" v="2963" actId="1035"/>
          <ac:picMkLst>
            <pc:docMk/>
            <pc:sldMk cId="973626423" sldId="286"/>
            <ac:picMk id="20" creationId="{54EC138C-D377-4984-3E51-04243757BF0B}"/>
          </ac:picMkLst>
        </pc:picChg>
        <pc:picChg chg="add mod">
          <ac:chgData name="Susanna Di Giacomo" userId="51cc83ac-d053-465d-a2dd-b77549642faf" providerId="ADAL" clId="{0AAFC44A-8871-4709-B0DE-72E7DD2EA737}" dt="2024-05-15T10:12:42.880" v="2948" actId="164"/>
          <ac:picMkLst>
            <pc:docMk/>
            <pc:sldMk cId="973626423" sldId="286"/>
            <ac:picMk id="21" creationId="{6F7BE811-5F5E-02B1-7D91-2A48C220EFF6}"/>
          </ac:picMkLst>
        </pc:picChg>
        <pc:picChg chg="add">
          <ac:chgData name="Susanna Di Giacomo" userId="51cc83ac-d053-465d-a2dd-b77549642faf" providerId="ADAL" clId="{0AAFC44A-8871-4709-B0DE-72E7DD2EA737}" dt="2024-05-17T13:26:19.700" v="7967"/>
          <ac:picMkLst>
            <pc:docMk/>
            <pc:sldMk cId="973626423" sldId="286"/>
            <ac:picMk id="51" creationId="{9942E213-9690-B7D9-F129-45BC81A6CDF4}"/>
          </ac:picMkLst>
        </pc:picChg>
        <pc:picChg chg="add mod">
          <ac:chgData name="Susanna Di Giacomo" userId="51cc83ac-d053-465d-a2dd-b77549642faf" providerId="ADAL" clId="{0AAFC44A-8871-4709-B0DE-72E7DD2EA737}" dt="2024-05-17T13:42:04.750" v="8185" actId="1076"/>
          <ac:picMkLst>
            <pc:docMk/>
            <pc:sldMk cId="973626423" sldId="286"/>
            <ac:picMk id="52" creationId="{12A3AF1C-342F-5EFE-0FB4-C4C3B53363C8}"/>
          </ac:picMkLst>
        </pc:picChg>
        <pc:picChg chg="add mod">
          <ac:chgData name="Susanna Di Giacomo" userId="51cc83ac-d053-465d-a2dd-b77549642faf" providerId="ADAL" clId="{0AAFC44A-8871-4709-B0DE-72E7DD2EA737}" dt="2024-05-17T13:42:04.750" v="8185" actId="1076"/>
          <ac:picMkLst>
            <pc:docMk/>
            <pc:sldMk cId="973626423" sldId="286"/>
            <ac:picMk id="54" creationId="{23857061-43E2-519B-2D55-B5CD0E4F8DAF}"/>
          </ac:picMkLst>
        </pc:picChg>
        <pc:picChg chg="add mod">
          <ac:chgData name="Susanna Di Giacomo" userId="51cc83ac-d053-465d-a2dd-b77549642faf" providerId="ADAL" clId="{0AAFC44A-8871-4709-B0DE-72E7DD2EA737}" dt="2024-05-17T13:42:04.750" v="8185" actId="1076"/>
          <ac:picMkLst>
            <pc:docMk/>
            <pc:sldMk cId="973626423" sldId="286"/>
            <ac:picMk id="1026" creationId="{6A45D4F2-747A-E8E4-57EA-D3CB4AC9370C}"/>
          </ac:picMkLst>
        </pc:picChg>
        <pc:cxnChg chg="add mod">
          <ac:chgData name="Susanna Di Giacomo" userId="51cc83ac-d053-465d-a2dd-b77549642faf" providerId="ADAL" clId="{0AAFC44A-8871-4709-B0DE-72E7DD2EA737}" dt="2024-05-17T15:09:58.925" v="9560" actId="1035"/>
          <ac:cxnSpMkLst>
            <pc:docMk/>
            <pc:sldMk cId="973626423" sldId="286"/>
            <ac:cxnSpMk id="10" creationId="{A289FB48-0932-CF9D-2A72-8A6F58DCCD88}"/>
          </ac:cxnSpMkLst>
        </pc:cxnChg>
        <pc:cxnChg chg="add mod">
          <ac:chgData name="Susanna Di Giacomo" userId="51cc83ac-d053-465d-a2dd-b77549642faf" providerId="ADAL" clId="{0AAFC44A-8871-4709-B0DE-72E7DD2EA737}" dt="2024-05-17T15:09:58.925" v="9560" actId="1035"/>
          <ac:cxnSpMkLst>
            <pc:docMk/>
            <pc:sldMk cId="973626423" sldId="286"/>
            <ac:cxnSpMk id="11" creationId="{D2DAB16B-F3DB-3705-8D50-9D19E60083EC}"/>
          </ac:cxnSpMkLst>
        </pc:cxnChg>
        <pc:cxnChg chg="add mod">
          <ac:chgData name="Susanna Di Giacomo" userId="51cc83ac-d053-465d-a2dd-b77549642faf" providerId="ADAL" clId="{0AAFC44A-8871-4709-B0DE-72E7DD2EA737}" dt="2024-05-17T15:09:58.925" v="9560" actId="1035"/>
          <ac:cxnSpMkLst>
            <pc:docMk/>
            <pc:sldMk cId="973626423" sldId="286"/>
            <ac:cxnSpMk id="16" creationId="{11A61911-639E-4587-EC11-42759B72AB1D}"/>
          </ac:cxnSpMkLst>
        </pc:cxnChg>
        <pc:cxnChg chg="add mod">
          <ac:chgData name="Susanna Di Giacomo" userId="51cc83ac-d053-465d-a2dd-b77549642faf" providerId="ADAL" clId="{0AAFC44A-8871-4709-B0DE-72E7DD2EA737}" dt="2024-05-17T15:09:58.925" v="9560" actId="1035"/>
          <ac:cxnSpMkLst>
            <pc:docMk/>
            <pc:sldMk cId="973626423" sldId="286"/>
            <ac:cxnSpMk id="17" creationId="{5E67D8D0-A104-374F-9E00-5184D58B2EFC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3" creationId="{E972AD9A-D377-1CDB-50A5-1E1CA9974346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4" creationId="{FF1CF73C-53B1-B786-40A6-9D6BCDF132B3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5" creationId="{13BAF7E0-26DB-38FC-6387-250A84161503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6" creationId="{C249A75C-6B30-AB5C-3B77-1409CD11A9F9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7" creationId="{6307289F-F4E1-F138-8046-4B11CBA9B043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8" creationId="{89CB0632-64BC-2D8E-4F7B-4D103DD04302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39" creationId="{F74012F6-7A2A-A295-2545-86B115B422C5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0" creationId="{10C31455-BDA3-1204-6841-539C069537A0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1" creationId="{4CF7131C-9476-64B3-6A56-4F5E9BA3ECCC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2" creationId="{C4BABC83-A49D-3CAD-EE72-5B3F44E5A9E7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5" creationId="{CBA39297-4274-D3DC-14B4-7308974F7C09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6" creationId="{2D14BA49-A6B0-6936-32D4-64902B5C2246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7" creationId="{CF50604C-0424-5687-6FD9-1DAFED638383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8" creationId="{66C1527B-D64E-413E-9454-1FB765600699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49" creationId="{9A00C40F-FAF3-98FF-27B2-D66004AC5EDC}"/>
          </ac:cxnSpMkLst>
        </pc:cxnChg>
        <pc:cxnChg chg="mod">
          <ac:chgData name="Susanna Di Giacomo" userId="51cc83ac-d053-465d-a2dd-b77549642faf" providerId="ADAL" clId="{0AAFC44A-8871-4709-B0DE-72E7DD2EA737}" dt="2024-05-17T13:26:16.578" v="7966" actId="21"/>
          <ac:cxnSpMkLst>
            <pc:docMk/>
            <pc:sldMk cId="973626423" sldId="286"/>
            <ac:cxnSpMk id="50" creationId="{18CCE17E-549F-8C67-CF9B-1AC436D9CE69}"/>
          </ac:cxnSpMkLst>
        </pc:cxnChg>
        <pc:cxnChg chg="add mod">
          <ac:chgData name="Susanna Di Giacomo" userId="51cc83ac-d053-465d-a2dd-b77549642faf" providerId="ADAL" clId="{0AAFC44A-8871-4709-B0DE-72E7DD2EA737}" dt="2024-05-17T13:42:04.750" v="8185" actId="1076"/>
          <ac:cxnSpMkLst>
            <pc:docMk/>
            <pc:sldMk cId="973626423" sldId="286"/>
            <ac:cxnSpMk id="56" creationId="{B816C783-383D-C30B-775C-9531A4570942}"/>
          </ac:cxnSpMkLst>
        </pc:cxnChg>
      </pc:sldChg>
      <pc:sldChg chg="addSp delSp modSp new del mod">
        <pc:chgData name="Susanna Di Giacomo" userId="51cc83ac-d053-465d-a2dd-b77549642faf" providerId="ADAL" clId="{0AAFC44A-8871-4709-B0DE-72E7DD2EA737}" dt="2024-05-17T08:56:46.380" v="5700" actId="47"/>
        <pc:sldMkLst>
          <pc:docMk/>
          <pc:sldMk cId="571963507" sldId="287"/>
        </pc:sldMkLst>
        <pc:spChg chg="mod">
          <ac:chgData name="Susanna Di Giacomo" userId="51cc83ac-d053-465d-a2dd-b77549642faf" providerId="ADAL" clId="{0AAFC44A-8871-4709-B0DE-72E7DD2EA737}" dt="2024-05-15T10:55:43.945" v="3002" actId="20577"/>
          <ac:spMkLst>
            <pc:docMk/>
            <pc:sldMk cId="571963507" sldId="287"/>
            <ac:spMk id="2" creationId="{97AD5977-96FA-A25F-CDFE-1120A7DCA842}"/>
          </ac:spMkLst>
        </pc:spChg>
        <pc:spChg chg="mod">
          <ac:chgData name="Susanna Di Giacomo" userId="51cc83ac-d053-465d-a2dd-b77549642faf" providerId="ADAL" clId="{0AAFC44A-8871-4709-B0DE-72E7DD2EA737}" dt="2024-05-15T12:34:45.107" v="3323" actId="14100"/>
          <ac:spMkLst>
            <pc:docMk/>
            <pc:sldMk cId="571963507" sldId="287"/>
            <ac:spMk id="6" creationId="{665973FC-CE2B-1C86-F76F-42A7E610F946}"/>
          </ac:spMkLst>
        </pc:spChg>
        <pc:spChg chg="mod">
          <ac:chgData name="Susanna Di Giacomo" userId="51cc83ac-d053-465d-a2dd-b77549642faf" providerId="ADAL" clId="{0AAFC44A-8871-4709-B0DE-72E7DD2EA737}" dt="2024-05-15T12:34:36.815" v="3320" actId="165"/>
          <ac:spMkLst>
            <pc:docMk/>
            <pc:sldMk cId="571963507" sldId="287"/>
            <ac:spMk id="8" creationId="{CE89C0A2-509F-B0CF-04C3-A8ABF1BE1B34}"/>
          </ac:spMkLst>
        </pc:spChg>
        <pc:spChg chg="mod">
          <ac:chgData name="Susanna Di Giacomo" userId="51cc83ac-d053-465d-a2dd-b77549642faf" providerId="ADAL" clId="{0AAFC44A-8871-4709-B0DE-72E7DD2EA737}" dt="2024-05-15T12:34:36.815" v="3320" actId="165"/>
          <ac:spMkLst>
            <pc:docMk/>
            <pc:sldMk cId="571963507" sldId="287"/>
            <ac:spMk id="9" creationId="{322223AB-5550-5384-BD06-CD04CB53F414}"/>
          </ac:spMkLst>
        </pc:spChg>
        <pc:spChg chg="mod">
          <ac:chgData name="Susanna Di Giacomo" userId="51cc83ac-d053-465d-a2dd-b77549642faf" providerId="ADAL" clId="{0AAFC44A-8871-4709-B0DE-72E7DD2EA737}" dt="2024-05-16T08:55:53.028" v="4987" actId="1035"/>
          <ac:spMkLst>
            <pc:docMk/>
            <pc:sldMk cId="571963507" sldId="287"/>
            <ac:spMk id="10" creationId="{A839B413-13BF-9109-2B80-F64C50ECFEB1}"/>
          </ac:spMkLst>
        </pc:spChg>
        <pc:spChg chg="mod">
          <ac:chgData name="Susanna Di Giacomo" userId="51cc83ac-d053-465d-a2dd-b77549642faf" providerId="ADAL" clId="{0AAFC44A-8871-4709-B0DE-72E7DD2EA737}" dt="2024-05-16T08:55:32.478" v="4984" actId="1582"/>
          <ac:spMkLst>
            <pc:docMk/>
            <pc:sldMk cId="571963507" sldId="287"/>
            <ac:spMk id="11" creationId="{B43FC75A-CD33-50DD-3930-557707B9E456}"/>
          </ac:spMkLst>
        </pc:spChg>
        <pc:spChg chg="add mod">
          <ac:chgData name="Susanna Di Giacomo" userId="51cc83ac-d053-465d-a2dd-b77549642faf" providerId="ADAL" clId="{0AAFC44A-8871-4709-B0DE-72E7DD2EA737}" dt="2024-05-15T15:28:35.273" v="4029" actId="1076"/>
          <ac:spMkLst>
            <pc:docMk/>
            <pc:sldMk cId="571963507" sldId="287"/>
            <ac:spMk id="14" creationId="{96A6ED86-F761-FF14-5066-1775EA7CF3BE}"/>
          </ac:spMkLst>
        </pc:spChg>
        <pc:spChg chg="add mod">
          <ac:chgData name="Susanna Di Giacomo" userId="51cc83ac-d053-465d-a2dd-b77549642faf" providerId="ADAL" clId="{0AAFC44A-8871-4709-B0DE-72E7DD2EA737}" dt="2024-05-15T15:28:48.600" v="4030" actId="1076"/>
          <ac:spMkLst>
            <pc:docMk/>
            <pc:sldMk cId="571963507" sldId="287"/>
            <ac:spMk id="15" creationId="{9EBDDCA5-1D55-CB59-D524-977447A97910}"/>
          </ac:spMkLst>
        </pc:spChg>
        <pc:grpChg chg="add del mod">
          <ac:chgData name="Susanna Di Giacomo" userId="51cc83ac-d053-465d-a2dd-b77549642faf" providerId="ADAL" clId="{0AAFC44A-8871-4709-B0DE-72E7DD2EA737}" dt="2024-05-15T12:34:36.815" v="3320" actId="165"/>
          <ac:grpSpMkLst>
            <pc:docMk/>
            <pc:sldMk cId="571963507" sldId="287"/>
            <ac:grpSpMk id="3" creationId="{DEB3CDF5-B5F6-A636-F24C-AA344B672311}"/>
          </ac:grpSpMkLst>
        </pc:grpChg>
        <pc:grpChg chg="mod topLvl">
          <ac:chgData name="Susanna Di Giacomo" userId="51cc83ac-d053-465d-a2dd-b77549642faf" providerId="ADAL" clId="{0AAFC44A-8871-4709-B0DE-72E7DD2EA737}" dt="2024-05-15T15:28:18.413" v="4025" actId="164"/>
          <ac:grpSpMkLst>
            <pc:docMk/>
            <pc:sldMk cId="571963507" sldId="287"/>
            <ac:grpSpMk id="5" creationId="{88F0A505-D113-2BCB-2783-6DA0D8E28C0E}"/>
          </ac:grpSpMkLst>
        </pc:grpChg>
        <pc:grpChg chg="mod">
          <ac:chgData name="Susanna Di Giacomo" userId="51cc83ac-d053-465d-a2dd-b77549642faf" providerId="ADAL" clId="{0AAFC44A-8871-4709-B0DE-72E7DD2EA737}" dt="2024-05-15T12:34:36.815" v="3320" actId="165"/>
          <ac:grpSpMkLst>
            <pc:docMk/>
            <pc:sldMk cId="571963507" sldId="287"/>
            <ac:grpSpMk id="7" creationId="{9D264B91-A69D-D2DB-AF19-FBB1FEE3C0DE}"/>
          </ac:grpSpMkLst>
        </pc:grpChg>
        <pc:grpChg chg="add mod">
          <ac:chgData name="Susanna Di Giacomo" userId="51cc83ac-d053-465d-a2dd-b77549642faf" providerId="ADAL" clId="{0AAFC44A-8871-4709-B0DE-72E7DD2EA737}" dt="2024-05-16T08:54:56.566" v="4983" actId="14100"/>
          <ac:grpSpMkLst>
            <pc:docMk/>
            <pc:sldMk cId="571963507" sldId="287"/>
            <ac:grpSpMk id="20" creationId="{36AFCA96-DEA6-54EC-711D-DF650581A458}"/>
          </ac:grpSpMkLst>
        </pc:grpChg>
        <pc:graphicFrameChg chg="add mod modGraphic">
          <ac:chgData name="Susanna Di Giacomo" userId="51cc83ac-d053-465d-a2dd-b77549642faf" providerId="ADAL" clId="{0AAFC44A-8871-4709-B0DE-72E7DD2EA737}" dt="2024-05-15T15:28:00.382" v="4022"/>
          <ac:graphicFrameMkLst>
            <pc:docMk/>
            <pc:sldMk cId="571963507" sldId="287"/>
            <ac:graphicFrameMk id="12" creationId="{F5819849-A769-7442-A06C-C31018B50AC7}"/>
          </ac:graphicFrameMkLst>
        </pc:graphicFrameChg>
        <pc:graphicFrameChg chg="add mod modGraphic">
          <ac:chgData name="Susanna Di Giacomo" userId="51cc83ac-d053-465d-a2dd-b77549642faf" providerId="ADAL" clId="{0AAFC44A-8871-4709-B0DE-72E7DD2EA737}" dt="2024-05-15T15:27:54.947" v="4020"/>
          <ac:graphicFrameMkLst>
            <pc:docMk/>
            <pc:sldMk cId="571963507" sldId="287"/>
            <ac:graphicFrameMk id="13" creationId="{271F91BF-3A38-0C4A-D2FF-4DF57EC3A974}"/>
          </ac:graphicFrameMkLst>
        </pc:graphicFrameChg>
        <pc:picChg chg="add mod">
          <ac:chgData name="Susanna Di Giacomo" userId="51cc83ac-d053-465d-a2dd-b77549642faf" providerId="ADAL" clId="{0AAFC44A-8871-4709-B0DE-72E7DD2EA737}" dt="2024-05-16T17:01:30.366" v="5034" actId="1076"/>
          <ac:picMkLst>
            <pc:docMk/>
            <pc:sldMk cId="571963507" sldId="287"/>
            <ac:picMk id="3" creationId="{171EC336-7733-A065-57C6-6216D2ABCA53}"/>
          </ac:picMkLst>
        </pc:picChg>
        <pc:picChg chg="mod topLvl">
          <ac:chgData name="Susanna Di Giacomo" userId="51cc83ac-d053-465d-a2dd-b77549642faf" providerId="ADAL" clId="{0AAFC44A-8871-4709-B0DE-72E7DD2EA737}" dt="2024-05-15T15:28:18.413" v="4025" actId="164"/>
          <ac:picMkLst>
            <pc:docMk/>
            <pc:sldMk cId="571963507" sldId="287"/>
            <ac:picMk id="4" creationId="{03A67142-EFEB-502D-94D3-86C1099B8495}"/>
          </ac:picMkLst>
        </pc:picChg>
        <pc:picChg chg="add mod">
          <ac:chgData name="Susanna Di Giacomo" userId="51cc83ac-d053-465d-a2dd-b77549642faf" providerId="ADAL" clId="{0AAFC44A-8871-4709-B0DE-72E7DD2EA737}" dt="2024-05-15T15:28:35.273" v="4029" actId="1076"/>
          <ac:picMkLst>
            <pc:docMk/>
            <pc:sldMk cId="571963507" sldId="287"/>
            <ac:picMk id="17" creationId="{568769B6-6235-5D5B-C893-48280A775576}"/>
          </ac:picMkLst>
        </pc:picChg>
        <pc:picChg chg="add mod">
          <ac:chgData name="Susanna Di Giacomo" userId="51cc83ac-d053-465d-a2dd-b77549642faf" providerId="ADAL" clId="{0AAFC44A-8871-4709-B0DE-72E7DD2EA737}" dt="2024-05-15T15:28:35.273" v="4029" actId="1076"/>
          <ac:picMkLst>
            <pc:docMk/>
            <pc:sldMk cId="571963507" sldId="287"/>
            <ac:picMk id="19" creationId="{B9EA0C1E-A037-96F0-407A-EB1F14098820}"/>
          </ac:picMkLst>
        </pc:picChg>
      </pc:sldChg>
      <pc:sldChg chg="new del">
        <pc:chgData name="Susanna Di Giacomo" userId="51cc83ac-d053-465d-a2dd-b77549642faf" providerId="ADAL" clId="{0AAFC44A-8871-4709-B0DE-72E7DD2EA737}" dt="2024-05-15T12:46:43.032" v="3474" actId="47"/>
        <pc:sldMkLst>
          <pc:docMk/>
          <pc:sldMk cId="878258445" sldId="288"/>
        </pc:sldMkLst>
      </pc:sldChg>
      <pc:sldChg chg="addSp delSp modSp new mod modNotesTx">
        <pc:chgData name="Susanna Di Giacomo" userId="51cc83ac-d053-465d-a2dd-b77549642faf" providerId="ADAL" clId="{0AAFC44A-8871-4709-B0DE-72E7DD2EA737}" dt="2024-05-17T15:54:06.850" v="9889" actId="20577"/>
        <pc:sldMkLst>
          <pc:docMk/>
          <pc:sldMk cId="2980706293" sldId="288"/>
        </pc:sldMkLst>
        <pc:spChg chg="mod">
          <ac:chgData name="Susanna Di Giacomo" userId="51cc83ac-d053-465d-a2dd-b77549642faf" providerId="ADAL" clId="{0AAFC44A-8871-4709-B0DE-72E7DD2EA737}" dt="2024-05-15T14:28:34.374" v="3936" actId="20577"/>
          <ac:spMkLst>
            <pc:docMk/>
            <pc:sldMk cId="2980706293" sldId="288"/>
            <ac:spMk id="2" creationId="{7A0075D4-ADAF-6D1E-8ABA-C8FAEF93CE92}"/>
          </ac:spMkLst>
        </pc:spChg>
        <pc:spChg chg="add mod topLvl">
          <ac:chgData name="Susanna Di Giacomo" userId="51cc83ac-d053-465d-a2dd-b77549642faf" providerId="ADAL" clId="{0AAFC44A-8871-4709-B0DE-72E7DD2EA737}" dt="2024-05-17T15:54:06.850" v="9889" actId="20577"/>
          <ac:spMkLst>
            <pc:docMk/>
            <pc:sldMk cId="2980706293" sldId="288"/>
            <ac:spMk id="3" creationId="{A9ECE47E-910B-8DC8-8309-E7E5780D7D2B}"/>
          </ac:spMkLst>
        </pc:spChg>
        <pc:spChg chg="add del mod">
          <ac:chgData name="Susanna Di Giacomo" userId="51cc83ac-d053-465d-a2dd-b77549642faf" providerId="ADAL" clId="{0AAFC44A-8871-4709-B0DE-72E7DD2EA737}" dt="2024-05-17T14:03:52.504" v="8642" actId="478"/>
          <ac:spMkLst>
            <pc:docMk/>
            <pc:sldMk cId="2980706293" sldId="288"/>
            <ac:spMk id="4" creationId="{19464551-C92F-FF46-869D-724042C0E4EE}"/>
          </ac:spMkLst>
        </pc:spChg>
        <pc:spChg chg="mod">
          <ac:chgData name="Susanna Di Giacomo" userId="51cc83ac-d053-465d-a2dd-b77549642faf" providerId="ADAL" clId="{0AAFC44A-8871-4709-B0DE-72E7DD2EA737}" dt="2024-05-15T14:28:50.598" v="3938"/>
          <ac:spMkLst>
            <pc:docMk/>
            <pc:sldMk cId="2980706293" sldId="288"/>
            <ac:spMk id="7" creationId="{87A8FA3E-50F9-12E5-4F1C-9B0113A870A3}"/>
          </ac:spMkLst>
        </pc:spChg>
        <pc:spChg chg="mod">
          <ac:chgData name="Susanna Di Giacomo" userId="51cc83ac-d053-465d-a2dd-b77549642faf" providerId="ADAL" clId="{0AAFC44A-8871-4709-B0DE-72E7DD2EA737}" dt="2024-05-15T14:28:50.598" v="3938"/>
          <ac:spMkLst>
            <pc:docMk/>
            <pc:sldMk cId="2980706293" sldId="288"/>
            <ac:spMk id="8" creationId="{5A328AB3-E874-2867-D6B2-B4BF98D2CF19}"/>
          </ac:spMkLst>
        </pc:spChg>
        <pc:spChg chg="add del mod">
          <ac:chgData name="Susanna Di Giacomo" userId="51cc83ac-d053-465d-a2dd-b77549642faf" providerId="ADAL" clId="{0AAFC44A-8871-4709-B0DE-72E7DD2EA737}" dt="2024-05-17T14:25:41.697" v="9003" actId="478"/>
          <ac:spMkLst>
            <pc:docMk/>
            <pc:sldMk cId="2980706293" sldId="288"/>
            <ac:spMk id="8" creationId="{A83C65DC-2C16-3E79-B8CE-B221E3F6CC9B}"/>
          </ac:spMkLst>
        </pc:spChg>
        <pc:spChg chg="add mod">
          <ac:chgData name="Susanna Di Giacomo" userId="51cc83ac-d053-465d-a2dd-b77549642faf" providerId="ADAL" clId="{0AAFC44A-8871-4709-B0DE-72E7DD2EA737}" dt="2024-05-17T15:05:10.094" v="9527" actId="20577"/>
          <ac:spMkLst>
            <pc:docMk/>
            <pc:sldMk cId="2980706293" sldId="288"/>
            <ac:spMk id="9" creationId="{8FCA7013-B4AC-B034-35A1-18DA046B8D29}"/>
          </ac:spMkLst>
        </pc:spChg>
        <pc:spChg chg="mod">
          <ac:chgData name="Susanna Di Giacomo" userId="51cc83ac-d053-465d-a2dd-b77549642faf" providerId="ADAL" clId="{0AAFC44A-8871-4709-B0DE-72E7DD2EA737}" dt="2024-05-15T14:28:50.598" v="3938"/>
          <ac:spMkLst>
            <pc:docMk/>
            <pc:sldMk cId="2980706293" sldId="288"/>
            <ac:spMk id="9" creationId="{D3609AA1-44A6-2B0C-D3C8-365BD3C15BD5}"/>
          </ac:spMkLst>
        </pc:spChg>
        <pc:spChg chg="mod">
          <ac:chgData name="Susanna Di Giacomo" userId="51cc83ac-d053-465d-a2dd-b77549642faf" providerId="ADAL" clId="{0AAFC44A-8871-4709-B0DE-72E7DD2EA737}" dt="2024-05-15T14:28:50.598" v="3938"/>
          <ac:spMkLst>
            <pc:docMk/>
            <pc:sldMk cId="2980706293" sldId="288"/>
            <ac:spMk id="10" creationId="{D9E3CF2C-6970-863A-4EB3-529EEAE60F01}"/>
          </ac:spMkLst>
        </pc:spChg>
        <pc:spChg chg="del mod topLvl">
          <ac:chgData name="Susanna Di Giacomo" userId="51cc83ac-d053-465d-a2dd-b77549642faf" providerId="ADAL" clId="{0AAFC44A-8871-4709-B0DE-72E7DD2EA737}" dt="2024-05-17T14:04:02.583" v="8649" actId="478"/>
          <ac:spMkLst>
            <pc:docMk/>
            <pc:sldMk cId="2980706293" sldId="288"/>
            <ac:spMk id="13" creationId="{A37E10DB-12C4-38E0-98A0-0A4652A2BEF7}"/>
          </ac:spMkLst>
        </pc:spChg>
        <pc:spChg chg="del mod">
          <ac:chgData name="Susanna Di Giacomo" userId="51cc83ac-d053-465d-a2dd-b77549642faf" providerId="ADAL" clId="{0AAFC44A-8871-4709-B0DE-72E7DD2EA737}" dt="2024-05-15T14:30:44.156" v="3955" actId="478"/>
          <ac:spMkLst>
            <pc:docMk/>
            <pc:sldMk cId="2980706293" sldId="288"/>
            <ac:spMk id="14" creationId="{1A463891-E1C6-38DE-5BED-B335FADC10CB}"/>
          </ac:spMkLst>
        </pc:spChg>
        <pc:spChg chg="del mod">
          <ac:chgData name="Susanna Di Giacomo" userId="51cc83ac-d053-465d-a2dd-b77549642faf" providerId="ADAL" clId="{0AAFC44A-8871-4709-B0DE-72E7DD2EA737}" dt="2024-05-17T14:03:56.841" v="8644" actId="478"/>
          <ac:spMkLst>
            <pc:docMk/>
            <pc:sldMk cId="2980706293" sldId="288"/>
            <ac:spMk id="15" creationId="{0CCF6C24-141C-0A4C-EAF9-5559FF5D4EA8}"/>
          </ac:spMkLst>
        </pc:spChg>
        <pc:spChg chg="del mod">
          <ac:chgData name="Susanna Di Giacomo" userId="51cc83ac-d053-465d-a2dd-b77549642faf" providerId="ADAL" clId="{0AAFC44A-8871-4709-B0DE-72E7DD2EA737}" dt="2024-05-15T14:30:47.378" v="3957" actId="478"/>
          <ac:spMkLst>
            <pc:docMk/>
            <pc:sldMk cId="2980706293" sldId="288"/>
            <ac:spMk id="16" creationId="{3871F8A9-06DC-4997-22AF-E50B2CBFDBB9}"/>
          </ac:spMkLst>
        </pc:spChg>
        <pc:spChg chg="add del mod topLvl">
          <ac:chgData name="Susanna Di Giacomo" userId="51cc83ac-d053-465d-a2dd-b77549642faf" providerId="ADAL" clId="{0AAFC44A-8871-4709-B0DE-72E7DD2EA737}" dt="2024-05-15T14:30:45.998" v="3956" actId="478"/>
          <ac:spMkLst>
            <pc:docMk/>
            <pc:sldMk cId="2980706293" sldId="288"/>
            <ac:spMk id="17" creationId="{B0684FC5-9E86-FEE8-4696-1C413A4C28A4}"/>
          </ac:spMkLst>
        </pc:spChg>
        <pc:grpChg chg="add del mod">
          <ac:chgData name="Susanna Di Giacomo" userId="51cc83ac-d053-465d-a2dd-b77549642faf" providerId="ADAL" clId="{0AAFC44A-8871-4709-B0DE-72E7DD2EA737}" dt="2024-05-15T14:29:03.119" v="3940" actId="478"/>
          <ac:grpSpMkLst>
            <pc:docMk/>
            <pc:sldMk cId="2980706293" sldId="288"/>
            <ac:grpSpMk id="5" creationId="{5B322F20-7AF4-DD41-3768-43CA99F8E3F3}"/>
          </ac:grpSpMkLst>
        </pc:grpChg>
        <pc:grpChg chg="add del mod topLvl">
          <ac:chgData name="Susanna Di Giacomo" userId="51cc83ac-d053-465d-a2dd-b77549642faf" providerId="ADAL" clId="{0AAFC44A-8871-4709-B0DE-72E7DD2EA737}" dt="2024-05-17T14:04:02.583" v="8649" actId="478"/>
          <ac:grpSpMkLst>
            <pc:docMk/>
            <pc:sldMk cId="2980706293" sldId="288"/>
            <ac:grpSpMk id="7" creationId="{83348893-0001-A515-587F-5D76B146E840}"/>
          </ac:grpSpMkLst>
        </pc:grpChg>
        <pc:grpChg chg="add del mod topLvl">
          <ac:chgData name="Susanna Di Giacomo" userId="51cc83ac-d053-465d-a2dd-b77549642faf" providerId="ADAL" clId="{0AAFC44A-8871-4709-B0DE-72E7DD2EA737}" dt="2024-05-17T14:03:56.841" v="8644" actId="478"/>
          <ac:grpSpMkLst>
            <pc:docMk/>
            <pc:sldMk cId="2980706293" sldId="288"/>
            <ac:grpSpMk id="11" creationId="{B665D289-1D3F-66C6-48A3-93C455AAEC7D}"/>
          </ac:grpSpMkLst>
        </pc:grpChg>
        <pc:grpChg chg="add del mod">
          <ac:chgData name="Susanna Di Giacomo" userId="51cc83ac-d053-465d-a2dd-b77549642faf" providerId="ADAL" clId="{0AAFC44A-8871-4709-B0DE-72E7DD2EA737}" dt="2024-05-15T14:30:45.998" v="3956" actId="478"/>
          <ac:grpSpMkLst>
            <pc:docMk/>
            <pc:sldMk cId="2980706293" sldId="288"/>
            <ac:grpSpMk id="18" creationId="{0787242E-FE1C-E670-38E3-E6584AC8DF92}"/>
          </ac:grpSpMkLst>
        </pc:grpChg>
        <pc:grpChg chg="add del mod">
          <ac:chgData name="Susanna Di Giacomo" userId="51cc83ac-d053-465d-a2dd-b77549642faf" providerId="ADAL" clId="{0AAFC44A-8871-4709-B0DE-72E7DD2EA737}" dt="2024-05-17T14:04:00.060" v="8647" actId="478"/>
          <ac:grpSpMkLst>
            <pc:docMk/>
            <pc:sldMk cId="2980706293" sldId="288"/>
            <ac:grpSpMk id="22" creationId="{6FBA1B72-61CC-321E-85EE-443563C5322F}"/>
          </ac:grpSpMkLst>
        </pc:grpChg>
        <pc:graphicFrameChg chg="add del mod modGraphic">
          <ac:chgData name="Susanna Di Giacomo" userId="51cc83ac-d053-465d-a2dd-b77549642faf" providerId="ADAL" clId="{0AAFC44A-8871-4709-B0DE-72E7DD2EA737}" dt="2024-05-16T16:59:20.503" v="5016" actId="21"/>
          <ac:graphicFrameMkLst>
            <pc:docMk/>
            <pc:sldMk cId="2980706293" sldId="288"/>
            <ac:graphicFrameMk id="5" creationId="{5C6F0DAE-D9F3-8478-7E62-6CB4BD024F97}"/>
          </ac:graphicFrameMkLst>
        </pc:graphicFrameChg>
        <pc:cxnChg chg="mod">
          <ac:chgData name="Susanna Di Giacomo" userId="51cc83ac-d053-465d-a2dd-b77549642faf" providerId="ADAL" clId="{0AAFC44A-8871-4709-B0DE-72E7DD2EA737}" dt="2024-05-15T14:28:50.598" v="3938"/>
          <ac:cxnSpMkLst>
            <pc:docMk/>
            <pc:sldMk cId="2980706293" sldId="288"/>
            <ac:cxnSpMk id="6" creationId="{20673054-B2F6-28EB-318C-A8240F08F0D0}"/>
          </ac:cxnSpMkLst>
        </pc:cxnChg>
        <pc:cxnChg chg="add del mod">
          <ac:chgData name="Susanna Di Giacomo" userId="51cc83ac-d053-465d-a2dd-b77549642faf" providerId="ADAL" clId="{0AAFC44A-8871-4709-B0DE-72E7DD2EA737}" dt="2024-05-16T08:27:12.210" v="4516" actId="478"/>
          <ac:cxnSpMkLst>
            <pc:docMk/>
            <pc:sldMk cId="2980706293" sldId="288"/>
            <ac:cxnSpMk id="6" creationId="{364A2C47-0ABA-FE50-3841-060E8DEB2978}"/>
          </ac:cxnSpMkLst>
        </pc:cxnChg>
        <pc:cxnChg chg="add del mod topLvl">
          <ac:chgData name="Susanna Di Giacomo" userId="51cc83ac-d053-465d-a2dd-b77549642faf" providerId="ADAL" clId="{0AAFC44A-8871-4709-B0DE-72E7DD2EA737}" dt="2024-05-17T14:04:00.060" v="8647" actId="478"/>
          <ac:cxnSpMkLst>
            <pc:docMk/>
            <pc:sldMk cId="2980706293" sldId="288"/>
            <ac:cxnSpMk id="10" creationId="{4571C79E-C527-261E-F1DE-719D6C5C0E04}"/>
          </ac:cxnSpMkLst>
        </pc:cxnChg>
        <pc:cxnChg chg="del mod">
          <ac:chgData name="Susanna Di Giacomo" userId="51cc83ac-d053-465d-a2dd-b77549642faf" providerId="ADAL" clId="{0AAFC44A-8871-4709-B0DE-72E7DD2EA737}" dt="2024-05-17T14:03:55.199" v="8643" actId="478"/>
          <ac:cxnSpMkLst>
            <pc:docMk/>
            <pc:sldMk cId="2980706293" sldId="288"/>
            <ac:cxnSpMk id="12" creationId="{58979846-DA98-42C1-79A8-31CED3A6B94E}"/>
          </ac:cxnSpMkLst>
        </pc:cxnChg>
        <pc:cxnChg chg="add del mod">
          <ac:chgData name="Susanna Di Giacomo" userId="51cc83ac-d053-465d-a2dd-b77549642faf" providerId="ADAL" clId="{0AAFC44A-8871-4709-B0DE-72E7DD2EA737}" dt="2024-05-17T14:03:58.948" v="8646" actId="478"/>
          <ac:cxnSpMkLst>
            <pc:docMk/>
            <pc:sldMk cId="2980706293" sldId="288"/>
            <ac:cxnSpMk id="14" creationId="{7728E040-8D9B-B664-CF8B-3645DFDEED96}"/>
          </ac:cxnSpMkLst>
        </pc:cxnChg>
        <pc:cxnChg chg="add del mod">
          <ac:chgData name="Susanna Di Giacomo" userId="51cc83ac-d053-465d-a2dd-b77549642faf" providerId="ADAL" clId="{0AAFC44A-8871-4709-B0DE-72E7DD2EA737}" dt="2024-05-17T14:03:57.957" v="8645" actId="478"/>
          <ac:cxnSpMkLst>
            <pc:docMk/>
            <pc:sldMk cId="2980706293" sldId="288"/>
            <ac:cxnSpMk id="16" creationId="{9B930134-5B2D-D30E-3420-C35844711A41}"/>
          </ac:cxnSpMkLst>
        </pc:cxnChg>
        <pc:cxnChg chg="add del mod">
          <ac:chgData name="Susanna Di Giacomo" userId="51cc83ac-d053-465d-a2dd-b77549642faf" providerId="ADAL" clId="{0AAFC44A-8871-4709-B0DE-72E7DD2EA737}" dt="2024-05-17T14:03:48.430" v="8640" actId="478"/>
          <ac:cxnSpMkLst>
            <pc:docMk/>
            <pc:sldMk cId="2980706293" sldId="288"/>
            <ac:cxnSpMk id="17" creationId="{65438178-C8B5-273D-1A25-07A6919EE72D}"/>
          </ac:cxnSpMkLst>
        </pc:cxnChg>
        <pc:cxnChg chg="add del mod">
          <ac:chgData name="Susanna Di Giacomo" userId="51cc83ac-d053-465d-a2dd-b77549642faf" providerId="ADAL" clId="{0AAFC44A-8871-4709-B0DE-72E7DD2EA737}" dt="2024-05-17T14:03:50.510" v="8641" actId="478"/>
          <ac:cxnSpMkLst>
            <pc:docMk/>
            <pc:sldMk cId="2980706293" sldId="288"/>
            <ac:cxnSpMk id="19" creationId="{64AF5758-1C23-B020-7E98-5F7128FCF21A}"/>
          </ac:cxnSpMkLst>
        </pc:cxnChg>
        <pc:cxnChg chg="add del mod">
          <ac:chgData name="Susanna Di Giacomo" userId="51cc83ac-d053-465d-a2dd-b77549642faf" providerId="ADAL" clId="{0AAFC44A-8871-4709-B0DE-72E7DD2EA737}" dt="2024-05-17T14:04:01.102" v="8648" actId="478"/>
          <ac:cxnSpMkLst>
            <pc:docMk/>
            <pc:sldMk cId="2980706293" sldId="288"/>
            <ac:cxnSpMk id="20" creationId="{06980F19-8D18-4C2B-9A8D-D629D4FE1F79}"/>
          </ac:cxnSpMkLst>
        </pc:cxnChg>
        <pc:cxnChg chg="add del mod">
          <ac:chgData name="Susanna Di Giacomo" userId="51cc83ac-d053-465d-a2dd-b77549642faf" providerId="ADAL" clId="{0AAFC44A-8871-4709-B0DE-72E7DD2EA737}" dt="2024-05-16T08:27:09.276" v="4514" actId="478"/>
          <ac:cxnSpMkLst>
            <pc:docMk/>
            <pc:sldMk cId="2980706293" sldId="288"/>
            <ac:cxnSpMk id="23" creationId="{FCB69899-D2FC-B6BE-01CE-68D85162C64E}"/>
          </ac:cxnSpMkLst>
        </pc:cxnChg>
        <pc:cxnChg chg="add del mod">
          <ac:chgData name="Susanna Di Giacomo" userId="51cc83ac-d053-465d-a2dd-b77549642faf" providerId="ADAL" clId="{0AAFC44A-8871-4709-B0DE-72E7DD2EA737}" dt="2024-05-16T08:27:10.955" v="4515" actId="478"/>
          <ac:cxnSpMkLst>
            <pc:docMk/>
            <pc:sldMk cId="2980706293" sldId="288"/>
            <ac:cxnSpMk id="24" creationId="{00B9A6F7-5F11-5FCB-0348-0AF621AB6550}"/>
          </ac:cxnSpMkLst>
        </pc:cxnChg>
        <pc:cxnChg chg="add del mod">
          <ac:chgData name="Susanna Di Giacomo" userId="51cc83ac-d053-465d-a2dd-b77549642faf" providerId="ADAL" clId="{0AAFC44A-8871-4709-B0DE-72E7DD2EA737}" dt="2024-05-16T08:27:13.635" v="4517" actId="478"/>
          <ac:cxnSpMkLst>
            <pc:docMk/>
            <pc:sldMk cId="2980706293" sldId="288"/>
            <ac:cxnSpMk id="25" creationId="{C648FD6F-BB96-AE85-ED7D-92C75F1D2BEC}"/>
          </ac:cxnSpMkLst>
        </pc:cxnChg>
        <pc:cxnChg chg="add del mod">
          <ac:chgData name="Susanna Di Giacomo" userId="51cc83ac-d053-465d-a2dd-b77549642faf" providerId="ADAL" clId="{0AAFC44A-8871-4709-B0DE-72E7DD2EA737}" dt="2024-05-16T08:27:15.150" v="4518" actId="478"/>
          <ac:cxnSpMkLst>
            <pc:docMk/>
            <pc:sldMk cId="2980706293" sldId="288"/>
            <ac:cxnSpMk id="26" creationId="{E613879A-5F2C-37C5-0261-43C3F9CCA2AE}"/>
          </ac:cxnSpMkLst>
        </pc:cxnChg>
      </pc:sldChg>
      <pc:sldChg chg="addSp delSp modSp new mod">
        <pc:chgData name="Susanna Di Giacomo" userId="51cc83ac-d053-465d-a2dd-b77549642faf" providerId="ADAL" clId="{0AAFC44A-8871-4709-B0DE-72E7DD2EA737}" dt="2024-05-16T08:22:58.988" v="4390" actId="478"/>
        <pc:sldMkLst>
          <pc:docMk/>
          <pc:sldMk cId="1866823968" sldId="289"/>
        </pc:sldMkLst>
        <pc:graphicFrameChg chg="add del mod modGraphic">
          <ac:chgData name="Susanna Di Giacomo" userId="51cc83ac-d053-465d-a2dd-b77549642faf" providerId="ADAL" clId="{0AAFC44A-8871-4709-B0DE-72E7DD2EA737}" dt="2024-05-16T08:22:58.988" v="4390" actId="478"/>
          <ac:graphicFrameMkLst>
            <pc:docMk/>
            <pc:sldMk cId="1866823968" sldId="289"/>
            <ac:graphicFrameMk id="3" creationId="{8539FBEE-D9F0-DFC5-0313-6CAB2E6EA1D0}"/>
          </ac:graphicFrameMkLst>
        </pc:graphicFrameChg>
      </pc:sldChg>
      <pc:sldChg chg="new del">
        <pc:chgData name="Susanna Di Giacomo" userId="51cc83ac-d053-465d-a2dd-b77549642faf" providerId="ADAL" clId="{0AAFC44A-8871-4709-B0DE-72E7DD2EA737}" dt="2024-05-15T12:46:42.258" v="3473" actId="47"/>
        <pc:sldMkLst>
          <pc:docMk/>
          <pc:sldMk cId="3596130539" sldId="289"/>
        </pc:sldMkLst>
      </pc:sldChg>
      <pc:sldChg chg="addSp modSp mod modNotesTx">
        <pc:chgData name="Susanna Di Giacomo" userId="51cc83ac-d053-465d-a2dd-b77549642faf" providerId="ADAL" clId="{0AAFC44A-8871-4709-B0DE-72E7DD2EA737}" dt="2024-05-17T15:14:31.116" v="9713" actId="27636"/>
        <pc:sldMkLst>
          <pc:docMk/>
          <pc:sldMk cId="4216533651" sldId="290"/>
        </pc:sldMkLst>
        <pc:spChg chg="mod">
          <ac:chgData name="Susanna Di Giacomo" userId="51cc83ac-d053-465d-a2dd-b77549642faf" providerId="ADAL" clId="{0AAFC44A-8871-4709-B0DE-72E7DD2EA737}" dt="2024-05-17T13:46:08.409" v="8214" actId="20577"/>
          <ac:spMkLst>
            <pc:docMk/>
            <pc:sldMk cId="4216533651" sldId="290"/>
            <ac:spMk id="2" creationId="{0911166D-2BD0-B30B-E2DD-3B7418DEF039}"/>
          </ac:spMkLst>
        </pc:spChg>
        <pc:spChg chg="add mod">
          <ac:chgData name="Susanna Di Giacomo" userId="51cc83ac-d053-465d-a2dd-b77549642faf" providerId="ADAL" clId="{0AAFC44A-8871-4709-B0DE-72E7DD2EA737}" dt="2024-05-17T12:39:18.882" v="7563" actId="1076"/>
          <ac:spMkLst>
            <pc:docMk/>
            <pc:sldMk cId="4216533651" sldId="290"/>
            <ac:spMk id="7" creationId="{89728C4B-621A-8BB4-7A93-CA655D25322B}"/>
          </ac:spMkLst>
        </pc:spChg>
        <pc:spChg chg="add mod">
          <ac:chgData name="Susanna Di Giacomo" userId="51cc83ac-d053-465d-a2dd-b77549642faf" providerId="ADAL" clId="{0AAFC44A-8871-4709-B0DE-72E7DD2EA737}" dt="2024-05-17T12:39:18.882" v="7563" actId="1076"/>
          <ac:spMkLst>
            <pc:docMk/>
            <pc:sldMk cId="4216533651" sldId="290"/>
            <ac:spMk id="9" creationId="{D7F49DC2-C411-9895-5685-4DF18184B845}"/>
          </ac:spMkLst>
        </pc:spChg>
        <pc:spChg chg="add mod">
          <ac:chgData name="Susanna Di Giacomo" userId="51cc83ac-d053-465d-a2dd-b77549642faf" providerId="ADAL" clId="{0AAFC44A-8871-4709-B0DE-72E7DD2EA737}" dt="2024-05-17T15:14:31.116" v="9713" actId="27636"/>
          <ac:spMkLst>
            <pc:docMk/>
            <pc:sldMk cId="4216533651" sldId="290"/>
            <ac:spMk id="10" creationId="{CC4A1CB5-2A9F-1D7B-6221-0E5F42B08494}"/>
          </ac:spMkLst>
        </pc:spChg>
        <pc:picChg chg="add mod modCrop">
          <ac:chgData name="Susanna Di Giacomo" userId="51cc83ac-d053-465d-a2dd-b77549642faf" providerId="ADAL" clId="{0AAFC44A-8871-4709-B0DE-72E7DD2EA737}" dt="2024-05-17T12:39:18.882" v="7563" actId="1076"/>
          <ac:picMkLst>
            <pc:docMk/>
            <pc:sldMk cId="4216533651" sldId="290"/>
            <ac:picMk id="4" creationId="{BE7FB37F-B63D-0062-4C6F-B870855A3FD4}"/>
          </ac:picMkLst>
        </pc:picChg>
        <pc:picChg chg="add mod modCrop">
          <ac:chgData name="Susanna Di Giacomo" userId="51cc83ac-d053-465d-a2dd-b77549642faf" providerId="ADAL" clId="{0AAFC44A-8871-4709-B0DE-72E7DD2EA737}" dt="2024-05-17T12:39:18.882" v="7563" actId="1076"/>
          <ac:picMkLst>
            <pc:docMk/>
            <pc:sldMk cId="4216533651" sldId="290"/>
            <ac:picMk id="5" creationId="{2BE2F5E1-7F8B-8C93-47E9-70694CBFDD8E}"/>
          </ac:picMkLst>
        </pc:picChg>
      </pc:sldChg>
      <pc:sldChg chg="addSp delSp modSp mod modNotesTx">
        <pc:chgData name="Susanna Di Giacomo" userId="51cc83ac-d053-465d-a2dd-b77549642faf" providerId="ADAL" clId="{0AAFC44A-8871-4709-B0DE-72E7DD2EA737}" dt="2024-05-17T15:50:58.594" v="9863" actId="1076"/>
        <pc:sldMkLst>
          <pc:docMk/>
          <pc:sldMk cId="3924053777" sldId="291"/>
        </pc:sldMkLst>
        <pc:spChg chg="mod">
          <ac:chgData name="Susanna Di Giacomo" userId="51cc83ac-d053-465d-a2dd-b77549642faf" providerId="ADAL" clId="{0AAFC44A-8871-4709-B0DE-72E7DD2EA737}" dt="2024-05-17T12:20:47.212" v="7020" actId="20577"/>
          <ac:spMkLst>
            <pc:docMk/>
            <pc:sldMk cId="3924053777" sldId="291"/>
            <ac:spMk id="2" creationId="{86F95712-CF4C-4B35-CB4A-EDAF2B75DA3A}"/>
          </ac:spMkLst>
        </pc:spChg>
        <pc:spChg chg="add mod">
          <ac:chgData name="Susanna Di Giacomo" userId="51cc83ac-d053-465d-a2dd-b77549642faf" providerId="ADAL" clId="{0AAFC44A-8871-4709-B0DE-72E7DD2EA737}" dt="2024-05-17T15:12:58.903" v="9644" actId="1035"/>
          <ac:spMkLst>
            <pc:docMk/>
            <pc:sldMk cId="3924053777" sldId="291"/>
            <ac:spMk id="3" creationId="{4854F1DF-B465-5CF3-7D92-F58D0EB7E03B}"/>
          </ac:spMkLst>
        </pc:spChg>
        <pc:spChg chg="add mod">
          <ac:chgData name="Susanna Di Giacomo" userId="51cc83ac-d053-465d-a2dd-b77549642faf" providerId="ADAL" clId="{0AAFC44A-8871-4709-B0DE-72E7DD2EA737}" dt="2024-05-17T13:56:07.950" v="8396" actId="20577"/>
          <ac:spMkLst>
            <pc:docMk/>
            <pc:sldMk cId="3924053777" sldId="291"/>
            <ac:spMk id="4" creationId="{7C75B34F-2A0D-A709-77DF-AE443BE9EF74}"/>
          </ac:spMkLst>
        </pc:spChg>
        <pc:spChg chg="add mod">
          <ac:chgData name="Susanna Di Giacomo" userId="51cc83ac-d053-465d-a2dd-b77549642faf" providerId="ADAL" clId="{0AAFC44A-8871-4709-B0DE-72E7DD2EA737}" dt="2024-05-17T13:11:35.709" v="7806" actId="1037"/>
          <ac:spMkLst>
            <pc:docMk/>
            <pc:sldMk cId="3924053777" sldId="291"/>
            <ac:spMk id="5" creationId="{E5692D30-5B33-8200-3303-CD0130629E78}"/>
          </ac:spMkLst>
        </pc:spChg>
        <pc:spChg chg="add mod">
          <ac:chgData name="Susanna Di Giacomo" userId="51cc83ac-d053-465d-a2dd-b77549642faf" providerId="ADAL" clId="{0AAFC44A-8871-4709-B0DE-72E7DD2EA737}" dt="2024-05-17T15:50:53.748" v="9861" actId="1076"/>
          <ac:spMkLst>
            <pc:docMk/>
            <pc:sldMk cId="3924053777" sldId="291"/>
            <ac:spMk id="6" creationId="{DF5B2F18-A39D-1F83-8CF3-793A80840D0F}"/>
          </ac:spMkLst>
        </pc:spChg>
        <pc:spChg chg="add mod">
          <ac:chgData name="Susanna Di Giacomo" userId="51cc83ac-d053-465d-a2dd-b77549642faf" providerId="ADAL" clId="{0AAFC44A-8871-4709-B0DE-72E7DD2EA737}" dt="2024-05-17T15:50:58.594" v="9863" actId="1076"/>
          <ac:spMkLst>
            <pc:docMk/>
            <pc:sldMk cId="3924053777" sldId="291"/>
            <ac:spMk id="7" creationId="{95715EE4-03DC-193C-F380-ACF60DD41E6E}"/>
          </ac:spMkLst>
        </pc:spChg>
        <pc:spChg chg="add del mod">
          <ac:chgData name="Susanna Di Giacomo" userId="51cc83ac-d053-465d-a2dd-b77549642faf" providerId="ADAL" clId="{0AAFC44A-8871-4709-B0DE-72E7DD2EA737}" dt="2024-05-17T11:02:40.489" v="6508" actId="478"/>
          <ac:spMkLst>
            <pc:docMk/>
            <pc:sldMk cId="3924053777" sldId="291"/>
            <ac:spMk id="8" creationId="{B01CF769-9620-028D-4976-5604E925A1BC}"/>
          </ac:spMkLst>
        </pc:spChg>
        <pc:spChg chg="add mo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9" creationId="{0B2C0DBA-BED9-A5D9-4F36-684B017B928D}"/>
          </ac:spMkLst>
        </pc:spChg>
        <pc:spChg chg="mod">
          <ac:chgData name="Susanna Di Giacomo" userId="51cc83ac-d053-465d-a2dd-b77549642faf" providerId="ADAL" clId="{0AAFC44A-8871-4709-B0DE-72E7DD2EA737}" dt="2024-05-17T11:55:35.474" v="6573" actId="1582"/>
          <ac:spMkLst>
            <pc:docMk/>
            <pc:sldMk cId="3924053777" sldId="291"/>
            <ac:spMk id="11" creationId="{B172D830-C502-1E6E-8739-EFD8B3DD94EF}"/>
          </ac:spMkLst>
        </pc:spChg>
        <pc:spChg chg="add mo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18" creationId="{129C0218-848D-5CA3-2215-00C3FDCB0155}"/>
          </ac:spMkLst>
        </pc:spChg>
        <pc:spChg chg="add mod">
          <ac:chgData name="Susanna Di Giacomo" userId="51cc83ac-d053-465d-a2dd-b77549642faf" providerId="ADAL" clId="{0AAFC44A-8871-4709-B0DE-72E7DD2EA737}" dt="2024-05-17T15:12:58.903" v="9644" actId="1035"/>
          <ac:spMkLst>
            <pc:docMk/>
            <pc:sldMk cId="3924053777" sldId="291"/>
            <ac:spMk id="33" creationId="{4B4C8E71-4AAB-A2CD-4515-660A1F32036D}"/>
          </ac:spMkLst>
        </pc:spChg>
        <pc:spChg chg="add mod">
          <ac:chgData name="Susanna Di Giacomo" userId="51cc83ac-d053-465d-a2dd-b77549642faf" providerId="ADAL" clId="{0AAFC44A-8871-4709-B0DE-72E7DD2EA737}" dt="2024-05-17T15:12:58.903" v="9644" actId="1035"/>
          <ac:spMkLst>
            <pc:docMk/>
            <pc:sldMk cId="3924053777" sldId="291"/>
            <ac:spMk id="34" creationId="{920C91B9-80CF-1D6A-BA0E-337EA9E0A159}"/>
          </ac:spMkLst>
        </pc:spChg>
        <pc:spChg chg="add mod or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40" creationId="{E932FB7D-67CA-1339-B882-4796B4D561EE}"/>
          </ac:spMkLst>
        </pc:spChg>
        <pc:spChg chg="add mod">
          <ac:chgData name="Susanna Di Giacomo" userId="51cc83ac-d053-465d-a2dd-b77549642faf" providerId="ADAL" clId="{0AAFC44A-8871-4709-B0DE-72E7DD2EA737}" dt="2024-05-17T15:50:16.710" v="9848" actId="14100"/>
          <ac:spMkLst>
            <pc:docMk/>
            <pc:sldMk cId="3924053777" sldId="291"/>
            <ac:spMk id="41" creationId="{A442CC98-39D0-2638-FDC6-5361675473A5}"/>
          </ac:spMkLst>
        </pc:spChg>
        <pc:spChg chg="mod">
          <ac:chgData name="Susanna Di Giacomo" userId="51cc83ac-d053-465d-a2dd-b77549642faf" providerId="ADAL" clId="{0AAFC44A-8871-4709-B0DE-72E7DD2EA737}" dt="2024-05-17T12:05:44.412" v="6698" actId="1035"/>
          <ac:spMkLst>
            <pc:docMk/>
            <pc:sldMk cId="3924053777" sldId="291"/>
            <ac:spMk id="47" creationId="{21C39B50-9F66-F333-1021-E8800F26402A}"/>
          </ac:spMkLst>
        </pc:spChg>
        <pc:spChg chg="add mod ord">
          <ac:chgData name="Susanna Di Giacomo" userId="51cc83ac-d053-465d-a2dd-b77549642faf" providerId="ADAL" clId="{0AAFC44A-8871-4709-B0DE-72E7DD2EA737}" dt="2024-05-17T12:06:10.390" v="6705" actId="167"/>
          <ac:spMkLst>
            <pc:docMk/>
            <pc:sldMk cId="3924053777" sldId="291"/>
            <ac:spMk id="53" creationId="{155119A3-E43D-54D0-27DE-A48DBD59A52E}"/>
          </ac:spMkLst>
        </pc:spChg>
        <pc:spChg chg="add del mod ord">
          <ac:chgData name="Susanna Di Giacomo" userId="51cc83ac-d053-465d-a2dd-b77549642faf" providerId="ADAL" clId="{0AAFC44A-8871-4709-B0DE-72E7DD2EA737}" dt="2024-05-17T15:50:44.841" v="9855" actId="478"/>
          <ac:spMkLst>
            <pc:docMk/>
            <pc:sldMk cId="3924053777" sldId="291"/>
            <ac:spMk id="55" creationId="{A9495203-C907-8F2F-25B0-6846E5E6A0FC}"/>
          </ac:spMkLst>
        </pc:spChg>
        <pc:spChg chg="add del mod ord">
          <ac:chgData name="Susanna Di Giacomo" userId="51cc83ac-d053-465d-a2dd-b77549642faf" providerId="ADAL" clId="{0AAFC44A-8871-4709-B0DE-72E7DD2EA737}" dt="2024-05-17T15:50:45.697" v="9856" actId="478"/>
          <ac:spMkLst>
            <pc:docMk/>
            <pc:sldMk cId="3924053777" sldId="291"/>
            <ac:spMk id="56" creationId="{2ABB45DD-8951-3971-77A2-B51E3B420F49}"/>
          </ac:spMkLst>
        </pc:spChg>
        <pc:spChg chg="add del mod">
          <ac:chgData name="Susanna Di Giacomo" userId="51cc83ac-d053-465d-a2dd-b77549642faf" providerId="ADAL" clId="{0AAFC44A-8871-4709-B0DE-72E7DD2EA737}" dt="2024-05-17T15:50:43.929" v="9854" actId="478"/>
          <ac:spMkLst>
            <pc:docMk/>
            <pc:sldMk cId="3924053777" sldId="291"/>
            <ac:spMk id="58" creationId="{95C86A77-A06B-C7AB-FAD2-28958DB5285C}"/>
          </ac:spMkLst>
        </pc:spChg>
        <pc:spChg chg="add mo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62" creationId="{5D3A2D63-B1E5-F17F-6AAA-F181FCE57E33}"/>
          </ac:spMkLst>
        </pc:spChg>
        <pc:spChg chg="add mo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66" creationId="{B43DE6C6-C9D2-91C4-9FE6-970CA4F86776}"/>
          </ac:spMkLst>
        </pc:spChg>
        <pc:spChg chg="add mo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67" creationId="{C076B86B-439E-60DB-CADD-1828224F4593}"/>
          </ac:spMkLst>
        </pc:spChg>
        <pc:spChg chg="add mod">
          <ac:chgData name="Susanna Di Giacomo" userId="51cc83ac-d053-465d-a2dd-b77549642faf" providerId="ADAL" clId="{0AAFC44A-8871-4709-B0DE-72E7DD2EA737}" dt="2024-05-17T15:50:18.712" v="9849" actId="1076"/>
          <ac:spMkLst>
            <pc:docMk/>
            <pc:sldMk cId="3924053777" sldId="291"/>
            <ac:spMk id="77" creationId="{56445D99-ECA7-0E91-043F-672D4C08340D}"/>
          </ac:spMkLst>
        </pc:spChg>
        <pc:spChg chg="add mod">
          <ac:chgData name="Susanna Di Giacomo" userId="51cc83ac-d053-465d-a2dd-b77549642faf" providerId="ADAL" clId="{0AAFC44A-8871-4709-B0DE-72E7DD2EA737}" dt="2024-05-17T15:13:20.320" v="9668" actId="1035"/>
          <ac:spMkLst>
            <pc:docMk/>
            <pc:sldMk cId="3924053777" sldId="291"/>
            <ac:spMk id="78" creationId="{7710A028-19A6-BF66-1F0C-93C4F8E18514}"/>
          </ac:spMkLst>
        </pc:spChg>
        <pc:spChg chg="add mod">
          <ac:chgData name="Susanna Di Giacomo" userId="51cc83ac-d053-465d-a2dd-b77549642faf" providerId="ADAL" clId="{0AAFC44A-8871-4709-B0DE-72E7DD2EA737}" dt="2024-05-17T15:13:32.498" v="9669" actId="6549"/>
          <ac:spMkLst>
            <pc:docMk/>
            <pc:sldMk cId="3924053777" sldId="291"/>
            <ac:spMk id="79" creationId="{E8722DB7-1462-A6D2-D329-92712A928BEC}"/>
          </ac:spMkLst>
        </pc:spChg>
        <pc:grpChg chg="add mod">
          <ac:chgData name="Susanna Di Giacomo" userId="51cc83ac-d053-465d-a2dd-b77549642faf" providerId="ADAL" clId="{0AAFC44A-8871-4709-B0DE-72E7DD2EA737}" dt="2024-05-17T15:13:20.320" v="9668" actId="1035"/>
          <ac:grpSpMkLst>
            <pc:docMk/>
            <pc:sldMk cId="3924053777" sldId="291"/>
            <ac:grpSpMk id="10" creationId="{563E66D5-1EAB-AE30-49E4-DC71FE7B5E04}"/>
          </ac:grpSpMkLst>
        </pc:grpChg>
        <pc:grpChg chg="add mod">
          <ac:chgData name="Susanna Di Giacomo" userId="51cc83ac-d053-465d-a2dd-b77549642faf" providerId="ADAL" clId="{0AAFC44A-8871-4709-B0DE-72E7DD2EA737}" dt="2024-05-17T12:05:11.996" v="6659" actId="164"/>
          <ac:grpSpMkLst>
            <pc:docMk/>
            <pc:sldMk cId="3924053777" sldId="291"/>
            <ac:grpSpMk id="42" creationId="{4537F40B-ECEE-30B5-52B9-B2E4AB579B9F}"/>
          </ac:grpSpMkLst>
        </pc:grpChg>
        <pc:grpChg chg="add del mod">
          <ac:chgData name="Susanna Di Giacomo" userId="51cc83ac-d053-465d-a2dd-b77549642faf" providerId="ADAL" clId="{0AAFC44A-8871-4709-B0DE-72E7DD2EA737}" dt="2024-05-17T15:50:46.264" v="9857" actId="478"/>
          <ac:grpSpMkLst>
            <pc:docMk/>
            <pc:sldMk cId="3924053777" sldId="291"/>
            <ac:grpSpMk id="54" creationId="{CE1473CF-BF44-A1B1-EA0F-5E9BACA6D095}"/>
          </ac:grpSpMkLst>
        </pc:grpChg>
        <pc:grpChg chg="add mod">
          <ac:chgData name="Susanna Di Giacomo" userId="51cc83ac-d053-465d-a2dd-b77549642faf" providerId="ADAL" clId="{0AAFC44A-8871-4709-B0DE-72E7DD2EA737}" dt="2024-05-17T15:13:20.320" v="9668" actId="1035"/>
          <ac:grpSpMkLst>
            <pc:docMk/>
            <pc:sldMk cId="3924053777" sldId="291"/>
            <ac:grpSpMk id="76" creationId="{CA19F206-A929-F1E6-BF96-21898F69C5FA}"/>
          </ac:grpSpMkLst>
        </pc:grpChg>
        <pc:picChg chg="add mod">
          <ac:chgData name="Susanna Di Giacomo" userId="51cc83ac-d053-465d-a2dd-b77549642faf" providerId="ADAL" clId="{0AAFC44A-8871-4709-B0DE-72E7DD2EA737}" dt="2024-05-17T15:13:20.320" v="9668" actId="1035"/>
          <ac:picMkLst>
            <pc:docMk/>
            <pc:sldMk cId="3924053777" sldId="291"/>
            <ac:picMk id="17" creationId="{EB5C0320-6D00-2428-6C20-57BFB55006E3}"/>
          </ac:picMkLst>
        </pc:picChg>
        <pc:cxnChg chg="mod">
          <ac:chgData name="Susanna Di Giacomo" userId="51cc83ac-d053-465d-a2dd-b77549642faf" providerId="ADAL" clId="{0AAFC44A-8871-4709-B0DE-72E7DD2EA737}" dt="2024-05-17T11:55:20.206" v="6570" actId="1582"/>
          <ac:cxnSpMkLst>
            <pc:docMk/>
            <pc:sldMk cId="3924053777" sldId="291"/>
            <ac:cxnSpMk id="12" creationId="{672C1B8C-A266-AC34-8D4E-7E7B068C1414}"/>
          </ac:cxnSpMkLst>
        </pc:cxnChg>
        <pc:cxnChg chg="mod">
          <ac:chgData name="Susanna Di Giacomo" userId="51cc83ac-d053-465d-a2dd-b77549642faf" providerId="ADAL" clId="{0AAFC44A-8871-4709-B0DE-72E7DD2EA737}" dt="2024-05-17T11:55:24.829" v="6571" actId="1582"/>
          <ac:cxnSpMkLst>
            <pc:docMk/>
            <pc:sldMk cId="3924053777" sldId="291"/>
            <ac:cxnSpMk id="13" creationId="{49B2BA4E-CF29-D2E9-E362-E5774CFC09B0}"/>
          </ac:cxnSpMkLst>
        </pc:cxnChg>
        <pc:cxnChg chg="mod">
          <ac:chgData name="Susanna Di Giacomo" userId="51cc83ac-d053-465d-a2dd-b77549642faf" providerId="ADAL" clId="{0AAFC44A-8871-4709-B0DE-72E7DD2EA737}" dt="2024-05-17T11:55:31.482" v="6572" actId="1582"/>
          <ac:cxnSpMkLst>
            <pc:docMk/>
            <pc:sldMk cId="3924053777" sldId="291"/>
            <ac:cxnSpMk id="14" creationId="{5121DAE2-5730-F832-0B62-0B045F4B272C}"/>
          </ac:cxnSpMkLst>
        </pc:cxnChg>
        <pc:cxnChg chg="mod">
          <ac:chgData name="Susanna Di Giacomo" userId="51cc83ac-d053-465d-a2dd-b77549642faf" providerId="ADAL" clId="{0AAFC44A-8871-4709-B0DE-72E7DD2EA737}" dt="2024-05-17T11:55:31.482" v="6572" actId="1582"/>
          <ac:cxnSpMkLst>
            <pc:docMk/>
            <pc:sldMk cId="3924053777" sldId="291"/>
            <ac:cxnSpMk id="15" creationId="{986E150B-A17F-4048-3AF9-C777A6D34AA4}"/>
          </ac:cxnSpMkLst>
        </pc:cxnChg>
        <pc:cxnChg chg="mod">
          <ac:chgData name="Susanna Di Giacomo" userId="51cc83ac-d053-465d-a2dd-b77549642faf" providerId="ADAL" clId="{0AAFC44A-8871-4709-B0DE-72E7DD2EA737}" dt="2024-05-17T11:55:31.482" v="6572" actId="1582"/>
          <ac:cxnSpMkLst>
            <pc:docMk/>
            <pc:sldMk cId="3924053777" sldId="291"/>
            <ac:cxnSpMk id="16" creationId="{FE1197BA-FD25-DFF1-9CFB-DFB7BCDB1342}"/>
          </ac:cxnSpMkLst>
        </pc:cxnChg>
        <pc:cxnChg chg="add mod">
          <ac:chgData name="Susanna Di Giacomo" userId="51cc83ac-d053-465d-a2dd-b77549642faf" providerId="ADAL" clId="{0AAFC44A-8871-4709-B0DE-72E7DD2EA737}" dt="2024-05-17T15:13:20.320" v="9668" actId="1035"/>
          <ac:cxnSpMkLst>
            <pc:docMk/>
            <pc:sldMk cId="3924053777" sldId="291"/>
            <ac:cxnSpMk id="20" creationId="{A3877D3C-CD8C-F3EB-572B-508BBA11B900}"/>
          </ac:cxnSpMkLst>
        </pc:cxnChg>
        <pc:cxnChg chg="add mod">
          <ac:chgData name="Susanna Di Giacomo" userId="51cc83ac-d053-465d-a2dd-b77549642faf" providerId="ADAL" clId="{0AAFC44A-8871-4709-B0DE-72E7DD2EA737}" dt="2024-05-17T15:50:50.714" v="9859" actId="14100"/>
          <ac:cxnSpMkLst>
            <pc:docMk/>
            <pc:sldMk cId="3924053777" sldId="291"/>
            <ac:cxnSpMk id="23" creationId="{2B992D49-C145-F8E7-103D-5537D44316DB}"/>
          </ac:cxnSpMkLst>
        </pc:cxnChg>
        <pc:cxnChg chg="add mod">
          <ac:chgData name="Susanna Di Giacomo" userId="51cc83ac-d053-465d-a2dd-b77549642faf" providerId="ADAL" clId="{0AAFC44A-8871-4709-B0DE-72E7DD2EA737}" dt="2024-05-17T15:13:20.320" v="9668" actId="1035"/>
          <ac:cxnSpMkLst>
            <pc:docMk/>
            <pc:sldMk cId="3924053777" sldId="291"/>
            <ac:cxnSpMk id="25" creationId="{0CFCEFA1-8338-615F-2BFA-870BF56013EA}"/>
          </ac:cxnSpMkLst>
        </pc:cxnChg>
        <pc:cxnChg chg="add mod">
          <ac:chgData name="Susanna Di Giacomo" userId="51cc83ac-d053-465d-a2dd-b77549642faf" providerId="ADAL" clId="{0AAFC44A-8871-4709-B0DE-72E7DD2EA737}" dt="2024-05-17T15:13:20.320" v="9668" actId="1035"/>
          <ac:cxnSpMkLst>
            <pc:docMk/>
            <pc:sldMk cId="3924053777" sldId="291"/>
            <ac:cxnSpMk id="26" creationId="{8924DA05-208B-D6AA-5DA9-72260DE0E0CF}"/>
          </ac:cxnSpMkLst>
        </pc:cxnChg>
        <pc:cxnChg chg="add mod">
          <ac:chgData name="Susanna Di Giacomo" userId="51cc83ac-d053-465d-a2dd-b77549642faf" providerId="ADAL" clId="{0AAFC44A-8871-4709-B0DE-72E7DD2EA737}" dt="2024-05-17T15:13:20.320" v="9668" actId="1035"/>
          <ac:cxnSpMkLst>
            <pc:docMk/>
            <pc:sldMk cId="3924053777" sldId="291"/>
            <ac:cxnSpMk id="30" creationId="{3DF63883-2544-6C8F-32AA-65653D496AAC}"/>
          </ac:cxnSpMkLst>
        </pc:cxnChg>
        <pc:cxnChg chg="add mod">
          <ac:chgData name="Susanna Di Giacomo" userId="51cc83ac-d053-465d-a2dd-b77549642faf" providerId="ADAL" clId="{0AAFC44A-8871-4709-B0DE-72E7DD2EA737}" dt="2024-05-17T15:13:20.320" v="9668" actId="1035"/>
          <ac:cxnSpMkLst>
            <pc:docMk/>
            <pc:sldMk cId="3924053777" sldId="291"/>
            <ac:cxnSpMk id="35" creationId="{B9F48959-A65B-5782-082C-31BF5B124176}"/>
          </ac:cxnSpMkLst>
        </pc:cxnChg>
        <pc:cxnChg chg="mod">
          <ac:chgData name="Susanna Di Giacomo" userId="51cc83ac-d053-465d-a2dd-b77549642faf" providerId="ADAL" clId="{0AAFC44A-8871-4709-B0DE-72E7DD2EA737}" dt="2024-05-17T12:05:38.597" v="6684" actId="14100"/>
          <ac:cxnSpMkLst>
            <pc:docMk/>
            <pc:sldMk cId="3924053777" sldId="291"/>
            <ac:cxnSpMk id="43" creationId="{7CCAE3B3-726E-B356-5757-D9A52EC0C61D}"/>
          </ac:cxnSpMkLst>
        </pc:cxnChg>
        <pc:cxnChg chg="mod">
          <ac:chgData name="Susanna Di Giacomo" userId="51cc83ac-d053-465d-a2dd-b77549642faf" providerId="ADAL" clId="{0AAFC44A-8871-4709-B0DE-72E7DD2EA737}" dt="2024-05-17T12:05:44.412" v="6698" actId="1035"/>
          <ac:cxnSpMkLst>
            <pc:docMk/>
            <pc:sldMk cId="3924053777" sldId="291"/>
            <ac:cxnSpMk id="44" creationId="{EA23EB3E-255D-A704-0F27-9554A5600455}"/>
          </ac:cxnSpMkLst>
        </pc:cxnChg>
        <pc:cxnChg chg="mod">
          <ac:chgData name="Susanna Di Giacomo" userId="51cc83ac-d053-465d-a2dd-b77549642faf" providerId="ADAL" clId="{0AAFC44A-8871-4709-B0DE-72E7DD2EA737}" dt="2024-05-17T12:05:44.412" v="6698" actId="1035"/>
          <ac:cxnSpMkLst>
            <pc:docMk/>
            <pc:sldMk cId="3924053777" sldId="291"/>
            <ac:cxnSpMk id="45" creationId="{5AC14D7C-054E-9A1E-8A53-96C1A6C24251}"/>
          </ac:cxnSpMkLst>
        </pc:cxnChg>
        <pc:cxnChg chg="mod">
          <ac:chgData name="Susanna Di Giacomo" userId="51cc83ac-d053-465d-a2dd-b77549642faf" providerId="ADAL" clId="{0AAFC44A-8871-4709-B0DE-72E7DD2EA737}" dt="2024-05-17T12:05:44.412" v="6698" actId="1035"/>
          <ac:cxnSpMkLst>
            <pc:docMk/>
            <pc:sldMk cId="3924053777" sldId="291"/>
            <ac:cxnSpMk id="46" creationId="{09DA1DA6-32B5-EBD6-546C-C6965A63D406}"/>
          </ac:cxnSpMkLst>
        </pc:cxnChg>
        <pc:cxnChg chg="mod">
          <ac:chgData name="Susanna Di Giacomo" userId="51cc83ac-d053-465d-a2dd-b77549642faf" providerId="ADAL" clId="{0AAFC44A-8871-4709-B0DE-72E7DD2EA737}" dt="2024-05-17T12:04:05.021" v="6641" actId="208"/>
          <ac:cxnSpMkLst>
            <pc:docMk/>
            <pc:sldMk cId="3924053777" sldId="291"/>
            <ac:cxnSpMk id="48" creationId="{C2977616-2ECD-1EAD-4219-3DF1934606C6}"/>
          </ac:cxnSpMkLst>
        </pc:cxnChg>
        <pc:cxnChg chg="mod">
          <ac:chgData name="Susanna Di Giacomo" userId="51cc83ac-d053-465d-a2dd-b77549642faf" providerId="ADAL" clId="{0AAFC44A-8871-4709-B0DE-72E7DD2EA737}" dt="2024-05-17T12:04:05.021" v="6641" actId="208"/>
          <ac:cxnSpMkLst>
            <pc:docMk/>
            <pc:sldMk cId="3924053777" sldId="291"/>
            <ac:cxnSpMk id="49" creationId="{3D0AE29B-F5DB-8F86-4773-4D22EEB10850}"/>
          </ac:cxnSpMkLst>
        </pc:cxnChg>
        <pc:cxnChg chg="mod">
          <ac:chgData name="Susanna Di Giacomo" userId="51cc83ac-d053-465d-a2dd-b77549642faf" providerId="ADAL" clId="{0AAFC44A-8871-4709-B0DE-72E7DD2EA737}" dt="2024-05-17T12:04:05.021" v="6641" actId="208"/>
          <ac:cxnSpMkLst>
            <pc:docMk/>
            <pc:sldMk cId="3924053777" sldId="291"/>
            <ac:cxnSpMk id="50" creationId="{B4601A0B-1970-43A0-6D93-3748FDD8EE72}"/>
          </ac:cxnSpMkLst>
        </pc:cxnChg>
        <pc:cxnChg chg="mod">
          <ac:chgData name="Susanna Di Giacomo" userId="51cc83ac-d053-465d-a2dd-b77549642faf" providerId="ADAL" clId="{0AAFC44A-8871-4709-B0DE-72E7DD2EA737}" dt="2024-05-17T12:05:34.708" v="6682" actId="1038"/>
          <ac:cxnSpMkLst>
            <pc:docMk/>
            <pc:sldMk cId="3924053777" sldId="291"/>
            <ac:cxnSpMk id="51" creationId="{E9D6A281-29C9-4824-EBE2-83A9D0447AA1}"/>
          </ac:cxnSpMkLst>
        </pc:cxnChg>
        <pc:cxnChg chg="mod">
          <ac:chgData name="Susanna Di Giacomo" userId="51cc83ac-d053-465d-a2dd-b77549642faf" providerId="ADAL" clId="{0AAFC44A-8871-4709-B0DE-72E7DD2EA737}" dt="2024-05-17T12:04:05.021" v="6641" actId="208"/>
          <ac:cxnSpMkLst>
            <pc:docMk/>
            <pc:sldMk cId="3924053777" sldId="291"/>
            <ac:cxnSpMk id="52" creationId="{81D7B7A8-192F-98C3-459F-1928D9731F6F}"/>
          </ac:cxnSpMkLst>
        </pc:cxnChg>
        <pc:cxnChg chg="add del mod">
          <ac:chgData name="Susanna Di Giacomo" userId="51cc83ac-d053-465d-a2dd-b77549642faf" providerId="ADAL" clId="{0AAFC44A-8871-4709-B0DE-72E7DD2EA737}" dt="2024-05-17T15:50:47.985" v="9858" actId="478"/>
          <ac:cxnSpMkLst>
            <pc:docMk/>
            <pc:sldMk cId="3924053777" sldId="291"/>
            <ac:cxnSpMk id="59" creationId="{B3864CD5-1AB7-A804-D182-ADBB8CFDA67E}"/>
          </ac:cxnSpMkLst>
        </pc:cxnChg>
        <pc:cxnChg chg="add mod">
          <ac:chgData name="Susanna Di Giacomo" userId="51cc83ac-d053-465d-a2dd-b77549642faf" providerId="ADAL" clId="{0AAFC44A-8871-4709-B0DE-72E7DD2EA737}" dt="2024-05-17T12:19:03.376" v="7013" actId="164"/>
          <ac:cxnSpMkLst>
            <pc:docMk/>
            <pc:sldMk cId="3924053777" sldId="291"/>
            <ac:cxnSpMk id="72" creationId="{237CC4B5-F79D-DFA8-AA33-836D7C8503FB}"/>
          </ac:cxnSpMkLst>
        </pc:cxnChg>
        <pc:cxnChg chg="add mod">
          <ac:chgData name="Susanna Di Giacomo" userId="51cc83ac-d053-465d-a2dd-b77549642faf" providerId="ADAL" clId="{0AAFC44A-8871-4709-B0DE-72E7DD2EA737}" dt="2024-05-17T12:19:03.376" v="7013" actId="164"/>
          <ac:cxnSpMkLst>
            <pc:docMk/>
            <pc:sldMk cId="3924053777" sldId="291"/>
            <ac:cxnSpMk id="73" creationId="{62A576C1-784F-B350-FA89-532340DC3AD4}"/>
          </ac:cxnSpMkLst>
        </pc:cxnChg>
      </pc:sldChg>
      <pc:sldChg chg="addSp delSp modSp mod modNotesTx">
        <pc:chgData name="Susanna Di Giacomo" userId="51cc83ac-d053-465d-a2dd-b77549642faf" providerId="ADAL" clId="{0AAFC44A-8871-4709-B0DE-72E7DD2EA737}" dt="2024-05-17T15:53:50.091" v="9884" actId="113"/>
        <pc:sldMkLst>
          <pc:docMk/>
          <pc:sldMk cId="1624997480" sldId="292"/>
        </pc:sldMkLst>
        <pc:spChg chg="mod">
          <ac:chgData name="Susanna Di Giacomo" userId="51cc83ac-d053-465d-a2dd-b77549642faf" providerId="ADAL" clId="{0AAFC44A-8871-4709-B0DE-72E7DD2EA737}" dt="2024-05-17T13:58:31.096" v="8409" actId="20577"/>
          <ac:spMkLst>
            <pc:docMk/>
            <pc:sldMk cId="1624997480" sldId="292"/>
            <ac:spMk id="2" creationId="{62B9AC12-27DF-E75C-53EB-617BC5610020}"/>
          </ac:spMkLst>
        </pc:spChg>
        <pc:spChg chg="add del mod">
          <ac:chgData name="Susanna Di Giacomo" userId="51cc83ac-d053-465d-a2dd-b77549642faf" providerId="ADAL" clId="{0AAFC44A-8871-4709-B0DE-72E7DD2EA737}" dt="2024-05-17T14:10:01.975" v="8922" actId="478"/>
          <ac:spMkLst>
            <pc:docMk/>
            <pc:sldMk cId="1624997480" sldId="292"/>
            <ac:spMk id="4" creationId="{56062B1C-9C3E-4457-B2EA-EAADB02689F4}"/>
          </ac:spMkLst>
        </pc:spChg>
        <pc:spChg chg="add mod">
          <ac:chgData name="Susanna Di Giacomo" userId="51cc83ac-d053-465d-a2dd-b77549642faf" providerId="ADAL" clId="{0AAFC44A-8871-4709-B0DE-72E7DD2EA737}" dt="2024-05-17T15:17:35.914" v="9722" actId="14100"/>
          <ac:spMkLst>
            <pc:docMk/>
            <pc:sldMk cId="1624997480" sldId="292"/>
            <ac:spMk id="5" creationId="{9AF02DA5-5791-642B-4605-CE4ABE683D7F}"/>
          </ac:spMkLst>
        </pc:spChg>
        <pc:spChg chg="add mod">
          <ac:chgData name="Susanna Di Giacomo" userId="51cc83ac-d053-465d-a2dd-b77549642faf" providerId="ADAL" clId="{0AAFC44A-8871-4709-B0DE-72E7DD2EA737}" dt="2024-05-17T15:17:57.970" v="9723" actId="1076"/>
          <ac:spMkLst>
            <pc:docMk/>
            <pc:sldMk cId="1624997480" sldId="292"/>
            <ac:spMk id="7" creationId="{AC2BDB5C-A5EE-137B-B49F-4203CF2801B4}"/>
          </ac:spMkLst>
        </pc:spChg>
        <pc:spChg chg="add mod">
          <ac:chgData name="Susanna Di Giacomo" userId="51cc83ac-d053-465d-a2dd-b77549642faf" providerId="ADAL" clId="{0AAFC44A-8871-4709-B0DE-72E7DD2EA737}" dt="2024-05-17T15:53:50.091" v="9884" actId="113"/>
          <ac:spMkLst>
            <pc:docMk/>
            <pc:sldMk cId="1624997480" sldId="292"/>
            <ac:spMk id="9" creationId="{44C8C377-13DD-ED27-B6E6-BC8546C94B1D}"/>
          </ac:spMkLst>
        </pc:spChg>
        <pc:spChg chg="add mod">
          <ac:chgData name="Susanna Di Giacomo" userId="51cc83ac-d053-465d-a2dd-b77549642faf" providerId="ADAL" clId="{0AAFC44A-8871-4709-B0DE-72E7DD2EA737}" dt="2024-05-17T14:48:34.556" v="9331" actId="1076"/>
          <ac:spMkLst>
            <pc:docMk/>
            <pc:sldMk cId="1624997480" sldId="292"/>
            <ac:spMk id="12" creationId="{129901CB-1CC9-8240-960B-6AE914DF05FD}"/>
          </ac:spMkLst>
        </pc:spChg>
        <pc:spChg chg="add mod">
          <ac:chgData name="Susanna Di Giacomo" userId="51cc83ac-d053-465d-a2dd-b77549642faf" providerId="ADAL" clId="{0AAFC44A-8871-4709-B0DE-72E7DD2EA737}" dt="2024-05-17T14:47:38.971" v="9298"/>
          <ac:spMkLst>
            <pc:docMk/>
            <pc:sldMk cId="1624997480" sldId="292"/>
            <ac:spMk id="14" creationId="{C1650DCF-CDFE-260B-81CA-396F9879A007}"/>
          </ac:spMkLst>
        </pc:spChg>
        <pc:spChg chg="add mod">
          <ac:chgData name="Susanna Di Giacomo" userId="51cc83ac-d053-465d-a2dd-b77549642faf" providerId="ADAL" clId="{0AAFC44A-8871-4709-B0DE-72E7DD2EA737}" dt="2024-05-17T14:48:39.382" v="9332" actId="1076"/>
          <ac:spMkLst>
            <pc:docMk/>
            <pc:sldMk cId="1624997480" sldId="292"/>
            <ac:spMk id="16" creationId="{9332354A-2EF5-09B1-2807-DDB072FD115E}"/>
          </ac:spMkLst>
        </pc:spChg>
        <pc:graphicFrameChg chg="add mod modGraphic">
          <ac:chgData name="Susanna Di Giacomo" userId="51cc83ac-d053-465d-a2dd-b77549642faf" providerId="ADAL" clId="{0AAFC44A-8871-4709-B0DE-72E7DD2EA737}" dt="2024-05-17T14:50:59.763" v="9375" actId="207"/>
          <ac:graphicFrameMkLst>
            <pc:docMk/>
            <pc:sldMk cId="1624997480" sldId="292"/>
            <ac:graphicFrameMk id="10" creationId="{03D0A5E8-039F-BF2C-1614-C5D233EA986C}"/>
          </ac:graphicFrameMkLst>
        </pc:graphicFrameChg>
        <pc:graphicFrameChg chg="add del mod modGraphic">
          <ac:chgData name="Susanna Di Giacomo" userId="51cc83ac-d053-465d-a2dd-b77549642faf" providerId="ADAL" clId="{0AAFC44A-8871-4709-B0DE-72E7DD2EA737}" dt="2024-05-17T14:43:26.607" v="9164" actId="478"/>
          <ac:graphicFrameMkLst>
            <pc:docMk/>
            <pc:sldMk cId="1624997480" sldId="292"/>
            <ac:graphicFrameMk id="11" creationId="{BE87F698-5983-7B1E-E4D8-B3FC996D85AD}"/>
          </ac:graphicFrameMkLst>
        </pc:graphicFrameChg>
        <pc:graphicFrameChg chg="add mod">
          <ac:chgData name="Susanna Di Giacomo" userId="51cc83ac-d053-465d-a2dd-b77549642faf" providerId="ADAL" clId="{0AAFC44A-8871-4709-B0DE-72E7DD2EA737}" dt="2024-05-17T14:47:38.971" v="9298"/>
          <ac:graphicFrameMkLst>
            <pc:docMk/>
            <pc:sldMk cId="1624997480" sldId="292"/>
            <ac:graphicFrameMk id="13" creationId="{38FA1D5D-FE7E-3096-5A41-0D133F1C2DA4}"/>
          </ac:graphicFrameMkLst>
        </pc:graphicFrameChg>
        <pc:graphicFrameChg chg="add mod modGraphic">
          <ac:chgData name="Susanna Di Giacomo" userId="51cc83ac-d053-465d-a2dd-b77549642faf" providerId="ADAL" clId="{0AAFC44A-8871-4709-B0DE-72E7DD2EA737}" dt="2024-05-17T14:51:03.396" v="9376" actId="207"/>
          <ac:graphicFrameMkLst>
            <pc:docMk/>
            <pc:sldMk cId="1624997480" sldId="292"/>
            <ac:graphicFrameMk id="15" creationId="{AA54D39A-036E-DDEF-351E-BFB1D849A650}"/>
          </ac:graphicFrameMkLst>
        </pc:graphicFrameChg>
      </pc:sldChg>
      <pc:sldChg chg="addSp modSp new mod">
        <pc:chgData name="Susanna Di Giacomo" userId="51cc83ac-d053-465d-a2dd-b77549642faf" providerId="ADAL" clId="{0AAFC44A-8871-4709-B0DE-72E7DD2EA737}" dt="2024-05-16T16:59:28.025" v="5019" actId="1076"/>
        <pc:sldMkLst>
          <pc:docMk/>
          <pc:sldMk cId="1968421528" sldId="293"/>
        </pc:sldMkLst>
        <pc:graphicFrameChg chg="add mod">
          <ac:chgData name="Susanna Di Giacomo" userId="51cc83ac-d053-465d-a2dd-b77549642faf" providerId="ADAL" clId="{0AAFC44A-8871-4709-B0DE-72E7DD2EA737}" dt="2024-05-16T16:59:28.025" v="5019" actId="1076"/>
          <ac:graphicFrameMkLst>
            <pc:docMk/>
            <pc:sldMk cId="1968421528" sldId="293"/>
            <ac:graphicFrameMk id="5" creationId="{5C6F0DAE-D9F3-8478-7E62-6CB4BD024F97}"/>
          </ac:graphicFrameMkLst>
        </pc:graphicFrameChg>
      </pc:sldChg>
      <pc:sldChg chg="addSp delSp modSp add mod modNotesTx">
        <pc:chgData name="Susanna Di Giacomo" userId="51cc83ac-d053-465d-a2dd-b77549642faf" providerId="ADAL" clId="{0AAFC44A-8871-4709-B0DE-72E7DD2EA737}" dt="2024-05-17T15:52:03.953" v="9865" actId="20577"/>
        <pc:sldMkLst>
          <pc:docMk/>
          <pc:sldMk cId="1905212736" sldId="294"/>
        </pc:sldMkLst>
        <pc:spChg chg="del mod">
          <ac:chgData name="Susanna Di Giacomo" userId="51cc83ac-d053-465d-a2dd-b77549642faf" providerId="ADAL" clId="{0AAFC44A-8871-4709-B0DE-72E7DD2EA737}" dt="2024-05-17T07:41:04.716" v="5113" actId="478"/>
          <ac:spMkLst>
            <pc:docMk/>
            <pc:sldMk cId="1905212736" sldId="294"/>
            <ac:spMk id="14" creationId="{96A6ED86-F761-FF14-5066-1775EA7CF3BE}"/>
          </ac:spMkLst>
        </pc:spChg>
        <pc:spChg chg="del mod">
          <ac:chgData name="Susanna Di Giacomo" userId="51cc83ac-d053-465d-a2dd-b77549642faf" providerId="ADAL" clId="{0AAFC44A-8871-4709-B0DE-72E7DD2EA737}" dt="2024-05-17T07:41:06.265" v="5115" actId="478"/>
          <ac:spMkLst>
            <pc:docMk/>
            <pc:sldMk cId="1905212736" sldId="294"/>
            <ac:spMk id="15" creationId="{9EBDDCA5-1D55-CB59-D524-977447A97910}"/>
          </ac:spMkLst>
        </pc:spChg>
        <pc:spChg chg="add mod">
          <ac:chgData name="Susanna Di Giacomo" userId="51cc83ac-d053-465d-a2dd-b77549642faf" providerId="ADAL" clId="{0AAFC44A-8871-4709-B0DE-72E7DD2EA737}" dt="2024-05-17T08:55:43.308" v="5696" actId="1037"/>
          <ac:spMkLst>
            <pc:docMk/>
            <pc:sldMk cId="1905212736" sldId="294"/>
            <ac:spMk id="16" creationId="{DCE75D66-45A2-6F6D-A01F-EEA38A121496}"/>
          </ac:spMkLst>
        </pc:spChg>
        <pc:spChg chg="add mod">
          <ac:chgData name="Susanna Di Giacomo" userId="51cc83ac-d053-465d-a2dd-b77549642faf" providerId="ADAL" clId="{0AAFC44A-8871-4709-B0DE-72E7DD2EA737}" dt="2024-05-17T08:55:43.308" v="5696" actId="1037"/>
          <ac:spMkLst>
            <pc:docMk/>
            <pc:sldMk cId="1905212736" sldId="294"/>
            <ac:spMk id="18" creationId="{25A20B82-7C45-4313-3B71-E0E7719A8566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25" creationId="{26AC0EAE-89D2-10DF-B754-829A516D2787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27" creationId="{8A906115-A601-36C4-D6CF-987ADE083851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28" creationId="{E72AAA4D-5750-BDC4-3DBD-2D8D6C76E9E9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29" creationId="{DF0829A7-5158-921E-F956-99B60332CD10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30" creationId="{7558F1E3-7A6E-9084-75CC-73285406A0BD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31" creationId="{B3749FE2-A4C2-EB82-EF66-6CC695616D75}"/>
          </ac:spMkLst>
        </pc:spChg>
        <pc:spChg chg="mod">
          <ac:chgData name="Susanna Di Giacomo" userId="51cc83ac-d053-465d-a2dd-b77549642faf" providerId="ADAL" clId="{0AAFC44A-8871-4709-B0DE-72E7DD2EA737}" dt="2024-05-17T08:21:43.309" v="5350"/>
          <ac:spMkLst>
            <pc:docMk/>
            <pc:sldMk cId="1905212736" sldId="294"/>
            <ac:spMk id="32" creationId="{5ABDECC1-14EA-C987-E0DA-2B2C5AC18FF8}"/>
          </ac:spMkLst>
        </pc:spChg>
        <pc:spChg chg="mod">
          <ac:chgData name="Susanna Di Giacomo" userId="51cc83ac-d053-465d-a2dd-b77549642faf" providerId="ADAL" clId="{0AAFC44A-8871-4709-B0DE-72E7DD2EA737}" dt="2024-05-17T15:24:49.100" v="9757" actId="14100"/>
          <ac:spMkLst>
            <pc:docMk/>
            <pc:sldMk cId="1905212736" sldId="294"/>
            <ac:spMk id="36" creationId="{2D16B65D-55B0-6329-8734-1C6D5CA5CC6F}"/>
          </ac:spMkLst>
        </pc:spChg>
        <pc:spChg chg="mod">
          <ac:chgData name="Susanna Di Giacomo" userId="51cc83ac-d053-465d-a2dd-b77549642faf" providerId="ADAL" clId="{0AAFC44A-8871-4709-B0DE-72E7DD2EA737}" dt="2024-05-17T15:24:46.070" v="9756" actId="14100"/>
          <ac:spMkLst>
            <pc:docMk/>
            <pc:sldMk cId="1905212736" sldId="294"/>
            <ac:spMk id="38" creationId="{CC0CF929-722B-C383-C2BB-DE3D73231220}"/>
          </ac:spMkLst>
        </pc:spChg>
        <pc:spChg chg="mod">
          <ac:chgData name="Susanna Di Giacomo" userId="51cc83ac-d053-465d-a2dd-b77549642faf" providerId="ADAL" clId="{0AAFC44A-8871-4709-B0DE-72E7DD2EA737}" dt="2024-05-17T15:24:14.448" v="9747" actId="165"/>
          <ac:spMkLst>
            <pc:docMk/>
            <pc:sldMk cId="1905212736" sldId="294"/>
            <ac:spMk id="39" creationId="{07C483B0-4214-E1EA-7B9B-3229495686D8}"/>
          </ac:spMkLst>
        </pc:spChg>
        <pc:spChg chg="mod">
          <ac:chgData name="Susanna Di Giacomo" userId="51cc83ac-d053-465d-a2dd-b77549642faf" providerId="ADAL" clId="{0AAFC44A-8871-4709-B0DE-72E7DD2EA737}" dt="2024-05-17T15:24:14.448" v="9747" actId="165"/>
          <ac:spMkLst>
            <pc:docMk/>
            <pc:sldMk cId="1905212736" sldId="294"/>
            <ac:spMk id="40" creationId="{C64DCD66-1865-A29F-43FA-6C4BDD1668DD}"/>
          </ac:spMkLst>
        </pc:spChg>
        <pc:spChg chg="mod">
          <ac:chgData name="Susanna Di Giacomo" userId="51cc83ac-d053-465d-a2dd-b77549642faf" providerId="ADAL" clId="{0AAFC44A-8871-4709-B0DE-72E7DD2EA737}" dt="2024-05-17T15:24:14.448" v="9747" actId="165"/>
          <ac:spMkLst>
            <pc:docMk/>
            <pc:sldMk cId="1905212736" sldId="294"/>
            <ac:spMk id="41" creationId="{DDCE8B61-6A7D-A390-2F55-ADA1477DC3C7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45" creationId="{A0DBB95B-6AA4-DFEB-1E15-0D88A3FDF595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47" creationId="{8E5C6EC3-F18D-8814-3FB7-F6F04B145C5F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48" creationId="{8589B160-EE6A-FD76-E84E-501748B8A82D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49" creationId="{C449C781-D003-2DE5-5470-09DEF5814EE6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50" creationId="{B3E53955-EFC0-89BF-0C17-9A7087B74C61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51" creationId="{AFE4C27B-7ECE-0569-7F51-BDEBDD420860}"/>
          </ac:spMkLst>
        </pc:spChg>
        <pc:spChg chg="mod">
          <ac:chgData name="Susanna Di Giacomo" userId="51cc83ac-d053-465d-a2dd-b77549642faf" providerId="ADAL" clId="{0AAFC44A-8871-4709-B0DE-72E7DD2EA737}" dt="2024-05-17T08:21:55.712" v="5351"/>
          <ac:spMkLst>
            <pc:docMk/>
            <pc:sldMk cId="1905212736" sldId="294"/>
            <ac:spMk id="52" creationId="{775ACAAB-3478-8215-2C19-72D35E87A891}"/>
          </ac:spMkLst>
        </pc:spChg>
        <pc:spChg chg="add mod">
          <ac:chgData name="Susanna Di Giacomo" userId="51cc83ac-d053-465d-a2dd-b77549642faf" providerId="ADAL" clId="{0AAFC44A-8871-4709-B0DE-72E7DD2EA737}" dt="2024-05-17T15:25:41.314" v="9812" actId="1076"/>
          <ac:spMkLst>
            <pc:docMk/>
            <pc:sldMk cId="1905212736" sldId="294"/>
            <ac:spMk id="54" creationId="{65072787-1B86-A16B-7EAA-8B79699CF3CB}"/>
          </ac:spMkLst>
        </pc:spChg>
        <pc:spChg chg="add mod">
          <ac:chgData name="Susanna Di Giacomo" userId="51cc83ac-d053-465d-a2dd-b77549642faf" providerId="ADAL" clId="{0AAFC44A-8871-4709-B0DE-72E7DD2EA737}" dt="2024-05-17T08:59:10.756" v="5762" actId="1076"/>
          <ac:spMkLst>
            <pc:docMk/>
            <pc:sldMk cId="1905212736" sldId="294"/>
            <ac:spMk id="55" creationId="{7C448B47-AC32-6A32-69B7-F084C98BF26C}"/>
          </ac:spMkLst>
        </pc:spChg>
        <pc:grpChg chg="del mod">
          <ac:chgData name="Susanna Di Giacomo" userId="51cc83ac-d053-465d-a2dd-b77549642faf" providerId="ADAL" clId="{0AAFC44A-8871-4709-B0DE-72E7DD2EA737}" dt="2024-05-17T08:21:42.470" v="5349" actId="478"/>
          <ac:grpSpMkLst>
            <pc:docMk/>
            <pc:sldMk cId="1905212736" sldId="294"/>
            <ac:grpSpMk id="20" creationId="{36AFCA96-DEA6-54EC-711D-DF650581A458}"/>
          </ac:grpSpMkLst>
        </pc:grpChg>
        <pc:grpChg chg="add mod">
          <ac:chgData name="Susanna Di Giacomo" userId="51cc83ac-d053-465d-a2dd-b77549642faf" providerId="ADAL" clId="{0AAFC44A-8871-4709-B0DE-72E7DD2EA737}" dt="2024-05-17T08:21:43.309" v="5350"/>
          <ac:grpSpMkLst>
            <pc:docMk/>
            <pc:sldMk cId="1905212736" sldId="294"/>
            <ac:grpSpMk id="22" creationId="{1861BEE0-8BF1-E719-07E0-B4CC561DB08D}"/>
          </ac:grpSpMkLst>
        </pc:grpChg>
        <pc:grpChg chg="add del mod">
          <ac:chgData name="Susanna Di Giacomo" userId="51cc83ac-d053-465d-a2dd-b77549642faf" providerId="ADAL" clId="{0AAFC44A-8871-4709-B0DE-72E7DD2EA737}" dt="2024-05-17T15:24:14.448" v="9747" actId="165"/>
          <ac:grpSpMkLst>
            <pc:docMk/>
            <pc:sldMk cId="1905212736" sldId="294"/>
            <ac:grpSpMk id="33" creationId="{1406817D-D3AF-8C7B-3262-62531EB88DC1}"/>
          </ac:grpSpMkLst>
        </pc:grpChg>
        <pc:grpChg chg="mod topLvl">
          <ac:chgData name="Susanna Di Giacomo" userId="51cc83ac-d053-465d-a2dd-b77549642faf" providerId="ADAL" clId="{0AAFC44A-8871-4709-B0DE-72E7DD2EA737}" dt="2024-05-17T15:25:07.721" v="9773" actId="1037"/>
          <ac:grpSpMkLst>
            <pc:docMk/>
            <pc:sldMk cId="1905212736" sldId="294"/>
            <ac:grpSpMk id="35" creationId="{8FDC1492-BAE4-FA03-C8D4-E3F3539CC8F5}"/>
          </ac:grpSpMkLst>
        </pc:grpChg>
        <pc:grpChg chg="mod">
          <ac:chgData name="Susanna Di Giacomo" userId="51cc83ac-d053-465d-a2dd-b77549642faf" providerId="ADAL" clId="{0AAFC44A-8871-4709-B0DE-72E7DD2EA737}" dt="2024-05-17T15:24:14.448" v="9747" actId="165"/>
          <ac:grpSpMkLst>
            <pc:docMk/>
            <pc:sldMk cId="1905212736" sldId="294"/>
            <ac:grpSpMk id="37" creationId="{A750B0BB-7798-17E4-6BEC-EE7F370472B3}"/>
          </ac:grpSpMkLst>
        </pc:grpChg>
        <pc:grpChg chg="add del mod">
          <ac:chgData name="Susanna Di Giacomo" userId="51cc83ac-d053-465d-a2dd-b77549642faf" providerId="ADAL" clId="{0AAFC44A-8871-4709-B0DE-72E7DD2EA737}" dt="2024-05-17T08:36:21.361" v="5400" actId="478"/>
          <ac:grpSpMkLst>
            <pc:docMk/>
            <pc:sldMk cId="1905212736" sldId="294"/>
            <ac:grpSpMk id="42" creationId="{1C968006-FA9F-30AC-3D1B-F79A1FCF9323}"/>
          </ac:grpSpMkLst>
        </pc:grpChg>
        <pc:graphicFrameChg chg="del">
          <ac:chgData name="Susanna Di Giacomo" userId="51cc83ac-d053-465d-a2dd-b77549642faf" providerId="ADAL" clId="{0AAFC44A-8871-4709-B0DE-72E7DD2EA737}" dt="2024-05-17T07:38:47.786" v="5036" actId="478"/>
          <ac:graphicFrameMkLst>
            <pc:docMk/>
            <pc:sldMk cId="1905212736" sldId="294"/>
            <ac:graphicFrameMk id="12" creationId="{F5819849-A769-7442-A06C-C31018B50AC7}"/>
          </ac:graphicFrameMkLst>
        </pc:graphicFrameChg>
        <pc:graphicFrameChg chg="mod modGraphic">
          <ac:chgData name="Susanna Di Giacomo" userId="51cc83ac-d053-465d-a2dd-b77549642faf" providerId="ADAL" clId="{0AAFC44A-8871-4709-B0DE-72E7DD2EA737}" dt="2024-05-17T15:52:03.953" v="9865" actId="20577"/>
          <ac:graphicFrameMkLst>
            <pc:docMk/>
            <pc:sldMk cId="1905212736" sldId="294"/>
            <ac:graphicFrameMk id="13" creationId="{271F91BF-3A38-0C4A-D2FF-4DF57EC3A974}"/>
          </ac:graphicFrameMkLst>
        </pc:graphicFrameChg>
        <pc:picChg chg="mod ord">
          <ac:chgData name="Susanna Di Giacomo" userId="51cc83ac-d053-465d-a2dd-b77549642faf" providerId="ADAL" clId="{0AAFC44A-8871-4709-B0DE-72E7DD2EA737}" dt="2024-05-17T15:25:12.112" v="9774" actId="1076"/>
          <ac:picMkLst>
            <pc:docMk/>
            <pc:sldMk cId="1905212736" sldId="294"/>
            <ac:picMk id="3" creationId="{171EC336-7733-A065-57C6-6216D2ABCA53}"/>
          </ac:picMkLst>
        </pc:picChg>
        <pc:picChg chg="del mod">
          <ac:chgData name="Susanna Di Giacomo" userId="51cc83ac-d053-465d-a2dd-b77549642faf" providerId="ADAL" clId="{0AAFC44A-8871-4709-B0DE-72E7DD2EA737}" dt="2024-05-17T07:41:05.410" v="5114" actId="478"/>
          <ac:picMkLst>
            <pc:docMk/>
            <pc:sldMk cId="1905212736" sldId="294"/>
            <ac:picMk id="17" creationId="{568769B6-6235-5D5B-C893-48280A775576}"/>
          </ac:picMkLst>
        </pc:picChg>
        <pc:picChg chg="del mod">
          <ac:chgData name="Susanna Di Giacomo" userId="51cc83ac-d053-465d-a2dd-b77549642faf" providerId="ADAL" clId="{0AAFC44A-8871-4709-B0DE-72E7DD2EA737}" dt="2024-05-17T07:41:07.306" v="5116" actId="478"/>
          <ac:picMkLst>
            <pc:docMk/>
            <pc:sldMk cId="1905212736" sldId="294"/>
            <ac:picMk id="19" creationId="{B9EA0C1E-A037-96F0-407A-EB1F14098820}"/>
          </ac:picMkLst>
        </pc:picChg>
        <pc:picChg chg="add mod">
          <ac:chgData name="Susanna Di Giacomo" userId="51cc83ac-d053-465d-a2dd-b77549642faf" providerId="ADAL" clId="{0AAFC44A-8871-4709-B0DE-72E7DD2EA737}" dt="2024-05-17T08:21:43.309" v="5350"/>
          <ac:picMkLst>
            <pc:docMk/>
            <pc:sldMk cId="1905212736" sldId="294"/>
            <ac:picMk id="21" creationId="{E74BB969-068A-2C36-61F1-449007060F2D}"/>
          </ac:picMkLst>
        </pc:picChg>
        <pc:picChg chg="mod topLvl">
          <ac:chgData name="Susanna Di Giacomo" userId="51cc83ac-d053-465d-a2dd-b77549642faf" providerId="ADAL" clId="{0AAFC44A-8871-4709-B0DE-72E7DD2EA737}" dt="2024-05-17T15:25:02.518" v="9764" actId="1035"/>
          <ac:picMkLst>
            <pc:docMk/>
            <pc:sldMk cId="1905212736" sldId="294"/>
            <ac:picMk id="34" creationId="{7FEFAAD9-1ADA-98A1-4BC5-ADBD54BC8319}"/>
          </ac:picMkLst>
        </pc:picChg>
        <pc:picChg chg="add mod">
          <ac:chgData name="Susanna Di Giacomo" userId="51cc83ac-d053-465d-a2dd-b77549642faf" providerId="ADAL" clId="{0AAFC44A-8871-4709-B0DE-72E7DD2EA737}" dt="2024-05-17T13:53:07.598" v="8286" actId="14100"/>
          <ac:picMkLst>
            <pc:docMk/>
            <pc:sldMk cId="1905212736" sldId="294"/>
            <ac:picMk id="53" creationId="{0E744441-C03F-32D2-07BE-EB1C5DBBC36A}"/>
          </ac:picMkLst>
        </pc:picChg>
        <pc:cxnChg chg="mod">
          <ac:chgData name="Susanna Di Giacomo" userId="51cc83ac-d053-465d-a2dd-b77549642faf" providerId="ADAL" clId="{0AAFC44A-8871-4709-B0DE-72E7DD2EA737}" dt="2024-05-17T08:21:43.309" v="5350"/>
          <ac:cxnSpMkLst>
            <pc:docMk/>
            <pc:sldMk cId="1905212736" sldId="294"/>
            <ac:cxnSpMk id="23" creationId="{65BC5E80-3E30-CADF-C9B9-1626BA7753C7}"/>
          </ac:cxnSpMkLst>
        </pc:cxnChg>
        <pc:cxnChg chg="mod">
          <ac:chgData name="Susanna Di Giacomo" userId="51cc83ac-d053-465d-a2dd-b77549642faf" providerId="ADAL" clId="{0AAFC44A-8871-4709-B0DE-72E7DD2EA737}" dt="2024-05-17T08:21:43.309" v="5350"/>
          <ac:cxnSpMkLst>
            <pc:docMk/>
            <pc:sldMk cId="1905212736" sldId="294"/>
            <ac:cxnSpMk id="24" creationId="{C6234259-3B54-20EA-4800-DC05ED1B852A}"/>
          </ac:cxnSpMkLst>
        </pc:cxnChg>
        <pc:cxnChg chg="mod">
          <ac:chgData name="Susanna Di Giacomo" userId="51cc83ac-d053-465d-a2dd-b77549642faf" providerId="ADAL" clId="{0AAFC44A-8871-4709-B0DE-72E7DD2EA737}" dt="2024-05-17T08:21:43.309" v="5350"/>
          <ac:cxnSpMkLst>
            <pc:docMk/>
            <pc:sldMk cId="1905212736" sldId="294"/>
            <ac:cxnSpMk id="26" creationId="{5C987D40-7BA5-A851-DB9B-BFA47C90FCFE}"/>
          </ac:cxnSpMkLst>
        </pc:cxnChg>
        <pc:cxnChg chg="mod">
          <ac:chgData name="Susanna Di Giacomo" userId="51cc83ac-d053-465d-a2dd-b77549642faf" providerId="ADAL" clId="{0AAFC44A-8871-4709-B0DE-72E7DD2EA737}" dt="2024-05-17T08:21:55.712" v="5351"/>
          <ac:cxnSpMkLst>
            <pc:docMk/>
            <pc:sldMk cId="1905212736" sldId="294"/>
            <ac:cxnSpMk id="43" creationId="{1CA03486-4CBC-4D3A-60FD-1C12DB0AB696}"/>
          </ac:cxnSpMkLst>
        </pc:cxnChg>
        <pc:cxnChg chg="mod">
          <ac:chgData name="Susanna Di Giacomo" userId="51cc83ac-d053-465d-a2dd-b77549642faf" providerId="ADAL" clId="{0AAFC44A-8871-4709-B0DE-72E7DD2EA737}" dt="2024-05-17T08:21:55.712" v="5351"/>
          <ac:cxnSpMkLst>
            <pc:docMk/>
            <pc:sldMk cId="1905212736" sldId="294"/>
            <ac:cxnSpMk id="44" creationId="{626FACA3-EB56-D143-D969-98C2A7B5E3F5}"/>
          </ac:cxnSpMkLst>
        </pc:cxnChg>
        <pc:cxnChg chg="mod">
          <ac:chgData name="Susanna Di Giacomo" userId="51cc83ac-d053-465d-a2dd-b77549642faf" providerId="ADAL" clId="{0AAFC44A-8871-4709-B0DE-72E7DD2EA737}" dt="2024-05-17T08:21:55.712" v="5351"/>
          <ac:cxnSpMkLst>
            <pc:docMk/>
            <pc:sldMk cId="1905212736" sldId="294"/>
            <ac:cxnSpMk id="46" creationId="{7F5EA385-0D0E-4F47-7F5B-23E867803052}"/>
          </ac:cxnSpMkLst>
        </pc:cxnChg>
        <pc:cxnChg chg="add mod">
          <ac:chgData name="Susanna Di Giacomo" userId="51cc83ac-d053-465d-a2dd-b77549642faf" providerId="ADAL" clId="{0AAFC44A-8871-4709-B0DE-72E7DD2EA737}" dt="2024-05-17T15:25:24.454" v="9810" actId="1037"/>
          <ac:cxnSpMkLst>
            <pc:docMk/>
            <pc:sldMk cId="1905212736" sldId="294"/>
            <ac:cxnSpMk id="57" creationId="{41449533-7382-904B-B255-8F699205A851}"/>
          </ac:cxnSpMkLst>
        </pc:cxnChg>
      </pc:sldChg>
      <pc:sldChg chg="addSp delSp modSp new mod">
        <pc:chgData name="Susanna Di Giacomo" userId="51cc83ac-d053-465d-a2dd-b77549642faf" providerId="ADAL" clId="{0AAFC44A-8871-4709-B0DE-72E7DD2EA737}" dt="2024-05-17T15:24:02.297" v="9746" actId="1076"/>
        <pc:sldMkLst>
          <pc:docMk/>
          <pc:sldMk cId="114632900" sldId="295"/>
        </pc:sldMkLst>
        <pc:spChg chg="mod">
          <ac:chgData name="Susanna Di Giacomo" userId="51cc83ac-d053-465d-a2dd-b77549642faf" providerId="ADAL" clId="{0AAFC44A-8871-4709-B0DE-72E7DD2EA737}" dt="2024-05-17T12:26:08.210" v="7175" actId="20577"/>
          <ac:spMkLst>
            <pc:docMk/>
            <pc:sldMk cId="114632900" sldId="295"/>
            <ac:spMk id="2" creationId="{D907963D-2E6E-8B4F-7ADD-68D1F7194E70}"/>
          </ac:spMkLst>
        </pc:spChg>
        <pc:spChg chg="add mod">
          <ac:chgData name="Susanna Di Giacomo" userId="51cc83ac-d053-465d-a2dd-b77549642faf" providerId="ADAL" clId="{0AAFC44A-8871-4709-B0DE-72E7DD2EA737}" dt="2024-05-17T15:23:54.064" v="9744" actId="1076"/>
          <ac:spMkLst>
            <pc:docMk/>
            <pc:sldMk cId="114632900" sldId="295"/>
            <ac:spMk id="4" creationId="{442E4645-C7F7-B663-D6EA-6CCCD4F1F4A2}"/>
          </ac:spMkLst>
        </pc:spChg>
        <pc:spChg chg="add mod">
          <ac:chgData name="Susanna Di Giacomo" userId="51cc83ac-d053-465d-a2dd-b77549642faf" providerId="ADAL" clId="{0AAFC44A-8871-4709-B0DE-72E7DD2EA737}" dt="2024-05-17T15:23:36.276" v="9742" actId="14100"/>
          <ac:spMkLst>
            <pc:docMk/>
            <pc:sldMk cId="114632900" sldId="295"/>
            <ac:spMk id="6" creationId="{36AA5682-C2AE-648A-B186-1463F0062F2C}"/>
          </ac:spMkLst>
        </pc:spChg>
        <pc:spChg chg="mod topLvl">
          <ac:chgData name="Susanna Di Giacomo" userId="51cc83ac-d053-465d-a2dd-b77549642faf" providerId="ADAL" clId="{0AAFC44A-8871-4709-B0DE-72E7DD2EA737}" dt="2024-05-17T13:47:39.418" v="8247" actId="1038"/>
          <ac:spMkLst>
            <pc:docMk/>
            <pc:sldMk cId="114632900" sldId="295"/>
            <ac:spMk id="10" creationId="{F94E75F0-C60C-5F49-6867-56E85B6D52E5}"/>
          </ac:spMkLst>
        </pc:spChg>
        <pc:spChg chg="mod topLvl">
          <ac:chgData name="Susanna Di Giacomo" userId="51cc83ac-d053-465d-a2dd-b77549642faf" providerId="ADAL" clId="{0AAFC44A-8871-4709-B0DE-72E7DD2EA737}" dt="2024-05-17T13:47:32.937" v="8243" actId="1038"/>
          <ac:spMkLst>
            <pc:docMk/>
            <pc:sldMk cId="114632900" sldId="295"/>
            <ac:spMk id="11" creationId="{2AE7C508-A1F7-AC36-B510-0A624364FE06}"/>
          </ac:spMkLst>
        </pc:spChg>
        <pc:spChg chg="mod topLvl">
          <ac:chgData name="Susanna Di Giacomo" userId="51cc83ac-d053-465d-a2dd-b77549642faf" providerId="ADAL" clId="{0AAFC44A-8871-4709-B0DE-72E7DD2EA737}" dt="2024-05-17T13:47:27.607" v="8233" actId="1035"/>
          <ac:spMkLst>
            <pc:docMk/>
            <pc:sldMk cId="114632900" sldId="295"/>
            <ac:spMk id="12" creationId="{0A66C52B-51AF-375C-7185-503387162698}"/>
          </ac:spMkLst>
        </pc:spChg>
        <pc:spChg chg="add mod">
          <ac:chgData name="Susanna Di Giacomo" userId="51cc83ac-d053-465d-a2dd-b77549642faf" providerId="ADAL" clId="{0AAFC44A-8871-4709-B0DE-72E7DD2EA737}" dt="2024-05-17T15:23:30.749" v="9739" actId="1076"/>
          <ac:spMkLst>
            <pc:docMk/>
            <pc:sldMk cId="114632900" sldId="295"/>
            <ac:spMk id="13" creationId="{78F7411B-FFF5-7347-B057-C7C66BEBF35D}"/>
          </ac:spMkLst>
        </pc:spChg>
        <pc:spChg chg="add del mod">
          <ac:chgData name="Susanna Di Giacomo" userId="51cc83ac-d053-465d-a2dd-b77549642faf" providerId="ADAL" clId="{0AAFC44A-8871-4709-B0DE-72E7DD2EA737}" dt="2024-05-17T13:39:48.586" v="8138" actId="478"/>
          <ac:spMkLst>
            <pc:docMk/>
            <pc:sldMk cId="114632900" sldId="295"/>
            <ac:spMk id="14" creationId="{DAD2873A-AB48-7C73-52C3-A10D55E0404B}"/>
          </ac:spMkLst>
        </pc:spChg>
        <pc:spChg chg="add del mod">
          <ac:chgData name="Susanna Di Giacomo" userId="51cc83ac-d053-465d-a2dd-b77549642faf" providerId="ADAL" clId="{0AAFC44A-8871-4709-B0DE-72E7DD2EA737}" dt="2024-05-17T13:39:41.268" v="8134" actId="478"/>
          <ac:spMkLst>
            <pc:docMk/>
            <pc:sldMk cId="114632900" sldId="295"/>
            <ac:spMk id="15" creationId="{1A358DBC-7748-832A-470D-9A1A50233CC9}"/>
          </ac:spMkLst>
        </pc:spChg>
        <pc:spChg chg="add mod">
          <ac:chgData name="Susanna Di Giacomo" userId="51cc83ac-d053-465d-a2dd-b77549642faf" providerId="ADAL" clId="{0AAFC44A-8871-4709-B0DE-72E7DD2EA737}" dt="2024-05-17T15:24:02.297" v="9746" actId="1076"/>
          <ac:spMkLst>
            <pc:docMk/>
            <pc:sldMk cId="114632900" sldId="295"/>
            <ac:spMk id="18" creationId="{BF3E6461-EE5C-1CFE-39B0-38BA5A995C9A}"/>
          </ac:spMkLst>
        </pc:spChg>
        <pc:grpChg chg="add del mod">
          <ac:chgData name="Susanna Di Giacomo" userId="51cc83ac-d053-465d-a2dd-b77549642faf" providerId="ADAL" clId="{0AAFC44A-8871-4709-B0DE-72E7DD2EA737}" dt="2024-05-17T13:36:03.246" v="8061" actId="165"/>
          <ac:grpSpMkLst>
            <pc:docMk/>
            <pc:sldMk cId="114632900" sldId="295"/>
            <ac:grpSpMk id="8" creationId="{C99382CB-72B9-3D8D-B69D-4BE71EEAFEA8}"/>
          </ac:grpSpMkLst>
        </pc:grpChg>
        <pc:grpChg chg="add mod">
          <ac:chgData name="Susanna Di Giacomo" userId="51cc83ac-d053-465d-a2dd-b77549642faf" providerId="ADAL" clId="{0AAFC44A-8871-4709-B0DE-72E7DD2EA737}" dt="2024-05-17T13:40:40.021" v="8161" actId="1036"/>
          <ac:grpSpMkLst>
            <pc:docMk/>
            <pc:sldMk cId="114632900" sldId="295"/>
            <ac:grpSpMk id="16" creationId="{9EF14CB9-CAA7-3264-A49F-279A289B1622}"/>
          </ac:grpSpMkLst>
        </pc:grpChg>
        <pc:picChg chg="add mod">
          <ac:chgData name="Susanna Di Giacomo" userId="51cc83ac-d053-465d-a2dd-b77549642faf" providerId="ADAL" clId="{0AAFC44A-8871-4709-B0DE-72E7DD2EA737}" dt="2024-05-17T15:23:56.840" v="9745" actId="1076"/>
          <ac:picMkLst>
            <pc:docMk/>
            <pc:sldMk cId="114632900" sldId="295"/>
            <ac:picMk id="3" creationId="{0C68C1F5-EE66-8D6A-4648-BE60166F7520}"/>
          </ac:picMkLst>
        </pc:picChg>
        <pc:picChg chg="add mod">
          <ac:chgData name="Susanna Di Giacomo" userId="51cc83ac-d053-465d-a2dd-b77549642faf" providerId="ADAL" clId="{0AAFC44A-8871-4709-B0DE-72E7DD2EA737}" dt="2024-05-17T13:47:15.283" v="8225" actId="1076"/>
          <ac:picMkLst>
            <pc:docMk/>
            <pc:sldMk cId="114632900" sldId="295"/>
            <ac:picMk id="5" creationId="{D8780A05-A809-2897-03F5-97E855C02EF5}"/>
          </ac:picMkLst>
        </pc:picChg>
        <pc:picChg chg="add mod">
          <ac:chgData name="Susanna Di Giacomo" userId="51cc83ac-d053-465d-a2dd-b77549642faf" providerId="ADAL" clId="{0AAFC44A-8871-4709-B0DE-72E7DD2EA737}" dt="2024-05-17T13:40:58.779" v="8178" actId="1037"/>
          <ac:picMkLst>
            <pc:docMk/>
            <pc:sldMk cId="114632900" sldId="295"/>
            <ac:picMk id="7" creationId="{97EF704D-00B5-84BA-0AC5-338D43121F4D}"/>
          </ac:picMkLst>
        </pc:picChg>
        <pc:picChg chg="mod topLvl">
          <ac:chgData name="Susanna Di Giacomo" userId="51cc83ac-d053-465d-a2dd-b77549642faf" providerId="ADAL" clId="{0AAFC44A-8871-4709-B0DE-72E7DD2EA737}" dt="2024-05-17T13:37:07.941" v="8081" actId="164"/>
          <ac:picMkLst>
            <pc:docMk/>
            <pc:sldMk cId="114632900" sldId="295"/>
            <ac:picMk id="9" creationId="{3986AE9B-EA8B-C364-8E48-5981CBC5FAC1}"/>
          </ac:picMkLst>
        </pc:picChg>
      </pc:sldChg>
      <pc:sldMasterChg chg="modSldLayout">
        <pc:chgData name="Susanna Di Giacomo" userId="51cc83ac-d053-465d-a2dd-b77549642faf" providerId="ADAL" clId="{0AAFC44A-8871-4709-B0DE-72E7DD2EA737}" dt="2024-05-14T07:57:53.481" v="338" actId="20577"/>
        <pc:sldMasterMkLst>
          <pc:docMk/>
          <pc:sldMasterMk cId="3443404503" sldId="2147483648"/>
        </pc:sldMasterMkLst>
        <pc:sldLayoutChg chg="addSp delSp modSp mod">
          <pc:chgData name="Susanna Di Giacomo" userId="51cc83ac-d053-465d-a2dd-b77549642faf" providerId="ADAL" clId="{0AAFC44A-8871-4709-B0DE-72E7DD2EA737}" dt="2024-05-14T07:53:49.326" v="306" actId="14100"/>
          <pc:sldLayoutMkLst>
            <pc:docMk/>
            <pc:sldMasterMk cId="3443404503" sldId="2147483648"/>
            <pc:sldLayoutMk cId="1791028367" sldId="2147483649"/>
          </pc:sldLayoutMkLst>
          <pc:spChg chg="mod">
            <ac:chgData name="Susanna Di Giacomo" userId="51cc83ac-d053-465d-a2dd-b77549642faf" providerId="ADAL" clId="{0AAFC44A-8871-4709-B0DE-72E7DD2EA737}" dt="2024-05-14T07:53:45.724" v="305" actId="1035"/>
            <ac:spMkLst>
              <pc:docMk/>
              <pc:sldMasterMk cId="3443404503" sldId="2147483648"/>
              <pc:sldLayoutMk cId="1791028367" sldId="2147483649"/>
              <ac:spMk id="8" creationId="{698A0231-49BC-46B7-92D0-1E7C0A588820}"/>
            </ac:spMkLst>
          </pc:spChg>
          <pc:spChg chg="mod">
            <ac:chgData name="Susanna Di Giacomo" userId="51cc83ac-d053-465d-a2dd-b77549642faf" providerId="ADAL" clId="{0AAFC44A-8871-4709-B0DE-72E7DD2EA737}" dt="2024-05-14T07:53:49.326" v="306" actId="14100"/>
            <ac:spMkLst>
              <pc:docMk/>
              <pc:sldMasterMk cId="3443404503" sldId="2147483648"/>
              <pc:sldLayoutMk cId="1791028367" sldId="2147483649"/>
              <ac:spMk id="18" creationId="{7A7225C5-CA34-419B-BC71-334D1BD854E0}"/>
            </ac:spMkLst>
          </pc:spChg>
          <pc:spChg chg="mod">
            <ac:chgData name="Susanna Di Giacomo" userId="51cc83ac-d053-465d-a2dd-b77549642faf" providerId="ADAL" clId="{0AAFC44A-8871-4709-B0DE-72E7DD2EA737}" dt="2024-05-14T07:42:38.232" v="65" actId="20577"/>
            <ac:spMkLst>
              <pc:docMk/>
              <pc:sldMasterMk cId="3443404503" sldId="2147483648"/>
              <pc:sldLayoutMk cId="1791028367" sldId="2147483649"/>
              <ac:spMk id="25" creationId="{75635FF7-DB2A-4A9A-AAA0-B422762A20E2}"/>
            </ac:spMkLst>
          </pc:spChg>
          <pc:spChg chg="mod">
            <ac:chgData name="Susanna Di Giacomo" userId="51cc83ac-d053-465d-a2dd-b77549642faf" providerId="ADAL" clId="{0AAFC44A-8871-4709-B0DE-72E7DD2EA737}" dt="2024-05-14T07:53:39.116" v="300" actId="1035"/>
            <ac:spMkLst>
              <pc:docMk/>
              <pc:sldMasterMk cId="3443404503" sldId="2147483648"/>
              <pc:sldLayoutMk cId="1791028367" sldId="2147483649"/>
              <ac:spMk id="26" creationId="{6AD8FB84-3669-47B1-825C-B75F1D7E24C6}"/>
            </ac:spMkLst>
          </pc:spChg>
          <pc:picChg chg="add mod modCrop">
            <ac:chgData name="Susanna Di Giacomo" userId="51cc83ac-d053-465d-a2dd-b77549642faf" providerId="ADAL" clId="{0AAFC44A-8871-4709-B0DE-72E7DD2EA737}" dt="2024-05-14T07:47:45.822" v="91" actId="1076"/>
            <ac:picMkLst>
              <pc:docMk/>
              <pc:sldMasterMk cId="3443404503" sldId="2147483648"/>
              <pc:sldLayoutMk cId="1791028367" sldId="2147483649"/>
              <ac:picMk id="4" creationId="{33626C48-CD66-F115-9879-6215D48214E1}"/>
            </ac:picMkLst>
          </pc:picChg>
          <pc:picChg chg="del">
            <ac:chgData name="Susanna Di Giacomo" userId="51cc83ac-d053-465d-a2dd-b77549642faf" providerId="ADAL" clId="{0AAFC44A-8871-4709-B0DE-72E7DD2EA737}" dt="2024-05-14T07:41:40.824" v="1" actId="478"/>
            <ac:picMkLst>
              <pc:docMk/>
              <pc:sldMasterMk cId="3443404503" sldId="2147483648"/>
              <pc:sldLayoutMk cId="1791028367" sldId="2147483649"/>
              <ac:picMk id="9" creationId="{F68C399A-8F07-89DF-88E5-3138DE7CF98A}"/>
            </ac:picMkLst>
          </pc:picChg>
          <pc:picChg chg="del">
            <ac:chgData name="Susanna Di Giacomo" userId="51cc83ac-d053-465d-a2dd-b77549642faf" providerId="ADAL" clId="{0AAFC44A-8871-4709-B0DE-72E7DD2EA737}" dt="2024-05-14T07:41:39.499" v="0" actId="478"/>
            <ac:picMkLst>
              <pc:docMk/>
              <pc:sldMasterMk cId="3443404503" sldId="2147483648"/>
              <pc:sldLayoutMk cId="1791028367" sldId="2147483649"/>
              <ac:picMk id="13" creationId="{6B8E2988-8579-8354-15AC-07713DFE8B27}"/>
            </ac:picMkLst>
          </pc:picChg>
          <pc:cxnChg chg="mod">
            <ac:chgData name="Susanna Di Giacomo" userId="51cc83ac-d053-465d-a2dd-b77549642faf" providerId="ADAL" clId="{0AAFC44A-8871-4709-B0DE-72E7DD2EA737}" dt="2024-05-14T07:53:34.194" v="288" actId="1076"/>
            <ac:cxnSpMkLst>
              <pc:docMk/>
              <pc:sldMasterMk cId="3443404503" sldId="2147483648"/>
              <pc:sldLayoutMk cId="1791028367" sldId="2147483649"/>
              <ac:cxnSpMk id="17" creationId="{5525F1E5-0DD8-4747-B098-4522C0001A8A}"/>
            </ac:cxnSpMkLst>
          </pc:cxnChg>
        </pc:sldLayoutChg>
        <pc:sldLayoutChg chg="modSp mod">
          <pc:chgData name="Susanna Di Giacomo" userId="51cc83ac-d053-465d-a2dd-b77549642faf" providerId="ADAL" clId="{0AAFC44A-8871-4709-B0DE-72E7DD2EA737}" dt="2024-05-14T07:57:53.481" v="338" actId="20577"/>
          <pc:sldLayoutMkLst>
            <pc:docMk/>
            <pc:sldMasterMk cId="3443404503" sldId="2147483648"/>
            <pc:sldLayoutMk cId="3645037507" sldId="2147483650"/>
          </pc:sldLayoutMkLst>
          <pc:spChg chg="mod">
            <ac:chgData name="Susanna Di Giacomo" userId="51cc83ac-d053-465d-a2dd-b77549642faf" providerId="ADAL" clId="{0AAFC44A-8871-4709-B0DE-72E7DD2EA737}" dt="2024-05-14T07:57:53.481" v="338" actId="20577"/>
            <ac:spMkLst>
              <pc:docMk/>
              <pc:sldMasterMk cId="3443404503" sldId="2147483648"/>
              <pc:sldLayoutMk cId="3645037507" sldId="2147483650"/>
              <ac:spMk id="92" creationId="{1C4EA487-FAD5-4C76-848B-340B2FFD5E30}"/>
            </ac:spMkLst>
          </pc:spChg>
        </pc:sldLayoutChg>
      </pc:sldMasterChg>
    </pc:docChg>
  </pc:docChgLst>
  <pc:docChgLst>
    <pc:chgData name="Davide Di Vita" userId="55de1a20b4c9f6d5" providerId="LiveId" clId="{F30B14CB-8853-4B0E-A933-198A37A42FB1}"/>
    <pc:docChg chg="undo custSel addSld delSld modSld modMainMaster">
      <pc:chgData name="Davide Di Vita" userId="55de1a20b4c9f6d5" providerId="LiveId" clId="{F30B14CB-8853-4B0E-A933-198A37A42FB1}" dt="2023-03-23T12:21:02.387" v="127" actId="122"/>
      <pc:docMkLst>
        <pc:docMk/>
      </pc:docMkLst>
      <pc:sldChg chg="modSp new mod">
        <pc:chgData name="Davide Di Vita" userId="55de1a20b4c9f6d5" providerId="LiveId" clId="{F30B14CB-8853-4B0E-A933-198A37A42FB1}" dt="2023-03-23T12:20:36.790" v="123"/>
        <pc:sldMkLst>
          <pc:docMk/>
          <pc:sldMk cId="639244041" sldId="256"/>
        </pc:sldMkLst>
        <pc:spChg chg="mod">
          <ac:chgData name="Davide Di Vita" userId="55de1a20b4c9f6d5" providerId="LiveId" clId="{F30B14CB-8853-4B0E-A933-198A37A42FB1}" dt="2023-03-23T12:20:36.790" v="123"/>
          <ac:spMkLst>
            <pc:docMk/>
            <pc:sldMk cId="639244041" sldId="256"/>
            <ac:spMk id="3" creationId="{114A4FB3-B5B2-4515-4E81-EDE53F99BAE7}"/>
          </ac:spMkLst>
        </pc:spChg>
      </pc:sldChg>
      <pc:sldChg chg="modSp new mod">
        <pc:chgData name="Davide Di Vita" userId="55de1a20b4c9f6d5" providerId="LiveId" clId="{F30B14CB-8853-4B0E-A933-198A37A42FB1}" dt="2023-03-23T12:20:55.534" v="125" actId="122"/>
        <pc:sldMkLst>
          <pc:docMk/>
          <pc:sldMk cId="3632821856" sldId="257"/>
        </pc:sldMkLst>
        <pc:spChg chg="mod">
          <ac:chgData name="Davide Di Vita" userId="55de1a20b4c9f6d5" providerId="LiveId" clId="{F30B14CB-8853-4B0E-A933-198A37A42FB1}" dt="2023-03-23T12:20:55.534" v="125" actId="122"/>
          <ac:spMkLst>
            <pc:docMk/>
            <pc:sldMk cId="3632821856" sldId="257"/>
            <ac:spMk id="3" creationId="{418AEB1D-B9C6-C82A-4FB1-F893D35C58D6}"/>
          </ac:spMkLst>
        </pc:spChg>
      </pc:sldChg>
      <pc:sldChg chg="addSp delSp modSp new mod modClrScheme chgLayout">
        <pc:chgData name="Davide Di Vita" userId="55de1a20b4c9f6d5" providerId="LiveId" clId="{F30B14CB-8853-4B0E-A933-198A37A42FB1}" dt="2023-03-23T12:21:02.387" v="127" actId="122"/>
        <pc:sldMkLst>
          <pc:docMk/>
          <pc:sldMk cId="1065013281" sldId="258"/>
        </pc:sldMkLst>
        <pc:spChg chg="del mod ord">
          <ac:chgData name="Davide Di Vita" userId="55de1a20b4c9f6d5" providerId="LiveId" clId="{F30B14CB-8853-4B0E-A933-198A37A42FB1}" dt="2023-03-23T12:18:04.460" v="48" actId="700"/>
          <ac:spMkLst>
            <pc:docMk/>
            <pc:sldMk cId="1065013281" sldId="258"/>
            <ac:spMk id="2" creationId="{5AE928C9-14C7-5DE0-F211-25C12FEEBE90}"/>
          </ac:spMkLst>
        </pc:spChg>
        <pc:spChg chg="del mod ord">
          <ac:chgData name="Davide Di Vita" userId="55de1a20b4c9f6d5" providerId="LiveId" clId="{F30B14CB-8853-4B0E-A933-198A37A42FB1}" dt="2023-03-23T12:18:04.460" v="48" actId="700"/>
          <ac:spMkLst>
            <pc:docMk/>
            <pc:sldMk cId="1065013281" sldId="258"/>
            <ac:spMk id="3" creationId="{6EA4FBE4-1CBB-CFB6-2155-B79F4D13B473}"/>
          </ac:spMkLst>
        </pc:spChg>
        <pc:spChg chg="add mod ord">
          <ac:chgData name="Davide Di Vita" userId="55de1a20b4c9f6d5" providerId="LiveId" clId="{F30B14CB-8853-4B0E-A933-198A37A42FB1}" dt="2023-03-23T12:18:04.460" v="48" actId="700"/>
          <ac:spMkLst>
            <pc:docMk/>
            <pc:sldMk cId="1065013281" sldId="258"/>
            <ac:spMk id="4" creationId="{F3F64B8A-11D4-5EEE-9992-962C7D5E9361}"/>
          </ac:spMkLst>
        </pc:spChg>
        <pc:spChg chg="add mod ord">
          <ac:chgData name="Davide Di Vita" userId="55de1a20b4c9f6d5" providerId="LiveId" clId="{F30B14CB-8853-4B0E-A933-198A37A42FB1}" dt="2023-03-23T12:21:02.387" v="127" actId="122"/>
          <ac:spMkLst>
            <pc:docMk/>
            <pc:sldMk cId="1065013281" sldId="258"/>
            <ac:spMk id="5" creationId="{80AA52F9-F8B9-B96E-8D1D-9B38A41BFCDE}"/>
          </ac:spMkLst>
        </pc:spChg>
      </pc:sldChg>
      <pc:sldChg chg="addSp delSp modSp new mod modClrScheme chgLayout">
        <pc:chgData name="Davide Di Vita" userId="55de1a20b4c9f6d5" providerId="LiveId" clId="{F30B14CB-8853-4B0E-A933-198A37A42FB1}" dt="2023-03-23T12:18:09.077" v="50" actId="700"/>
        <pc:sldMkLst>
          <pc:docMk/>
          <pc:sldMk cId="1599785742" sldId="259"/>
        </pc:sldMkLst>
        <pc:spChg chg="del mod ord">
          <ac:chgData name="Davide Di Vita" userId="55de1a20b4c9f6d5" providerId="LiveId" clId="{F30B14CB-8853-4B0E-A933-198A37A42FB1}" dt="2023-03-23T12:18:09.077" v="50" actId="700"/>
          <ac:spMkLst>
            <pc:docMk/>
            <pc:sldMk cId="1599785742" sldId="259"/>
            <ac:spMk id="2" creationId="{82D4E62F-33C6-CCB5-1363-B61F0A4D83E1}"/>
          </ac:spMkLst>
        </pc:spChg>
        <pc:spChg chg="del">
          <ac:chgData name="Davide Di Vita" userId="55de1a20b4c9f6d5" providerId="LiveId" clId="{F30B14CB-8853-4B0E-A933-198A37A42FB1}" dt="2023-03-23T12:18:09.077" v="50" actId="700"/>
          <ac:spMkLst>
            <pc:docMk/>
            <pc:sldMk cId="1599785742" sldId="259"/>
            <ac:spMk id="3" creationId="{864C7B42-7AEC-EDDB-D4EA-CACF9135D699}"/>
          </ac:spMkLst>
        </pc:spChg>
        <pc:spChg chg="add mod ord">
          <ac:chgData name="Davide Di Vita" userId="55de1a20b4c9f6d5" providerId="LiveId" clId="{F30B14CB-8853-4B0E-A933-198A37A42FB1}" dt="2023-03-23T12:18:09.077" v="50" actId="700"/>
          <ac:spMkLst>
            <pc:docMk/>
            <pc:sldMk cId="1599785742" sldId="259"/>
            <ac:spMk id="4" creationId="{0D1A6EA6-14B7-B2A0-0690-B58841DCA2B7}"/>
          </ac:spMkLst>
        </pc:spChg>
      </pc:sldChg>
      <pc:sldChg chg="new">
        <pc:chgData name="Davide Di Vita" userId="55de1a20b4c9f6d5" providerId="LiveId" clId="{F30B14CB-8853-4B0E-A933-198A37A42FB1}" dt="2023-03-23T12:18:23.285" v="51" actId="680"/>
        <pc:sldMkLst>
          <pc:docMk/>
          <pc:sldMk cId="4096277683" sldId="260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422851749" sldId="271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896380473" sldId="272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230128698" sldId="289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423872591" sldId="296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3228487615" sldId="297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1507185347" sldId="298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714028378" sldId="299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485059637" sldId="300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473784557" sldId="301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1167737084" sldId="302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429308994" sldId="303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694402109" sldId="304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3784384006" sldId="305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4090447589" sldId="655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1136966872" sldId="663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1001447407" sldId="664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861343644" sldId="666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509066035" sldId="667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968894198" sldId="668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3923644387" sldId="669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1686202711" sldId="683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369122003" sldId="684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854475135" sldId="685"/>
        </pc:sldMkLst>
      </pc:sldChg>
      <pc:sldChg chg="del">
        <pc:chgData name="Davide Di Vita" userId="55de1a20b4c9f6d5" providerId="LiveId" clId="{F30B14CB-8853-4B0E-A933-198A37A42FB1}" dt="2023-03-23T12:11:52.036" v="0" actId="2696"/>
        <pc:sldMkLst>
          <pc:docMk/>
          <pc:sldMk cId="2885951590" sldId="692"/>
        </pc:sldMkLst>
      </pc:sldChg>
      <pc:sldMasterChg chg="modSldLayout">
        <pc:chgData name="Davide Di Vita" userId="55de1a20b4c9f6d5" providerId="LiveId" clId="{F30B14CB-8853-4B0E-A933-198A37A42FB1}" dt="2023-03-23T12:20:24.314" v="118" actId="255"/>
        <pc:sldMasterMkLst>
          <pc:docMk/>
          <pc:sldMasterMk cId="3443404503" sldId="2147483648"/>
        </pc:sldMasterMkLst>
        <pc:sldLayoutChg chg="addSp delSp modSp mod">
          <pc:chgData name="Davide Di Vita" userId="55de1a20b4c9f6d5" providerId="LiveId" clId="{F30B14CB-8853-4B0E-A933-198A37A42FB1}" dt="2023-03-23T12:20:24.314" v="118" actId="255"/>
          <pc:sldLayoutMkLst>
            <pc:docMk/>
            <pc:sldMasterMk cId="3443404503" sldId="2147483648"/>
            <pc:sldLayoutMk cId="1791028367" sldId="2147483649"/>
          </pc:sldLayoutMkLst>
          <pc:spChg chg="mod">
            <ac:chgData name="Davide Di Vita" userId="55de1a20b4c9f6d5" providerId="LiveId" clId="{F30B14CB-8853-4B0E-A933-198A37A42FB1}" dt="2023-03-23T12:12:44.333" v="4" actId="20577"/>
            <ac:spMkLst>
              <pc:docMk/>
              <pc:sldMasterMk cId="3443404503" sldId="2147483648"/>
              <pc:sldLayoutMk cId="1791028367" sldId="2147483649"/>
              <ac:spMk id="25" creationId="{75635FF7-DB2A-4A9A-AAA0-B422762A20E2}"/>
            </ac:spMkLst>
          </pc:spChg>
          <pc:spChg chg="mod">
            <ac:chgData name="Davide Di Vita" userId="55de1a20b4c9f6d5" providerId="LiveId" clId="{F30B14CB-8853-4B0E-A933-198A37A42FB1}" dt="2023-03-23T12:20:24.314" v="118" actId="255"/>
            <ac:spMkLst>
              <pc:docMk/>
              <pc:sldMasterMk cId="3443404503" sldId="2147483648"/>
              <pc:sldLayoutMk cId="1791028367" sldId="2147483649"/>
              <ac:spMk id="26" creationId="{6AD8FB84-3669-47B1-825C-B75F1D7E24C6}"/>
            </ac:spMkLst>
          </pc:spChg>
          <pc:picChg chg="add del mod">
            <ac:chgData name="Davide Di Vita" userId="55de1a20b4c9f6d5" providerId="LiveId" clId="{F30B14CB-8853-4B0E-A933-198A37A42FB1}" dt="2023-03-23T12:14:13.566" v="15" actId="478"/>
            <ac:picMkLst>
              <pc:docMk/>
              <pc:sldMasterMk cId="3443404503" sldId="2147483648"/>
              <pc:sldLayoutMk cId="1791028367" sldId="2147483649"/>
              <ac:picMk id="4" creationId="{8FABB2F3-F172-7383-4A87-43E503620F1D}"/>
            </ac:picMkLst>
          </pc:picChg>
          <pc:picChg chg="add mod">
            <ac:chgData name="Davide Di Vita" userId="55de1a20b4c9f6d5" providerId="LiveId" clId="{F30B14CB-8853-4B0E-A933-198A37A42FB1}" dt="2023-03-23T12:16:39.832" v="43" actId="1076"/>
            <ac:picMkLst>
              <pc:docMk/>
              <pc:sldMasterMk cId="3443404503" sldId="2147483648"/>
              <pc:sldLayoutMk cId="1791028367" sldId="2147483649"/>
              <ac:picMk id="9" creationId="{F68C399A-8F07-89DF-88E5-3138DE7CF98A}"/>
            </ac:picMkLst>
          </pc:picChg>
          <pc:picChg chg="add del mod">
            <ac:chgData name="Davide Di Vita" userId="55de1a20b4c9f6d5" providerId="LiveId" clId="{F30B14CB-8853-4B0E-A933-198A37A42FB1}" dt="2023-03-23T12:14:53.804" v="31" actId="478"/>
            <ac:picMkLst>
              <pc:docMk/>
              <pc:sldMasterMk cId="3443404503" sldId="2147483648"/>
              <pc:sldLayoutMk cId="1791028367" sldId="2147483649"/>
              <ac:picMk id="11" creationId="{D91F74F0-B18A-324F-6964-68804B90978F}"/>
            </ac:picMkLst>
          </pc:picChg>
          <pc:picChg chg="add mod">
            <ac:chgData name="Davide Di Vita" userId="55de1a20b4c9f6d5" providerId="LiveId" clId="{F30B14CB-8853-4B0E-A933-198A37A42FB1}" dt="2023-03-23T12:16:44.403" v="45" actId="1076"/>
            <ac:picMkLst>
              <pc:docMk/>
              <pc:sldMasterMk cId="3443404503" sldId="2147483648"/>
              <pc:sldLayoutMk cId="1791028367" sldId="2147483649"/>
              <ac:picMk id="13" creationId="{6B8E2988-8579-8354-15AC-07713DFE8B27}"/>
            </ac:picMkLst>
          </pc:picChg>
        </pc:sldLayoutChg>
        <pc:sldLayoutChg chg="modSp mod">
          <pc:chgData name="Davide Di Vita" userId="55de1a20b4c9f6d5" providerId="LiveId" clId="{F30B14CB-8853-4B0E-A933-198A37A42FB1}" dt="2023-03-23T12:13:00.581" v="7" actId="20577"/>
          <pc:sldLayoutMkLst>
            <pc:docMk/>
            <pc:sldMasterMk cId="3443404503" sldId="2147483648"/>
            <pc:sldLayoutMk cId="3645037507" sldId="2147483650"/>
          </pc:sldLayoutMkLst>
          <pc:spChg chg="mod">
            <ac:chgData name="Davide Di Vita" userId="55de1a20b4c9f6d5" providerId="LiveId" clId="{F30B14CB-8853-4B0E-A933-198A37A42FB1}" dt="2023-03-23T12:13:00.581" v="7" actId="20577"/>
            <ac:spMkLst>
              <pc:docMk/>
              <pc:sldMasterMk cId="3443404503" sldId="2147483648"/>
              <pc:sldLayoutMk cId="3645037507" sldId="2147483650"/>
              <ac:spMk id="92" creationId="{1C4EA487-FAD5-4C76-848B-340B2FFD5E30}"/>
            </ac:spMkLst>
          </pc:spChg>
        </pc:sldLayoutChg>
        <pc:sldLayoutChg chg="modSp mod">
          <pc:chgData name="Davide Di Vita" userId="55de1a20b4c9f6d5" providerId="LiveId" clId="{F30B14CB-8853-4B0E-A933-198A37A42FB1}" dt="2023-03-23T12:13:04.719" v="8"/>
          <pc:sldLayoutMkLst>
            <pc:docMk/>
            <pc:sldMasterMk cId="3443404503" sldId="2147483648"/>
            <pc:sldLayoutMk cId="1874814859" sldId="2147483654"/>
          </pc:sldLayoutMkLst>
          <pc:spChg chg="mod">
            <ac:chgData name="Davide Di Vita" userId="55de1a20b4c9f6d5" providerId="LiveId" clId="{F30B14CB-8853-4B0E-A933-198A37A42FB1}" dt="2023-03-23T12:13:04.719" v="8"/>
            <ac:spMkLst>
              <pc:docMk/>
              <pc:sldMasterMk cId="3443404503" sldId="2147483648"/>
              <pc:sldLayoutMk cId="1874814859" sldId="2147483654"/>
              <ac:spMk id="92" creationId="{1C4EA487-FAD5-4C76-848B-340B2FFD5E30}"/>
            </ac:spMkLst>
          </pc:spChg>
        </pc:sldLayoutChg>
        <pc:sldLayoutChg chg="modSp mod">
          <pc:chgData name="Davide Di Vita" userId="55de1a20b4c9f6d5" providerId="LiveId" clId="{F30B14CB-8853-4B0E-A933-198A37A42FB1}" dt="2023-03-23T12:13:06.432" v="9"/>
          <pc:sldLayoutMkLst>
            <pc:docMk/>
            <pc:sldMasterMk cId="3443404503" sldId="2147483648"/>
            <pc:sldLayoutMk cId="4092839990" sldId="2147483658"/>
          </pc:sldLayoutMkLst>
          <pc:spChg chg="mod">
            <ac:chgData name="Davide Di Vita" userId="55de1a20b4c9f6d5" providerId="LiveId" clId="{F30B14CB-8853-4B0E-A933-198A37A42FB1}" dt="2023-03-23T12:13:06.432" v="9"/>
            <ac:spMkLst>
              <pc:docMk/>
              <pc:sldMasterMk cId="3443404503" sldId="2147483648"/>
              <pc:sldLayoutMk cId="4092839990" sldId="2147483658"/>
              <ac:spMk id="92" creationId="{1C4EA487-FAD5-4C76-848B-340B2FFD5E30}"/>
            </ac:spMkLst>
          </pc:spChg>
        </pc:sldLayoutChg>
      </pc:sldMasterChg>
    </pc:docChg>
  </pc:docChgLst>
  <pc:docChgLst>
    <pc:chgData name="Susanna Di Giacomo" userId="51cc83ac-d053-465d-a2dd-b77549642faf" providerId="ADAL" clId="{43B536E6-B33B-4047-83E8-8CF0F162B988}"/>
    <pc:docChg chg="undo redo custSel addSld modSld sldOrd modSection">
      <pc:chgData name="Susanna Di Giacomo" userId="51cc83ac-d053-465d-a2dd-b77549642faf" providerId="ADAL" clId="{43B536E6-B33B-4047-83E8-8CF0F162B988}" dt="2023-11-02T15:21:35.758" v="2647" actId="1076"/>
      <pc:docMkLst>
        <pc:docMk/>
      </pc:docMkLst>
      <pc:sldChg chg="modSp mod">
        <pc:chgData name="Susanna Di Giacomo" userId="51cc83ac-d053-465d-a2dd-b77549642faf" providerId="ADAL" clId="{43B536E6-B33B-4047-83E8-8CF0F162B988}" dt="2023-10-20T13:58:30.091" v="104" actId="6549"/>
        <pc:sldMkLst>
          <pc:docMk/>
          <pc:sldMk cId="639244041" sldId="256"/>
        </pc:sldMkLst>
        <pc:spChg chg="mod">
          <ac:chgData name="Susanna Di Giacomo" userId="51cc83ac-d053-465d-a2dd-b77549642faf" providerId="ADAL" clId="{43B536E6-B33B-4047-83E8-8CF0F162B988}" dt="2023-10-20T13:52:23.124" v="55" actId="20577"/>
          <ac:spMkLst>
            <pc:docMk/>
            <pc:sldMk cId="639244041" sldId="256"/>
            <ac:spMk id="2" creationId="{3E17BF47-77F6-9615-6769-0678606F0493}"/>
          </ac:spMkLst>
        </pc:spChg>
        <pc:spChg chg="mod">
          <ac:chgData name="Susanna Di Giacomo" userId="51cc83ac-d053-465d-a2dd-b77549642faf" providerId="ADAL" clId="{43B536E6-B33B-4047-83E8-8CF0F162B988}" dt="2023-10-20T13:57:23.288" v="85" actId="14100"/>
          <ac:spMkLst>
            <pc:docMk/>
            <pc:sldMk cId="639244041" sldId="256"/>
            <ac:spMk id="3" creationId="{114A4FB3-B5B2-4515-4E81-EDE53F99BAE7}"/>
          </ac:spMkLst>
        </pc:spChg>
        <pc:spChg chg="mod">
          <ac:chgData name="Susanna Di Giacomo" userId="51cc83ac-d053-465d-a2dd-b77549642faf" providerId="ADAL" clId="{43B536E6-B33B-4047-83E8-8CF0F162B988}" dt="2023-10-20T13:58:30.091" v="104" actId="6549"/>
          <ac:spMkLst>
            <pc:docMk/>
            <pc:sldMk cId="639244041" sldId="256"/>
            <ac:spMk id="4" creationId="{F0459603-9459-2E2E-4B0F-025D7F711870}"/>
          </ac:spMkLst>
        </pc:spChg>
      </pc:sldChg>
      <pc:sldChg chg="addSp delSp modSp mod">
        <pc:chgData name="Susanna Di Giacomo" userId="51cc83ac-d053-465d-a2dd-b77549642faf" providerId="ADAL" clId="{43B536E6-B33B-4047-83E8-8CF0F162B988}" dt="2023-10-26T09:57:26.683" v="1847" actId="14100"/>
        <pc:sldMkLst>
          <pc:docMk/>
          <pc:sldMk cId="1599785742" sldId="259"/>
        </pc:sldMkLst>
        <pc:spChg chg="mod">
          <ac:chgData name="Susanna Di Giacomo" userId="51cc83ac-d053-465d-a2dd-b77549642faf" providerId="ADAL" clId="{43B536E6-B33B-4047-83E8-8CF0F162B988}" dt="2023-10-26T09:57:26.683" v="1847" actId="14100"/>
          <ac:spMkLst>
            <pc:docMk/>
            <pc:sldMk cId="1599785742" sldId="259"/>
            <ac:spMk id="16" creationId="{AEF12655-1406-E3EC-22FE-DF42883001C2}"/>
          </ac:spMkLst>
        </pc:spChg>
        <pc:spChg chg="mod">
          <ac:chgData name="Susanna Di Giacomo" userId="51cc83ac-d053-465d-a2dd-b77549642faf" providerId="ADAL" clId="{43B536E6-B33B-4047-83E8-8CF0F162B988}" dt="2023-10-23T14:32:20.627" v="1598" actId="20577"/>
          <ac:spMkLst>
            <pc:docMk/>
            <pc:sldMk cId="1599785742" sldId="259"/>
            <ac:spMk id="17" creationId="{7500D542-23A2-E566-58B4-226280B86738}"/>
          </ac:spMkLst>
        </pc:spChg>
        <pc:picChg chg="add mod">
          <ac:chgData name="Susanna Di Giacomo" userId="51cc83ac-d053-465d-a2dd-b77549642faf" providerId="ADAL" clId="{43B536E6-B33B-4047-83E8-8CF0F162B988}" dt="2023-10-20T14:05:48.195" v="210" actId="1076"/>
          <ac:picMkLst>
            <pc:docMk/>
            <pc:sldMk cId="1599785742" sldId="259"/>
            <ac:picMk id="3" creationId="{68C48F07-7586-0194-3350-C0D62AE8F050}"/>
          </ac:picMkLst>
        </pc:picChg>
        <pc:picChg chg="del">
          <ac:chgData name="Susanna Di Giacomo" userId="51cc83ac-d053-465d-a2dd-b77549642faf" providerId="ADAL" clId="{43B536E6-B33B-4047-83E8-8CF0F162B988}" dt="2023-10-20T14:05:42.748" v="208" actId="478"/>
          <ac:picMkLst>
            <pc:docMk/>
            <pc:sldMk cId="1599785742" sldId="259"/>
            <ac:picMk id="14" creationId="{4901CAC6-15F9-869B-D004-63E94912850F}"/>
          </ac:picMkLst>
        </pc:picChg>
      </pc:sldChg>
      <pc:sldChg chg="addSp delSp modSp mod">
        <pc:chgData name="Susanna Di Giacomo" userId="51cc83ac-d053-465d-a2dd-b77549642faf" providerId="ADAL" clId="{43B536E6-B33B-4047-83E8-8CF0F162B988}" dt="2023-10-26T14:31:28.791" v="2259" actId="1038"/>
        <pc:sldMkLst>
          <pc:docMk/>
          <pc:sldMk cId="2827010791" sldId="261"/>
        </pc:sldMkLst>
        <pc:spChg chg="mod">
          <ac:chgData name="Susanna Di Giacomo" userId="51cc83ac-d053-465d-a2dd-b77549642faf" providerId="ADAL" clId="{43B536E6-B33B-4047-83E8-8CF0F162B988}" dt="2023-10-26T14:28:17.893" v="2254" actId="1035"/>
          <ac:spMkLst>
            <pc:docMk/>
            <pc:sldMk cId="2827010791" sldId="261"/>
            <ac:spMk id="6" creationId="{B4E54164-03E5-3551-EC74-DEEC59FE8F71}"/>
          </ac:spMkLst>
        </pc:spChg>
        <pc:spChg chg="add mod">
          <ac:chgData name="Susanna Di Giacomo" userId="51cc83ac-d053-465d-a2dd-b77549642faf" providerId="ADAL" clId="{43B536E6-B33B-4047-83E8-8CF0F162B988}" dt="2023-10-26T14:25:07.622" v="2145" actId="255"/>
          <ac:spMkLst>
            <pc:docMk/>
            <pc:sldMk cId="2827010791" sldId="261"/>
            <ac:spMk id="18" creationId="{73FF0E45-13B6-8508-82B4-91BFB3077453}"/>
          </ac:spMkLst>
        </pc:spChg>
        <pc:spChg chg="add mod">
          <ac:chgData name="Susanna Di Giacomo" userId="51cc83ac-d053-465d-a2dd-b77549642faf" providerId="ADAL" clId="{43B536E6-B33B-4047-83E8-8CF0F162B988}" dt="2023-10-26T14:28:04.565" v="2236" actId="1038"/>
          <ac:spMkLst>
            <pc:docMk/>
            <pc:sldMk cId="2827010791" sldId="261"/>
            <ac:spMk id="19" creationId="{34411945-4B7E-851B-4855-86181B167971}"/>
          </ac:spMkLst>
        </pc:spChg>
        <pc:spChg chg="mod">
          <ac:chgData name="Susanna Di Giacomo" userId="51cc83ac-d053-465d-a2dd-b77549642faf" providerId="ADAL" clId="{43B536E6-B33B-4047-83E8-8CF0F162B988}" dt="2023-10-26T14:12:35.371" v="2025" actId="1035"/>
          <ac:spMkLst>
            <pc:docMk/>
            <pc:sldMk cId="2827010791" sldId="261"/>
            <ac:spMk id="49" creationId="{1DEBECC9-510F-5EF8-E3FB-4A3706CDD82F}"/>
          </ac:spMkLst>
        </pc:spChg>
        <pc:spChg chg="mod">
          <ac:chgData name="Susanna Di Giacomo" userId="51cc83ac-d053-465d-a2dd-b77549642faf" providerId="ADAL" clId="{43B536E6-B33B-4047-83E8-8CF0F162B988}" dt="2023-10-26T14:23:20.413" v="2105" actId="14100"/>
          <ac:spMkLst>
            <pc:docMk/>
            <pc:sldMk cId="2827010791" sldId="261"/>
            <ac:spMk id="58" creationId="{5CE49CE9-03B0-D8DE-E7BC-074BBCB5DE32}"/>
          </ac:spMkLst>
        </pc:spChg>
        <pc:spChg chg="del mod">
          <ac:chgData name="Susanna Di Giacomo" userId="51cc83ac-d053-465d-a2dd-b77549642faf" providerId="ADAL" clId="{43B536E6-B33B-4047-83E8-8CF0F162B988}" dt="2023-10-26T14:26:54.383" v="2196" actId="478"/>
          <ac:spMkLst>
            <pc:docMk/>
            <pc:sldMk cId="2827010791" sldId="261"/>
            <ac:spMk id="59" creationId="{DA51A475-F91C-442E-63A9-AFCFF7428857}"/>
          </ac:spMkLst>
        </pc:spChg>
        <pc:spChg chg="del mod">
          <ac:chgData name="Susanna Di Giacomo" userId="51cc83ac-d053-465d-a2dd-b77549642faf" providerId="ADAL" clId="{43B536E6-B33B-4047-83E8-8CF0F162B988}" dt="2023-10-26T14:22:29.281" v="2087" actId="478"/>
          <ac:spMkLst>
            <pc:docMk/>
            <pc:sldMk cId="2827010791" sldId="261"/>
            <ac:spMk id="62" creationId="{BD86E013-14D7-0AEC-DB53-A3DABB8EFD1E}"/>
          </ac:spMkLst>
        </pc:spChg>
        <pc:spChg chg="mod topLvl">
          <ac:chgData name="Susanna Di Giacomo" userId="51cc83ac-d053-465d-a2dd-b77549642faf" providerId="ADAL" clId="{43B536E6-B33B-4047-83E8-8CF0F162B988}" dt="2023-10-26T14:31:21.252" v="2257" actId="693"/>
          <ac:spMkLst>
            <pc:docMk/>
            <pc:sldMk cId="2827010791" sldId="261"/>
            <ac:spMk id="63" creationId="{4ECEF809-0088-43F8-6763-9FC367C3881C}"/>
          </ac:spMkLst>
        </pc:spChg>
        <pc:spChg chg="mod topLvl">
          <ac:chgData name="Susanna Di Giacomo" userId="51cc83ac-d053-465d-a2dd-b77549642faf" providerId="ADAL" clId="{43B536E6-B33B-4047-83E8-8CF0F162B988}" dt="2023-10-26T14:31:28.791" v="2259" actId="1038"/>
          <ac:spMkLst>
            <pc:docMk/>
            <pc:sldMk cId="2827010791" sldId="261"/>
            <ac:spMk id="64" creationId="{CCC9D068-808E-1D39-1BDE-61E4E84C8BE2}"/>
          </ac:spMkLst>
        </pc:spChg>
        <pc:spChg chg="del mod">
          <ac:chgData name="Susanna Di Giacomo" userId="51cc83ac-d053-465d-a2dd-b77549642faf" providerId="ADAL" clId="{43B536E6-B33B-4047-83E8-8CF0F162B988}" dt="2023-10-26T14:21:52.061" v="2077" actId="478"/>
          <ac:spMkLst>
            <pc:docMk/>
            <pc:sldMk cId="2827010791" sldId="261"/>
            <ac:spMk id="69" creationId="{1FF91945-3B12-AB9E-E3A2-8070CFD3171E}"/>
          </ac:spMkLst>
        </pc:spChg>
        <pc:spChg chg="del mod">
          <ac:chgData name="Susanna Di Giacomo" userId="51cc83ac-d053-465d-a2dd-b77549642faf" providerId="ADAL" clId="{43B536E6-B33B-4047-83E8-8CF0F162B988}" dt="2023-10-26T14:21:51.261" v="2076" actId="478"/>
          <ac:spMkLst>
            <pc:docMk/>
            <pc:sldMk cId="2827010791" sldId="261"/>
            <ac:spMk id="71" creationId="{A66A60DF-E57B-A343-73EE-2FA703FEAD36}"/>
          </ac:spMkLst>
        </pc:spChg>
        <pc:spChg chg="mod">
          <ac:chgData name="Susanna Di Giacomo" userId="51cc83ac-d053-465d-a2dd-b77549642faf" providerId="ADAL" clId="{43B536E6-B33B-4047-83E8-8CF0F162B988}" dt="2023-10-26T14:12:35.371" v="2025" actId="1035"/>
          <ac:spMkLst>
            <pc:docMk/>
            <pc:sldMk cId="2827010791" sldId="261"/>
            <ac:spMk id="73" creationId="{4E8D5D09-4BE7-800A-AD1D-314A6E3EEB17}"/>
          </ac:spMkLst>
        </pc:spChg>
        <pc:grpChg chg="add del mod">
          <ac:chgData name="Susanna Di Giacomo" userId="51cc83ac-d053-465d-a2dd-b77549642faf" providerId="ADAL" clId="{43B536E6-B33B-4047-83E8-8CF0F162B988}" dt="2023-10-26T14:27:22.813" v="2206" actId="165"/>
          <ac:grpSpMkLst>
            <pc:docMk/>
            <pc:sldMk cId="2827010791" sldId="261"/>
            <ac:grpSpMk id="15" creationId="{8B43827F-E89F-1225-1200-6A0439185212}"/>
          </ac:grpSpMkLst>
        </pc:grpChg>
        <pc:picChg chg="add mod ord">
          <ac:chgData name="Susanna Di Giacomo" userId="51cc83ac-d053-465d-a2dd-b77549642faf" providerId="ADAL" clId="{43B536E6-B33B-4047-83E8-8CF0F162B988}" dt="2023-10-26T14:28:12.662" v="2246" actId="1036"/>
          <ac:picMkLst>
            <pc:docMk/>
            <pc:sldMk cId="2827010791" sldId="261"/>
            <ac:picMk id="3" creationId="{41C05C4B-FC75-B799-42BC-5B2A720DB9BE}"/>
          </ac:picMkLst>
        </pc:picChg>
        <pc:picChg chg="del">
          <ac:chgData name="Susanna Di Giacomo" userId="51cc83ac-d053-465d-a2dd-b77549642faf" providerId="ADAL" clId="{43B536E6-B33B-4047-83E8-8CF0F162B988}" dt="2023-10-24T13:55:48.070" v="1791" actId="478"/>
          <ac:picMkLst>
            <pc:docMk/>
            <pc:sldMk cId="2827010791" sldId="261"/>
            <ac:picMk id="4" creationId="{B15880E9-76C0-6EAE-B795-5B1CF1E70209}"/>
          </ac:picMkLst>
        </pc:picChg>
        <pc:picChg chg="mod">
          <ac:chgData name="Susanna Di Giacomo" userId="51cc83ac-d053-465d-a2dd-b77549642faf" providerId="ADAL" clId="{43B536E6-B33B-4047-83E8-8CF0F162B988}" dt="2023-10-26T14:12:35.371" v="2025" actId="1035"/>
          <ac:picMkLst>
            <pc:docMk/>
            <pc:sldMk cId="2827010791" sldId="261"/>
            <ac:picMk id="5" creationId="{055C8277-E6AF-E6EB-64CD-4D48C3A6E821}"/>
          </ac:picMkLst>
        </pc:picChg>
        <pc:picChg chg="add mod">
          <ac:chgData name="Susanna Di Giacomo" userId="51cc83ac-d053-465d-a2dd-b77549642faf" providerId="ADAL" clId="{43B536E6-B33B-4047-83E8-8CF0F162B988}" dt="2023-10-26T14:27:03.952" v="2199" actId="1076"/>
          <ac:picMkLst>
            <pc:docMk/>
            <pc:sldMk cId="2827010791" sldId="261"/>
            <ac:picMk id="13" creationId="{E5751165-CE76-AF88-8438-B5644BEED6DC}"/>
          </ac:picMkLst>
        </pc:picChg>
        <pc:picChg chg="add del mod">
          <ac:chgData name="Susanna Di Giacomo" userId="51cc83ac-d053-465d-a2dd-b77549642faf" providerId="ADAL" clId="{43B536E6-B33B-4047-83E8-8CF0F162B988}" dt="2023-10-26T14:26:28.952" v="2188" actId="478"/>
          <ac:picMkLst>
            <pc:docMk/>
            <pc:sldMk cId="2827010791" sldId="261"/>
            <ac:picMk id="14" creationId="{87B4385F-95DF-78B0-BAF9-B0C31F2903BF}"/>
          </ac:picMkLst>
        </pc:picChg>
        <pc:picChg chg="add mod ord">
          <ac:chgData name="Susanna Di Giacomo" userId="51cc83ac-d053-465d-a2dd-b77549642faf" providerId="ADAL" clId="{43B536E6-B33B-4047-83E8-8CF0F162B988}" dt="2023-10-26T14:28:04.565" v="2236" actId="1038"/>
          <ac:picMkLst>
            <pc:docMk/>
            <pc:sldMk cId="2827010791" sldId="261"/>
            <ac:picMk id="20" creationId="{3EEAC8E8-69F2-1033-A236-F3CC20003E81}"/>
          </ac:picMkLst>
        </pc:picChg>
        <pc:picChg chg="mod">
          <ac:chgData name="Susanna Di Giacomo" userId="51cc83ac-d053-465d-a2dd-b77549642faf" providerId="ADAL" clId="{43B536E6-B33B-4047-83E8-8CF0F162B988}" dt="2023-10-26T14:23:12.190" v="2102" actId="1036"/>
          <ac:picMkLst>
            <pc:docMk/>
            <pc:sldMk cId="2827010791" sldId="261"/>
            <ac:picMk id="53" creationId="{61C05882-E8C5-A13D-487B-EAB635B6F557}"/>
          </ac:picMkLst>
        </pc:picChg>
        <pc:picChg chg="del mod">
          <ac:chgData name="Susanna Di Giacomo" userId="51cc83ac-d053-465d-a2dd-b77549642faf" providerId="ADAL" clId="{43B536E6-B33B-4047-83E8-8CF0F162B988}" dt="2023-10-26T14:21:36.913" v="2069" actId="21"/>
          <ac:picMkLst>
            <pc:docMk/>
            <pc:sldMk cId="2827010791" sldId="261"/>
            <ac:picMk id="72" creationId="{D415B738-28B6-8C23-5510-A478AACF4421}"/>
          </ac:picMkLst>
        </pc:picChg>
        <pc:cxnChg chg="mod">
          <ac:chgData name="Susanna Di Giacomo" userId="51cc83ac-d053-465d-a2dd-b77549642faf" providerId="ADAL" clId="{43B536E6-B33B-4047-83E8-8CF0F162B988}" dt="2023-10-26T14:28:22.337" v="2255" actId="14100"/>
          <ac:cxnSpMkLst>
            <pc:docMk/>
            <pc:sldMk cId="2827010791" sldId="261"/>
            <ac:cxnSpMk id="7" creationId="{019B78B7-940A-EFB6-FBE3-CAA4E62EAE49}"/>
          </ac:cxnSpMkLst>
        </pc:cxnChg>
        <pc:cxnChg chg="mod">
          <ac:chgData name="Susanna Di Giacomo" userId="51cc83ac-d053-465d-a2dd-b77549642faf" providerId="ADAL" clId="{43B536E6-B33B-4047-83E8-8CF0F162B988}" dt="2023-10-26T14:28:24.259" v="2256" actId="14100"/>
          <ac:cxnSpMkLst>
            <pc:docMk/>
            <pc:sldMk cId="2827010791" sldId="261"/>
            <ac:cxnSpMk id="8" creationId="{5C86A3DB-97E6-36F6-0FDD-C61C53F40B2D}"/>
          </ac:cxnSpMkLst>
        </pc:cxnChg>
        <pc:cxnChg chg="mod">
          <ac:chgData name="Susanna Di Giacomo" userId="51cc83ac-d053-465d-a2dd-b77549642faf" providerId="ADAL" clId="{43B536E6-B33B-4047-83E8-8CF0F162B988}" dt="2023-10-26T14:23:07.644" v="2100" actId="14100"/>
          <ac:cxnSpMkLst>
            <pc:docMk/>
            <pc:sldMk cId="2827010791" sldId="261"/>
            <ac:cxnSpMk id="50" creationId="{5156387D-62AC-23E1-C90F-DD2563B53BFD}"/>
          </ac:cxnSpMkLst>
        </pc:cxnChg>
        <pc:cxnChg chg="mod">
          <ac:chgData name="Susanna Di Giacomo" userId="51cc83ac-d053-465d-a2dd-b77549642faf" providerId="ADAL" clId="{43B536E6-B33B-4047-83E8-8CF0F162B988}" dt="2023-10-26T14:23:09.544" v="2101" actId="14100"/>
          <ac:cxnSpMkLst>
            <pc:docMk/>
            <pc:sldMk cId="2827010791" sldId="261"/>
            <ac:cxnSpMk id="51" creationId="{80ED6183-A75E-4F8E-C298-93BBBDD04032}"/>
          </ac:cxnSpMkLst>
        </pc:cxnChg>
      </pc:sldChg>
      <pc:sldChg chg="ord">
        <pc:chgData name="Susanna Di Giacomo" userId="51cc83ac-d053-465d-a2dd-b77549642faf" providerId="ADAL" clId="{43B536E6-B33B-4047-83E8-8CF0F162B988}" dt="2023-10-20T14:07:49.569" v="214"/>
        <pc:sldMkLst>
          <pc:docMk/>
          <pc:sldMk cId="3812895726" sldId="264"/>
        </pc:sldMkLst>
      </pc:sldChg>
      <pc:sldChg chg="modSp mod ord">
        <pc:chgData name="Susanna Di Giacomo" userId="51cc83ac-d053-465d-a2dd-b77549642faf" providerId="ADAL" clId="{43B536E6-B33B-4047-83E8-8CF0F162B988}" dt="2023-10-26T16:18:46.604" v="2371" actId="1076"/>
        <pc:sldMkLst>
          <pc:docMk/>
          <pc:sldMk cId="2090863091" sldId="266"/>
        </pc:sldMkLst>
        <pc:spChg chg="mod">
          <ac:chgData name="Susanna Di Giacomo" userId="51cc83ac-d053-465d-a2dd-b77549642faf" providerId="ADAL" clId="{43B536E6-B33B-4047-83E8-8CF0F162B988}" dt="2023-10-26T16:11:28.158" v="2337" actId="20577"/>
          <ac:spMkLst>
            <pc:docMk/>
            <pc:sldMk cId="2090863091" sldId="266"/>
            <ac:spMk id="3" creationId="{0EDCB49A-8DF4-85A5-68D4-5CAA70A7AAB8}"/>
          </ac:spMkLst>
        </pc:spChg>
        <pc:spChg chg="mod">
          <ac:chgData name="Susanna Di Giacomo" userId="51cc83ac-d053-465d-a2dd-b77549642faf" providerId="ADAL" clId="{43B536E6-B33B-4047-83E8-8CF0F162B988}" dt="2023-10-26T16:18:46.604" v="2371" actId="1076"/>
          <ac:spMkLst>
            <pc:docMk/>
            <pc:sldMk cId="2090863091" sldId="266"/>
            <ac:spMk id="102" creationId="{BAAE934E-4063-773C-14D7-2A5173A1D45C}"/>
          </ac:spMkLst>
        </pc:spChg>
        <pc:spChg chg="mod">
          <ac:chgData name="Susanna Di Giacomo" userId="51cc83ac-d053-465d-a2dd-b77549642faf" providerId="ADAL" clId="{43B536E6-B33B-4047-83E8-8CF0F162B988}" dt="2023-10-26T16:18:46.604" v="2371" actId="1076"/>
          <ac:spMkLst>
            <pc:docMk/>
            <pc:sldMk cId="2090863091" sldId="266"/>
            <ac:spMk id="104" creationId="{81CB5E46-5AFA-4E3A-4621-052D0F1A1696}"/>
          </ac:spMkLst>
        </pc:spChg>
        <pc:spChg chg="mod">
          <ac:chgData name="Susanna Di Giacomo" userId="51cc83ac-d053-465d-a2dd-b77549642faf" providerId="ADAL" clId="{43B536E6-B33B-4047-83E8-8CF0F162B988}" dt="2023-10-26T16:18:46.604" v="2371" actId="1076"/>
          <ac:spMkLst>
            <pc:docMk/>
            <pc:sldMk cId="2090863091" sldId="266"/>
            <ac:spMk id="111" creationId="{C58B8ECE-0A91-2E57-C534-4960DA60109D}"/>
          </ac:spMkLst>
        </pc:spChg>
        <pc:spChg chg="mod">
          <ac:chgData name="Susanna Di Giacomo" userId="51cc83ac-d053-465d-a2dd-b77549642faf" providerId="ADAL" clId="{43B536E6-B33B-4047-83E8-8CF0F162B988}" dt="2023-10-26T16:18:46.604" v="2371" actId="1076"/>
          <ac:spMkLst>
            <pc:docMk/>
            <pc:sldMk cId="2090863091" sldId="266"/>
            <ac:spMk id="112" creationId="{8CA8D8A9-A88F-D3DE-A238-016ABEBF48B0}"/>
          </ac:spMkLst>
        </pc:spChg>
        <pc:spChg chg="mod">
          <ac:chgData name="Susanna Di Giacomo" userId="51cc83ac-d053-465d-a2dd-b77549642faf" providerId="ADAL" clId="{43B536E6-B33B-4047-83E8-8CF0F162B988}" dt="2023-10-26T16:18:46.604" v="2371" actId="1076"/>
          <ac:spMkLst>
            <pc:docMk/>
            <pc:sldMk cId="2090863091" sldId="266"/>
            <ac:spMk id="114" creationId="{DEFEF25E-23B1-331D-6735-79654D1CF1E8}"/>
          </ac:spMkLst>
        </pc:spChg>
        <pc:spChg chg="mod">
          <ac:chgData name="Susanna Di Giacomo" userId="51cc83ac-d053-465d-a2dd-b77549642faf" providerId="ADAL" clId="{43B536E6-B33B-4047-83E8-8CF0F162B988}" dt="2023-10-26T16:18:46.604" v="2371" actId="1076"/>
          <ac:spMkLst>
            <pc:docMk/>
            <pc:sldMk cId="2090863091" sldId="266"/>
            <ac:spMk id="116" creationId="{110589D2-4340-6D3F-D087-A3A63EC7D5CE}"/>
          </ac:spMkLst>
        </pc:spChg>
        <pc:picChg chg="mod">
          <ac:chgData name="Susanna Di Giacomo" userId="51cc83ac-d053-465d-a2dd-b77549642faf" providerId="ADAL" clId="{43B536E6-B33B-4047-83E8-8CF0F162B988}" dt="2023-10-26T16:18:46.604" v="2371" actId="1076"/>
          <ac:picMkLst>
            <pc:docMk/>
            <pc:sldMk cId="2090863091" sldId="266"/>
            <ac:picMk id="4" creationId="{8F94DA4C-7C61-CB57-12C4-8125E4A032AE}"/>
          </ac:picMkLst>
        </pc:picChg>
        <pc:picChg chg="mod">
          <ac:chgData name="Susanna Di Giacomo" userId="51cc83ac-d053-465d-a2dd-b77549642faf" providerId="ADAL" clId="{43B536E6-B33B-4047-83E8-8CF0F162B988}" dt="2023-10-26T16:18:46.604" v="2371" actId="1076"/>
          <ac:picMkLst>
            <pc:docMk/>
            <pc:sldMk cId="2090863091" sldId="266"/>
            <ac:picMk id="101" creationId="{6DFAB0E6-8052-382A-6656-DC87F9C548E4}"/>
          </ac:picMkLst>
        </pc:picChg>
        <pc:picChg chg="mod">
          <ac:chgData name="Susanna Di Giacomo" userId="51cc83ac-d053-465d-a2dd-b77549642faf" providerId="ADAL" clId="{43B536E6-B33B-4047-83E8-8CF0F162B988}" dt="2023-10-26T16:18:46.604" v="2371" actId="1076"/>
          <ac:picMkLst>
            <pc:docMk/>
            <pc:sldMk cId="2090863091" sldId="266"/>
            <ac:picMk id="113" creationId="{90155D86-CE02-5141-8006-AA191B745717}"/>
          </ac:picMkLst>
        </pc:picChg>
        <pc:cxnChg chg="mod">
          <ac:chgData name="Susanna Di Giacomo" userId="51cc83ac-d053-465d-a2dd-b77549642faf" providerId="ADAL" clId="{43B536E6-B33B-4047-83E8-8CF0F162B988}" dt="2023-10-26T16:18:46.604" v="2371" actId="1076"/>
          <ac:cxnSpMkLst>
            <pc:docMk/>
            <pc:sldMk cId="2090863091" sldId="266"/>
            <ac:cxnSpMk id="105" creationId="{B81B91A7-8366-2A7D-14EA-3A0DC216CB38}"/>
          </ac:cxnSpMkLst>
        </pc:cxnChg>
        <pc:cxnChg chg="mod">
          <ac:chgData name="Susanna Di Giacomo" userId="51cc83ac-d053-465d-a2dd-b77549642faf" providerId="ADAL" clId="{43B536E6-B33B-4047-83E8-8CF0F162B988}" dt="2023-10-26T16:18:46.604" v="2371" actId="1076"/>
          <ac:cxnSpMkLst>
            <pc:docMk/>
            <pc:sldMk cId="2090863091" sldId="266"/>
            <ac:cxnSpMk id="108" creationId="{E4DB6BFA-1440-B807-1CEC-CE5D6ACF9A31}"/>
          </ac:cxnSpMkLst>
        </pc:cxnChg>
      </pc:sldChg>
      <pc:sldChg chg="ord">
        <pc:chgData name="Susanna Di Giacomo" userId="51cc83ac-d053-465d-a2dd-b77549642faf" providerId="ADAL" clId="{43B536E6-B33B-4047-83E8-8CF0F162B988}" dt="2023-10-20T14:08:06.756" v="216"/>
        <pc:sldMkLst>
          <pc:docMk/>
          <pc:sldMk cId="1242497368" sldId="267"/>
        </pc:sldMkLst>
      </pc:sldChg>
      <pc:sldChg chg="addSp delSp modSp mod">
        <pc:chgData name="Susanna Di Giacomo" userId="51cc83ac-d053-465d-a2dd-b77549642faf" providerId="ADAL" clId="{43B536E6-B33B-4047-83E8-8CF0F162B988}" dt="2023-10-26T16:15:06.191" v="2365" actId="1076"/>
        <pc:sldMkLst>
          <pc:docMk/>
          <pc:sldMk cId="1283652300" sldId="268"/>
        </pc:sldMkLst>
        <pc:spChg chg="mod">
          <ac:chgData name="Susanna Di Giacomo" userId="51cc83ac-d053-465d-a2dd-b77549642faf" providerId="ADAL" clId="{43B536E6-B33B-4047-83E8-8CF0F162B988}" dt="2023-10-26T16:11:45.816" v="2342" actId="20577"/>
          <ac:spMkLst>
            <pc:docMk/>
            <pc:sldMk cId="1283652300" sldId="268"/>
            <ac:spMk id="2" creationId="{BB0FF51C-5F5F-1C01-A8ED-2892CDF6C865}"/>
          </ac:spMkLst>
        </pc:spChg>
        <pc:spChg chg="mod">
          <ac:chgData name="Susanna Di Giacomo" userId="51cc83ac-d053-465d-a2dd-b77549642faf" providerId="ADAL" clId="{43B536E6-B33B-4047-83E8-8CF0F162B988}" dt="2023-10-20T14:09:36.463" v="223" actId="1076"/>
          <ac:spMkLst>
            <pc:docMk/>
            <pc:sldMk cId="1283652300" sldId="268"/>
            <ac:spMk id="5" creationId="{40EE1785-7C5E-D3A7-1C8F-6F4B1203B463}"/>
          </ac:spMkLst>
        </pc:spChg>
        <pc:spChg chg="mod">
          <ac:chgData name="Susanna Di Giacomo" userId="51cc83ac-d053-465d-a2dd-b77549642faf" providerId="ADAL" clId="{43B536E6-B33B-4047-83E8-8CF0F162B988}" dt="2023-10-23T14:39:17.307" v="1604" actId="20577"/>
          <ac:spMkLst>
            <pc:docMk/>
            <pc:sldMk cId="1283652300" sldId="268"/>
            <ac:spMk id="7" creationId="{E9544EF8-3D91-5C5D-0487-F89EFE952F8C}"/>
          </ac:spMkLst>
        </pc:spChg>
        <pc:picChg chg="add mod">
          <ac:chgData name="Susanna Di Giacomo" userId="51cc83ac-d053-465d-a2dd-b77549642faf" providerId="ADAL" clId="{43B536E6-B33B-4047-83E8-8CF0F162B988}" dt="2023-10-26T14:21:47.862" v="2075" actId="1076"/>
          <ac:picMkLst>
            <pc:docMk/>
            <pc:sldMk cId="1283652300" sldId="268"/>
            <ac:picMk id="3" creationId="{97FB46F2-B191-0BF6-1C30-C8ED5FB2146B}"/>
          </ac:picMkLst>
        </pc:picChg>
        <pc:picChg chg="mod">
          <ac:chgData name="Susanna Di Giacomo" userId="51cc83ac-d053-465d-a2dd-b77549642faf" providerId="ADAL" clId="{43B536E6-B33B-4047-83E8-8CF0F162B988}" dt="2023-10-26T16:15:06.191" v="2365" actId="1076"/>
          <ac:picMkLst>
            <pc:docMk/>
            <pc:sldMk cId="1283652300" sldId="268"/>
            <ac:picMk id="6" creationId="{3F725800-DAAB-6420-E8D8-133F8A8854C7}"/>
          </ac:picMkLst>
        </pc:picChg>
        <pc:picChg chg="del">
          <ac:chgData name="Susanna Di Giacomo" userId="51cc83ac-d053-465d-a2dd-b77549642faf" providerId="ADAL" clId="{43B536E6-B33B-4047-83E8-8CF0F162B988}" dt="2023-10-20T14:09:30.963" v="221" actId="478"/>
          <ac:picMkLst>
            <pc:docMk/>
            <pc:sldMk cId="1283652300" sldId="268"/>
            <ac:picMk id="10" creationId="{EFB1503B-F035-8879-24D7-F613C196D98C}"/>
          </ac:picMkLst>
        </pc:picChg>
        <pc:picChg chg="mod">
          <ac:chgData name="Susanna Di Giacomo" userId="51cc83ac-d053-465d-a2dd-b77549642faf" providerId="ADAL" clId="{43B536E6-B33B-4047-83E8-8CF0F162B988}" dt="2023-10-20T14:10:53.263" v="231" actId="1076"/>
          <ac:picMkLst>
            <pc:docMk/>
            <pc:sldMk cId="1283652300" sldId="268"/>
            <ac:picMk id="12" creationId="{259A8F87-DB28-5C8A-F752-6A01D24B4B1E}"/>
          </ac:picMkLst>
        </pc:picChg>
      </pc:sldChg>
      <pc:sldChg chg="modSp mod ord">
        <pc:chgData name="Susanna Di Giacomo" userId="51cc83ac-d053-465d-a2dd-b77549642faf" providerId="ADAL" clId="{43B536E6-B33B-4047-83E8-8CF0F162B988}" dt="2023-10-26T14:38:00.214" v="2261"/>
        <pc:sldMkLst>
          <pc:docMk/>
          <pc:sldMk cId="2688821321" sldId="269"/>
        </pc:sldMkLst>
        <pc:spChg chg="mod">
          <ac:chgData name="Susanna Di Giacomo" userId="51cc83ac-d053-465d-a2dd-b77549642faf" providerId="ADAL" clId="{43B536E6-B33B-4047-83E8-8CF0F162B988}" dt="2023-10-23T14:44:27.918" v="1689" actId="14100"/>
          <ac:spMkLst>
            <pc:docMk/>
            <pc:sldMk cId="2688821321" sldId="269"/>
            <ac:spMk id="4" creationId="{247373C9-784D-399E-90F2-CE51B185ECB9}"/>
          </ac:spMkLst>
        </pc:spChg>
        <pc:picChg chg="mod">
          <ac:chgData name="Susanna Di Giacomo" userId="51cc83ac-d053-465d-a2dd-b77549642faf" providerId="ADAL" clId="{43B536E6-B33B-4047-83E8-8CF0F162B988}" dt="2023-10-23T14:42:48.838" v="1669" actId="1076"/>
          <ac:picMkLst>
            <pc:docMk/>
            <pc:sldMk cId="2688821321" sldId="269"/>
            <ac:picMk id="3" creationId="{00A8D7E0-820F-9A0F-AA58-3DBD3D72BEE9}"/>
          </ac:picMkLst>
        </pc:picChg>
      </pc:sldChg>
      <pc:sldChg chg="addSp modSp mod ord">
        <pc:chgData name="Susanna Di Giacomo" userId="51cc83ac-d053-465d-a2dd-b77549642faf" providerId="ADAL" clId="{43B536E6-B33B-4047-83E8-8CF0F162B988}" dt="2023-11-02T09:24:03.012" v="2609" actId="14100"/>
        <pc:sldMkLst>
          <pc:docMk/>
          <pc:sldMk cId="3226608195" sldId="270"/>
        </pc:sldMkLst>
        <pc:spChg chg="mod">
          <ac:chgData name="Susanna Di Giacomo" userId="51cc83ac-d053-465d-a2dd-b77549642faf" providerId="ADAL" clId="{43B536E6-B33B-4047-83E8-8CF0F162B988}" dt="2023-11-02T09:23:46.998" v="2571" actId="164"/>
          <ac:spMkLst>
            <pc:docMk/>
            <pc:sldMk cId="3226608195" sldId="270"/>
            <ac:spMk id="5" creationId="{CD8A9AE9-4688-0D3D-B392-2132397D147A}"/>
          </ac:spMkLst>
        </pc:spChg>
        <pc:spChg chg="add mod">
          <ac:chgData name="Susanna Di Giacomo" userId="51cc83ac-d053-465d-a2dd-b77549642faf" providerId="ADAL" clId="{43B536E6-B33B-4047-83E8-8CF0F162B988}" dt="2023-11-02T09:24:03.012" v="2609" actId="14100"/>
          <ac:spMkLst>
            <pc:docMk/>
            <pc:sldMk cId="3226608195" sldId="270"/>
            <ac:spMk id="7" creationId="{C0ECBEAF-2FFB-034F-7ECD-759B9B2C7BCA}"/>
          </ac:spMkLst>
        </pc:spChg>
        <pc:spChg chg="mod">
          <ac:chgData name="Susanna Di Giacomo" userId="51cc83ac-d053-465d-a2dd-b77549642faf" providerId="ADAL" clId="{43B536E6-B33B-4047-83E8-8CF0F162B988}" dt="2023-11-02T09:23:46.998" v="2571" actId="164"/>
          <ac:spMkLst>
            <pc:docMk/>
            <pc:sldMk cId="3226608195" sldId="270"/>
            <ac:spMk id="8" creationId="{9F384134-1A7F-9318-90A1-92EB0822924C}"/>
          </ac:spMkLst>
        </pc:spChg>
        <pc:grpChg chg="add mod">
          <ac:chgData name="Susanna Di Giacomo" userId="51cc83ac-d053-465d-a2dd-b77549642faf" providerId="ADAL" clId="{43B536E6-B33B-4047-83E8-8CF0F162B988}" dt="2023-11-02T09:23:54.993" v="2607" actId="1035"/>
          <ac:grpSpMkLst>
            <pc:docMk/>
            <pc:sldMk cId="3226608195" sldId="270"/>
            <ac:grpSpMk id="9" creationId="{F4CEE79D-CB91-4DB1-256E-8CFB174989F4}"/>
          </ac:grpSpMkLst>
        </pc:grpChg>
        <pc:picChg chg="mod">
          <ac:chgData name="Susanna Di Giacomo" userId="51cc83ac-d053-465d-a2dd-b77549642faf" providerId="ADAL" clId="{43B536E6-B33B-4047-83E8-8CF0F162B988}" dt="2023-11-02T09:23:46.998" v="2571" actId="164"/>
          <ac:picMkLst>
            <pc:docMk/>
            <pc:sldMk cId="3226608195" sldId="270"/>
            <ac:picMk id="3" creationId="{B7CEBE6F-0574-29E8-643A-5077A07A7C89}"/>
          </ac:picMkLst>
        </pc:picChg>
        <pc:cxnChg chg="mod">
          <ac:chgData name="Susanna Di Giacomo" userId="51cc83ac-d053-465d-a2dd-b77549642faf" providerId="ADAL" clId="{43B536E6-B33B-4047-83E8-8CF0F162B988}" dt="2023-11-02T09:23:46.998" v="2571" actId="164"/>
          <ac:cxnSpMkLst>
            <pc:docMk/>
            <pc:sldMk cId="3226608195" sldId="270"/>
            <ac:cxnSpMk id="4" creationId="{BCF9022B-9272-88B9-7C8D-20244821F08B}"/>
          </ac:cxnSpMkLst>
        </pc:cxnChg>
        <pc:cxnChg chg="mod">
          <ac:chgData name="Susanna Di Giacomo" userId="51cc83ac-d053-465d-a2dd-b77549642faf" providerId="ADAL" clId="{43B536E6-B33B-4047-83E8-8CF0F162B988}" dt="2023-11-02T09:23:46.998" v="2571" actId="164"/>
          <ac:cxnSpMkLst>
            <pc:docMk/>
            <pc:sldMk cId="3226608195" sldId="270"/>
            <ac:cxnSpMk id="6" creationId="{6CEE9773-59F4-15C0-705B-40BA86D6A8F2}"/>
          </ac:cxnSpMkLst>
        </pc:cxnChg>
      </pc:sldChg>
      <pc:sldChg chg="addSp delSp modSp mod">
        <pc:chgData name="Susanna Di Giacomo" userId="51cc83ac-d053-465d-a2dd-b77549642faf" providerId="ADAL" clId="{43B536E6-B33B-4047-83E8-8CF0F162B988}" dt="2023-11-02T15:21:35.758" v="2647" actId="1076"/>
        <pc:sldMkLst>
          <pc:docMk/>
          <pc:sldMk cId="3021647780" sldId="271"/>
        </pc:sldMkLst>
        <pc:spChg chg="mod">
          <ac:chgData name="Susanna Di Giacomo" userId="51cc83ac-d053-465d-a2dd-b77549642faf" providerId="ADAL" clId="{43B536E6-B33B-4047-83E8-8CF0F162B988}" dt="2023-10-23T14:30:06.743" v="1591" actId="20577"/>
          <ac:spMkLst>
            <pc:docMk/>
            <pc:sldMk cId="3021647780" sldId="271"/>
            <ac:spMk id="2" creationId="{927F3655-09DC-9A2F-54BC-5307434684AA}"/>
          </ac:spMkLst>
        </pc:spChg>
        <pc:spChg chg="mod">
          <ac:chgData name="Susanna Di Giacomo" userId="51cc83ac-d053-465d-a2dd-b77549642faf" providerId="ADAL" clId="{43B536E6-B33B-4047-83E8-8CF0F162B988}" dt="2023-11-02T15:21:26.448" v="2645" actId="6549"/>
          <ac:spMkLst>
            <pc:docMk/>
            <pc:sldMk cId="3021647780" sldId="271"/>
            <ac:spMk id="6" creationId="{A91B9D4A-9F2C-56E5-677E-6EEA026EA062}"/>
          </ac:spMkLst>
        </pc:spChg>
        <pc:spChg chg="mod">
          <ac:chgData name="Susanna Di Giacomo" userId="51cc83ac-d053-465d-a2dd-b77549642faf" providerId="ADAL" clId="{43B536E6-B33B-4047-83E8-8CF0F162B988}" dt="2023-11-02T15:21:35.758" v="2647" actId="1076"/>
          <ac:spMkLst>
            <pc:docMk/>
            <pc:sldMk cId="3021647780" sldId="271"/>
            <ac:spMk id="7" creationId="{44413660-E656-A2E0-AC79-56F2A0BFBF66}"/>
          </ac:spMkLst>
        </pc:spChg>
        <pc:spChg chg="mod">
          <ac:chgData name="Susanna Di Giacomo" userId="51cc83ac-d053-465d-a2dd-b77549642faf" providerId="ADAL" clId="{43B536E6-B33B-4047-83E8-8CF0F162B988}" dt="2023-10-20T14:29:45.955" v="350" actId="164"/>
          <ac:spMkLst>
            <pc:docMk/>
            <pc:sldMk cId="3021647780" sldId="271"/>
            <ac:spMk id="14" creationId="{309C30EB-7264-1566-4E60-6A18CA319A67}"/>
          </ac:spMkLst>
        </pc:spChg>
        <pc:spChg chg="mod">
          <ac:chgData name="Susanna Di Giacomo" userId="51cc83ac-d053-465d-a2dd-b77549642faf" providerId="ADAL" clId="{43B536E6-B33B-4047-83E8-8CF0F162B988}" dt="2023-10-20T14:29:45.955" v="350" actId="164"/>
          <ac:spMkLst>
            <pc:docMk/>
            <pc:sldMk cId="3021647780" sldId="271"/>
            <ac:spMk id="16" creationId="{D3DB37AB-5383-F9AF-6526-4AD41ABC699C}"/>
          </ac:spMkLst>
        </pc:spChg>
        <pc:spChg chg="add mod">
          <ac:chgData name="Susanna Di Giacomo" userId="51cc83ac-d053-465d-a2dd-b77549642faf" providerId="ADAL" clId="{43B536E6-B33B-4047-83E8-8CF0F162B988}" dt="2023-10-20T14:29:45.955" v="350" actId="164"/>
          <ac:spMkLst>
            <pc:docMk/>
            <pc:sldMk cId="3021647780" sldId="271"/>
            <ac:spMk id="18" creationId="{B7253DD7-AD7B-5702-4222-3833C90D414D}"/>
          </ac:spMkLst>
        </pc:spChg>
        <pc:grpChg chg="add mod">
          <ac:chgData name="Susanna Di Giacomo" userId="51cc83ac-d053-465d-a2dd-b77549642faf" providerId="ADAL" clId="{43B536E6-B33B-4047-83E8-8CF0F162B988}" dt="2023-10-26T16:13:35.884" v="2352" actId="1076"/>
          <ac:grpSpMkLst>
            <pc:docMk/>
            <pc:sldMk cId="3021647780" sldId="271"/>
            <ac:grpSpMk id="19" creationId="{97A57F40-E1BC-B57E-0E82-FEC39B0E886E}"/>
          </ac:grpSpMkLst>
        </pc:grpChg>
        <pc:picChg chg="add mod ord">
          <ac:chgData name="Susanna Di Giacomo" userId="51cc83ac-d053-465d-a2dd-b77549642faf" providerId="ADAL" clId="{43B536E6-B33B-4047-83E8-8CF0F162B988}" dt="2023-10-20T14:29:45.955" v="350" actId="164"/>
          <ac:picMkLst>
            <pc:docMk/>
            <pc:sldMk cId="3021647780" sldId="271"/>
            <ac:picMk id="4" creationId="{638FA952-F7B5-DB49-BEFD-AC91A11F8307}"/>
          </ac:picMkLst>
        </pc:picChg>
        <pc:picChg chg="del">
          <ac:chgData name="Susanna Di Giacomo" userId="51cc83ac-d053-465d-a2dd-b77549642faf" providerId="ADAL" clId="{43B536E6-B33B-4047-83E8-8CF0F162B988}" dt="2023-10-20T14:23:27.902" v="236" actId="478"/>
          <ac:picMkLst>
            <pc:docMk/>
            <pc:sldMk cId="3021647780" sldId="271"/>
            <ac:picMk id="9" creationId="{0E9F4308-24EF-747B-DE41-6CAE55417405}"/>
          </ac:picMkLst>
        </pc:picChg>
        <pc:cxnChg chg="add mod">
          <ac:chgData name="Susanna Di Giacomo" userId="51cc83ac-d053-465d-a2dd-b77549642faf" providerId="ADAL" clId="{43B536E6-B33B-4047-83E8-8CF0F162B988}" dt="2023-10-20T14:29:45.955" v="350" actId="164"/>
          <ac:cxnSpMkLst>
            <pc:docMk/>
            <pc:sldMk cId="3021647780" sldId="271"/>
            <ac:cxnSpMk id="10" creationId="{4CABD23A-C647-ED50-3651-4F1934CF049E}"/>
          </ac:cxnSpMkLst>
        </pc:cxnChg>
        <pc:cxnChg chg="mod">
          <ac:chgData name="Susanna Di Giacomo" userId="51cc83ac-d053-465d-a2dd-b77549642faf" providerId="ADAL" clId="{43B536E6-B33B-4047-83E8-8CF0F162B988}" dt="2023-10-20T14:30:17.297" v="356" actId="1038"/>
          <ac:cxnSpMkLst>
            <pc:docMk/>
            <pc:sldMk cId="3021647780" sldId="271"/>
            <ac:cxnSpMk id="11" creationId="{6146F633-DA13-CB25-2F10-81BA237E6CF3}"/>
          </ac:cxnSpMkLst>
        </pc:cxnChg>
        <pc:cxnChg chg="mod">
          <ac:chgData name="Susanna Di Giacomo" userId="51cc83ac-d053-465d-a2dd-b77549642faf" providerId="ADAL" clId="{43B536E6-B33B-4047-83E8-8CF0F162B988}" dt="2023-10-20T14:29:45.955" v="350" actId="164"/>
          <ac:cxnSpMkLst>
            <pc:docMk/>
            <pc:sldMk cId="3021647780" sldId="271"/>
            <ac:cxnSpMk id="12" creationId="{628DEF5F-6227-7A12-1DBA-FE3DEB791EBD}"/>
          </ac:cxnSpMkLst>
        </pc:cxnChg>
      </pc:sldChg>
      <pc:sldChg chg="addSp delSp modSp mod ord">
        <pc:chgData name="Susanna Di Giacomo" userId="51cc83ac-d053-465d-a2dd-b77549642faf" providerId="ADAL" clId="{43B536E6-B33B-4047-83E8-8CF0F162B988}" dt="2023-10-26T14:40:54.554" v="2275" actId="1076"/>
        <pc:sldMkLst>
          <pc:docMk/>
          <pc:sldMk cId="633007457" sldId="272"/>
        </pc:sldMkLst>
        <pc:spChg chg="mod">
          <ac:chgData name="Susanna Di Giacomo" userId="51cc83ac-d053-465d-a2dd-b77549642faf" providerId="ADAL" clId="{43B536E6-B33B-4047-83E8-8CF0F162B988}" dt="2023-10-26T14:40:40.558" v="2273" actId="14100"/>
          <ac:spMkLst>
            <pc:docMk/>
            <pc:sldMk cId="633007457" sldId="272"/>
            <ac:spMk id="3" creationId="{07995391-C29C-19C0-34C7-FD93216BE30A}"/>
          </ac:spMkLst>
        </pc:spChg>
        <pc:picChg chg="add del mod">
          <ac:chgData name="Susanna Di Giacomo" userId="51cc83ac-d053-465d-a2dd-b77549642faf" providerId="ADAL" clId="{43B536E6-B33B-4047-83E8-8CF0F162B988}" dt="2023-10-26T14:38:36.582" v="2267" actId="478"/>
          <ac:picMkLst>
            <pc:docMk/>
            <pc:sldMk cId="633007457" sldId="272"/>
            <ac:picMk id="8" creationId="{D28F659C-D9DD-87B9-6678-B0903B6623A2}"/>
          </ac:picMkLst>
        </pc:picChg>
        <pc:picChg chg="add mod">
          <ac:chgData name="Susanna Di Giacomo" userId="51cc83ac-d053-465d-a2dd-b77549642faf" providerId="ADAL" clId="{43B536E6-B33B-4047-83E8-8CF0F162B988}" dt="2023-10-26T14:40:54.554" v="2275" actId="1076"/>
          <ac:picMkLst>
            <pc:docMk/>
            <pc:sldMk cId="633007457" sldId="272"/>
            <ac:picMk id="9" creationId="{C7C409AB-1D8C-AF2C-BDC6-504070A49A46}"/>
          </ac:picMkLst>
        </pc:picChg>
      </pc:sldChg>
      <pc:sldChg chg="addSp delSp modSp mod ord">
        <pc:chgData name="Susanna Di Giacomo" userId="51cc83ac-d053-465d-a2dd-b77549642faf" providerId="ADAL" clId="{43B536E6-B33B-4047-83E8-8CF0F162B988}" dt="2023-10-26T16:20:51.415" v="2372" actId="1076"/>
        <pc:sldMkLst>
          <pc:docMk/>
          <pc:sldMk cId="4218915969" sldId="273"/>
        </pc:sldMkLst>
        <pc:spChg chg="mod">
          <ac:chgData name="Susanna Di Giacomo" userId="51cc83ac-d053-465d-a2dd-b77549642faf" providerId="ADAL" clId="{43B536E6-B33B-4047-83E8-8CF0F162B988}" dt="2023-10-26T10:00:14.260" v="1899" actId="6549"/>
          <ac:spMkLst>
            <pc:docMk/>
            <pc:sldMk cId="4218915969" sldId="273"/>
            <ac:spMk id="2" creationId="{C3519570-3BCD-8FD7-3986-5C2684D29636}"/>
          </ac:spMkLst>
        </pc:spChg>
        <pc:spChg chg="mod">
          <ac:chgData name="Susanna Di Giacomo" userId="51cc83ac-d053-465d-a2dd-b77549642faf" providerId="ADAL" clId="{43B536E6-B33B-4047-83E8-8CF0F162B988}" dt="2023-10-26T10:00:20.858" v="1900" actId="113"/>
          <ac:spMkLst>
            <pc:docMk/>
            <pc:sldMk cId="4218915969" sldId="273"/>
            <ac:spMk id="4" creationId="{3E2F8804-0176-C4B2-FDDF-C2437B82F8A4}"/>
          </ac:spMkLst>
        </pc:spChg>
        <pc:spChg chg="mod">
          <ac:chgData name="Susanna Di Giacomo" userId="51cc83ac-d053-465d-a2dd-b77549642faf" providerId="ADAL" clId="{43B536E6-B33B-4047-83E8-8CF0F162B988}" dt="2023-10-26T16:20:51.415" v="2372" actId="1076"/>
          <ac:spMkLst>
            <pc:docMk/>
            <pc:sldMk cId="4218915969" sldId="273"/>
            <ac:spMk id="5" creationId="{D72C8B63-084C-747F-B6C9-F877FD857544}"/>
          </ac:spMkLst>
        </pc:spChg>
        <pc:spChg chg="mod topLvl">
          <ac:chgData name="Susanna Di Giacomo" userId="51cc83ac-d053-465d-a2dd-b77549642faf" providerId="ADAL" clId="{43B536E6-B33B-4047-83E8-8CF0F162B988}" dt="2023-10-24T08:52:57.423" v="1775" actId="20577"/>
          <ac:spMkLst>
            <pc:docMk/>
            <pc:sldMk cId="4218915969" sldId="273"/>
            <ac:spMk id="9" creationId="{406DB956-3854-D8DC-9563-9C5143155F8D}"/>
          </ac:spMkLst>
        </pc:spChg>
        <pc:spChg chg="del mod topLvl">
          <ac:chgData name="Susanna Di Giacomo" userId="51cc83ac-d053-465d-a2dd-b77549642faf" providerId="ADAL" clId="{43B536E6-B33B-4047-83E8-8CF0F162B988}" dt="2023-10-26T09:57:49.187" v="1849" actId="478"/>
          <ac:spMkLst>
            <pc:docMk/>
            <pc:sldMk cId="4218915969" sldId="273"/>
            <ac:spMk id="10" creationId="{079D17A6-8F09-B2E3-A217-4F4313BAB962}"/>
          </ac:spMkLst>
        </pc:spChg>
        <pc:spChg chg="mod topLvl">
          <ac:chgData name="Susanna Di Giacomo" userId="51cc83ac-d053-465d-a2dd-b77549642faf" providerId="ADAL" clId="{43B536E6-B33B-4047-83E8-8CF0F162B988}" dt="2023-10-24T08:52:50.957" v="1773" actId="20577"/>
          <ac:spMkLst>
            <pc:docMk/>
            <pc:sldMk cId="4218915969" sldId="273"/>
            <ac:spMk id="12" creationId="{961FCC94-047C-728E-C9A4-36B90111E787}"/>
          </ac:spMkLst>
        </pc:spChg>
        <pc:spChg chg="mod">
          <ac:chgData name="Susanna Di Giacomo" userId="51cc83ac-d053-465d-a2dd-b77549642faf" providerId="ADAL" clId="{43B536E6-B33B-4047-83E8-8CF0F162B988}" dt="2023-10-23T14:22:42.995" v="1545" actId="20577"/>
          <ac:spMkLst>
            <pc:docMk/>
            <pc:sldMk cId="4218915969" sldId="273"/>
            <ac:spMk id="14" creationId="{0C00C628-05D5-ADF2-02D6-EE967E7B0A7F}"/>
          </ac:spMkLst>
        </pc:spChg>
        <pc:spChg chg="add mod">
          <ac:chgData name="Susanna Di Giacomo" userId="51cc83ac-d053-465d-a2dd-b77549642faf" providerId="ADAL" clId="{43B536E6-B33B-4047-83E8-8CF0F162B988}" dt="2023-10-24T08:51:40.577" v="1720" actId="164"/>
          <ac:spMkLst>
            <pc:docMk/>
            <pc:sldMk cId="4218915969" sldId="273"/>
            <ac:spMk id="19" creationId="{5402A835-5B6E-9BBE-9A7F-CE8DDE4527D6}"/>
          </ac:spMkLst>
        </pc:spChg>
        <pc:spChg chg="add mod">
          <ac:chgData name="Susanna Di Giacomo" userId="51cc83ac-d053-465d-a2dd-b77549642faf" providerId="ADAL" clId="{43B536E6-B33B-4047-83E8-8CF0F162B988}" dt="2023-10-24T08:51:54.298" v="1726" actId="1076"/>
          <ac:spMkLst>
            <pc:docMk/>
            <pc:sldMk cId="4218915969" sldId="273"/>
            <ac:spMk id="20" creationId="{96A4191C-40D6-50C4-E9A4-27545A068FB1}"/>
          </ac:spMkLst>
        </pc:spChg>
        <pc:spChg chg="add mod">
          <ac:chgData name="Susanna Di Giacomo" userId="51cc83ac-d053-465d-a2dd-b77549642faf" providerId="ADAL" clId="{43B536E6-B33B-4047-83E8-8CF0F162B988}" dt="2023-10-24T08:51:49.821" v="1724" actId="1076"/>
          <ac:spMkLst>
            <pc:docMk/>
            <pc:sldMk cId="4218915969" sldId="273"/>
            <ac:spMk id="21" creationId="{C9912C16-C924-AD4C-07A5-73486263C407}"/>
          </ac:spMkLst>
        </pc:spChg>
        <pc:spChg chg="add mod">
          <ac:chgData name="Susanna Di Giacomo" userId="51cc83ac-d053-465d-a2dd-b77549642faf" providerId="ADAL" clId="{43B536E6-B33B-4047-83E8-8CF0F162B988}" dt="2023-10-26T10:01:01.742" v="1907" actId="1076"/>
          <ac:spMkLst>
            <pc:docMk/>
            <pc:sldMk cId="4218915969" sldId="273"/>
            <ac:spMk id="24" creationId="{CEF5D3D6-A240-1EF3-9AF3-4C259DF86D07}"/>
          </ac:spMkLst>
        </pc:spChg>
        <pc:spChg chg="add mod">
          <ac:chgData name="Susanna Di Giacomo" userId="51cc83ac-d053-465d-a2dd-b77549642faf" providerId="ADAL" clId="{43B536E6-B33B-4047-83E8-8CF0F162B988}" dt="2023-10-26T10:02:12.592" v="1941" actId="1076"/>
          <ac:spMkLst>
            <pc:docMk/>
            <pc:sldMk cId="4218915969" sldId="273"/>
            <ac:spMk id="26" creationId="{7F1DC2D8-C30E-C3F9-3B98-4C62A3FBB137}"/>
          </ac:spMkLst>
        </pc:spChg>
        <pc:grpChg chg="add del mod">
          <ac:chgData name="Susanna Di Giacomo" userId="51cc83ac-d053-465d-a2dd-b77549642faf" providerId="ADAL" clId="{43B536E6-B33B-4047-83E8-8CF0F162B988}" dt="2023-10-26T09:59:03.440" v="1875" actId="478"/>
          <ac:grpSpMkLst>
            <pc:docMk/>
            <pc:sldMk cId="4218915969" sldId="273"/>
            <ac:grpSpMk id="11" creationId="{03DF84CA-11AA-19A7-4534-2A8F13D28BE0}"/>
          </ac:grpSpMkLst>
        </pc:grpChg>
        <pc:grpChg chg="del mod">
          <ac:chgData name="Susanna Di Giacomo" userId="51cc83ac-d053-465d-a2dd-b77549642faf" providerId="ADAL" clId="{43B536E6-B33B-4047-83E8-8CF0F162B988}" dt="2023-10-23T08:18:03.913" v="436" actId="165"/>
          <ac:grpSpMkLst>
            <pc:docMk/>
            <pc:sldMk cId="4218915969" sldId="273"/>
            <ac:grpSpMk id="13" creationId="{76F69921-B2E1-EBB8-1BFE-75372AAB299F}"/>
          </ac:grpSpMkLst>
        </pc:grpChg>
        <pc:grpChg chg="add mod">
          <ac:chgData name="Susanna Di Giacomo" userId="51cc83ac-d053-465d-a2dd-b77549642faf" providerId="ADAL" clId="{43B536E6-B33B-4047-83E8-8CF0F162B988}" dt="2023-10-26T10:30:27.104" v="1949" actId="1037"/>
          <ac:grpSpMkLst>
            <pc:docMk/>
            <pc:sldMk cId="4218915969" sldId="273"/>
            <ac:grpSpMk id="17" creationId="{09B12832-EE78-ACC1-B1B7-4190182CA124}"/>
          </ac:grpSpMkLst>
        </pc:grpChg>
        <pc:grpChg chg="add mod">
          <ac:chgData name="Susanna Di Giacomo" userId="51cc83ac-d053-465d-a2dd-b77549642faf" providerId="ADAL" clId="{43B536E6-B33B-4047-83E8-8CF0F162B988}" dt="2023-10-26T10:01:01.742" v="1907" actId="1076"/>
          <ac:grpSpMkLst>
            <pc:docMk/>
            <pc:sldMk cId="4218915969" sldId="273"/>
            <ac:grpSpMk id="23" creationId="{4F4365A9-7875-DEDC-88EA-0F868B319A05}"/>
          </ac:grpSpMkLst>
        </pc:grpChg>
        <pc:picChg chg="mod">
          <ac:chgData name="Susanna Di Giacomo" userId="51cc83ac-d053-465d-a2dd-b77549642faf" providerId="ADAL" clId="{43B536E6-B33B-4047-83E8-8CF0F162B988}" dt="2023-10-20T14:03:46.505" v="204" actId="164"/>
          <ac:picMkLst>
            <pc:docMk/>
            <pc:sldMk cId="4218915969" sldId="273"/>
            <ac:picMk id="3" creationId="{EC9E6F62-BECF-BBD0-9144-40353968AA3A}"/>
          </ac:picMkLst>
        </pc:picChg>
        <pc:picChg chg="mod topLvl">
          <ac:chgData name="Susanna Di Giacomo" userId="51cc83ac-d053-465d-a2dd-b77549642faf" providerId="ADAL" clId="{43B536E6-B33B-4047-83E8-8CF0F162B988}" dt="2023-10-23T08:19:36.700" v="448" actId="164"/>
          <ac:picMkLst>
            <pc:docMk/>
            <pc:sldMk cId="4218915969" sldId="273"/>
            <ac:picMk id="6" creationId="{E74071CC-B399-5CD9-2643-DA6AD6C97DA2}"/>
          </ac:picMkLst>
        </pc:picChg>
        <pc:picChg chg="del mod topLvl">
          <ac:chgData name="Susanna Di Giacomo" userId="51cc83ac-d053-465d-a2dd-b77549642faf" providerId="ADAL" clId="{43B536E6-B33B-4047-83E8-8CF0F162B988}" dt="2023-10-23T08:18:25.835" v="437" actId="478"/>
          <ac:picMkLst>
            <pc:docMk/>
            <pc:sldMk cId="4218915969" sldId="273"/>
            <ac:picMk id="7" creationId="{400164B3-18EF-964F-D71E-5D5044E230E8}"/>
          </ac:picMkLst>
        </pc:picChg>
        <pc:picChg chg="del mod topLvl">
          <ac:chgData name="Susanna Di Giacomo" userId="51cc83ac-d053-465d-a2dd-b77549642faf" providerId="ADAL" clId="{43B536E6-B33B-4047-83E8-8CF0F162B988}" dt="2023-10-26T09:57:45.561" v="1848" actId="478"/>
          <ac:picMkLst>
            <pc:docMk/>
            <pc:sldMk cId="4218915969" sldId="273"/>
            <ac:picMk id="8" creationId="{58513AF2-AEF0-B200-756F-B7EC6BBBC43D}"/>
          </ac:picMkLst>
        </pc:picChg>
        <pc:picChg chg="add mod">
          <ac:chgData name="Susanna Di Giacomo" userId="51cc83ac-d053-465d-a2dd-b77549642faf" providerId="ADAL" clId="{43B536E6-B33B-4047-83E8-8CF0F162B988}" dt="2023-10-23T08:19:36.700" v="448" actId="164"/>
          <ac:picMkLst>
            <pc:docMk/>
            <pc:sldMk cId="4218915969" sldId="273"/>
            <ac:picMk id="16" creationId="{ABCB59FE-F1E0-96DA-F397-A87C18458CA2}"/>
          </ac:picMkLst>
        </pc:picChg>
        <pc:picChg chg="add mod">
          <ac:chgData name="Susanna Di Giacomo" userId="51cc83ac-d053-465d-a2dd-b77549642faf" providerId="ADAL" clId="{43B536E6-B33B-4047-83E8-8CF0F162B988}" dt="2023-10-24T08:51:40.577" v="1720" actId="164"/>
          <ac:picMkLst>
            <pc:docMk/>
            <pc:sldMk cId="4218915969" sldId="273"/>
            <ac:picMk id="18" creationId="{AB7FDAFD-1423-35B3-A882-A3B8D7FC4294}"/>
          </ac:picMkLst>
        </pc:picChg>
        <pc:picChg chg="add mod">
          <ac:chgData name="Susanna Di Giacomo" userId="51cc83ac-d053-465d-a2dd-b77549642faf" providerId="ADAL" clId="{43B536E6-B33B-4047-83E8-8CF0F162B988}" dt="2023-10-26T10:31:37.507" v="1972" actId="1076"/>
          <ac:picMkLst>
            <pc:docMk/>
            <pc:sldMk cId="4218915969" sldId="273"/>
            <ac:picMk id="25" creationId="{F24224CE-3B84-C570-0B94-41B657BC193E}"/>
          </ac:picMkLst>
        </pc:picChg>
        <pc:cxnChg chg="add del mod">
          <ac:chgData name="Susanna Di Giacomo" userId="51cc83ac-d053-465d-a2dd-b77549642faf" providerId="ADAL" clId="{43B536E6-B33B-4047-83E8-8CF0F162B988}" dt="2023-10-24T08:50:35.374" v="1701" actId="478"/>
          <ac:cxnSpMkLst>
            <pc:docMk/>
            <pc:sldMk cId="4218915969" sldId="273"/>
            <ac:cxnSpMk id="22" creationId="{80A73DB6-2590-86CE-2423-DC6282B4E761}"/>
          </ac:cxnSpMkLst>
        </pc:cxnChg>
      </pc:sldChg>
      <pc:sldChg chg="addSp delSp modSp mod">
        <pc:chgData name="Susanna Di Giacomo" userId="51cc83ac-d053-465d-a2dd-b77549642faf" providerId="ADAL" clId="{43B536E6-B33B-4047-83E8-8CF0F162B988}" dt="2023-11-02T09:22:28.295" v="2531" actId="14100"/>
        <pc:sldMkLst>
          <pc:docMk/>
          <pc:sldMk cId="880068964" sldId="274"/>
        </pc:sldMkLst>
        <pc:spChg chg="mod">
          <ac:chgData name="Susanna Di Giacomo" userId="51cc83ac-d053-465d-a2dd-b77549642faf" providerId="ADAL" clId="{43B536E6-B33B-4047-83E8-8CF0F162B988}" dt="2023-11-02T09:07:10.569" v="2390" actId="6549"/>
          <ac:spMkLst>
            <pc:docMk/>
            <pc:sldMk cId="880068964" sldId="274"/>
            <ac:spMk id="2" creationId="{105466C9-0590-A0E1-ECD4-761807523C8C}"/>
          </ac:spMkLst>
        </pc:spChg>
        <pc:spChg chg="mod">
          <ac:chgData name="Susanna Di Giacomo" userId="51cc83ac-d053-465d-a2dd-b77549642faf" providerId="ADAL" clId="{43B536E6-B33B-4047-83E8-8CF0F162B988}" dt="2023-11-02T09:22:01.982" v="2500" actId="1035"/>
          <ac:spMkLst>
            <pc:docMk/>
            <pc:sldMk cId="880068964" sldId="274"/>
            <ac:spMk id="6" creationId="{686A5688-178F-945A-46F9-77F4842473BC}"/>
          </ac:spMkLst>
        </pc:spChg>
        <pc:spChg chg="del">
          <ac:chgData name="Susanna Di Giacomo" userId="51cc83ac-d053-465d-a2dd-b77549642faf" providerId="ADAL" clId="{43B536E6-B33B-4047-83E8-8CF0F162B988}" dt="2023-10-26T16:14:12.724" v="2354" actId="21"/>
          <ac:spMkLst>
            <pc:docMk/>
            <pc:sldMk cId="880068964" sldId="274"/>
            <ac:spMk id="7" creationId="{297E7AFC-DE1D-46EB-466B-005F6DDFD2FC}"/>
          </ac:spMkLst>
        </pc:spChg>
        <pc:spChg chg="del">
          <ac:chgData name="Susanna Di Giacomo" userId="51cc83ac-d053-465d-a2dd-b77549642faf" providerId="ADAL" clId="{43B536E6-B33B-4047-83E8-8CF0F162B988}" dt="2023-11-02T09:09:07.003" v="2480" actId="478"/>
          <ac:spMkLst>
            <pc:docMk/>
            <pc:sldMk cId="880068964" sldId="274"/>
            <ac:spMk id="8" creationId="{D39AA37F-7B7B-DA1D-B30A-29DCD934AB96}"/>
          </ac:spMkLst>
        </pc:spChg>
        <pc:spChg chg="mod">
          <ac:chgData name="Susanna Di Giacomo" userId="51cc83ac-d053-465d-a2dd-b77549642faf" providerId="ADAL" clId="{43B536E6-B33B-4047-83E8-8CF0F162B988}" dt="2023-11-02T09:22:08.805" v="2511" actId="1035"/>
          <ac:spMkLst>
            <pc:docMk/>
            <pc:sldMk cId="880068964" sldId="274"/>
            <ac:spMk id="9" creationId="{FF750259-DE1B-A517-4042-6B383F83995A}"/>
          </ac:spMkLst>
        </pc:spChg>
        <pc:spChg chg="mod">
          <ac:chgData name="Susanna Di Giacomo" userId="51cc83ac-d053-465d-a2dd-b77549642faf" providerId="ADAL" clId="{43B536E6-B33B-4047-83E8-8CF0F162B988}" dt="2023-11-02T09:22:08.805" v="2511" actId="1035"/>
          <ac:spMkLst>
            <pc:docMk/>
            <pc:sldMk cId="880068964" sldId="274"/>
            <ac:spMk id="10" creationId="{A6FB2E24-0027-4607-0307-2F0E7129491D}"/>
          </ac:spMkLst>
        </pc:spChg>
        <pc:spChg chg="mod">
          <ac:chgData name="Susanna Di Giacomo" userId="51cc83ac-d053-465d-a2dd-b77549642faf" providerId="ADAL" clId="{43B536E6-B33B-4047-83E8-8CF0F162B988}" dt="2023-11-02T09:22:14.432" v="2523" actId="1036"/>
          <ac:spMkLst>
            <pc:docMk/>
            <pc:sldMk cId="880068964" sldId="274"/>
            <ac:spMk id="11" creationId="{3A1D1EC5-1F80-56CA-09D3-CA4FC28A1449}"/>
          </ac:spMkLst>
        </pc:spChg>
        <pc:spChg chg="add del mod">
          <ac:chgData name="Susanna Di Giacomo" userId="51cc83ac-d053-465d-a2dd-b77549642faf" providerId="ADAL" clId="{43B536E6-B33B-4047-83E8-8CF0F162B988}" dt="2023-11-02T09:22:20.429" v="2528" actId="1035"/>
          <ac:spMkLst>
            <pc:docMk/>
            <pc:sldMk cId="880068964" sldId="274"/>
            <ac:spMk id="12" creationId="{CF5E44F2-FCC2-E0E8-15F5-3452FDE4AE52}"/>
          </ac:spMkLst>
        </pc:spChg>
        <pc:graphicFrameChg chg="del">
          <ac:chgData name="Susanna Di Giacomo" userId="51cc83ac-d053-465d-a2dd-b77549642faf" providerId="ADAL" clId="{43B536E6-B33B-4047-83E8-8CF0F162B988}" dt="2023-10-26T16:14:12.724" v="2354" actId="21"/>
          <ac:graphicFrameMkLst>
            <pc:docMk/>
            <pc:sldMk cId="880068964" sldId="274"/>
            <ac:graphicFrameMk id="5" creationId="{DD1A9670-6B6C-2E95-3E6B-2955E9DF7A27}"/>
          </ac:graphicFrameMkLst>
        </pc:graphicFrameChg>
        <pc:picChg chg="del">
          <ac:chgData name="Susanna Di Giacomo" userId="51cc83ac-d053-465d-a2dd-b77549642faf" providerId="ADAL" clId="{43B536E6-B33B-4047-83E8-8CF0F162B988}" dt="2023-10-26T16:14:12.724" v="2354" actId="21"/>
          <ac:picMkLst>
            <pc:docMk/>
            <pc:sldMk cId="880068964" sldId="274"/>
            <ac:picMk id="4" creationId="{70889278-4E3A-5665-4B6F-DDFEF820739B}"/>
          </ac:picMkLst>
        </pc:picChg>
        <pc:cxnChg chg="mod">
          <ac:chgData name="Susanna Di Giacomo" userId="51cc83ac-d053-465d-a2dd-b77549642faf" providerId="ADAL" clId="{43B536E6-B33B-4047-83E8-8CF0F162B988}" dt="2023-11-02T09:22:28.295" v="2531" actId="14100"/>
          <ac:cxnSpMkLst>
            <pc:docMk/>
            <pc:sldMk cId="880068964" sldId="274"/>
            <ac:cxnSpMk id="5" creationId="{25189E6C-13E0-4DFE-F7C6-8DEC9A29D013}"/>
          </ac:cxnSpMkLst>
        </pc:cxnChg>
      </pc:sldChg>
      <pc:sldChg chg="addSp delSp modSp new mod">
        <pc:chgData name="Susanna Di Giacomo" userId="51cc83ac-d053-465d-a2dd-b77549642faf" providerId="ADAL" clId="{43B536E6-B33B-4047-83E8-8CF0F162B988}" dt="2023-10-23T14:28:43.026" v="1575" actId="1076"/>
        <pc:sldMkLst>
          <pc:docMk/>
          <pc:sldMk cId="3127399045" sldId="275"/>
        </pc:sldMkLst>
        <pc:spChg chg="mod">
          <ac:chgData name="Susanna Di Giacomo" userId="51cc83ac-d053-465d-a2dd-b77549642faf" providerId="ADAL" clId="{43B536E6-B33B-4047-83E8-8CF0F162B988}" dt="2023-10-23T12:57:19.201" v="676" actId="6549"/>
          <ac:spMkLst>
            <pc:docMk/>
            <pc:sldMk cId="3127399045" sldId="275"/>
            <ac:spMk id="2" creationId="{CC5AEA2E-8555-E736-75E1-479E44ECB0B4}"/>
          </ac:spMkLst>
        </pc:spChg>
        <pc:spChg chg="add mod">
          <ac:chgData name="Susanna Di Giacomo" userId="51cc83ac-d053-465d-a2dd-b77549642faf" providerId="ADAL" clId="{43B536E6-B33B-4047-83E8-8CF0F162B988}" dt="2023-10-23T14:28:39.630" v="1574" actId="1076"/>
          <ac:spMkLst>
            <pc:docMk/>
            <pc:sldMk cId="3127399045" sldId="275"/>
            <ac:spMk id="7" creationId="{EE0F3A86-A0DB-102E-9C6E-9CB0796B53FD}"/>
          </ac:spMkLst>
        </pc:spChg>
        <pc:spChg chg="add mod">
          <ac:chgData name="Susanna Di Giacomo" userId="51cc83ac-d053-465d-a2dd-b77549642faf" providerId="ADAL" clId="{43B536E6-B33B-4047-83E8-8CF0F162B988}" dt="2023-10-23T14:28:34.363" v="1573" actId="1076"/>
          <ac:spMkLst>
            <pc:docMk/>
            <pc:sldMk cId="3127399045" sldId="275"/>
            <ac:spMk id="8" creationId="{28604D42-5C5D-985C-A7C2-A91902572BCE}"/>
          </ac:spMkLst>
        </pc:spChg>
        <pc:spChg chg="add mod">
          <ac:chgData name="Susanna Di Giacomo" userId="51cc83ac-d053-465d-a2dd-b77549642faf" providerId="ADAL" clId="{43B536E6-B33B-4047-83E8-8CF0F162B988}" dt="2023-10-23T14:28:43.026" v="1575" actId="1076"/>
          <ac:spMkLst>
            <pc:docMk/>
            <pc:sldMk cId="3127399045" sldId="275"/>
            <ac:spMk id="9" creationId="{9DAF81FA-A776-B84A-854E-89CC074E9AD5}"/>
          </ac:spMkLst>
        </pc:spChg>
        <pc:spChg chg="add mod">
          <ac:chgData name="Susanna Di Giacomo" userId="51cc83ac-d053-465d-a2dd-b77549642faf" providerId="ADAL" clId="{43B536E6-B33B-4047-83E8-8CF0F162B988}" dt="2023-10-23T10:37:39.525" v="599" actId="404"/>
          <ac:spMkLst>
            <pc:docMk/>
            <pc:sldMk cId="3127399045" sldId="275"/>
            <ac:spMk id="22" creationId="{0F0C4789-C7DD-D7AC-3418-9023938A0219}"/>
          </ac:spMkLst>
        </pc:spChg>
        <pc:spChg chg="add mod">
          <ac:chgData name="Susanna Di Giacomo" userId="51cc83ac-d053-465d-a2dd-b77549642faf" providerId="ADAL" clId="{43B536E6-B33B-4047-83E8-8CF0F162B988}" dt="2023-10-23T10:38:48.811" v="641" actId="1076"/>
          <ac:spMkLst>
            <pc:docMk/>
            <pc:sldMk cId="3127399045" sldId="275"/>
            <ac:spMk id="23" creationId="{A0CBE79D-5BE5-4726-DC49-E47B64F3AD68}"/>
          </ac:spMkLst>
        </pc:spChg>
        <pc:picChg chg="add del mod">
          <ac:chgData name="Susanna Di Giacomo" userId="51cc83ac-d053-465d-a2dd-b77549642faf" providerId="ADAL" clId="{43B536E6-B33B-4047-83E8-8CF0F162B988}" dt="2023-10-20T14:38:59.218" v="393" actId="21"/>
          <ac:picMkLst>
            <pc:docMk/>
            <pc:sldMk cId="3127399045" sldId="275"/>
            <ac:picMk id="3" creationId="{43771DC9-17E3-B462-8434-2007462997A9}"/>
          </ac:picMkLst>
        </pc:picChg>
        <pc:picChg chg="add del mod">
          <ac:chgData name="Susanna Di Giacomo" userId="51cc83ac-d053-465d-a2dd-b77549642faf" providerId="ADAL" clId="{43B536E6-B33B-4047-83E8-8CF0F162B988}" dt="2023-10-23T10:22:25.215" v="466" actId="478"/>
          <ac:picMkLst>
            <pc:docMk/>
            <pc:sldMk cId="3127399045" sldId="275"/>
            <ac:picMk id="4" creationId="{ECCAAD53-E5F0-C969-99EF-7902A7FB8F00}"/>
          </ac:picMkLst>
        </pc:picChg>
        <pc:picChg chg="add del mod">
          <ac:chgData name="Susanna Di Giacomo" userId="51cc83ac-d053-465d-a2dd-b77549642faf" providerId="ADAL" clId="{43B536E6-B33B-4047-83E8-8CF0F162B988}" dt="2023-10-23T10:24:57.718" v="474" actId="478"/>
          <ac:picMkLst>
            <pc:docMk/>
            <pc:sldMk cId="3127399045" sldId="275"/>
            <ac:picMk id="5" creationId="{C897244F-F637-DB80-9011-067E1830CA4D}"/>
          </ac:picMkLst>
        </pc:picChg>
        <pc:picChg chg="add del mod">
          <ac:chgData name="Susanna Di Giacomo" userId="51cc83ac-d053-465d-a2dd-b77549642faf" providerId="ADAL" clId="{43B536E6-B33B-4047-83E8-8CF0F162B988}" dt="2023-10-23T10:26:37.638" v="480" actId="478"/>
          <ac:picMkLst>
            <pc:docMk/>
            <pc:sldMk cId="3127399045" sldId="275"/>
            <ac:picMk id="6" creationId="{E3555C42-B4F7-6C7E-C37C-BAE92C2CCD5F}"/>
          </ac:picMkLst>
        </pc:picChg>
        <pc:picChg chg="add mod">
          <ac:chgData name="Susanna Di Giacomo" userId="51cc83ac-d053-465d-a2dd-b77549642faf" providerId="ADAL" clId="{43B536E6-B33B-4047-83E8-8CF0F162B988}" dt="2023-10-23T14:27:16.777" v="1569" actId="1035"/>
          <ac:picMkLst>
            <pc:docMk/>
            <pc:sldMk cId="3127399045" sldId="275"/>
            <ac:picMk id="11" creationId="{F05EFCAB-EB54-416E-F1D5-A655BFA9A44D}"/>
          </ac:picMkLst>
        </pc:picChg>
        <pc:picChg chg="add mod">
          <ac:chgData name="Susanna Di Giacomo" userId="51cc83ac-d053-465d-a2dd-b77549642faf" providerId="ADAL" clId="{43B536E6-B33B-4047-83E8-8CF0F162B988}" dt="2023-10-23T14:27:16.777" v="1569" actId="1035"/>
          <ac:picMkLst>
            <pc:docMk/>
            <pc:sldMk cId="3127399045" sldId="275"/>
            <ac:picMk id="13" creationId="{930EC8AB-4015-79F8-6690-095FE4AAE41C}"/>
          </ac:picMkLst>
        </pc:picChg>
        <pc:picChg chg="add mod">
          <ac:chgData name="Susanna Di Giacomo" userId="51cc83ac-d053-465d-a2dd-b77549642faf" providerId="ADAL" clId="{43B536E6-B33B-4047-83E8-8CF0F162B988}" dt="2023-10-23T14:27:16.777" v="1569" actId="1035"/>
          <ac:picMkLst>
            <pc:docMk/>
            <pc:sldMk cId="3127399045" sldId="275"/>
            <ac:picMk id="15" creationId="{4104367A-73CC-67EF-F9E2-A8C0F84EB207}"/>
          </ac:picMkLst>
        </pc:picChg>
        <pc:picChg chg="add mod">
          <ac:chgData name="Susanna Di Giacomo" userId="51cc83ac-d053-465d-a2dd-b77549642faf" providerId="ADAL" clId="{43B536E6-B33B-4047-83E8-8CF0F162B988}" dt="2023-10-23T10:34:26.632" v="538" actId="1076"/>
          <ac:picMkLst>
            <pc:docMk/>
            <pc:sldMk cId="3127399045" sldId="275"/>
            <ac:picMk id="19" creationId="{DC901CDA-8B7B-F7C5-450D-A90728649918}"/>
          </ac:picMkLst>
        </pc:picChg>
        <pc:picChg chg="add mod">
          <ac:chgData name="Susanna Di Giacomo" userId="51cc83ac-d053-465d-a2dd-b77549642faf" providerId="ADAL" clId="{43B536E6-B33B-4047-83E8-8CF0F162B988}" dt="2023-10-23T10:34:59.328" v="549" actId="1076"/>
          <ac:picMkLst>
            <pc:docMk/>
            <pc:sldMk cId="3127399045" sldId="275"/>
            <ac:picMk id="20" creationId="{69799F03-E0BD-EF4D-5897-871BC9193BFA}"/>
          </ac:picMkLst>
        </pc:picChg>
        <pc:picChg chg="add mod">
          <ac:chgData name="Susanna Di Giacomo" userId="51cc83ac-d053-465d-a2dd-b77549642faf" providerId="ADAL" clId="{43B536E6-B33B-4047-83E8-8CF0F162B988}" dt="2023-10-23T10:35:56.042" v="556" actId="1076"/>
          <ac:picMkLst>
            <pc:docMk/>
            <pc:sldMk cId="3127399045" sldId="275"/>
            <ac:picMk id="21" creationId="{A8047906-FBD2-6886-97F2-6B110193B47C}"/>
          </ac:picMkLst>
        </pc:picChg>
        <pc:cxnChg chg="add mod">
          <ac:chgData name="Susanna Di Giacomo" userId="51cc83ac-d053-465d-a2dd-b77549642faf" providerId="ADAL" clId="{43B536E6-B33B-4047-83E8-8CF0F162B988}" dt="2023-10-23T10:27:50.313" v="520" actId="1076"/>
          <ac:cxnSpMkLst>
            <pc:docMk/>
            <pc:sldMk cId="3127399045" sldId="275"/>
            <ac:cxnSpMk id="17" creationId="{58B094B2-B518-762C-B38B-871C6345EEDF}"/>
          </ac:cxnSpMkLst>
        </pc:cxnChg>
        <pc:cxnChg chg="add mod">
          <ac:chgData name="Susanna Di Giacomo" userId="51cc83ac-d053-465d-a2dd-b77549642faf" providerId="ADAL" clId="{43B536E6-B33B-4047-83E8-8CF0F162B988}" dt="2023-10-23T10:27:55.921" v="522" actId="1076"/>
          <ac:cxnSpMkLst>
            <pc:docMk/>
            <pc:sldMk cId="3127399045" sldId="275"/>
            <ac:cxnSpMk id="18" creationId="{0D083F88-BC5F-BB3D-12EA-86B50E449A85}"/>
          </ac:cxnSpMkLst>
        </pc:cxnChg>
      </pc:sldChg>
      <pc:sldChg chg="addSp delSp modSp new mod ord">
        <pc:chgData name="Susanna Di Giacomo" userId="51cc83ac-d053-465d-a2dd-b77549642faf" providerId="ADAL" clId="{43B536E6-B33B-4047-83E8-8CF0F162B988}" dt="2023-11-02T15:20:27.291" v="2619" actId="20577"/>
        <pc:sldMkLst>
          <pc:docMk/>
          <pc:sldMk cId="1211608742" sldId="276"/>
        </pc:sldMkLst>
        <pc:spChg chg="del">
          <ac:chgData name="Susanna Di Giacomo" userId="51cc83ac-d053-465d-a2dd-b77549642faf" providerId="ADAL" clId="{43B536E6-B33B-4047-83E8-8CF0F162B988}" dt="2023-10-23T12:58:09.694" v="678" actId="478"/>
          <ac:spMkLst>
            <pc:docMk/>
            <pc:sldMk cId="1211608742" sldId="276"/>
            <ac:spMk id="2" creationId="{234AE67A-0B80-CFAC-334C-814D05C9D3AB}"/>
          </ac:spMkLst>
        </pc:spChg>
        <pc:spChg chg="add mod">
          <ac:chgData name="Susanna Di Giacomo" userId="51cc83ac-d053-465d-a2dd-b77549642faf" providerId="ADAL" clId="{43B536E6-B33B-4047-83E8-8CF0F162B988}" dt="2023-10-23T12:58:10.229" v="679"/>
          <ac:spMkLst>
            <pc:docMk/>
            <pc:sldMk cId="1211608742" sldId="276"/>
            <ac:spMk id="5" creationId="{7985AE47-1B4A-654D-4483-2CB88269042C}"/>
          </ac:spMkLst>
        </pc:spChg>
        <pc:spChg chg="add mod">
          <ac:chgData name="Susanna Di Giacomo" userId="51cc83ac-d053-465d-a2dd-b77549642faf" providerId="ADAL" clId="{43B536E6-B33B-4047-83E8-8CF0F162B988}" dt="2023-11-02T15:20:27.291" v="2619" actId="20577"/>
          <ac:spMkLst>
            <pc:docMk/>
            <pc:sldMk cId="1211608742" sldId="276"/>
            <ac:spMk id="6" creationId="{427B77BF-1227-EFAB-B3F5-1BE59934EF67}"/>
          </ac:spMkLst>
        </pc:spChg>
        <pc:picChg chg="add del mod">
          <ac:chgData name="Susanna Di Giacomo" userId="51cc83ac-d053-465d-a2dd-b77549642faf" providerId="ADAL" clId="{43B536E6-B33B-4047-83E8-8CF0F162B988}" dt="2023-10-26T16:07:35.973" v="2280" actId="478"/>
          <ac:picMkLst>
            <pc:docMk/>
            <pc:sldMk cId="1211608742" sldId="276"/>
            <ac:picMk id="4" creationId="{2AB16B76-D90E-46E8-89E6-BAD922AAFB76}"/>
          </ac:picMkLst>
        </pc:picChg>
        <pc:picChg chg="add del mod">
          <ac:chgData name="Susanna Di Giacomo" userId="51cc83ac-d053-465d-a2dd-b77549642faf" providerId="ADAL" clId="{43B536E6-B33B-4047-83E8-8CF0F162B988}" dt="2023-10-23T13:27:26.756" v="1035" actId="478"/>
          <ac:picMkLst>
            <pc:docMk/>
            <pc:sldMk cId="1211608742" sldId="276"/>
            <ac:picMk id="7" creationId="{B3F2F9DB-50C8-045D-627A-2DA1505952E7}"/>
          </ac:picMkLst>
        </pc:picChg>
        <pc:picChg chg="add del mod">
          <ac:chgData name="Susanna Di Giacomo" userId="51cc83ac-d053-465d-a2dd-b77549642faf" providerId="ADAL" clId="{43B536E6-B33B-4047-83E8-8CF0F162B988}" dt="2023-10-26T16:08:34.532" v="2295" actId="478"/>
          <ac:picMkLst>
            <pc:docMk/>
            <pc:sldMk cId="1211608742" sldId="276"/>
            <ac:picMk id="8" creationId="{62F1241B-5245-45BB-4052-EE2B6D0EBCC9}"/>
          </ac:picMkLst>
        </pc:picChg>
        <pc:picChg chg="add mod">
          <ac:chgData name="Susanna Di Giacomo" userId="51cc83ac-d053-465d-a2dd-b77549642faf" providerId="ADAL" clId="{43B536E6-B33B-4047-83E8-8CF0F162B988}" dt="2023-10-26T16:15:24.833" v="2370" actId="1035"/>
          <ac:picMkLst>
            <pc:docMk/>
            <pc:sldMk cId="1211608742" sldId="276"/>
            <ac:picMk id="9" creationId="{566A9413-F076-D883-56B3-30D1F8C5EACE}"/>
          </ac:picMkLst>
        </pc:picChg>
        <pc:picChg chg="add del mod">
          <ac:chgData name="Susanna Di Giacomo" userId="51cc83ac-d053-465d-a2dd-b77549642faf" providerId="ADAL" clId="{43B536E6-B33B-4047-83E8-8CF0F162B988}" dt="2023-10-26T16:08:33.008" v="2293" actId="478"/>
          <ac:picMkLst>
            <pc:docMk/>
            <pc:sldMk cId="1211608742" sldId="276"/>
            <ac:picMk id="10" creationId="{0B38FFAF-8AC6-1410-7325-9438B937105E}"/>
          </ac:picMkLst>
        </pc:picChg>
        <pc:picChg chg="add del mod">
          <ac:chgData name="Susanna Di Giacomo" userId="51cc83ac-d053-465d-a2dd-b77549642faf" providerId="ADAL" clId="{43B536E6-B33B-4047-83E8-8CF0F162B988}" dt="2023-10-26T16:08:33.540" v="2294" actId="478"/>
          <ac:picMkLst>
            <pc:docMk/>
            <pc:sldMk cId="1211608742" sldId="276"/>
            <ac:picMk id="11" creationId="{F586F157-9E0A-33EF-62BA-2CAF1B47793E}"/>
          </ac:picMkLst>
        </pc:picChg>
      </pc:sldChg>
      <pc:sldChg chg="addSp delSp modSp new mod">
        <pc:chgData name="Susanna Di Giacomo" userId="51cc83ac-d053-465d-a2dd-b77549642faf" providerId="ADAL" clId="{43B536E6-B33B-4047-83E8-8CF0F162B988}" dt="2023-10-26T16:22:00.842" v="2375" actId="1076"/>
        <pc:sldMkLst>
          <pc:docMk/>
          <pc:sldMk cId="4285949311" sldId="277"/>
        </pc:sldMkLst>
        <pc:spChg chg="del">
          <ac:chgData name="Susanna Di Giacomo" userId="51cc83ac-d053-465d-a2dd-b77549642faf" providerId="ADAL" clId="{43B536E6-B33B-4047-83E8-8CF0F162B988}" dt="2023-10-23T13:33:08.213" v="1039" actId="478"/>
          <ac:spMkLst>
            <pc:docMk/>
            <pc:sldMk cId="4285949311" sldId="277"/>
            <ac:spMk id="2" creationId="{249A2F9A-B859-4F2A-42A2-4850CE81603B}"/>
          </ac:spMkLst>
        </pc:spChg>
        <pc:spChg chg="add del mod">
          <ac:chgData name="Susanna Di Giacomo" userId="51cc83ac-d053-465d-a2dd-b77549642faf" providerId="ADAL" clId="{43B536E6-B33B-4047-83E8-8CF0F162B988}" dt="2023-10-26T10:30:44.361" v="1950" actId="478"/>
          <ac:spMkLst>
            <pc:docMk/>
            <pc:sldMk cId="4285949311" sldId="277"/>
            <ac:spMk id="3" creationId="{73336A49-42F0-AA74-EC53-6777AF59FBCA}"/>
          </ac:spMkLst>
        </pc:spChg>
        <pc:spChg chg="add mod">
          <ac:chgData name="Susanna Di Giacomo" userId="51cc83ac-d053-465d-a2dd-b77549642faf" providerId="ADAL" clId="{43B536E6-B33B-4047-83E8-8CF0F162B988}" dt="2023-10-26T10:31:03.600" v="1968" actId="113"/>
          <ac:spMkLst>
            <pc:docMk/>
            <pc:sldMk cId="4285949311" sldId="277"/>
            <ac:spMk id="4" creationId="{2B3AA0BB-5A71-97EB-834A-C8C6B1C2403D}"/>
          </ac:spMkLst>
        </pc:spChg>
        <pc:spChg chg="add del">
          <ac:chgData name="Susanna Di Giacomo" userId="51cc83ac-d053-465d-a2dd-b77549642faf" providerId="ADAL" clId="{43B536E6-B33B-4047-83E8-8CF0F162B988}" dt="2023-10-23T13:48:24.023" v="1082" actId="22"/>
          <ac:spMkLst>
            <pc:docMk/>
            <pc:sldMk cId="4285949311" sldId="277"/>
            <ac:spMk id="6" creationId="{76CACA94-9480-725A-A759-D81CA5614A5C}"/>
          </ac:spMkLst>
        </pc:spChg>
        <pc:spChg chg="add mod">
          <ac:chgData name="Susanna Di Giacomo" userId="51cc83ac-d053-465d-a2dd-b77549642faf" providerId="ADAL" clId="{43B536E6-B33B-4047-83E8-8CF0F162B988}" dt="2023-10-23T14:21:27.324" v="1538" actId="1076"/>
          <ac:spMkLst>
            <pc:docMk/>
            <pc:sldMk cId="4285949311" sldId="277"/>
            <ac:spMk id="8" creationId="{B9EC42CD-5B69-A6F1-3236-10EFA3F5EBBA}"/>
          </ac:spMkLst>
        </pc:spChg>
        <pc:spChg chg="add mod">
          <ac:chgData name="Susanna Di Giacomo" userId="51cc83ac-d053-465d-a2dd-b77549642faf" providerId="ADAL" clId="{43B536E6-B33B-4047-83E8-8CF0F162B988}" dt="2023-10-26T16:21:24.892" v="2374" actId="20577"/>
          <ac:spMkLst>
            <pc:docMk/>
            <pc:sldMk cId="4285949311" sldId="277"/>
            <ac:spMk id="10" creationId="{41B1163E-5442-E75E-2EA5-A804A9FB4908}"/>
          </ac:spMkLst>
        </pc:spChg>
        <pc:spChg chg="add del mod">
          <ac:chgData name="Susanna Di Giacomo" userId="51cc83ac-d053-465d-a2dd-b77549642faf" providerId="ADAL" clId="{43B536E6-B33B-4047-83E8-8CF0F162B988}" dt="2023-10-26T10:30:48.054" v="1953" actId="478"/>
          <ac:spMkLst>
            <pc:docMk/>
            <pc:sldMk cId="4285949311" sldId="277"/>
            <ac:spMk id="12" creationId="{D8155AFC-AF66-54A9-D9A5-B8B6094AFA9D}"/>
          </ac:spMkLst>
        </pc:spChg>
        <pc:spChg chg="add del mod">
          <ac:chgData name="Susanna Di Giacomo" userId="51cc83ac-d053-465d-a2dd-b77549642faf" providerId="ADAL" clId="{43B536E6-B33B-4047-83E8-8CF0F162B988}" dt="2023-10-26T10:30:46.360" v="1952"/>
          <ac:spMkLst>
            <pc:docMk/>
            <pc:sldMk cId="4285949311" sldId="277"/>
            <ac:spMk id="13" creationId="{37410F50-3DB4-8738-A816-F114F159EA8C}"/>
          </ac:spMkLst>
        </pc:spChg>
        <pc:spChg chg="add mod">
          <ac:chgData name="Susanna Di Giacomo" userId="51cc83ac-d053-465d-a2dd-b77549642faf" providerId="ADAL" clId="{43B536E6-B33B-4047-83E8-8CF0F162B988}" dt="2023-10-26T10:30:54.008" v="1966" actId="20577"/>
          <ac:spMkLst>
            <pc:docMk/>
            <pc:sldMk cId="4285949311" sldId="277"/>
            <ac:spMk id="14" creationId="{B19001C9-AD84-AF04-CCCB-2FEE974CB760}"/>
          </ac:spMkLst>
        </pc:spChg>
        <pc:picChg chg="add del mod">
          <ac:chgData name="Susanna Di Giacomo" userId="51cc83ac-d053-465d-a2dd-b77549642faf" providerId="ADAL" clId="{43B536E6-B33B-4047-83E8-8CF0F162B988}" dt="2023-10-26T13:39:14.227" v="1973" actId="478"/>
          <ac:picMkLst>
            <pc:docMk/>
            <pc:sldMk cId="4285949311" sldId="277"/>
            <ac:picMk id="9" creationId="{C1B5984C-9953-4896-9C79-1DDB1FDCF9F4}"/>
          </ac:picMkLst>
        </pc:picChg>
        <pc:picChg chg="add mod">
          <ac:chgData name="Susanna Di Giacomo" userId="51cc83ac-d053-465d-a2dd-b77549642faf" providerId="ADAL" clId="{43B536E6-B33B-4047-83E8-8CF0F162B988}" dt="2023-10-26T14:00:34.155" v="1998" actId="1076"/>
          <ac:picMkLst>
            <pc:docMk/>
            <pc:sldMk cId="4285949311" sldId="277"/>
            <ac:picMk id="15" creationId="{8777FCC2-1544-67A1-D8DC-3D787026B252}"/>
          </ac:picMkLst>
        </pc:picChg>
        <pc:picChg chg="add del mod">
          <ac:chgData name="Susanna Di Giacomo" userId="51cc83ac-d053-465d-a2dd-b77549642faf" providerId="ADAL" clId="{43B536E6-B33B-4047-83E8-8CF0F162B988}" dt="2023-10-26T13:59:44.328" v="1991" actId="478"/>
          <ac:picMkLst>
            <pc:docMk/>
            <pc:sldMk cId="4285949311" sldId="277"/>
            <ac:picMk id="17" creationId="{75EDA2AE-8487-4DE3-177D-EBB98A950DE4}"/>
          </ac:picMkLst>
        </pc:picChg>
        <pc:picChg chg="add mod">
          <ac:chgData name="Susanna Di Giacomo" userId="51cc83ac-d053-465d-a2dd-b77549642faf" providerId="ADAL" clId="{43B536E6-B33B-4047-83E8-8CF0F162B988}" dt="2023-10-26T16:22:00.842" v="2375" actId="1076"/>
          <ac:picMkLst>
            <pc:docMk/>
            <pc:sldMk cId="4285949311" sldId="277"/>
            <ac:picMk id="19" creationId="{8746726C-C3A8-EA09-FBE7-3481CCC66CBA}"/>
          </ac:picMkLst>
        </pc:picChg>
      </pc:sldChg>
      <pc:sldChg chg="modSp new mod">
        <pc:chgData name="Susanna Di Giacomo" userId="51cc83ac-d053-465d-a2dd-b77549642faf" providerId="ADAL" clId="{43B536E6-B33B-4047-83E8-8CF0F162B988}" dt="2023-10-26T09:56:29.368" v="1818" actId="20577"/>
        <pc:sldMkLst>
          <pc:docMk/>
          <pc:sldMk cId="2524364076" sldId="279"/>
        </pc:sldMkLst>
        <pc:spChg chg="mod">
          <ac:chgData name="Susanna Di Giacomo" userId="51cc83ac-d053-465d-a2dd-b77549642faf" providerId="ADAL" clId="{43B536E6-B33B-4047-83E8-8CF0F162B988}" dt="2023-10-26T09:56:29.368" v="1818" actId="20577"/>
          <ac:spMkLst>
            <pc:docMk/>
            <pc:sldMk cId="2524364076" sldId="279"/>
            <ac:spMk id="2" creationId="{3E96A2E8-3947-DD39-9E47-04964C319B67}"/>
          </ac:spMkLst>
        </pc:spChg>
      </pc:sldChg>
      <pc:sldChg chg="delSp modSp add mod">
        <pc:chgData name="Susanna Di Giacomo" userId="51cc83ac-d053-465d-a2dd-b77549642faf" providerId="ADAL" clId="{43B536E6-B33B-4047-83E8-8CF0F162B988}" dt="2023-11-02T15:20:30.949" v="2624" actId="20577"/>
        <pc:sldMkLst>
          <pc:docMk/>
          <pc:sldMk cId="2709175897" sldId="280"/>
        </pc:sldMkLst>
        <pc:spChg chg="mod">
          <ac:chgData name="Susanna Di Giacomo" userId="51cc83ac-d053-465d-a2dd-b77549642faf" providerId="ADAL" clId="{43B536E6-B33B-4047-83E8-8CF0F162B988}" dt="2023-11-02T15:20:30.949" v="2624" actId="20577"/>
          <ac:spMkLst>
            <pc:docMk/>
            <pc:sldMk cId="2709175897" sldId="280"/>
            <ac:spMk id="6" creationId="{427B77BF-1227-EFAB-B3F5-1BE59934EF67}"/>
          </ac:spMkLst>
        </pc:spChg>
        <pc:picChg chg="del">
          <ac:chgData name="Susanna Di Giacomo" userId="51cc83ac-d053-465d-a2dd-b77549642faf" providerId="ADAL" clId="{43B536E6-B33B-4047-83E8-8CF0F162B988}" dt="2023-10-26T16:08:39.277" v="2297" actId="478"/>
          <ac:picMkLst>
            <pc:docMk/>
            <pc:sldMk cId="2709175897" sldId="280"/>
            <ac:picMk id="8" creationId="{62F1241B-5245-45BB-4052-EE2B6D0EBCC9}"/>
          </ac:picMkLst>
        </pc:picChg>
        <pc:picChg chg="del">
          <ac:chgData name="Susanna Di Giacomo" userId="51cc83ac-d053-465d-a2dd-b77549642faf" providerId="ADAL" clId="{43B536E6-B33B-4047-83E8-8CF0F162B988}" dt="2023-10-26T16:08:40.869" v="2299" actId="478"/>
          <ac:picMkLst>
            <pc:docMk/>
            <pc:sldMk cId="2709175897" sldId="280"/>
            <ac:picMk id="9" creationId="{566A9413-F076-D883-56B3-30D1F8C5EACE}"/>
          </ac:picMkLst>
        </pc:picChg>
        <pc:picChg chg="mod">
          <ac:chgData name="Susanna Di Giacomo" userId="51cc83ac-d053-465d-a2dd-b77549642faf" providerId="ADAL" clId="{43B536E6-B33B-4047-83E8-8CF0F162B988}" dt="2023-10-26T16:09:41.266" v="2315" actId="1076"/>
          <ac:picMkLst>
            <pc:docMk/>
            <pc:sldMk cId="2709175897" sldId="280"/>
            <ac:picMk id="10" creationId="{0B38FFAF-8AC6-1410-7325-9438B937105E}"/>
          </ac:picMkLst>
        </pc:picChg>
        <pc:picChg chg="del">
          <ac:chgData name="Susanna Di Giacomo" userId="51cc83ac-d053-465d-a2dd-b77549642faf" providerId="ADAL" clId="{43B536E6-B33B-4047-83E8-8CF0F162B988}" dt="2023-10-26T16:08:39.876" v="2298" actId="478"/>
          <ac:picMkLst>
            <pc:docMk/>
            <pc:sldMk cId="2709175897" sldId="280"/>
            <ac:picMk id="11" creationId="{F586F157-9E0A-33EF-62BA-2CAF1B47793E}"/>
          </ac:picMkLst>
        </pc:picChg>
      </pc:sldChg>
      <pc:sldChg chg="delSp modSp add mod">
        <pc:chgData name="Susanna Di Giacomo" userId="51cc83ac-d053-465d-a2dd-b77549642faf" providerId="ADAL" clId="{43B536E6-B33B-4047-83E8-8CF0F162B988}" dt="2023-11-02T15:20:20.012" v="2614" actId="20577"/>
        <pc:sldMkLst>
          <pc:docMk/>
          <pc:sldMk cId="145744227" sldId="281"/>
        </pc:sldMkLst>
        <pc:spChg chg="mod">
          <ac:chgData name="Susanna Di Giacomo" userId="51cc83ac-d053-465d-a2dd-b77549642faf" providerId="ADAL" clId="{43B536E6-B33B-4047-83E8-8CF0F162B988}" dt="2023-11-02T15:20:20.012" v="2614" actId="20577"/>
          <ac:spMkLst>
            <pc:docMk/>
            <pc:sldMk cId="145744227" sldId="281"/>
            <ac:spMk id="6" creationId="{427B77BF-1227-EFAB-B3F5-1BE59934EF67}"/>
          </ac:spMkLst>
        </pc:spChg>
        <pc:picChg chg="mod">
          <ac:chgData name="Susanna Di Giacomo" userId="51cc83ac-d053-465d-a2dd-b77549642faf" providerId="ADAL" clId="{43B536E6-B33B-4047-83E8-8CF0F162B988}" dt="2023-10-26T16:10:29.482" v="2326" actId="1076"/>
          <ac:picMkLst>
            <pc:docMk/>
            <pc:sldMk cId="145744227" sldId="281"/>
            <ac:picMk id="8" creationId="{62F1241B-5245-45BB-4052-EE2B6D0EBCC9}"/>
          </ac:picMkLst>
        </pc:picChg>
        <pc:picChg chg="del">
          <ac:chgData name="Susanna Di Giacomo" userId="51cc83ac-d053-465d-a2dd-b77549642faf" providerId="ADAL" clId="{43B536E6-B33B-4047-83E8-8CF0F162B988}" dt="2023-10-26T16:08:47.916" v="2302" actId="478"/>
          <ac:picMkLst>
            <pc:docMk/>
            <pc:sldMk cId="145744227" sldId="281"/>
            <ac:picMk id="9" creationId="{566A9413-F076-D883-56B3-30D1F8C5EACE}"/>
          </ac:picMkLst>
        </pc:picChg>
        <pc:picChg chg="del">
          <ac:chgData name="Susanna Di Giacomo" userId="51cc83ac-d053-465d-a2dd-b77549642faf" providerId="ADAL" clId="{43B536E6-B33B-4047-83E8-8CF0F162B988}" dt="2023-10-26T16:08:48.367" v="2303" actId="478"/>
          <ac:picMkLst>
            <pc:docMk/>
            <pc:sldMk cId="145744227" sldId="281"/>
            <ac:picMk id="10" creationId="{0B38FFAF-8AC6-1410-7325-9438B937105E}"/>
          </ac:picMkLst>
        </pc:picChg>
        <pc:picChg chg="mod">
          <ac:chgData name="Susanna Di Giacomo" userId="51cc83ac-d053-465d-a2dd-b77549642faf" providerId="ADAL" clId="{43B536E6-B33B-4047-83E8-8CF0F162B988}" dt="2023-10-26T16:10:21.280" v="2325" actId="1076"/>
          <ac:picMkLst>
            <pc:docMk/>
            <pc:sldMk cId="145744227" sldId="281"/>
            <ac:picMk id="11" creationId="{F586F157-9E0A-33EF-62BA-2CAF1B47793E}"/>
          </ac:picMkLst>
        </pc:picChg>
      </pc:sldChg>
      <pc:sldChg chg="addSp modSp new mod">
        <pc:chgData name="Susanna Di Giacomo" userId="51cc83ac-d053-465d-a2dd-b77549642faf" providerId="ADAL" clId="{43B536E6-B33B-4047-83E8-8CF0F162B988}" dt="2023-10-26T16:14:33.279" v="2364" actId="1076"/>
        <pc:sldMkLst>
          <pc:docMk/>
          <pc:sldMk cId="875420700" sldId="282"/>
        </pc:sldMkLst>
        <pc:spChg chg="add mod">
          <ac:chgData name="Susanna Di Giacomo" userId="51cc83ac-d053-465d-a2dd-b77549642faf" providerId="ADAL" clId="{43B536E6-B33B-4047-83E8-8CF0F162B988}" dt="2023-10-26T16:14:27.178" v="2361" actId="1076"/>
          <ac:spMkLst>
            <pc:docMk/>
            <pc:sldMk cId="875420700" sldId="282"/>
            <ac:spMk id="5" creationId="{DD1DD79A-7FB1-0BF9-D26B-725689CAD5DD}"/>
          </ac:spMkLst>
        </pc:spChg>
        <pc:graphicFrameChg chg="add mod modGraphic">
          <ac:chgData name="Susanna Di Giacomo" userId="51cc83ac-d053-465d-a2dd-b77549642faf" providerId="ADAL" clId="{43B536E6-B33B-4047-83E8-8CF0F162B988}" dt="2023-10-26T16:14:33.279" v="2364" actId="1076"/>
          <ac:graphicFrameMkLst>
            <pc:docMk/>
            <pc:sldMk cId="875420700" sldId="282"/>
            <ac:graphicFrameMk id="4" creationId="{6F145C1C-EB62-94DA-F5F4-103759351159}"/>
          </ac:graphicFrameMkLst>
        </pc:graphicFrameChg>
        <pc:picChg chg="add mod">
          <ac:chgData name="Susanna Di Giacomo" userId="51cc83ac-d053-465d-a2dd-b77549642faf" providerId="ADAL" clId="{43B536E6-B33B-4047-83E8-8CF0F162B988}" dt="2023-10-26T16:14:24.257" v="2360" actId="14100"/>
          <ac:picMkLst>
            <pc:docMk/>
            <pc:sldMk cId="875420700" sldId="282"/>
            <ac:picMk id="3" creationId="{6308C8BF-8017-0F06-3DC4-61D2A313896A}"/>
          </ac:picMkLst>
        </pc:picChg>
      </pc:sldChg>
    </pc:docChg>
  </pc:docChgLst>
  <pc:docChgLst>
    <pc:chgData name="Susanna Di Giacomo" userId="51cc83ac-d053-465d-a2dd-b77549642faf" providerId="ADAL" clId="{8F183A83-578A-46D8-9599-B4534E062319}"/>
    <pc:docChg chg="undo redo custSel addSld delSld modSld sldOrd modMainMaster addSection modSection">
      <pc:chgData name="Susanna Di Giacomo" userId="51cc83ac-d053-465d-a2dd-b77549642faf" providerId="ADAL" clId="{8F183A83-578A-46D8-9599-B4534E062319}" dt="2023-10-20T13:48:22.020" v="4747" actId="1076"/>
      <pc:docMkLst>
        <pc:docMk/>
      </pc:docMkLst>
      <pc:sldChg chg="addSp delSp modSp mod">
        <pc:chgData name="Susanna Di Giacomo" userId="51cc83ac-d053-465d-a2dd-b77549642faf" providerId="ADAL" clId="{8F183A83-578A-46D8-9599-B4534E062319}" dt="2023-10-19T07:52:48.449" v="178" actId="1076"/>
        <pc:sldMkLst>
          <pc:docMk/>
          <pc:sldMk cId="639244041" sldId="256"/>
        </pc:sldMkLst>
        <pc:spChg chg="mod">
          <ac:chgData name="Susanna Di Giacomo" userId="51cc83ac-d053-465d-a2dd-b77549642faf" providerId="ADAL" clId="{8F183A83-578A-46D8-9599-B4534E062319}" dt="2023-10-17T08:45:03.369" v="4" actId="255"/>
          <ac:spMkLst>
            <pc:docMk/>
            <pc:sldMk cId="639244041" sldId="256"/>
            <ac:spMk id="2" creationId="{3E17BF47-77F6-9615-6769-0678606F0493}"/>
          </ac:spMkLst>
        </pc:spChg>
        <pc:spChg chg="mod">
          <ac:chgData name="Susanna Di Giacomo" userId="51cc83ac-d053-465d-a2dd-b77549642faf" providerId="ADAL" clId="{8F183A83-578A-46D8-9599-B4534E062319}" dt="2023-10-19T07:52:40.454" v="177" actId="14100"/>
          <ac:spMkLst>
            <pc:docMk/>
            <pc:sldMk cId="639244041" sldId="256"/>
            <ac:spMk id="3" creationId="{114A4FB3-B5B2-4515-4E81-EDE53F99BAE7}"/>
          </ac:spMkLst>
        </pc:spChg>
        <pc:spChg chg="add mod">
          <ac:chgData name="Susanna Di Giacomo" userId="51cc83ac-d053-465d-a2dd-b77549642faf" providerId="ADAL" clId="{8F183A83-578A-46D8-9599-B4534E062319}" dt="2023-10-19T07:52:48.449" v="178" actId="1076"/>
          <ac:spMkLst>
            <pc:docMk/>
            <pc:sldMk cId="639244041" sldId="256"/>
            <ac:spMk id="4" creationId="{F0459603-9459-2E2E-4B0F-025D7F711870}"/>
          </ac:spMkLst>
        </pc:spChg>
        <pc:picChg chg="add del mod">
          <ac:chgData name="Susanna Di Giacomo" userId="51cc83ac-d053-465d-a2dd-b77549642faf" providerId="ADAL" clId="{8F183A83-578A-46D8-9599-B4534E062319}" dt="2023-10-18T16:17:00.198" v="150" actId="478"/>
          <ac:picMkLst>
            <pc:docMk/>
            <pc:sldMk cId="639244041" sldId="256"/>
            <ac:picMk id="5" creationId="{0940D60D-1B8F-3E00-DAC9-A39748291A18}"/>
          </ac:picMkLst>
        </pc:picChg>
        <pc:picChg chg="add del mod">
          <ac:chgData name="Susanna Di Giacomo" userId="51cc83ac-d053-465d-a2dd-b77549642faf" providerId="ADAL" clId="{8F183A83-578A-46D8-9599-B4534E062319}" dt="2023-10-18T16:20:14.431" v="175" actId="478"/>
          <ac:picMkLst>
            <pc:docMk/>
            <pc:sldMk cId="639244041" sldId="256"/>
            <ac:picMk id="6" creationId="{68515AA5-9454-EF20-37DF-6DA5507595D3}"/>
          </ac:picMkLst>
        </pc:picChg>
      </pc:sldChg>
      <pc:sldChg chg="del">
        <pc:chgData name="Susanna Di Giacomo" userId="51cc83ac-d053-465d-a2dd-b77549642faf" providerId="ADAL" clId="{8F183A83-578A-46D8-9599-B4534E062319}" dt="2023-10-17T08:49:07.003" v="59" actId="47"/>
        <pc:sldMkLst>
          <pc:docMk/>
          <pc:sldMk cId="3632821856" sldId="257"/>
        </pc:sldMkLst>
      </pc:sldChg>
      <pc:sldChg chg="del">
        <pc:chgData name="Susanna Di Giacomo" userId="51cc83ac-d053-465d-a2dd-b77549642faf" providerId="ADAL" clId="{8F183A83-578A-46D8-9599-B4534E062319}" dt="2023-10-17T08:49:08.800" v="60" actId="47"/>
        <pc:sldMkLst>
          <pc:docMk/>
          <pc:sldMk cId="1065013281" sldId="258"/>
        </pc:sldMkLst>
      </pc:sldChg>
      <pc:sldChg chg="addSp delSp modSp mod modClrScheme chgLayout">
        <pc:chgData name="Susanna Di Giacomo" userId="51cc83ac-d053-465d-a2dd-b77549642faf" providerId="ADAL" clId="{8F183A83-578A-46D8-9599-B4534E062319}" dt="2023-10-19T08:12:58.432" v="249" actId="1035"/>
        <pc:sldMkLst>
          <pc:docMk/>
          <pc:sldMk cId="1599785742" sldId="259"/>
        </pc:sldMkLst>
        <pc:spChg chg="add mod ord">
          <ac:chgData name="Susanna Di Giacomo" userId="51cc83ac-d053-465d-a2dd-b77549642faf" providerId="ADAL" clId="{8F183A83-578A-46D8-9599-B4534E062319}" dt="2023-10-19T08:12:58.432" v="249" actId="1035"/>
          <ac:spMkLst>
            <pc:docMk/>
            <pc:sldMk cId="1599785742" sldId="259"/>
            <ac:spMk id="2" creationId="{C1B1B78F-D415-B362-1BAF-7B205F34B222}"/>
          </ac:spMkLst>
        </pc:spChg>
        <pc:spChg chg="del mod ord">
          <ac:chgData name="Susanna Di Giacomo" userId="51cc83ac-d053-465d-a2dd-b77549642faf" providerId="ADAL" clId="{8F183A83-578A-46D8-9599-B4534E062319}" dt="2023-10-17T08:54:00.038" v="137" actId="700"/>
          <ac:spMkLst>
            <pc:docMk/>
            <pc:sldMk cId="1599785742" sldId="259"/>
            <ac:spMk id="4" creationId="{0D1A6EA6-14B7-B2A0-0690-B58841DCA2B7}"/>
          </ac:spMkLst>
        </pc:spChg>
        <pc:spChg chg="add mod">
          <ac:chgData name="Susanna Di Giacomo" userId="51cc83ac-d053-465d-a2dd-b77549642faf" providerId="ADAL" clId="{8F183A83-578A-46D8-9599-B4534E062319}" dt="2023-10-19T08:11:22.141" v="243" actId="20577"/>
          <ac:spMkLst>
            <pc:docMk/>
            <pc:sldMk cId="1599785742" sldId="259"/>
            <ac:spMk id="16" creationId="{AEF12655-1406-E3EC-22FE-DF42883001C2}"/>
          </ac:spMkLst>
        </pc:spChg>
        <pc:spChg chg="add mod">
          <ac:chgData name="Susanna Di Giacomo" userId="51cc83ac-d053-465d-a2dd-b77549642faf" providerId="ADAL" clId="{8F183A83-578A-46D8-9599-B4534E062319}" dt="2023-10-19T08:09:45.842" v="226" actId="1076"/>
          <ac:spMkLst>
            <pc:docMk/>
            <pc:sldMk cId="1599785742" sldId="259"/>
            <ac:spMk id="17" creationId="{7500D542-23A2-E566-58B4-226280B86738}"/>
          </ac:spMkLst>
        </pc:spChg>
        <pc:spChg chg="add mod">
          <ac:chgData name="Susanna Di Giacomo" userId="51cc83ac-d053-465d-a2dd-b77549642faf" providerId="ADAL" clId="{8F183A83-578A-46D8-9599-B4534E062319}" dt="2023-10-19T08:11:39.774" v="245" actId="207"/>
          <ac:spMkLst>
            <pc:docMk/>
            <pc:sldMk cId="1599785742" sldId="259"/>
            <ac:spMk id="18" creationId="{105E6501-2D40-3182-C972-65BDA1550950}"/>
          </ac:spMkLst>
        </pc:spChg>
        <pc:picChg chg="add del mod">
          <ac:chgData name="Susanna Di Giacomo" userId="51cc83ac-d053-465d-a2dd-b77549642faf" providerId="ADAL" clId="{8F183A83-578A-46D8-9599-B4534E062319}" dt="2023-10-19T08:04:30.176" v="197" actId="478"/>
          <ac:picMkLst>
            <pc:docMk/>
            <pc:sldMk cId="1599785742" sldId="259"/>
            <ac:picMk id="3" creationId="{CF8D1E6F-1A3D-9630-CA9C-8EA4F4E3C29E}"/>
          </ac:picMkLst>
        </pc:picChg>
        <pc:picChg chg="add mod">
          <ac:chgData name="Susanna Di Giacomo" userId="51cc83ac-d053-465d-a2dd-b77549642faf" providerId="ADAL" clId="{8F183A83-578A-46D8-9599-B4534E062319}" dt="2023-10-19T08:04:50.661" v="201" actId="1076"/>
          <ac:picMkLst>
            <pc:docMk/>
            <pc:sldMk cId="1599785742" sldId="259"/>
            <ac:picMk id="4" creationId="{038650AE-5E85-C256-C955-56676C74FA9C}"/>
          </ac:picMkLst>
        </pc:picChg>
        <pc:picChg chg="add del mod">
          <ac:chgData name="Susanna Di Giacomo" userId="51cc83ac-d053-465d-a2dd-b77549642faf" providerId="ADAL" clId="{8F183A83-578A-46D8-9599-B4534E062319}" dt="2023-10-19T08:08:29.241" v="214" actId="478"/>
          <ac:picMkLst>
            <pc:docMk/>
            <pc:sldMk cId="1599785742" sldId="259"/>
            <ac:picMk id="5" creationId="{D5003C21-98B9-6A3F-F624-689253A1003F}"/>
          </ac:picMkLst>
        </pc:picChg>
        <pc:picChg chg="add mod">
          <ac:chgData name="Susanna Di Giacomo" userId="51cc83ac-d053-465d-a2dd-b77549642faf" providerId="ADAL" clId="{8F183A83-578A-46D8-9599-B4534E062319}" dt="2023-10-19T08:11:28.610" v="244" actId="1076"/>
          <ac:picMkLst>
            <pc:docMk/>
            <pc:sldMk cId="1599785742" sldId="259"/>
            <ac:picMk id="14" creationId="{4901CAC6-15F9-869B-D004-63E94912850F}"/>
          </ac:picMkLst>
        </pc:picChg>
        <pc:picChg chg="add mod">
          <ac:chgData name="Susanna Di Giacomo" userId="51cc83ac-d053-465d-a2dd-b77549642faf" providerId="ADAL" clId="{8F183A83-578A-46D8-9599-B4534E062319}" dt="2023-10-19T08:08:46.308" v="222" actId="1076"/>
          <ac:picMkLst>
            <pc:docMk/>
            <pc:sldMk cId="1599785742" sldId="259"/>
            <ac:picMk id="15" creationId="{412CE4B9-347E-B088-173B-090678252322}"/>
          </ac:picMkLst>
        </pc:picChg>
        <pc:cxnChg chg="add mod">
          <ac:chgData name="Susanna Di Giacomo" userId="51cc83ac-d053-465d-a2dd-b77549642faf" providerId="ADAL" clId="{8F183A83-578A-46D8-9599-B4534E062319}" dt="2023-10-19T08:05:59.429" v="210" actId="14100"/>
          <ac:cxnSpMkLst>
            <pc:docMk/>
            <pc:sldMk cId="1599785742" sldId="259"/>
            <ac:cxnSpMk id="6" creationId="{CE532A01-0915-B44A-AC3D-0E38667E0271}"/>
          </ac:cxnSpMkLst>
        </pc:cxnChg>
        <pc:cxnChg chg="add mod">
          <ac:chgData name="Susanna Di Giacomo" userId="51cc83ac-d053-465d-a2dd-b77549642faf" providerId="ADAL" clId="{8F183A83-578A-46D8-9599-B4534E062319}" dt="2023-10-19T08:06:01.176" v="211" actId="14100"/>
          <ac:cxnSpMkLst>
            <pc:docMk/>
            <pc:sldMk cId="1599785742" sldId="259"/>
            <ac:cxnSpMk id="7" creationId="{994A2B0E-0D00-BE4C-BE67-2781F923E554}"/>
          </ac:cxnSpMkLst>
        </pc:cxnChg>
      </pc:sldChg>
      <pc:sldChg chg="addSp modSp mod">
        <pc:chgData name="Susanna Di Giacomo" userId="51cc83ac-d053-465d-a2dd-b77549642faf" providerId="ADAL" clId="{8F183A83-578A-46D8-9599-B4534E062319}" dt="2023-10-20T10:56:30.483" v="4059" actId="1076"/>
        <pc:sldMkLst>
          <pc:docMk/>
          <pc:sldMk cId="4096277683" sldId="260"/>
        </pc:sldMkLst>
        <pc:spChg chg="mod">
          <ac:chgData name="Susanna Di Giacomo" userId="51cc83ac-d053-465d-a2dd-b77549642faf" providerId="ADAL" clId="{8F183A83-578A-46D8-9599-B4534E062319}" dt="2023-10-20T10:56:25.452" v="4058" actId="403"/>
          <ac:spMkLst>
            <pc:docMk/>
            <pc:sldMk cId="4096277683" sldId="260"/>
            <ac:spMk id="2" creationId="{ECC01540-7BE4-971B-5A82-388551112107}"/>
          </ac:spMkLst>
        </pc:spChg>
        <pc:spChg chg="add mod">
          <ac:chgData name="Susanna Di Giacomo" userId="51cc83ac-d053-465d-a2dd-b77549642faf" providerId="ADAL" clId="{8F183A83-578A-46D8-9599-B4534E062319}" dt="2023-10-20T10:56:30.483" v="4059" actId="1076"/>
          <ac:spMkLst>
            <pc:docMk/>
            <pc:sldMk cId="4096277683" sldId="260"/>
            <ac:spMk id="3" creationId="{DE14C4D7-B750-95B7-94DD-9C1844684BF5}"/>
          </ac:spMkLst>
        </pc:spChg>
      </pc:sldChg>
      <pc:sldChg chg="addSp delSp modSp new mod">
        <pc:chgData name="Susanna Di Giacomo" userId="51cc83ac-d053-465d-a2dd-b77549642faf" providerId="ADAL" clId="{8F183A83-578A-46D8-9599-B4534E062319}" dt="2023-10-20T12:37:15.232" v="4188" actId="1076"/>
        <pc:sldMkLst>
          <pc:docMk/>
          <pc:sldMk cId="2827010791" sldId="261"/>
        </pc:sldMkLst>
        <pc:spChg chg="mod">
          <ac:chgData name="Susanna Di Giacomo" userId="51cc83ac-d053-465d-a2dd-b77549642faf" providerId="ADAL" clId="{8F183A83-578A-46D8-9599-B4534E062319}" dt="2023-10-19T08:59:22.151" v="294" actId="20577"/>
          <ac:spMkLst>
            <pc:docMk/>
            <pc:sldMk cId="2827010791" sldId="261"/>
            <ac:spMk id="2" creationId="{A1D3903A-3405-5233-BDEA-9393D4EC37E8}"/>
          </ac:spMkLst>
        </pc:spChg>
        <pc:spChg chg="add mod">
          <ac:chgData name="Susanna Di Giacomo" userId="51cc83ac-d053-465d-a2dd-b77549642faf" providerId="ADAL" clId="{8F183A83-578A-46D8-9599-B4534E062319}" dt="2023-10-19T09:09:13.348" v="338" actId="1037"/>
          <ac:spMkLst>
            <pc:docMk/>
            <pc:sldMk cId="2827010791" sldId="261"/>
            <ac:spMk id="6" creationId="{B4E54164-03E5-3551-EC74-DEEC59FE8F71}"/>
          </ac:spMkLst>
        </pc:spChg>
        <pc:spChg chg="mod topLvl">
          <ac:chgData name="Susanna Di Giacomo" userId="51cc83ac-d053-465d-a2dd-b77549642faf" providerId="ADAL" clId="{8F183A83-578A-46D8-9599-B4534E062319}" dt="2023-10-19T09:12:02.017" v="350" actId="208"/>
          <ac:spMkLst>
            <pc:docMk/>
            <pc:sldMk cId="2827010791" sldId="261"/>
            <ac:spMk id="12" creationId="{A4D7EFC6-B36D-C550-94A4-E831169964FA}"/>
          </ac:spMkLst>
        </pc:spChg>
        <pc:spChg chg="mod topLvl">
          <ac:chgData name="Susanna Di Giacomo" userId="51cc83ac-d053-465d-a2dd-b77549642faf" providerId="ADAL" clId="{8F183A83-578A-46D8-9599-B4534E062319}" dt="2023-10-19T09:12:02.017" v="350" actId="208"/>
          <ac:spMkLst>
            <pc:docMk/>
            <pc:sldMk cId="2827010791" sldId="261"/>
            <ac:spMk id="17" creationId="{B51E096D-2D58-E1D1-8156-FEED38D9B813}"/>
          </ac:spMkLst>
        </pc:spChg>
        <pc:spChg chg="mod topLvl">
          <ac:chgData name="Susanna Di Giacomo" userId="51cc83ac-d053-465d-a2dd-b77549642faf" providerId="ADAL" clId="{8F183A83-578A-46D8-9599-B4534E062319}" dt="2023-10-19T09:12:02.017" v="350" actId="208"/>
          <ac:spMkLst>
            <pc:docMk/>
            <pc:sldMk cId="2827010791" sldId="261"/>
            <ac:spMk id="18" creationId="{C08C368F-0F28-5B1A-0447-900F5680BBBE}"/>
          </ac:spMkLst>
        </pc:spChg>
        <pc:spChg chg="mod topLvl">
          <ac:chgData name="Susanna Di Giacomo" userId="51cc83ac-d053-465d-a2dd-b77549642faf" providerId="ADAL" clId="{8F183A83-578A-46D8-9599-B4534E062319}" dt="2023-10-19T09:12:02.017" v="350" actId="208"/>
          <ac:spMkLst>
            <pc:docMk/>
            <pc:sldMk cId="2827010791" sldId="261"/>
            <ac:spMk id="27" creationId="{AA77E36B-0BE9-34CA-5723-5E79C346BDDD}"/>
          </ac:spMkLst>
        </pc:spChg>
        <pc:spChg chg="add mod">
          <ac:chgData name="Susanna Di Giacomo" userId="51cc83ac-d053-465d-a2dd-b77549642faf" providerId="ADAL" clId="{8F183A83-578A-46D8-9599-B4534E062319}" dt="2023-10-19T09:19:04.843" v="402" actId="1076"/>
          <ac:spMkLst>
            <pc:docMk/>
            <pc:sldMk cId="2827010791" sldId="261"/>
            <ac:spMk id="49" creationId="{1DEBECC9-510F-5EF8-E3FB-4A3706CDD82F}"/>
          </ac:spMkLst>
        </pc:spChg>
        <pc:spChg chg="add mod">
          <ac:chgData name="Susanna Di Giacomo" userId="51cc83ac-d053-465d-a2dd-b77549642faf" providerId="ADAL" clId="{8F183A83-578A-46D8-9599-B4534E062319}" dt="2023-10-19T09:22:20.822" v="454" actId="1076"/>
          <ac:spMkLst>
            <pc:docMk/>
            <pc:sldMk cId="2827010791" sldId="261"/>
            <ac:spMk id="58" creationId="{5CE49CE9-03B0-D8DE-E7BC-074BBCB5DE32}"/>
          </ac:spMkLst>
        </pc:spChg>
        <pc:spChg chg="add mod">
          <ac:chgData name="Susanna Di Giacomo" userId="51cc83ac-d053-465d-a2dd-b77549642faf" providerId="ADAL" clId="{8F183A83-578A-46D8-9599-B4534E062319}" dt="2023-10-19T09:19:34.774" v="408" actId="1076"/>
          <ac:spMkLst>
            <pc:docMk/>
            <pc:sldMk cId="2827010791" sldId="261"/>
            <ac:spMk id="59" creationId="{DA51A475-F91C-442E-63A9-AFCFF7428857}"/>
          </ac:spMkLst>
        </pc:spChg>
        <pc:spChg chg="add del mod">
          <ac:chgData name="Susanna Di Giacomo" userId="51cc83ac-d053-465d-a2dd-b77549642faf" providerId="ADAL" clId="{8F183A83-578A-46D8-9599-B4534E062319}" dt="2023-10-19T09:15:48.991" v="378"/>
          <ac:spMkLst>
            <pc:docMk/>
            <pc:sldMk cId="2827010791" sldId="261"/>
            <ac:spMk id="60" creationId="{3C717B25-A391-053D-FF9E-EB5B8E26AB54}"/>
          </ac:spMkLst>
        </pc:spChg>
        <pc:spChg chg="add mod">
          <ac:chgData name="Susanna Di Giacomo" userId="51cc83ac-d053-465d-a2dd-b77549642faf" providerId="ADAL" clId="{8F183A83-578A-46D8-9599-B4534E062319}" dt="2023-10-19T09:19:34.774" v="408" actId="1076"/>
          <ac:spMkLst>
            <pc:docMk/>
            <pc:sldMk cId="2827010791" sldId="261"/>
            <ac:spMk id="62" creationId="{BD86E013-14D7-0AEC-DB53-A3DABB8EFD1E}"/>
          </ac:spMkLst>
        </pc:spChg>
        <pc:spChg chg="add mod">
          <ac:chgData name="Susanna Di Giacomo" userId="51cc83ac-d053-465d-a2dd-b77549642faf" providerId="ADAL" clId="{8F183A83-578A-46D8-9599-B4534E062319}" dt="2023-10-19T09:19:34.774" v="408" actId="1076"/>
          <ac:spMkLst>
            <pc:docMk/>
            <pc:sldMk cId="2827010791" sldId="261"/>
            <ac:spMk id="63" creationId="{4ECEF809-0088-43F8-6763-9FC367C3881C}"/>
          </ac:spMkLst>
        </pc:spChg>
        <pc:spChg chg="add mod">
          <ac:chgData name="Susanna Di Giacomo" userId="51cc83ac-d053-465d-a2dd-b77549642faf" providerId="ADAL" clId="{8F183A83-578A-46D8-9599-B4534E062319}" dt="2023-10-19T09:22:35.692" v="456" actId="1076"/>
          <ac:spMkLst>
            <pc:docMk/>
            <pc:sldMk cId="2827010791" sldId="261"/>
            <ac:spMk id="64" creationId="{CCC9D068-808E-1D39-1BDE-61E4E84C8BE2}"/>
          </ac:spMkLst>
        </pc:spChg>
        <pc:spChg chg="add mod">
          <ac:chgData name="Susanna Di Giacomo" userId="51cc83ac-d053-465d-a2dd-b77549642faf" providerId="ADAL" clId="{8F183A83-578A-46D8-9599-B4534E062319}" dt="2023-10-19T09:22:58.912" v="459" actId="14100"/>
          <ac:spMkLst>
            <pc:docMk/>
            <pc:sldMk cId="2827010791" sldId="261"/>
            <ac:spMk id="69" creationId="{1FF91945-3B12-AB9E-E3A2-8070CFD3171E}"/>
          </ac:spMkLst>
        </pc:spChg>
        <pc:spChg chg="add mod">
          <ac:chgData name="Susanna Di Giacomo" userId="51cc83ac-d053-465d-a2dd-b77549642faf" providerId="ADAL" clId="{8F183A83-578A-46D8-9599-B4534E062319}" dt="2023-10-19T09:22:43.020" v="457" actId="1076"/>
          <ac:spMkLst>
            <pc:docMk/>
            <pc:sldMk cId="2827010791" sldId="261"/>
            <ac:spMk id="71" creationId="{A66A60DF-E57B-A343-73EE-2FA703FEAD36}"/>
          </ac:spMkLst>
        </pc:spChg>
        <pc:spChg chg="add mod">
          <ac:chgData name="Susanna Di Giacomo" userId="51cc83ac-d053-465d-a2dd-b77549642faf" providerId="ADAL" clId="{8F183A83-578A-46D8-9599-B4534E062319}" dt="2023-10-19T09:55:41.455" v="533" actId="113"/>
          <ac:spMkLst>
            <pc:docMk/>
            <pc:sldMk cId="2827010791" sldId="261"/>
            <ac:spMk id="73" creationId="{4E8D5D09-4BE7-800A-AD1D-314A6E3EEB17}"/>
          </ac:spMkLst>
        </pc:spChg>
        <pc:grpChg chg="add del mod">
          <ac:chgData name="Susanna Di Giacomo" userId="51cc83ac-d053-465d-a2dd-b77549642faf" providerId="ADAL" clId="{8F183A83-578A-46D8-9599-B4534E062319}" dt="2023-10-19T09:10:53.517" v="342" actId="165"/>
          <ac:grpSpMkLst>
            <pc:docMk/>
            <pc:sldMk cId="2827010791" sldId="261"/>
            <ac:grpSpMk id="11" creationId="{19F23BCB-8053-F732-D1D4-C0AF92317DCF}"/>
          </ac:grpSpMkLst>
        </pc:grpChg>
        <pc:grpChg chg="mod topLvl">
          <ac:chgData name="Susanna Di Giacomo" userId="51cc83ac-d053-465d-a2dd-b77549642faf" providerId="ADAL" clId="{8F183A83-578A-46D8-9599-B4534E062319}" dt="2023-10-19T09:11:24.188" v="345" actId="164"/>
          <ac:grpSpMkLst>
            <pc:docMk/>
            <pc:sldMk cId="2827010791" sldId="261"/>
            <ac:grpSpMk id="14" creationId="{8753B311-4DB8-C5AD-FC59-6B2380C67B27}"/>
          </ac:grpSpMkLst>
        </pc:grpChg>
        <pc:grpChg chg="mod topLvl">
          <ac:chgData name="Susanna Di Giacomo" userId="51cc83ac-d053-465d-a2dd-b77549642faf" providerId="ADAL" clId="{8F183A83-578A-46D8-9599-B4534E062319}" dt="2023-10-19T09:11:24.188" v="345" actId="164"/>
          <ac:grpSpMkLst>
            <pc:docMk/>
            <pc:sldMk cId="2827010791" sldId="261"/>
            <ac:grpSpMk id="16" creationId="{26C962B6-915A-6707-5035-6F467ED65C5E}"/>
          </ac:grpSpMkLst>
        </pc:grpChg>
        <pc:grpChg chg="mod topLvl">
          <ac:chgData name="Susanna Di Giacomo" userId="51cc83ac-d053-465d-a2dd-b77549642faf" providerId="ADAL" clId="{8F183A83-578A-46D8-9599-B4534E062319}" dt="2023-10-19T09:11:24.188" v="345" actId="164"/>
          <ac:grpSpMkLst>
            <pc:docMk/>
            <pc:sldMk cId="2827010791" sldId="261"/>
            <ac:grpSpMk id="23" creationId="{9ED41A83-980B-04EF-0BCB-A07FDD8F51B1}"/>
          </ac:grpSpMkLst>
        </pc:grpChg>
        <pc:grpChg chg="mod topLvl">
          <ac:chgData name="Susanna Di Giacomo" userId="51cc83ac-d053-465d-a2dd-b77549642faf" providerId="ADAL" clId="{8F183A83-578A-46D8-9599-B4534E062319}" dt="2023-10-19T09:11:24.188" v="345" actId="164"/>
          <ac:grpSpMkLst>
            <pc:docMk/>
            <pc:sldMk cId="2827010791" sldId="261"/>
            <ac:grpSpMk id="28" creationId="{03FF3413-A8A3-5DD8-5E84-CD9A0694782D}"/>
          </ac:grpSpMkLst>
        </pc:grpChg>
        <pc:grpChg chg="add del mod">
          <ac:chgData name="Susanna Di Giacomo" userId="51cc83ac-d053-465d-a2dd-b77549642faf" providerId="ADAL" clId="{8F183A83-578A-46D8-9599-B4534E062319}" dt="2023-10-19T09:12:21.661" v="353" actId="478"/>
          <ac:grpSpMkLst>
            <pc:docMk/>
            <pc:sldMk cId="2827010791" sldId="261"/>
            <ac:grpSpMk id="48" creationId="{188804A2-4606-923B-E8B2-036EC242521D}"/>
          </ac:grpSpMkLst>
        </pc:grpChg>
        <pc:picChg chg="add del mod">
          <ac:chgData name="Susanna Di Giacomo" userId="51cc83ac-d053-465d-a2dd-b77549642faf" providerId="ADAL" clId="{8F183A83-578A-46D8-9599-B4534E062319}" dt="2023-10-19T09:02:45.308" v="300" actId="478"/>
          <ac:picMkLst>
            <pc:docMk/>
            <pc:sldMk cId="2827010791" sldId="261"/>
            <ac:picMk id="3" creationId="{A07FBDE2-E409-C0E2-B12B-37127EF85BFE}"/>
          </ac:picMkLst>
        </pc:picChg>
        <pc:picChg chg="add mod">
          <ac:chgData name="Susanna Di Giacomo" userId="51cc83ac-d053-465d-a2dd-b77549642faf" providerId="ADAL" clId="{8F183A83-578A-46D8-9599-B4534E062319}" dt="2023-10-20T12:37:15.232" v="4188" actId="1076"/>
          <ac:picMkLst>
            <pc:docMk/>
            <pc:sldMk cId="2827010791" sldId="261"/>
            <ac:picMk id="4" creationId="{B15880E9-76C0-6EAE-B795-5B1CF1E70209}"/>
          </ac:picMkLst>
        </pc:picChg>
        <pc:picChg chg="add mod">
          <ac:chgData name="Susanna Di Giacomo" userId="51cc83ac-d053-465d-a2dd-b77549642faf" providerId="ADAL" clId="{8F183A83-578A-46D8-9599-B4534E062319}" dt="2023-10-19T09:19:04.843" v="402" actId="1076"/>
          <ac:picMkLst>
            <pc:docMk/>
            <pc:sldMk cId="2827010791" sldId="261"/>
            <ac:picMk id="5" creationId="{055C8277-E6AF-E6EB-64CD-4D48C3A6E821}"/>
          </ac:picMkLst>
        </pc:picChg>
        <pc:picChg chg="add del mod">
          <ac:chgData name="Susanna Di Giacomo" userId="51cc83ac-d053-465d-a2dd-b77549642faf" providerId="ADAL" clId="{8F183A83-578A-46D8-9599-B4534E062319}" dt="2023-10-19T09:12:28.148" v="355" actId="478"/>
          <ac:picMkLst>
            <pc:docMk/>
            <pc:sldMk cId="2827010791" sldId="261"/>
            <ac:picMk id="52" creationId="{D9949F70-CF13-DE84-2FBE-BA06752592A0}"/>
          </ac:picMkLst>
        </pc:picChg>
        <pc:picChg chg="add mod">
          <ac:chgData name="Susanna Di Giacomo" userId="51cc83ac-d053-465d-a2dd-b77549642faf" providerId="ADAL" clId="{8F183A83-578A-46D8-9599-B4534E062319}" dt="2023-10-19T09:19:18.207" v="405" actId="1076"/>
          <ac:picMkLst>
            <pc:docMk/>
            <pc:sldMk cId="2827010791" sldId="261"/>
            <ac:picMk id="53" creationId="{61C05882-E8C5-A13D-487B-EAB635B6F557}"/>
          </ac:picMkLst>
        </pc:picChg>
        <pc:picChg chg="add mod">
          <ac:chgData name="Susanna Di Giacomo" userId="51cc83ac-d053-465d-a2dd-b77549642faf" providerId="ADAL" clId="{8F183A83-578A-46D8-9599-B4534E062319}" dt="2023-10-19T09:21:53.885" v="452" actId="1076"/>
          <ac:picMkLst>
            <pc:docMk/>
            <pc:sldMk cId="2827010791" sldId="261"/>
            <ac:picMk id="72" creationId="{D415B738-28B6-8C23-5510-A478AACF4421}"/>
          </ac:picMkLst>
        </pc:picChg>
        <pc:cxnChg chg="add mod">
          <ac:chgData name="Susanna Di Giacomo" userId="51cc83ac-d053-465d-a2dd-b77549642faf" providerId="ADAL" clId="{8F183A83-578A-46D8-9599-B4534E062319}" dt="2023-10-19T09:19:07.651" v="403" actId="14100"/>
          <ac:cxnSpMkLst>
            <pc:docMk/>
            <pc:sldMk cId="2827010791" sldId="261"/>
            <ac:cxnSpMk id="7" creationId="{019B78B7-940A-EFB6-FBE3-CAA4E62EAE49}"/>
          </ac:cxnSpMkLst>
        </pc:cxnChg>
        <pc:cxnChg chg="add mod">
          <ac:chgData name="Susanna Di Giacomo" userId="51cc83ac-d053-465d-a2dd-b77549642faf" providerId="ADAL" clId="{8F183A83-578A-46D8-9599-B4534E062319}" dt="2023-10-19T09:19:09.702" v="404" actId="14100"/>
          <ac:cxnSpMkLst>
            <pc:docMk/>
            <pc:sldMk cId="2827010791" sldId="261"/>
            <ac:cxnSpMk id="8" creationId="{5C86A3DB-97E6-36F6-0FDD-C61C53F40B2D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13" creationId="{F845EDA0-D150-5D7E-AC9C-95B9726F922D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15" creationId="{C7FA8908-7998-143D-6F28-5D170BFAB565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19" creationId="{FD62C58E-6742-BE8F-C0F8-79F8C66A3136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0" creationId="{F5BF4510-FC50-1547-141C-0057E2E8DCCD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1" creationId="{25139C83-3DDE-2358-ED74-A66D4C926FB9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2" creationId="{6FF6E54F-88C5-D6E9-667B-8864FF812D0E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4" creationId="{4B0696D7-26B3-120F-D0A4-DE3126D09829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5" creationId="{93321BA9-2330-5A7B-2C0D-FACEF317D940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6" creationId="{EE11CCC8-5980-DB08-AC78-70916F1D42B9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29" creationId="{6419103A-9A5F-BA28-0FFC-6CE5B89A7C23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0" creationId="{EF987D64-8CB7-70AC-5695-8E8D25C3C198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1" creationId="{ECCA8938-8215-5D77-C356-E67ACC37F8FC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2" creationId="{D9D98AE9-D880-1DCD-A773-5C3BB85B4570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3" creationId="{457FC71B-0751-FA84-DF98-8F52C498CB9A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4" creationId="{BFA9A893-618F-9C24-526A-8F40585B3C07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5" creationId="{468DDDDF-304C-BE28-A162-D6F9B903ADF4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6" creationId="{10E6FCB2-F9F2-F6B4-F6BD-AD628D412BEA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7" creationId="{462DE4E7-298C-84CC-009F-EADE04E0B596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8" creationId="{E9DDC802-97F5-F77E-EECE-468B713E7722}"/>
          </ac:cxnSpMkLst>
        </pc:cxnChg>
        <pc:cxnChg chg="mod topLvl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39" creationId="{E8484808-A877-A854-2735-159FFF723CD2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0" creationId="{58FEC321-B7F8-D133-D72F-1691F03F67B5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1" creationId="{44A24E21-0A91-3888-EC12-D3E054E54881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2" creationId="{E7EFAF76-E695-3272-C969-6657E6BF8AB0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3" creationId="{924C1098-7C0C-C3BA-81B8-34DF6C0A3255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4" creationId="{9923E122-FDF7-A6E3-BE15-888F834215D7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5" creationId="{59DC8059-F386-26BD-4DFC-8B51428351E3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6" creationId="{5AAC2CDF-81F3-E490-BDB8-59F2683EA648}"/>
          </ac:cxnSpMkLst>
        </pc:cxnChg>
        <pc:cxnChg chg="mod">
          <ac:chgData name="Susanna Di Giacomo" userId="51cc83ac-d053-465d-a2dd-b77549642faf" providerId="ADAL" clId="{8F183A83-578A-46D8-9599-B4534E062319}" dt="2023-10-19T09:12:02.017" v="350" actId="208"/>
          <ac:cxnSpMkLst>
            <pc:docMk/>
            <pc:sldMk cId="2827010791" sldId="261"/>
            <ac:cxnSpMk id="47" creationId="{CFF5578A-866E-428A-CFD8-B98BF42850FA}"/>
          </ac:cxnSpMkLst>
        </pc:cxnChg>
        <pc:cxnChg chg="add mod">
          <ac:chgData name="Susanna Di Giacomo" userId="51cc83ac-d053-465d-a2dd-b77549642faf" providerId="ADAL" clId="{8F183A83-578A-46D8-9599-B4534E062319}" dt="2023-10-19T09:19:21.258" v="406" actId="14100"/>
          <ac:cxnSpMkLst>
            <pc:docMk/>
            <pc:sldMk cId="2827010791" sldId="261"/>
            <ac:cxnSpMk id="50" creationId="{5156387D-62AC-23E1-C90F-DD2563B53BFD}"/>
          </ac:cxnSpMkLst>
        </pc:cxnChg>
        <pc:cxnChg chg="add mod">
          <ac:chgData name="Susanna Di Giacomo" userId="51cc83ac-d053-465d-a2dd-b77549642faf" providerId="ADAL" clId="{8F183A83-578A-46D8-9599-B4534E062319}" dt="2023-10-19T09:19:23.579" v="407" actId="14100"/>
          <ac:cxnSpMkLst>
            <pc:docMk/>
            <pc:sldMk cId="2827010791" sldId="261"/>
            <ac:cxnSpMk id="51" creationId="{80ED6183-A75E-4F8E-C298-93BBBDD04032}"/>
          </ac:cxnSpMkLst>
        </pc:cxnChg>
      </pc:sldChg>
      <pc:sldChg chg="addSp delSp modSp new del mod ord modShow">
        <pc:chgData name="Susanna Di Giacomo" userId="51cc83ac-d053-465d-a2dd-b77549642faf" providerId="ADAL" clId="{8F183A83-578A-46D8-9599-B4534E062319}" dt="2023-10-20T13:42:29.377" v="4745" actId="47"/>
        <pc:sldMkLst>
          <pc:docMk/>
          <pc:sldMk cId="3642430185" sldId="262"/>
        </pc:sldMkLst>
        <pc:picChg chg="add del mod">
          <ac:chgData name="Susanna Di Giacomo" userId="51cc83ac-d053-465d-a2dd-b77549642faf" providerId="ADAL" clId="{8F183A83-578A-46D8-9599-B4534E062319}" dt="2023-10-19T09:02:46.331" v="301" actId="478"/>
          <ac:picMkLst>
            <pc:docMk/>
            <pc:sldMk cId="3642430185" sldId="262"/>
            <ac:picMk id="3" creationId="{7458F216-38B8-CE0F-CF1B-A96CF07BB97E}"/>
          </ac:picMkLst>
        </pc:picChg>
        <pc:picChg chg="add del mod">
          <ac:chgData name="Susanna Di Giacomo" userId="51cc83ac-d053-465d-a2dd-b77549642faf" providerId="ADAL" clId="{8F183A83-578A-46D8-9599-B4534E062319}" dt="2023-10-19T09:06:11.028" v="309" actId="478"/>
          <ac:picMkLst>
            <pc:docMk/>
            <pc:sldMk cId="3642430185" sldId="262"/>
            <ac:picMk id="4" creationId="{91FEAE8A-8651-6D1A-56E0-25F182EC32CE}"/>
          </ac:picMkLst>
        </pc:picChg>
        <pc:picChg chg="add mod">
          <ac:chgData name="Susanna Di Giacomo" userId="51cc83ac-d053-465d-a2dd-b77549642faf" providerId="ADAL" clId="{8F183A83-578A-46D8-9599-B4534E062319}" dt="2023-10-19T09:06:37.175" v="314" actId="1076"/>
          <ac:picMkLst>
            <pc:docMk/>
            <pc:sldMk cId="3642430185" sldId="262"/>
            <ac:picMk id="5" creationId="{1FD1C98A-40BE-6703-76BC-59E5B02B600B}"/>
          </ac:picMkLst>
        </pc:picChg>
      </pc:sldChg>
      <pc:sldChg chg="addSp modSp new mod">
        <pc:chgData name="Susanna Di Giacomo" userId="51cc83ac-d053-465d-a2dd-b77549642faf" providerId="ADAL" clId="{8F183A83-578A-46D8-9599-B4534E062319}" dt="2023-10-19T09:25:04.275" v="497" actId="1076"/>
        <pc:sldMkLst>
          <pc:docMk/>
          <pc:sldMk cId="3822338059" sldId="263"/>
        </pc:sldMkLst>
        <pc:spChg chg="mod">
          <ac:chgData name="Susanna Di Giacomo" userId="51cc83ac-d053-465d-a2dd-b77549642faf" providerId="ADAL" clId="{8F183A83-578A-46D8-9599-B4534E062319}" dt="2023-10-19T09:23:42.091" v="483" actId="20577"/>
          <ac:spMkLst>
            <pc:docMk/>
            <pc:sldMk cId="3822338059" sldId="263"/>
            <ac:spMk id="2" creationId="{6A00AAF5-83F8-9D72-F880-34A3A2593C97}"/>
          </ac:spMkLst>
        </pc:spChg>
        <pc:spChg chg="add mod">
          <ac:chgData name="Susanna Di Giacomo" userId="51cc83ac-d053-465d-a2dd-b77549642faf" providerId="ADAL" clId="{8F183A83-578A-46D8-9599-B4534E062319}" dt="2023-10-19T09:24:55.612" v="496" actId="20577"/>
          <ac:spMkLst>
            <pc:docMk/>
            <pc:sldMk cId="3822338059" sldId="263"/>
            <ac:spMk id="3" creationId="{649ADDC8-B590-0C72-3472-3B8291B5EF02}"/>
          </ac:spMkLst>
        </pc:spChg>
        <pc:spChg chg="add mod">
          <ac:chgData name="Susanna Di Giacomo" userId="51cc83ac-d053-465d-a2dd-b77549642faf" providerId="ADAL" clId="{8F183A83-578A-46D8-9599-B4534E062319}" dt="2023-10-19T09:25:04.275" v="497" actId="1076"/>
          <ac:spMkLst>
            <pc:docMk/>
            <pc:sldMk cId="3822338059" sldId="263"/>
            <ac:spMk id="4" creationId="{87A899AC-FCA4-6E15-4FC5-58060D0C9D34}"/>
          </ac:spMkLst>
        </pc:spChg>
        <pc:spChg chg="add mod">
          <ac:chgData name="Susanna Di Giacomo" userId="51cc83ac-d053-465d-a2dd-b77549642faf" providerId="ADAL" clId="{8F183A83-578A-46D8-9599-B4534E062319}" dt="2023-10-19T09:25:04.275" v="497" actId="1076"/>
          <ac:spMkLst>
            <pc:docMk/>
            <pc:sldMk cId="3822338059" sldId="263"/>
            <ac:spMk id="5" creationId="{C5A8F41E-7C2B-57AD-C0F3-C467FC583745}"/>
          </ac:spMkLst>
        </pc:spChg>
        <pc:spChg chg="add mod">
          <ac:chgData name="Susanna Di Giacomo" userId="51cc83ac-d053-465d-a2dd-b77549642faf" providerId="ADAL" clId="{8F183A83-578A-46D8-9599-B4534E062319}" dt="2023-10-19T09:25:04.275" v="497" actId="1076"/>
          <ac:spMkLst>
            <pc:docMk/>
            <pc:sldMk cId="3822338059" sldId="263"/>
            <ac:spMk id="7" creationId="{5C0403BB-665D-242C-3033-46D23BB00E38}"/>
          </ac:spMkLst>
        </pc:spChg>
        <pc:spChg chg="add mod">
          <ac:chgData name="Susanna Di Giacomo" userId="51cc83ac-d053-465d-a2dd-b77549642faf" providerId="ADAL" clId="{8F183A83-578A-46D8-9599-B4534E062319}" dt="2023-10-19T09:25:04.275" v="497" actId="1076"/>
          <ac:spMkLst>
            <pc:docMk/>
            <pc:sldMk cId="3822338059" sldId="263"/>
            <ac:spMk id="8" creationId="{D87C5F48-AC71-4B3E-962A-B2A0B4463115}"/>
          </ac:spMkLst>
        </pc:spChg>
        <pc:picChg chg="add mod">
          <ac:chgData name="Susanna Di Giacomo" userId="51cc83ac-d053-465d-a2dd-b77549642faf" providerId="ADAL" clId="{8F183A83-578A-46D8-9599-B4534E062319}" dt="2023-10-19T09:25:04.275" v="497" actId="1076"/>
          <ac:picMkLst>
            <pc:docMk/>
            <pc:sldMk cId="3822338059" sldId="263"/>
            <ac:picMk id="6" creationId="{C3B3BEA9-956C-4FA0-8E09-5CEC7932C105}"/>
          </ac:picMkLst>
        </pc:picChg>
        <pc:picChg chg="add mod">
          <ac:chgData name="Susanna Di Giacomo" userId="51cc83ac-d053-465d-a2dd-b77549642faf" providerId="ADAL" clId="{8F183A83-578A-46D8-9599-B4534E062319}" dt="2023-10-19T09:25:04.275" v="497" actId="1076"/>
          <ac:picMkLst>
            <pc:docMk/>
            <pc:sldMk cId="3822338059" sldId="263"/>
            <ac:picMk id="9" creationId="{5616DC63-14E6-EBFB-F8FB-CD1359618E03}"/>
          </ac:picMkLst>
        </pc:picChg>
        <pc:picChg chg="add mod">
          <ac:chgData name="Susanna Di Giacomo" userId="51cc83ac-d053-465d-a2dd-b77549642faf" providerId="ADAL" clId="{8F183A83-578A-46D8-9599-B4534E062319}" dt="2023-10-19T09:25:04.275" v="497" actId="1076"/>
          <ac:picMkLst>
            <pc:docMk/>
            <pc:sldMk cId="3822338059" sldId="263"/>
            <ac:picMk id="10" creationId="{1DC0134F-0399-5AA3-2D35-94C8157F6137}"/>
          </ac:picMkLst>
        </pc:picChg>
      </pc:sldChg>
      <pc:sldChg chg="addSp delSp modSp new mod">
        <pc:chgData name="Susanna Di Giacomo" userId="51cc83ac-d053-465d-a2dd-b77549642faf" providerId="ADAL" clId="{8F183A83-578A-46D8-9599-B4534E062319}" dt="2023-10-19T10:00:14.367" v="630" actId="1076"/>
        <pc:sldMkLst>
          <pc:docMk/>
          <pc:sldMk cId="3812895726" sldId="264"/>
        </pc:sldMkLst>
        <pc:spChg chg="mod">
          <ac:chgData name="Susanna Di Giacomo" userId="51cc83ac-d053-465d-a2dd-b77549642faf" providerId="ADAL" clId="{8F183A83-578A-46D8-9599-B4534E062319}" dt="2023-10-19T09:55:55.337" v="540" actId="20577"/>
          <ac:spMkLst>
            <pc:docMk/>
            <pc:sldMk cId="3812895726" sldId="264"/>
            <ac:spMk id="2" creationId="{FE001B63-0A1C-0EB9-85AE-ABD35B454FD1}"/>
          </ac:spMkLst>
        </pc:spChg>
        <pc:spChg chg="mod">
          <ac:chgData name="Susanna Di Giacomo" userId="51cc83ac-d053-465d-a2dd-b77549642faf" providerId="ADAL" clId="{8F183A83-578A-46D8-9599-B4534E062319}" dt="2023-10-19T09:57:26.859" v="565" actId="1076"/>
          <ac:spMkLst>
            <pc:docMk/>
            <pc:sldMk cId="3812895726" sldId="264"/>
            <ac:spMk id="5" creationId="{F2876F73-ABEB-0E03-330E-04FA2975023A}"/>
          </ac:spMkLst>
        </pc:spChg>
        <pc:spChg chg="mod">
          <ac:chgData name="Susanna Di Giacomo" userId="51cc83ac-d053-465d-a2dd-b77549642faf" providerId="ADAL" clId="{8F183A83-578A-46D8-9599-B4534E062319}" dt="2023-10-19T09:57:23.683" v="564" actId="1076"/>
          <ac:spMkLst>
            <pc:docMk/>
            <pc:sldMk cId="3812895726" sldId="264"/>
            <ac:spMk id="6" creationId="{C3980097-3221-C398-78F5-5F1824ED46B9}"/>
          </ac:spMkLst>
        </pc:spChg>
        <pc:spChg chg="mod">
          <ac:chgData name="Susanna Di Giacomo" userId="51cc83ac-d053-465d-a2dd-b77549642faf" providerId="ADAL" clId="{8F183A83-578A-46D8-9599-B4534E062319}" dt="2023-10-19T09:56:48.963" v="555" actId="1076"/>
          <ac:spMkLst>
            <pc:docMk/>
            <pc:sldMk cId="3812895726" sldId="264"/>
            <ac:spMk id="9" creationId="{86B4E773-4836-73B8-8BB2-39185FA02EB0}"/>
          </ac:spMkLst>
        </pc:spChg>
        <pc:spChg chg="mod">
          <ac:chgData name="Susanna Di Giacomo" userId="51cc83ac-d053-465d-a2dd-b77549642faf" providerId="ADAL" clId="{8F183A83-578A-46D8-9599-B4534E062319}" dt="2023-10-19T09:56:48.963" v="555" actId="1076"/>
          <ac:spMkLst>
            <pc:docMk/>
            <pc:sldMk cId="3812895726" sldId="264"/>
            <ac:spMk id="10" creationId="{562E265D-B8DC-2165-DCAD-7A50E04C74FE}"/>
          </ac:spMkLst>
        </pc:spChg>
        <pc:spChg chg="add mod">
          <ac:chgData name="Susanna Di Giacomo" userId="51cc83ac-d053-465d-a2dd-b77549642faf" providerId="ADAL" clId="{8F183A83-578A-46D8-9599-B4534E062319}" dt="2023-10-19T09:57:16.592" v="563" actId="1076"/>
          <ac:spMkLst>
            <pc:docMk/>
            <pc:sldMk cId="3812895726" sldId="264"/>
            <ac:spMk id="12" creationId="{B04F044C-525A-33CA-508F-BDF70AC96BF6}"/>
          </ac:spMkLst>
        </pc:spChg>
        <pc:spChg chg="add mod">
          <ac:chgData name="Susanna Di Giacomo" userId="51cc83ac-d053-465d-a2dd-b77549642faf" providerId="ADAL" clId="{8F183A83-578A-46D8-9599-B4534E062319}" dt="2023-10-19T09:59:47.513" v="626" actId="1076"/>
          <ac:spMkLst>
            <pc:docMk/>
            <pc:sldMk cId="3812895726" sldId="264"/>
            <ac:spMk id="13" creationId="{8697D126-2F88-3884-7A2C-63ECD279B85F}"/>
          </ac:spMkLst>
        </pc:spChg>
        <pc:spChg chg="add mod">
          <ac:chgData name="Susanna Di Giacomo" userId="51cc83ac-d053-465d-a2dd-b77549642faf" providerId="ADAL" clId="{8F183A83-578A-46D8-9599-B4534E062319}" dt="2023-10-19T10:00:08.040" v="628" actId="208"/>
          <ac:spMkLst>
            <pc:docMk/>
            <pc:sldMk cId="3812895726" sldId="264"/>
            <ac:spMk id="15" creationId="{30C96730-2716-03A3-63CF-1E979013F58E}"/>
          </ac:spMkLst>
        </pc:spChg>
        <pc:grpChg chg="add del mod">
          <ac:chgData name="Susanna Di Giacomo" userId="51cc83ac-d053-465d-a2dd-b77549642faf" providerId="ADAL" clId="{8F183A83-578A-46D8-9599-B4534E062319}" dt="2023-10-19T09:56:48.963" v="555" actId="1076"/>
          <ac:grpSpMkLst>
            <pc:docMk/>
            <pc:sldMk cId="3812895726" sldId="264"/>
            <ac:grpSpMk id="4" creationId="{6650B697-2D0E-129E-041C-960C2EC1C29B}"/>
          </ac:grpSpMkLst>
        </pc:grpChg>
        <pc:grpChg chg="add mod">
          <ac:chgData name="Susanna Di Giacomo" userId="51cc83ac-d053-465d-a2dd-b77549642faf" providerId="ADAL" clId="{8F183A83-578A-46D8-9599-B4534E062319}" dt="2023-10-19T09:56:48.963" v="555" actId="1076"/>
          <ac:grpSpMkLst>
            <pc:docMk/>
            <pc:sldMk cId="3812895726" sldId="264"/>
            <ac:grpSpMk id="11" creationId="{1E32AA24-7FE6-34D6-E133-9661F84C672E}"/>
          </ac:grpSpMkLst>
        </pc:grpChg>
        <pc:picChg chg="add mod">
          <ac:chgData name="Susanna Di Giacomo" userId="51cc83ac-d053-465d-a2dd-b77549642faf" providerId="ADAL" clId="{8F183A83-578A-46D8-9599-B4534E062319}" dt="2023-10-19T09:56:48.963" v="555" actId="1076"/>
          <ac:picMkLst>
            <pc:docMk/>
            <pc:sldMk cId="3812895726" sldId="264"/>
            <ac:picMk id="3" creationId="{889565F5-436E-E832-E9C9-FFFA68A740F3}"/>
          </ac:picMkLst>
        </pc:picChg>
        <pc:picChg chg="add mod">
          <ac:chgData name="Susanna Di Giacomo" userId="51cc83ac-d053-465d-a2dd-b77549642faf" providerId="ADAL" clId="{8F183A83-578A-46D8-9599-B4534E062319}" dt="2023-10-19T10:00:14.367" v="630" actId="1076"/>
          <ac:picMkLst>
            <pc:docMk/>
            <pc:sldMk cId="3812895726" sldId="264"/>
            <ac:picMk id="14" creationId="{195F724C-AC2B-43C7-20D5-88AC4B4AF817}"/>
          </ac:picMkLst>
        </pc:picChg>
        <pc:cxnChg chg="mod">
          <ac:chgData name="Susanna Di Giacomo" userId="51cc83ac-d053-465d-a2dd-b77549642faf" providerId="ADAL" clId="{8F183A83-578A-46D8-9599-B4534E062319}" dt="2023-10-19T09:56:48.963" v="555" actId="1076"/>
          <ac:cxnSpMkLst>
            <pc:docMk/>
            <pc:sldMk cId="3812895726" sldId="264"/>
            <ac:cxnSpMk id="7" creationId="{A3796AB9-3289-1D3B-2DB7-5C93DEA4D6FE}"/>
          </ac:cxnSpMkLst>
        </pc:cxnChg>
        <pc:cxnChg chg="mod">
          <ac:chgData name="Susanna Di Giacomo" userId="51cc83ac-d053-465d-a2dd-b77549642faf" providerId="ADAL" clId="{8F183A83-578A-46D8-9599-B4534E062319}" dt="2023-10-19T09:56:48.963" v="555" actId="1076"/>
          <ac:cxnSpMkLst>
            <pc:docMk/>
            <pc:sldMk cId="3812895726" sldId="264"/>
            <ac:cxnSpMk id="8" creationId="{FFD58268-DDED-E446-999A-067C4185C666}"/>
          </ac:cxnSpMkLst>
        </pc:cxnChg>
        <pc:cxnChg chg="add mod">
          <ac:chgData name="Susanna Di Giacomo" userId="51cc83ac-d053-465d-a2dd-b77549642faf" providerId="ADAL" clId="{8F183A83-578A-46D8-9599-B4534E062319}" dt="2023-10-19T10:00:10.058" v="629" actId="208"/>
          <ac:cxnSpMkLst>
            <pc:docMk/>
            <pc:sldMk cId="3812895726" sldId="264"/>
            <ac:cxnSpMk id="16" creationId="{590D650D-64DF-4A80-23E9-A5F6D53E3F98}"/>
          </ac:cxnSpMkLst>
        </pc:cxnChg>
      </pc:sldChg>
      <pc:sldChg chg="new del">
        <pc:chgData name="Susanna Di Giacomo" userId="51cc83ac-d053-465d-a2dd-b77549642faf" providerId="ADAL" clId="{8F183A83-578A-46D8-9599-B4534E062319}" dt="2023-10-19T10:01:36.056" v="633" actId="47"/>
        <pc:sldMkLst>
          <pc:docMk/>
          <pc:sldMk cId="1259117290" sldId="265"/>
        </pc:sldMkLst>
      </pc:sldChg>
      <pc:sldChg chg="addSp delSp modSp new mod">
        <pc:chgData name="Susanna Di Giacomo" userId="51cc83ac-d053-465d-a2dd-b77549642faf" providerId="ADAL" clId="{8F183A83-578A-46D8-9599-B4534E062319}" dt="2023-10-20T13:41:37.166" v="4744" actId="113"/>
        <pc:sldMkLst>
          <pc:docMk/>
          <pc:sldMk cId="2090863091" sldId="266"/>
        </pc:sldMkLst>
        <pc:spChg chg="mod">
          <ac:chgData name="Susanna Di Giacomo" userId="51cc83ac-d053-465d-a2dd-b77549642faf" providerId="ADAL" clId="{8F183A83-578A-46D8-9599-B4534E062319}" dt="2023-10-19T10:01:44.270" v="650" actId="20577"/>
          <ac:spMkLst>
            <pc:docMk/>
            <pc:sldMk cId="2090863091" sldId="266"/>
            <ac:spMk id="2" creationId="{193F71F3-1561-21E8-4F9A-960DD1922384}"/>
          </ac:spMkLst>
        </pc:spChg>
        <pc:spChg chg="add mod">
          <ac:chgData name="Susanna Di Giacomo" userId="51cc83ac-d053-465d-a2dd-b77549642faf" providerId="ADAL" clId="{8F183A83-578A-46D8-9599-B4534E062319}" dt="2023-10-20T13:41:37.166" v="4744" actId="113"/>
          <ac:spMkLst>
            <pc:docMk/>
            <pc:sldMk cId="2090863091" sldId="266"/>
            <ac:spMk id="3" creationId="{0EDCB49A-8DF4-85A5-68D4-5CAA70A7AAB8}"/>
          </ac:spMkLst>
        </pc:spChg>
        <pc:spChg chg="mod topLvl">
          <ac:chgData name="Susanna Di Giacomo" userId="51cc83ac-d053-465d-a2dd-b77549642faf" providerId="ADAL" clId="{8F183A83-578A-46D8-9599-B4534E062319}" dt="2023-10-19T13:16:09.385" v="681" actId="164"/>
          <ac:spMkLst>
            <pc:docMk/>
            <pc:sldMk cId="2090863091" sldId="266"/>
            <ac:spMk id="7" creationId="{7EE2D8AC-34CF-9A8C-0841-68EC416ACA93}"/>
          </ac:spMkLst>
        </pc:spChg>
        <pc:spChg chg="mod topLvl">
          <ac:chgData name="Susanna Di Giacomo" userId="51cc83ac-d053-465d-a2dd-b77549642faf" providerId="ADAL" clId="{8F183A83-578A-46D8-9599-B4534E062319}" dt="2023-10-19T13:16:09.385" v="681" actId="164"/>
          <ac:spMkLst>
            <pc:docMk/>
            <pc:sldMk cId="2090863091" sldId="266"/>
            <ac:spMk id="8" creationId="{F02FA673-6B69-1FB1-B60B-E73486B63CFE}"/>
          </ac:spMkLst>
        </pc:spChg>
        <pc:spChg chg="mod topLvl">
          <ac:chgData name="Susanna Di Giacomo" userId="51cc83ac-d053-465d-a2dd-b77549642faf" providerId="ADAL" clId="{8F183A83-578A-46D8-9599-B4534E062319}" dt="2023-10-19T13:16:09.385" v="681" actId="164"/>
          <ac:spMkLst>
            <pc:docMk/>
            <pc:sldMk cId="2090863091" sldId="266"/>
            <ac:spMk id="9" creationId="{F6700D4A-279E-DEBB-FB49-93009554F0C7}"/>
          </ac:spMkLst>
        </pc:spChg>
        <pc:spChg chg="mod topLvl">
          <ac:chgData name="Susanna Di Giacomo" userId="51cc83ac-d053-465d-a2dd-b77549642faf" providerId="ADAL" clId="{8F183A83-578A-46D8-9599-B4534E062319}" dt="2023-10-19T13:16:09.385" v="681" actId="164"/>
          <ac:spMkLst>
            <pc:docMk/>
            <pc:sldMk cId="2090863091" sldId="266"/>
            <ac:spMk id="10" creationId="{CC521F0D-8F5F-A229-9B26-88687F609C3B}"/>
          </ac:spMkLst>
        </pc:spChg>
        <pc:spChg chg="mod topLvl">
          <ac:chgData name="Susanna Di Giacomo" userId="51cc83ac-d053-465d-a2dd-b77549642faf" providerId="ADAL" clId="{8F183A83-578A-46D8-9599-B4534E062319}" dt="2023-10-19T13:16:09.385" v="681" actId="164"/>
          <ac:spMkLst>
            <pc:docMk/>
            <pc:sldMk cId="2090863091" sldId="266"/>
            <ac:spMk id="11" creationId="{20C9DDE2-9065-2892-8257-DA197CD1736D}"/>
          </ac:spMkLst>
        </pc:spChg>
        <pc:spChg chg="mod topLvl">
          <ac:chgData name="Susanna Di Giacomo" userId="51cc83ac-d053-465d-a2dd-b77549642faf" providerId="ADAL" clId="{8F183A83-578A-46D8-9599-B4534E062319}" dt="2023-10-19T13:16:09.385" v="681" actId="164"/>
          <ac:spMkLst>
            <pc:docMk/>
            <pc:sldMk cId="2090863091" sldId="266"/>
            <ac:spMk id="18" creationId="{85E678B6-80B5-23CB-BB4C-867F3CBCAE29}"/>
          </ac:spMkLst>
        </pc:spChg>
        <pc:spChg chg="mod">
          <ac:chgData name="Susanna Di Giacomo" userId="51cc83ac-d053-465d-a2dd-b77549642faf" providerId="ADAL" clId="{8F183A83-578A-46D8-9599-B4534E062319}" dt="2023-10-19T13:15:56.888" v="680" actId="165"/>
          <ac:spMkLst>
            <pc:docMk/>
            <pc:sldMk cId="2090863091" sldId="266"/>
            <ac:spMk id="19" creationId="{165C7B6F-E296-57A3-CBA7-0B72FC298FE6}"/>
          </ac:spMkLst>
        </pc:spChg>
        <pc:spChg chg="mod">
          <ac:chgData name="Susanna Di Giacomo" userId="51cc83ac-d053-465d-a2dd-b77549642faf" providerId="ADAL" clId="{8F183A83-578A-46D8-9599-B4534E062319}" dt="2023-10-19T13:15:56.888" v="680" actId="165"/>
          <ac:spMkLst>
            <pc:docMk/>
            <pc:sldMk cId="2090863091" sldId="266"/>
            <ac:spMk id="20" creationId="{AB23F532-E3E4-B558-DAA4-34695BCA36D7}"/>
          </ac:spMkLst>
        </pc:spChg>
        <pc:spChg chg="add mod">
          <ac:chgData name="Susanna Di Giacomo" userId="51cc83ac-d053-465d-a2dd-b77549642faf" providerId="ADAL" clId="{8F183A83-578A-46D8-9599-B4534E062319}" dt="2023-10-19T14:32:24.460" v="924" actId="1076"/>
          <ac:spMkLst>
            <pc:docMk/>
            <pc:sldMk cId="2090863091" sldId="266"/>
            <ac:spMk id="102" creationId="{BAAE934E-4063-773C-14D7-2A5173A1D45C}"/>
          </ac:spMkLst>
        </pc:spChg>
        <pc:spChg chg="add mod">
          <ac:chgData name="Susanna Di Giacomo" userId="51cc83ac-d053-465d-a2dd-b77549642faf" providerId="ADAL" clId="{8F183A83-578A-46D8-9599-B4534E062319}" dt="2023-10-19T14:34:30.291" v="941" actId="20577"/>
          <ac:spMkLst>
            <pc:docMk/>
            <pc:sldMk cId="2090863091" sldId="266"/>
            <ac:spMk id="104" creationId="{81CB5E46-5AFA-4E3A-4621-052D0F1A1696}"/>
          </ac:spMkLst>
        </pc:spChg>
        <pc:spChg chg="add mod">
          <ac:chgData name="Susanna Di Giacomo" userId="51cc83ac-d053-465d-a2dd-b77549642faf" providerId="ADAL" clId="{8F183A83-578A-46D8-9599-B4534E062319}" dt="2023-10-19T13:26:11.829" v="855" actId="1076"/>
          <ac:spMkLst>
            <pc:docMk/>
            <pc:sldMk cId="2090863091" sldId="266"/>
            <ac:spMk id="111" creationId="{C58B8ECE-0A91-2E57-C534-4960DA60109D}"/>
          </ac:spMkLst>
        </pc:spChg>
        <pc:spChg chg="add mod">
          <ac:chgData name="Susanna Di Giacomo" userId="51cc83ac-d053-465d-a2dd-b77549642faf" providerId="ADAL" clId="{8F183A83-578A-46D8-9599-B4534E062319}" dt="2023-10-19T13:26:28.119" v="862" actId="1076"/>
          <ac:spMkLst>
            <pc:docMk/>
            <pc:sldMk cId="2090863091" sldId="266"/>
            <ac:spMk id="112" creationId="{8CA8D8A9-A88F-D3DE-A238-016ABEBF48B0}"/>
          </ac:spMkLst>
        </pc:spChg>
        <pc:spChg chg="add mod">
          <ac:chgData name="Susanna Di Giacomo" userId="51cc83ac-d053-465d-a2dd-b77549642faf" providerId="ADAL" clId="{8F183A83-578A-46D8-9599-B4534E062319}" dt="2023-10-19T14:32:24.460" v="924" actId="1076"/>
          <ac:spMkLst>
            <pc:docMk/>
            <pc:sldMk cId="2090863091" sldId="266"/>
            <ac:spMk id="114" creationId="{DEFEF25E-23B1-331D-6735-79654D1CF1E8}"/>
          </ac:spMkLst>
        </pc:spChg>
        <pc:spChg chg="add mod">
          <ac:chgData name="Susanna Di Giacomo" userId="51cc83ac-d053-465d-a2dd-b77549642faf" providerId="ADAL" clId="{8F183A83-578A-46D8-9599-B4534E062319}" dt="2023-10-19T14:33:15.341" v="936" actId="1076"/>
          <ac:spMkLst>
            <pc:docMk/>
            <pc:sldMk cId="2090863091" sldId="266"/>
            <ac:spMk id="116" creationId="{110589D2-4340-6D3F-D087-A3A63EC7D5CE}"/>
          </ac:spMkLst>
        </pc:spChg>
        <pc:grpChg chg="add del mod">
          <ac:chgData name="Susanna Di Giacomo" userId="51cc83ac-d053-465d-a2dd-b77549642faf" providerId="ADAL" clId="{8F183A83-578A-46D8-9599-B4534E062319}" dt="2023-10-19T13:15:48.160" v="679" actId="165"/>
          <ac:grpSpMkLst>
            <pc:docMk/>
            <pc:sldMk cId="2090863091" sldId="266"/>
            <ac:grpSpMk id="5" creationId="{833194EE-500B-8536-A972-D6E93DB61C7F}"/>
          </ac:grpSpMkLst>
        </pc:grpChg>
        <pc:grpChg chg="del mod topLvl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6" creationId="{FF741F70-40B2-63FE-A0E0-168DCAB7B9F1}"/>
          </ac:grpSpMkLst>
        </pc:grpChg>
        <pc:grpChg chg="mod topLvl">
          <ac:chgData name="Susanna Di Giacomo" userId="51cc83ac-d053-465d-a2dd-b77549642faf" providerId="ADAL" clId="{8F183A83-578A-46D8-9599-B4534E062319}" dt="2023-10-19T13:16:09.385" v="681" actId="164"/>
          <ac:grpSpMkLst>
            <pc:docMk/>
            <pc:sldMk cId="2090863091" sldId="266"/>
            <ac:grpSpMk id="12" creationId="{CB22826C-8BEA-F58D-AE75-296507E968CA}"/>
          </ac:grpSpMkLst>
        </pc:grpChg>
        <pc:grpChg chg="mod topLvl">
          <ac:chgData name="Susanna Di Giacomo" userId="51cc83ac-d053-465d-a2dd-b77549642faf" providerId="ADAL" clId="{8F183A83-578A-46D8-9599-B4534E062319}" dt="2023-10-19T13:16:09.385" v="681" actId="164"/>
          <ac:grpSpMkLst>
            <pc:docMk/>
            <pc:sldMk cId="2090863091" sldId="266"/>
            <ac:grpSpMk id="13" creationId="{85FEE9B1-460E-1FBE-D24C-F16064A62203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21" creationId="{F51D2800-C648-4BD0-4FD7-8E21C57CA61D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22" creationId="{CAB5AE64-C38D-6151-2A8E-3AD06A97B604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26" creationId="{595898F9-C8BD-2AA8-527A-F20977BC6C43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27" creationId="{B50B7D57-DEB4-9A40-59B3-7A7A8377396E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31" creationId="{B7E90769-94F2-4414-CFD5-C715DB64D1D9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32" creationId="{99E2927E-E342-83AE-196F-97E2538C71A4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35" creationId="{F113B911-8267-985F-0F29-79B4BFF3BAA2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39" creationId="{8AC01FCD-BA46-8721-F63D-6B3FE4C366D3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47" creationId="{9BCDDD50-6923-AF5F-DB7E-C72ECD4532DA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51" creationId="{785D085E-2F9A-25B4-EBFA-B310F4273DF7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59" creationId="{F65E3A4F-3131-6E30-BDB0-50222F904A81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63" creationId="{1BF12A3D-25A8-C85C-742E-ACD73FD72CA3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71" creationId="{8A3C1D5B-D150-4881-50A1-DCAAF5871230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75" creationId="{1D6A260E-E2B3-682D-5BB8-5F4142523ADB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83" creationId="{D56ECB26-CFBE-16D2-20B2-784078DD18CE}"/>
          </ac:grpSpMkLst>
        </pc:grpChg>
        <pc:grpChg chg="mod">
          <ac:chgData name="Susanna Di Giacomo" userId="51cc83ac-d053-465d-a2dd-b77549642faf" providerId="ADAL" clId="{8F183A83-578A-46D8-9599-B4534E062319}" dt="2023-10-19T13:15:56.888" v="680" actId="165"/>
          <ac:grpSpMkLst>
            <pc:docMk/>
            <pc:sldMk cId="2090863091" sldId="266"/>
            <ac:grpSpMk id="91" creationId="{A3565845-F1C8-D688-3FF1-2003731878E5}"/>
          </ac:grpSpMkLst>
        </pc:grpChg>
        <pc:grpChg chg="add del mod">
          <ac:chgData name="Susanna Di Giacomo" userId="51cc83ac-d053-465d-a2dd-b77549642faf" providerId="ADAL" clId="{8F183A83-578A-46D8-9599-B4534E062319}" dt="2023-10-19T13:16:16.535" v="685" actId="478"/>
          <ac:grpSpMkLst>
            <pc:docMk/>
            <pc:sldMk cId="2090863091" sldId="266"/>
            <ac:grpSpMk id="99" creationId="{BF462A30-414D-55D1-C709-5089474426D0}"/>
          </ac:grpSpMkLst>
        </pc:grpChg>
        <pc:picChg chg="add mod">
          <ac:chgData name="Susanna Di Giacomo" userId="51cc83ac-d053-465d-a2dd-b77549642faf" providerId="ADAL" clId="{8F183A83-578A-46D8-9599-B4534E062319}" dt="2023-10-19T13:25:40.902" v="844" actId="1076"/>
          <ac:picMkLst>
            <pc:docMk/>
            <pc:sldMk cId="2090863091" sldId="266"/>
            <ac:picMk id="4" creationId="{8F94DA4C-7C61-CB57-12C4-8125E4A032AE}"/>
          </ac:picMkLst>
        </pc:picChg>
        <pc:picChg chg="add del mod">
          <ac:chgData name="Susanna Di Giacomo" userId="51cc83ac-d053-465d-a2dd-b77549642faf" providerId="ADAL" clId="{8F183A83-578A-46D8-9599-B4534E062319}" dt="2023-10-19T14:28:01.940" v="866" actId="478"/>
          <ac:picMkLst>
            <pc:docMk/>
            <pc:sldMk cId="2090863091" sldId="266"/>
            <ac:picMk id="100" creationId="{B53350D8-1602-DF83-A4D9-915E06DF0BC1}"/>
          </ac:picMkLst>
        </pc:picChg>
        <pc:picChg chg="add mod">
          <ac:chgData name="Susanna Di Giacomo" userId="51cc83ac-d053-465d-a2dd-b77549642faf" providerId="ADAL" clId="{8F183A83-578A-46D8-9599-B4534E062319}" dt="2023-10-19T14:32:24.460" v="924" actId="1076"/>
          <ac:picMkLst>
            <pc:docMk/>
            <pc:sldMk cId="2090863091" sldId="266"/>
            <ac:picMk id="101" creationId="{6DFAB0E6-8052-382A-6656-DC87F9C548E4}"/>
          </ac:picMkLst>
        </pc:picChg>
        <pc:picChg chg="add mod">
          <ac:chgData name="Susanna Di Giacomo" userId="51cc83ac-d053-465d-a2dd-b77549642faf" providerId="ADAL" clId="{8F183A83-578A-46D8-9599-B4534E062319}" dt="2023-10-19T14:32:38.016" v="926" actId="1076"/>
          <ac:picMkLst>
            <pc:docMk/>
            <pc:sldMk cId="2090863091" sldId="266"/>
            <ac:picMk id="113" creationId="{90155D86-CE02-5141-8006-AA191B745717}"/>
          </ac:picMkLst>
        </pc:picChg>
        <pc:cxnChg chg="mod topLvl">
          <ac:chgData name="Susanna Di Giacomo" userId="51cc83ac-d053-465d-a2dd-b77549642faf" providerId="ADAL" clId="{8F183A83-578A-46D8-9599-B4534E062319}" dt="2023-10-19T13:16:09.385" v="681" actId="164"/>
          <ac:cxnSpMkLst>
            <pc:docMk/>
            <pc:sldMk cId="2090863091" sldId="266"/>
            <ac:cxnSpMk id="14" creationId="{713CF8A4-83D9-9515-EF6E-218BD7B66A4B}"/>
          </ac:cxnSpMkLst>
        </pc:cxnChg>
        <pc:cxnChg chg="mod topLvl">
          <ac:chgData name="Susanna Di Giacomo" userId="51cc83ac-d053-465d-a2dd-b77549642faf" providerId="ADAL" clId="{8F183A83-578A-46D8-9599-B4534E062319}" dt="2023-10-19T13:16:09.385" v="681" actId="164"/>
          <ac:cxnSpMkLst>
            <pc:docMk/>
            <pc:sldMk cId="2090863091" sldId="266"/>
            <ac:cxnSpMk id="15" creationId="{62675798-B5F2-5ADB-07F4-F78FC4851EE3}"/>
          </ac:cxnSpMkLst>
        </pc:cxnChg>
        <pc:cxnChg chg="mod topLvl">
          <ac:chgData name="Susanna Di Giacomo" userId="51cc83ac-d053-465d-a2dd-b77549642faf" providerId="ADAL" clId="{8F183A83-578A-46D8-9599-B4534E062319}" dt="2023-10-19T13:16:09.385" v="681" actId="164"/>
          <ac:cxnSpMkLst>
            <pc:docMk/>
            <pc:sldMk cId="2090863091" sldId="266"/>
            <ac:cxnSpMk id="16" creationId="{8CC1894C-AE3A-0CC1-CB05-3CC525E5617D}"/>
          </ac:cxnSpMkLst>
        </pc:cxnChg>
        <pc:cxnChg chg="mod topLvl">
          <ac:chgData name="Susanna Di Giacomo" userId="51cc83ac-d053-465d-a2dd-b77549642faf" providerId="ADAL" clId="{8F183A83-578A-46D8-9599-B4534E062319}" dt="2023-10-19T13:16:09.385" v="681" actId="164"/>
          <ac:cxnSpMkLst>
            <pc:docMk/>
            <pc:sldMk cId="2090863091" sldId="266"/>
            <ac:cxnSpMk id="17" creationId="{FC8D559B-61E9-8D3A-A9C5-4FF09D3EC6F8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23" creationId="{6B001256-5730-FDA2-C83F-0D658E534E0D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24" creationId="{E35A17F3-1BC4-4C63-D189-B107D658EAA9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25" creationId="{64D87316-82EC-8922-2A8B-28782E10B0E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28" creationId="{D6DBE287-C647-90F9-01AC-F2AF35BD7138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29" creationId="{3F90D684-1954-4AE6-F3FE-2D0AC5EAD245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30" creationId="{EEEB0C08-186D-37C6-999F-4F9314DE73EF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33" creationId="{24AB63D1-6667-54CC-EF23-188122401B3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34" creationId="{3444280F-65E1-8058-21FD-A7004C098E35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36" creationId="{3803DB57-B3BB-5068-5181-6260A068F04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37" creationId="{7DC5A9E0-89E6-D4A1-C9BF-B4FF8D57E6D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38" creationId="{58C95511-DBF6-8BBE-FBDD-C955BB2B2C3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0" creationId="{48B0C73E-9692-F52D-2BE8-E154D9C8BD51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1" creationId="{52360C5E-DC84-A005-4CA6-83BCB9D7D97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2" creationId="{E101E873-E56D-1097-EFB1-F5EE736ED795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3" creationId="{A79C18E1-85D4-77E9-58B2-8D9616BD7091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4" creationId="{37F9C03A-651F-483D-DC13-65411B630A5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5" creationId="{973E8EC6-0009-C278-7094-C8DA3C54397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6" creationId="{A09A60CA-9656-5230-BAFE-D8E64EDDD61D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8" creationId="{D702F226-BF93-AE1F-A83E-791E159945E4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49" creationId="{A9AD2F90-1F82-87C5-9C7A-D0CF26B2EF69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0" creationId="{FAA3E1BF-F9E0-B189-F6AD-C369128A7F5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2" creationId="{C2E47BF1-B159-6C01-BCE6-82ABCE21BD6C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3" creationId="{90DD29EA-7B3F-0CD3-C500-FE19EABC748D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4" creationId="{E82C3170-313D-9E61-BBA8-528613942B6D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5" creationId="{26F20D1D-9425-8E17-9052-991CDD17F9F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6" creationId="{BAAB34AC-4152-BD25-B5D7-452F876BBAD6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7" creationId="{CF633256-0AB6-F744-850A-2E2FD34E467B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58" creationId="{EA8FC1F3-5938-4B92-43CD-270A9D56B42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0" creationId="{59F1A0C9-12B3-149C-8506-3E5803226F69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1" creationId="{C3A38095-BD53-53AE-036D-DD95C38E212E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2" creationId="{47B5A3D3-2B2B-D9E9-5E88-73785724145F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4" creationId="{F17BE1C1-3E9F-E50D-6646-01469129817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5" creationId="{588C3ADE-EE97-B931-35C8-B59CA6647840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6" creationId="{5E02EAA1-C251-4879-93AA-7CF52741F1B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7" creationId="{D5980816-6F56-FD03-7C36-A98570FC0A76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8" creationId="{2486EB3F-4EC0-132C-6CD1-19D2F9D18898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69" creationId="{DB182A21-DC3B-B618-B4FE-AE91DA269D1F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0" creationId="{AE541BA0-1BB1-80D7-715F-477FD8BFDFB9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2" creationId="{3D1AF82E-917A-C7B8-DBEC-524CD469D9D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3" creationId="{6ECD552F-CDF7-1AB6-7E12-25F9833ECCE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4" creationId="{B7376695-848C-A925-9D59-B2776FD8121A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6" creationId="{E48316E1-DF7D-8E1D-C6D7-70B1DD4FDAE7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7" creationId="{65FC0CC9-10A7-A6DE-7FC3-4132860F8D1C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8" creationId="{07B8E109-80A7-728A-1DBE-4F37530BD72B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79" creationId="{75A5DE66-441E-BCD4-7E89-359998B8D92C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0" creationId="{EC845D54-9AA2-104B-E11F-CAC661317FFF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1" creationId="{AB79871C-0212-03EB-F88B-510BA8A65053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2" creationId="{9B6FD81B-13C4-D1FA-CC03-6A835A9D9A0E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4" creationId="{03D9FAC5-100F-74FE-881D-90614BFF15CC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5" creationId="{8069ABF1-569A-B4D2-3BF8-9906AC45F17C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6" creationId="{8D259642-9EB2-356F-B32B-DA479A57AB6D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7" creationId="{FEDAE7DA-3C48-25AE-DA63-010368BA0F92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8" creationId="{8961CB5C-B6A4-0E79-72A8-218D3AFCCD74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89" creationId="{C7A5C09C-A1ED-E5B3-8AD2-41B0126FA40C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0" creationId="{30763F35-20F4-580A-F35C-13C800533DE4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2" creationId="{F987CA55-A6F3-6E34-E50E-9A6096F20B20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3" creationId="{43A838A0-DE3A-51E8-E0D7-6ED1C0F2BF43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4" creationId="{C9E07E5E-FED8-0A41-D3EC-90970BD183F3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5" creationId="{F08C2C6A-E7C4-978B-9871-21146F2D91D3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6" creationId="{791FD30D-3713-04DC-A415-E7180A539C34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7" creationId="{8CDAF8D5-B803-A1D2-8C69-59B5C85DA796}"/>
          </ac:cxnSpMkLst>
        </pc:cxnChg>
        <pc:cxnChg chg="mod">
          <ac:chgData name="Susanna Di Giacomo" userId="51cc83ac-d053-465d-a2dd-b77549642faf" providerId="ADAL" clId="{8F183A83-578A-46D8-9599-B4534E062319}" dt="2023-10-19T13:15:56.888" v="680" actId="165"/>
          <ac:cxnSpMkLst>
            <pc:docMk/>
            <pc:sldMk cId="2090863091" sldId="266"/>
            <ac:cxnSpMk id="98" creationId="{E4AEAC34-7EF2-2B0B-BAA1-E2053C38D6F2}"/>
          </ac:cxnSpMkLst>
        </pc:cxnChg>
        <pc:cxnChg chg="add mod">
          <ac:chgData name="Susanna Di Giacomo" userId="51cc83ac-d053-465d-a2dd-b77549642faf" providerId="ADAL" clId="{8F183A83-578A-46D8-9599-B4534E062319}" dt="2023-10-19T13:25:44.653" v="845" actId="1076"/>
          <ac:cxnSpMkLst>
            <pc:docMk/>
            <pc:sldMk cId="2090863091" sldId="266"/>
            <ac:cxnSpMk id="105" creationId="{B81B91A7-8366-2A7D-14EA-3A0DC216CB38}"/>
          </ac:cxnSpMkLst>
        </pc:cxnChg>
        <pc:cxnChg chg="add mod">
          <ac:chgData name="Susanna Di Giacomo" userId="51cc83ac-d053-465d-a2dd-b77549642faf" providerId="ADAL" clId="{8F183A83-578A-46D8-9599-B4534E062319}" dt="2023-10-19T13:25:46.197" v="846" actId="1036"/>
          <ac:cxnSpMkLst>
            <pc:docMk/>
            <pc:sldMk cId="2090863091" sldId="266"/>
            <ac:cxnSpMk id="108" creationId="{E4DB6BFA-1440-B807-1CEC-CE5D6ACF9A31}"/>
          </ac:cxnSpMkLst>
        </pc:cxnChg>
      </pc:sldChg>
      <pc:sldChg chg="addSp delSp modSp new mod">
        <pc:chgData name="Susanna Di Giacomo" userId="51cc83ac-d053-465d-a2dd-b77549642faf" providerId="ADAL" clId="{8F183A83-578A-46D8-9599-B4534E062319}" dt="2023-10-19T15:02:03.724" v="1436" actId="20577"/>
        <pc:sldMkLst>
          <pc:docMk/>
          <pc:sldMk cId="1242497368" sldId="267"/>
        </pc:sldMkLst>
        <pc:spChg chg="mod">
          <ac:chgData name="Susanna Di Giacomo" userId="51cc83ac-d053-465d-a2dd-b77549642faf" providerId="ADAL" clId="{8F183A83-578A-46D8-9599-B4534E062319}" dt="2023-10-19T14:41:36.719" v="968" actId="20577"/>
          <ac:spMkLst>
            <pc:docMk/>
            <pc:sldMk cId="1242497368" sldId="267"/>
            <ac:spMk id="2" creationId="{19EE0F12-33C7-7BB9-9F65-81984E873408}"/>
          </ac:spMkLst>
        </pc:spChg>
        <pc:spChg chg="add mod">
          <ac:chgData name="Susanna Di Giacomo" userId="51cc83ac-d053-465d-a2dd-b77549642faf" providerId="ADAL" clId="{8F183A83-578A-46D8-9599-B4534E062319}" dt="2023-10-19T14:55:02.261" v="1281" actId="1036"/>
          <ac:spMkLst>
            <pc:docMk/>
            <pc:sldMk cId="1242497368" sldId="267"/>
            <ac:spMk id="4" creationId="{6857FF63-7F15-688A-E125-A4B9C3A5C610}"/>
          </ac:spMkLst>
        </pc:spChg>
        <pc:spChg chg="add mod">
          <ac:chgData name="Susanna Di Giacomo" userId="51cc83ac-d053-465d-a2dd-b77549642faf" providerId="ADAL" clId="{8F183A83-578A-46D8-9599-B4534E062319}" dt="2023-10-19T14:54:52.645" v="1276" actId="1035"/>
          <ac:spMkLst>
            <pc:docMk/>
            <pc:sldMk cId="1242497368" sldId="267"/>
            <ac:spMk id="5" creationId="{F7F38217-FDD1-2F11-0F09-1B96399480E4}"/>
          </ac:spMkLst>
        </pc:spChg>
        <pc:spChg chg="add mod">
          <ac:chgData name="Susanna Di Giacomo" userId="51cc83ac-d053-465d-a2dd-b77549642faf" providerId="ADAL" clId="{8F183A83-578A-46D8-9599-B4534E062319}" dt="2023-10-19T14:57:37.267" v="1376" actId="14100"/>
          <ac:spMkLst>
            <pc:docMk/>
            <pc:sldMk cId="1242497368" sldId="267"/>
            <ac:spMk id="6" creationId="{8D783003-AA6E-A36F-E5B7-648F7D9A1956}"/>
          </ac:spMkLst>
        </pc:spChg>
        <pc:spChg chg="add mod">
          <ac:chgData name="Susanna Di Giacomo" userId="51cc83ac-d053-465d-a2dd-b77549642faf" providerId="ADAL" clId="{8F183A83-578A-46D8-9599-B4534E062319}" dt="2023-10-19T14:48:42.565" v="1167" actId="164"/>
          <ac:spMkLst>
            <pc:docMk/>
            <pc:sldMk cId="1242497368" sldId="267"/>
            <ac:spMk id="8" creationId="{8A5EF3E8-A57A-441E-A4F9-267B85C236F2}"/>
          </ac:spMkLst>
        </pc:spChg>
        <pc:spChg chg="add del mod">
          <ac:chgData name="Susanna Di Giacomo" userId="51cc83ac-d053-465d-a2dd-b77549642faf" providerId="ADAL" clId="{8F183A83-578A-46D8-9599-B4534E062319}" dt="2023-10-19T14:48:01.053" v="1136" actId="478"/>
          <ac:spMkLst>
            <pc:docMk/>
            <pc:sldMk cId="1242497368" sldId="267"/>
            <ac:spMk id="9" creationId="{765CAD7F-3642-8AA1-D543-C248640808AC}"/>
          </ac:spMkLst>
        </pc:spChg>
        <pc:spChg chg="add mod">
          <ac:chgData name="Susanna Di Giacomo" userId="51cc83ac-d053-465d-a2dd-b77549642faf" providerId="ADAL" clId="{8F183A83-578A-46D8-9599-B4534E062319}" dt="2023-10-19T14:48:42.565" v="1167" actId="164"/>
          <ac:spMkLst>
            <pc:docMk/>
            <pc:sldMk cId="1242497368" sldId="267"/>
            <ac:spMk id="10" creationId="{339A7D2A-9950-AE78-9E8B-2154CAE6129E}"/>
          </ac:spMkLst>
        </pc:spChg>
        <pc:spChg chg="add mod">
          <ac:chgData name="Susanna Di Giacomo" userId="51cc83ac-d053-465d-a2dd-b77549642faf" providerId="ADAL" clId="{8F183A83-578A-46D8-9599-B4534E062319}" dt="2023-10-19T14:48:42.565" v="1167" actId="164"/>
          <ac:spMkLst>
            <pc:docMk/>
            <pc:sldMk cId="1242497368" sldId="267"/>
            <ac:spMk id="11" creationId="{EFA3C6C0-D204-63B6-9B32-6D2CB6F2CFF0}"/>
          </ac:spMkLst>
        </pc:spChg>
        <pc:spChg chg="add mod">
          <ac:chgData name="Susanna Di Giacomo" userId="51cc83ac-d053-465d-a2dd-b77549642faf" providerId="ADAL" clId="{8F183A83-578A-46D8-9599-B4534E062319}" dt="2023-10-19T14:48:42.565" v="1167" actId="164"/>
          <ac:spMkLst>
            <pc:docMk/>
            <pc:sldMk cId="1242497368" sldId="267"/>
            <ac:spMk id="12" creationId="{0F711EC1-DF6F-93A9-43DA-3F8C1A2D9BA7}"/>
          </ac:spMkLst>
        </pc:spChg>
        <pc:spChg chg="add del mod">
          <ac:chgData name="Susanna Di Giacomo" userId="51cc83ac-d053-465d-a2dd-b77549642faf" providerId="ADAL" clId="{8F183A83-578A-46D8-9599-B4534E062319}" dt="2023-10-19T14:50:00.653" v="1187" actId="478"/>
          <ac:spMkLst>
            <pc:docMk/>
            <pc:sldMk cId="1242497368" sldId="267"/>
            <ac:spMk id="14" creationId="{9A6E2C17-E009-E08D-3E2B-377975D31345}"/>
          </ac:spMkLst>
        </pc:spChg>
        <pc:spChg chg="add mod">
          <ac:chgData name="Susanna Di Giacomo" userId="51cc83ac-d053-465d-a2dd-b77549642faf" providerId="ADAL" clId="{8F183A83-578A-46D8-9599-B4534E062319}" dt="2023-10-19T14:57:49.732" v="1379" actId="164"/>
          <ac:spMkLst>
            <pc:docMk/>
            <pc:sldMk cId="1242497368" sldId="267"/>
            <ac:spMk id="19" creationId="{52E58BFB-8D72-8EA6-2957-712885387E9F}"/>
          </ac:spMkLst>
        </pc:spChg>
        <pc:spChg chg="add mod">
          <ac:chgData name="Susanna Di Giacomo" userId="51cc83ac-d053-465d-a2dd-b77549642faf" providerId="ADAL" clId="{8F183A83-578A-46D8-9599-B4534E062319}" dt="2023-10-19T15:00:37.677" v="1415" actId="1076"/>
          <ac:spMkLst>
            <pc:docMk/>
            <pc:sldMk cId="1242497368" sldId="267"/>
            <ac:spMk id="20" creationId="{2539A309-C613-48B7-A730-6918E8F0E147}"/>
          </ac:spMkLst>
        </pc:spChg>
        <pc:spChg chg="add mod">
          <ac:chgData name="Susanna Di Giacomo" userId="51cc83ac-d053-465d-a2dd-b77549642faf" providerId="ADAL" clId="{8F183A83-578A-46D8-9599-B4534E062319}" dt="2023-10-19T15:02:03.724" v="1436" actId="20577"/>
          <ac:spMkLst>
            <pc:docMk/>
            <pc:sldMk cId="1242497368" sldId="267"/>
            <ac:spMk id="21" creationId="{8D982ECE-00AC-175A-2142-0C7D755389D4}"/>
          </ac:spMkLst>
        </pc:spChg>
        <pc:grpChg chg="add del mod">
          <ac:chgData name="Susanna Di Giacomo" userId="51cc83ac-d053-465d-a2dd-b77549642faf" providerId="ADAL" clId="{8F183A83-578A-46D8-9599-B4534E062319}" dt="2023-10-19T14:50:03.128" v="1188" actId="478"/>
          <ac:grpSpMkLst>
            <pc:docMk/>
            <pc:sldMk cId="1242497368" sldId="267"/>
            <ac:grpSpMk id="13" creationId="{55295CE5-DB04-B070-D866-7602F183075D}"/>
          </ac:grpSpMkLst>
        </pc:grpChg>
        <pc:grpChg chg="add mod">
          <ac:chgData name="Susanna Di Giacomo" userId="51cc83ac-d053-465d-a2dd-b77549642faf" providerId="ADAL" clId="{8F183A83-578A-46D8-9599-B4534E062319}" dt="2023-10-19T14:57:52.908" v="1380" actId="1076"/>
          <ac:grpSpMkLst>
            <pc:docMk/>
            <pc:sldMk cId="1242497368" sldId="267"/>
            <ac:grpSpMk id="22" creationId="{F826DF5D-22C6-1956-43D2-12134329D092}"/>
          </ac:grpSpMkLst>
        </pc:grpChg>
        <pc:picChg chg="add del mod">
          <ac:chgData name="Susanna Di Giacomo" userId="51cc83ac-d053-465d-a2dd-b77549642faf" providerId="ADAL" clId="{8F183A83-578A-46D8-9599-B4534E062319}" dt="2023-10-19T14:50:25.177" v="1191" actId="478"/>
          <ac:picMkLst>
            <pc:docMk/>
            <pc:sldMk cId="1242497368" sldId="267"/>
            <ac:picMk id="7" creationId="{6B6CA2D2-D17E-0032-6C3F-0FC350BC0FC9}"/>
          </ac:picMkLst>
        </pc:picChg>
        <pc:picChg chg="add del mod">
          <ac:chgData name="Susanna Di Giacomo" userId="51cc83ac-d053-465d-a2dd-b77549642faf" providerId="ADAL" clId="{8F183A83-578A-46D8-9599-B4534E062319}" dt="2023-10-19T14:49:23.117" v="1177" actId="478"/>
          <ac:picMkLst>
            <pc:docMk/>
            <pc:sldMk cId="1242497368" sldId="267"/>
            <ac:picMk id="15" creationId="{142ADDA8-0092-8F36-0A1B-16B1238041F1}"/>
          </ac:picMkLst>
        </pc:picChg>
        <pc:picChg chg="add del mod modCrop">
          <ac:chgData name="Susanna Di Giacomo" userId="51cc83ac-d053-465d-a2dd-b77549642faf" providerId="ADAL" clId="{8F183A83-578A-46D8-9599-B4534E062319}" dt="2023-10-19T14:50:34.379" v="1195" actId="21"/>
          <ac:picMkLst>
            <pc:docMk/>
            <pc:sldMk cId="1242497368" sldId="267"/>
            <ac:picMk id="16" creationId="{68C1DEDA-61B8-12A4-8B5E-756BD053D3DD}"/>
          </ac:picMkLst>
        </pc:picChg>
        <pc:picChg chg="add mod modCrop">
          <ac:chgData name="Susanna Di Giacomo" userId="51cc83ac-d053-465d-a2dd-b77549642faf" providerId="ADAL" clId="{8F183A83-578A-46D8-9599-B4534E062319}" dt="2023-10-19T14:57:49.732" v="1379" actId="164"/>
          <ac:picMkLst>
            <pc:docMk/>
            <pc:sldMk cId="1242497368" sldId="267"/>
            <ac:picMk id="17" creationId="{41342179-DC66-E91C-3649-B08B1B00296F}"/>
          </ac:picMkLst>
        </pc:picChg>
        <pc:picChg chg="add mod">
          <ac:chgData name="Susanna Di Giacomo" userId="51cc83ac-d053-465d-a2dd-b77549642faf" providerId="ADAL" clId="{8F183A83-578A-46D8-9599-B4534E062319}" dt="2023-10-19T15:01:01.542" v="1422" actId="1076"/>
          <ac:picMkLst>
            <pc:docMk/>
            <pc:sldMk cId="1242497368" sldId="267"/>
            <ac:picMk id="18" creationId="{5840F20E-AD89-E740-F4B0-3A8A42FD92B6}"/>
          </ac:picMkLst>
        </pc:picChg>
      </pc:sldChg>
      <pc:sldChg chg="addSp delSp modSp new mod">
        <pc:chgData name="Susanna Di Giacomo" userId="51cc83ac-d053-465d-a2dd-b77549642faf" providerId="ADAL" clId="{8F183A83-578A-46D8-9599-B4534E062319}" dt="2023-10-20T08:46:24.384" v="2252" actId="20577"/>
        <pc:sldMkLst>
          <pc:docMk/>
          <pc:sldMk cId="1283652300" sldId="268"/>
        </pc:sldMkLst>
        <pc:spChg chg="mod">
          <ac:chgData name="Susanna Di Giacomo" userId="51cc83ac-d053-465d-a2dd-b77549642faf" providerId="ADAL" clId="{8F183A83-578A-46D8-9599-B4534E062319}" dt="2023-10-19T15:10:42.558" v="1467" actId="20577"/>
          <ac:spMkLst>
            <pc:docMk/>
            <pc:sldMk cId="1283652300" sldId="268"/>
            <ac:spMk id="2" creationId="{BB0FF51C-5F5F-1C01-A8ED-2892CDF6C865}"/>
          </ac:spMkLst>
        </pc:spChg>
        <pc:spChg chg="add del mod">
          <ac:chgData name="Susanna Di Giacomo" userId="51cc83ac-d053-465d-a2dd-b77549642faf" providerId="ADAL" clId="{8F183A83-578A-46D8-9599-B4534E062319}" dt="2023-10-19T15:11:13.642" v="1478" actId="478"/>
          <ac:spMkLst>
            <pc:docMk/>
            <pc:sldMk cId="1283652300" sldId="268"/>
            <ac:spMk id="3" creationId="{D4EC328E-A005-404A-8FCE-5C759D1B1231}"/>
          </ac:spMkLst>
        </pc:spChg>
        <pc:spChg chg="add mod">
          <ac:chgData name="Susanna Di Giacomo" userId="51cc83ac-d053-465d-a2dd-b77549642faf" providerId="ADAL" clId="{8F183A83-578A-46D8-9599-B4534E062319}" dt="2023-10-20T08:01:08.889" v="2214" actId="20577"/>
          <ac:spMkLst>
            <pc:docMk/>
            <pc:sldMk cId="1283652300" sldId="268"/>
            <ac:spMk id="5" creationId="{40EE1785-7C5E-D3A7-1C8F-6F4B1203B463}"/>
          </ac:spMkLst>
        </pc:spChg>
        <pc:spChg chg="add mod">
          <ac:chgData name="Susanna Di Giacomo" userId="51cc83ac-d053-465d-a2dd-b77549642faf" providerId="ADAL" clId="{8F183A83-578A-46D8-9599-B4534E062319}" dt="2023-10-20T08:46:24.384" v="2252" actId="20577"/>
          <ac:spMkLst>
            <pc:docMk/>
            <pc:sldMk cId="1283652300" sldId="268"/>
            <ac:spMk id="7" creationId="{E9544EF8-3D91-5C5D-0487-F89EFE952F8C}"/>
          </ac:spMkLst>
        </pc:spChg>
        <pc:picChg chg="add mod">
          <ac:chgData name="Susanna Di Giacomo" userId="51cc83ac-d053-465d-a2dd-b77549642faf" providerId="ADAL" clId="{8F183A83-578A-46D8-9599-B4534E062319}" dt="2023-10-20T08:17:02.902" v="2227" actId="1076"/>
          <ac:picMkLst>
            <pc:docMk/>
            <pc:sldMk cId="1283652300" sldId="268"/>
            <ac:picMk id="6" creationId="{3F725800-DAAB-6420-E8D8-133F8A8854C7}"/>
          </ac:picMkLst>
        </pc:picChg>
        <pc:picChg chg="add del mod">
          <ac:chgData name="Susanna Di Giacomo" userId="51cc83ac-d053-465d-a2dd-b77549642faf" providerId="ADAL" clId="{8F183A83-578A-46D8-9599-B4534E062319}" dt="2023-10-19T15:40:25.960" v="2171" actId="478"/>
          <ac:picMkLst>
            <pc:docMk/>
            <pc:sldMk cId="1283652300" sldId="268"/>
            <ac:picMk id="8" creationId="{B37149CE-4856-265E-272F-1529332E48A0}"/>
          </ac:picMkLst>
        </pc:picChg>
        <pc:picChg chg="add mod">
          <ac:chgData name="Susanna Di Giacomo" userId="51cc83ac-d053-465d-a2dd-b77549642faf" providerId="ADAL" clId="{8F183A83-578A-46D8-9599-B4534E062319}" dt="2023-10-20T08:45:52.239" v="2251" actId="1036"/>
          <ac:picMkLst>
            <pc:docMk/>
            <pc:sldMk cId="1283652300" sldId="268"/>
            <ac:picMk id="10" creationId="{EFB1503B-F035-8879-24D7-F613C196D98C}"/>
          </ac:picMkLst>
        </pc:picChg>
        <pc:picChg chg="add del mod">
          <ac:chgData name="Susanna Di Giacomo" userId="51cc83ac-d053-465d-a2dd-b77549642faf" providerId="ADAL" clId="{8F183A83-578A-46D8-9599-B4534E062319}" dt="2023-10-20T08:43:55.579" v="2234" actId="478"/>
          <ac:picMkLst>
            <pc:docMk/>
            <pc:sldMk cId="1283652300" sldId="268"/>
            <ac:picMk id="11" creationId="{DC348DBC-8F3F-E2B9-C9DF-A3D3603153D0}"/>
          </ac:picMkLst>
        </pc:picChg>
        <pc:picChg chg="add mod">
          <ac:chgData name="Susanna Di Giacomo" userId="51cc83ac-d053-465d-a2dd-b77549642faf" providerId="ADAL" clId="{8F183A83-578A-46D8-9599-B4534E062319}" dt="2023-10-20T08:45:09.435" v="2249" actId="1076"/>
          <ac:picMkLst>
            <pc:docMk/>
            <pc:sldMk cId="1283652300" sldId="268"/>
            <ac:picMk id="12" creationId="{259A8F87-DB28-5C8A-F752-6A01D24B4B1E}"/>
          </ac:picMkLst>
        </pc:picChg>
      </pc:sldChg>
      <pc:sldChg chg="addSp delSp modSp new mod">
        <pc:chgData name="Susanna Di Giacomo" userId="51cc83ac-d053-465d-a2dd-b77549642faf" providerId="ADAL" clId="{8F183A83-578A-46D8-9599-B4534E062319}" dt="2023-10-20T13:47:19.513" v="4746" actId="1076"/>
        <pc:sldMkLst>
          <pc:docMk/>
          <pc:sldMk cId="2688821321" sldId="269"/>
        </pc:sldMkLst>
        <pc:spChg chg="mod">
          <ac:chgData name="Susanna Di Giacomo" userId="51cc83ac-d053-465d-a2dd-b77549642faf" providerId="ADAL" clId="{8F183A83-578A-46D8-9599-B4534E062319}" dt="2023-10-20T09:03:51.575" v="2271" actId="20577"/>
          <ac:spMkLst>
            <pc:docMk/>
            <pc:sldMk cId="2688821321" sldId="269"/>
            <ac:spMk id="2" creationId="{E6AF374F-BE4C-09DC-60B4-FED7FD58799F}"/>
          </ac:spMkLst>
        </pc:spChg>
        <pc:spChg chg="add mod">
          <ac:chgData name="Susanna Di Giacomo" userId="51cc83ac-d053-465d-a2dd-b77549642faf" providerId="ADAL" clId="{8F183A83-578A-46D8-9599-B4534E062319}" dt="2023-10-20T09:25:36.265" v="2345" actId="1076"/>
          <ac:spMkLst>
            <pc:docMk/>
            <pc:sldMk cId="2688821321" sldId="269"/>
            <ac:spMk id="4" creationId="{247373C9-784D-399E-90F2-CE51B185ECB9}"/>
          </ac:spMkLst>
        </pc:spChg>
        <pc:picChg chg="add mod">
          <ac:chgData name="Susanna Di Giacomo" userId="51cc83ac-d053-465d-a2dd-b77549642faf" providerId="ADAL" clId="{8F183A83-578A-46D8-9599-B4534E062319}" dt="2023-10-20T09:05:42.368" v="2297" actId="1076"/>
          <ac:picMkLst>
            <pc:docMk/>
            <pc:sldMk cId="2688821321" sldId="269"/>
            <ac:picMk id="3" creationId="{00A8D7E0-820F-9A0F-AA58-3DBD3D72BEE9}"/>
          </ac:picMkLst>
        </pc:picChg>
        <pc:picChg chg="add del mod">
          <ac:chgData name="Susanna Di Giacomo" userId="51cc83ac-d053-465d-a2dd-b77549642faf" providerId="ADAL" clId="{8F183A83-578A-46D8-9599-B4534E062319}" dt="2023-10-20T09:13:47.522" v="2304" actId="478"/>
          <ac:picMkLst>
            <pc:docMk/>
            <pc:sldMk cId="2688821321" sldId="269"/>
            <ac:picMk id="5" creationId="{35E3E4AD-D9AC-AADF-EDC9-4BD2BCC7EA55}"/>
          </ac:picMkLst>
        </pc:picChg>
        <pc:picChg chg="add mod">
          <ac:chgData name="Susanna Di Giacomo" userId="51cc83ac-d053-465d-a2dd-b77549642faf" providerId="ADAL" clId="{8F183A83-578A-46D8-9599-B4534E062319}" dt="2023-10-20T09:25:28.276" v="2343" actId="1076"/>
          <ac:picMkLst>
            <pc:docMk/>
            <pc:sldMk cId="2688821321" sldId="269"/>
            <ac:picMk id="6" creationId="{B9DD0B2F-DFD2-FFAD-C4F6-7F3F71152D12}"/>
          </ac:picMkLst>
        </pc:picChg>
        <pc:picChg chg="add mod">
          <ac:chgData name="Susanna Di Giacomo" userId="51cc83ac-d053-465d-a2dd-b77549642faf" providerId="ADAL" clId="{8F183A83-578A-46D8-9599-B4534E062319}" dt="2023-10-20T13:47:19.513" v="4746" actId="1076"/>
          <ac:picMkLst>
            <pc:docMk/>
            <pc:sldMk cId="2688821321" sldId="269"/>
            <ac:picMk id="7" creationId="{05F2D952-61F7-55DB-A701-E83FDF10B107}"/>
          </ac:picMkLst>
        </pc:picChg>
      </pc:sldChg>
      <pc:sldChg chg="addSp modSp new mod">
        <pc:chgData name="Susanna Di Giacomo" userId="51cc83ac-d053-465d-a2dd-b77549642faf" providerId="ADAL" clId="{8F183A83-578A-46D8-9599-B4534E062319}" dt="2023-10-20T09:31:30.423" v="2423" actId="20577"/>
        <pc:sldMkLst>
          <pc:docMk/>
          <pc:sldMk cId="3226608195" sldId="270"/>
        </pc:sldMkLst>
        <pc:spChg chg="mod">
          <ac:chgData name="Susanna Di Giacomo" userId="51cc83ac-d053-465d-a2dd-b77549642faf" providerId="ADAL" clId="{8F183A83-578A-46D8-9599-B4534E062319}" dt="2023-10-20T09:31:30.423" v="2423" actId="20577"/>
          <ac:spMkLst>
            <pc:docMk/>
            <pc:sldMk cId="3226608195" sldId="270"/>
            <ac:spMk id="2" creationId="{D66097E1-17BF-EF42-2C93-1E958663E1C6}"/>
          </ac:spMkLst>
        </pc:spChg>
        <pc:spChg chg="add mod">
          <ac:chgData name="Susanna Di Giacomo" userId="51cc83ac-d053-465d-a2dd-b77549642faf" providerId="ADAL" clId="{8F183A83-578A-46D8-9599-B4534E062319}" dt="2023-10-20T09:30:06.149" v="2383" actId="14100"/>
          <ac:spMkLst>
            <pc:docMk/>
            <pc:sldMk cId="3226608195" sldId="270"/>
            <ac:spMk id="5" creationId="{CD8A9AE9-4688-0D3D-B392-2132397D147A}"/>
          </ac:spMkLst>
        </pc:spChg>
        <pc:spChg chg="add mod">
          <ac:chgData name="Susanna Di Giacomo" userId="51cc83ac-d053-465d-a2dd-b77549642faf" providerId="ADAL" clId="{8F183A83-578A-46D8-9599-B4534E062319}" dt="2023-10-20T09:30:42.758" v="2400" actId="1076"/>
          <ac:spMkLst>
            <pc:docMk/>
            <pc:sldMk cId="3226608195" sldId="270"/>
            <ac:spMk id="8" creationId="{9F384134-1A7F-9318-90A1-92EB0822924C}"/>
          </ac:spMkLst>
        </pc:spChg>
        <pc:picChg chg="add mod">
          <ac:chgData name="Susanna Di Giacomo" userId="51cc83ac-d053-465d-a2dd-b77549642faf" providerId="ADAL" clId="{8F183A83-578A-46D8-9599-B4534E062319}" dt="2023-10-20T09:30:00.923" v="2382" actId="1035"/>
          <ac:picMkLst>
            <pc:docMk/>
            <pc:sldMk cId="3226608195" sldId="270"/>
            <ac:picMk id="3" creationId="{B7CEBE6F-0574-29E8-643A-5077A07A7C89}"/>
          </ac:picMkLst>
        </pc:picChg>
        <pc:cxnChg chg="add mod">
          <ac:chgData name="Susanna Di Giacomo" userId="51cc83ac-d053-465d-a2dd-b77549642faf" providerId="ADAL" clId="{8F183A83-578A-46D8-9599-B4534E062319}" dt="2023-10-20T09:30:49.359" v="2412" actId="1037"/>
          <ac:cxnSpMkLst>
            <pc:docMk/>
            <pc:sldMk cId="3226608195" sldId="270"/>
            <ac:cxnSpMk id="4" creationId="{BCF9022B-9272-88B9-7C8D-20244821F08B}"/>
          </ac:cxnSpMkLst>
        </pc:cxnChg>
        <pc:cxnChg chg="add mod">
          <ac:chgData name="Susanna Di Giacomo" userId="51cc83ac-d053-465d-a2dd-b77549642faf" providerId="ADAL" clId="{8F183A83-578A-46D8-9599-B4534E062319}" dt="2023-10-20T09:30:39.168" v="2399" actId="1035"/>
          <ac:cxnSpMkLst>
            <pc:docMk/>
            <pc:sldMk cId="3226608195" sldId="270"/>
            <ac:cxnSpMk id="6" creationId="{6CEE9773-59F4-15C0-705B-40BA86D6A8F2}"/>
          </ac:cxnSpMkLst>
        </pc:cxnChg>
      </pc:sldChg>
      <pc:sldChg chg="addSp delSp modSp new mod">
        <pc:chgData name="Susanna Di Giacomo" userId="51cc83ac-d053-465d-a2dd-b77549642faf" providerId="ADAL" clId="{8F183A83-578A-46D8-9599-B4534E062319}" dt="2023-10-20T12:40:34.912" v="4221" actId="1035"/>
        <pc:sldMkLst>
          <pc:docMk/>
          <pc:sldMk cId="3021647780" sldId="271"/>
        </pc:sldMkLst>
        <pc:spChg chg="mod">
          <ac:chgData name="Susanna Di Giacomo" userId="51cc83ac-d053-465d-a2dd-b77549642faf" providerId="ADAL" clId="{8F183A83-578A-46D8-9599-B4534E062319}" dt="2023-10-20T09:32:32.432" v="2443" actId="20577"/>
          <ac:spMkLst>
            <pc:docMk/>
            <pc:sldMk cId="3021647780" sldId="271"/>
            <ac:spMk id="2" creationId="{927F3655-09DC-9A2F-54BC-5307434684AA}"/>
          </ac:spMkLst>
        </pc:spChg>
        <pc:spChg chg="add mod">
          <ac:chgData name="Susanna Di Giacomo" userId="51cc83ac-d053-465d-a2dd-b77549642faf" providerId="ADAL" clId="{8F183A83-578A-46D8-9599-B4534E062319}" dt="2023-10-20T09:41:16.447" v="2450" actId="242"/>
          <ac:spMkLst>
            <pc:docMk/>
            <pc:sldMk cId="3021647780" sldId="271"/>
            <ac:spMk id="5" creationId="{F8C9E4AB-BC65-2724-B78C-A9DC484AD4ED}"/>
          </ac:spMkLst>
        </pc:spChg>
        <pc:spChg chg="add mod">
          <ac:chgData name="Susanna Di Giacomo" userId="51cc83ac-d053-465d-a2dd-b77549642faf" providerId="ADAL" clId="{8F183A83-578A-46D8-9599-B4534E062319}" dt="2023-10-20T10:12:33.569" v="3238" actId="20577"/>
          <ac:spMkLst>
            <pc:docMk/>
            <pc:sldMk cId="3021647780" sldId="271"/>
            <ac:spMk id="6" creationId="{A91B9D4A-9F2C-56E5-677E-6EEA026EA062}"/>
          </ac:spMkLst>
        </pc:spChg>
        <pc:spChg chg="add mod">
          <ac:chgData name="Susanna Di Giacomo" userId="51cc83ac-d053-465d-a2dd-b77549642faf" providerId="ADAL" clId="{8F183A83-578A-46D8-9599-B4534E062319}" dt="2023-10-20T10:10:44.534" v="3226" actId="313"/>
          <ac:spMkLst>
            <pc:docMk/>
            <pc:sldMk cId="3021647780" sldId="271"/>
            <ac:spMk id="7" creationId="{44413660-E656-A2E0-AC79-56F2A0BFBF66}"/>
          </ac:spMkLst>
        </pc:spChg>
        <pc:spChg chg="add mod">
          <ac:chgData name="Susanna Di Giacomo" userId="51cc83ac-d053-465d-a2dd-b77549642faf" providerId="ADAL" clId="{8F183A83-578A-46D8-9599-B4534E062319}" dt="2023-10-20T12:39:45.257" v="4203" actId="1076"/>
          <ac:spMkLst>
            <pc:docMk/>
            <pc:sldMk cId="3021647780" sldId="271"/>
            <ac:spMk id="14" creationId="{309C30EB-7264-1566-4E60-6A18CA319A67}"/>
          </ac:spMkLst>
        </pc:spChg>
        <pc:spChg chg="add mod">
          <ac:chgData name="Susanna Di Giacomo" userId="51cc83ac-d053-465d-a2dd-b77549642faf" providerId="ADAL" clId="{8F183A83-578A-46D8-9599-B4534E062319}" dt="2023-10-20T12:40:34.912" v="4221" actId="1035"/>
          <ac:spMkLst>
            <pc:docMk/>
            <pc:sldMk cId="3021647780" sldId="271"/>
            <ac:spMk id="16" creationId="{D3DB37AB-5383-F9AF-6526-4AD41ABC699C}"/>
          </ac:spMkLst>
        </pc:spChg>
        <pc:picChg chg="add del mod">
          <ac:chgData name="Susanna Di Giacomo" userId="51cc83ac-d053-465d-a2dd-b77549642faf" providerId="ADAL" clId="{8F183A83-578A-46D8-9599-B4534E062319}" dt="2023-10-20T10:05:03.024" v="3069" actId="478"/>
          <ac:picMkLst>
            <pc:docMk/>
            <pc:sldMk cId="3021647780" sldId="271"/>
            <ac:picMk id="4" creationId="{7A947B15-AAD9-0474-09D7-21D4A38FFD53}"/>
          </ac:picMkLst>
        </pc:picChg>
        <pc:picChg chg="add mod">
          <ac:chgData name="Susanna Di Giacomo" userId="51cc83ac-d053-465d-a2dd-b77549642faf" providerId="ADAL" clId="{8F183A83-578A-46D8-9599-B4534E062319}" dt="2023-10-20T10:06:12.073" v="3147" actId="1076"/>
          <ac:picMkLst>
            <pc:docMk/>
            <pc:sldMk cId="3021647780" sldId="271"/>
            <ac:picMk id="9" creationId="{0E9F4308-24EF-747B-DE41-6CAE55417405}"/>
          </ac:picMkLst>
        </pc:picChg>
        <pc:cxnChg chg="add mod">
          <ac:chgData name="Susanna Di Giacomo" userId="51cc83ac-d053-465d-a2dd-b77549642faf" providerId="ADAL" clId="{8F183A83-578A-46D8-9599-B4534E062319}" dt="2023-10-20T12:39:25.326" v="4196" actId="14100"/>
          <ac:cxnSpMkLst>
            <pc:docMk/>
            <pc:sldMk cId="3021647780" sldId="271"/>
            <ac:cxnSpMk id="11" creationId="{6146F633-DA13-CB25-2F10-81BA237E6CF3}"/>
          </ac:cxnSpMkLst>
        </pc:cxnChg>
        <pc:cxnChg chg="add mod">
          <ac:chgData name="Susanna Di Giacomo" userId="51cc83ac-d053-465d-a2dd-b77549642faf" providerId="ADAL" clId="{8F183A83-578A-46D8-9599-B4534E062319}" dt="2023-10-20T12:40:34.912" v="4221" actId="1035"/>
          <ac:cxnSpMkLst>
            <pc:docMk/>
            <pc:sldMk cId="3021647780" sldId="271"/>
            <ac:cxnSpMk id="12" creationId="{628DEF5F-6227-7A12-1DBA-FE3DEB791EBD}"/>
          </ac:cxnSpMkLst>
        </pc:cxnChg>
      </pc:sldChg>
      <pc:sldChg chg="addSp modSp new mod">
        <pc:chgData name="Susanna Di Giacomo" userId="51cc83ac-d053-465d-a2dd-b77549642faf" providerId="ADAL" clId="{8F183A83-578A-46D8-9599-B4534E062319}" dt="2023-10-20T10:54:50.134" v="3960" actId="20577"/>
        <pc:sldMkLst>
          <pc:docMk/>
          <pc:sldMk cId="633007457" sldId="272"/>
        </pc:sldMkLst>
        <pc:spChg chg="mod">
          <ac:chgData name="Susanna Di Giacomo" userId="51cc83ac-d053-465d-a2dd-b77549642faf" providerId="ADAL" clId="{8F183A83-578A-46D8-9599-B4534E062319}" dt="2023-10-20T09:44:29.414" v="2584" actId="20577"/>
          <ac:spMkLst>
            <pc:docMk/>
            <pc:sldMk cId="633007457" sldId="272"/>
            <ac:spMk id="2" creationId="{EFA7DFDF-69D0-05E1-9299-EBC3804717E2}"/>
          </ac:spMkLst>
        </pc:spChg>
        <pc:spChg chg="add mod">
          <ac:chgData name="Susanna Di Giacomo" userId="51cc83ac-d053-465d-a2dd-b77549642faf" providerId="ADAL" clId="{8F183A83-578A-46D8-9599-B4534E062319}" dt="2023-10-20T10:54:50.134" v="3960" actId="20577"/>
          <ac:spMkLst>
            <pc:docMk/>
            <pc:sldMk cId="633007457" sldId="272"/>
            <ac:spMk id="3" creationId="{07995391-C29C-19C0-34C7-FD93216BE30A}"/>
          </ac:spMkLst>
        </pc:spChg>
        <pc:spChg chg="add mod">
          <ac:chgData name="Susanna Di Giacomo" userId="51cc83ac-d053-465d-a2dd-b77549642faf" providerId="ADAL" clId="{8F183A83-578A-46D8-9599-B4534E062319}" dt="2023-10-20T10:11:41.494" v="3232" actId="208"/>
          <ac:spMkLst>
            <pc:docMk/>
            <pc:sldMk cId="633007457" sldId="272"/>
            <ac:spMk id="5" creationId="{AA290219-531B-558A-AE5E-28CBECA4C5CA}"/>
          </ac:spMkLst>
        </pc:spChg>
        <pc:spChg chg="add mod">
          <ac:chgData name="Susanna Di Giacomo" userId="51cc83ac-d053-465d-a2dd-b77549642faf" providerId="ADAL" clId="{8F183A83-578A-46D8-9599-B4534E062319}" dt="2023-10-20T10:11:39.335" v="3231" actId="208"/>
          <ac:spMkLst>
            <pc:docMk/>
            <pc:sldMk cId="633007457" sldId="272"/>
            <ac:spMk id="6" creationId="{F0761B45-5F91-33F9-228D-2A0FF237A262}"/>
          </ac:spMkLst>
        </pc:spChg>
        <pc:spChg chg="add mod">
          <ac:chgData name="Susanna Di Giacomo" userId="51cc83ac-d053-465d-a2dd-b77549642faf" providerId="ADAL" clId="{8F183A83-578A-46D8-9599-B4534E062319}" dt="2023-10-20T09:50:03.944" v="2750" actId="1076"/>
          <ac:spMkLst>
            <pc:docMk/>
            <pc:sldMk cId="633007457" sldId="272"/>
            <ac:spMk id="7" creationId="{7185F3B7-FF27-CC7A-E507-4962613DB445}"/>
          </ac:spMkLst>
        </pc:spChg>
        <pc:picChg chg="add mod">
          <ac:chgData name="Susanna Di Giacomo" userId="51cc83ac-d053-465d-a2dd-b77549642faf" providerId="ADAL" clId="{8F183A83-578A-46D8-9599-B4534E062319}" dt="2023-10-20T09:48:44.382" v="2733" actId="1076"/>
          <ac:picMkLst>
            <pc:docMk/>
            <pc:sldMk cId="633007457" sldId="272"/>
            <ac:picMk id="4" creationId="{157B3669-042D-F531-847E-35E24E4CFC2C}"/>
          </ac:picMkLst>
        </pc:picChg>
      </pc:sldChg>
      <pc:sldChg chg="addSp delSp modSp new mod">
        <pc:chgData name="Susanna Di Giacomo" userId="51cc83ac-d053-465d-a2dd-b77549642faf" providerId="ADAL" clId="{8F183A83-578A-46D8-9599-B4534E062319}" dt="2023-10-20T10:54:11.616" v="3937" actId="14100"/>
        <pc:sldMkLst>
          <pc:docMk/>
          <pc:sldMk cId="4218915969" sldId="273"/>
        </pc:sldMkLst>
        <pc:spChg chg="mod">
          <ac:chgData name="Susanna Di Giacomo" userId="51cc83ac-d053-465d-a2dd-b77549642faf" providerId="ADAL" clId="{8F183A83-578A-46D8-9599-B4534E062319}" dt="2023-10-20T10:13:15.145" v="3272" actId="20577"/>
          <ac:spMkLst>
            <pc:docMk/>
            <pc:sldMk cId="4218915969" sldId="273"/>
            <ac:spMk id="2" creationId="{C3519570-3BCD-8FD7-3986-5C2684D29636}"/>
          </ac:spMkLst>
        </pc:spChg>
        <pc:spChg chg="add mod">
          <ac:chgData name="Susanna Di Giacomo" userId="51cc83ac-d053-465d-a2dd-b77549642faf" providerId="ADAL" clId="{8F183A83-578A-46D8-9599-B4534E062319}" dt="2023-10-20T10:52:05.894" v="3860" actId="20577"/>
          <ac:spMkLst>
            <pc:docMk/>
            <pc:sldMk cId="4218915969" sldId="273"/>
            <ac:spMk id="4" creationId="{3E2F8804-0176-C4B2-FDDF-C2437B82F8A4}"/>
          </ac:spMkLst>
        </pc:spChg>
        <pc:spChg chg="add mod">
          <ac:chgData name="Susanna Di Giacomo" userId="51cc83ac-d053-465d-a2dd-b77549642faf" providerId="ADAL" clId="{8F183A83-578A-46D8-9599-B4534E062319}" dt="2023-10-20T10:53:59.328" v="3935" actId="14100"/>
          <ac:spMkLst>
            <pc:docMk/>
            <pc:sldMk cId="4218915969" sldId="273"/>
            <ac:spMk id="5" creationId="{D72C8B63-084C-747F-B6C9-F877FD857544}"/>
          </ac:spMkLst>
        </pc:spChg>
        <pc:spChg chg="add mod topLvl">
          <ac:chgData name="Susanna Di Giacomo" userId="51cc83ac-d053-465d-a2dd-b77549642faf" providerId="ADAL" clId="{8F183A83-578A-46D8-9599-B4534E062319}" dt="2023-10-20T10:49:01.098" v="3784" actId="164"/>
          <ac:spMkLst>
            <pc:docMk/>
            <pc:sldMk cId="4218915969" sldId="273"/>
            <ac:spMk id="9" creationId="{406DB956-3854-D8DC-9563-9C5143155F8D}"/>
          </ac:spMkLst>
        </pc:spChg>
        <pc:spChg chg="add mod topLvl">
          <ac:chgData name="Susanna Di Giacomo" userId="51cc83ac-d053-465d-a2dd-b77549642faf" providerId="ADAL" clId="{8F183A83-578A-46D8-9599-B4534E062319}" dt="2023-10-20T10:49:01.098" v="3784" actId="164"/>
          <ac:spMkLst>
            <pc:docMk/>
            <pc:sldMk cId="4218915969" sldId="273"/>
            <ac:spMk id="10" creationId="{079D17A6-8F09-B2E3-A217-4F4313BAB962}"/>
          </ac:spMkLst>
        </pc:spChg>
        <pc:spChg chg="add mod">
          <ac:chgData name="Susanna Di Giacomo" userId="51cc83ac-d053-465d-a2dd-b77549642faf" providerId="ADAL" clId="{8F183A83-578A-46D8-9599-B4534E062319}" dt="2023-10-20T10:49:01.098" v="3784" actId="164"/>
          <ac:spMkLst>
            <pc:docMk/>
            <pc:sldMk cId="4218915969" sldId="273"/>
            <ac:spMk id="12" creationId="{961FCC94-047C-728E-C9A4-36B90111E787}"/>
          </ac:spMkLst>
        </pc:spChg>
        <pc:spChg chg="add mod">
          <ac:chgData name="Susanna Di Giacomo" userId="51cc83ac-d053-465d-a2dd-b77549642faf" providerId="ADAL" clId="{8F183A83-578A-46D8-9599-B4534E062319}" dt="2023-10-20T10:53:32.631" v="3931" actId="1076"/>
          <ac:spMkLst>
            <pc:docMk/>
            <pc:sldMk cId="4218915969" sldId="273"/>
            <ac:spMk id="14" creationId="{0C00C628-05D5-ADF2-02D6-EE967E7B0A7F}"/>
          </ac:spMkLst>
        </pc:spChg>
        <pc:grpChg chg="add del mod">
          <ac:chgData name="Susanna Di Giacomo" userId="51cc83ac-d053-465d-a2dd-b77549642faf" providerId="ADAL" clId="{8F183A83-578A-46D8-9599-B4534E062319}" dt="2023-10-20T10:48:00.922" v="3769" actId="165"/>
          <ac:grpSpMkLst>
            <pc:docMk/>
            <pc:sldMk cId="4218915969" sldId="273"/>
            <ac:grpSpMk id="11" creationId="{7F489E44-6AB7-447C-00DC-D6D33F45BDD5}"/>
          </ac:grpSpMkLst>
        </pc:grpChg>
        <pc:grpChg chg="add mod">
          <ac:chgData name="Susanna Di Giacomo" userId="51cc83ac-d053-465d-a2dd-b77549642faf" providerId="ADAL" clId="{8F183A83-578A-46D8-9599-B4534E062319}" dt="2023-10-20T10:54:11.616" v="3937" actId="14100"/>
          <ac:grpSpMkLst>
            <pc:docMk/>
            <pc:sldMk cId="4218915969" sldId="273"/>
            <ac:grpSpMk id="13" creationId="{76F69921-B2E1-EBB8-1BFE-75372AAB299F}"/>
          </ac:grpSpMkLst>
        </pc:grpChg>
        <pc:picChg chg="add mod">
          <ac:chgData name="Susanna Di Giacomo" userId="51cc83ac-d053-465d-a2dd-b77549642faf" providerId="ADAL" clId="{8F183A83-578A-46D8-9599-B4534E062319}" dt="2023-10-20T10:53:28.541" v="3930" actId="1076"/>
          <ac:picMkLst>
            <pc:docMk/>
            <pc:sldMk cId="4218915969" sldId="273"/>
            <ac:picMk id="3" creationId="{EC9E6F62-BECF-BBD0-9144-40353968AA3A}"/>
          </ac:picMkLst>
        </pc:picChg>
        <pc:picChg chg="add mod topLvl modCrop">
          <ac:chgData name="Susanna Di Giacomo" userId="51cc83ac-d053-465d-a2dd-b77549642faf" providerId="ADAL" clId="{8F183A83-578A-46D8-9599-B4534E062319}" dt="2023-10-20T10:49:01.098" v="3784" actId="164"/>
          <ac:picMkLst>
            <pc:docMk/>
            <pc:sldMk cId="4218915969" sldId="273"/>
            <ac:picMk id="6" creationId="{E74071CC-B399-5CD9-2643-DA6AD6C97DA2}"/>
          </ac:picMkLst>
        </pc:picChg>
        <pc:picChg chg="add mod topLvl">
          <ac:chgData name="Susanna Di Giacomo" userId="51cc83ac-d053-465d-a2dd-b77549642faf" providerId="ADAL" clId="{8F183A83-578A-46D8-9599-B4534E062319}" dt="2023-10-20T10:49:01.098" v="3784" actId="164"/>
          <ac:picMkLst>
            <pc:docMk/>
            <pc:sldMk cId="4218915969" sldId="273"/>
            <ac:picMk id="7" creationId="{400164B3-18EF-964F-D71E-5D5044E230E8}"/>
          </ac:picMkLst>
        </pc:picChg>
        <pc:picChg chg="add mod topLvl">
          <ac:chgData name="Susanna Di Giacomo" userId="51cc83ac-d053-465d-a2dd-b77549642faf" providerId="ADAL" clId="{8F183A83-578A-46D8-9599-B4534E062319}" dt="2023-10-20T10:49:01.098" v="3784" actId="164"/>
          <ac:picMkLst>
            <pc:docMk/>
            <pc:sldMk cId="4218915969" sldId="273"/>
            <ac:picMk id="8" creationId="{58513AF2-AEF0-B200-756F-B7EC6BBBC43D}"/>
          </ac:picMkLst>
        </pc:picChg>
      </pc:sldChg>
      <pc:sldChg chg="addSp modSp new mod">
        <pc:chgData name="Susanna Di Giacomo" userId="51cc83ac-d053-465d-a2dd-b77549642faf" providerId="ADAL" clId="{8F183A83-578A-46D8-9599-B4534E062319}" dt="2023-10-20T13:48:22.020" v="4747" actId="1076"/>
        <pc:sldMkLst>
          <pc:docMk/>
          <pc:sldMk cId="880068964" sldId="274"/>
        </pc:sldMkLst>
        <pc:spChg chg="mod">
          <ac:chgData name="Susanna Di Giacomo" userId="51cc83ac-d053-465d-a2dd-b77549642faf" providerId="ADAL" clId="{8F183A83-578A-46D8-9599-B4534E062319}" dt="2023-10-20T10:55:25.070" v="3994" actId="20577"/>
          <ac:spMkLst>
            <pc:docMk/>
            <pc:sldMk cId="880068964" sldId="274"/>
            <ac:spMk id="2" creationId="{105466C9-0590-A0E1-ECD4-761807523C8C}"/>
          </ac:spMkLst>
        </pc:spChg>
        <pc:spChg chg="add mod">
          <ac:chgData name="Susanna Di Giacomo" userId="51cc83ac-d053-465d-a2dd-b77549642faf" providerId="ADAL" clId="{8F183A83-578A-46D8-9599-B4534E062319}" dt="2023-10-20T12:36:36.196" v="4186" actId="6549"/>
          <ac:spMkLst>
            <pc:docMk/>
            <pc:sldMk cId="880068964" sldId="274"/>
            <ac:spMk id="3" creationId="{6FE2C331-63D8-7975-99E2-111C6D7B17F3}"/>
          </ac:spMkLst>
        </pc:spChg>
        <pc:spChg chg="add mod">
          <ac:chgData name="Susanna Di Giacomo" userId="51cc83ac-d053-465d-a2dd-b77549642faf" providerId="ADAL" clId="{8F183A83-578A-46D8-9599-B4534E062319}" dt="2023-10-20T13:48:22.020" v="4747" actId="1076"/>
          <ac:spMkLst>
            <pc:docMk/>
            <pc:sldMk cId="880068964" sldId="274"/>
            <ac:spMk id="6" creationId="{686A5688-178F-945A-46F9-77F4842473BC}"/>
          </ac:spMkLst>
        </pc:spChg>
        <pc:spChg chg="add mod">
          <ac:chgData name="Susanna Di Giacomo" userId="51cc83ac-d053-465d-a2dd-b77549642faf" providerId="ADAL" clId="{8F183A83-578A-46D8-9599-B4534E062319}" dt="2023-10-20T13:28:01.117" v="4383" actId="122"/>
          <ac:spMkLst>
            <pc:docMk/>
            <pc:sldMk cId="880068964" sldId="274"/>
            <ac:spMk id="7" creationId="{297E7AFC-DE1D-46EB-466B-005F6DDFD2FC}"/>
          </ac:spMkLst>
        </pc:spChg>
        <pc:spChg chg="add mod">
          <ac:chgData name="Susanna Di Giacomo" userId="51cc83ac-d053-465d-a2dd-b77549642faf" providerId="ADAL" clId="{8F183A83-578A-46D8-9599-B4534E062319}" dt="2023-10-20T13:32:30.192" v="4654" actId="767"/>
          <ac:spMkLst>
            <pc:docMk/>
            <pc:sldMk cId="880068964" sldId="274"/>
            <ac:spMk id="8" creationId="{D39AA37F-7B7B-DA1D-B30A-29DCD934AB96}"/>
          </ac:spMkLst>
        </pc:spChg>
        <pc:graphicFrameChg chg="add mod modGraphic">
          <ac:chgData name="Susanna Di Giacomo" userId="51cc83ac-d053-465d-a2dd-b77549642faf" providerId="ADAL" clId="{8F183A83-578A-46D8-9599-B4534E062319}" dt="2023-10-20T13:26:53.582" v="4313" actId="1076"/>
          <ac:graphicFrameMkLst>
            <pc:docMk/>
            <pc:sldMk cId="880068964" sldId="274"/>
            <ac:graphicFrameMk id="5" creationId="{DD1A9670-6B6C-2E95-3E6B-2955E9DF7A27}"/>
          </ac:graphicFrameMkLst>
        </pc:graphicFrameChg>
        <pc:picChg chg="add mod">
          <ac:chgData name="Susanna Di Giacomo" userId="51cc83ac-d053-465d-a2dd-b77549642faf" providerId="ADAL" clId="{8F183A83-578A-46D8-9599-B4534E062319}" dt="2023-10-20T13:26:56.116" v="4314" actId="1076"/>
          <ac:picMkLst>
            <pc:docMk/>
            <pc:sldMk cId="880068964" sldId="274"/>
            <ac:picMk id="4" creationId="{70889278-4E3A-5665-4B6F-DDFEF820739B}"/>
          </ac:picMkLst>
        </pc:picChg>
      </pc:sldChg>
      <pc:sldMasterChg chg="modSldLayout">
        <pc:chgData name="Susanna Di Giacomo" userId="51cc83ac-d053-465d-a2dd-b77549642faf" providerId="ADAL" clId="{8F183A83-578A-46D8-9599-B4534E062319}" dt="2023-10-19T08:12:41.813" v="247" actId="255"/>
        <pc:sldMasterMkLst>
          <pc:docMk/>
          <pc:sldMasterMk cId="3443404503" sldId="2147483648"/>
        </pc:sldMasterMkLst>
        <pc:sldLayoutChg chg="modSp mod">
          <pc:chgData name="Susanna Di Giacomo" userId="51cc83ac-d053-465d-a2dd-b77549642faf" providerId="ADAL" clId="{8F183A83-578A-46D8-9599-B4534E062319}" dt="2023-10-17T08:53:29.946" v="136" actId="1076"/>
          <pc:sldLayoutMkLst>
            <pc:docMk/>
            <pc:sldMasterMk cId="3443404503" sldId="2147483648"/>
            <pc:sldLayoutMk cId="1791028367" sldId="2147483649"/>
          </pc:sldLayoutMkLst>
          <pc:spChg chg="mod">
            <ac:chgData name="Susanna Di Giacomo" userId="51cc83ac-d053-465d-a2dd-b77549642faf" providerId="ADAL" clId="{8F183A83-578A-46D8-9599-B4534E062319}" dt="2023-10-17T08:50:31.113" v="74" actId="2711"/>
            <ac:spMkLst>
              <pc:docMk/>
              <pc:sldMasterMk cId="3443404503" sldId="2147483648"/>
              <pc:sldLayoutMk cId="1791028367" sldId="2147483649"/>
              <ac:spMk id="8" creationId="{698A0231-49BC-46B7-92D0-1E7C0A588820}"/>
            </ac:spMkLst>
          </pc:spChg>
          <pc:spChg chg="mod">
            <ac:chgData name="Susanna Di Giacomo" userId="51cc83ac-d053-465d-a2dd-b77549642faf" providerId="ADAL" clId="{8F183A83-578A-46D8-9599-B4534E062319}" dt="2023-10-17T08:53:06.655" v="132" actId="404"/>
            <ac:spMkLst>
              <pc:docMk/>
              <pc:sldMasterMk cId="3443404503" sldId="2147483648"/>
              <pc:sldLayoutMk cId="1791028367" sldId="2147483649"/>
              <ac:spMk id="25" creationId="{75635FF7-DB2A-4A9A-AAA0-B422762A20E2}"/>
            </ac:spMkLst>
          </pc:spChg>
          <pc:spChg chg="mod">
            <ac:chgData name="Susanna Di Giacomo" userId="51cc83ac-d053-465d-a2dd-b77549642faf" providerId="ADAL" clId="{8F183A83-578A-46D8-9599-B4534E062319}" dt="2023-10-17T08:50:37.074" v="76" actId="403"/>
            <ac:spMkLst>
              <pc:docMk/>
              <pc:sldMasterMk cId="3443404503" sldId="2147483648"/>
              <pc:sldLayoutMk cId="1791028367" sldId="2147483649"/>
              <ac:spMk id="26" creationId="{6AD8FB84-3669-47B1-825C-B75F1D7E24C6}"/>
            </ac:spMkLst>
          </pc:spChg>
          <pc:picChg chg="mod">
            <ac:chgData name="Susanna Di Giacomo" userId="51cc83ac-d053-465d-a2dd-b77549642faf" providerId="ADAL" clId="{8F183A83-578A-46D8-9599-B4534E062319}" dt="2023-10-17T08:53:29.946" v="136" actId="1076"/>
            <ac:picMkLst>
              <pc:docMk/>
              <pc:sldMasterMk cId="3443404503" sldId="2147483648"/>
              <pc:sldLayoutMk cId="1791028367" sldId="2147483649"/>
              <ac:picMk id="9" creationId="{F68C399A-8F07-89DF-88E5-3138DE7CF98A}"/>
            </ac:picMkLst>
          </pc:picChg>
          <pc:picChg chg="mod">
            <ac:chgData name="Susanna Di Giacomo" userId="51cc83ac-d053-465d-a2dd-b77549642faf" providerId="ADAL" clId="{8F183A83-578A-46D8-9599-B4534E062319}" dt="2023-10-17T08:53:24.832" v="135" actId="1076"/>
            <ac:picMkLst>
              <pc:docMk/>
              <pc:sldMasterMk cId="3443404503" sldId="2147483648"/>
              <pc:sldLayoutMk cId="1791028367" sldId="2147483649"/>
              <ac:picMk id="13" creationId="{6B8E2988-8579-8354-15AC-07713DFE8B27}"/>
            </ac:picMkLst>
          </pc:picChg>
        </pc:sldLayoutChg>
        <pc:sldLayoutChg chg="modSp mod">
          <pc:chgData name="Susanna Di Giacomo" userId="51cc83ac-d053-465d-a2dd-b77549642faf" providerId="ADAL" clId="{8F183A83-578A-46D8-9599-B4534E062319}" dt="2023-10-19T08:12:41.813" v="247" actId="255"/>
          <pc:sldLayoutMkLst>
            <pc:docMk/>
            <pc:sldMasterMk cId="3443404503" sldId="2147483648"/>
            <pc:sldLayoutMk cId="3645037507" sldId="2147483650"/>
          </pc:sldLayoutMkLst>
          <pc:spChg chg="mod">
            <ac:chgData name="Susanna Di Giacomo" userId="51cc83ac-d053-465d-a2dd-b77549642faf" providerId="ADAL" clId="{8F183A83-578A-46D8-9599-B4534E062319}" dt="2023-10-17T08:49:49.162" v="64" actId="404"/>
            <ac:spMkLst>
              <pc:docMk/>
              <pc:sldMasterMk cId="3443404503" sldId="2147483648"/>
              <pc:sldLayoutMk cId="3645037507" sldId="2147483650"/>
              <ac:spMk id="92" creationId="{1C4EA487-FAD5-4C76-848B-340B2FFD5E30}"/>
            </ac:spMkLst>
          </pc:spChg>
          <pc:spChg chg="mod">
            <ac:chgData name="Susanna Di Giacomo" userId="51cc83ac-d053-465d-a2dd-b77549642faf" providerId="ADAL" clId="{8F183A83-578A-46D8-9599-B4534E062319}" dt="2023-10-19T08:12:41.813" v="247" actId="255"/>
            <ac:spMkLst>
              <pc:docMk/>
              <pc:sldMasterMk cId="3443404503" sldId="2147483648"/>
              <pc:sldLayoutMk cId="3645037507" sldId="2147483650"/>
              <ac:spMk id="217" creationId="{4B9256B0-0562-4151-A7CD-06179CF15A78}"/>
            </ac:spMkLst>
          </pc:spChg>
        </pc:sldLayoutChg>
        <pc:sldLayoutChg chg="modSp mod">
          <pc:chgData name="Susanna Di Giacomo" userId="51cc83ac-d053-465d-a2dd-b77549642faf" providerId="ADAL" clId="{8F183A83-578A-46D8-9599-B4534E062319}" dt="2023-10-17T08:50:04.146" v="70" actId="404"/>
          <pc:sldLayoutMkLst>
            <pc:docMk/>
            <pc:sldMasterMk cId="3443404503" sldId="2147483648"/>
            <pc:sldLayoutMk cId="1874814859" sldId="2147483654"/>
          </pc:sldLayoutMkLst>
          <pc:spChg chg="mod">
            <ac:chgData name="Susanna Di Giacomo" userId="51cc83ac-d053-465d-a2dd-b77549642faf" providerId="ADAL" clId="{8F183A83-578A-46D8-9599-B4534E062319}" dt="2023-10-17T08:49:53.489" v="65" actId="404"/>
            <ac:spMkLst>
              <pc:docMk/>
              <pc:sldMasterMk cId="3443404503" sldId="2147483648"/>
              <pc:sldLayoutMk cId="1874814859" sldId="2147483654"/>
              <ac:spMk id="92" creationId="{1C4EA487-FAD5-4C76-848B-340B2FFD5E30}"/>
            </ac:spMkLst>
          </pc:spChg>
          <pc:spChg chg="mod">
            <ac:chgData name="Susanna Di Giacomo" userId="51cc83ac-d053-465d-a2dd-b77549642faf" providerId="ADAL" clId="{8F183A83-578A-46D8-9599-B4534E062319}" dt="2023-10-17T08:50:04.146" v="70" actId="404"/>
            <ac:spMkLst>
              <pc:docMk/>
              <pc:sldMasterMk cId="3443404503" sldId="2147483648"/>
              <pc:sldLayoutMk cId="1874814859" sldId="2147483654"/>
              <ac:spMk id="217" creationId="{4B9256B0-0562-4151-A7CD-06179CF15A78}"/>
            </ac:spMkLst>
          </pc:spChg>
        </pc:sldLayoutChg>
        <pc:sldLayoutChg chg="modSp mod">
          <pc:chgData name="Susanna Di Giacomo" userId="51cc83ac-d053-465d-a2dd-b77549642faf" providerId="ADAL" clId="{8F183A83-578A-46D8-9599-B4534E062319}" dt="2023-10-17T08:50:07.430" v="72" actId="404"/>
          <pc:sldLayoutMkLst>
            <pc:docMk/>
            <pc:sldMasterMk cId="3443404503" sldId="2147483648"/>
            <pc:sldLayoutMk cId="4092839990" sldId="2147483658"/>
          </pc:sldLayoutMkLst>
          <pc:spChg chg="mod">
            <ac:chgData name="Susanna Di Giacomo" userId="51cc83ac-d053-465d-a2dd-b77549642faf" providerId="ADAL" clId="{8F183A83-578A-46D8-9599-B4534E062319}" dt="2023-10-17T08:49:56.651" v="66" actId="404"/>
            <ac:spMkLst>
              <pc:docMk/>
              <pc:sldMasterMk cId="3443404503" sldId="2147483648"/>
              <pc:sldLayoutMk cId="4092839990" sldId="2147483658"/>
              <ac:spMk id="92" creationId="{1C4EA487-FAD5-4C76-848B-340B2FFD5E30}"/>
            </ac:spMkLst>
          </pc:spChg>
          <pc:spChg chg="mod">
            <ac:chgData name="Susanna Di Giacomo" userId="51cc83ac-d053-465d-a2dd-b77549642faf" providerId="ADAL" clId="{8F183A83-578A-46D8-9599-B4534E062319}" dt="2023-10-17T08:50:07.430" v="72" actId="404"/>
            <ac:spMkLst>
              <pc:docMk/>
              <pc:sldMasterMk cId="3443404503" sldId="2147483648"/>
              <pc:sldLayoutMk cId="4092839990" sldId="2147483658"/>
              <ac:spMk id="217" creationId="{4B9256B0-0562-4151-A7CD-06179CF15A78}"/>
            </ac:spMkLst>
          </pc:spChg>
        </pc:sldLayoutChg>
      </pc:sldMasterChg>
    </pc:docChg>
  </pc:docChgLst>
  <pc:docChgLst>
    <pc:chgData name="Davide Di Vita" userId="8238969b-7589-49a7-850c-129f052e4e5c" providerId="ADAL" clId="{80FFCFA7-7BEA-441F-8EA1-D017C72F4E18}"/>
    <pc:docChg chg="undo redo custSel addSld delSld modSld sldOrd addSection modSection">
      <pc:chgData name="Davide Di Vita" userId="8238969b-7589-49a7-850c-129f052e4e5c" providerId="ADAL" clId="{80FFCFA7-7BEA-441F-8EA1-D017C72F4E18}" dt="2023-02-25T16:14:25.190" v="1585" actId="403"/>
      <pc:docMkLst>
        <pc:docMk/>
      </pc:docMkLst>
      <pc:sldChg chg="del">
        <pc:chgData name="Davide Di Vita" userId="8238969b-7589-49a7-850c-129f052e4e5c" providerId="ADAL" clId="{80FFCFA7-7BEA-441F-8EA1-D017C72F4E18}" dt="2023-02-25T14:38:54.946" v="1115" actId="47"/>
        <pc:sldMkLst>
          <pc:docMk/>
          <pc:sldMk cId="927323929" sldId="258"/>
        </pc:sldMkLst>
      </pc:sldChg>
      <pc:sldChg chg="modSp mod">
        <pc:chgData name="Davide Di Vita" userId="8238969b-7589-49a7-850c-129f052e4e5c" providerId="ADAL" clId="{80FFCFA7-7BEA-441F-8EA1-D017C72F4E18}" dt="2023-02-25T16:14:25.190" v="1585" actId="403"/>
        <pc:sldMkLst>
          <pc:docMk/>
          <pc:sldMk cId="1206882397" sldId="259"/>
        </pc:sldMkLst>
        <pc:spChg chg="mod">
          <ac:chgData name="Davide Di Vita" userId="8238969b-7589-49a7-850c-129f052e4e5c" providerId="ADAL" clId="{80FFCFA7-7BEA-441F-8EA1-D017C72F4E18}" dt="2023-02-25T16:14:25.190" v="1585" actId="403"/>
          <ac:spMkLst>
            <pc:docMk/>
            <pc:sldMk cId="1206882397" sldId="259"/>
            <ac:spMk id="2" creationId="{98FEFE3B-F209-457F-A305-CC5D73DD7A87}"/>
          </ac:spMkLst>
        </pc:spChg>
      </pc:sldChg>
      <pc:sldChg chg="delSp modSp mod ord">
        <pc:chgData name="Davide Di Vita" userId="8238969b-7589-49a7-850c-129f052e4e5c" providerId="ADAL" clId="{80FFCFA7-7BEA-441F-8EA1-D017C72F4E18}" dt="2023-02-25T16:10:07.099" v="1558" actId="1076"/>
        <pc:sldMkLst>
          <pc:docMk/>
          <pc:sldMk cId="3110456043" sldId="261"/>
        </pc:sldMkLst>
        <pc:spChg chg="mod">
          <ac:chgData name="Davide Di Vita" userId="8238969b-7589-49a7-850c-129f052e4e5c" providerId="ADAL" clId="{80FFCFA7-7BEA-441F-8EA1-D017C72F4E18}" dt="2023-02-25T16:10:07.099" v="1558" actId="1076"/>
          <ac:spMkLst>
            <pc:docMk/>
            <pc:sldMk cId="3110456043" sldId="261"/>
            <ac:spMk id="23" creationId="{0B0B441C-D122-0BE8-3A45-94304C9D95BA}"/>
          </ac:spMkLst>
        </pc:spChg>
        <pc:picChg chg="del">
          <ac:chgData name="Davide Di Vita" userId="8238969b-7589-49a7-850c-129f052e4e5c" providerId="ADAL" clId="{80FFCFA7-7BEA-441F-8EA1-D017C72F4E18}" dt="2023-02-25T16:06:39.278" v="1526" actId="478"/>
          <ac:picMkLst>
            <pc:docMk/>
            <pc:sldMk cId="3110456043" sldId="261"/>
            <ac:picMk id="24" creationId="{4EA716E2-0104-B555-3DEF-7CDC83042B5F}"/>
          </ac:picMkLst>
        </pc:picChg>
      </pc:sldChg>
      <pc:sldChg chg="modSp mod modClrScheme chgLayout modNotesTx">
        <pc:chgData name="Davide Di Vita" userId="8238969b-7589-49a7-850c-129f052e4e5c" providerId="ADAL" clId="{80FFCFA7-7BEA-441F-8EA1-D017C72F4E18}" dt="2023-02-25T14:38:28.544" v="1113" actId="20577"/>
        <pc:sldMkLst>
          <pc:docMk/>
          <pc:sldMk cId="2245500843" sldId="263"/>
        </pc:sldMkLst>
        <pc:spChg chg="mod ord">
          <ac:chgData name="Davide Di Vita" userId="8238969b-7589-49a7-850c-129f052e4e5c" providerId="ADAL" clId="{80FFCFA7-7BEA-441F-8EA1-D017C72F4E18}" dt="2023-02-25T13:23:18.056" v="229" actId="700"/>
          <ac:spMkLst>
            <pc:docMk/>
            <pc:sldMk cId="2245500843" sldId="263"/>
            <ac:spMk id="3" creationId="{564CDD6A-20E8-A1AE-D7A4-34712D875DFD}"/>
          </ac:spMkLst>
        </pc:spChg>
      </pc:sldChg>
      <pc:sldChg chg="addSp delSp modSp mod ord">
        <pc:chgData name="Davide Di Vita" userId="8238969b-7589-49a7-850c-129f052e4e5c" providerId="ADAL" clId="{80FFCFA7-7BEA-441F-8EA1-D017C72F4E18}" dt="2023-02-25T15:11:18.976" v="1415" actId="1038"/>
        <pc:sldMkLst>
          <pc:docMk/>
          <pc:sldMk cId="453203178" sldId="265"/>
        </pc:sldMkLst>
        <pc:spChg chg="add mod">
          <ac:chgData name="Davide Di Vita" userId="8238969b-7589-49a7-850c-129f052e4e5c" providerId="ADAL" clId="{80FFCFA7-7BEA-441F-8EA1-D017C72F4E18}" dt="2023-02-25T15:11:18.976" v="1415" actId="1038"/>
          <ac:spMkLst>
            <pc:docMk/>
            <pc:sldMk cId="453203178" sldId="265"/>
            <ac:spMk id="2" creationId="{76AC9B05-2E17-474E-C308-16F7F6CF5330}"/>
          </ac:spMkLst>
        </pc:spChg>
        <pc:spChg chg="add del mod">
          <ac:chgData name="Davide Di Vita" userId="8238969b-7589-49a7-850c-129f052e4e5c" providerId="ADAL" clId="{80FFCFA7-7BEA-441F-8EA1-D017C72F4E18}" dt="2023-02-25T14:27:45.338" v="927" actId="478"/>
          <ac:spMkLst>
            <pc:docMk/>
            <pc:sldMk cId="453203178" sldId="265"/>
            <ac:spMk id="4" creationId="{2F49AEDF-B588-B9E6-D22B-F7820E052B7C}"/>
          </ac:spMkLst>
        </pc:spChg>
        <pc:spChg chg="add mod">
          <ac:chgData name="Davide Di Vita" userId="8238969b-7589-49a7-850c-129f052e4e5c" providerId="ADAL" clId="{80FFCFA7-7BEA-441F-8EA1-D017C72F4E18}" dt="2023-02-25T15:11:18.976" v="1415" actId="1038"/>
          <ac:spMkLst>
            <pc:docMk/>
            <pc:sldMk cId="453203178" sldId="265"/>
            <ac:spMk id="5" creationId="{38076094-007D-5BE6-8E05-5AA1EC65F6C3}"/>
          </ac:spMkLst>
        </pc:spChg>
        <pc:spChg chg="add mod">
          <ac:chgData name="Davide Di Vita" userId="8238969b-7589-49a7-850c-129f052e4e5c" providerId="ADAL" clId="{80FFCFA7-7BEA-441F-8EA1-D017C72F4E18}" dt="2023-02-25T15:11:18.976" v="1415" actId="1038"/>
          <ac:spMkLst>
            <pc:docMk/>
            <pc:sldMk cId="453203178" sldId="265"/>
            <ac:spMk id="7" creationId="{6310BAF7-A3D0-01B4-E32E-953D6CB2992A}"/>
          </ac:spMkLst>
        </pc:spChg>
        <pc:spChg chg="mod">
          <ac:chgData name="Davide Di Vita" userId="8238969b-7589-49a7-850c-129f052e4e5c" providerId="ADAL" clId="{80FFCFA7-7BEA-441F-8EA1-D017C72F4E18}" dt="2023-02-25T15:11:18.976" v="1415" actId="1038"/>
          <ac:spMkLst>
            <pc:docMk/>
            <pc:sldMk cId="453203178" sldId="265"/>
            <ac:spMk id="19" creationId="{3D32E154-D4DD-5EA0-E52B-7834C374356C}"/>
          </ac:spMkLst>
        </pc:spChg>
        <pc:graphicFrameChg chg="mod">
          <ac:chgData name="Davide Di Vita" userId="8238969b-7589-49a7-850c-129f052e4e5c" providerId="ADAL" clId="{80FFCFA7-7BEA-441F-8EA1-D017C72F4E18}" dt="2023-02-25T15:11:18.976" v="1415" actId="1038"/>
          <ac:graphicFrameMkLst>
            <pc:docMk/>
            <pc:sldMk cId="453203178" sldId="265"/>
            <ac:graphicFrameMk id="6" creationId="{F34EBAAF-968A-9EB6-F54C-9C1EA4F4B05E}"/>
          </ac:graphicFrameMkLst>
        </pc:graphicFrameChg>
        <pc:picChg chg="mod">
          <ac:chgData name="Davide Di Vita" userId="8238969b-7589-49a7-850c-129f052e4e5c" providerId="ADAL" clId="{80FFCFA7-7BEA-441F-8EA1-D017C72F4E18}" dt="2023-02-25T15:11:18.976" v="1415" actId="1038"/>
          <ac:picMkLst>
            <pc:docMk/>
            <pc:sldMk cId="453203178" sldId="265"/>
            <ac:picMk id="11" creationId="{306C6FCA-F8F7-1BBC-4E43-05C4247A53DD}"/>
          </ac:picMkLst>
        </pc:picChg>
        <pc:picChg chg="mod">
          <ac:chgData name="Davide Di Vita" userId="8238969b-7589-49a7-850c-129f052e4e5c" providerId="ADAL" clId="{80FFCFA7-7BEA-441F-8EA1-D017C72F4E18}" dt="2023-02-25T15:11:18.976" v="1415" actId="1038"/>
          <ac:picMkLst>
            <pc:docMk/>
            <pc:sldMk cId="453203178" sldId="265"/>
            <ac:picMk id="16" creationId="{E9D36E62-A6B3-D582-D6DA-80877ADDFA6C}"/>
          </ac:picMkLst>
        </pc:picChg>
        <pc:picChg chg="mod">
          <ac:chgData name="Davide Di Vita" userId="8238969b-7589-49a7-850c-129f052e4e5c" providerId="ADAL" clId="{80FFCFA7-7BEA-441F-8EA1-D017C72F4E18}" dt="2023-02-25T15:11:18.976" v="1415" actId="1038"/>
          <ac:picMkLst>
            <pc:docMk/>
            <pc:sldMk cId="453203178" sldId="265"/>
            <ac:picMk id="18" creationId="{8603284E-4A6F-D349-FF65-5F28F95FB3FD}"/>
          </ac:picMkLst>
        </pc:picChg>
        <pc:picChg chg="mod">
          <ac:chgData name="Davide Di Vita" userId="8238969b-7589-49a7-850c-129f052e4e5c" providerId="ADAL" clId="{80FFCFA7-7BEA-441F-8EA1-D017C72F4E18}" dt="2023-02-25T15:11:18.976" v="1415" actId="1038"/>
          <ac:picMkLst>
            <pc:docMk/>
            <pc:sldMk cId="453203178" sldId="265"/>
            <ac:picMk id="21" creationId="{515268C1-1BB0-EB1B-B1E0-AC5FF429B02A}"/>
          </ac:picMkLst>
        </pc:picChg>
      </pc:sldChg>
      <pc:sldChg chg="addSp delSp modSp mod">
        <pc:chgData name="Davide Di Vita" userId="8238969b-7589-49a7-850c-129f052e4e5c" providerId="ADAL" clId="{80FFCFA7-7BEA-441F-8EA1-D017C72F4E18}" dt="2023-02-25T14:30:55.624" v="946" actId="208"/>
        <pc:sldMkLst>
          <pc:docMk/>
          <pc:sldMk cId="3738615915" sldId="267"/>
        </pc:sldMkLst>
        <pc:graphicFrameChg chg="add del mod">
          <ac:chgData name="Davide Di Vita" userId="8238969b-7589-49a7-850c-129f052e4e5c" providerId="ADAL" clId="{80FFCFA7-7BEA-441F-8EA1-D017C72F4E18}" dt="2023-02-25T14:30:25.482" v="941"/>
          <ac:graphicFrameMkLst>
            <pc:docMk/>
            <pc:sldMk cId="3738615915" sldId="267"/>
            <ac:graphicFrameMk id="9" creationId="{08CE1FE3-2D2D-BEB5-4823-F5C54F9D4CE3}"/>
          </ac:graphicFrameMkLst>
        </pc:graphicFrameChg>
        <pc:graphicFrameChg chg="add mod">
          <ac:chgData name="Davide Di Vita" userId="8238969b-7589-49a7-850c-129f052e4e5c" providerId="ADAL" clId="{80FFCFA7-7BEA-441F-8EA1-D017C72F4E18}" dt="2023-02-25T14:30:43.253" v="945"/>
          <ac:graphicFrameMkLst>
            <pc:docMk/>
            <pc:sldMk cId="3738615915" sldId="267"/>
            <ac:graphicFrameMk id="12" creationId="{6889AB11-AFE2-CD25-2482-9D54691393AE}"/>
          </ac:graphicFrameMkLst>
        </pc:graphicFrameChg>
        <pc:graphicFrameChg chg="add del mod">
          <ac:chgData name="Davide Di Vita" userId="8238969b-7589-49a7-850c-129f052e4e5c" providerId="ADAL" clId="{80FFCFA7-7BEA-441F-8EA1-D017C72F4E18}" dt="2023-02-25T14:30:42.847" v="944" actId="478"/>
          <ac:graphicFrameMkLst>
            <pc:docMk/>
            <pc:sldMk cId="3738615915" sldId="267"/>
            <ac:graphicFrameMk id="37" creationId="{2C7708AA-B2AD-5390-3079-11511564D33D}"/>
          </ac:graphicFrameMkLst>
        </pc:graphicFrameChg>
        <pc:cxnChg chg="mod">
          <ac:chgData name="Davide Di Vita" userId="8238969b-7589-49a7-850c-129f052e4e5c" providerId="ADAL" clId="{80FFCFA7-7BEA-441F-8EA1-D017C72F4E18}" dt="2023-02-25T14:30:55.624" v="946" actId="208"/>
          <ac:cxnSpMkLst>
            <pc:docMk/>
            <pc:sldMk cId="3738615915" sldId="267"/>
            <ac:cxnSpMk id="38" creationId="{7598171D-E2C9-8429-FE31-70D4E5C08B24}"/>
          </ac:cxnSpMkLst>
        </pc:cxnChg>
        <pc:cxnChg chg="mod">
          <ac:chgData name="Davide Di Vita" userId="8238969b-7589-49a7-850c-129f052e4e5c" providerId="ADAL" clId="{80FFCFA7-7BEA-441F-8EA1-D017C72F4E18}" dt="2023-02-25T14:30:55.624" v="946" actId="208"/>
          <ac:cxnSpMkLst>
            <pc:docMk/>
            <pc:sldMk cId="3738615915" sldId="267"/>
            <ac:cxnSpMk id="39" creationId="{03681780-8657-1749-E9AE-AFBF72D30C26}"/>
          </ac:cxnSpMkLst>
        </pc:cxnChg>
      </pc:sldChg>
      <pc:sldChg chg="modSp mod ord modClrScheme chgLayout">
        <pc:chgData name="Davide Di Vita" userId="8238969b-7589-49a7-850c-129f052e4e5c" providerId="ADAL" clId="{80FFCFA7-7BEA-441F-8EA1-D017C72F4E18}" dt="2023-02-25T13:56:33.074" v="516"/>
        <pc:sldMkLst>
          <pc:docMk/>
          <pc:sldMk cId="2807721835" sldId="270"/>
        </pc:sldMkLst>
        <pc:spChg chg="mod ord">
          <ac:chgData name="Davide Di Vita" userId="8238969b-7589-49a7-850c-129f052e4e5c" providerId="ADAL" clId="{80FFCFA7-7BEA-441F-8EA1-D017C72F4E18}" dt="2023-02-25T13:23:43.086" v="230" actId="700"/>
          <ac:spMkLst>
            <pc:docMk/>
            <pc:sldMk cId="2807721835" sldId="270"/>
            <ac:spMk id="3" creationId="{2DCD31D2-1252-49B3-9ADA-130392D5DFF2}"/>
          </ac:spMkLst>
        </pc:spChg>
      </pc:sldChg>
      <pc:sldChg chg="addSp modSp mod modAnim">
        <pc:chgData name="Davide Di Vita" userId="8238969b-7589-49a7-850c-129f052e4e5c" providerId="ADAL" clId="{80FFCFA7-7BEA-441F-8EA1-D017C72F4E18}" dt="2023-02-25T12:01:56.935" v="157" actId="1036"/>
        <pc:sldMkLst>
          <pc:docMk/>
          <pc:sldMk cId="3964861905" sldId="286"/>
        </pc:sldMkLst>
        <pc:spChg chg="mod">
          <ac:chgData name="Davide Di Vita" userId="8238969b-7589-49a7-850c-129f052e4e5c" providerId="ADAL" clId="{80FFCFA7-7BEA-441F-8EA1-D017C72F4E18}" dt="2023-02-25T12:01:18.267" v="137" actId="113"/>
          <ac:spMkLst>
            <pc:docMk/>
            <pc:sldMk cId="3964861905" sldId="286"/>
            <ac:spMk id="4" creationId="{B1D79F21-2DA8-ED78-9241-D8BE6F73A721}"/>
          </ac:spMkLst>
        </pc:spChg>
        <pc:spChg chg="add mod">
          <ac:chgData name="Davide Di Vita" userId="8238969b-7589-49a7-850c-129f052e4e5c" providerId="ADAL" clId="{80FFCFA7-7BEA-441F-8EA1-D017C72F4E18}" dt="2023-02-25T12:00:04.034" v="106" actId="1076"/>
          <ac:spMkLst>
            <pc:docMk/>
            <pc:sldMk cId="3964861905" sldId="286"/>
            <ac:spMk id="6" creationId="{1C16F209-4AD8-E7B6-5D2F-6E38210E1DA2}"/>
          </ac:spMkLst>
        </pc:spChg>
        <pc:spChg chg="mod">
          <ac:chgData name="Davide Di Vita" userId="8238969b-7589-49a7-850c-129f052e4e5c" providerId="ADAL" clId="{80FFCFA7-7BEA-441F-8EA1-D017C72F4E18}" dt="2023-02-25T12:01:56.935" v="157" actId="1036"/>
          <ac:spMkLst>
            <pc:docMk/>
            <pc:sldMk cId="3964861905" sldId="286"/>
            <ac:spMk id="38" creationId="{66081AE7-09DB-0768-B138-8A7D429C8086}"/>
          </ac:spMkLst>
        </pc:spChg>
        <pc:spChg chg="mod">
          <ac:chgData name="Davide Di Vita" userId="8238969b-7589-49a7-850c-129f052e4e5c" providerId="ADAL" clId="{80FFCFA7-7BEA-441F-8EA1-D017C72F4E18}" dt="2023-02-25T11:59:50.786" v="105" actId="20577"/>
          <ac:spMkLst>
            <pc:docMk/>
            <pc:sldMk cId="3964861905" sldId="286"/>
            <ac:spMk id="42" creationId="{F9D4BFBC-6E28-8739-D4C4-AE5558B5EEDB}"/>
          </ac:spMkLst>
        </pc:spChg>
        <pc:picChg chg="add mod">
          <ac:chgData name="Davide Di Vita" userId="8238969b-7589-49a7-850c-129f052e4e5c" providerId="ADAL" clId="{80FFCFA7-7BEA-441F-8EA1-D017C72F4E18}" dt="2023-02-25T11:58:56.108" v="37" actId="1076"/>
          <ac:picMkLst>
            <pc:docMk/>
            <pc:sldMk cId="3964861905" sldId="286"/>
            <ac:picMk id="2" creationId="{F89CA67C-253D-8083-BF31-196E78B89EA7}"/>
          </ac:picMkLst>
        </pc:picChg>
        <pc:picChg chg="add mod">
          <ac:chgData name="Davide Di Vita" userId="8238969b-7589-49a7-850c-129f052e4e5c" providerId="ADAL" clId="{80FFCFA7-7BEA-441F-8EA1-D017C72F4E18}" dt="2023-02-25T11:58:56.878" v="38" actId="1076"/>
          <ac:picMkLst>
            <pc:docMk/>
            <pc:sldMk cId="3964861905" sldId="286"/>
            <ac:picMk id="5" creationId="{2C84DA1F-D455-E82E-764B-1E3A7259EE1E}"/>
          </ac:picMkLst>
        </pc:picChg>
      </pc:sldChg>
      <pc:sldChg chg="modSp mod">
        <pc:chgData name="Davide Di Vita" userId="8238969b-7589-49a7-850c-129f052e4e5c" providerId="ADAL" clId="{80FFCFA7-7BEA-441F-8EA1-D017C72F4E18}" dt="2023-02-25T13:17:58.066" v="191" actId="14100"/>
        <pc:sldMkLst>
          <pc:docMk/>
          <pc:sldMk cId="1915970615" sldId="288"/>
        </pc:sldMkLst>
        <pc:spChg chg="mod">
          <ac:chgData name="Davide Di Vita" userId="8238969b-7589-49a7-850c-129f052e4e5c" providerId="ADAL" clId="{80FFCFA7-7BEA-441F-8EA1-D017C72F4E18}" dt="2023-02-25T12:04:25.226" v="188" actId="14100"/>
          <ac:spMkLst>
            <pc:docMk/>
            <pc:sldMk cId="1915970615" sldId="288"/>
            <ac:spMk id="14" creationId="{27AB9752-795F-5500-4569-E649FC8AC5FB}"/>
          </ac:spMkLst>
        </pc:spChg>
        <pc:spChg chg="mod">
          <ac:chgData name="Davide Di Vita" userId="8238969b-7589-49a7-850c-129f052e4e5c" providerId="ADAL" clId="{80FFCFA7-7BEA-441F-8EA1-D017C72F4E18}" dt="2023-02-25T12:03:44.744" v="164" actId="1036"/>
          <ac:spMkLst>
            <pc:docMk/>
            <pc:sldMk cId="1915970615" sldId="288"/>
            <ac:spMk id="63" creationId="{5B1C2E82-00B0-512C-784E-6F0C4F06D815}"/>
          </ac:spMkLst>
        </pc:spChg>
        <pc:cxnChg chg="mod">
          <ac:chgData name="Davide Di Vita" userId="8238969b-7589-49a7-850c-129f052e4e5c" providerId="ADAL" clId="{80FFCFA7-7BEA-441F-8EA1-D017C72F4E18}" dt="2023-02-25T13:17:54.070" v="190" actId="14100"/>
          <ac:cxnSpMkLst>
            <pc:docMk/>
            <pc:sldMk cId="1915970615" sldId="288"/>
            <ac:cxnSpMk id="10" creationId="{D4DA4C65-390A-081B-0866-F4BD6C065014}"/>
          </ac:cxnSpMkLst>
        </pc:cxnChg>
        <pc:cxnChg chg="mod">
          <ac:chgData name="Davide Di Vita" userId="8238969b-7589-49a7-850c-129f052e4e5c" providerId="ADAL" clId="{80FFCFA7-7BEA-441F-8EA1-D017C72F4E18}" dt="2023-02-25T12:04:30.560" v="189" actId="14100"/>
          <ac:cxnSpMkLst>
            <pc:docMk/>
            <pc:sldMk cId="1915970615" sldId="288"/>
            <ac:cxnSpMk id="15" creationId="{AFB47065-AED4-DF44-AB34-6E256B2013D4}"/>
          </ac:cxnSpMkLst>
        </pc:cxnChg>
        <pc:cxnChg chg="mod">
          <ac:chgData name="Davide Di Vita" userId="8238969b-7589-49a7-850c-129f052e4e5c" providerId="ADAL" clId="{80FFCFA7-7BEA-441F-8EA1-D017C72F4E18}" dt="2023-02-25T12:04:25.226" v="188" actId="14100"/>
          <ac:cxnSpMkLst>
            <pc:docMk/>
            <pc:sldMk cId="1915970615" sldId="288"/>
            <ac:cxnSpMk id="20" creationId="{61C2BAA0-8B59-708F-85E3-37B3B32B5491}"/>
          </ac:cxnSpMkLst>
        </pc:cxnChg>
        <pc:cxnChg chg="mod">
          <ac:chgData name="Davide Di Vita" userId="8238969b-7589-49a7-850c-129f052e4e5c" providerId="ADAL" clId="{80FFCFA7-7BEA-441F-8EA1-D017C72F4E18}" dt="2023-02-25T12:04:25.226" v="188" actId="14100"/>
          <ac:cxnSpMkLst>
            <pc:docMk/>
            <pc:sldMk cId="1915970615" sldId="288"/>
            <ac:cxnSpMk id="22" creationId="{1F11287B-DF18-2C7F-F73D-BFFEE943A1BC}"/>
          </ac:cxnSpMkLst>
        </pc:cxnChg>
        <pc:cxnChg chg="mod">
          <ac:chgData name="Davide Di Vita" userId="8238969b-7589-49a7-850c-129f052e4e5c" providerId="ADAL" clId="{80FFCFA7-7BEA-441F-8EA1-D017C72F4E18}" dt="2023-02-25T13:17:58.066" v="191" actId="14100"/>
          <ac:cxnSpMkLst>
            <pc:docMk/>
            <pc:sldMk cId="1915970615" sldId="288"/>
            <ac:cxnSpMk id="25" creationId="{CB1150A2-71D3-F7BC-EBBA-921DBA4D8B13}"/>
          </ac:cxnSpMkLst>
        </pc:cxnChg>
      </pc:sldChg>
      <pc:sldChg chg="modSp mod">
        <pc:chgData name="Davide Di Vita" userId="8238969b-7589-49a7-850c-129f052e4e5c" providerId="ADAL" clId="{80FFCFA7-7BEA-441F-8EA1-D017C72F4E18}" dt="2023-02-25T11:53:41.849" v="32" actId="403"/>
        <pc:sldMkLst>
          <pc:docMk/>
          <pc:sldMk cId="2423872591" sldId="296"/>
        </pc:sldMkLst>
        <pc:spChg chg="mod">
          <ac:chgData name="Davide Di Vita" userId="8238969b-7589-49a7-850c-129f052e4e5c" providerId="ADAL" clId="{80FFCFA7-7BEA-441F-8EA1-D017C72F4E18}" dt="2023-02-25T11:53:41.849" v="32" actId="403"/>
          <ac:spMkLst>
            <pc:docMk/>
            <pc:sldMk cId="2423872591" sldId="296"/>
            <ac:spMk id="2" creationId="{305BEF28-6382-ADC9-ABCB-753FCF01F02B}"/>
          </ac:spMkLst>
        </pc:spChg>
      </pc:sldChg>
      <pc:sldChg chg="mod ord modShow">
        <pc:chgData name="Davide Di Vita" userId="8238969b-7589-49a7-850c-129f052e4e5c" providerId="ADAL" clId="{80FFCFA7-7BEA-441F-8EA1-D017C72F4E18}" dt="2023-02-25T15:06:55.745" v="1384"/>
        <pc:sldMkLst>
          <pc:docMk/>
          <pc:sldMk cId="1507185347" sldId="298"/>
        </pc:sldMkLst>
      </pc:sldChg>
      <pc:sldChg chg="addSp modSp mod">
        <pc:chgData name="Davide Di Vita" userId="8238969b-7589-49a7-850c-129f052e4e5c" providerId="ADAL" clId="{80FFCFA7-7BEA-441F-8EA1-D017C72F4E18}" dt="2023-02-25T15:57:01.198" v="1497" actId="1076"/>
        <pc:sldMkLst>
          <pc:docMk/>
          <pc:sldMk cId="3784384006" sldId="305"/>
        </pc:sldMkLst>
        <pc:spChg chg="mod">
          <ac:chgData name="Davide Di Vita" userId="8238969b-7589-49a7-850c-129f052e4e5c" providerId="ADAL" clId="{80FFCFA7-7BEA-441F-8EA1-D017C72F4E18}" dt="2023-02-25T15:13:58.305" v="1417" actId="14100"/>
          <ac:spMkLst>
            <pc:docMk/>
            <pc:sldMk cId="3784384006" sldId="305"/>
            <ac:spMk id="3" creationId="{DAFA2029-7BC2-DFCA-E67D-DB63BBBB8EBB}"/>
          </ac:spMkLst>
        </pc:spChg>
        <pc:spChg chg="mod">
          <ac:chgData name="Davide Di Vita" userId="8238969b-7589-49a7-850c-129f052e4e5c" providerId="ADAL" clId="{80FFCFA7-7BEA-441F-8EA1-D017C72F4E18}" dt="2023-02-25T15:14:16.378" v="1421" actId="1035"/>
          <ac:spMkLst>
            <pc:docMk/>
            <pc:sldMk cId="3784384006" sldId="305"/>
            <ac:spMk id="7" creationId="{243B7512-C773-2BC9-7079-42F580CA87E2}"/>
          </ac:spMkLst>
        </pc:spChg>
        <pc:spChg chg="mod">
          <ac:chgData name="Davide Di Vita" userId="8238969b-7589-49a7-850c-129f052e4e5c" providerId="ADAL" clId="{80FFCFA7-7BEA-441F-8EA1-D017C72F4E18}" dt="2023-02-25T15:13:58.305" v="1417" actId="14100"/>
          <ac:spMkLst>
            <pc:docMk/>
            <pc:sldMk cId="3784384006" sldId="305"/>
            <ac:spMk id="9" creationId="{2565BD44-ECA9-D3AF-2B21-5056A429ED9B}"/>
          </ac:spMkLst>
        </pc:spChg>
        <pc:spChg chg="mod">
          <ac:chgData name="Davide Di Vita" userId="8238969b-7589-49a7-850c-129f052e4e5c" providerId="ADAL" clId="{80FFCFA7-7BEA-441F-8EA1-D017C72F4E18}" dt="2023-02-25T15:52:07.024" v="1485" actId="947"/>
          <ac:spMkLst>
            <pc:docMk/>
            <pc:sldMk cId="3784384006" sldId="305"/>
            <ac:spMk id="13" creationId="{B2867C71-DDAF-4B87-51B7-D64DAA1EE5F5}"/>
          </ac:spMkLst>
        </pc:spChg>
        <pc:spChg chg="mod">
          <ac:chgData name="Davide Di Vita" userId="8238969b-7589-49a7-850c-129f052e4e5c" providerId="ADAL" clId="{80FFCFA7-7BEA-441F-8EA1-D017C72F4E18}" dt="2023-02-25T15:52:39.514" v="1495" actId="14100"/>
          <ac:spMkLst>
            <pc:docMk/>
            <pc:sldMk cId="3784384006" sldId="305"/>
            <ac:spMk id="17" creationId="{056D2DDA-55A2-0AA8-77AB-CE407E247903}"/>
          </ac:spMkLst>
        </pc:spChg>
        <pc:spChg chg="mod">
          <ac:chgData name="Davide Di Vita" userId="8238969b-7589-49a7-850c-129f052e4e5c" providerId="ADAL" clId="{80FFCFA7-7BEA-441F-8EA1-D017C72F4E18}" dt="2023-02-25T15:52:24.371" v="1492" actId="947"/>
          <ac:spMkLst>
            <pc:docMk/>
            <pc:sldMk cId="3784384006" sldId="305"/>
            <ac:spMk id="25" creationId="{753EC463-6DDC-793B-EF3F-88D9DEAC13DF}"/>
          </ac:spMkLst>
        </pc:spChg>
        <pc:grpChg chg="mod">
          <ac:chgData name="Davide Di Vita" userId="8238969b-7589-49a7-850c-129f052e4e5c" providerId="ADAL" clId="{80FFCFA7-7BEA-441F-8EA1-D017C72F4E18}" dt="2023-02-25T15:13:58.305" v="1417" actId="14100"/>
          <ac:grpSpMkLst>
            <pc:docMk/>
            <pc:sldMk cId="3784384006" sldId="305"/>
            <ac:grpSpMk id="2" creationId="{3446C43A-F342-30B8-A442-67829A82A12E}"/>
          </ac:grpSpMkLst>
        </pc:grpChg>
        <pc:grpChg chg="mod">
          <ac:chgData name="Davide Di Vita" userId="8238969b-7589-49a7-850c-129f052e4e5c" providerId="ADAL" clId="{80FFCFA7-7BEA-441F-8EA1-D017C72F4E18}" dt="2023-02-25T15:51:42.118" v="1481" actId="1036"/>
          <ac:grpSpMkLst>
            <pc:docMk/>
            <pc:sldMk cId="3784384006" sldId="305"/>
            <ac:grpSpMk id="29" creationId="{019A140D-86A9-31CB-ECD7-741DBEF88E90}"/>
          </ac:grpSpMkLst>
        </pc:grpChg>
        <pc:picChg chg="mod">
          <ac:chgData name="Davide Di Vita" userId="8238969b-7589-49a7-850c-129f052e4e5c" providerId="ADAL" clId="{80FFCFA7-7BEA-441F-8EA1-D017C72F4E18}" dt="2023-02-25T15:13:58.305" v="1417" actId="14100"/>
          <ac:picMkLst>
            <pc:docMk/>
            <pc:sldMk cId="3784384006" sldId="305"/>
            <ac:picMk id="5" creationId="{827910B9-E547-E2A1-6BEF-66AEDD69E155}"/>
          </ac:picMkLst>
        </pc:picChg>
        <pc:picChg chg="add mod">
          <ac:chgData name="Davide Di Vita" userId="8238969b-7589-49a7-850c-129f052e4e5c" providerId="ADAL" clId="{80FFCFA7-7BEA-441F-8EA1-D017C72F4E18}" dt="2023-02-25T15:57:01.198" v="1497" actId="1076"/>
          <ac:picMkLst>
            <pc:docMk/>
            <pc:sldMk cId="3784384006" sldId="305"/>
            <ac:picMk id="28" creationId="{EEA6E552-6DB2-A128-78B1-8056059BBAA9}"/>
          </ac:picMkLst>
        </pc:picChg>
        <pc:picChg chg="mod">
          <ac:chgData name="Davide Di Vita" userId="8238969b-7589-49a7-850c-129f052e4e5c" providerId="ADAL" clId="{80FFCFA7-7BEA-441F-8EA1-D017C72F4E18}" dt="2023-02-25T15:13:58.305" v="1417" actId="14100"/>
          <ac:picMkLst>
            <pc:docMk/>
            <pc:sldMk cId="3784384006" sldId="305"/>
            <ac:picMk id="39" creationId="{D459B432-C7B6-F1BB-45A8-9BFA6995E58D}"/>
          </ac:picMkLst>
        </pc:picChg>
        <pc:picChg chg="mod">
          <ac:chgData name="Davide Di Vita" userId="8238969b-7589-49a7-850c-129f052e4e5c" providerId="ADAL" clId="{80FFCFA7-7BEA-441F-8EA1-D017C72F4E18}" dt="2023-02-25T15:13:58.305" v="1417" actId="14100"/>
          <ac:picMkLst>
            <pc:docMk/>
            <pc:sldMk cId="3784384006" sldId="305"/>
            <ac:picMk id="40" creationId="{B0B46DF6-020E-6682-6CD8-A57C970397C5}"/>
          </ac:picMkLst>
        </pc:picChg>
        <pc:cxnChg chg="mod">
          <ac:chgData name="Davide Di Vita" userId="8238969b-7589-49a7-850c-129f052e4e5c" providerId="ADAL" clId="{80FFCFA7-7BEA-441F-8EA1-D017C72F4E18}" dt="2023-02-25T15:13:58.305" v="1417" actId="14100"/>
          <ac:cxnSpMkLst>
            <pc:docMk/>
            <pc:sldMk cId="3784384006" sldId="305"/>
            <ac:cxnSpMk id="30" creationId="{C918F1B5-D3B8-8899-9D1A-D107A5DD3A72}"/>
          </ac:cxnSpMkLst>
        </pc:cxnChg>
      </pc:sldChg>
      <pc:sldChg chg="del">
        <pc:chgData name="Davide Di Vita" userId="8238969b-7589-49a7-850c-129f052e4e5c" providerId="ADAL" clId="{80FFCFA7-7BEA-441F-8EA1-D017C72F4E18}" dt="2023-02-25T14:31:00.767" v="947" actId="47"/>
        <pc:sldMkLst>
          <pc:docMk/>
          <pc:sldMk cId="3202784122" sldId="306"/>
        </pc:sldMkLst>
      </pc:sldChg>
      <pc:sldChg chg="modSp mod">
        <pc:chgData name="Davide Di Vita" userId="8238969b-7589-49a7-850c-129f052e4e5c" providerId="ADAL" clId="{80FFCFA7-7BEA-441F-8EA1-D017C72F4E18}" dt="2023-02-25T15:57:46.565" v="1510" actId="20577"/>
        <pc:sldMkLst>
          <pc:docMk/>
          <pc:sldMk cId="1795373633" sldId="307"/>
        </pc:sldMkLst>
        <pc:spChg chg="mod">
          <ac:chgData name="Davide Di Vita" userId="8238969b-7589-49a7-850c-129f052e4e5c" providerId="ADAL" clId="{80FFCFA7-7BEA-441F-8EA1-D017C72F4E18}" dt="2023-02-25T15:57:46.565" v="1510" actId="20577"/>
          <ac:spMkLst>
            <pc:docMk/>
            <pc:sldMk cId="1795373633" sldId="307"/>
            <ac:spMk id="4" creationId="{9F4790B3-9DF2-45E4-7035-D134BB9B2C46}"/>
          </ac:spMkLst>
        </pc:spChg>
      </pc:sldChg>
      <pc:sldChg chg="addSp delSp modSp mod">
        <pc:chgData name="Davide Di Vita" userId="8238969b-7589-49a7-850c-129f052e4e5c" providerId="ADAL" clId="{80FFCFA7-7BEA-441F-8EA1-D017C72F4E18}" dt="2023-02-25T15:03:26.764" v="1381"/>
        <pc:sldMkLst>
          <pc:docMk/>
          <pc:sldMk cId="864894899" sldId="308"/>
        </pc:sldMkLst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4" creationId="{E27FC7AE-71CB-A696-B76D-EB21185FCCDC}"/>
          </ac:spMkLst>
        </pc:spChg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5" creationId="{D5AB653B-020D-0AA4-CFAB-7898003CE95E}"/>
          </ac:spMkLst>
        </pc:spChg>
        <pc:spChg chg="mod">
          <ac:chgData name="Davide Di Vita" userId="8238969b-7589-49a7-850c-129f052e4e5c" providerId="ADAL" clId="{80FFCFA7-7BEA-441F-8EA1-D017C72F4E18}" dt="2023-02-25T14:42:08.066" v="1124" actId="165"/>
          <ac:spMkLst>
            <pc:docMk/>
            <pc:sldMk cId="864894899" sldId="308"/>
            <ac:spMk id="6" creationId="{C4B15B92-55D2-5EE8-DC66-87876499832B}"/>
          </ac:spMkLst>
        </pc:spChg>
        <pc:spChg chg="mod">
          <ac:chgData name="Davide Di Vita" userId="8238969b-7589-49a7-850c-129f052e4e5c" providerId="ADAL" clId="{80FFCFA7-7BEA-441F-8EA1-D017C72F4E18}" dt="2023-02-25T14:42:08.066" v="1124" actId="165"/>
          <ac:spMkLst>
            <pc:docMk/>
            <pc:sldMk cId="864894899" sldId="308"/>
            <ac:spMk id="7" creationId="{FC2B225A-0A84-F1DC-72C5-AE0D8CB3B80F}"/>
          </ac:spMkLst>
        </pc:spChg>
        <pc:spChg chg="mod">
          <ac:chgData name="Davide Di Vita" userId="8238969b-7589-49a7-850c-129f052e4e5c" providerId="ADAL" clId="{80FFCFA7-7BEA-441F-8EA1-D017C72F4E18}" dt="2023-02-25T14:42:08.066" v="1124" actId="165"/>
          <ac:spMkLst>
            <pc:docMk/>
            <pc:sldMk cId="864894899" sldId="308"/>
            <ac:spMk id="8" creationId="{CA33C34E-5D49-C9DF-9F09-56A834A5E4FC}"/>
          </ac:spMkLst>
        </pc:spChg>
        <pc:spChg chg="mod topLvl">
          <ac:chgData name="Davide Di Vita" userId="8238969b-7589-49a7-850c-129f052e4e5c" providerId="ADAL" clId="{80FFCFA7-7BEA-441F-8EA1-D017C72F4E18}" dt="2023-02-25T14:42:35.605" v="1127" actId="164"/>
          <ac:spMkLst>
            <pc:docMk/>
            <pc:sldMk cId="864894899" sldId="308"/>
            <ac:spMk id="9" creationId="{7E4060C4-2A78-A5B5-1FCB-183F0EDDE90A}"/>
          </ac:spMkLst>
        </pc:spChg>
        <pc:spChg chg="mod topLvl">
          <ac:chgData name="Davide Di Vita" userId="8238969b-7589-49a7-850c-129f052e4e5c" providerId="ADAL" clId="{80FFCFA7-7BEA-441F-8EA1-D017C72F4E18}" dt="2023-02-25T14:43:00.150" v="1171" actId="1076"/>
          <ac:spMkLst>
            <pc:docMk/>
            <pc:sldMk cId="864894899" sldId="308"/>
            <ac:spMk id="10" creationId="{E602FB9B-D87F-1E71-1998-19982B63089A}"/>
          </ac:spMkLst>
        </pc:spChg>
        <pc:spChg chg="mod topLvl">
          <ac:chgData name="Davide Di Vita" userId="8238969b-7589-49a7-850c-129f052e4e5c" providerId="ADAL" clId="{80FFCFA7-7BEA-441F-8EA1-D017C72F4E18}" dt="2023-02-25T14:49:02.678" v="1270" actId="14100"/>
          <ac:spMkLst>
            <pc:docMk/>
            <pc:sldMk cId="864894899" sldId="308"/>
            <ac:spMk id="11" creationId="{CFBEDE8B-74DD-F592-B0ED-BD859D8318CC}"/>
          </ac:spMkLst>
        </pc:spChg>
        <pc:spChg chg="mod topLvl">
          <ac:chgData name="Davide Di Vita" userId="8238969b-7589-49a7-850c-129f052e4e5c" providerId="ADAL" clId="{80FFCFA7-7BEA-441F-8EA1-D017C72F4E18}" dt="2023-02-25T14:42:35.605" v="1127" actId="164"/>
          <ac:spMkLst>
            <pc:docMk/>
            <pc:sldMk cId="864894899" sldId="308"/>
            <ac:spMk id="14" creationId="{7288DEE9-BFC7-CD10-AE0F-13F6CCE65CA4}"/>
          </ac:spMkLst>
        </pc:spChg>
        <pc:spChg chg="mod topLvl">
          <ac:chgData name="Davide Di Vita" userId="8238969b-7589-49a7-850c-129f052e4e5c" providerId="ADAL" clId="{80FFCFA7-7BEA-441F-8EA1-D017C72F4E18}" dt="2023-02-25T14:57:06.418" v="1297" actId="1076"/>
          <ac:spMkLst>
            <pc:docMk/>
            <pc:sldMk cId="864894899" sldId="308"/>
            <ac:spMk id="15" creationId="{951DF889-7D40-F62A-EA40-898B6A0806C1}"/>
          </ac:spMkLst>
        </pc:spChg>
        <pc:spChg chg="mod">
          <ac:chgData name="Davide Di Vita" userId="8238969b-7589-49a7-850c-129f052e4e5c" providerId="ADAL" clId="{80FFCFA7-7BEA-441F-8EA1-D017C72F4E18}" dt="2023-02-25T14:50:30.701" v="1288"/>
          <ac:spMkLst>
            <pc:docMk/>
            <pc:sldMk cId="864894899" sldId="308"/>
            <ac:spMk id="19" creationId="{F8A5A404-B55C-A63F-7FEC-710329270C26}"/>
          </ac:spMkLst>
        </pc:spChg>
        <pc:spChg chg="mod">
          <ac:chgData name="Davide Di Vita" userId="8238969b-7589-49a7-850c-129f052e4e5c" providerId="ADAL" clId="{80FFCFA7-7BEA-441F-8EA1-D017C72F4E18}" dt="2023-02-25T14:50:30.701" v="1288"/>
          <ac:spMkLst>
            <pc:docMk/>
            <pc:sldMk cId="864894899" sldId="308"/>
            <ac:spMk id="20" creationId="{F1F256AB-FDCB-0C6F-8865-4F543C07617D}"/>
          </ac:spMkLst>
        </pc:spChg>
        <pc:spChg chg="add del mod">
          <ac:chgData name="Davide Di Vita" userId="8238969b-7589-49a7-850c-129f052e4e5c" providerId="ADAL" clId="{80FFCFA7-7BEA-441F-8EA1-D017C72F4E18}" dt="2023-02-25T14:50:38.150" v="1289"/>
          <ac:spMkLst>
            <pc:docMk/>
            <pc:sldMk cId="864894899" sldId="308"/>
            <ac:spMk id="23" creationId="{5CB37EA9-817A-A53A-23E7-797CD8922176}"/>
          </ac:spMkLst>
        </pc:spChg>
        <pc:spChg chg="mod topLvl">
          <ac:chgData name="Davide Di Vita" userId="8238969b-7589-49a7-850c-129f052e4e5c" providerId="ADAL" clId="{80FFCFA7-7BEA-441F-8EA1-D017C72F4E18}" dt="2023-02-25T14:42:35.605" v="1127" actId="164"/>
          <ac:spMkLst>
            <pc:docMk/>
            <pc:sldMk cId="864894899" sldId="308"/>
            <ac:spMk id="24" creationId="{F88A79DC-0F38-70D3-8530-5006277D2D64}"/>
          </ac:spMkLst>
        </pc:spChg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29" creationId="{1E3F3BC9-D435-3CF0-9840-0E6361573296}"/>
          </ac:spMkLst>
        </pc:spChg>
        <pc:spChg chg="mod topLvl">
          <ac:chgData name="Davide Di Vita" userId="8238969b-7589-49a7-850c-129f052e4e5c" providerId="ADAL" clId="{80FFCFA7-7BEA-441F-8EA1-D017C72F4E18}" dt="2023-02-25T14:42:35.605" v="1127" actId="164"/>
          <ac:spMkLst>
            <pc:docMk/>
            <pc:sldMk cId="864894899" sldId="308"/>
            <ac:spMk id="34" creationId="{6DB2F5EA-299D-30A4-698F-A203EA308C94}"/>
          </ac:spMkLst>
        </pc:spChg>
        <pc:spChg chg="mod topLvl">
          <ac:chgData name="Davide Di Vita" userId="8238969b-7589-49a7-850c-129f052e4e5c" providerId="ADAL" clId="{80FFCFA7-7BEA-441F-8EA1-D017C72F4E18}" dt="2023-02-25T14:42:35.605" v="1127" actId="164"/>
          <ac:spMkLst>
            <pc:docMk/>
            <pc:sldMk cId="864894899" sldId="308"/>
            <ac:spMk id="35" creationId="{04F14BFE-155E-50DD-63E2-6AA5F5DB3717}"/>
          </ac:spMkLst>
        </pc:spChg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36" creationId="{14DA1FA9-5D4D-AD33-E124-CEF1293D5C16}"/>
          </ac:spMkLst>
        </pc:spChg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38" creationId="{C97AD08A-BF33-6492-4F55-68B65BF1C0FC}"/>
          </ac:spMkLst>
        </pc:spChg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39" creationId="{DBD68383-A2CD-76F0-54DF-1B5E0A05E28C}"/>
          </ac:spMkLst>
        </pc:spChg>
        <pc:spChg chg="mod topLvl">
          <ac:chgData name="Davide Di Vita" userId="8238969b-7589-49a7-850c-129f052e4e5c" providerId="ADAL" clId="{80FFCFA7-7BEA-441F-8EA1-D017C72F4E18}" dt="2023-02-25T14:57:43.994" v="1301" actId="164"/>
          <ac:spMkLst>
            <pc:docMk/>
            <pc:sldMk cId="864894899" sldId="308"/>
            <ac:spMk id="40" creationId="{9D055955-A341-82B4-934F-603F9E899D23}"/>
          </ac:spMkLst>
        </pc:spChg>
        <pc:spChg chg="mod">
          <ac:chgData name="Davide Di Vita" userId="8238969b-7589-49a7-850c-129f052e4e5c" providerId="ADAL" clId="{80FFCFA7-7BEA-441F-8EA1-D017C72F4E18}" dt="2023-02-25T15:03:26.764" v="1381"/>
          <ac:spMkLst>
            <pc:docMk/>
            <pc:sldMk cId="864894899" sldId="308"/>
            <ac:spMk id="43" creationId="{C82580F7-1950-B328-CD84-F9E18B746F5E}"/>
          </ac:spMkLst>
        </pc:spChg>
        <pc:grpChg chg="add mod">
          <ac:chgData name="Davide Di Vita" userId="8238969b-7589-49a7-850c-129f052e4e5c" providerId="ADAL" clId="{80FFCFA7-7BEA-441F-8EA1-D017C72F4E18}" dt="2023-02-25T14:42:28.901" v="1126" actId="164"/>
          <ac:grpSpMkLst>
            <pc:docMk/>
            <pc:sldMk cId="864894899" sldId="308"/>
            <ac:grpSpMk id="12" creationId="{C9871BE2-A395-FD47-7B1E-2072022B97FD}"/>
          </ac:grpSpMkLst>
        </pc:grpChg>
        <pc:grpChg chg="add mod">
          <ac:chgData name="Davide Di Vita" userId="8238969b-7589-49a7-850c-129f052e4e5c" providerId="ADAL" clId="{80FFCFA7-7BEA-441F-8EA1-D017C72F4E18}" dt="2023-02-25T14:57:43.994" v="1301" actId="164"/>
          <ac:grpSpMkLst>
            <pc:docMk/>
            <pc:sldMk cId="864894899" sldId="308"/>
            <ac:grpSpMk id="16" creationId="{2A5DE1E9-1401-7E03-B48F-96E04E2A84F7}"/>
          </ac:grpSpMkLst>
        </pc:grpChg>
        <pc:grpChg chg="add del mod">
          <ac:chgData name="Davide Di Vita" userId="8238969b-7589-49a7-850c-129f052e4e5c" providerId="ADAL" clId="{80FFCFA7-7BEA-441F-8EA1-D017C72F4E18}" dt="2023-02-25T14:50:38.150" v="1289"/>
          <ac:grpSpMkLst>
            <pc:docMk/>
            <pc:sldMk cId="864894899" sldId="308"/>
            <ac:grpSpMk id="18" creationId="{91E0EE63-C03B-3AA0-005A-A720CA7F4E17}"/>
          </ac:grpSpMkLst>
        </pc:grpChg>
        <pc:grpChg chg="mod topLvl">
          <ac:chgData name="Davide Di Vita" userId="8238969b-7589-49a7-850c-129f052e4e5c" providerId="ADAL" clId="{80FFCFA7-7BEA-441F-8EA1-D017C72F4E18}" dt="2023-02-25T14:57:43.994" v="1301" actId="164"/>
          <ac:grpSpMkLst>
            <pc:docMk/>
            <pc:sldMk cId="864894899" sldId="308"/>
            <ac:grpSpMk id="22" creationId="{A24F1A72-058D-12BC-A1DF-220AA255956E}"/>
          </ac:grpSpMkLst>
        </pc:grpChg>
        <pc:grpChg chg="add mod">
          <ac:chgData name="Davide Di Vita" userId="8238969b-7589-49a7-850c-129f052e4e5c" providerId="ADAL" clId="{80FFCFA7-7BEA-441F-8EA1-D017C72F4E18}" dt="2023-02-25T14:57:43.994" v="1301" actId="164"/>
          <ac:grpSpMkLst>
            <pc:docMk/>
            <pc:sldMk cId="864894899" sldId="308"/>
            <ac:grpSpMk id="25" creationId="{30E11ECF-08C1-C295-E24F-976E235B2F4E}"/>
          </ac:grpSpMkLst>
        </pc:grpChg>
        <pc:grpChg chg="del">
          <ac:chgData name="Davide Di Vita" userId="8238969b-7589-49a7-850c-129f052e4e5c" providerId="ADAL" clId="{80FFCFA7-7BEA-441F-8EA1-D017C72F4E18}" dt="2023-02-25T14:42:08.066" v="1124" actId="165"/>
          <ac:grpSpMkLst>
            <pc:docMk/>
            <pc:sldMk cId="864894899" sldId="308"/>
            <ac:grpSpMk id="41" creationId="{E7D588E3-6452-1742-98BF-EE03CC552F65}"/>
          </ac:grpSpMkLst>
        </pc:grpChg>
        <pc:picChg chg="mod topLvl">
          <ac:chgData name="Davide Di Vita" userId="8238969b-7589-49a7-850c-129f052e4e5c" providerId="ADAL" clId="{80FFCFA7-7BEA-441F-8EA1-D017C72F4E18}" dt="2023-02-25T14:57:43.994" v="1301" actId="164"/>
          <ac:picMkLst>
            <pc:docMk/>
            <pc:sldMk cId="864894899" sldId="308"/>
            <ac:picMk id="17" creationId="{15E5C80D-715D-E483-F455-1E77BC84F3FD}"/>
          </ac:picMkLst>
        </pc:picChg>
        <pc:cxnChg chg="mod topLvl">
          <ac:chgData name="Davide Di Vita" userId="8238969b-7589-49a7-850c-129f052e4e5c" providerId="ADAL" clId="{80FFCFA7-7BEA-441F-8EA1-D017C72F4E18}" dt="2023-02-25T14:57:43.994" v="1301" actId="164"/>
          <ac:cxnSpMkLst>
            <pc:docMk/>
            <pc:sldMk cId="864894899" sldId="308"/>
            <ac:cxnSpMk id="13" creationId="{BB2BD407-69DF-2EB1-98F4-504BEDADBCC7}"/>
          </ac:cxnSpMkLst>
        </pc:cxnChg>
        <pc:cxnChg chg="mod topLvl">
          <ac:chgData name="Davide Di Vita" userId="8238969b-7589-49a7-850c-129f052e4e5c" providerId="ADAL" clId="{80FFCFA7-7BEA-441F-8EA1-D017C72F4E18}" dt="2023-02-25T14:42:35.605" v="1127" actId="164"/>
          <ac:cxnSpMkLst>
            <pc:docMk/>
            <pc:sldMk cId="864894899" sldId="308"/>
            <ac:cxnSpMk id="26" creationId="{DD8C845C-D0AD-CBEE-5CFF-5029B973BB96}"/>
          </ac:cxnSpMkLst>
        </pc:cxnChg>
      </pc:sldChg>
      <pc:sldChg chg="modNotesTx">
        <pc:chgData name="Davide Di Vita" userId="8238969b-7589-49a7-850c-129f052e4e5c" providerId="ADAL" clId="{80FFCFA7-7BEA-441F-8EA1-D017C72F4E18}" dt="2023-02-25T13:57:02.567" v="543" actId="20577"/>
        <pc:sldMkLst>
          <pc:docMk/>
          <pc:sldMk cId="2463274950" sldId="309"/>
        </pc:sldMkLst>
      </pc:sldChg>
      <pc:sldChg chg="modSp mod ord modClrScheme modAnim chgLayout">
        <pc:chgData name="Davide Di Vita" userId="8238969b-7589-49a7-850c-129f052e4e5c" providerId="ADAL" clId="{80FFCFA7-7BEA-441F-8EA1-D017C72F4E18}" dt="2023-02-25T14:09:30.083" v="834"/>
        <pc:sldMkLst>
          <pc:docMk/>
          <pc:sldMk cId="3859273207" sldId="319"/>
        </pc:sldMkLst>
        <pc:spChg chg="mod ord">
          <ac:chgData name="Davide Di Vita" userId="8238969b-7589-49a7-850c-129f052e4e5c" providerId="ADAL" clId="{80FFCFA7-7BEA-441F-8EA1-D017C72F4E18}" dt="2023-02-25T13:23:56.650" v="232" actId="700"/>
          <ac:spMkLst>
            <pc:docMk/>
            <pc:sldMk cId="3859273207" sldId="319"/>
            <ac:spMk id="2" creationId="{7C499ECE-59A6-49F0-A22C-F1CA7EF8DB91}"/>
          </ac:spMkLst>
        </pc:spChg>
      </pc:sldChg>
      <pc:sldChg chg="addSp modSp mod ord modClrScheme chgLayout">
        <pc:chgData name="Davide Di Vita" userId="8238969b-7589-49a7-850c-129f052e4e5c" providerId="ADAL" clId="{80FFCFA7-7BEA-441F-8EA1-D017C72F4E18}" dt="2023-02-25T16:09:04.543" v="1553" actId="20577"/>
        <pc:sldMkLst>
          <pc:docMk/>
          <pc:sldMk cId="4090447589" sldId="655"/>
        </pc:sldMkLst>
        <pc:spChg chg="add mod">
          <ac:chgData name="Davide Di Vita" userId="8238969b-7589-49a7-850c-129f052e4e5c" providerId="ADAL" clId="{80FFCFA7-7BEA-441F-8EA1-D017C72F4E18}" dt="2023-02-25T14:03:44.749" v="633" actId="1076"/>
          <ac:spMkLst>
            <pc:docMk/>
            <pc:sldMk cId="4090447589" sldId="655"/>
            <ac:spMk id="2" creationId="{35ECE739-1ADC-50BC-3342-579FB8BF6A66}"/>
          </ac:spMkLst>
        </pc:spChg>
        <pc:spChg chg="add mod">
          <ac:chgData name="Davide Di Vita" userId="8238969b-7589-49a7-850c-129f052e4e5c" providerId="ADAL" clId="{80FFCFA7-7BEA-441F-8EA1-D017C72F4E18}" dt="2023-02-25T16:09:04.543" v="1553" actId="20577"/>
          <ac:spMkLst>
            <pc:docMk/>
            <pc:sldMk cId="4090447589" sldId="655"/>
            <ac:spMk id="4" creationId="{4D11A4A3-9D06-7AFD-CC3A-DE065C73F032}"/>
          </ac:spMkLst>
        </pc:spChg>
        <pc:spChg chg="mod ord">
          <ac:chgData name="Davide Di Vita" userId="8238969b-7589-49a7-850c-129f052e4e5c" providerId="ADAL" clId="{80FFCFA7-7BEA-441F-8EA1-D017C72F4E18}" dt="2023-02-25T13:23:49.927" v="231" actId="700"/>
          <ac:spMkLst>
            <pc:docMk/>
            <pc:sldMk cId="4090447589" sldId="655"/>
            <ac:spMk id="22" creationId="{937EB6A1-0F30-7FE5-3281-029F07837660}"/>
          </ac:spMkLst>
        </pc:spChg>
      </pc:sldChg>
      <pc:sldChg chg="modSp mod">
        <pc:chgData name="Davide Di Vita" userId="8238969b-7589-49a7-850c-129f052e4e5c" providerId="ADAL" clId="{80FFCFA7-7BEA-441F-8EA1-D017C72F4E18}" dt="2023-02-25T15:58:43.111" v="1514" actId="1076"/>
        <pc:sldMkLst>
          <pc:docMk/>
          <pc:sldMk cId="1522664056" sldId="658"/>
        </pc:sldMkLst>
        <pc:spChg chg="mod">
          <ac:chgData name="Davide Di Vita" userId="8238969b-7589-49a7-850c-129f052e4e5c" providerId="ADAL" clId="{80FFCFA7-7BEA-441F-8EA1-D017C72F4E18}" dt="2023-02-25T15:58:43.111" v="1514" actId="1076"/>
          <ac:spMkLst>
            <pc:docMk/>
            <pc:sldMk cId="1522664056" sldId="658"/>
            <ac:spMk id="8" creationId="{2C2CB96E-0C73-98EC-4479-07C9EF94E9EC}"/>
          </ac:spMkLst>
        </pc:spChg>
        <pc:picChg chg="mod">
          <ac:chgData name="Davide Di Vita" userId="8238969b-7589-49a7-850c-129f052e4e5c" providerId="ADAL" clId="{80FFCFA7-7BEA-441F-8EA1-D017C72F4E18}" dt="2023-02-25T15:58:41.064" v="1513" actId="1076"/>
          <ac:picMkLst>
            <pc:docMk/>
            <pc:sldMk cId="1522664056" sldId="658"/>
            <ac:picMk id="5" creationId="{87B8399F-80D6-3990-EE4E-50FC80BA4A7B}"/>
          </ac:picMkLst>
        </pc:picChg>
      </pc:sldChg>
      <pc:sldChg chg="ord">
        <pc:chgData name="Davide Di Vita" userId="8238969b-7589-49a7-850c-129f052e4e5c" providerId="ADAL" clId="{80FFCFA7-7BEA-441F-8EA1-D017C72F4E18}" dt="2023-02-25T16:00:06.813" v="1516"/>
        <pc:sldMkLst>
          <pc:docMk/>
          <pc:sldMk cId="4110458982" sldId="661"/>
        </pc:sldMkLst>
      </pc:sldChg>
      <pc:sldChg chg="del">
        <pc:chgData name="Davide Di Vita" userId="8238969b-7589-49a7-850c-129f052e4e5c" providerId="ADAL" clId="{80FFCFA7-7BEA-441F-8EA1-D017C72F4E18}" dt="2023-02-25T14:38:42.685" v="1114" actId="47"/>
        <pc:sldMkLst>
          <pc:docMk/>
          <pc:sldMk cId="3100543595" sldId="670"/>
        </pc:sldMkLst>
      </pc:sldChg>
      <pc:sldChg chg="addSp modSp mod">
        <pc:chgData name="Davide Di Vita" userId="8238969b-7589-49a7-850c-129f052e4e5c" providerId="ADAL" clId="{80FFCFA7-7BEA-441F-8EA1-D017C72F4E18}" dt="2023-02-25T15:14:45.913" v="1428" actId="1035"/>
        <pc:sldMkLst>
          <pc:docMk/>
          <pc:sldMk cId="102719155" sldId="671"/>
        </pc:sldMkLst>
        <pc:spChg chg="mod">
          <ac:chgData name="Davide Di Vita" userId="8238969b-7589-49a7-850c-129f052e4e5c" providerId="ADAL" clId="{80FFCFA7-7BEA-441F-8EA1-D017C72F4E18}" dt="2023-02-25T13:24:49.803" v="247" actId="947"/>
          <ac:spMkLst>
            <pc:docMk/>
            <pc:sldMk cId="102719155" sldId="671"/>
            <ac:spMk id="2" creationId="{61E20664-79A1-3C85-110B-3BDD40C86F79}"/>
          </ac:spMkLst>
        </pc:spChg>
        <pc:spChg chg="add mod">
          <ac:chgData name="Davide Di Vita" userId="8238969b-7589-49a7-850c-129f052e4e5c" providerId="ADAL" clId="{80FFCFA7-7BEA-441F-8EA1-D017C72F4E18}" dt="2023-02-25T15:14:45.913" v="1428" actId="1035"/>
          <ac:spMkLst>
            <pc:docMk/>
            <pc:sldMk cId="102719155" sldId="671"/>
            <ac:spMk id="52" creationId="{1BD646A6-64FE-2F45-19FF-97753039377A}"/>
          </ac:spMkLst>
        </pc:spChg>
      </pc:sldChg>
      <pc:sldChg chg="mod ord modShow">
        <pc:chgData name="Davide Di Vita" userId="8238969b-7589-49a7-850c-129f052e4e5c" providerId="ADAL" clId="{80FFCFA7-7BEA-441F-8EA1-D017C72F4E18}" dt="2023-02-25T14:39:12.654" v="1118"/>
        <pc:sldMkLst>
          <pc:docMk/>
          <pc:sldMk cId="1245207764" sldId="673"/>
        </pc:sldMkLst>
      </pc:sldChg>
      <pc:sldChg chg="ord">
        <pc:chgData name="Davide Di Vita" userId="8238969b-7589-49a7-850c-129f052e4e5c" providerId="ADAL" clId="{80FFCFA7-7BEA-441F-8EA1-D017C72F4E18}" dt="2023-02-25T14:08:43.968" v="831"/>
        <pc:sldMkLst>
          <pc:docMk/>
          <pc:sldMk cId="2356530909" sldId="675"/>
        </pc:sldMkLst>
      </pc:sldChg>
      <pc:sldChg chg="addSp modSp mod">
        <pc:chgData name="Davide Di Vita" userId="8238969b-7589-49a7-850c-129f052e4e5c" providerId="ADAL" clId="{80FFCFA7-7BEA-441F-8EA1-D017C72F4E18}" dt="2023-02-25T13:57:29.834" v="567" actId="20577"/>
        <pc:sldMkLst>
          <pc:docMk/>
          <pc:sldMk cId="3557645622" sldId="676"/>
        </pc:sldMkLst>
        <pc:spChg chg="mod">
          <ac:chgData name="Davide Di Vita" userId="8238969b-7589-49a7-850c-129f052e4e5c" providerId="ADAL" clId="{80FFCFA7-7BEA-441F-8EA1-D017C72F4E18}" dt="2023-02-25T13:57:21.734" v="544" actId="20577"/>
          <ac:spMkLst>
            <pc:docMk/>
            <pc:sldMk cId="3557645622" sldId="676"/>
            <ac:spMk id="2" creationId="{9131AB1A-490B-D03B-130B-5A6F85222A12}"/>
          </ac:spMkLst>
        </pc:spChg>
        <pc:spChg chg="add mod">
          <ac:chgData name="Davide Di Vita" userId="8238969b-7589-49a7-850c-129f052e4e5c" providerId="ADAL" clId="{80FFCFA7-7BEA-441F-8EA1-D017C72F4E18}" dt="2023-02-25T13:57:29.834" v="567" actId="20577"/>
          <ac:spMkLst>
            <pc:docMk/>
            <pc:sldMk cId="3557645622" sldId="676"/>
            <ac:spMk id="3" creationId="{D1FE2C98-1988-8512-4B5B-8560F41C4BD3}"/>
          </ac:spMkLst>
        </pc:spChg>
      </pc:sldChg>
      <pc:sldChg chg="addSp delSp modSp new mod modClrScheme chgLayout">
        <pc:chgData name="Davide Di Vita" userId="8238969b-7589-49a7-850c-129f052e4e5c" providerId="ADAL" clId="{80FFCFA7-7BEA-441F-8EA1-D017C72F4E18}" dt="2023-02-25T16:01:44.805" v="1517" actId="478"/>
        <pc:sldMkLst>
          <pc:docMk/>
          <pc:sldMk cId="639522811" sldId="677"/>
        </pc:sldMkLst>
        <pc:spChg chg="del mod ord">
          <ac:chgData name="Davide Di Vita" userId="8238969b-7589-49a7-850c-129f052e4e5c" providerId="ADAL" clId="{80FFCFA7-7BEA-441F-8EA1-D017C72F4E18}" dt="2023-02-25T13:21:26.664" v="193" actId="700"/>
          <ac:spMkLst>
            <pc:docMk/>
            <pc:sldMk cId="639522811" sldId="677"/>
            <ac:spMk id="2" creationId="{18D31445-02BA-9EDB-2677-95CDC7111827}"/>
          </ac:spMkLst>
        </pc:spChg>
        <pc:spChg chg="add mod ord">
          <ac:chgData name="Davide Di Vita" userId="8238969b-7589-49a7-850c-129f052e4e5c" providerId="ADAL" clId="{80FFCFA7-7BEA-441F-8EA1-D017C72F4E18}" dt="2023-02-25T13:21:38.973" v="208" actId="20577"/>
          <ac:spMkLst>
            <pc:docMk/>
            <pc:sldMk cId="639522811" sldId="677"/>
            <ac:spMk id="3" creationId="{34574A1D-3C2B-E542-3A6D-E48D74138048}"/>
          </ac:spMkLst>
        </pc:spChg>
        <pc:spChg chg="add del mod ord">
          <ac:chgData name="Davide Di Vita" userId="8238969b-7589-49a7-850c-129f052e4e5c" providerId="ADAL" clId="{80FFCFA7-7BEA-441F-8EA1-D017C72F4E18}" dt="2023-02-25T16:01:44.805" v="1517" actId="478"/>
          <ac:spMkLst>
            <pc:docMk/>
            <pc:sldMk cId="639522811" sldId="677"/>
            <ac:spMk id="4" creationId="{9D12C0D8-BC17-7F40-554B-5FF287279B0F}"/>
          </ac:spMkLst>
        </pc:spChg>
      </pc:sldChg>
      <pc:sldChg chg="addSp modSp new mod">
        <pc:chgData name="Davide Di Vita" userId="8238969b-7589-49a7-850c-129f052e4e5c" providerId="ADAL" clId="{80FFCFA7-7BEA-441F-8EA1-D017C72F4E18}" dt="2023-02-25T16:10:22.979" v="1559"/>
        <pc:sldMkLst>
          <pc:docMk/>
          <pc:sldMk cId="3945375762" sldId="678"/>
        </pc:sldMkLst>
        <pc:spChg chg="mod">
          <ac:chgData name="Davide Di Vita" userId="8238969b-7589-49a7-850c-129f052e4e5c" providerId="ADAL" clId="{80FFCFA7-7BEA-441F-8EA1-D017C72F4E18}" dt="2023-02-25T13:21:52.241" v="218" actId="20577"/>
          <ac:spMkLst>
            <pc:docMk/>
            <pc:sldMk cId="3945375762" sldId="678"/>
            <ac:spMk id="2" creationId="{D7C200CB-0615-44F1-1DE9-B4EC6AD009F7}"/>
          </ac:spMkLst>
        </pc:spChg>
        <pc:spChg chg="add mod">
          <ac:chgData name="Davide Di Vita" userId="8238969b-7589-49a7-850c-129f052e4e5c" providerId="ADAL" clId="{80FFCFA7-7BEA-441F-8EA1-D017C72F4E18}" dt="2023-02-25T16:10:22.979" v="1559"/>
          <ac:spMkLst>
            <pc:docMk/>
            <pc:sldMk cId="3945375762" sldId="678"/>
            <ac:spMk id="3" creationId="{051B0E68-C474-E19C-7310-DB7249D008F3}"/>
          </ac:spMkLst>
        </pc:spChg>
      </pc:sldChg>
      <pc:sldChg chg="addSp modSp new mod">
        <pc:chgData name="Davide Di Vita" userId="8238969b-7589-49a7-850c-129f052e4e5c" providerId="ADAL" clId="{80FFCFA7-7BEA-441F-8EA1-D017C72F4E18}" dt="2023-02-25T14:08:06.205" v="827" actId="20577"/>
        <pc:sldMkLst>
          <pc:docMk/>
          <pc:sldMk cId="3096997408" sldId="679"/>
        </pc:sldMkLst>
        <pc:spChg chg="mod">
          <ac:chgData name="Davide Di Vita" userId="8238969b-7589-49a7-850c-129f052e4e5c" providerId="ADAL" clId="{80FFCFA7-7BEA-441F-8EA1-D017C72F4E18}" dt="2023-02-25T13:22:00.577" v="226" actId="20577"/>
          <ac:spMkLst>
            <pc:docMk/>
            <pc:sldMk cId="3096997408" sldId="679"/>
            <ac:spMk id="2" creationId="{CAE28901-13F8-C137-9DA7-98EB9E567C78}"/>
          </ac:spMkLst>
        </pc:spChg>
        <pc:spChg chg="add mod">
          <ac:chgData name="Davide Di Vita" userId="8238969b-7589-49a7-850c-129f052e4e5c" providerId="ADAL" clId="{80FFCFA7-7BEA-441F-8EA1-D017C72F4E18}" dt="2023-02-25T14:08:06.205" v="827" actId="20577"/>
          <ac:spMkLst>
            <pc:docMk/>
            <pc:sldMk cId="3096997408" sldId="679"/>
            <ac:spMk id="3" creationId="{CF16731E-F57C-E727-6434-6A9BA1082EA3}"/>
          </ac:spMkLst>
        </pc:spChg>
      </pc:sldChg>
      <pc:sldChg chg="addSp modSp new mod">
        <pc:chgData name="Davide Di Vita" userId="8238969b-7589-49a7-850c-129f052e4e5c" providerId="ADAL" clId="{80FFCFA7-7BEA-441F-8EA1-D017C72F4E18}" dt="2023-02-25T13:47:11.836" v="459" actId="20577"/>
        <pc:sldMkLst>
          <pc:docMk/>
          <pc:sldMk cId="1228069834" sldId="680"/>
        </pc:sldMkLst>
        <pc:spChg chg="mod">
          <ac:chgData name="Davide Di Vita" userId="8238969b-7589-49a7-850c-129f052e4e5c" providerId="ADAL" clId="{80FFCFA7-7BEA-441F-8EA1-D017C72F4E18}" dt="2023-02-25T13:46:28.265" v="312" actId="20577"/>
          <ac:spMkLst>
            <pc:docMk/>
            <pc:sldMk cId="1228069834" sldId="680"/>
            <ac:spMk id="2" creationId="{33C79520-7B6B-C8F4-0086-95390E5CD7D0}"/>
          </ac:spMkLst>
        </pc:spChg>
        <pc:spChg chg="add mod">
          <ac:chgData name="Davide Di Vita" userId="8238969b-7589-49a7-850c-129f052e4e5c" providerId="ADAL" clId="{80FFCFA7-7BEA-441F-8EA1-D017C72F4E18}" dt="2023-02-25T13:47:11.836" v="459" actId="20577"/>
          <ac:spMkLst>
            <pc:docMk/>
            <pc:sldMk cId="1228069834" sldId="680"/>
            <ac:spMk id="3" creationId="{E31C892F-E5D6-2C3C-542F-184BF9D80259}"/>
          </ac:spMkLst>
        </pc:spChg>
      </pc:sldChg>
      <pc:sldChg chg="modSp new mod ord">
        <pc:chgData name="Davide Di Vita" userId="8238969b-7589-49a7-850c-129f052e4e5c" providerId="ADAL" clId="{80FFCFA7-7BEA-441F-8EA1-D017C72F4E18}" dt="2023-02-25T14:02:46.325" v="571"/>
        <pc:sldMkLst>
          <pc:docMk/>
          <pc:sldMk cId="4083393393" sldId="681"/>
        </pc:sldMkLst>
        <pc:spChg chg="mod">
          <ac:chgData name="Davide Di Vita" userId="8238969b-7589-49a7-850c-129f052e4e5c" providerId="ADAL" clId="{80FFCFA7-7BEA-441F-8EA1-D017C72F4E18}" dt="2023-02-25T13:47:40.145" v="490" actId="20577"/>
          <ac:spMkLst>
            <pc:docMk/>
            <pc:sldMk cId="4083393393" sldId="681"/>
            <ac:spMk id="2" creationId="{42731F85-6201-C3F5-DE37-489243AF3B8D}"/>
          </ac:spMkLst>
        </pc:spChg>
      </pc:sldChg>
      <pc:sldChg chg="modSp new mod">
        <pc:chgData name="Davide Di Vita" userId="8238969b-7589-49a7-850c-129f052e4e5c" providerId="ADAL" clId="{80FFCFA7-7BEA-441F-8EA1-D017C72F4E18}" dt="2023-02-25T13:50:25.331" v="509" actId="20577"/>
        <pc:sldMkLst>
          <pc:docMk/>
          <pc:sldMk cId="3602872575" sldId="682"/>
        </pc:sldMkLst>
        <pc:spChg chg="mod">
          <ac:chgData name="Davide Di Vita" userId="8238969b-7589-49a7-850c-129f052e4e5c" providerId="ADAL" clId="{80FFCFA7-7BEA-441F-8EA1-D017C72F4E18}" dt="2023-02-25T13:50:25.331" v="509" actId="20577"/>
          <ac:spMkLst>
            <pc:docMk/>
            <pc:sldMk cId="3602872575" sldId="682"/>
            <ac:spMk id="2" creationId="{839C3A62-DD7E-B65B-8545-688B9E929C7D}"/>
          </ac:spMkLst>
        </pc:spChg>
      </pc:sldChg>
      <pc:sldChg chg="add mod ord modShow">
        <pc:chgData name="Davide Di Vita" userId="8238969b-7589-49a7-850c-129f052e4e5c" providerId="ADAL" clId="{80FFCFA7-7BEA-441F-8EA1-D017C72F4E18}" dt="2023-02-25T14:31:18.781" v="950"/>
        <pc:sldMkLst>
          <pc:docMk/>
          <pc:sldMk cId="1686202711" sldId="683"/>
        </pc:sldMkLst>
      </pc:sldChg>
      <pc:sldChg chg="delSp modSp add del mod">
        <pc:chgData name="Davide Di Vita" userId="8238969b-7589-49a7-850c-129f052e4e5c" providerId="ADAL" clId="{80FFCFA7-7BEA-441F-8EA1-D017C72F4E18}" dt="2023-02-25T14:44:05.442" v="1192" actId="47"/>
        <pc:sldMkLst>
          <pc:docMk/>
          <pc:sldMk cId="826578302" sldId="684"/>
        </pc:sldMkLst>
        <pc:spChg chg="del">
          <ac:chgData name="Davide Di Vita" userId="8238969b-7589-49a7-850c-129f052e4e5c" providerId="ADAL" clId="{80FFCFA7-7BEA-441F-8EA1-D017C72F4E18}" dt="2023-02-25T14:41:30.690" v="1121" actId="478"/>
          <ac:spMkLst>
            <pc:docMk/>
            <pc:sldMk cId="826578302" sldId="684"/>
            <ac:spMk id="4" creationId="{E27FC7AE-71CB-A696-B76D-EB21185FCCDC}"/>
          </ac:spMkLst>
        </pc:spChg>
        <pc:spChg chg="del">
          <ac:chgData name="Davide Di Vita" userId="8238969b-7589-49a7-850c-129f052e4e5c" providerId="ADAL" clId="{80FFCFA7-7BEA-441F-8EA1-D017C72F4E18}" dt="2023-02-25T14:41:29.228" v="1120" actId="478"/>
          <ac:spMkLst>
            <pc:docMk/>
            <pc:sldMk cId="826578302" sldId="684"/>
            <ac:spMk id="5" creationId="{D5AB653B-020D-0AA4-CFAB-7898003CE95E}"/>
          </ac:spMkLst>
        </pc:spChg>
        <pc:spChg chg="mod">
          <ac:chgData name="Davide Di Vita" userId="8238969b-7589-49a7-850c-129f052e4e5c" providerId="ADAL" clId="{80FFCFA7-7BEA-441F-8EA1-D017C72F4E18}" dt="2023-02-25T14:43:55.858" v="1191" actId="14100"/>
          <ac:spMkLst>
            <pc:docMk/>
            <pc:sldMk cId="826578302" sldId="684"/>
            <ac:spMk id="14" creationId="{7288DEE9-BFC7-CD10-AE0F-13F6CCE65CA4}"/>
          </ac:spMkLst>
        </pc:spChg>
        <pc:spChg chg="del">
          <ac:chgData name="Davide Di Vita" userId="8238969b-7589-49a7-850c-129f052e4e5c" providerId="ADAL" clId="{80FFCFA7-7BEA-441F-8EA1-D017C72F4E18}" dt="2023-02-25T14:41:42.497" v="1123" actId="478"/>
          <ac:spMkLst>
            <pc:docMk/>
            <pc:sldMk cId="826578302" sldId="684"/>
            <ac:spMk id="36" creationId="{14DA1FA9-5D4D-AD33-E124-CEF1293D5C16}"/>
          </ac:spMkLst>
        </pc:spChg>
        <pc:cxnChg chg="del">
          <ac:chgData name="Davide Di Vita" userId="8238969b-7589-49a7-850c-129f052e4e5c" providerId="ADAL" clId="{80FFCFA7-7BEA-441F-8EA1-D017C72F4E18}" dt="2023-02-25T14:41:40.185" v="1122" actId="478"/>
          <ac:cxnSpMkLst>
            <pc:docMk/>
            <pc:sldMk cId="826578302" sldId="684"/>
            <ac:cxnSpMk id="13" creationId="{BB2BD407-69DF-2EB1-98F4-504BEDADBCC7}"/>
          </ac:cxnSpMkLst>
        </pc:cxnChg>
      </pc:sldChg>
      <pc:sldChg chg="addSp delSp modSp add mod">
        <pc:chgData name="Davide Di Vita" userId="8238969b-7589-49a7-850c-129f052e4e5c" providerId="ADAL" clId="{80FFCFA7-7BEA-441F-8EA1-D017C72F4E18}" dt="2023-02-25T15:03:16.140" v="1380" actId="20577"/>
        <pc:sldMkLst>
          <pc:docMk/>
          <pc:sldMk cId="3998599622" sldId="684"/>
        </pc:sldMkLst>
        <pc:spChg chg="del">
          <ac:chgData name="Davide Di Vita" userId="8238969b-7589-49a7-850c-129f052e4e5c" providerId="ADAL" clId="{80FFCFA7-7BEA-441F-8EA1-D017C72F4E18}" dt="2023-02-25T14:44:10.549" v="1194" actId="478"/>
          <ac:spMkLst>
            <pc:docMk/>
            <pc:sldMk cId="3998599622" sldId="684"/>
            <ac:spMk id="4" creationId="{E27FC7AE-71CB-A696-B76D-EB21185FCCDC}"/>
          </ac:spMkLst>
        </pc:spChg>
        <pc:spChg chg="del mod">
          <ac:chgData name="Davide Di Vita" userId="8238969b-7589-49a7-850c-129f052e4e5c" providerId="ADAL" clId="{80FFCFA7-7BEA-441F-8EA1-D017C72F4E18}" dt="2023-02-25T14:44:11.718" v="1196" actId="478"/>
          <ac:spMkLst>
            <pc:docMk/>
            <pc:sldMk cId="3998599622" sldId="684"/>
            <ac:spMk id="5" creationId="{D5AB653B-020D-0AA4-CFAB-7898003CE95E}"/>
          </ac:spMkLst>
        </pc:spChg>
        <pc:spChg chg="del mod topLv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9" creationId="{7E4060C4-2A78-A5B5-1FCB-183F0EDDE90A}"/>
          </ac:spMkLst>
        </pc:spChg>
        <pc:spChg chg="del mod topLv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10" creationId="{E602FB9B-D87F-1E71-1998-19982B63089A}"/>
          </ac:spMkLst>
        </pc:spChg>
        <pc:spChg chg="del mod topLv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11" creationId="{CFBEDE8B-74DD-F592-B0ED-BD859D8318CC}"/>
          </ac:spMkLst>
        </pc:spChg>
        <pc:spChg chg="add del mod">
          <ac:chgData name="Davide Di Vita" userId="8238969b-7589-49a7-850c-129f052e4e5c" providerId="ADAL" clId="{80FFCFA7-7BEA-441F-8EA1-D017C72F4E18}" dt="2023-02-25T14:46:11.151" v="1223" actId="164"/>
          <ac:spMkLst>
            <pc:docMk/>
            <pc:sldMk cId="3998599622" sldId="684"/>
            <ac:spMk id="12" creationId="{5B6C1E1B-6A9F-8C51-27F1-1A805DB337EF}"/>
          </ac:spMkLst>
        </pc:spChg>
        <pc:spChg chg="mod topLvl">
          <ac:chgData name="Davide Di Vita" userId="8238969b-7589-49a7-850c-129f052e4e5c" providerId="ADAL" clId="{80FFCFA7-7BEA-441F-8EA1-D017C72F4E18}" dt="2023-02-25T14:46:11.151" v="1223" actId="164"/>
          <ac:spMkLst>
            <pc:docMk/>
            <pc:sldMk cId="3998599622" sldId="684"/>
            <ac:spMk id="14" creationId="{7288DEE9-BFC7-CD10-AE0F-13F6CCE65CA4}"/>
          </ac:spMkLst>
        </pc:spChg>
        <pc:spChg chg="del mod topLv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15" creationId="{951DF889-7D40-F62A-EA40-898B6A0806C1}"/>
          </ac:spMkLst>
        </pc:spChg>
        <pc:spChg chg="del mod ord topLv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24" creationId="{F88A79DC-0F38-70D3-8530-5006277D2D64}"/>
          </ac:spMkLst>
        </pc:spChg>
        <pc:spChg chg="mod topLvl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25" creationId="{1F7889C2-F474-4C16-FA1D-6985B4458833}"/>
          </ac:spMkLst>
        </pc:spChg>
        <pc:spChg chg="mod topLvl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27" creationId="{75A34492-8F5A-BEA2-585C-62BFCCC0CEF6}"/>
          </ac:spMkLst>
        </pc:spChg>
        <pc:spChg chg="mod topLvl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28" creationId="{CC75C2C4-FF0A-D37A-69DD-102D27DB29FA}"/>
          </ac:spMkLst>
        </pc:spChg>
        <pc:spChg chg="de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29" creationId="{1E3F3BC9-D435-3CF0-9840-0E6361573296}"/>
          </ac:spMkLst>
        </pc:spChg>
        <pc:spChg chg="del mod">
          <ac:chgData name="Davide Di Vita" userId="8238969b-7589-49a7-850c-129f052e4e5c" providerId="ADAL" clId="{80FFCFA7-7BEA-441F-8EA1-D017C72F4E18}" dt="2023-02-25T14:48:06.500" v="1259" actId="478"/>
          <ac:spMkLst>
            <pc:docMk/>
            <pc:sldMk cId="3998599622" sldId="684"/>
            <ac:spMk id="30" creationId="{B599D49D-D9FD-0061-82F8-45B82B589F79}"/>
          </ac:spMkLst>
        </pc:spChg>
        <pc:spChg chg="del mod topLvl">
          <ac:chgData name="Davide Di Vita" userId="8238969b-7589-49a7-850c-129f052e4e5c" providerId="ADAL" clId="{80FFCFA7-7BEA-441F-8EA1-D017C72F4E18}" dt="2023-02-25T14:50:41.275" v="1290" actId="478"/>
          <ac:spMkLst>
            <pc:docMk/>
            <pc:sldMk cId="3998599622" sldId="684"/>
            <ac:spMk id="31" creationId="{60D30C12-3414-F2BA-C4D7-947B58A4DCF6}"/>
          </ac:spMkLst>
        </pc:spChg>
        <pc:spChg chg="mod ord topLvl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32" creationId="{B1EEED73-CB15-75AA-084F-1F57915B8BE6}"/>
          </ac:spMkLst>
        </pc:spChg>
        <pc:spChg chg="del mod topLvl">
          <ac:chgData name="Davide Di Vita" userId="8238969b-7589-49a7-850c-129f052e4e5c" providerId="ADAL" clId="{80FFCFA7-7BEA-441F-8EA1-D017C72F4E18}" dt="2023-02-25T14:47:42.619" v="1253" actId="478"/>
          <ac:spMkLst>
            <pc:docMk/>
            <pc:sldMk cId="3998599622" sldId="684"/>
            <ac:spMk id="34" creationId="{6DB2F5EA-299D-30A4-698F-A203EA308C94}"/>
          </ac:spMkLst>
        </pc:spChg>
        <pc:spChg chg="del mod topLvl">
          <ac:chgData name="Davide Di Vita" userId="8238969b-7589-49a7-850c-129f052e4e5c" providerId="ADAL" clId="{80FFCFA7-7BEA-441F-8EA1-D017C72F4E18}" dt="2023-02-25T14:47:48.163" v="1256" actId="478"/>
          <ac:spMkLst>
            <pc:docMk/>
            <pc:sldMk cId="3998599622" sldId="684"/>
            <ac:spMk id="35" creationId="{04F14BFE-155E-50DD-63E2-6AA5F5DB3717}"/>
          </ac:spMkLst>
        </pc:spChg>
        <pc:spChg chg="del">
          <ac:chgData name="Davide Di Vita" userId="8238969b-7589-49a7-850c-129f052e4e5c" providerId="ADAL" clId="{80FFCFA7-7BEA-441F-8EA1-D017C72F4E18}" dt="2023-02-25T14:47:36.677" v="1251" actId="478"/>
          <ac:spMkLst>
            <pc:docMk/>
            <pc:sldMk cId="3998599622" sldId="684"/>
            <ac:spMk id="36" creationId="{14DA1FA9-5D4D-AD33-E124-CEF1293D5C16}"/>
          </ac:spMkLst>
        </pc:spChg>
        <pc:spChg chg="mod topLvl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37" creationId="{0F0C0A5F-9C3B-C9A3-22DC-01CF85C5C1E9}"/>
          </ac:spMkLst>
        </pc:spChg>
        <pc:spChg chg="del">
          <ac:chgData name="Davide Di Vita" userId="8238969b-7589-49a7-850c-129f052e4e5c" providerId="ADAL" clId="{80FFCFA7-7BEA-441F-8EA1-D017C72F4E18}" dt="2023-02-25T14:47:36.677" v="1251" actId="478"/>
          <ac:spMkLst>
            <pc:docMk/>
            <pc:sldMk cId="3998599622" sldId="684"/>
            <ac:spMk id="38" creationId="{C97AD08A-BF33-6492-4F55-68B65BF1C0FC}"/>
          </ac:spMkLst>
        </pc:spChg>
        <pc:spChg chg="del">
          <ac:chgData name="Davide Di Vita" userId="8238969b-7589-49a7-850c-129f052e4e5c" providerId="ADAL" clId="{80FFCFA7-7BEA-441F-8EA1-D017C72F4E18}" dt="2023-02-25T14:47:36.677" v="1251" actId="478"/>
          <ac:spMkLst>
            <pc:docMk/>
            <pc:sldMk cId="3998599622" sldId="684"/>
            <ac:spMk id="39" creationId="{DBD68383-A2CD-76F0-54DF-1B5E0A05E28C}"/>
          </ac:spMkLst>
        </pc:spChg>
        <pc:spChg chg="del mod">
          <ac:chgData name="Davide Di Vita" userId="8238969b-7589-49a7-850c-129f052e4e5c" providerId="ADAL" clId="{80FFCFA7-7BEA-441F-8EA1-D017C72F4E18}" dt="2023-02-25T14:47:45.915" v="1255" actId="478"/>
          <ac:spMkLst>
            <pc:docMk/>
            <pc:sldMk cId="3998599622" sldId="684"/>
            <ac:spMk id="40" creationId="{9D055955-A341-82B4-934F-603F9E899D23}"/>
          </ac:spMkLst>
        </pc:spChg>
        <pc:spChg chg="mod topLvl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41" creationId="{0AD3636D-3B90-A11D-0BE0-039AABB0A553}"/>
          </ac:spMkLst>
        </pc:spChg>
        <pc:spChg chg="add del mod">
          <ac:chgData name="Davide Di Vita" userId="8238969b-7589-49a7-850c-129f052e4e5c" providerId="ADAL" clId="{80FFCFA7-7BEA-441F-8EA1-D017C72F4E18}" dt="2023-02-25T14:56:44.162" v="1294" actId="478"/>
          <ac:spMkLst>
            <pc:docMk/>
            <pc:sldMk cId="3998599622" sldId="684"/>
            <ac:spMk id="42" creationId="{065F01F4-5658-EABE-B2F6-FD52B51E80E4}"/>
          </ac:spMkLst>
        </pc:spChg>
        <pc:spChg chg="mod">
          <ac:chgData name="Davide Di Vita" userId="8238969b-7589-49a7-850c-129f052e4e5c" providerId="ADAL" clId="{80FFCFA7-7BEA-441F-8EA1-D017C72F4E18}" dt="2023-02-25T15:03:16.140" v="1380" actId="20577"/>
          <ac:spMkLst>
            <pc:docMk/>
            <pc:sldMk cId="3998599622" sldId="684"/>
            <ac:spMk id="43" creationId="{C82580F7-1950-B328-CD84-F9E18B746F5E}"/>
          </ac:spMkLst>
        </pc:spChg>
        <pc:spChg chg="add mod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44" creationId="{BA72B10D-5EEE-1CAF-F20D-ED1949C671C3}"/>
          </ac:spMkLst>
        </pc:spChg>
        <pc:spChg chg="add del mod">
          <ac:chgData name="Davide Di Vita" userId="8238969b-7589-49a7-850c-129f052e4e5c" providerId="ADAL" clId="{80FFCFA7-7BEA-441F-8EA1-D017C72F4E18}" dt="2023-02-25T14:56:39.927" v="1293" actId="478"/>
          <ac:spMkLst>
            <pc:docMk/>
            <pc:sldMk cId="3998599622" sldId="684"/>
            <ac:spMk id="45" creationId="{DB7DC8CF-7B5C-7363-7636-A19AE25ADFA7}"/>
          </ac:spMkLst>
        </pc:spChg>
        <pc:spChg chg="add mod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46" creationId="{21CE5B1D-3262-93E2-1612-2349BA87E7D9}"/>
          </ac:spMkLst>
        </pc:spChg>
        <pc:spChg chg="add mod">
          <ac:chgData name="Davide Di Vita" userId="8238969b-7589-49a7-850c-129f052e4e5c" providerId="ADAL" clId="{80FFCFA7-7BEA-441F-8EA1-D017C72F4E18}" dt="2023-02-25T14:57:30.889" v="1300" actId="164"/>
          <ac:spMkLst>
            <pc:docMk/>
            <pc:sldMk cId="3998599622" sldId="684"/>
            <ac:spMk id="47" creationId="{B1A27C9D-8044-D635-F1F4-29170CF8B465}"/>
          </ac:spMkLst>
        </pc:spChg>
        <pc:grpChg chg="del">
          <ac:chgData name="Davide Di Vita" userId="8238969b-7589-49a7-850c-129f052e4e5c" providerId="ADAL" clId="{80FFCFA7-7BEA-441F-8EA1-D017C72F4E18}" dt="2023-02-25T14:44:17.318" v="1197" actId="165"/>
          <ac:grpSpMkLst>
            <pc:docMk/>
            <pc:sldMk cId="3998599622" sldId="684"/>
            <ac:grpSpMk id="16" creationId="{2A5DE1E9-1401-7E03-B48F-96E04E2A84F7}"/>
          </ac:grpSpMkLst>
        </pc:grpChg>
        <pc:grpChg chg="add mod ord">
          <ac:chgData name="Davide Di Vita" userId="8238969b-7589-49a7-850c-129f052e4e5c" providerId="ADAL" clId="{80FFCFA7-7BEA-441F-8EA1-D017C72F4E18}" dt="2023-02-25T14:57:30.889" v="1300" actId="164"/>
          <ac:grpSpMkLst>
            <pc:docMk/>
            <pc:sldMk cId="3998599622" sldId="684"/>
            <ac:grpSpMk id="18" creationId="{472906BC-8E9F-59B0-C0D9-A64FFEBFC8C8}"/>
          </ac:grpSpMkLst>
        </pc:grpChg>
        <pc:grpChg chg="del">
          <ac:chgData name="Davide Di Vita" userId="8238969b-7589-49a7-850c-129f052e4e5c" providerId="ADAL" clId="{80FFCFA7-7BEA-441F-8EA1-D017C72F4E18}" dt="2023-02-25T14:47:36.677" v="1251" actId="478"/>
          <ac:grpSpMkLst>
            <pc:docMk/>
            <pc:sldMk cId="3998599622" sldId="684"/>
            <ac:grpSpMk id="22" creationId="{A24F1A72-058D-12BC-A1DF-220AA255956E}"/>
          </ac:grpSpMkLst>
        </pc:grpChg>
        <pc:grpChg chg="add del mod">
          <ac:chgData name="Davide Di Vita" userId="8238969b-7589-49a7-850c-129f052e4e5c" providerId="ADAL" clId="{80FFCFA7-7BEA-441F-8EA1-D017C72F4E18}" dt="2023-02-25T14:48:10.018" v="1260" actId="165"/>
          <ac:grpSpMkLst>
            <pc:docMk/>
            <pc:sldMk cId="3998599622" sldId="684"/>
            <ac:grpSpMk id="23" creationId="{71F7AF3A-8EC2-E8BD-3BF8-72DAAE844670}"/>
          </ac:grpSpMkLst>
        </pc:grpChg>
        <pc:grpChg chg="add mod">
          <ac:chgData name="Davide Di Vita" userId="8238969b-7589-49a7-850c-129f052e4e5c" providerId="ADAL" clId="{80FFCFA7-7BEA-441F-8EA1-D017C72F4E18}" dt="2023-02-25T14:57:30.889" v="1300" actId="164"/>
          <ac:grpSpMkLst>
            <pc:docMk/>
            <pc:sldMk cId="3998599622" sldId="684"/>
            <ac:grpSpMk id="48" creationId="{5AB8ACD8-F5E0-D145-077E-94273957B083}"/>
          </ac:grpSpMkLst>
        </pc:grpChg>
        <pc:picChg chg="del">
          <ac:chgData name="Davide Di Vita" userId="8238969b-7589-49a7-850c-129f052e4e5c" providerId="ADAL" clId="{80FFCFA7-7BEA-441F-8EA1-D017C72F4E18}" dt="2023-02-25T14:47:36.677" v="1251" actId="478"/>
          <ac:picMkLst>
            <pc:docMk/>
            <pc:sldMk cId="3998599622" sldId="684"/>
            <ac:picMk id="17" creationId="{15E5C80D-715D-E483-F455-1E77BC84F3FD}"/>
          </ac:picMkLst>
        </pc:picChg>
        <pc:picChg chg="add mod">
          <ac:chgData name="Davide Di Vita" userId="8238969b-7589-49a7-850c-129f052e4e5c" providerId="ADAL" clId="{80FFCFA7-7BEA-441F-8EA1-D017C72F4E18}" dt="2023-02-25T14:57:30.889" v="1300" actId="164"/>
          <ac:picMkLst>
            <pc:docMk/>
            <pc:sldMk cId="3998599622" sldId="684"/>
            <ac:picMk id="19" creationId="{4E5279EE-67C8-FACB-D035-0A09764EAA1C}"/>
          </ac:picMkLst>
        </pc:picChg>
        <pc:picChg chg="mod">
          <ac:chgData name="Davide Di Vita" userId="8238969b-7589-49a7-850c-129f052e4e5c" providerId="ADAL" clId="{80FFCFA7-7BEA-441F-8EA1-D017C72F4E18}" dt="2023-02-25T14:55:19.243" v="1292" actId="14826"/>
          <ac:picMkLst>
            <pc:docMk/>
            <pc:sldMk cId="3998599622" sldId="684"/>
            <ac:picMk id="21" creationId="{9A533342-6CE7-A710-4F0B-B26276663246}"/>
          </ac:picMkLst>
        </pc:picChg>
        <pc:cxnChg chg="del">
          <ac:chgData name="Davide Di Vita" userId="8238969b-7589-49a7-850c-129f052e4e5c" providerId="ADAL" clId="{80FFCFA7-7BEA-441F-8EA1-D017C72F4E18}" dt="2023-02-25T14:47:36.677" v="1251" actId="478"/>
          <ac:cxnSpMkLst>
            <pc:docMk/>
            <pc:sldMk cId="3998599622" sldId="684"/>
            <ac:cxnSpMk id="13" creationId="{BB2BD407-69DF-2EB1-98F4-504BEDADBCC7}"/>
          </ac:cxnSpMkLst>
        </pc:cxnChg>
        <pc:cxnChg chg="add del mod">
          <ac:chgData name="Davide Di Vita" userId="8238969b-7589-49a7-850c-129f052e4e5c" providerId="ADAL" clId="{80FFCFA7-7BEA-441F-8EA1-D017C72F4E18}" dt="2023-02-25T14:56:45.083" v="1295" actId="478"/>
          <ac:cxnSpMkLst>
            <pc:docMk/>
            <pc:sldMk cId="3998599622" sldId="684"/>
            <ac:cxnSpMk id="20" creationId="{DC6C6D88-FF87-9829-8DD3-046BF75F9C98}"/>
          </ac:cxnSpMkLst>
        </pc:cxnChg>
        <pc:cxnChg chg="del mod topLvl">
          <ac:chgData name="Davide Di Vita" userId="8238969b-7589-49a7-850c-129f052e4e5c" providerId="ADAL" clId="{80FFCFA7-7BEA-441F-8EA1-D017C72F4E18}" dt="2023-02-25T14:47:42.619" v="1253" actId="478"/>
          <ac:cxnSpMkLst>
            <pc:docMk/>
            <pc:sldMk cId="3998599622" sldId="684"/>
            <ac:cxnSpMk id="26" creationId="{DD8C845C-D0AD-CBEE-5CFF-5029B973BB96}"/>
          </ac:cxnSpMkLst>
        </pc:cxnChg>
        <pc:cxnChg chg="mod topLvl">
          <ac:chgData name="Davide Di Vita" userId="8238969b-7589-49a7-850c-129f052e4e5c" providerId="ADAL" clId="{80FFCFA7-7BEA-441F-8EA1-D017C72F4E18}" dt="2023-02-25T14:57:30.889" v="1300" actId="164"/>
          <ac:cxnSpMkLst>
            <pc:docMk/>
            <pc:sldMk cId="3998599622" sldId="684"/>
            <ac:cxnSpMk id="33" creationId="{CE674230-24C4-1BE6-B61F-84A41BF6D27A}"/>
          </ac:cxnSpMkLst>
        </pc:cxnChg>
      </pc:sldChg>
      <pc:sldChg chg="addSp modSp new mod">
        <pc:chgData name="Davide Di Vita" userId="8238969b-7589-49a7-850c-129f052e4e5c" providerId="ADAL" clId="{80FFCFA7-7BEA-441F-8EA1-D017C72F4E18}" dt="2023-02-25T16:03:10.985" v="1525" actId="962"/>
        <pc:sldMkLst>
          <pc:docMk/>
          <pc:sldMk cId="2065395980" sldId="685"/>
        </pc:sldMkLst>
        <pc:picChg chg="add mod">
          <ac:chgData name="Davide Di Vita" userId="8238969b-7589-49a7-850c-129f052e4e5c" providerId="ADAL" clId="{80FFCFA7-7BEA-441F-8EA1-D017C72F4E18}" dt="2023-02-25T16:03:10.985" v="1525" actId="962"/>
          <ac:picMkLst>
            <pc:docMk/>
            <pc:sldMk cId="2065395980" sldId="685"/>
            <ac:picMk id="4" creationId="{9B97E81D-7A4F-82ED-AACE-856D51D41E7E}"/>
          </ac:picMkLst>
        </pc:picChg>
      </pc:sldChg>
      <pc:sldChg chg="modSp new mod">
        <pc:chgData name="Davide Di Vita" userId="8238969b-7589-49a7-850c-129f052e4e5c" providerId="ADAL" clId="{80FFCFA7-7BEA-441F-8EA1-D017C72F4E18}" dt="2023-02-25T16:10:40.114" v="1584" actId="20577"/>
        <pc:sldMkLst>
          <pc:docMk/>
          <pc:sldMk cId="574516329" sldId="686"/>
        </pc:sldMkLst>
        <pc:spChg chg="mod">
          <ac:chgData name="Davide Di Vita" userId="8238969b-7589-49a7-850c-129f052e4e5c" providerId="ADAL" clId="{80FFCFA7-7BEA-441F-8EA1-D017C72F4E18}" dt="2023-02-25T16:10:40.114" v="1584" actId="20577"/>
          <ac:spMkLst>
            <pc:docMk/>
            <pc:sldMk cId="574516329" sldId="686"/>
            <ac:spMk id="2" creationId="{EFF5F826-FF64-3B86-60F9-53475885162C}"/>
          </ac:spMkLst>
        </pc:spChg>
      </pc:sldChg>
    </pc:docChg>
  </pc:docChgLst>
  <pc:docChgLst>
    <pc:chgData name="Davide Di Vita" userId="8238969b-7589-49a7-850c-129f052e4e5c" providerId="ADAL" clId="{D8256E83-A0F9-46D3-9408-285A9F0CCBEB}"/>
    <pc:docChg chg="undo redo custSel addSld delSld modSld sldOrd modMainMaster addSection modSection">
      <pc:chgData name="Davide Di Vita" userId="8238969b-7589-49a7-850c-129f052e4e5c" providerId="ADAL" clId="{D8256E83-A0F9-46D3-9408-285A9F0CCBEB}" dt="2023-02-28T16:13:40.742" v="20764"/>
      <pc:docMkLst>
        <pc:docMk/>
      </pc:docMkLst>
      <pc:sldChg chg="addSp delSp modSp mod">
        <pc:chgData name="Davide Di Vita" userId="8238969b-7589-49a7-850c-129f052e4e5c" providerId="ADAL" clId="{D8256E83-A0F9-46D3-9408-285A9F0CCBEB}" dt="2023-02-17T09:29:01.246" v="201" actId="20577"/>
        <pc:sldMkLst>
          <pc:docMk/>
          <pc:sldMk cId="2413011895" sldId="256"/>
        </pc:sldMkLst>
        <pc:spChg chg="mod">
          <ac:chgData name="Davide Di Vita" userId="8238969b-7589-49a7-850c-129f052e4e5c" providerId="ADAL" clId="{D8256E83-A0F9-46D3-9408-285A9F0CCBEB}" dt="2023-02-17T08:49:24.748" v="4" actId="14100"/>
          <ac:spMkLst>
            <pc:docMk/>
            <pc:sldMk cId="2413011895" sldId="256"/>
            <ac:spMk id="2" creationId="{C7AC3F54-5E41-42BC-9081-150FA207AC76}"/>
          </ac:spMkLst>
        </pc:spChg>
        <pc:spChg chg="del">
          <ac:chgData name="Davide Di Vita" userId="8238969b-7589-49a7-850c-129f052e4e5c" providerId="ADAL" clId="{D8256E83-A0F9-46D3-9408-285A9F0CCBEB}" dt="2023-02-17T08:52:06.864" v="23" actId="478"/>
          <ac:spMkLst>
            <pc:docMk/>
            <pc:sldMk cId="2413011895" sldId="256"/>
            <ac:spMk id="3" creationId="{7A2CFF82-7DED-428B-8675-0E3BF80849E8}"/>
          </ac:spMkLst>
        </pc:spChg>
        <pc:spChg chg="add mod">
          <ac:chgData name="Davide Di Vita" userId="8238969b-7589-49a7-850c-129f052e4e5c" providerId="ADAL" clId="{D8256E83-A0F9-46D3-9408-285A9F0CCBEB}" dt="2023-02-17T09:29:01.246" v="201" actId="20577"/>
          <ac:spMkLst>
            <pc:docMk/>
            <pc:sldMk cId="2413011895" sldId="256"/>
            <ac:spMk id="4" creationId="{C10D8358-BCEA-348D-FFCC-1938ED7BDEB6}"/>
          </ac:spMkLst>
        </pc:spChg>
        <pc:spChg chg="add mod">
          <ac:chgData name="Davide Di Vita" userId="8238969b-7589-49a7-850c-129f052e4e5c" providerId="ADAL" clId="{D8256E83-A0F9-46D3-9408-285A9F0CCBEB}" dt="2023-02-17T09:08:22.903" v="147" actId="20577"/>
          <ac:spMkLst>
            <pc:docMk/>
            <pc:sldMk cId="2413011895" sldId="256"/>
            <ac:spMk id="6" creationId="{EF394249-209F-0989-F3DB-F0D03040F201}"/>
          </ac:spMkLst>
        </pc:spChg>
        <pc:spChg chg="del">
          <ac:chgData name="Davide Di Vita" userId="8238969b-7589-49a7-850c-129f052e4e5c" providerId="ADAL" clId="{D8256E83-A0F9-46D3-9408-285A9F0CCBEB}" dt="2023-02-17T08:52:30.959" v="40" actId="478"/>
          <ac:spMkLst>
            <pc:docMk/>
            <pc:sldMk cId="2413011895" sldId="256"/>
            <ac:spMk id="8" creationId="{2C8471CE-DA38-A756-5D89-F371F117CE4E}"/>
          </ac:spMkLst>
        </pc:spChg>
        <pc:spChg chg="add mod">
          <ac:chgData name="Davide Di Vita" userId="8238969b-7589-49a7-850c-129f052e4e5c" providerId="ADAL" clId="{D8256E83-A0F9-46D3-9408-285A9F0CCBEB}" dt="2023-02-17T09:08:24.326" v="149" actId="790"/>
          <ac:spMkLst>
            <pc:docMk/>
            <pc:sldMk cId="2413011895" sldId="256"/>
            <ac:spMk id="9" creationId="{B186DEC5-D672-881B-1AD3-EDFCBD0E8AEE}"/>
          </ac:spMkLst>
        </pc:spChg>
        <pc:picChg chg="mod">
          <ac:chgData name="Davide Di Vita" userId="8238969b-7589-49a7-850c-129f052e4e5c" providerId="ADAL" clId="{D8256E83-A0F9-46D3-9408-285A9F0CCBEB}" dt="2023-02-17T09:01:00.848" v="72" actId="14826"/>
          <ac:picMkLst>
            <pc:docMk/>
            <pc:sldMk cId="2413011895" sldId="256"/>
            <ac:picMk id="7" creationId="{FC5F1F9D-630E-D145-8766-C4964E9992E4}"/>
          </ac:picMkLst>
        </pc:picChg>
      </pc:sldChg>
      <pc:sldChg chg="addSp delSp modSp new mod modClrScheme addAnim delAnim modAnim chgLayout modNotesTx">
        <pc:chgData name="Davide Di Vita" userId="8238969b-7589-49a7-850c-129f052e4e5c" providerId="ADAL" clId="{D8256E83-A0F9-46D3-9408-285A9F0CCBEB}" dt="2023-02-28T15:33:02.958" v="20744" actId="1076"/>
        <pc:sldMkLst>
          <pc:docMk/>
          <pc:sldMk cId="4021041076" sldId="257"/>
        </pc:sldMkLst>
        <pc:spChg chg="add mod">
          <ac:chgData name="Davide Di Vita" userId="8238969b-7589-49a7-850c-129f052e4e5c" providerId="ADAL" clId="{D8256E83-A0F9-46D3-9408-285A9F0CCBEB}" dt="2023-02-28T15:33:02.958" v="20744" actId="1076"/>
          <ac:spMkLst>
            <pc:docMk/>
            <pc:sldMk cId="4021041076" sldId="257"/>
            <ac:spMk id="2" creationId="{1BD4EB6F-A03E-6EC3-AD95-8D6C999CE899}"/>
          </ac:spMkLst>
        </pc:spChg>
        <pc:spChg chg="del mod ord">
          <ac:chgData name="Davide Di Vita" userId="8238969b-7589-49a7-850c-129f052e4e5c" providerId="ADAL" clId="{D8256E83-A0F9-46D3-9408-285A9F0CCBEB}" dt="2023-02-17T09:45:05.800" v="203" actId="700"/>
          <ac:spMkLst>
            <pc:docMk/>
            <pc:sldMk cId="4021041076" sldId="257"/>
            <ac:spMk id="2" creationId="{EE7A5995-832A-5EAD-1CC8-00CA13C73414}"/>
          </ac:spMkLst>
        </pc:spChg>
        <pc:spChg chg="del mod ord">
          <ac:chgData name="Davide Di Vita" userId="8238969b-7589-49a7-850c-129f052e4e5c" providerId="ADAL" clId="{D8256E83-A0F9-46D3-9408-285A9F0CCBEB}" dt="2023-02-17T09:45:05.800" v="203" actId="700"/>
          <ac:spMkLst>
            <pc:docMk/>
            <pc:sldMk cId="4021041076" sldId="257"/>
            <ac:spMk id="3" creationId="{A638F44C-49EA-F2C5-3B68-E7D673B9A3BB}"/>
          </ac:spMkLst>
        </pc:spChg>
        <pc:spChg chg="add del mod ord">
          <ac:chgData name="Davide Di Vita" userId="8238969b-7589-49a7-850c-129f052e4e5c" providerId="ADAL" clId="{D8256E83-A0F9-46D3-9408-285A9F0CCBEB}" dt="2023-02-17T11:38:15.952" v="204" actId="700"/>
          <ac:spMkLst>
            <pc:docMk/>
            <pc:sldMk cId="4021041076" sldId="257"/>
            <ac:spMk id="4" creationId="{267E6036-B439-4B2D-DCFD-D147FD1336C2}"/>
          </ac:spMkLst>
        </pc:spChg>
        <pc:spChg chg="add del mod ord">
          <ac:chgData name="Davide Di Vita" userId="8238969b-7589-49a7-850c-129f052e4e5c" providerId="ADAL" clId="{D8256E83-A0F9-46D3-9408-285A9F0CCBEB}" dt="2023-02-17T11:38:15.952" v="204" actId="700"/>
          <ac:spMkLst>
            <pc:docMk/>
            <pc:sldMk cId="4021041076" sldId="257"/>
            <ac:spMk id="5" creationId="{FF192523-1049-DABF-1954-E79EFF3949A9}"/>
          </ac:spMkLst>
        </pc:spChg>
        <pc:spChg chg="add mod ord">
          <ac:chgData name="Davide Di Vita" userId="8238969b-7589-49a7-850c-129f052e4e5c" providerId="ADAL" clId="{D8256E83-A0F9-46D3-9408-285A9F0CCBEB}" dt="2023-02-17T11:45:46.760" v="225" actId="20577"/>
          <ac:spMkLst>
            <pc:docMk/>
            <pc:sldMk cId="4021041076" sldId="257"/>
            <ac:spMk id="6" creationId="{54879516-E2BC-AE46-F3A7-5A3438E4C0C6}"/>
          </ac:spMkLst>
        </pc:spChg>
        <pc:spChg chg="add del mod ord">
          <ac:chgData name="Davide Di Vita" userId="8238969b-7589-49a7-850c-129f052e4e5c" providerId="ADAL" clId="{D8256E83-A0F9-46D3-9408-285A9F0CCBEB}" dt="2023-02-17T11:53:30.980" v="226" actId="478"/>
          <ac:spMkLst>
            <pc:docMk/>
            <pc:sldMk cId="4021041076" sldId="257"/>
            <ac:spMk id="7" creationId="{7B40941F-A290-4EF7-57FF-AE323A938F5B}"/>
          </ac:spMkLst>
        </pc:spChg>
        <pc:grpChg chg="add del mod">
          <ac:chgData name="Davide Di Vita" userId="8238969b-7589-49a7-850c-129f052e4e5c" providerId="ADAL" clId="{D8256E83-A0F9-46D3-9408-285A9F0CCBEB}" dt="2023-02-28T14:48:52.790" v="19979" actId="14100"/>
          <ac:grpSpMkLst>
            <pc:docMk/>
            <pc:sldMk cId="4021041076" sldId="257"/>
            <ac:grpSpMk id="11" creationId="{E2164B3E-C809-F0FD-933D-C86B65B05567}"/>
          </ac:grpSpMkLst>
        </pc:grpChg>
        <pc:picChg chg="add mod">
          <ac:chgData name="Davide Di Vita" userId="8238969b-7589-49a7-850c-129f052e4e5c" providerId="ADAL" clId="{D8256E83-A0F9-46D3-9408-285A9F0CCBEB}" dt="2023-02-28T14:49:07.188" v="19987" actId="14100"/>
          <ac:picMkLst>
            <pc:docMk/>
            <pc:sldMk cId="4021041076" sldId="257"/>
            <ac:picMk id="4" creationId="{15F5B70E-7F32-FC48-1B0D-DD7701057FD7}"/>
          </ac:picMkLst>
        </pc:picChg>
        <pc:picChg chg="add mod">
          <ac:chgData name="Davide Di Vita" userId="8238969b-7589-49a7-850c-129f052e4e5c" providerId="ADAL" clId="{D8256E83-A0F9-46D3-9408-285A9F0CCBEB}" dt="2023-02-28T14:49:00.776" v="19984" actId="1076"/>
          <ac:picMkLst>
            <pc:docMk/>
            <pc:sldMk cId="4021041076" sldId="257"/>
            <ac:picMk id="7" creationId="{471D076F-FA60-3E41-28C1-1C0053970F95}"/>
          </ac:picMkLst>
        </pc:picChg>
        <pc:picChg chg="add del mod">
          <ac:chgData name="Davide Di Vita" userId="8238969b-7589-49a7-850c-129f052e4e5c" providerId="ADAL" clId="{D8256E83-A0F9-46D3-9408-285A9F0CCBEB}" dt="2023-02-21T10:36:21.722" v="284" actId="478"/>
          <ac:picMkLst>
            <pc:docMk/>
            <pc:sldMk cId="4021041076" sldId="257"/>
            <ac:picMk id="8" creationId="{1F831501-46B3-9A26-B80F-413939822791}"/>
          </ac:picMkLst>
        </pc:picChg>
        <pc:picChg chg="add mod">
          <ac:chgData name="Davide Di Vita" userId="8238969b-7589-49a7-850c-129f052e4e5c" providerId="ADAL" clId="{D8256E83-A0F9-46D3-9408-285A9F0CCBEB}" dt="2023-02-28T14:49:22.313" v="19994" actId="1076"/>
          <ac:picMkLst>
            <pc:docMk/>
            <pc:sldMk cId="4021041076" sldId="257"/>
            <ac:picMk id="8" creationId="{2829D58C-86CC-E9F4-F05A-DC43C9B9F4DC}"/>
          </ac:picMkLst>
        </pc:picChg>
        <pc:picChg chg="add del mod topLvl">
          <ac:chgData name="Davide Di Vita" userId="8238969b-7589-49a7-850c-129f052e4e5c" providerId="ADAL" clId="{D8256E83-A0F9-46D3-9408-285A9F0CCBEB}" dt="2023-02-21T10:36:49.620" v="290" actId="478"/>
          <ac:picMkLst>
            <pc:docMk/>
            <pc:sldMk cId="4021041076" sldId="257"/>
            <ac:picMk id="9" creationId="{A06F63F6-0470-E4CD-A4A6-53A95A249377}"/>
          </ac:picMkLst>
        </pc:picChg>
        <pc:picChg chg="add mod ord topLvl">
          <ac:chgData name="Davide Di Vita" userId="8238969b-7589-49a7-850c-129f052e4e5c" providerId="ADAL" clId="{D8256E83-A0F9-46D3-9408-285A9F0CCBEB}" dt="2023-02-21T10:36:49.620" v="290" actId="478"/>
          <ac:picMkLst>
            <pc:docMk/>
            <pc:sldMk cId="4021041076" sldId="257"/>
            <ac:picMk id="10" creationId="{34B36C2C-D268-D51F-A1FD-49F726614304}"/>
          </ac:picMkLst>
        </pc:picChg>
        <pc:picChg chg="add mod">
          <ac:chgData name="Davide Di Vita" userId="8238969b-7589-49a7-850c-129f052e4e5c" providerId="ADAL" clId="{D8256E83-A0F9-46D3-9408-285A9F0CCBEB}" dt="2023-02-28T14:49:19.936" v="19993" actId="1076"/>
          <ac:picMkLst>
            <pc:docMk/>
            <pc:sldMk cId="4021041076" sldId="257"/>
            <ac:picMk id="12" creationId="{A70E8075-B1EE-D9D0-2796-E4EA6CE62F9B}"/>
          </ac:picMkLst>
        </pc:picChg>
        <pc:picChg chg="add mod">
          <ac:chgData name="Davide Di Vita" userId="8238969b-7589-49a7-850c-129f052e4e5c" providerId="ADAL" clId="{D8256E83-A0F9-46D3-9408-285A9F0CCBEB}" dt="2023-02-28T14:48:42.988" v="19978" actId="1076"/>
          <ac:picMkLst>
            <pc:docMk/>
            <pc:sldMk cId="4021041076" sldId="257"/>
            <ac:picMk id="13" creationId="{D31AFD59-5F3D-BA17-F1F1-6E326A36B665}"/>
          </ac:picMkLst>
        </pc:picChg>
        <pc:picChg chg="add del mod">
          <ac:chgData name="Davide Di Vita" userId="8238969b-7589-49a7-850c-129f052e4e5c" providerId="ADAL" clId="{D8256E83-A0F9-46D3-9408-285A9F0CCBEB}" dt="2023-02-28T14:49:24.057" v="19995" actId="478"/>
          <ac:picMkLst>
            <pc:docMk/>
            <pc:sldMk cId="4021041076" sldId="257"/>
            <ac:picMk id="1026" creationId="{1C4833E3-2F7F-0118-782F-3F95EDD53529}"/>
          </ac:picMkLst>
        </pc:picChg>
      </pc:sldChg>
      <pc:sldChg chg="delSp modSp new mod">
        <pc:chgData name="Davide Di Vita" userId="8238969b-7589-49a7-850c-129f052e4e5c" providerId="ADAL" clId="{D8256E83-A0F9-46D3-9408-285A9F0CCBEB}" dt="2023-02-21T09:50:59.361" v="254" actId="478"/>
        <pc:sldMkLst>
          <pc:docMk/>
          <pc:sldMk cId="927323929" sldId="258"/>
        </pc:sldMkLst>
        <pc:spChg chg="del">
          <ac:chgData name="Davide Di Vita" userId="8238969b-7589-49a7-850c-129f052e4e5c" providerId="ADAL" clId="{D8256E83-A0F9-46D3-9408-285A9F0CCBEB}" dt="2023-02-21T09:50:59.361" v="254" actId="478"/>
          <ac:spMkLst>
            <pc:docMk/>
            <pc:sldMk cId="927323929" sldId="258"/>
            <ac:spMk id="2" creationId="{ACDE8829-62B2-D6FE-33DC-2EDCE965A58B}"/>
          </ac:spMkLst>
        </pc:spChg>
        <pc:spChg chg="mod">
          <ac:chgData name="Davide Di Vita" userId="8238969b-7589-49a7-850c-129f052e4e5c" providerId="ADAL" clId="{D8256E83-A0F9-46D3-9408-285A9F0CCBEB}" dt="2023-02-17T15:52:30.750" v="253" actId="20577"/>
          <ac:spMkLst>
            <pc:docMk/>
            <pc:sldMk cId="927323929" sldId="258"/>
            <ac:spMk id="3" creationId="{28227800-A1EB-FB5D-DFAD-76ECD83F20F5}"/>
          </ac:spMkLst>
        </pc:sp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4071519316" sldId="258"/>
        </pc:sldMkLst>
      </pc:sldChg>
      <pc:sldChg chg="delSp modSp add del mod">
        <pc:chgData name="Davide Di Vita" userId="8238969b-7589-49a7-850c-129f052e4e5c" providerId="ADAL" clId="{D8256E83-A0F9-46D3-9408-285A9F0CCBEB}" dt="2023-02-27T14:55:45.731" v="17853" actId="403"/>
        <pc:sldMkLst>
          <pc:docMk/>
          <pc:sldMk cId="1206882397" sldId="259"/>
        </pc:sldMkLst>
        <pc:spChg chg="mod">
          <ac:chgData name="Davide Di Vita" userId="8238969b-7589-49a7-850c-129f052e4e5c" providerId="ADAL" clId="{D8256E83-A0F9-46D3-9408-285A9F0CCBEB}" dt="2023-02-27T14:55:45.731" v="17853" actId="403"/>
          <ac:spMkLst>
            <pc:docMk/>
            <pc:sldMk cId="1206882397" sldId="259"/>
            <ac:spMk id="2" creationId="{98FEFE3B-F209-457F-A305-CC5D73DD7A87}"/>
          </ac:spMkLst>
        </pc:spChg>
        <pc:spChg chg="del">
          <ac:chgData name="Davide Di Vita" userId="8238969b-7589-49a7-850c-129f052e4e5c" providerId="ADAL" clId="{D8256E83-A0F9-46D3-9408-285A9F0CCBEB}" dt="2023-02-21T10:26:17.140" v="278" actId="478"/>
          <ac:spMkLst>
            <pc:docMk/>
            <pc:sldMk cId="1206882397" sldId="259"/>
            <ac:spMk id="3" creationId="{F2DC9028-0503-E9E0-5357-24598A8AA443}"/>
          </ac:spMkLst>
        </pc:spChg>
        <pc:spChg chg="del">
          <ac:chgData name="Davide Di Vita" userId="8238969b-7589-49a7-850c-129f052e4e5c" providerId="ADAL" clId="{D8256E83-A0F9-46D3-9408-285A9F0CCBEB}" dt="2023-02-21T10:26:15.179" v="276" actId="478"/>
          <ac:spMkLst>
            <pc:docMk/>
            <pc:sldMk cId="1206882397" sldId="259"/>
            <ac:spMk id="6" creationId="{8D8AAEA2-4FE1-8084-14AA-4A0D405A11B0}"/>
          </ac:spMkLst>
        </pc:spChg>
        <pc:picChg chg="del">
          <ac:chgData name="Davide Di Vita" userId="8238969b-7589-49a7-850c-129f052e4e5c" providerId="ADAL" clId="{D8256E83-A0F9-46D3-9408-285A9F0CCBEB}" dt="2023-02-21T10:26:15.729" v="277" actId="478"/>
          <ac:picMkLst>
            <pc:docMk/>
            <pc:sldMk cId="1206882397" sldId="259"/>
            <ac:picMk id="8" creationId="{89D127A9-F754-1DF0-6B60-2923460954A4}"/>
          </ac:picMkLst>
        </pc:picChg>
      </pc:sldChg>
      <pc:sldChg chg="modSp add del mod">
        <pc:chgData name="Davide Di Vita" userId="8238969b-7589-49a7-850c-129f052e4e5c" providerId="ADAL" clId="{D8256E83-A0F9-46D3-9408-285A9F0CCBEB}" dt="2023-02-27T14:16:32.892" v="16954" actId="403"/>
        <pc:sldMkLst>
          <pc:docMk/>
          <pc:sldMk cId="3843485689" sldId="260"/>
        </pc:sldMkLst>
        <pc:spChg chg="mod">
          <ac:chgData name="Davide Di Vita" userId="8238969b-7589-49a7-850c-129f052e4e5c" providerId="ADAL" clId="{D8256E83-A0F9-46D3-9408-285A9F0CCBEB}" dt="2023-02-27T14:15:59.106" v="16950" actId="1036"/>
          <ac:spMkLst>
            <pc:docMk/>
            <pc:sldMk cId="3843485689" sldId="260"/>
            <ac:spMk id="17" creationId="{D0BE3841-77C5-4694-A832-896BC7F7C39C}"/>
          </ac:spMkLst>
        </pc:spChg>
        <pc:spChg chg="mod">
          <ac:chgData name="Davide Di Vita" userId="8238969b-7589-49a7-850c-129f052e4e5c" providerId="ADAL" clId="{D8256E83-A0F9-46D3-9408-285A9F0CCBEB}" dt="2023-02-27T14:16:32.892" v="16954" actId="403"/>
          <ac:spMkLst>
            <pc:docMk/>
            <pc:sldMk cId="3843485689" sldId="260"/>
            <ac:spMk id="22" creationId="{0AD185B9-A346-44D6-B3CF-7A7AC3F76D14}"/>
          </ac:spMkLst>
        </pc:spChg>
        <pc:spChg chg="mod">
          <ac:chgData name="Davide Di Vita" userId="8238969b-7589-49a7-850c-129f052e4e5c" providerId="ADAL" clId="{D8256E83-A0F9-46D3-9408-285A9F0CCBEB}" dt="2023-02-27T14:16:32.892" v="16954" actId="403"/>
          <ac:spMkLst>
            <pc:docMk/>
            <pc:sldMk cId="3843485689" sldId="260"/>
            <ac:spMk id="23" creationId="{D9A3B935-80A5-4FF0-B8BD-734B34C6616E}"/>
          </ac:spMkLst>
        </pc:spChg>
        <pc:spChg chg="mod">
          <ac:chgData name="Davide Di Vita" userId="8238969b-7589-49a7-850c-129f052e4e5c" providerId="ADAL" clId="{D8256E83-A0F9-46D3-9408-285A9F0CCBEB}" dt="2023-02-27T14:16:29.714" v="16953" actId="403"/>
          <ac:spMkLst>
            <pc:docMk/>
            <pc:sldMk cId="3843485689" sldId="260"/>
            <ac:spMk id="38" creationId="{3BAA9B27-4DDE-4982-83E7-D0F35BE23198}"/>
          </ac:spMkLst>
        </pc:spChg>
        <pc:spChg chg="mod">
          <ac:chgData name="Davide Di Vita" userId="8238969b-7589-49a7-850c-129f052e4e5c" providerId="ADAL" clId="{D8256E83-A0F9-46D3-9408-285A9F0CCBEB}" dt="2023-02-27T14:16:29.714" v="16953" actId="403"/>
          <ac:spMkLst>
            <pc:docMk/>
            <pc:sldMk cId="3843485689" sldId="260"/>
            <ac:spMk id="39" creationId="{02639F6E-52E2-4AD1-932F-872018F6D05F}"/>
          </ac:spMkLst>
        </pc:spChg>
        <pc:spChg chg="mod">
          <ac:chgData name="Davide Di Vita" userId="8238969b-7589-49a7-850c-129f052e4e5c" providerId="ADAL" clId="{D8256E83-A0F9-46D3-9408-285A9F0CCBEB}" dt="2023-02-27T14:15:32.538" v="16942" actId="1035"/>
          <ac:spMkLst>
            <pc:docMk/>
            <pc:sldMk cId="3843485689" sldId="260"/>
            <ac:spMk id="42" creationId="{9788D25F-C7D1-4043-A26B-703FD1BBA30A}"/>
          </ac:spMkLst>
        </pc:spChg>
        <pc:spChg chg="mod">
          <ac:chgData name="Davide Di Vita" userId="8238969b-7589-49a7-850c-129f052e4e5c" providerId="ADAL" clId="{D8256E83-A0F9-46D3-9408-285A9F0CCBEB}" dt="2023-02-27T14:15:30.818" v="16940" actId="1036"/>
          <ac:spMkLst>
            <pc:docMk/>
            <pc:sldMk cId="3843485689" sldId="260"/>
            <ac:spMk id="44" creationId="{8FDB8BFD-A7A4-46EC-AC54-9BEE10181DD0}"/>
          </ac:spMkLst>
        </pc:spChg>
        <pc:spChg chg="mod">
          <ac:chgData name="Davide Di Vita" userId="8238969b-7589-49a7-850c-129f052e4e5c" providerId="ADAL" clId="{D8256E83-A0F9-46D3-9408-285A9F0CCBEB}" dt="2023-02-27T14:14:53.634" v="16933" actId="1036"/>
          <ac:spMkLst>
            <pc:docMk/>
            <pc:sldMk cId="3843485689" sldId="260"/>
            <ac:spMk id="49" creationId="{A5DE0CEB-9FE0-4515-85CC-FD9017A612FE}"/>
          </ac:spMkLst>
        </pc:spChg>
        <pc:spChg chg="mod">
          <ac:chgData name="Davide Di Vita" userId="8238969b-7589-49a7-850c-129f052e4e5c" providerId="ADAL" clId="{D8256E83-A0F9-46D3-9408-285A9F0CCBEB}" dt="2023-02-27T14:14:46.522" v="16926" actId="1038"/>
          <ac:spMkLst>
            <pc:docMk/>
            <pc:sldMk cId="3843485689" sldId="260"/>
            <ac:spMk id="51" creationId="{933DBA13-19D9-48AD-873A-29F01ED993D9}"/>
          </ac:spMkLst>
        </pc:spChg>
        <pc:spChg chg="mod">
          <ac:chgData name="Davide Di Vita" userId="8238969b-7589-49a7-850c-129f052e4e5c" providerId="ADAL" clId="{D8256E83-A0F9-46D3-9408-285A9F0CCBEB}" dt="2023-02-27T14:16:23.522" v="16952" actId="403"/>
          <ac:spMkLst>
            <pc:docMk/>
            <pc:sldMk cId="3843485689" sldId="260"/>
            <ac:spMk id="56" creationId="{3BFD6597-55C1-4950-8EBF-AE7F9381C5E2}"/>
          </ac:spMkLst>
        </pc:spChg>
        <pc:spChg chg="mod">
          <ac:chgData name="Davide Di Vita" userId="8238969b-7589-49a7-850c-129f052e4e5c" providerId="ADAL" clId="{D8256E83-A0F9-46D3-9408-285A9F0CCBEB}" dt="2023-02-27T14:16:23.522" v="16952" actId="403"/>
          <ac:spMkLst>
            <pc:docMk/>
            <pc:sldMk cId="3843485689" sldId="260"/>
            <ac:spMk id="57" creationId="{9142D187-A284-4A17-BA59-0C4A8D8F58F7}"/>
          </ac:spMkLst>
        </pc:spChg>
        <pc:cxnChg chg="mod">
          <ac:chgData name="Davide Di Vita" userId="8238969b-7589-49a7-850c-129f052e4e5c" providerId="ADAL" clId="{D8256E83-A0F9-46D3-9408-285A9F0CCBEB}" dt="2023-02-27T14:15:50.883" v="16944" actId="692"/>
          <ac:cxnSpMkLst>
            <pc:docMk/>
            <pc:sldMk cId="3843485689" sldId="260"/>
            <ac:cxnSpMk id="19" creationId="{758C51BB-C188-477C-8692-99FF91DF13FF}"/>
          </ac:cxnSpMkLst>
        </pc:cxnChg>
        <pc:cxnChg chg="mod">
          <ac:chgData name="Davide Di Vita" userId="8238969b-7589-49a7-850c-129f052e4e5c" providerId="ADAL" clId="{D8256E83-A0F9-46D3-9408-285A9F0CCBEB}" dt="2023-02-27T14:16:06.742" v="16951" actId="14100"/>
          <ac:cxnSpMkLst>
            <pc:docMk/>
            <pc:sldMk cId="3843485689" sldId="260"/>
            <ac:cxnSpMk id="28" creationId="{0E145457-18AA-4839-A788-E73A47DA71E0}"/>
          </ac:cxnSpMkLst>
        </pc:cxnChg>
        <pc:cxnChg chg="mod">
          <ac:chgData name="Davide Di Vita" userId="8238969b-7589-49a7-850c-129f052e4e5c" providerId="ADAL" clId="{D8256E83-A0F9-46D3-9408-285A9F0CCBEB}" dt="2023-02-27T14:15:41.943" v="16943" actId="14100"/>
          <ac:cxnSpMkLst>
            <pc:docMk/>
            <pc:sldMk cId="3843485689" sldId="260"/>
            <ac:cxnSpMk id="34" creationId="{B7A23EB5-0D41-4C95-98B9-5C12C3183555}"/>
          </ac:cxnSpMkLst>
        </pc:cxnChg>
        <pc:cxnChg chg="mod">
          <ac:chgData name="Davide Di Vita" userId="8238969b-7589-49a7-850c-129f052e4e5c" providerId="ADAL" clId="{D8256E83-A0F9-46D3-9408-285A9F0CCBEB}" dt="2023-02-27T14:15:27.497" v="16938" actId="692"/>
          <ac:cxnSpMkLst>
            <pc:docMk/>
            <pc:sldMk cId="3843485689" sldId="260"/>
            <ac:cxnSpMk id="35" creationId="{3E5E0F7D-2354-487B-80FD-7A07D735757E}"/>
          </ac:cxnSpMkLst>
        </pc:cxnChg>
        <pc:cxnChg chg="mod">
          <ac:chgData name="Davide Di Vita" userId="8238969b-7589-49a7-850c-129f052e4e5c" providerId="ADAL" clId="{D8256E83-A0F9-46D3-9408-285A9F0CCBEB}" dt="2023-02-27T14:15:30.818" v="16940" actId="1036"/>
          <ac:cxnSpMkLst>
            <pc:docMk/>
            <pc:sldMk cId="3843485689" sldId="260"/>
            <ac:cxnSpMk id="45" creationId="{151C8430-1B97-4543-87B2-0E82327076E6}"/>
          </ac:cxnSpMkLst>
        </pc:cxnChg>
        <pc:cxnChg chg="mod">
          <ac:chgData name="Davide Di Vita" userId="8238969b-7589-49a7-850c-129f052e4e5c" providerId="ADAL" clId="{D8256E83-A0F9-46D3-9408-285A9F0CCBEB}" dt="2023-02-27T14:15:21.011" v="16937" actId="14100"/>
          <ac:cxnSpMkLst>
            <pc:docMk/>
            <pc:sldMk cId="3843485689" sldId="260"/>
            <ac:cxnSpMk id="52" creationId="{8CD550B1-2C58-4919-85A7-855C783C6DEF}"/>
          </ac:cxnSpMkLst>
        </pc:cxnChg>
        <pc:cxnChg chg="mod">
          <ac:chgData name="Davide Di Vita" userId="8238969b-7589-49a7-850c-129f052e4e5c" providerId="ADAL" clId="{D8256E83-A0F9-46D3-9408-285A9F0CCBEB}" dt="2023-02-27T14:14:41.665" v="16924" actId="692"/>
          <ac:cxnSpMkLst>
            <pc:docMk/>
            <pc:sldMk cId="3843485689" sldId="260"/>
            <ac:cxnSpMk id="53" creationId="{F4C29301-864B-4237-862D-4CB1479517CC}"/>
          </ac:cxnSpMkLst>
        </pc:cxnChg>
        <pc:cxnChg chg="mod">
          <ac:chgData name="Davide Di Vita" userId="8238969b-7589-49a7-850c-129f052e4e5c" providerId="ADAL" clId="{D8256E83-A0F9-46D3-9408-285A9F0CCBEB}" dt="2023-02-27T14:15:00.538" v="16934" actId="1036"/>
          <ac:cxnSpMkLst>
            <pc:docMk/>
            <pc:sldMk cId="3843485689" sldId="260"/>
            <ac:cxnSpMk id="54" creationId="{99EFEF2A-87E6-4BF4-90EB-7B2D49748C7D}"/>
          </ac:cxnSpMkLst>
        </pc:cxnChg>
      </pc:sldChg>
      <pc:sldChg chg="addSp delSp modSp add del mod">
        <pc:chgData name="Davide Di Vita" userId="8238969b-7589-49a7-850c-129f052e4e5c" providerId="ADAL" clId="{D8256E83-A0F9-46D3-9408-285A9F0CCBEB}" dt="2023-02-28T13:12:35.215" v="19541" actId="20577"/>
        <pc:sldMkLst>
          <pc:docMk/>
          <pc:sldMk cId="3110456043" sldId="261"/>
        </pc:sldMkLst>
        <pc:spChg chg="mod">
          <ac:chgData name="Davide Di Vita" userId="8238969b-7589-49a7-850c-129f052e4e5c" providerId="ADAL" clId="{D8256E83-A0F9-46D3-9408-285A9F0CCBEB}" dt="2023-02-28T13:12:35.215" v="19541" actId="20577"/>
          <ac:spMkLst>
            <pc:docMk/>
            <pc:sldMk cId="3110456043" sldId="261"/>
            <ac:spMk id="3" creationId="{A0F71B1C-8361-2BF4-6B65-977524CC44AE}"/>
          </ac:spMkLst>
        </pc:spChg>
        <pc:spChg chg="mod topLvl">
          <ac:chgData name="Davide Di Vita" userId="8238969b-7589-49a7-850c-129f052e4e5c" providerId="ADAL" clId="{D8256E83-A0F9-46D3-9408-285A9F0CCBEB}" dt="2023-02-28T13:00:20.053" v="19423" actId="164"/>
          <ac:spMkLst>
            <pc:docMk/>
            <pc:sldMk cId="3110456043" sldId="261"/>
            <ac:spMk id="10" creationId="{81B2C38D-169E-5341-CDA4-FDBF18AB81AF}"/>
          </ac:spMkLst>
        </pc:spChg>
        <pc:spChg chg="mod topLvl">
          <ac:chgData name="Davide Di Vita" userId="8238969b-7589-49a7-850c-129f052e4e5c" providerId="ADAL" clId="{D8256E83-A0F9-46D3-9408-285A9F0CCBEB}" dt="2023-02-28T13:00:20.053" v="19423" actId="164"/>
          <ac:spMkLst>
            <pc:docMk/>
            <pc:sldMk cId="3110456043" sldId="261"/>
            <ac:spMk id="14" creationId="{CE3FA143-C866-0755-DB5C-9786AF2F467E}"/>
          </ac:spMkLst>
        </pc:spChg>
        <pc:spChg chg="mod topLvl">
          <ac:chgData name="Davide Di Vita" userId="8238969b-7589-49a7-850c-129f052e4e5c" providerId="ADAL" clId="{D8256E83-A0F9-46D3-9408-285A9F0CCBEB}" dt="2023-02-28T13:00:20.053" v="19423" actId="164"/>
          <ac:spMkLst>
            <pc:docMk/>
            <pc:sldMk cId="3110456043" sldId="261"/>
            <ac:spMk id="15" creationId="{87616201-A0C9-83ED-2AE7-1F7A48E949B6}"/>
          </ac:spMkLst>
        </pc:spChg>
        <pc:spChg chg="mod">
          <ac:chgData name="Davide Di Vita" userId="8238969b-7589-49a7-850c-129f052e4e5c" providerId="ADAL" clId="{D8256E83-A0F9-46D3-9408-285A9F0CCBEB}" dt="2023-02-28T09:27:08.238" v="19248" actId="113"/>
          <ac:spMkLst>
            <pc:docMk/>
            <pc:sldMk cId="3110456043" sldId="261"/>
            <ac:spMk id="16" creationId="{189DB352-3685-ACAE-C882-55AF678E10CD}"/>
          </ac:spMkLst>
        </pc:spChg>
        <pc:spChg chg="mod">
          <ac:chgData name="Davide Di Vita" userId="8238969b-7589-49a7-850c-129f052e4e5c" providerId="ADAL" clId="{D8256E83-A0F9-46D3-9408-285A9F0CCBEB}" dt="2023-02-28T13:11:24.447" v="19524" actId="113"/>
          <ac:spMkLst>
            <pc:docMk/>
            <pc:sldMk cId="3110456043" sldId="261"/>
            <ac:spMk id="17" creationId="{D0F29261-8704-712E-1446-13509C1BD962}"/>
          </ac:spMkLst>
        </pc:spChg>
        <pc:spChg chg="mod">
          <ac:chgData name="Davide Di Vita" userId="8238969b-7589-49a7-850c-129f052e4e5c" providerId="ADAL" clId="{D8256E83-A0F9-46D3-9408-285A9F0CCBEB}" dt="2023-02-28T13:11:15.527" v="19522" actId="1076"/>
          <ac:spMkLst>
            <pc:docMk/>
            <pc:sldMk cId="3110456043" sldId="261"/>
            <ac:spMk id="19" creationId="{4A7A1217-57AD-BAF9-3B67-C46B68CE6D73}"/>
          </ac:spMkLst>
        </pc:spChg>
        <pc:spChg chg="mod">
          <ac:chgData name="Davide Di Vita" userId="8238969b-7589-49a7-850c-129f052e4e5c" providerId="ADAL" clId="{D8256E83-A0F9-46D3-9408-285A9F0CCBEB}" dt="2023-02-28T12:47:23.757" v="19260" actId="164"/>
          <ac:spMkLst>
            <pc:docMk/>
            <pc:sldMk cId="3110456043" sldId="261"/>
            <ac:spMk id="43" creationId="{0B6F9B12-E467-4BAB-60FE-815B7B48486A}"/>
          </ac:spMkLst>
        </pc:spChg>
        <pc:grpChg chg="add del mod">
          <ac:chgData name="Davide Di Vita" userId="8238969b-7589-49a7-850c-129f052e4e5c" providerId="ADAL" clId="{D8256E83-A0F9-46D3-9408-285A9F0CCBEB}" dt="2023-02-28T13:00:01.231" v="19412" actId="165"/>
          <ac:grpSpMkLst>
            <pc:docMk/>
            <pc:sldMk cId="3110456043" sldId="261"/>
            <ac:grpSpMk id="2" creationId="{1B8BB69D-B135-644B-9D2C-7306A3F18659}"/>
          </ac:grpSpMkLst>
        </pc:grpChg>
        <pc:grpChg chg="add mod">
          <ac:chgData name="Davide Di Vita" userId="8238969b-7589-49a7-850c-129f052e4e5c" providerId="ADAL" clId="{D8256E83-A0F9-46D3-9408-285A9F0CCBEB}" dt="2023-02-28T12:47:23.757" v="19260" actId="164"/>
          <ac:grpSpMkLst>
            <pc:docMk/>
            <pc:sldMk cId="3110456043" sldId="261"/>
            <ac:grpSpMk id="4" creationId="{5EEC42A9-A433-337F-088A-7085A0BBFAEB}"/>
          </ac:grpSpMkLst>
        </pc:grpChg>
        <pc:grpChg chg="add mod">
          <ac:chgData name="Davide Di Vita" userId="8238969b-7589-49a7-850c-129f052e4e5c" providerId="ADAL" clId="{D8256E83-A0F9-46D3-9408-285A9F0CCBEB}" dt="2023-02-28T13:09:38.447" v="19507" actId="1076"/>
          <ac:grpSpMkLst>
            <pc:docMk/>
            <pc:sldMk cId="3110456043" sldId="261"/>
            <ac:grpSpMk id="5" creationId="{A2C2F642-5DE0-4776-85B7-6D74601D51E2}"/>
          </ac:grpSpMkLst>
        </pc:grpChg>
        <pc:grpChg chg="add mod">
          <ac:chgData name="Davide Di Vita" userId="8238969b-7589-49a7-850c-129f052e4e5c" providerId="ADAL" clId="{D8256E83-A0F9-46D3-9408-285A9F0CCBEB}" dt="2023-02-28T13:11:29.383" v="19525" actId="1076"/>
          <ac:grpSpMkLst>
            <pc:docMk/>
            <pc:sldMk cId="3110456043" sldId="261"/>
            <ac:grpSpMk id="6" creationId="{E8ACDADC-95D6-F0DC-EE96-90F15683BCE7}"/>
          </ac:grpSpMkLst>
        </pc:grpChg>
        <pc:grpChg chg="del mod">
          <ac:chgData name="Davide Di Vita" userId="8238969b-7589-49a7-850c-129f052e4e5c" providerId="ADAL" clId="{D8256E83-A0F9-46D3-9408-285A9F0CCBEB}" dt="2023-02-28T12:46:55.385" v="19252" actId="165"/>
          <ac:grpSpMkLst>
            <pc:docMk/>
            <pc:sldMk cId="3110456043" sldId="261"/>
            <ac:grpSpMk id="8" creationId="{0533BDA2-88A2-3DA5-69B4-90BF30C27400}"/>
          </ac:grpSpMkLst>
        </pc:grpChg>
        <pc:picChg chg="mod modCrop">
          <ac:chgData name="Davide Di Vita" userId="8238969b-7589-49a7-850c-129f052e4e5c" providerId="ADAL" clId="{D8256E83-A0F9-46D3-9408-285A9F0CCBEB}" dt="2023-02-28T13:10:28.812" v="19512" actId="732"/>
          <ac:picMkLst>
            <pc:docMk/>
            <pc:sldMk cId="3110456043" sldId="261"/>
            <ac:picMk id="7" creationId="{818E375E-67DF-7382-E33D-FCEA59F02022}"/>
          </ac:picMkLst>
        </pc:picChg>
        <pc:picChg chg="mod topLvl">
          <ac:chgData name="Davide Di Vita" userId="8238969b-7589-49a7-850c-129f052e4e5c" providerId="ADAL" clId="{D8256E83-A0F9-46D3-9408-285A9F0CCBEB}" dt="2023-02-28T13:09:34.988" v="19506" actId="14100"/>
          <ac:picMkLst>
            <pc:docMk/>
            <pc:sldMk cId="3110456043" sldId="261"/>
            <ac:picMk id="9" creationId="{F0181D47-11D0-5311-2154-6B3DB7AF11A3}"/>
          </ac:picMkLst>
        </pc:picChg>
        <pc:picChg chg="mod">
          <ac:chgData name="Davide Di Vita" userId="8238969b-7589-49a7-850c-129f052e4e5c" providerId="ADAL" clId="{D8256E83-A0F9-46D3-9408-285A9F0CCBEB}" dt="2023-02-28T12:47:23.757" v="19260" actId="164"/>
          <ac:picMkLst>
            <pc:docMk/>
            <pc:sldMk cId="3110456043" sldId="261"/>
            <ac:picMk id="38" creationId="{D0E95A73-62A0-7E61-8C03-4DCF5EA74A97}"/>
          </ac:picMkLst>
        </pc:picChg>
        <pc:cxnChg chg="mod">
          <ac:chgData name="Davide Di Vita" userId="8238969b-7589-49a7-850c-129f052e4e5c" providerId="ADAL" clId="{D8256E83-A0F9-46D3-9408-285A9F0CCBEB}" dt="2023-02-28T13:11:56.422" v="19531" actId="1035"/>
          <ac:cxnSpMkLst>
            <pc:docMk/>
            <pc:sldMk cId="3110456043" sldId="261"/>
            <ac:cxnSpMk id="11" creationId="{53B2F04A-890B-8C3A-CD05-6164628AE9D3}"/>
          </ac:cxnSpMkLst>
        </pc:cxnChg>
        <pc:cxnChg chg="mod">
          <ac:chgData name="Davide Di Vita" userId="8238969b-7589-49a7-850c-129f052e4e5c" providerId="ADAL" clId="{D8256E83-A0F9-46D3-9408-285A9F0CCBEB}" dt="2023-02-28T13:11:53.733" v="19529" actId="1036"/>
          <ac:cxnSpMkLst>
            <pc:docMk/>
            <pc:sldMk cId="3110456043" sldId="261"/>
            <ac:cxnSpMk id="12" creationId="{B46E4889-D21F-9E77-40EC-FA7E93AFCAFE}"/>
          </ac:cxnSpMkLst>
        </pc:cxnChg>
        <pc:cxnChg chg="mod">
          <ac:chgData name="Davide Di Vita" userId="8238969b-7589-49a7-850c-129f052e4e5c" providerId="ADAL" clId="{D8256E83-A0F9-46D3-9408-285A9F0CCBEB}" dt="2023-02-28T13:11:52.793" v="19528" actId="1036"/>
          <ac:cxnSpMkLst>
            <pc:docMk/>
            <pc:sldMk cId="3110456043" sldId="261"/>
            <ac:cxnSpMk id="13" creationId="{2D68D5C7-CF3A-D47B-BFAC-4A2AFBE20ADE}"/>
          </ac:cxnSpMkLst>
        </pc:cxnChg>
        <pc:cxnChg chg="mod">
          <ac:chgData name="Davide Di Vita" userId="8238969b-7589-49a7-850c-129f052e4e5c" providerId="ADAL" clId="{D8256E83-A0F9-46D3-9408-285A9F0CCBEB}" dt="2023-02-28T13:10:38.277" v="19514" actId="14100"/>
          <ac:cxnSpMkLst>
            <pc:docMk/>
            <pc:sldMk cId="3110456043" sldId="261"/>
            <ac:cxnSpMk id="18" creationId="{51989C6B-CC1D-7D1E-ABAF-5B41ECA472DA}"/>
          </ac:cxnSpMkLst>
        </pc:cxnChg>
      </pc:sldChg>
      <pc:sldChg chg="addSp delSp modSp add del mod ord modNotesTx">
        <pc:chgData name="Davide Di Vita" userId="8238969b-7589-49a7-850c-129f052e4e5c" providerId="ADAL" clId="{D8256E83-A0F9-46D3-9408-285A9F0CCBEB}" dt="2023-02-28T15:43:50.623" v="20748"/>
        <pc:sldMkLst>
          <pc:docMk/>
          <pc:sldMk cId="2245500843" sldId="263"/>
        </pc:sldMkLst>
        <pc:spChg chg="mod">
          <ac:chgData name="Davide Di Vita" userId="8238969b-7589-49a7-850c-129f052e4e5c" providerId="ADAL" clId="{D8256E83-A0F9-46D3-9408-285A9F0CCBEB}" dt="2023-02-24T16:58:17.534" v="13575" actId="1036"/>
          <ac:spMkLst>
            <pc:docMk/>
            <pc:sldMk cId="2245500843" sldId="263"/>
            <ac:spMk id="12" creationId="{856DEB8A-36B2-59D2-F2AC-45FF5F2F0000}"/>
          </ac:spMkLst>
        </pc:spChg>
        <pc:spChg chg="mod">
          <ac:chgData name="Davide Di Vita" userId="8238969b-7589-49a7-850c-129f052e4e5c" providerId="ADAL" clId="{D8256E83-A0F9-46D3-9408-285A9F0CCBEB}" dt="2023-02-24T16:58:10.766" v="13556" actId="1037"/>
          <ac:spMkLst>
            <pc:docMk/>
            <pc:sldMk cId="2245500843" sldId="263"/>
            <ac:spMk id="13" creationId="{61DF1D85-E467-ED23-4AAD-42A06C36287F}"/>
          </ac:spMkLst>
        </pc:spChg>
        <pc:spChg chg="mod">
          <ac:chgData name="Davide Di Vita" userId="8238969b-7589-49a7-850c-129f052e4e5c" providerId="ADAL" clId="{D8256E83-A0F9-46D3-9408-285A9F0CCBEB}" dt="2023-02-24T17:12:15.959" v="13697" actId="1076"/>
          <ac:spMkLst>
            <pc:docMk/>
            <pc:sldMk cId="2245500843" sldId="263"/>
            <ac:spMk id="17" creationId="{993DE26F-8AF3-D8C4-EC1C-A24098180E7A}"/>
          </ac:spMkLst>
        </pc:spChg>
        <pc:spChg chg="mod">
          <ac:chgData name="Davide Di Vita" userId="8238969b-7589-49a7-850c-129f052e4e5c" providerId="ADAL" clId="{D8256E83-A0F9-46D3-9408-285A9F0CCBEB}" dt="2023-02-24T16:58:10.766" v="13556" actId="1037"/>
          <ac:spMkLst>
            <pc:docMk/>
            <pc:sldMk cId="2245500843" sldId="263"/>
            <ac:spMk id="18" creationId="{0CA16CB2-27E0-E623-00AA-AA1C1E31B293}"/>
          </ac:spMkLst>
        </pc:spChg>
        <pc:spChg chg="add del mod">
          <ac:chgData name="Davide Di Vita" userId="8238969b-7589-49a7-850c-129f052e4e5c" providerId="ADAL" clId="{D8256E83-A0F9-46D3-9408-285A9F0CCBEB}" dt="2023-02-24T17:04:39.849" v="13632" actId="478"/>
          <ac:spMkLst>
            <pc:docMk/>
            <pc:sldMk cId="2245500843" sldId="263"/>
            <ac:spMk id="19" creationId="{FF355D6C-83AB-619D-CA7D-1767131C8077}"/>
          </ac:spMkLst>
        </pc:spChg>
        <pc:spChg chg="add del mod">
          <ac:chgData name="Davide Di Vita" userId="8238969b-7589-49a7-850c-129f052e4e5c" providerId="ADAL" clId="{D8256E83-A0F9-46D3-9408-285A9F0CCBEB}" dt="2023-02-24T17:04:41.200" v="13633" actId="478"/>
          <ac:spMkLst>
            <pc:docMk/>
            <pc:sldMk cId="2245500843" sldId="263"/>
            <ac:spMk id="20" creationId="{4DFACD5F-FB6D-EE6E-60EA-11A2504613CC}"/>
          </ac:spMkLst>
        </pc:spChg>
        <pc:graphicFrameChg chg="add del mod">
          <ac:chgData name="Davide Di Vita" userId="8238969b-7589-49a7-850c-129f052e4e5c" providerId="ADAL" clId="{D8256E83-A0F9-46D3-9408-285A9F0CCBEB}" dt="2023-02-24T17:00:28.129" v="13606" actId="12084"/>
          <ac:graphicFrameMkLst>
            <pc:docMk/>
            <pc:sldMk cId="2245500843" sldId="263"/>
            <ac:graphicFrameMk id="14" creationId="{34606173-F298-67DD-DCA5-87D42262C415}"/>
          </ac:graphicFrameMkLst>
        </pc:graphicFrameChg>
        <pc:picChg chg="add mod ord">
          <ac:chgData name="Davide Di Vita" userId="8238969b-7589-49a7-850c-129f052e4e5c" providerId="ADAL" clId="{D8256E83-A0F9-46D3-9408-285A9F0CCBEB}" dt="2023-02-24T16:58:01.860" v="13542" actId="1076"/>
          <ac:picMkLst>
            <pc:docMk/>
            <pc:sldMk cId="2245500843" sldId="263"/>
            <ac:picMk id="4" creationId="{333CCDB7-CC44-CD2B-7F9B-9526C7F310C8}"/>
          </ac:picMkLst>
        </pc:picChg>
        <pc:picChg chg="add del mod ord">
          <ac:chgData name="Davide Di Vita" userId="8238969b-7589-49a7-850c-129f052e4e5c" providerId="ADAL" clId="{D8256E83-A0F9-46D3-9408-285A9F0CCBEB}" dt="2023-02-24T17:06:29.271" v="13642" actId="478"/>
          <ac:picMkLst>
            <pc:docMk/>
            <pc:sldMk cId="2245500843" sldId="263"/>
            <ac:picMk id="10" creationId="{FABECFC7-35BB-74C0-8873-3F9526944716}"/>
          </ac:picMkLst>
        </pc:picChg>
        <pc:picChg chg="add del mod ord">
          <ac:chgData name="Davide Di Vita" userId="8238969b-7589-49a7-850c-129f052e4e5c" providerId="ADAL" clId="{D8256E83-A0F9-46D3-9408-285A9F0CCBEB}" dt="2023-02-24T17:11:19.910" v="13682" actId="478"/>
          <ac:picMkLst>
            <pc:docMk/>
            <pc:sldMk cId="2245500843" sldId="263"/>
            <ac:picMk id="22" creationId="{C11145C4-CDB1-0825-E672-E3D5D37F0A30}"/>
          </ac:picMkLst>
        </pc:picChg>
        <pc:picChg chg="add mod ord">
          <ac:chgData name="Davide Di Vita" userId="8238969b-7589-49a7-850c-129f052e4e5c" providerId="ADAL" clId="{D8256E83-A0F9-46D3-9408-285A9F0CCBEB}" dt="2023-02-24T17:12:32.151" v="13700" actId="14100"/>
          <ac:picMkLst>
            <pc:docMk/>
            <pc:sldMk cId="2245500843" sldId="263"/>
            <ac:picMk id="24" creationId="{42DD29B2-0728-A322-8A54-25A7C18B355F}"/>
          </ac:picMkLst>
        </pc:picChg>
      </pc:sldChg>
      <pc:sldChg chg="addSp delSp modSp add del mod ord">
        <pc:chgData name="Davide Di Vita" userId="8238969b-7589-49a7-850c-129f052e4e5c" providerId="ADAL" clId="{D8256E83-A0F9-46D3-9408-285A9F0CCBEB}" dt="2023-02-28T15:43:52.667" v="20750"/>
        <pc:sldMkLst>
          <pc:docMk/>
          <pc:sldMk cId="492022043" sldId="264"/>
        </pc:sldMkLst>
        <pc:spChg chg="mod">
          <ac:chgData name="Davide Di Vita" userId="8238969b-7589-49a7-850c-129f052e4e5c" providerId="ADAL" clId="{D8256E83-A0F9-46D3-9408-285A9F0CCBEB}" dt="2023-02-21T13:40:53.448" v="1398" actId="20577"/>
          <ac:spMkLst>
            <pc:docMk/>
            <pc:sldMk cId="492022043" sldId="264"/>
            <ac:spMk id="3" creationId="{15297148-D14A-4F14-9490-5BA08D62FF49}"/>
          </ac:spMkLst>
        </pc:spChg>
        <pc:spChg chg="mod">
          <ac:chgData name="Davide Di Vita" userId="8238969b-7589-49a7-850c-129f052e4e5c" providerId="ADAL" clId="{D8256E83-A0F9-46D3-9408-285A9F0CCBEB}" dt="2023-02-23T17:04:09.084" v="8841" actId="1076"/>
          <ac:spMkLst>
            <pc:docMk/>
            <pc:sldMk cId="492022043" sldId="264"/>
            <ac:spMk id="16" creationId="{806A51AE-3E09-CA4D-A6A2-3D63D45FDF65}"/>
          </ac:spMkLst>
        </pc:spChg>
        <pc:spChg chg="mod">
          <ac:chgData name="Davide Di Vita" userId="8238969b-7589-49a7-850c-129f052e4e5c" providerId="ADAL" clId="{D8256E83-A0F9-46D3-9408-285A9F0CCBEB}" dt="2023-02-23T17:03:27.093" v="8830"/>
          <ac:spMkLst>
            <pc:docMk/>
            <pc:sldMk cId="492022043" sldId="264"/>
            <ac:spMk id="18" creationId="{6FC98EEE-5FDD-DE64-0BF4-5F3657B16343}"/>
          </ac:spMkLst>
        </pc:spChg>
        <pc:spChg chg="mod">
          <ac:chgData name="Davide Di Vita" userId="8238969b-7589-49a7-850c-129f052e4e5c" providerId="ADAL" clId="{D8256E83-A0F9-46D3-9408-285A9F0CCBEB}" dt="2023-02-23T17:03:27.093" v="8830"/>
          <ac:spMkLst>
            <pc:docMk/>
            <pc:sldMk cId="492022043" sldId="264"/>
            <ac:spMk id="20" creationId="{2E5D40BE-63C2-3AB4-9FD8-6A1019D35010}"/>
          </ac:spMkLst>
        </pc:spChg>
        <pc:grpChg chg="add del mod">
          <ac:chgData name="Davide Di Vita" userId="8238969b-7589-49a7-850c-129f052e4e5c" providerId="ADAL" clId="{D8256E83-A0F9-46D3-9408-285A9F0CCBEB}" dt="2023-02-23T17:04:10.550" v="8843"/>
          <ac:grpSpMkLst>
            <pc:docMk/>
            <pc:sldMk cId="492022043" sldId="264"/>
            <ac:grpSpMk id="4" creationId="{8D041D05-771C-E87E-96D2-7A9A8C0BACFE}"/>
          </ac:grpSpMkLst>
        </pc:grpChg>
        <pc:picChg chg="mod">
          <ac:chgData name="Davide Di Vita" userId="8238969b-7589-49a7-850c-129f052e4e5c" providerId="ADAL" clId="{D8256E83-A0F9-46D3-9408-285A9F0CCBEB}" dt="2023-02-23T17:03:27.093" v="8830"/>
          <ac:picMkLst>
            <pc:docMk/>
            <pc:sldMk cId="492022043" sldId="264"/>
            <ac:picMk id="14" creationId="{6BCB833E-8179-9800-2B78-18EA65A7E4BC}"/>
          </ac:picMkLst>
        </pc:picChg>
        <pc:cxnChg chg="mod">
          <ac:chgData name="Davide Di Vita" userId="8238969b-7589-49a7-850c-129f052e4e5c" providerId="ADAL" clId="{D8256E83-A0F9-46D3-9408-285A9F0CCBEB}" dt="2023-02-23T17:03:27.093" v="8830"/>
          <ac:cxnSpMkLst>
            <pc:docMk/>
            <pc:sldMk cId="492022043" sldId="264"/>
            <ac:cxnSpMk id="15" creationId="{D1773F20-FA6D-3BD9-4164-E7B014E8F198}"/>
          </ac:cxnSpMkLst>
        </pc:cxnChg>
        <pc:cxnChg chg="mod">
          <ac:chgData name="Davide Di Vita" userId="8238969b-7589-49a7-850c-129f052e4e5c" providerId="ADAL" clId="{D8256E83-A0F9-46D3-9408-285A9F0CCBEB}" dt="2023-02-23T17:03:27.093" v="8830"/>
          <ac:cxnSpMkLst>
            <pc:docMk/>
            <pc:sldMk cId="492022043" sldId="264"/>
            <ac:cxnSpMk id="19" creationId="{2A465148-4BB8-FA80-C6DB-B01383778290}"/>
          </ac:cxnSpMkLst>
        </pc:cxnChg>
      </pc:sldChg>
      <pc:sldChg chg="addSp delSp modSp new mod ord">
        <pc:chgData name="Davide Di Vita" userId="8238969b-7589-49a7-850c-129f052e4e5c" providerId="ADAL" clId="{D8256E83-A0F9-46D3-9408-285A9F0CCBEB}" dt="2023-02-27T10:19:28.572" v="16092"/>
        <pc:sldMkLst>
          <pc:docMk/>
          <pc:sldMk cId="453203178" sldId="265"/>
        </pc:sldMkLst>
        <pc:spChg chg="mod">
          <ac:chgData name="Davide Di Vita" userId="8238969b-7589-49a7-850c-129f052e4e5c" providerId="ADAL" clId="{D8256E83-A0F9-46D3-9408-285A9F0CCBEB}" dt="2023-02-27T10:19:28.572" v="16088"/>
          <ac:spMkLst>
            <pc:docMk/>
            <pc:sldMk cId="453203178" sldId="265"/>
            <ac:spMk id="2" creationId="{76AC9B05-2E17-474E-C308-16F7F6CF5330}"/>
          </ac:spMkLst>
        </pc:spChg>
        <pc:spChg chg="del">
          <ac:chgData name="Davide Di Vita" userId="8238969b-7589-49a7-850c-129f052e4e5c" providerId="ADAL" clId="{D8256E83-A0F9-46D3-9408-285A9F0CCBEB}" dt="2023-02-21T10:38:58.893" v="301" actId="478"/>
          <ac:spMkLst>
            <pc:docMk/>
            <pc:sldMk cId="453203178" sldId="265"/>
            <ac:spMk id="2" creationId="{A9342A65-4672-1550-FA07-CED541793C24}"/>
          </ac:spMkLst>
        </pc:spChg>
        <pc:spChg chg="mod">
          <ac:chgData name="Davide Di Vita" userId="8238969b-7589-49a7-850c-129f052e4e5c" providerId="ADAL" clId="{D8256E83-A0F9-46D3-9408-285A9F0CCBEB}" dt="2023-02-21T10:44:57.681" v="308" actId="20577"/>
          <ac:spMkLst>
            <pc:docMk/>
            <pc:sldMk cId="453203178" sldId="265"/>
            <ac:spMk id="3" creationId="{EE63F18C-CE3F-EE2C-CDE1-6AA16D876759}"/>
          </ac:spMkLst>
        </pc:spChg>
        <pc:spChg chg="add del mod">
          <ac:chgData name="Davide Di Vita" userId="8238969b-7589-49a7-850c-129f052e4e5c" providerId="ADAL" clId="{D8256E83-A0F9-46D3-9408-285A9F0CCBEB}" dt="2023-02-21T10:45:12.932" v="311" actId="478"/>
          <ac:spMkLst>
            <pc:docMk/>
            <pc:sldMk cId="453203178" sldId="265"/>
            <ac:spMk id="4" creationId="{E14B775C-8E95-F9EF-81A3-BFE0E354E91F}"/>
          </ac:spMkLst>
        </pc:spChg>
        <pc:spChg chg="mod">
          <ac:chgData name="Davide Di Vita" userId="8238969b-7589-49a7-850c-129f052e4e5c" providerId="ADAL" clId="{D8256E83-A0F9-46D3-9408-285A9F0CCBEB}" dt="2023-02-27T10:19:24.776" v="16086"/>
          <ac:spMkLst>
            <pc:docMk/>
            <pc:sldMk cId="453203178" sldId="265"/>
            <ac:spMk id="5" creationId="{38076094-007D-5BE6-8E05-5AA1EC65F6C3}"/>
          </ac:spMkLst>
        </pc:spChg>
        <pc:spChg chg="mod">
          <ac:chgData name="Davide Di Vita" userId="8238969b-7589-49a7-850c-129f052e4e5c" providerId="ADAL" clId="{D8256E83-A0F9-46D3-9408-285A9F0CCBEB}" dt="2023-02-27T10:19:28.572" v="16090"/>
          <ac:spMkLst>
            <pc:docMk/>
            <pc:sldMk cId="453203178" sldId="265"/>
            <ac:spMk id="7" creationId="{6310BAF7-A3D0-01B4-E32E-953D6CB2992A}"/>
          </ac:spMkLst>
        </pc:spChg>
        <pc:spChg chg="add mod">
          <ac:chgData name="Davide Di Vita" userId="8238969b-7589-49a7-850c-129f052e4e5c" providerId="ADAL" clId="{D8256E83-A0F9-46D3-9408-285A9F0CCBEB}" dt="2023-02-27T10:19:28.572" v="16092"/>
          <ac:spMkLst>
            <pc:docMk/>
            <pc:sldMk cId="453203178" sldId="265"/>
            <ac:spMk id="19" creationId="{3D32E154-D4DD-5EA0-E52B-7834C374356C}"/>
          </ac:spMkLst>
        </pc:spChg>
        <pc:graphicFrameChg chg="add del mod modGraphic">
          <ac:chgData name="Davide Di Vita" userId="8238969b-7589-49a7-850c-129f052e4e5c" providerId="ADAL" clId="{D8256E83-A0F9-46D3-9408-285A9F0CCBEB}" dt="2023-02-21T10:46:07.512" v="330" actId="1032"/>
          <ac:graphicFrameMkLst>
            <pc:docMk/>
            <pc:sldMk cId="453203178" sldId="265"/>
            <ac:graphicFrameMk id="5" creationId="{2DB5ED7C-00F1-62E1-FCED-F00A86D9082F}"/>
          </ac:graphicFrameMkLst>
        </pc:graphicFrameChg>
        <pc:graphicFrameChg chg="add mod">
          <ac:chgData name="Davide Di Vita" userId="8238969b-7589-49a7-850c-129f052e4e5c" providerId="ADAL" clId="{D8256E83-A0F9-46D3-9408-285A9F0CCBEB}" dt="2023-02-27T10:07:37.405" v="16032" actId="313"/>
          <ac:graphicFrameMkLst>
            <pc:docMk/>
            <pc:sldMk cId="453203178" sldId="265"/>
            <ac:graphicFrameMk id="6" creationId="{F34EBAAF-968A-9EB6-F54C-9C1EA4F4B05E}"/>
          </ac:graphicFrameMkLst>
        </pc:graphicFrameChg>
        <pc:picChg chg="add del mod">
          <ac:chgData name="Davide Di Vita" userId="8238969b-7589-49a7-850c-129f052e4e5c" providerId="ADAL" clId="{D8256E83-A0F9-46D3-9408-285A9F0CCBEB}" dt="2023-02-21T11:29:15.431" v="516"/>
          <ac:picMkLst>
            <pc:docMk/>
            <pc:sldMk cId="453203178" sldId="265"/>
            <ac:picMk id="7" creationId="{7B2A6EAE-BE4E-E37F-229A-794F92125580}"/>
          </ac:picMkLst>
        </pc:picChg>
        <pc:picChg chg="add del mod">
          <ac:chgData name="Davide Di Vita" userId="8238969b-7589-49a7-850c-129f052e4e5c" providerId="ADAL" clId="{D8256E83-A0F9-46D3-9408-285A9F0CCBEB}" dt="2023-02-21T11:29:53.566" v="526"/>
          <ac:picMkLst>
            <pc:docMk/>
            <pc:sldMk cId="453203178" sldId="265"/>
            <ac:picMk id="8" creationId="{CFB54B64-3F83-87EF-5AD4-0A2EBF0AFF6F}"/>
          </ac:picMkLst>
        </pc:picChg>
        <pc:picChg chg="add del mod">
          <ac:chgData name="Davide Di Vita" userId="8238969b-7589-49a7-850c-129f052e4e5c" providerId="ADAL" clId="{D8256E83-A0F9-46D3-9408-285A9F0CCBEB}" dt="2023-02-21T11:30:03.531" v="529" actId="478"/>
          <ac:picMkLst>
            <pc:docMk/>
            <pc:sldMk cId="453203178" sldId="265"/>
            <ac:picMk id="9" creationId="{5A9EC076-C4E6-E7B0-1B7B-6348D05B61AC}"/>
          </ac:picMkLst>
        </pc:picChg>
        <pc:picChg chg="add mod">
          <ac:chgData name="Davide Di Vita" userId="8238969b-7589-49a7-850c-129f052e4e5c" providerId="ADAL" clId="{D8256E83-A0F9-46D3-9408-285A9F0CCBEB}" dt="2023-02-21T13:58:43.907" v="1723" actId="1037"/>
          <ac:picMkLst>
            <pc:docMk/>
            <pc:sldMk cId="453203178" sldId="265"/>
            <ac:picMk id="11" creationId="{306C6FCA-F8F7-1BBC-4E43-05C4247A53DD}"/>
          </ac:picMkLst>
        </pc:picChg>
        <pc:picChg chg="add del mod">
          <ac:chgData name="Davide Di Vita" userId="8238969b-7589-49a7-850c-129f052e4e5c" providerId="ADAL" clId="{D8256E83-A0F9-46D3-9408-285A9F0CCBEB}" dt="2023-02-21T11:37:50.845" v="556" actId="21"/>
          <ac:picMkLst>
            <pc:docMk/>
            <pc:sldMk cId="453203178" sldId="265"/>
            <ac:picMk id="13" creationId="{0225A133-EF41-C758-9C85-43C1FDCB604E}"/>
          </ac:picMkLst>
        </pc:picChg>
        <pc:picChg chg="add del mod modCrop">
          <ac:chgData name="Davide Di Vita" userId="8238969b-7589-49a7-850c-129f052e4e5c" providerId="ADAL" clId="{D8256E83-A0F9-46D3-9408-285A9F0CCBEB}" dt="2023-02-21T11:37:50.845" v="556" actId="21"/>
          <ac:picMkLst>
            <pc:docMk/>
            <pc:sldMk cId="453203178" sldId="265"/>
            <ac:picMk id="14" creationId="{5EFA9956-383B-78C9-381B-C7C97868A561}"/>
          </ac:picMkLst>
        </pc:picChg>
        <pc:picChg chg="add mod">
          <ac:chgData name="Davide Di Vita" userId="8238969b-7589-49a7-850c-129f052e4e5c" providerId="ADAL" clId="{D8256E83-A0F9-46D3-9408-285A9F0CCBEB}" dt="2023-02-21T13:59:01.532" v="1780" actId="1037"/>
          <ac:picMkLst>
            <pc:docMk/>
            <pc:sldMk cId="453203178" sldId="265"/>
            <ac:picMk id="16" creationId="{E9D36E62-A6B3-D582-D6DA-80877ADDFA6C}"/>
          </ac:picMkLst>
        </pc:picChg>
        <pc:picChg chg="add mod">
          <ac:chgData name="Davide Di Vita" userId="8238969b-7589-49a7-850c-129f052e4e5c" providerId="ADAL" clId="{D8256E83-A0F9-46D3-9408-285A9F0CCBEB}" dt="2023-02-26T13:39:24.633" v="14314" actId="1038"/>
          <ac:picMkLst>
            <pc:docMk/>
            <pc:sldMk cId="453203178" sldId="265"/>
            <ac:picMk id="18" creationId="{8603284E-4A6F-D349-FF65-5F28F95FB3FD}"/>
          </ac:picMkLst>
        </pc:picChg>
        <pc:picChg chg="add mod ord">
          <ac:chgData name="Davide Di Vita" userId="8238969b-7589-49a7-850c-129f052e4e5c" providerId="ADAL" clId="{D8256E83-A0F9-46D3-9408-285A9F0CCBEB}" dt="2023-02-26T13:39:18.131" v="14290" actId="1038"/>
          <ac:picMkLst>
            <pc:docMk/>
            <pc:sldMk cId="453203178" sldId="265"/>
            <ac:picMk id="21" creationId="{515268C1-1BB0-EB1B-B1E0-AC5FF429B02A}"/>
          </ac:picMkLst>
        </pc:pic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2463274950" sldId="265"/>
        </pc:sldMkLst>
      </pc:sldChg>
      <pc:sldChg chg="delSp modSp new del mod">
        <pc:chgData name="Davide Di Vita" userId="8238969b-7589-49a7-850c-129f052e4e5c" providerId="ADAL" clId="{D8256E83-A0F9-46D3-9408-285A9F0CCBEB}" dt="2023-02-21T13:39:54.871" v="1369" actId="47"/>
        <pc:sldMkLst>
          <pc:docMk/>
          <pc:sldMk cId="1263642205" sldId="266"/>
        </pc:sldMkLst>
        <pc:spChg chg="del">
          <ac:chgData name="Davide Di Vita" userId="8238969b-7589-49a7-850c-129f052e4e5c" providerId="ADAL" clId="{D8256E83-A0F9-46D3-9408-285A9F0CCBEB}" dt="2023-02-21T10:47:44.298" v="385" actId="478"/>
          <ac:spMkLst>
            <pc:docMk/>
            <pc:sldMk cId="1263642205" sldId="266"/>
            <ac:spMk id="2" creationId="{D70C519D-E2CA-6EF6-7BC0-C909B68B5DEB}"/>
          </ac:spMkLst>
        </pc:spChg>
        <pc:spChg chg="mod">
          <ac:chgData name="Davide Di Vita" userId="8238969b-7589-49a7-850c-129f052e4e5c" providerId="ADAL" clId="{D8256E83-A0F9-46D3-9408-285A9F0CCBEB}" dt="2023-02-21T12:32:06.363" v="631" actId="403"/>
          <ac:spMkLst>
            <pc:docMk/>
            <pc:sldMk cId="1263642205" sldId="266"/>
            <ac:spMk id="3" creationId="{9B9847AF-0777-2F5B-BED1-DAFDCEBDFE81}"/>
          </ac:spMkLst>
        </pc:sp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2896155245" sldId="266"/>
        </pc:sldMkLst>
      </pc:sldChg>
      <pc:sldChg chg="addSp delSp modSp new mod modAnim addCm delCm">
        <pc:chgData name="Davide Di Vita" userId="8238969b-7589-49a7-850c-129f052e4e5c" providerId="ADAL" clId="{D8256E83-A0F9-46D3-9408-285A9F0CCBEB}" dt="2023-02-27T10:07:33.297" v="16031" actId="313"/>
        <pc:sldMkLst>
          <pc:docMk/>
          <pc:sldMk cId="3738615915" sldId="267"/>
        </pc:sldMkLst>
        <pc:spChg chg="del">
          <ac:chgData name="Davide Di Vita" userId="8238969b-7589-49a7-850c-129f052e4e5c" providerId="ADAL" clId="{D8256E83-A0F9-46D3-9408-285A9F0CCBEB}" dt="2023-02-21T11:28:08.075" v="510" actId="478"/>
          <ac:spMkLst>
            <pc:docMk/>
            <pc:sldMk cId="3738615915" sldId="267"/>
            <ac:spMk id="2" creationId="{9FA83CA8-FBBC-485E-B95F-35CEC53841F5}"/>
          </ac:spMkLst>
        </pc:spChg>
        <pc:spChg chg="mod">
          <ac:chgData name="Davide Di Vita" userId="8238969b-7589-49a7-850c-129f052e4e5c" providerId="ADAL" clId="{D8256E83-A0F9-46D3-9408-285A9F0CCBEB}" dt="2023-02-21T14:25:10.662" v="1824" actId="20577"/>
          <ac:spMkLst>
            <pc:docMk/>
            <pc:sldMk cId="3738615915" sldId="267"/>
            <ac:spMk id="3" creationId="{3542D33E-5C3A-C941-099C-28D62B0E0E30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7" creationId="{7A5E289C-9F4B-F17C-8D04-1E1A68F3A096}"/>
          </ac:spMkLst>
        </pc:spChg>
        <pc:spChg chg="add mod">
          <ac:chgData name="Davide Di Vita" userId="8238969b-7589-49a7-850c-129f052e4e5c" providerId="ADAL" clId="{D8256E83-A0F9-46D3-9408-285A9F0CCBEB}" dt="2023-02-23T16:25:29.826" v="7406" actId="1035"/>
          <ac:spMkLst>
            <pc:docMk/>
            <pc:sldMk cId="3738615915" sldId="267"/>
            <ac:spMk id="7" creationId="{89FB5EB8-C648-2CF3-B248-7E8E2024892F}"/>
          </ac:spMkLst>
        </pc:spChg>
        <pc:spChg chg="add mod">
          <ac:chgData name="Davide Di Vita" userId="8238969b-7589-49a7-850c-129f052e4e5c" providerId="ADAL" clId="{D8256E83-A0F9-46D3-9408-285A9F0CCBEB}" dt="2023-02-23T16:25:27.491" v="7403" actId="1035"/>
          <ac:spMkLst>
            <pc:docMk/>
            <pc:sldMk cId="3738615915" sldId="267"/>
            <ac:spMk id="8" creationId="{558EB8F4-C60B-FCA0-6DFF-6293DA50C143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9" creationId="{CA509C66-9910-1E98-AEE5-1E14AE08F828}"/>
          </ac:spMkLst>
        </pc:spChg>
        <pc:spChg chg="add del">
          <ac:chgData name="Davide Di Vita" userId="8238969b-7589-49a7-850c-129f052e4e5c" providerId="ADAL" clId="{D8256E83-A0F9-46D3-9408-285A9F0CCBEB}" dt="2023-02-22T13:18:09.383" v="6133" actId="22"/>
          <ac:spMkLst>
            <pc:docMk/>
            <pc:sldMk cId="3738615915" sldId="267"/>
            <ac:spMk id="10" creationId="{8C22D095-BFCB-4088-671A-B40960804C4D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11" creationId="{9B22DB1A-D784-ED05-81A4-17D81D5A8417}"/>
          </ac:spMkLst>
        </pc:spChg>
        <pc:spChg chg="mod">
          <ac:chgData name="Davide Di Vita" userId="8238969b-7589-49a7-850c-129f052e4e5c" providerId="ADAL" clId="{D8256E83-A0F9-46D3-9408-285A9F0CCBEB}" dt="2023-02-21T11:48:53.966" v="619"/>
          <ac:spMkLst>
            <pc:docMk/>
            <pc:sldMk cId="3738615915" sldId="267"/>
            <ac:spMk id="15" creationId="{C3836F52-6C47-57B1-7772-E715727DEE53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23" creationId="{AF79EC58-5E03-0466-855D-4AEA6D448B82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24" creationId="{A39F6A6F-FA1C-188C-1C82-454174330733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27" creationId="{C65F2075-C6E7-97B9-B901-BD2AFB9C49D9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28" creationId="{18C3FFC1-5ABB-AB0E-780E-6096F3B9BAA0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32" creationId="{93EAEBE4-C710-6B2C-2E61-BD696D6F09B5}"/>
          </ac:spMkLst>
        </pc:spChg>
        <pc:spChg chg="add del mod">
          <ac:chgData name="Davide Di Vita" userId="8238969b-7589-49a7-850c-129f052e4e5c" providerId="ADAL" clId="{D8256E83-A0F9-46D3-9408-285A9F0CCBEB}" dt="2023-02-21T11:48:56.900" v="620"/>
          <ac:spMkLst>
            <pc:docMk/>
            <pc:sldMk cId="3738615915" sldId="267"/>
            <ac:spMk id="34" creationId="{C59403B3-799E-AA7A-C536-7D4A8BFE5349}"/>
          </ac:spMkLst>
        </pc:spChg>
        <pc:spChg chg="add del mod">
          <ac:chgData name="Davide Di Vita" userId="8238969b-7589-49a7-850c-129f052e4e5c" providerId="ADAL" clId="{D8256E83-A0F9-46D3-9408-285A9F0CCBEB}" dt="2023-02-27T10:07:33.297" v="16031" actId="313"/>
          <ac:spMkLst>
            <pc:docMk/>
            <pc:sldMk cId="3738615915" sldId="267"/>
            <ac:spMk id="41" creationId="{CA0E57B4-11B3-1F52-0695-03131D4E68DD}"/>
          </ac:spMkLst>
        </pc:spChg>
        <pc:spChg chg="add del mod">
          <ac:chgData name="Davide Di Vita" userId="8238969b-7589-49a7-850c-129f052e4e5c" providerId="ADAL" clId="{D8256E83-A0F9-46D3-9408-285A9F0CCBEB}" dt="2023-02-21T14:30:36.444" v="1899" actId="478"/>
          <ac:spMkLst>
            <pc:docMk/>
            <pc:sldMk cId="3738615915" sldId="267"/>
            <ac:spMk id="42" creationId="{FC064EF8-F4EA-851A-F276-96796460D282}"/>
          </ac:spMkLst>
        </pc:spChg>
        <pc:spChg chg="add del mod">
          <ac:chgData name="Davide Di Vita" userId="8238969b-7589-49a7-850c-129f052e4e5c" providerId="ADAL" clId="{D8256E83-A0F9-46D3-9408-285A9F0CCBEB}" dt="2023-02-22T10:39:50.208" v="5015" actId="478"/>
          <ac:spMkLst>
            <pc:docMk/>
            <pc:sldMk cId="3738615915" sldId="267"/>
            <ac:spMk id="43" creationId="{ECD47A64-D72F-3094-D172-E07E47430357}"/>
          </ac:spMkLst>
        </pc:spChg>
        <pc:spChg chg="add del mod">
          <ac:chgData name="Davide Di Vita" userId="8238969b-7589-49a7-850c-129f052e4e5c" providerId="ADAL" clId="{D8256E83-A0F9-46D3-9408-285A9F0CCBEB}" dt="2023-02-21T13:45:46.776" v="1534" actId="478"/>
          <ac:spMkLst>
            <pc:docMk/>
            <pc:sldMk cId="3738615915" sldId="267"/>
            <ac:spMk id="44" creationId="{8E2D8E67-F34E-1234-D0CD-994107B147C6}"/>
          </ac:spMkLst>
        </pc:spChg>
        <pc:spChg chg="add del mod">
          <ac:chgData name="Davide Di Vita" userId="8238969b-7589-49a7-850c-129f052e4e5c" providerId="ADAL" clId="{D8256E83-A0F9-46D3-9408-285A9F0CCBEB}" dt="2023-02-22T13:04:26.937" v="5832" actId="478"/>
          <ac:spMkLst>
            <pc:docMk/>
            <pc:sldMk cId="3738615915" sldId="267"/>
            <ac:spMk id="45" creationId="{AB68AD2F-45ED-3DCD-3696-7C8F94A29CFC}"/>
          </ac:spMkLst>
        </pc:spChg>
        <pc:spChg chg="add del mod">
          <ac:chgData name="Davide Di Vita" userId="8238969b-7589-49a7-850c-129f052e4e5c" providerId="ADAL" clId="{D8256E83-A0F9-46D3-9408-285A9F0CCBEB}" dt="2023-02-21T13:47:23.583" v="1578" actId="478"/>
          <ac:spMkLst>
            <pc:docMk/>
            <pc:sldMk cId="3738615915" sldId="267"/>
            <ac:spMk id="46" creationId="{3E671215-1875-D712-3596-828CA8B4AC2D}"/>
          </ac:spMkLst>
        </pc:spChg>
        <pc:spChg chg="add del">
          <ac:chgData name="Davide Di Vita" userId="8238969b-7589-49a7-850c-129f052e4e5c" providerId="ADAL" clId="{D8256E83-A0F9-46D3-9408-285A9F0CCBEB}" dt="2023-02-21T13:45:45.449" v="1533" actId="478"/>
          <ac:spMkLst>
            <pc:docMk/>
            <pc:sldMk cId="3738615915" sldId="267"/>
            <ac:spMk id="48" creationId="{FF2F6036-5DC3-720C-F9C0-D0FC81F40A7C}"/>
          </ac:spMkLst>
        </pc:spChg>
        <pc:spChg chg="add mod">
          <ac:chgData name="Davide Di Vita" userId="8238969b-7589-49a7-850c-129f052e4e5c" providerId="ADAL" clId="{D8256E83-A0F9-46D3-9408-285A9F0CCBEB}" dt="2023-02-23T16:25:32.583" v="7409" actId="1035"/>
          <ac:spMkLst>
            <pc:docMk/>
            <pc:sldMk cId="3738615915" sldId="267"/>
            <ac:spMk id="49" creationId="{09DD43E0-9407-E5F9-4A0E-FA323C941A83}"/>
          </ac:spMkLst>
        </pc:spChg>
        <pc:spChg chg="del mod">
          <ac:chgData name="Davide Di Vita" userId="8238969b-7589-49a7-850c-129f052e4e5c" providerId="ADAL" clId="{D8256E83-A0F9-46D3-9408-285A9F0CCBEB}" dt="2023-02-21T13:49:17.179" v="1583" actId="478"/>
          <ac:spMkLst>
            <pc:docMk/>
            <pc:sldMk cId="3738615915" sldId="267"/>
            <ac:spMk id="54" creationId="{A05FD4FD-47BE-2E39-CAD2-2B64F3D1A85A}"/>
          </ac:spMkLst>
        </pc:spChg>
        <pc:spChg chg="del mod">
          <ac:chgData name="Davide Di Vita" userId="8238969b-7589-49a7-850c-129f052e4e5c" providerId="ADAL" clId="{D8256E83-A0F9-46D3-9408-285A9F0CCBEB}" dt="2023-02-21T13:49:04.661" v="1582" actId="478"/>
          <ac:spMkLst>
            <pc:docMk/>
            <pc:sldMk cId="3738615915" sldId="267"/>
            <ac:spMk id="56" creationId="{AFB3F775-B3AF-1B02-EFB1-967AFC0A11A7}"/>
          </ac:spMkLst>
        </pc:spChg>
        <pc:spChg chg="add del mod">
          <ac:chgData name="Davide Di Vita" userId="8238969b-7589-49a7-850c-129f052e4e5c" providerId="ADAL" clId="{D8256E83-A0F9-46D3-9408-285A9F0CCBEB}" dt="2023-02-21T14:35:54.131" v="2050" actId="478"/>
          <ac:spMkLst>
            <pc:docMk/>
            <pc:sldMk cId="3738615915" sldId="267"/>
            <ac:spMk id="58" creationId="{829386BF-24D7-A98B-B796-6A3EFDC22B17}"/>
          </ac:spMkLst>
        </pc:spChg>
        <pc:spChg chg="add del mod">
          <ac:chgData name="Davide Di Vita" userId="8238969b-7589-49a7-850c-129f052e4e5c" providerId="ADAL" clId="{D8256E83-A0F9-46D3-9408-285A9F0CCBEB}" dt="2023-02-21T14:26:31.228" v="1860" actId="478"/>
          <ac:spMkLst>
            <pc:docMk/>
            <pc:sldMk cId="3738615915" sldId="267"/>
            <ac:spMk id="59" creationId="{D2026638-8867-C85F-4984-11B8C9488CE6}"/>
          </ac:spMkLst>
        </pc:spChg>
        <pc:spChg chg="add mod">
          <ac:chgData name="Davide Di Vita" userId="8238969b-7589-49a7-850c-129f052e4e5c" providerId="ADAL" clId="{D8256E83-A0F9-46D3-9408-285A9F0CCBEB}" dt="2023-02-23T16:25:27.491" v="7403" actId="1035"/>
          <ac:spMkLst>
            <pc:docMk/>
            <pc:sldMk cId="3738615915" sldId="267"/>
            <ac:spMk id="60" creationId="{01F7230B-A755-C38A-6F61-534807C4A0BA}"/>
          </ac:spMkLst>
        </pc:spChg>
        <pc:spChg chg="add mod">
          <ac:chgData name="Davide Di Vita" userId="8238969b-7589-49a7-850c-129f052e4e5c" providerId="ADAL" clId="{D8256E83-A0F9-46D3-9408-285A9F0CCBEB}" dt="2023-02-23T16:25:32.583" v="7409" actId="1035"/>
          <ac:spMkLst>
            <pc:docMk/>
            <pc:sldMk cId="3738615915" sldId="267"/>
            <ac:spMk id="61" creationId="{8F1F2F34-5DAE-DF32-C46C-FD1646F7F4B1}"/>
          </ac:spMkLst>
        </pc:spChg>
        <pc:spChg chg="add mod">
          <ac:chgData name="Davide Di Vita" userId="8238969b-7589-49a7-850c-129f052e4e5c" providerId="ADAL" clId="{D8256E83-A0F9-46D3-9408-285A9F0CCBEB}" dt="2023-02-24T16:19:45.567" v="12837" actId="20577"/>
          <ac:spMkLst>
            <pc:docMk/>
            <pc:sldMk cId="3738615915" sldId="267"/>
            <ac:spMk id="62" creationId="{5EE76737-2644-DEE8-CB63-830A77A86450}"/>
          </ac:spMkLst>
        </pc:spChg>
        <pc:spChg chg="add mod">
          <ac:chgData name="Davide Di Vita" userId="8238969b-7589-49a7-850c-129f052e4e5c" providerId="ADAL" clId="{D8256E83-A0F9-46D3-9408-285A9F0CCBEB}" dt="2023-02-23T16:25:32.583" v="7409" actId="1035"/>
          <ac:spMkLst>
            <pc:docMk/>
            <pc:sldMk cId="3738615915" sldId="267"/>
            <ac:spMk id="63" creationId="{93F0A7A4-9A68-074A-3B16-504144291FED}"/>
          </ac:spMkLst>
        </pc:spChg>
        <pc:spChg chg="add mod">
          <ac:chgData name="Davide Di Vita" userId="8238969b-7589-49a7-850c-129f052e4e5c" providerId="ADAL" clId="{D8256E83-A0F9-46D3-9408-285A9F0CCBEB}" dt="2023-02-23T16:25:29.826" v="7406" actId="1035"/>
          <ac:spMkLst>
            <pc:docMk/>
            <pc:sldMk cId="3738615915" sldId="267"/>
            <ac:spMk id="64" creationId="{56A9B57B-10A7-2229-61F7-61960910E0B9}"/>
          </ac:spMkLst>
        </pc:spChg>
        <pc:spChg chg="add mod">
          <ac:chgData name="Davide Di Vita" userId="8238969b-7589-49a7-850c-129f052e4e5c" providerId="ADAL" clId="{D8256E83-A0F9-46D3-9408-285A9F0CCBEB}" dt="2023-02-23T16:25:27.491" v="7403" actId="1035"/>
          <ac:spMkLst>
            <pc:docMk/>
            <pc:sldMk cId="3738615915" sldId="267"/>
            <ac:spMk id="65" creationId="{63A22359-DABA-A0B6-DE6D-471661E6117F}"/>
          </ac:spMkLst>
        </pc:spChg>
        <pc:spChg chg="add mod">
          <ac:chgData name="Davide Di Vita" userId="8238969b-7589-49a7-850c-129f052e4e5c" providerId="ADAL" clId="{D8256E83-A0F9-46D3-9408-285A9F0CCBEB}" dt="2023-02-23T16:25:29.826" v="7406" actId="1035"/>
          <ac:spMkLst>
            <pc:docMk/>
            <pc:sldMk cId="3738615915" sldId="267"/>
            <ac:spMk id="66" creationId="{B173DC8A-B0F9-7809-8736-BACC0BAD1CEB}"/>
          </ac:spMkLst>
        </pc:spChg>
        <pc:grpChg chg="add del mod">
          <ac:chgData name="Davide Di Vita" userId="8238969b-7589-49a7-850c-129f052e4e5c" providerId="ADAL" clId="{D8256E83-A0F9-46D3-9408-285A9F0CCBEB}" dt="2023-02-21T11:48:56.900" v="620"/>
          <ac:grpSpMkLst>
            <pc:docMk/>
            <pc:sldMk cId="3738615915" sldId="267"/>
            <ac:grpSpMk id="12" creationId="{A84C923F-8718-399D-0AE0-89312A2CA630}"/>
          </ac:grpSpMkLst>
        </pc:grpChg>
        <pc:grpChg chg="mod">
          <ac:chgData name="Davide Di Vita" userId="8238969b-7589-49a7-850c-129f052e4e5c" providerId="ADAL" clId="{D8256E83-A0F9-46D3-9408-285A9F0CCBEB}" dt="2023-02-21T11:48:53.966" v="619"/>
          <ac:grpSpMkLst>
            <pc:docMk/>
            <pc:sldMk cId="3738615915" sldId="267"/>
            <ac:grpSpMk id="14" creationId="{2CEA2C44-71E6-44A8-AB68-4DBB8F41C194}"/>
          </ac:grpSpMkLst>
        </pc:grpChg>
        <pc:grpChg chg="add mod">
          <ac:chgData name="Davide Di Vita" userId="8238969b-7589-49a7-850c-129f052e4e5c" providerId="ADAL" clId="{D8256E83-A0F9-46D3-9408-285A9F0CCBEB}" dt="2023-02-22T13:36:46.446" v="6162" actId="1076"/>
          <ac:grpSpMkLst>
            <pc:docMk/>
            <pc:sldMk cId="3738615915" sldId="267"/>
            <ac:grpSpMk id="50" creationId="{02282A1E-069D-4298-039B-6671743E8797}"/>
          </ac:grpSpMkLst>
        </pc:grpChg>
        <pc:graphicFrameChg chg="add del mod">
          <ac:chgData name="Davide Di Vita" userId="8238969b-7589-49a7-850c-129f052e4e5c" providerId="ADAL" clId="{D8256E83-A0F9-46D3-9408-285A9F0CCBEB}" dt="2023-02-21T11:48:56.900" v="620"/>
          <ac:graphicFrameMkLst>
            <pc:docMk/>
            <pc:sldMk cId="3738615915" sldId="267"/>
            <ac:graphicFrameMk id="6" creationId="{C70CCEF5-4D5C-78CD-3D43-46B9DEF890D7}"/>
          </ac:graphicFrameMkLst>
        </pc:graphicFrameChg>
        <pc:graphicFrameChg chg="add del mod">
          <ac:chgData name="Davide Di Vita" userId="8238969b-7589-49a7-850c-129f052e4e5c" providerId="ADAL" clId="{D8256E83-A0F9-46D3-9408-285A9F0CCBEB}" dt="2023-02-22T13:37:58.306" v="6180" actId="1038"/>
          <ac:graphicFrameMkLst>
            <pc:docMk/>
            <pc:sldMk cId="3738615915" sldId="267"/>
            <ac:graphicFrameMk id="37" creationId="{2C7708AA-B2AD-5390-3079-11511564D33D}"/>
          </ac:graphicFrameMkLst>
        </pc:graphicFrameChg>
        <pc:picChg chg="add mod">
          <ac:chgData name="Davide Di Vita" userId="8238969b-7589-49a7-850c-129f052e4e5c" providerId="ADAL" clId="{D8256E83-A0F9-46D3-9408-285A9F0CCBEB}" dt="2023-02-24T14:24:45.239" v="9453" actId="1076"/>
          <ac:picMkLst>
            <pc:docMk/>
            <pc:sldMk cId="3738615915" sldId="267"/>
            <ac:picMk id="2" creationId="{0059C149-408B-B5DE-3D66-C404E087954B}"/>
          </ac:picMkLst>
        </pc:picChg>
        <pc:picChg chg="add del mod">
          <ac:chgData name="Davide Di Vita" userId="8238969b-7589-49a7-850c-129f052e4e5c" providerId="ADAL" clId="{D8256E83-A0F9-46D3-9408-285A9F0CCBEB}" dt="2023-02-22T12:43:42.373" v="5554" actId="21"/>
          <ac:picMkLst>
            <pc:docMk/>
            <pc:sldMk cId="3738615915" sldId="267"/>
            <ac:picMk id="2" creationId="{6E2C70F0-151B-4CC5-2BF4-DDD9FD2F3355}"/>
          </ac:picMkLst>
        </pc:picChg>
        <pc:picChg chg="add mod">
          <ac:chgData name="Davide Di Vita" userId="8238969b-7589-49a7-850c-129f052e4e5c" providerId="ADAL" clId="{D8256E83-A0F9-46D3-9408-285A9F0CCBEB}" dt="2023-02-24T17:16:41.572" v="13703" actId="1076"/>
          <ac:picMkLst>
            <pc:docMk/>
            <pc:sldMk cId="3738615915" sldId="267"/>
            <ac:picMk id="4" creationId="{523E6B16-8699-B877-8183-AFB09AA063A2}"/>
          </ac:picMkLst>
        </pc:picChg>
        <pc:picChg chg="add mod">
          <ac:chgData name="Davide Di Vita" userId="8238969b-7589-49a7-850c-129f052e4e5c" providerId="ADAL" clId="{D8256E83-A0F9-46D3-9408-285A9F0CCBEB}" dt="2023-02-24T17:16:58.033" v="13709" actId="1076"/>
          <ac:picMkLst>
            <pc:docMk/>
            <pc:sldMk cId="3738615915" sldId="267"/>
            <ac:picMk id="5" creationId="{CD90E858-0C1A-9D4B-0A8A-97BC58EEEA24}"/>
          </ac:picMkLst>
        </pc:picChg>
        <pc:picChg chg="add mod">
          <ac:chgData name="Davide Di Vita" userId="8238969b-7589-49a7-850c-129f052e4e5c" providerId="ADAL" clId="{D8256E83-A0F9-46D3-9408-285A9F0CCBEB}" dt="2023-02-24T17:16:42.598" v="13704" actId="1076"/>
          <ac:picMkLst>
            <pc:docMk/>
            <pc:sldMk cId="3738615915" sldId="267"/>
            <ac:picMk id="6" creationId="{7DC8C359-99A4-F214-2FA0-F0822CEFE664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8" creationId="{93D53E43-03A0-5782-63D0-6D18BB9CE120}"/>
          </ac:picMkLst>
        </pc:picChg>
        <pc:picChg chg="add mod modCrop">
          <ac:chgData name="Davide Di Vita" userId="8238969b-7589-49a7-850c-129f052e4e5c" providerId="ADAL" clId="{D8256E83-A0F9-46D3-9408-285A9F0CCBEB}" dt="2023-02-24T17:30:46.021" v="13836" actId="1076"/>
          <ac:picMkLst>
            <pc:docMk/>
            <pc:sldMk cId="3738615915" sldId="267"/>
            <ac:picMk id="10" creationId="{7A935F51-A30D-7742-4D67-CA1BD67BE23F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10" creationId="{A4B3CA28-A216-6E35-E802-6EF119C5FE4D}"/>
          </ac:picMkLst>
        </pc:picChg>
        <pc:picChg chg="add mod ord">
          <ac:chgData name="Davide Di Vita" userId="8238969b-7589-49a7-850c-129f052e4e5c" providerId="ADAL" clId="{D8256E83-A0F9-46D3-9408-285A9F0CCBEB}" dt="2023-02-24T17:28:05.272" v="13815" actId="1076"/>
          <ac:picMkLst>
            <pc:docMk/>
            <pc:sldMk cId="3738615915" sldId="267"/>
            <ac:picMk id="11" creationId="{32B224F5-9912-1AEE-7F71-F9675394119D}"/>
          </ac:picMkLst>
        </pc:picChg>
        <pc:picChg chg="mod">
          <ac:chgData name="Davide Di Vita" userId="8238969b-7589-49a7-850c-129f052e4e5c" providerId="ADAL" clId="{D8256E83-A0F9-46D3-9408-285A9F0CCBEB}" dt="2023-02-21T11:48:53.966" v="619"/>
          <ac:picMkLst>
            <pc:docMk/>
            <pc:sldMk cId="3738615915" sldId="267"/>
            <ac:picMk id="13" creationId="{2F71ADE6-B697-0218-FD5A-9480A9FA43B1}"/>
          </ac:picMkLst>
        </pc:picChg>
        <pc:picChg chg="add mod">
          <ac:chgData name="Davide Di Vita" userId="8238969b-7589-49a7-850c-129f052e4e5c" providerId="ADAL" clId="{D8256E83-A0F9-46D3-9408-285A9F0CCBEB}" dt="2023-02-22T16:27:40.680" v="6817" actId="1076"/>
          <ac:picMkLst>
            <pc:docMk/>
            <pc:sldMk cId="3738615915" sldId="267"/>
            <ac:picMk id="17" creationId="{B8CD9237-E333-00C8-46BF-7C71E416F150}"/>
          </ac:picMkLst>
        </pc:picChg>
        <pc:picChg chg="add mod ord modCrop">
          <ac:chgData name="Davide Di Vita" userId="8238969b-7589-49a7-850c-129f052e4e5c" providerId="ADAL" clId="{D8256E83-A0F9-46D3-9408-285A9F0CCBEB}" dt="2023-02-24T17:27:37.552" v="13802" actId="1076"/>
          <ac:picMkLst>
            <pc:docMk/>
            <pc:sldMk cId="3738615915" sldId="267"/>
            <ac:picMk id="19" creationId="{E7FB9993-4A72-0518-3F3E-20187FD37036}"/>
          </ac:picMkLst>
        </pc:picChg>
        <pc:picChg chg="add del mod">
          <ac:chgData name="Davide Di Vita" userId="8238969b-7589-49a7-850c-129f052e4e5c" providerId="ADAL" clId="{D8256E83-A0F9-46D3-9408-285A9F0CCBEB}" dt="2023-02-22T16:21:26.332" v="6732" actId="478"/>
          <ac:picMkLst>
            <pc:docMk/>
            <pc:sldMk cId="3738615915" sldId="267"/>
            <ac:picMk id="20" creationId="{464B583A-FD88-1368-72D2-BE701076F961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21" creationId="{6A6ACE28-0D0B-9A9A-D9D9-ABD0FEF354BC}"/>
          </ac:picMkLst>
        </pc:picChg>
        <pc:picChg chg="add mod modCrop">
          <ac:chgData name="Davide Di Vita" userId="8238969b-7589-49a7-850c-129f052e4e5c" providerId="ADAL" clId="{D8256E83-A0F9-46D3-9408-285A9F0CCBEB}" dt="2023-02-24T17:28:12.342" v="13822"/>
          <ac:picMkLst>
            <pc:docMk/>
            <pc:sldMk cId="3738615915" sldId="267"/>
            <ac:picMk id="22" creationId="{85EE55CF-4092-F616-1E91-1D0303E0CB4E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22" creationId="{B4021CF7-B6B5-1A0D-52C2-881D66FBFB9C}"/>
          </ac:picMkLst>
        </pc:picChg>
        <pc:picChg chg="add del mod modCrop">
          <ac:chgData name="Davide Di Vita" userId="8238969b-7589-49a7-850c-129f052e4e5c" providerId="ADAL" clId="{D8256E83-A0F9-46D3-9408-285A9F0CCBEB}" dt="2023-02-22T16:27:04.533" v="6798" actId="478"/>
          <ac:picMkLst>
            <pc:docMk/>
            <pc:sldMk cId="3738615915" sldId="267"/>
            <ac:picMk id="24" creationId="{D92E3F48-0797-BB58-E9A6-7015972BAADB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25" creationId="{742B3CA3-E4AE-14BC-1517-E19785BDF387}"/>
          </ac:picMkLst>
        </pc:picChg>
        <pc:picChg chg="add del mod modCrop">
          <ac:chgData name="Davide Di Vita" userId="8238969b-7589-49a7-850c-129f052e4e5c" providerId="ADAL" clId="{D8256E83-A0F9-46D3-9408-285A9F0CCBEB}" dt="2023-02-24T17:30:22.297" v="13830" actId="478"/>
          <ac:picMkLst>
            <pc:docMk/>
            <pc:sldMk cId="3738615915" sldId="267"/>
            <ac:picMk id="26" creationId="{E8348B53-E0C7-C063-B68B-D40406A24C49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29" creationId="{C80641B3-D02F-809C-29B6-745A8767762F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30" creationId="{3873E306-DC15-8591-A313-D42720C15E68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31" creationId="{9A8508FE-E891-6EB6-16B4-E9B2E0228159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33" creationId="{AE4E8FEA-BAC2-49E7-D659-415DE18BF364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35" creationId="{D923B072-2538-C84B-309B-215FD3DAD483}"/>
          </ac:picMkLst>
        </pc:picChg>
        <pc:picChg chg="add del mod">
          <ac:chgData name="Davide Di Vita" userId="8238969b-7589-49a7-850c-129f052e4e5c" providerId="ADAL" clId="{D8256E83-A0F9-46D3-9408-285A9F0CCBEB}" dt="2023-02-21T11:48:56.900" v="620"/>
          <ac:picMkLst>
            <pc:docMk/>
            <pc:sldMk cId="3738615915" sldId="267"/>
            <ac:picMk id="36" creationId="{3AE5A1DE-E83B-069B-721C-0DD72F7EB475}"/>
          </ac:picMkLst>
        </pc:picChg>
        <pc:picChg chg="mod modCrop">
          <ac:chgData name="Davide Di Vita" userId="8238969b-7589-49a7-850c-129f052e4e5c" providerId="ADAL" clId="{D8256E83-A0F9-46D3-9408-285A9F0CCBEB}" dt="2023-02-21T13:51:00.719" v="1619" actId="732"/>
          <ac:picMkLst>
            <pc:docMk/>
            <pc:sldMk cId="3738615915" sldId="267"/>
            <ac:picMk id="51" creationId="{74BC49EB-A571-361E-2EEE-5CC66D6AEA04}"/>
          </ac:picMkLst>
        </pc:picChg>
        <pc:picChg chg="mod modCrop">
          <ac:chgData name="Davide Di Vita" userId="8238969b-7589-49a7-850c-129f052e4e5c" providerId="ADAL" clId="{D8256E83-A0F9-46D3-9408-285A9F0CCBEB}" dt="2023-02-21T13:51:06.555" v="1620" actId="732"/>
          <ac:picMkLst>
            <pc:docMk/>
            <pc:sldMk cId="3738615915" sldId="267"/>
            <ac:picMk id="52" creationId="{8D0FD550-269A-D8F5-9F60-3E35169C0F31}"/>
          </ac:picMkLst>
        </pc:picChg>
        <pc:picChg chg="mod">
          <ac:chgData name="Davide Di Vita" userId="8238969b-7589-49a7-850c-129f052e4e5c" providerId="ADAL" clId="{D8256E83-A0F9-46D3-9408-285A9F0CCBEB}" dt="2023-02-21T13:48:54.921" v="1579"/>
          <ac:picMkLst>
            <pc:docMk/>
            <pc:sldMk cId="3738615915" sldId="267"/>
            <ac:picMk id="55" creationId="{C158543C-D1A0-3931-B47E-BB6EAA33E029}"/>
          </ac:picMkLst>
        </pc:picChg>
        <pc:picChg chg="add mod ord">
          <ac:chgData name="Davide Di Vita" userId="8238969b-7589-49a7-850c-129f052e4e5c" providerId="ADAL" clId="{D8256E83-A0F9-46D3-9408-285A9F0CCBEB}" dt="2023-02-24T17:27:42.238" v="13803" actId="1076"/>
          <ac:picMkLst>
            <pc:docMk/>
            <pc:sldMk cId="3738615915" sldId="267"/>
            <ac:picMk id="57" creationId="{8C4278BD-E8FB-55BA-7A12-4C238D8AA58E}"/>
          </ac:picMkLst>
        </pc:picChg>
        <pc:picChg chg="add mod">
          <ac:chgData name="Davide Di Vita" userId="8238969b-7589-49a7-850c-129f052e4e5c" providerId="ADAL" clId="{D8256E83-A0F9-46D3-9408-285A9F0CCBEB}" dt="2023-02-24T17:16:46.346" v="13706" actId="1076"/>
          <ac:picMkLst>
            <pc:docMk/>
            <pc:sldMk cId="3738615915" sldId="267"/>
            <ac:picMk id="67" creationId="{16620278-57FD-4807-89AD-6C2F1B1E577B}"/>
          </ac:picMkLst>
        </pc:picChg>
        <pc:picChg chg="add del mod">
          <ac:chgData name="Davide Di Vita" userId="8238969b-7589-49a7-850c-129f052e4e5c" providerId="ADAL" clId="{D8256E83-A0F9-46D3-9408-285A9F0CCBEB}" dt="2023-02-24T14:24:34.365" v="9446" actId="478"/>
          <ac:picMkLst>
            <pc:docMk/>
            <pc:sldMk cId="3738615915" sldId="267"/>
            <ac:picMk id="69" creationId="{ACCCBA31-2BEB-87E3-D817-3CAE109318C4}"/>
          </ac:picMkLst>
        </pc:picChg>
        <pc:picChg chg="add mod">
          <ac:chgData name="Davide Di Vita" userId="8238969b-7589-49a7-850c-129f052e4e5c" providerId="ADAL" clId="{D8256E83-A0F9-46D3-9408-285A9F0CCBEB}" dt="2023-02-24T17:27:44.617" v="13804" actId="1076"/>
          <ac:picMkLst>
            <pc:docMk/>
            <pc:sldMk cId="3738615915" sldId="267"/>
            <ac:picMk id="70" creationId="{B2D9D968-32B7-908C-21F0-D2B4772ABA39}"/>
          </ac:picMkLst>
        </pc:picChg>
        <pc:cxnChg chg="mod">
          <ac:chgData name="Davide Di Vita" userId="8238969b-7589-49a7-850c-129f052e4e5c" providerId="ADAL" clId="{D8256E83-A0F9-46D3-9408-285A9F0CCBEB}" dt="2023-02-21T11:48:53.966" v="619"/>
          <ac:cxnSpMkLst>
            <pc:docMk/>
            <pc:sldMk cId="3738615915" sldId="267"/>
            <ac:cxnSpMk id="16" creationId="{115F2D2A-E81F-CA8F-915A-8B13DA5FFCCD}"/>
          </ac:cxnSpMkLst>
        </pc:cxnChg>
        <pc:cxnChg chg="mod">
          <ac:chgData name="Davide Di Vita" userId="8238969b-7589-49a7-850c-129f052e4e5c" providerId="ADAL" clId="{D8256E83-A0F9-46D3-9408-285A9F0CCBEB}" dt="2023-02-21T11:48:53.966" v="619"/>
          <ac:cxnSpMkLst>
            <pc:docMk/>
            <pc:sldMk cId="3738615915" sldId="267"/>
            <ac:cxnSpMk id="17" creationId="{84C53B58-1F51-A9AD-8648-C4736E063EC3}"/>
          </ac:cxnSpMkLst>
        </pc:cxnChg>
        <pc:cxnChg chg="mod">
          <ac:chgData name="Davide Di Vita" userId="8238969b-7589-49a7-850c-129f052e4e5c" providerId="ADAL" clId="{D8256E83-A0F9-46D3-9408-285A9F0CCBEB}" dt="2023-02-21T11:48:53.966" v="619"/>
          <ac:cxnSpMkLst>
            <pc:docMk/>
            <pc:sldMk cId="3738615915" sldId="267"/>
            <ac:cxnSpMk id="18" creationId="{8DA80E2D-B0D6-117A-9129-2F29A4090380}"/>
          </ac:cxnSpMkLst>
        </pc:cxnChg>
        <pc:cxnChg chg="mod">
          <ac:chgData name="Davide Di Vita" userId="8238969b-7589-49a7-850c-129f052e4e5c" providerId="ADAL" clId="{D8256E83-A0F9-46D3-9408-285A9F0CCBEB}" dt="2023-02-21T11:48:53.966" v="619"/>
          <ac:cxnSpMkLst>
            <pc:docMk/>
            <pc:sldMk cId="3738615915" sldId="267"/>
            <ac:cxnSpMk id="19" creationId="{55E42103-029F-43D6-0A37-2421A9B041E8}"/>
          </ac:cxnSpMkLst>
        </pc:cxnChg>
        <pc:cxnChg chg="add del mod">
          <ac:chgData name="Davide Di Vita" userId="8238969b-7589-49a7-850c-129f052e4e5c" providerId="ADAL" clId="{D8256E83-A0F9-46D3-9408-285A9F0CCBEB}" dt="2023-02-21T11:48:56.900" v="620"/>
          <ac:cxnSpMkLst>
            <pc:docMk/>
            <pc:sldMk cId="3738615915" sldId="267"/>
            <ac:cxnSpMk id="20" creationId="{D40CBD5A-3401-D767-858E-B56D0FD046D7}"/>
          </ac:cxnSpMkLst>
        </pc:cxnChg>
        <pc:cxnChg chg="add del mod">
          <ac:chgData name="Davide Di Vita" userId="8238969b-7589-49a7-850c-129f052e4e5c" providerId="ADAL" clId="{D8256E83-A0F9-46D3-9408-285A9F0CCBEB}" dt="2023-02-21T11:48:56.900" v="620"/>
          <ac:cxnSpMkLst>
            <pc:docMk/>
            <pc:sldMk cId="3738615915" sldId="267"/>
            <ac:cxnSpMk id="26" creationId="{16FD932C-6135-C9CC-25E0-BCC4D2030D55}"/>
          </ac:cxnSpMkLst>
        </pc:cxnChg>
        <pc:cxnChg chg="add del mod">
          <ac:chgData name="Davide Di Vita" userId="8238969b-7589-49a7-850c-129f052e4e5c" providerId="ADAL" clId="{D8256E83-A0F9-46D3-9408-285A9F0CCBEB}" dt="2023-02-22T13:37:21.725" v="6174"/>
          <ac:cxnSpMkLst>
            <pc:docMk/>
            <pc:sldMk cId="3738615915" sldId="267"/>
            <ac:cxnSpMk id="38" creationId="{7598171D-E2C9-8429-FE31-70D4E5C08B24}"/>
          </ac:cxnSpMkLst>
        </pc:cxnChg>
        <pc:cxnChg chg="add del mod">
          <ac:chgData name="Davide Di Vita" userId="8238969b-7589-49a7-850c-129f052e4e5c" providerId="ADAL" clId="{D8256E83-A0F9-46D3-9408-285A9F0CCBEB}" dt="2023-02-22T13:37:33.091" v="6178"/>
          <ac:cxnSpMkLst>
            <pc:docMk/>
            <pc:sldMk cId="3738615915" sldId="267"/>
            <ac:cxnSpMk id="39" creationId="{03681780-8657-1749-E9AE-AFBF72D30C26}"/>
          </ac:cxnSpMkLst>
        </pc:cxnChg>
        <pc:cxnChg chg="mod">
          <ac:chgData name="Davide Di Vita" userId="8238969b-7589-49a7-850c-129f052e4e5c" providerId="ADAL" clId="{D8256E83-A0F9-46D3-9408-285A9F0CCBEB}" dt="2023-02-22T12:44:29.366" v="5562" actId="208"/>
          <ac:cxnSpMkLst>
            <pc:docMk/>
            <pc:sldMk cId="3738615915" sldId="267"/>
            <ac:cxnSpMk id="53" creationId="{6C2CB2ED-AABC-2062-653E-56ED3CE5A03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vide Di Vita" userId="8238969b-7589-49a7-850c-129f052e4e5c" providerId="ADAL" clId="{D8256E83-A0F9-46D3-9408-285A9F0CCBEB}" dt="2023-02-22T13:53:34.871" v="6329"/>
              <pc2:cmMkLst xmlns:pc2="http://schemas.microsoft.com/office/powerpoint/2019/9/main/command">
                <pc:docMk/>
                <pc:sldMk cId="3738615915" sldId="267"/>
                <pc2:cmMk id="{9ADBF40F-B5E7-4B20-8B16-507CFCEFB9CF}"/>
              </pc2:cmMkLst>
            </pc226:cmChg>
            <pc226:cmChg xmlns:pc226="http://schemas.microsoft.com/office/powerpoint/2022/06/main/command" chg="add del">
              <pc226:chgData name="Davide Di Vita" userId="8238969b-7589-49a7-850c-129f052e4e5c" providerId="ADAL" clId="{D8256E83-A0F9-46D3-9408-285A9F0CCBEB}" dt="2023-02-22T13:53:17.458" v="6328"/>
              <pc2:cmMkLst xmlns:pc2="http://schemas.microsoft.com/office/powerpoint/2019/9/main/command">
                <pc:docMk/>
                <pc:sldMk cId="3738615915" sldId="267"/>
                <pc2:cmMk id="{B19C7958-68D0-4FC2-8D8F-0229FCF42896}"/>
              </pc2:cmMkLst>
            </pc226:cmChg>
          </p:ext>
        </pc:extLst>
      </pc:sldChg>
      <pc:sldChg chg="addSp delSp modSp new mod ord modClrScheme chgLayout">
        <pc:chgData name="Davide Di Vita" userId="8238969b-7589-49a7-850c-129f052e4e5c" providerId="ADAL" clId="{D8256E83-A0F9-46D3-9408-285A9F0CCBEB}" dt="2023-02-22T16:18:11.563" v="6645" actId="20577"/>
        <pc:sldMkLst>
          <pc:docMk/>
          <pc:sldMk cId="790492926" sldId="268"/>
        </pc:sldMkLst>
        <pc:spChg chg="add mod">
          <ac:chgData name="Davide Di Vita" userId="8238969b-7589-49a7-850c-129f052e4e5c" providerId="ADAL" clId="{D8256E83-A0F9-46D3-9408-285A9F0CCBEB}" dt="2023-02-22T16:18:11.563" v="6645" actId="20577"/>
          <ac:spMkLst>
            <pc:docMk/>
            <pc:sldMk cId="790492926" sldId="268"/>
            <ac:spMk id="2" creationId="{15DE8E17-EC7C-CBDA-DD34-38EAECDF8872}"/>
          </ac:spMkLst>
        </pc:spChg>
        <pc:spChg chg="del mod ord">
          <ac:chgData name="Davide Di Vita" userId="8238969b-7589-49a7-850c-129f052e4e5c" providerId="ADAL" clId="{D8256E83-A0F9-46D3-9408-285A9F0CCBEB}" dt="2023-02-21T12:38:09.774" v="632" actId="700"/>
          <ac:spMkLst>
            <pc:docMk/>
            <pc:sldMk cId="790492926" sldId="268"/>
            <ac:spMk id="2" creationId="{87E4A769-62EB-270A-0ACA-5E3FC312B8C2}"/>
          </ac:spMkLst>
        </pc:spChg>
        <pc:spChg chg="del mod ord">
          <ac:chgData name="Davide Di Vita" userId="8238969b-7589-49a7-850c-129f052e4e5c" providerId="ADAL" clId="{D8256E83-A0F9-46D3-9408-285A9F0CCBEB}" dt="2023-02-21T12:38:09.774" v="632" actId="700"/>
          <ac:spMkLst>
            <pc:docMk/>
            <pc:sldMk cId="790492926" sldId="268"/>
            <ac:spMk id="3" creationId="{D1AC3F9A-6C7A-911F-0740-47F3A47D8EB0}"/>
          </ac:spMkLst>
        </pc:spChg>
        <pc:spChg chg="add mod ord">
          <ac:chgData name="Davide Di Vita" userId="8238969b-7589-49a7-850c-129f052e4e5c" providerId="ADAL" clId="{D8256E83-A0F9-46D3-9408-285A9F0CCBEB}" dt="2023-02-21T17:44:05.020" v="4287" actId="700"/>
          <ac:spMkLst>
            <pc:docMk/>
            <pc:sldMk cId="790492926" sldId="268"/>
            <ac:spMk id="4" creationId="{E86E12EA-752D-91C9-F07D-625C936E72D2}"/>
          </ac:spMkLst>
        </pc:spChg>
        <pc:spChg chg="add del mod ord">
          <ac:chgData name="Davide Di Vita" userId="8238969b-7589-49a7-850c-129f052e4e5c" providerId="ADAL" clId="{D8256E83-A0F9-46D3-9408-285A9F0CCBEB}" dt="2023-02-21T12:38:46.389" v="656" actId="478"/>
          <ac:spMkLst>
            <pc:docMk/>
            <pc:sldMk cId="790492926" sldId="268"/>
            <ac:spMk id="5" creationId="{938FFF0F-CCA6-C907-9226-7FF1B4B0ED11}"/>
          </ac:spMkLst>
        </pc:spChg>
        <pc:spChg chg="add del mod ord">
          <ac:chgData name="Davide Di Vita" userId="8238969b-7589-49a7-850c-129f052e4e5c" providerId="ADAL" clId="{D8256E83-A0F9-46D3-9408-285A9F0CCBEB}" dt="2023-02-21T17:44:10.301" v="4288" actId="478"/>
          <ac:spMkLst>
            <pc:docMk/>
            <pc:sldMk cId="790492926" sldId="268"/>
            <ac:spMk id="6" creationId="{70FE7850-EDDF-9013-B37A-A0794DA927CA}"/>
          </ac:spMkLst>
        </pc:spChg>
      </pc:sldChg>
      <pc:sldChg chg="add del">
        <pc:chgData name="Davide Di Vita" userId="8238969b-7589-49a7-850c-129f052e4e5c" providerId="ADAL" clId="{D8256E83-A0F9-46D3-9408-285A9F0CCBEB}" dt="2023-02-21T11:29:04.793" v="512"/>
        <pc:sldMkLst>
          <pc:docMk/>
          <pc:sldMk cId="1974362971" sldId="268"/>
        </pc:sldMkLst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1545195170" sldId="269"/>
        </pc:sldMkLst>
      </pc:sldChg>
      <pc:sldChg chg="addSp delSp modSp new mod ord modClrScheme chgLayout">
        <pc:chgData name="Davide Di Vita" userId="8238969b-7589-49a7-850c-129f052e4e5c" providerId="ADAL" clId="{D8256E83-A0F9-46D3-9408-285A9F0CCBEB}" dt="2023-02-24T17:53:17.768" v="13937"/>
        <pc:sldMkLst>
          <pc:docMk/>
          <pc:sldMk cId="3065634331" sldId="269"/>
        </pc:sldMkLst>
        <pc:spChg chg="del mod ord">
          <ac:chgData name="Davide Di Vita" userId="8238969b-7589-49a7-850c-129f052e4e5c" providerId="ADAL" clId="{D8256E83-A0F9-46D3-9408-285A9F0CCBEB}" dt="2023-02-21T12:38:55.415" v="658" actId="700"/>
          <ac:spMkLst>
            <pc:docMk/>
            <pc:sldMk cId="3065634331" sldId="269"/>
            <ac:spMk id="2" creationId="{EE979309-E96E-3D51-3559-E60FDDCD7D98}"/>
          </ac:spMkLst>
        </pc:spChg>
        <pc:spChg chg="del mod ord">
          <ac:chgData name="Davide Di Vita" userId="8238969b-7589-49a7-850c-129f052e4e5c" providerId="ADAL" clId="{D8256E83-A0F9-46D3-9408-285A9F0CCBEB}" dt="2023-02-21T12:38:55.415" v="658" actId="700"/>
          <ac:spMkLst>
            <pc:docMk/>
            <pc:sldMk cId="3065634331" sldId="269"/>
            <ac:spMk id="3" creationId="{B0021C89-551C-B3D1-AAF1-699BA623C432}"/>
          </ac:spMkLst>
        </pc:spChg>
        <pc:spChg chg="add mod ord">
          <ac:chgData name="Davide Di Vita" userId="8238969b-7589-49a7-850c-129f052e4e5c" providerId="ADAL" clId="{D8256E83-A0F9-46D3-9408-285A9F0CCBEB}" dt="2023-02-24T17:53:17.768" v="13937"/>
          <ac:spMkLst>
            <pc:docMk/>
            <pc:sldMk cId="3065634331" sldId="269"/>
            <ac:spMk id="4" creationId="{05698F84-B16F-2C65-F84D-E3C968310EEE}"/>
          </ac:spMkLst>
        </pc:spChg>
        <pc:spChg chg="add del mod ord">
          <ac:chgData name="Davide Di Vita" userId="8238969b-7589-49a7-850c-129f052e4e5c" providerId="ADAL" clId="{D8256E83-A0F9-46D3-9408-285A9F0CCBEB}" dt="2023-02-21T12:38:57.988" v="659" actId="478"/>
          <ac:spMkLst>
            <pc:docMk/>
            <pc:sldMk cId="3065634331" sldId="269"/>
            <ac:spMk id="5" creationId="{5AFD00B0-92FE-C81A-A34E-958BA1D19416}"/>
          </ac:spMkLst>
        </pc:spChg>
        <pc:spChg chg="mod">
          <ac:chgData name="Davide Di Vita" userId="8238969b-7589-49a7-850c-129f052e4e5c" providerId="ADAL" clId="{D8256E83-A0F9-46D3-9408-285A9F0CCBEB}" dt="2023-02-24T17:52:01.350" v="13930" actId="404"/>
          <ac:spMkLst>
            <pc:docMk/>
            <pc:sldMk cId="3065634331" sldId="269"/>
            <ac:spMk id="10" creationId="{9B647AF1-A581-1C29-24F0-9F35EAFA9E54}"/>
          </ac:spMkLst>
        </pc:spChg>
        <pc:spChg chg="add mod">
          <ac:chgData name="Davide Di Vita" userId="8238969b-7589-49a7-850c-129f052e4e5c" providerId="ADAL" clId="{D8256E83-A0F9-46D3-9408-285A9F0CCBEB}" dt="2023-02-24T15:28:06.305" v="10686" actId="14100"/>
          <ac:spMkLst>
            <pc:docMk/>
            <pc:sldMk cId="3065634331" sldId="269"/>
            <ac:spMk id="11" creationId="{F8CC5328-5661-3851-229D-B6A59E99F876}"/>
          </ac:spMkLst>
        </pc:spChg>
        <pc:spChg chg="mod">
          <ac:chgData name="Davide Di Vita" userId="8238969b-7589-49a7-850c-129f052e4e5c" providerId="ADAL" clId="{D8256E83-A0F9-46D3-9408-285A9F0CCBEB}" dt="2023-02-24T17:52:05.637" v="13931" actId="404"/>
          <ac:spMkLst>
            <pc:docMk/>
            <pc:sldMk cId="3065634331" sldId="269"/>
            <ac:spMk id="14" creationId="{19DE1068-631A-653D-8A65-DDE3AE75C2C0}"/>
          </ac:spMkLst>
        </pc:spChg>
        <pc:spChg chg="mod">
          <ac:chgData name="Davide Di Vita" userId="8238969b-7589-49a7-850c-129f052e4e5c" providerId="ADAL" clId="{D8256E83-A0F9-46D3-9408-285A9F0CCBEB}" dt="2023-02-24T17:52:05.637" v="13931" actId="404"/>
          <ac:spMkLst>
            <pc:docMk/>
            <pc:sldMk cId="3065634331" sldId="269"/>
            <ac:spMk id="17" creationId="{FBEEA826-B152-956E-C905-F89D0A420661}"/>
          </ac:spMkLst>
        </pc:spChg>
        <pc:spChg chg="add mod">
          <ac:chgData name="Davide Di Vita" userId="8238969b-7589-49a7-850c-129f052e4e5c" providerId="ADAL" clId="{D8256E83-A0F9-46D3-9408-285A9F0CCBEB}" dt="2023-02-24T17:51:28.810" v="13925" actId="1076"/>
          <ac:spMkLst>
            <pc:docMk/>
            <pc:sldMk cId="3065634331" sldId="269"/>
            <ac:spMk id="19" creationId="{DBC97FA5-0554-0C4D-A68A-D433E3C0891B}"/>
          </ac:spMkLst>
        </pc:spChg>
        <pc:spChg chg="mod">
          <ac:chgData name="Davide Di Vita" userId="8238969b-7589-49a7-850c-129f052e4e5c" providerId="ADAL" clId="{D8256E83-A0F9-46D3-9408-285A9F0CCBEB}" dt="2023-02-21T16:46:36.913" v="3061"/>
          <ac:spMkLst>
            <pc:docMk/>
            <pc:sldMk cId="3065634331" sldId="269"/>
            <ac:spMk id="22" creationId="{7EFDC6E2-0C1D-5AEB-C652-8DE313A7575C}"/>
          </ac:spMkLst>
        </pc:spChg>
        <pc:spChg chg="add mod">
          <ac:chgData name="Davide Di Vita" userId="8238969b-7589-49a7-850c-129f052e4e5c" providerId="ADAL" clId="{D8256E83-A0F9-46D3-9408-285A9F0CCBEB}" dt="2023-02-24T17:51:21.702" v="13922" actId="404"/>
          <ac:spMkLst>
            <pc:docMk/>
            <pc:sldMk cId="3065634331" sldId="269"/>
            <ac:spMk id="25" creationId="{E21BA179-C6F0-31FB-9EEC-B43AD5E9B7B2}"/>
          </ac:spMkLst>
        </pc:spChg>
        <pc:spChg chg="add mod">
          <ac:chgData name="Davide Di Vita" userId="8238969b-7589-49a7-850c-129f052e4e5c" providerId="ADAL" clId="{D8256E83-A0F9-46D3-9408-285A9F0CCBEB}" dt="2023-02-24T17:51:21.702" v="13922" actId="404"/>
          <ac:spMkLst>
            <pc:docMk/>
            <pc:sldMk cId="3065634331" sldId="269"/>
            <ac:spMk id="27" creationId="{E398F64E-F1E1-E6A2-FBCF-6ABFB8CEE49E}"/>
          </ac:spMkLst>
        </pc:spChg>
        <pc:spChg chg="add mod">
          <ac:chgData name="Davide Di Vita" userId="8238969b-7589-49a7-850c-129f052e4e5c" providerId="ADAL" clId="{D8256E83-A0F9-46D3-9408-285A9F0CCBEB}" dt="2023-02-24T17:51:24.210" v="13923" actId="1076"/>
          <ac:spMkLst>
            <pc:docMk/>
            <pc:sldMk cId="3065634331" sldId="269"/>
            <ac:spMk id="28" creationId="{5F45B58F-583B-3FEB-16CF-1355D99E303A}"/>
          </ac:spMkLst>
        </pc:spChg>
        <pc:grpChg chg="add mod">
          <ac:chgData name="Davide Di Vita" userId="8238969b-7589-49a7-850c-129f052e4e5c" providerId="ADAL" clId="{D8256E83-A0F9-46D3-9408-285A9F0CCBEB}" dt="2023-02-21T16:46:44.287" v="3063" actId="1076"/>
          <ac:grpSpMkLst>
            <pc:docMk/>
            <pc:sldMk cId="3065634331" sldId="269"/>
            <ac:grpSpMk id="8" creationId="{A0A76676-6A73-544C-1D9F-0912CD434977}"/>
          </ac:grpSpMkLst>
        </pc:grpChg>
        <pc:grpChg chg="add mod">
          <ac:chgData name="Davide Di Vita" userId="8238969b-7589-49a7-850c-129f052e4e5c" providerId="ADAL" clId="{D8256E83-A0F9-46D3-9408-285A9F0CCBEB}" dt="2023-02-21T16:46:44.287" v="3063" actId="1076"/>
          <ac:grpSpMkLst>
            <pc:docMk/>
            <pc:sldMk cId="3065634331" sldId="269"/>
            <ac:grpSpMk id="12" creationId="{6D2DD00E-A011-D518-A74A-0527962D3DD6}"/>
          </ac:grpSpMkLst>
        </pc:grpChg>
        <pc:grpChg chg="add mod">
          <ac:chgData name="Davide Di Vita" userId="8238969b-7589-49a7-850c-129f052e4e5c" providerId="ADAL" clId="{D8256E83-A0F9-46D3-9408-285A9F0CCBEB}" dt="2023-02-21T16:46:44.287" v="3063" actId="1076"/>
          <ac:grpSpMkLst>
            <pc:docMk/>
            <pc:sldMk cId="3065634331" sldId="269"/>
            <ac:grpSpMk id="15" creationId="{46773F94-2A77-32E5-2D92-77DD5EF1CE0A}"/>
          </ac:grpSpMkLst>
        </pc:grpChg>
        <pc:grpChg chg="add mod">
          <ac:chgData name="Davide Di Vita" userId="8238969b-7589-49a7-850c-129f052e4e5c" providerId="ADAL" clId="{D8256E83-A0F9-46D3-9408-285A9F0CCBEB}" dt="2023-02-21T16:46:44.287" v="3063" actId="1076"/>
          <ac:grpSpMkLst>
            <pc:docMk/>
            <pc:sldMk cId="3065634331" sldId="269"/>
            <ac:grpSpMk id="20" creationId="{0A2D12CC-0CD8-2FD5-8B63-63CD76DF7D44}"/>
          </ac:grpSpMkLst>
        </pc:grpChg>
        <pc:picChg chg="add mod">
          <ac:chgData name="Davide Di Vita" userId="8238969b-7589-49a7-850c-129f052e4e5c" providerId="ADAL" clId="{D8256E83-A0F9-46D3-9408-285A9F0CCBEB}" dt="2023-02-21T16:46:44.287" v="3063" actId="1076"/>
          <ac:picMkLst>
            <pc:docMk/>
            <pc:sldMk cId="3065634331" sldId="269"/>
            <ac:picMk id="6" creationId="{5AD2E8AF-1345-C6CB-FEDB-21245EA8BDAC}"/>
          </ac:picMkLst>
        </pc:picChg>
        <pc:picChg chg="add mod">
          <ac:chgData name="Davide Di Vita" userId="8238969b-7589-49a7-850c-129f052e4e5c" providerId="ADAL" clId="{D8256E83-A0F9-46D3-9408-285A9F0CCBEB}" dt="2023-02-24T17:52:17.089" v="13932" actId="14100"/>
          <ac:picMkLst>
            <pc:docMk/>
            <pc:sldMk cId="3065634331" sldId="269"/>
            <ac:picMk id="7" creationId="{E817C123-E292-BE19-853A-C8C5D545BFB0}"/>
          </ac:picMkLst>
        </pc:picChg>
        <pc:picChg chg="mod">
          <ac:chgData name="Davide Di Vita" userId="8238969b-7589-49a7-850c-129f052e4e5c" providerId="ADAL" clId="{D8256E83-A0F9-46D3-9408-285A9F0CCBEB}" dt="2023-02-21T16:46:36.913" v="3061"/>
          <ac:picMkLst>
            <pc:docMk/>
            <pc:sldMk cId="3065634331" sldId="269"/>
            <ac:picMk id="21" creationId="{671239D2-382D-3AA1-6490-7AB5C64214EF}"/>
          </ac:picMkLst>
        </pc:picChg>
        <pc:cxnChg chg="mod">
          <ac:chgData name="Davide Di Vita" userId="8238969b-7589-49a7-850c-129f052e4e5c" providerId="ADAL" clId="{D8256E83-A0F9-46D3-9408-285A9F0CCBEB}" dt="2023-02-21T16:46:36.913" v="3061"/>
          <ac:cxnSpMkLst>
            <pc:docMk/>
            <pc:sldMk cId="3065634331" sldId="269"/>
            <ac:cxnSpMk id="9" creationId="{0149B0E1-5DBE-5106-D49B-1A6E7C104075}"/>
          </ac:cxnSpMkLst>
        </pc:cxnChg>
        <pc:cxnChg chg="mod">
          <ac:chgData name="Davide Di Vita" userId="8238969b-7589-49a7-850c-129f052e4e5c" providerId="ADAL" clId="{D8256E83-A0F9-46D3-9408-285A9F0CCBEB}" dt="2023-02-21T16:46:36.913" v="3061"/>
          <ac:cxnSpMkLst>
            <pc:docMk/>
            <pc:sldMk cId="3065634331" sldId="269"/>
            <ac:cxnSpMk id="13" creationId="{E7F335E4-8379-5E6E-605F-98FE7635B07B}"/>
          </ac:cxnSpMkLst>
        </pc:cxnChg>
        <pc:cxnChg chg="mod">
          <ac:chgData name="Davide Di Vita" userId="8238969b-7589-49a7-850c-129f052e4e5c" providerId="ADAL" clId="{D8256E83-A0F9-46D3-9408-285A9F0CCBEB}" dt="2023-02-21T16:46:36.913" v="3061"/>
          <ac:cxnSpMkLst>
            <pc:docMk/>
            <pc:sldMk cId="3065634331" sldId="269"/>
            <ac:cxnSpMk id="16" creationId="{37429076-551C-DD9D-EF90-E03E5F923E98}"/>
          </ac:cxnSpMkLst>
        </pc:cxnChg>
        <pc:cxnChg chg="add mod">
          <ac:chgData name="Davide Di Vita" userId="8238969b-7589-49a7-850c-129f052e4e5c" providerId="ADAL" clId="{D8256E83-A0F9-46D3-9408-285A9F0CCBEB}" dt="2023-02-24T17:51:51.511" v="13928" actId="208"/>
          <ac:cxnSpMkLst>
            <pc:docMk/>
            <pc:sldMk cId="3065634331" sldId="269"/>
            <ac:cxnSpMk id="18" creationId="{2FC6B94E-4384-9304-DF75-E8DD307BCB78}"/>
          </ac:cxnSpMkLst>
        </pc:cxnChg>
        <pc:cxnChg chg="mod">
          <ac:chgData name="Davide Di Vita" userId="8238969b-7589-49a7-850c-129f052e4e5c" providerId="ADAL" clId="{D8256E83-A0F9-46D3-9408-285A9F0CCBEB}" dt="2023-02-21T16:46:36.913" v="3061"/>
          <ac:cxnSpMkLst>
            <pc:docMk/>
            <pc:sldMk cId="3065634331" sldId="269"/>
            <ac:cxnSpMk id="23" creationId="{DB60308E-E230-65A1-AF8F-4640EFE660D4}"/>
          </ac:cxnSpMkLst>
        </pc:cxnChg>
        <pc:cxnChg chg="add mod">
          <ac:chgData name="Davide Di Vita" userId="8238969b-7589-49a7-850c-129f052e4e5c" providerId="ADAL" clId="{D8256E83-A0F9-46D3-9408-285A9F0CCBEB}" dt="2023-02-24T17:51:51.511" v="13928" actId="208"/>
          <ac:cxnSpMkLst>
            <pc:docMk/>
            <pc:sldMk cId="3065634331" sldId="269"/>
            <ac:cxnSpMk id="24" creationId="{F0691301-6F88-122D-FAAD-5459F30954EA}"/>
          </ac:cxnSpMkLst>
        </pc:cxnChg>
        <pc:cxnChg chg="add mod">
          <ac:chgData name="Davide Di Vita" userId="8238969b-7589-49a7-850c-129f052e4e5c" providerId="ADAL" clId="{D8256E83-A0F9-46D3-9408-285A9F0CCBEB}" dt="2023-02-24T17:51:51.511" v="13928" actId="208"/>
          <ac:cxnSpMkLst>
            <pc:docMk/>
            <pc:sldMk cId="3065634331" sldId="269"/>
            <ac:cxnSpMk id="26" creationId="{8E4814FC-F83F-E221-C1A2-00DE7E07A5D3}"/>
          </ac:cxnSpMkLst>
        </pc:cxnChg>
      </pc:sldChg>
      <pc:sldChg chg="modSp add del mod">
        <pc:chgData name="Davide Di Vita" userId="8238969b-7589-49a7-850c-129f052e4e5c" providerId="ADAL" clId="{D8256E83-A0F9-46D3-9408-285A9F0CCBEB}" dt="2023-02-27T13:10:42.036" v="16837" actId="1582"/>
        <pc:sldMkLst>
          <pc:docMk/>
          <pc:sldMk cId="2807721835" sldId="270"/>
        </pc:sldMkLst>
        <pc:spChg chg="mod">
          <ac:chgData name="Davide Di Vita" userId="8238969b-7589-49a7-850c-129f052e4e5c" providerId="ADAL" clId="{D8256E83-A0F9-46D3-9408-285A9F0CCBEB}" dt="2023-02-27T13:10:42.036" v="16837" actId="1582"/>
          <ac:spMkLst>
            <pc:docMk/>
            <pc:sldMk cId="2807721835" sldId="270"/>
            <ac:spMk id="23" creationId="{2F4947B2-941F-412A-85F6-6385E310BFE8}"/>
          </ac:spMkLst>
        </pc:spChg>
        <pc:spChg chg="mod">
          <ac:chgData name="Davide Di Vita" userId="8238969b-7589-49a7-850c-129f052e4e5c" providerId="ADAL" clId="{D8256E83-A0F9-46D3-9408-285A9F0CCBEB}" dt="2023-02-27T13:10:42.036" v="16837" actId="1582"/>
          <ac:spMkLst>
            <pc:docMk/>
            <pc:sldMk cId="2807721835" sldId="270"/>
            <ac:spMk id="31" creationId="{93C3CABF-C91D-4917-98CE-FADEE920689E}"/>
          </ac:spMkLst>
        </pc:spChg>
        <pc:cxnChg chg="mod">
          <ac:chgData name="Davide Di Vita" userId="8238969b-7589-49a7-850c-129f052e4e5c" providerId="ADAL" clId="{D8256E83-A0F9-46D3-9408-285A9F0CCBEB}" dt="2023-02-27T10:04:54.102" v="16008" actId="14100"/>
          <ac:cxnSpMkLst>
            <pc:docMk/>
            <pc:sldMk cId="2807721835" sldId="270"/>
            <ac:cxnSpMk id="17" creationId="{718B4061-1E85-4BA5-9A87-DE3793B08D3C}"/>
          </ac:cxnSpMkLst>
        </pc:cxnChg>
        <pc:cxnChg chg="mod">
          <ac:chgData name="Davide Di Vita" userId="8238969b-7589-49a7-850c-129f052e4e5c" providerId="ADAL" clId="{D8256E83-A0F9-46D3-9408-285A9F0CCBEB}" dt="2023-02-27T10:05:04.125" v="16010" actId="14100"/>
          <ac:cxnSpMkLst>
            <pc:docMk/>
            <pc:sldMk cId="2807721835" sldId="270"/>
            <ac:cxnSpMk id="30" creationId="{83F8C988-360B-4505-BBF4-A04E1600463B}"/>
          </ac:cxnSpMkLst>
        </pc:cxnChg>
      </pc:sldChg>
      <pc:sldChg chg="modSp add mod ord modNotesTx">
        <pc:chgData name="Davide Di Vita" userId="8238969b-7589-49a7-850c-129f052e4e5c" providerId="ADAL" clId="{D8256E83-A0F9-46D3-9408-285A9F0CCBEB}" dt="2023-02-27T10:20:25.342" v="16093" actId="20577"/>
        <pc:sldMkLst>
          <pc:docMk/>
          <pc:sldMk cId="2422851749" sldId="271"/>
        </pc:sldMkLst>
        <pc:spChg chg="mod">
          <ac:chgData name="Davide Di Vita" userId="8238969b-7589-49a7-850c-129f052e4e5c" providerId="ADAL" clId="{D8256E83-A0F9-46D3-9408-285A9F0CCBEB}" dt="2023-02-22T16:13:19.993" v="6472" actId="20577"/>
          <ac:spMkLst>
            <pc:docMk/>
            <pc:sldMk cId="2422851749" sldId="271"/>
            <ac:spMk id="3" creationId="{4A92807C-745F-4D0A-9BD6-5DA5CB325F7C}"/>
          </ac:spMkLst>
        </pc:spChg>
        <pc:spChg chg="mod">
          <ac:chgData name="Davide Di Vita" userId="8238969b-7589-49a7-850c-129f052e4e5c" providerId="ADAL" clId="{D8256E83-A0F9-46D3-9408-285A9F0CCBEB}" dt="2023-02-24T15:09:10.853" v="10332" actId="113"/>
          <ac:spMkLst>
            <pc:docMk/>
            <pc:sldMk cId="2422851749" sldId="271"/>
            <ac:spMk id="13" creationId="{CA31F45E-934A-47A6-8861-D4C1C26D167B}"/>
          </ac:spMkLst>
        </pc:spChg>
        <pc:spChg chg="mod">
          <ac:chgData name="Davide Di Vita" userId="8238969b-7589-49a7-850c-129f052e4e5c" providerId="ADAL" clId="{D8256E83-A0F9-46D3-9408-285A9F0CCBEB}" dt="2023-02-24T15:05:48.751" v="10180"/>
          <ac:spMkLst>
            <pc:docMk/>
            <pc:sldMk cId="2422851749" sldId="271"/>
            <ac:spMk id="91" creationId="{BAB0FDBF-6A82-4E44-88DC-BA5F97E7A674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96" creationId="{F1E6542C-B3A2-4EF1-A28F-8B37E3072CEC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97" creationId="{56B3B486-52AF-4A80-A326-E3546CD27D7F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98" creationId="{A5E71C80-D321-4DD5-B08D-82D38788418C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02" creationId="{3748C6F5-742F-424D-B459-2B90EBC450CE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03" creationId="{57A4E64A-33E5-4DAA-AAFF-13501E09940A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06" creationId="{51B55A4A-749F-417A-AAA8-95B8AD7C1750}"/>
          </ac:spMkLst>
        </pc:spChg>
        <pc:spChg chg="mod">
          <ac:chgData name="Davide Di Vita" userId="8238969b-7589-49a7-850c-129f052e4e5c" providerId="ADAL" clId="{D8256E83-A0F9-46D3-9408-285A9F0CCBEB}" dt="2023-02-24T15:07:19.542" v="10219" actId="1038"/>
          <ac:spMkLst>
            <pc:docMk/>
            <pc:sldMk cId="2422851749" sldId="271"/>
            <ac:spMk id="110" creationId="{A42D64CF-3EC4-4684-B7CE-361E7BB72B67}"/>
          </ac:spMkLst>
        </pc:spChg>
        <pc:spChg chg="mod">
          <ac:chgData name="Davide Di Vita" userId="8238969b-7589-49a7-850c-129f052e4e5c" providerId="ADAL" clId="{D8256E83-A0F9-46D3-9408-285A9F0CCBEB}" dt="2023-02-24T15:07:15.956" v="10217" actId="1038"/>
          <ac:spMkLst>
            <pc:docMk/>
            <pc:sldMk cId="2422851749" sldId="271"/>
            <ac:spMk id="114" creationId="{3EBA67CD-852E-4389-8057-D8718AACF4B5}"/>
          </ac:spMkLst>
        </pc:spChg>
        <pc:spChg chg="mod">
          <ac:chgData name="Davide Di Vita" userId="8238969b-7589-49a7-850c-129f052e4e5c" providerId="ADAL" clId="{D8256E83-A0F9-46D3-9408-285A9F0CCBEB}" dt="2023-02-24T15:07:46.301" v="10225" actId="1037"/>
          <ac:spMkLst>
            <pc:docMk/>
            <pc:sldMk cId="2422851749" sldId="271"/>
            <ac:spMk id="115" creationId="{364D91B4-A40F-49EA-92D2-9E5F0EBB3DC2}"/>
          </ac:spMkLst>
        </pc:spChg>
        <pc:spChg chg="mod">
          <ac:chgData name="Davide Di Vita" userId="8238969b-7589-49a7-850c-129f052e4e5c" providerId="ADAL" clId="{D8256E83-A0F9-46D3-9408-285A9F0CCBEB}" dt="2023-02-26T18:41:48.088" v="15577" actId="790"/>
          <ac:spMkLst>
            <pc:docMk/>
            <pc:sldMk cId="2422851749" sldId="271"/>
            <ac:spMk id="120" creationId="{8A5A9EB6-93ED-4809-B933-96CCB02C10DC}"/>
          </ac:spMkLst>
        </pc:spChg>
        <pc:spChg chg="mod">
          <ac:chgData name="Davide Di Vita" userId="8238969b-7589-49a7-850c-129f052e4e5c" providerId="ADAL" clId="{D8256E83-A0F9-46D3-9408-285A9F0CCBEB}" dt="2023-02-26T18:33:02.195" v="15569" actId="20577"/>
          <ac:spMkLst>
            <pc:docMk/>
            <pc:sldMk cId="2422851749" sldId="271"/>
            <ac:spMk id="121" creationId="{454F4554-C51F-46CD-8C4A-D4453D59B579}"/>
          </ac:spMkLst>
        </pc:spChg>
        <pc:spChg chg="mod">
          <ac:chgData name="Davide Di Vita" userId="8238969b-7589-49a7-850c-129f052e4e5c" providerId="ADAL" clId="{D8256E83-A0F9-46D3-9408-285A9F0CCBEB}" dt="2023-02-21T15:00:50.892" v="2322"/>
          <ac:spMkLst>
            <pc:docMk/>
            <pc:sldMk cId="2422851749" sldId="271"/>
            <ac:spMk id="122" creationId="{D7842D59-AEC9-4AD1-BD55-0AFA9D4ED248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23" creationId="{7BDB864E-611A-43C3-9EE8-EF5A63D645B0}"/>
          </ac:spMkLst>
        </pc:spChg>
        <pc:spChg chg="mod">
          <ac:chgData name="Davide Di Vita" userId="8238969b-7589-49a7-850c-129f052e4e5c" providerId="ADAL" clId="{D8256E83-A0F9-46D3-9408-285A9F0CCBEB}" dt="2023-02-27T10:07:45.028" v="16035"/>
          <ac:spMkLst>
            <pc:docMk/>
            <pc:sldMk cId="2422851749" sldId="271"/>
            <ac:spMk id="124" creationId="{215C8FAB-A5F9-4148-AF9F-BB375C86F313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26" creationId="{4410FB11-701B-4B44-920A-F01700BC0CA5}"/>
          </ac:spMkLst>
        </pc:spChg>
        <pc:spChg chg="mod">
          <ac:chgData name="Davide Di Vita" userId="8238969b-7589-49a7-850c-129f052e4e5c" providerId="ADAL" clId="{D8256E83-A0F9-46D3-9408-285A9F0CCBEB}" dt="2023-02-21T15:03:32.440" v="2381" actId="14100"/>
          <ac:spMkLst>
            <pc:docMk/>
            <pc:sldMk cId="2422851749" sldId="271"/>
            <ac:spMk id="158" creationId="{419C58F0-1FDF-4F7D-8810-B59C670B9DF9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60" creationId="{52BF3AAF-A3CB-464E-A7CD-239F6AD4AC3C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61" creationId="{49E51BD6-897C-491E-9B8B-451D6CF01121}"/>
          </ac:spMkLst>
        </pc:spChg>
        <pc:spChg chg="mod">
          <ac:chgData name="Davide Di Vita" userId="8238969b-7589-49a7-850c-129f052e4e5c" providerId="ADAL" clId="{D8256E83-A0F9-46D3-9408-285A9F0CCBEB}" dt="2023-02-21T15:03:34.446" v="2382" actId="1035"/>
          <ac:spMkLst>
            <pc:docMk/>
            <pc:sldMk cId="2422851749" sldId="271"/>
            <ac:spMk id="162" creationId="{90AB549E-2172-4190-8DD6-6FF206F83449}"/>
          </ac:spMkLst>
        </pc:spChg>
        <pc:spChg chg="mod">
          <ac:chgData name="Davide Di Vita" userId="8238969b-7589-49a7-850c-129f052e4e5c" providerId="ADAL" clId="{D8256E83-A0F9-46D3-9408-285A9F0CCBEB}" dt="2023-02-22T16:11:56.832" v="6470" actId="1035"/>
          <ac:spMkLst>
            <pc:docMk/>
            <pc:sldMk cId="2422851749" sldId="271"/>
            <ac:spMk id="163" creationId="{D86FBF1A-84C6-4D84-A034-3DDF01ADBDEB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64" creationId="{5F2E9774-E223-4557-BC52-AB1105C478A7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68" creationId="{6830833F-762D-484F-88D2-C356FA5D9E54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72" creationId="{A578DF39-A644-4972-A596-6595D53DD8A9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73" creationId="{FC9E28C3-90EA-4063-990E-56F5BF3055A5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81" creationId="{D4A9B0DE-C741-4BB3-9DCA-9AF13FBF323C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82" creationId="{22936E24-C4AF-4C6F-A98D-08CC6A230A61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84" creationId="{E229D49D-D699-4056-AB8C-DBCDE4014084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85" creationId="{F7347B3C-E16C-4A9C-84D4-7A9D2B683377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87" creationId="{496365D5-85C1-43AF-938D-D938CC8B9291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90" creationId="{79C1F891-630C-4975-8A60-1476AB6D12A2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91" creationId="{A9D8F9C5-91C4-4AA3-982C-436C9EA35EEF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94" creationId="{ED1E3D84-CCF0-4BB7-A02B-06DABABD5082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198" creationId="{1F9F962B-FFA0-4E9D-B1C3-043007F21FC5}"/>
          </ac:spMkLst>
        </pc:spChg>
        <pc:spChg chg="mod">
          <ac:chgData name="Davide Di Vita" userId="8238969b-7589-49a7-850c-129f052e4e5c" providerId="ADAL" clId="{D8256E83-A0F9-46D3-9408-285A9F0CCBEB}" dt="2023-02-24T15:07:03.548" v="10210" actId="1038"/>
          <ac:spMkLst>
            <pc:docMk/>
            <pc:sldMk cId="2422851749" sldId="271"/>
            <ac:spMk id="202" creationId="{0B835B6C-2AA3-4560-8683-FBA74ECF1D5B}"/>
          </ac:spMkLst>
        </pc:spChg>
        <pc:spChg chg="mod">
          <ac:chgData name="Davide Di Vita" userId="8238969b-7589-49a7-850c-129f052e4e5c" providerId="ADAL" clId="{D8256E83-A0F9-46D3-9408-285A9F0CCBEB}" dt="2023-02-24T15:06:33.196" v="10199" actId="1037"/>
          <ac:spMkLst>
            <pc:docMk/>
            <pc:sldMk cId="2422851749" sldId="271"/>
            <ac:spMk id="203" creationId="{D41EE584-A5EE-411B-9764-CE0161228C9B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08" creationId="{78FF4F6B-2C45-4AEE-B121-D52777DE13C3}"/>
          </ac:spMkLst>
        </pc:spChg>
        <pc:spChg chg="mod">
          <ac:chgData name="Davide Di Vita" userId="8238969b-7589-49a7-850c-129f052e4e5c" providerId="ADAL" clId="{D8256E83-A0F9-46D3-9408-285A9F0CCBEB}" dt="2023-02-26T18:33:08.828" v="15571" actId="20577"/>
          <ac:spMkLst>
            <pc:docMk/>
            <pc:sldMk cId="2422851749" sldId="271"/>
            <ac:spMk id="209" creationId="{A3FE6DD9-1947-4E06-95C5-F18D67C5839A}"/>
          </ac:spMkLst>
        </pc:spChg>
        <pc:spChg chg="mod">
          <ac:chgData name="Davide Di Vita" userId="8238969b-7589-49a7-850c-129f052e4e5c" providerId="ADAL" clId="{D8256E83-A0F9-46D3-9408-285A9F0CCBEB}" dt="2023-02-27T10:07:45.028" v="16035"/>
          <ac:spMkLst>
            <pc:docMk/>
            <pc:sldMk cId="2422851749" sldId="271"/>
            <ac:spMk id="210" creationId="{E3CAEEC7-AFBE-44FC-9FF1-2274DD8397E6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11" creationId="{2C2E8201-8566-45E8-B6A3-0B4D1BAF3B7A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14" creationId="{E34DAA25-5435-42BD-A3FF-F355F1D2E4FC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46" creationId="{CC27D92C-AE5C-4E59-96F7-D2C866F5B209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48" creationId="{7275C87C-EE26-41E9-BD19-1FFBF808CD7B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49" creationId="{B81D1FFA-BF9B-490B-B2E6-56DD75DD3EBD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50" creationId="{C443370F-7A5B-45F8-877E-B2EA7F4A54A4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51" creationId="{BF355055-60F9-4E65-A089-864D35C57132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56" creationId="{240F9589-18DE-4ACC-898F-E3AEB705114A}"/>
          </ac:spMkLst>
        </pc:spChg>
        <pc:spChg chg="mod">
          <ac:chgData name="Davide Di Vita" userId="8238969b-7589-49a7-850c-129f052e4e5c" providerId="ADAL" clId="{D8256E83-A0F9-46D3-9408-285A9F0CCBEB}" dt="2023-02-21T13:02:57.053" v="1066" actId="2711"/>
          <ac:spMkLst>
            <pc:docMk/>
            <pc:sldMk cId="2422851749" sldId="271"/>
            <ac:spMk id="260" creationId="{EA592916-7A2A-42B2-9F9A-B35D7EAE5EFB}"/>
          </ac:spMkLst>
        </pc:spChg>
        <pc:spChg chg="mod">
          <ac:chgData name="Davide Di Vita" userId="8238969b-7589-49a7-850c-129f052e4e5c" providerId="ADAL" clId="{D8256E83-A0F9-46D3-9408-285A9F0CCBEB}" dt="2023-02-21T15:03:11.209" v="2375" actId="947"/>
          <ac:spMkLst>
            <pc:docMk/>
            <pc:sldMk cId="2422851749" sldId="271"/>
            <ac:spMk id="261" creationId="{7F2EBB53-2F93-40A7-811A-24E929B4D805}"/>
          </ac:spMkLst>
        </pc:spChg>
        <pc:spChg chg="mod">
          <ac:chgData name="Davide Di Vita" userId="8238969b-7589-49a7-850c-129f052e4e5c" providerId="ADAL" clId="{D8256E83-A0F9-46D3-9408-285A9F0CCBEB}" dt="2023-02-24T15:09:08.720" v="10331" actId="113"/>
          <ac:spMkLst>
            <pc:docMk/>
            <pc:sldMk cId="2422851749" sldId="271"/>
            <ac:spMk id="262" creationId="{A6FB39CA-0EE0-4051-A69E-DE26CD0B93DC}"/>
          </ac:spMkLst>
        </pc:spChg>
        <pc:spChg chg="mod">
          <ac:chgData name="Davide Di Vita" userId="8238969b-7589-49a7-850c-129f052e4e5c" providerId="ADAL" clId="{D8256E83-A0F9-46D3-9408-285A9F0CCBEB}" dt="2023-02-21T15:02:02.738" v="2341" actId="1076"/>
          <ac:spMkLst>
            <pc:docMk/>
            <pc:sldMk cId="2422851749" sldId="271"/>
            <ac:spMk id="264" creationId="{98FE0F99-AD79-4E19-8BA2-04F605BF47F2}"/>
          </ac:spMkLst>
        </pc:spChg>
        <pc:spChg chg="mod">
          <ac:chgData name="Davide Di Vita" userId="8238969b-7589-49a7-850c-129f052e4e5c" providerId="ADAL" clId="{D8256E83-A0F9-46D3-9408-285A9F0CCBEB}" dt="2023-02-21T15:02:42.646" v="2372" actId="20577"/>
          <ac:spMkLst>
            <pc:docMk/>
            <pc:sldMk cId="2422851749" sldId="271"/>
            <ac:spMk id="265" creationId="{397E9AA1-2C01-44DE-91FE-1ECC663DA014}"/>
          </ac:spMkLst>
        </pc:spChg>
        <pc:spChg chg="mod">
          <ac:chgData name="Davide Di Vita" userId="8238969b-7589-49a7-850c-129f052e4e5c" providerId="ADAL" clId="{D8256E83-A0F9-46D3-9408-285A9F0CCBEB}" dt="2023-02-24T15:05:48.752" v="10182"/>
          <ac:spMkLst>
            <pc:docMk/>
            <pc:sldMk cId="2422851749" sldId="271"/>
            <ac:spMk id="270" creationId="{BB4881CA-40B8-4A7D-9652-6756C3AC9B4F}"/>
          </ac:spMkLst>
        </pc:spChg>
        <pc:spChg chg="mod">
          <ac:chgData name="Davide Di Vita" userId="8238969b-7589-49a7-850c-129f052e4e5c" providerId="ADAL" clId="{D8256E83-A0F9-46D3-9408-285A9F0CCBEB}" dt="2023-02-21T15:02:48.222" v="2373" actId="403"/>
          <ac:spMkLst>
            <pc:docMk/>
            <pc:sldMk cId="2422851749" sldId="271"/>
            <ac:spMk id="271" creationId="{09B99540-C86A-4933-9048-16A3A7913825}"/>
          </ac:spMkLst>
        </pc:spChg>
        <pc:grpChg chg="mod">
          <ac:chgData name="Davide Di Vita" userId="8238969b-7589-49a7-850c-129f052e4e5c" providerId="ADAL" clId="{D8256E83-A0F9-46D3-9408-285A9F0CCBEB}" dt="2023-02-24T15:08:57.920" v="10303" actId="1076"/>
          <ac:grpSpMkLst>
            <pc:docMk/>
            <pc:sldMk cId="2422851749" sldId="271"/>
            <ac:grpSpMk id="12" creationId="{D2735DFF-F7D5-4B55-8AF7-670BDE352624}"/>
          </ac:grpSpMkLst>
        </pc:grpChg>
        <pc:grpChg chg="mod">
          <ac:chgData name="Davide Di Vita" userId="8238969b-7589-49a7-850c-129f052e4e5c" providerId="ADAL" clId="{D8256E83-A0F9-46D3-9408-285A9F0CCBEB}" dt="2023-02-24T15:07:09.427" v="10211" actId="1038"/>
          <ac:grpSpMkLst>
            <pc:docMk/>
            <pc:sldMk cId="2422851749" sldId="271"/>
            <ac:grpSpMk id="111" creationId="{9F5DE68A-546F-485E-BAE9-1FC11573D04E}"/>
          </ac:grpSpMkLst>
        </pc:grpChg>
        <pc:grpChg chg="mod">
          <ac:chgData name="Davide Di Vita" userId="8238969b-7589-49a7-850c-129f052e4e5c" providerId="ADAL" clId="{D8256E83-A0F9-46D3-9408-285A9F0CCBEB}" dt="2023-02-24T15:07:10.864" v="10212" actId="1038"/>
          <ac:grpSpMkLst>
            <pc:docMk/>
            <pc:sldMk cId="2422851749" sldId="271"/>
            <ac:grpSpMk id="112" creationId="{D2E2B245-2D4F-4C21-9A27-B50DC21E1848}"/>
          </ac:grpSpMkLst>
        </pc:grpChg>
        <pc:grpChg chg="mod">
          <ac:chgData name="Davide Di Vita" userId="8238969b-7589-49a7-850c-129f052e4e5c" providerId="ADAL" clId="{D8256E83-A0F9-46D3-9408-285A9F0CCBEB}" dt="2023-02-24T15:07:13.507" v="10215" actId="1035"/>
          <ac:grpSpMkLst>
            <pc:docMk/>
            <pc:sldMk cId="2422851749" sldId="271"/>
            <ac:grpSpMk id="113" creationId="{59268686-BC3C-451C-BDEC-EF0DE73B394F}"/>
          </ac:grpSpMkLst>
        </pc:grpChg>
        <pc:grpChg chg="mod">
          <ac:chgData name="Davide Di Vita" userId="8238969b-7589-49a7-850c-129f052e4e5c" providerId="ADAL" clId="{D8256E83-A0F9-46D3-9408-285A9F0CCBEB}" dt="2023-02-24T15:06:39.339" v="10200" actId="1038"/>
          <ac:grpSpMkLst>
            <pc:docMk/>
            <pc:sldMk cId="2422851749" sldId="271"/>
            <ac:grpSpMk id="199" creationId="{7F270DBD-2BDB-4E08-A4DD-1E16B4FA1C70}"/>
          </ac:grpSpMkLst>
        </pc:grpChg>
        <pc:grpChg chg="mod">
          <ac:chgData name="Davide Di Vita" userId="8238969b-7589-49a7-850c-129f052e4e5c" providerId="ADAL" clId="{D8256E83-A0F9-46D3-9408-285A9F0CCBEB}" dt="2023-02-24T15:06:41.636" v="10201" actId="1038"/>
          <ac:grpSpMkLst>
            <pc:docMk/>
            <pc:sldMk cId="2422851749" sldId="271"/>
            <ac:grpSpMk id="200" creationId="{7A721ACF-0321-48B4-847A-3F229968A5D1}"/>
          </ac:grpSpMkLst>
        </pc:grpChg>
        <pc:grpChg chg="mod">
          <ac:chgData name="Davide Di Vita" userId="8238969b-7589-49a7-850c-129f052e4e5c" providerId="ADAL" clId="{D8256E83-A0F9-46D3-9408-285A9F0CCBEB}" dt="2023-02-24T15:06:45.107" v="10204" actId="1037"/>
          <ac:grpSpMkLst>
            <pc:docMk/>
            <pc:sldMk cId="2422851749" sldId="271"/>
            <ac:grpSpMk id="201" creationId="{4094C937-8EC9-4BC0-83B1-24CCFAB0C725}"/>
          </ac:grpSpMkLst>
        </pc:grpChg>
        <pc:grpChg chg="mod">
          <ac:chgData name="Davide Di Vita" userId="8238969b-7589-49a7-850c-129f052e4e5c" providerId="ADAL" clId="{D8256E83-A0F9-46D3-9408-285A9F0CCBEB}" dt="2023-02-24T15:06:22.325" v="10193" actId="1037"/>
          <ac:grpSpMkLst>
            <pc:docMk/>
            <pc:sldMk cId="2422851749" sldId="271"/>
            <ac:grpSpMk id="205" creationId="{BA790C70-A338-4926-A9A6-9ED41B42800D}"/>
          </ac:grpSpMkLst>
        </pc:grpChg>
        <pc:cxnChg chg="mod">
          <ac:chgData name="Davide Di Vita" userId="8238969b-7589-49a7-850c-129f052e4e5c" providerId="ADAL" clId="{D8256E83-A0F9-46D3-9408-285A9F0CCBEB}" dt="2023-02-24T15:05:23.131" v="10148" actId="108"/>
          <ac:cxnSpMkLst>
            <pc:docMk/>
            <pc:sldMk cId="2422851749" sldId="271"/>
            <ac:cxnSpMk id="90" creationId="{31A89E76-C68C-4AE2-A951-2DD7C4FF4617}"/>
          </ac:cxnSpMkLst>
        </pc:cxnChg>
        <pc:cxnChg chg="mod">
          <ac:chgData name="Davide Di Vita" userId="8238969b-7589-49a7-850c-129f052e4e5c" providerId="ADAL" clId="{D8256E83-A0F9-46D3-9408-285A9F0CCBEB}" dt="2023-02-24T15:05:14.675" v="10144" actId="108"/>
          <ac:cxnSpMkLst>
            <pc:docMk/>
            <pc:sldMk cId="2422851749" sldId="271"/>
            <ac:cxnSpMk id="92" creationId="{C613B6A4-166D-4CC0-8E04-98A2BDE7A611}"/>
          </ac:cxnSpMkLst>
        </pc:cxnChg>
        <pc:cxnChg chg="mod">
          <ac:chgData name="Davide Di Vita" userId="8238969b-7589-49a7-850c-129f052e4e5c" providerId="ADAL" clId="{D8256E83-A0F9-46D3-9408-285A9F0CCBEB}" dt="2023-02-24T15:05:09.463" v="10143" actId="1582"/>
          <ac:cxnSpMkLst>
            <pc:docMk/>
            <pc:sldMk cId="2422851749" sldId="271"/>
            <ac:cxnSpMk id="93" creationId="{9750E061-36D1-4992-B4FE-66CBE60274CD}"/>
          </ac:cxnSpMkLst>
        </pc:cxnChg>
        <pc:cxnChg chg="mod">
          <ac:chgData name="Davide Di Vita" userId="8238969b-7589-49a7-850c-129f052e4e5c" providerId="ADAL" clId="{D8256E83-A0F9-46D3-9408-285A9F0CCBEB}" dt="2023-02-24T15:07:46.301" v="10225" actId="1037"/>
          <ac:cxnSpMkLst>
            <pc:docMk/>
            <pc:sldMk cId="2422851749" sldId="271"/>
            <ac:cxnSpMk id="100" creationId="{3DE23B81-3C71-4C80-BC50-3A2B8D6292F6}"/>
          </ac:cxnSpMkLst>
        </pc:cxnChg>
        <pc:cxnChg chg="mod">
          <ac:chgData name="Davide Di Vita" userId="8238969b-7589-49a7-850c-129f052e4e5c" providerId="ADAL" clId="{D8256E83-A0F9-46D3-9408-285A9F0CCBEB}" dt="2023-02-24T15:07:20.932" v="10221" actId="1037"/>
          <ac:cxnSpMkLst>
            <pc:docMk/>
            <pc:sldMk cId="2422851749" sldId="271"/>
            <ac:cxnSpMk id="105" creationId="{2E4B15B9-05CE-4710-AFEB-F3B4563781F6}"/>
          </ac:cxnSpMkLst>
        </pc:cxnChg>
        <pc:cxnChg chg="mod">
          <ac:chgData name="Davide Di Vita" userId="8238969b-7589-49a7-850c-129f052e4e5c" providerId="ADAL" clId="{D8256E83-A0F9-46D3-9408-285A9F0CCBEB}" dt="2023-02-24T15:05:16.929" v="10145" actId="108"/>
          <ac:cxnSpMkLst>
            <pc:docMk/>
            <pc:sldMk cId="2422851749" sldId="271"/>
            <ac:cxnSpMk id="177" creationId="{FB07F2DE-2DEC-4CA4-86D6-0996033A5495}"/>
          </ac:cxnSpMkLst>
        </pc:cxnChg>
        <pc:cxnChg chg="mod">
          <ac:chgData name="Davide Di Vita" userId="8238969b-7589-49a7-850c-129f052e4e5c" providerId="ADAL" clId="{D8256E83-A0F9-46D3-9408-285A9F0CCBEB}" dt="2023-02-24T15:05:18.840" v="10146" actId="108"/>
          <ac:cxnSpMkLst>
            <pc:docMk/>
            <pc:sldMk cId="2422851749" sldId="271"/>
            <ac:cxnSpMk id="178" creationId="{1DEBF72B-8E85-4A02-B7F0-F73FC1ECE1EF}"/>
          </ac:cxnSpMkLst>
        </pc:cxnChg>
        <pc:cxnChg chg="mod">
          <ac:chgData name="Davide Di Vita" userId="8238969b-7589-49a7-850c-129f052e4e5c" providerId="ADAL" clId="{D8256E83-A0F9-46D3-9408-285A9F0CCBEB}" dt="2023-02-24T15:06:33.196" v="10199" actId="1037"/>
          <ac:cxnSpMkLst>
            <pc:docMk/>
            <pc:sldMk cId="2422851749" sldId="271"/>
            <ac:cxnSpMk id="188" creationId="{C5E6D7AC-69C7-434C-8CA8-112C4E246778}"/>
          </ac:cxnSpMkLst>
        </pc:cxnChg>
        <pc:cxnChg chg="mod">
          <ac:chgData name="Davide Di Vita" userId="8238969b-7589-49a7-850c-129f052e4e5c" providerId="ADAL" clId="{D8256E83-A0F9-46D3-9408-285A9F0CCBEB}" dt="2023-02-24T15:06:58.961" v="10208"/>
          <ac:cxnSpMkLst>
            <pc:docMk/>
            <pc:sldMk cId="2422851749" sldId="271"/>
            <ac:cxnSpMk id="189" creationId="{550A9358-53F8-44B0-9EA1-CAC560BC1745}"/>
          </ac:cxnSpMkLst>
        </pc:cxnChg>
        <pc:cxnChg chg="mod">
          <ac:chgData name="Davide Di Vita" userId="8238969b-7589-49a7-850c-129f052e4e5c" providerId="ADAL" clId="{D8256E83-A0F9-46D3-9408-285A9F0CCBEB}" dt="2023-02-24T15:06:06.751" v="10188"/>
          <ac:cxnSpMkLst>
            <pc:docMk/>
            <pc:sldMk cId="2422851749" sldId="271"/>
            <ac:cxnSpMk id="192" creationId="{368613A7-8454-4B61-848C-A9EC07F53CA7}"/>
          </ac:cxnSpMkLst>
        </pc:cxnChg>
        <pc:cxnChg chg="mod">
          <ac:chgData name="Davide Di Vita" userId="8238969b-7589-49a7-850c-129f052e4e5c" providerId="ADAL" clId="{D8256E83-A0F9-46D3-9408-285A9F0CCBEB}" dt="2023-02-24T15:06:49.180" v="10206" actId="1037"/>
          <ac:cxnSpMkLst>
            <pc:docMk/>
            <pc:sldMk cId="2422851749" sldId="271"/>
            <ac:cxnSpMk id="193" creationId="{ABB776BF-8A17-47E1-ABC4-955D85F7C489}"/>
          </ac:cxnSpMkLst>
        </pc:cxnChg>
        <pc:cxnChg chg="mod">
          <ac:chgData name="Davide Di Vita" userId="8238969b-7589-49a7-850c-129f052e4e5c" providerId="ADAL" clId="{D8256E83-A0F9-46D3-9408-285A9F0CCBEB}" dt="2023-02-24T15:06:26.986" v="10195" actId="1037"/>
          <ac:cxnSpMkLst>
            <pc:docMk/>
            <pc:sldMk cId="2422851749" sldId="271"/>
            <ac:cxnSpMk id="206" creationId="{8E5F0588-202A-42E8-9CD7-28F431C9B81D}"/>
          </ac:cxnSpMkLst>
        </pc:cxnChg>
        <pc:cxnChg chg="mod">
          <ac:chgData name="Davide Di Vita" userId="8238969b-7589-49a7-850c-129f052e4e5c" providerId="ADAL" clId="{D8256E83-A0F9-46D3-9408-285A9F0CCBEB}" dt="2023-02-24T15:06:23.775" v="10194" actId="1037"/>
          <ac:cxnSpMkLst>
            <pc:docMk/>
            <pc:sldMk cId="2422851749" sldId="271"/>
            <ac:cxnSpMk id="207" creationId="{378BAE87-ABBD-4A48-8B14-4C222880A62C}"/>
          </ac:cxnSpMkLst>
        </pc:cxnChg>
        <pc:cxnChg chg="mod">
          <ac:chgData name="Davide Di Vita" userId="8238969b-7589-49a7-850c-129f052e4e5c" providerId="ADAL" clId="{D8256E83-A0F9-46D3-9408-285A9F0CCBEB}" dt="2023-02-24T15:05:20.922" v="10147" actId="108"/>
          <ac:cxnSpMkLst>
            <pc:docMk/>
            <pc:sldMk cId="2422851749" sldId="271"/>
            <ac:cxnSpMk id="263" creationId="{D9869B92-5C39-4378-9F54-D5B844D57219}"/>
          </ac:cxnSpMkLst>
        </pc:cxnChg>
        <pc:cxnChg chg="mod">
          <ac:chgData name="Davide Di Vita" userId="8238969b-7589-49a7-850c-129f052e4e5c" providerId="ADAL" clId="{D8256E83-A0F9-46D3-9408-285A9F0CCBEB}" dt="2023-02-24T15:05:31.357" v="10151" actId="108"/>
          <ac:cxnSpMkLst>
            <pc:docMk/>
            <pc:sldMk cId="2422851749" sldId="271"/>
            <ac:cxnSpMk id="269" creationId="{77BDEF34-756D-4ADB-9586-B06224D7DF1A}"/>
          </ac:cxnSpMkLst>
        </pc:cxnChg>
      </pc:sldChg>
      <pc:sldChg chg="addSp delSp modSp add del mod modNotesTx">
        <pc:chgData name="Davide Di Vita" userId="8238969b-7589-49a7-850c-129f052e4e5c" providerId="ADAL" clId="{D8256E83-A0F9-46D3-9408-285A9F0CCBEB}" dt="2023-02-27T10:20:33.557" v="16094" actId="6549"/>
        <pc:sldMkLst>
          <pc:docMk/>
          <pc:sldMk cId="896380473" sldId="272"/>
        </pc:sldMkLst>
        <pc:spChg chg="add mod">
          <ac:chgData name="Davide Di Vita" userId="8238969b-7589-49a7-850c-129f052e4e5c" providerId="ADAL" clId="{D8256E83-A0F9-46D3-9408-285A9F0CCBEB}" dt="2023-02-21T15:07:11.977" v="2393" actId="1076"/>
          <ac:spMkLst>
            <pc:docMk/>
            <pc:sldMk cId="896380473" sldId="272"/>
            <ac:spMk id="2" creationId="{1C065879-8D81-1871-0834-F19B1729C77A}"/>
          </ac:spMkLst>
        </pc:spChg>
        <pc:spChg chg="mod">
          <ac:chgData name="Davide Di Vita" userId="8238969b-7589-49a7-850c-129f052e4e5c" providerId="ADAL" clId="{D8256E83-A0F9-46D3-9408-285A9F0CCBEB}" dt="2023-02-22T16:19:30.454" v="6657" actId="20577"/>
          <ac:spMkLst>
            <pc:docMk/>
            <pc:sldMk cId="896380473" sldId="272"/>
            <ac:spMk id="3" creationId="{4A92807C-745F-4D0A-9BD6-5DA5CB325F7C}"/>
          </ac:spMkLst>
        </pc:spChg>
        <pc:spChg chg="del">
          <ac:chgData name="Davide Di Vita" userId="8238969b-7589-49a7-850c-129f052e4e5c" providerId="ADAL" clId="{D8256E83-A0F9-46D3-9408-285A9F0CCBEB}" dt="2023-02-21T15:06:31.637" v="2391" actId="478"/>
          <ac:spMkLst>
            <pc:docMk/>
            <pc:sldMk cId="896380473" sldId="272"/>
            <ac:spMk id="8" creationId="{43DABBDD-8ABA-4691-89F8-273FB782E4D5}"/>
          </ac:spMkLst>
        </pc:spChg>
        <pc:spChg chg="mod">
          <ac:chgData name="Davide Di Vita" userId="8238969b-7589-49a7-850c-129f052e4e5c" providerId="ADAL" clId="{D8256E83-A0F9-46D3-9408-285A9F0CCBEB}" dt="2023-02-21T15:07:46.478" v="2412" actId="164"/>
          <ac:spMkLst>
            <pc:docMk/>
            <pc:sldMk cId="896380473" sldId="272"/>
            <ac:spMk id="174" creationId="{FD710FEA-67DD-42A3-9570-5943683F00F1}"/>
          </ac:spMkLst>
        </pc:spChg>
        <pc:spChg chg="mod">
          <ac:chgData name="Davide Di Vita" userId="8238969b-7589-49a7-850c-129f052e4e5c" providerId="ADAL" clId="{D8256E83-A0F9-46D3-9408-285A9F0CCBEB}" dt="2023-02-21T15:07:50.471" v="2413" actId="164"/>
          <ac:spMkLst>
            <pc:docMk/>
            <pc:sldMk cId="896380473" sldId="272"/>
            <ac:spMk id="175" creationId="{A200D95B-2C0E-4238-847C-19812ACF7AB4}"/>
          </ac:spMkLst>
        </pc:spChg>
        <pc:grpChg chg="add mod">
          <ac:chgData name="Davide Di Vita" userId="8238969b-7589-49a7-850c-129f052e4e5c" providerId="ADAL" clId="{D8256E83-A0F9-46D3-9408-285A9F0CCBEB}" dt="2023-02-21T15:07:46.478" v="2412" actId="164"/>
          <ac:grpSpMkLst>
            <pc:docMk/>
            <pc:sldMk cId="896380473" sldId="272"/>
            <ac:grpSpMk id="6" creationId="{3F8391B0-15DD-9042-B8B0-A2D86319E080}"/>
          </ac:grpSpMkLst>
        </pc:grpChg>
        <pc:grpChg chg="add mod">
          <ac:chgData name="Davide Di Vita" userId="8238969b-7589-49a7-850c-129f052e4e5c" providerId="ADAL" clId="{D8256E83-A0F9-46D3-9408-285A9F0CCBEB}" dt="2023-02-21T15:07:50.471" v="2413" actId="164"/>
          <ac:grpSpMkLst>
            <pc:docMk/>
            <pc:sldMk cId="896380473" sldId="272"/>
            <ac:grpSpMk id="10" creationId="{78DE8561-765A-6CC9-CFAC-8AE82D83355C}"/>
          </ac:grpSpMkLst>
        </pc:grpChg>
        <pc:picChg chg="mod">
          <ac:chgData name="Davide Di Vita" userId="8238969b-7589-49a7-850c-129f052e4e5c" providerId="ADAL" clId="{D8256E83-A0F9-46D3-9408-285A9F0CCBEB}" dt="2023-02-21T15:07:14.228" v="2394" actId="1076"/>
          <ac:picMkLst>
            <pc:docMk/>
            <pc:sldMk cId="896380473" sldId="272"/>
            <ac:picMk id="4" creationId="{FB6F8CCB-CAFA-48AC-8014-ECCBB36F676C}"/>
          </ac:picMkLst>
        </pc:picChg>
        <pc:picChg chg="mod">
          <ac:chgData name="Davide Di Vita" userId="8238969b-7589-49a7-850c-129f052e4e5c" providerId="ADAL" clId="{D8256E83-A0F9-46D3-9408-285A9F0CCBEB}" dt="2023-02-21T15:07:50.471" v="2413" actId="164"/>
          <ac:picMkLst>
            <pc:docMk/>
            <pc:sldMk cId="896380473" sldId="272"/>
            <ac:picMk id="5" creationId="{5ED8EF46-AA11-4F67-9996-B4E1E80346E0}"/>
          </ac:picMkLst>
        </pc:picChg>
        <pc:picChg chg="mod">
          <ac:chgData name="Davide Di Vita" userId="8238969b-7589-49a7-850c-129f052e4e5c" providerId="ADAL" clId="{D8256E83-A0F9-46D3-9408-285A9F0CCBEB}" dt="2023-02-21T15:07:37.861" v="2411" actId="1035"/>
          <ac:picMkLst>
            <pc:docMk/>
            <pc:sldMk cId="896380473" sldId="272"/>
            <ac:picMk id="7" creationId="{5ECF48A5-9048-44E8-995B-DEE179A37CD8}"/>
          </ac:picMkLst>
        </pc:picChg>
        <pc:picChg chg="mod">
          <ac:chgData name="Davide Di Vita" userId="8238969b-7589-49a7-850c-129f052e4e5c" providerId="ADAL" clId="{D8256E83-A0F9-46D3-9408-285A9F0CCBEB}" dt="2023-02-21T15:07:46.478" v="2412" actId="164"/>
          <ac:picMkLst>
            <pc:docMk/>
            <pc:sldMk cId="896380473" sldId="272"/>
            <ac:picMk id="9" creationId="{1B3840B3-D5B9-4DC5-A5DF-0ED25858EFBF}"/>
          </ac:picMkLst>
        </pc:picChg>
      </pc:sldChg>
      <pc:sldChg chg="modSp add del mod">
        <pc:chgData name="Davide Di Vita" userId="8238969b-7589-49a7-850c-129f052e4e5c" providerId="ADAL" clId="{D8256E83-A0F9-46D3-9408-285A9F0CCBEB}" dt="2023-02-24T16:38:10.609" v="13316" actId="14100"/>
        <pc:sldMkLst>
          <pc:docMk/>
          <pc:sldMk cId="687753070" sldId="280"/>
        </pc:sldMkLst>
        <pc:spChg chg="mod">
          <ac:chgData name="Davide Di Vita" userId="8238969b-7589-49a7-850c-129f052e4e5c" providerId="ADAL" clId="{D8256E83-A0F9-46D3-9408-285A9F0CCBEB}" dt="2023-02-24T16:38:10.609" v="13316" actId="14100"/>
          <ac:spMkLst>
            <pc:docMk/>
            <pc:sldMk cId="687753070" sldId="280"/>
            <ac:spMk id="9" creationId="{A94C564F-5469-474E-BA6F-9AF0F4193C8F}"/>
          </ac:spMkLst>
        </pc:spChg>
        <pc:graphicFrameChg chg="mod">
          <ac:chgData name="Davide Di Vita" userId="8238969b-7589-49a7-850c-129f052e4e5c" providerId="ADAL" clId="{D8256E83-A0F9-46D3-9408-285A9F0CCBEB}" dt="2023-02-24T16:37:24.984" v="13310"/>
          <ac:graphicFrameMkLst>
            <pc:docMk/>
            <pc:sldMk cId="687753070" sldId="280"/>
            <ac:graphicFrameMk id="35" creationId="{6B113A3A-BEDB-4BFA-9847-C185A4035933}"/>
          </ac:graphicFrameMkLst>
        </pc:graphicFrameChg>
        <pc:picChg chg="mod">
          <ac:chgData name="Davide Di Vita" userId="8238969b-7589-49a7-850c-129f052e4e5c" providerId="ADAL" clId="{D8256E83-A0F9-46D3-9408-285A9F0CCBEB}" dt="2023-02-24T16:38:07.298" v="13315" actId="14826"/>
          <ac:picMkLst>
            <pc:docMk/>
            <pc:sldMk cId="687753070" sldId="280"/>
            <ac:picMk id="17" creationId="{E5805926-6942-49DB-993C-56DD02B00514}"/>
          </ac:picMkLst>
        </pc:picChg>
      </pc:sldChg>
      <pc:sldChg chg="addSp delSp modSp add del mod">
        <pc:chgData name="Davide Di Vita" userId="8238969b-7589-49a7-850c-129f052e4e5c" providerId="ADAL" clId="{D8256E83-A0F9-46D3-9408-285A9F0CCBEB}" dt="2023-02-24T17:40:09.038" v="13837" actId="47"/>
        <pc:sldMkLst>
          <pc:docMk/>
          <pc:sldMk cId="2143732811" sldId="281"/>
        </pc:sldMkLst>
        <pc:spChg chg="mod">
          <ac:chgData name="Davide Di Vita" userId="8238969b-7589-49a7-850c-129f052e4e5c" providerId="ADAL" clId="{D8256E83-A0F9-46D3-9408-285A9F0CCBEB}" dt="2023-02-24T16:52:22.516" v="13449" actId="14100"/>
          <ac:spMkLst>
            <pc:docMk/>
            <pc:sldMk cId="2143732811" sldId="281"/>
            <ac:spMk id="5" creationId="{5239BCA2-DEBE-5CC1-6921-3948A648C7AD}"/>
          </ac:spMkLst>
        </pc:spChg>
        <pc:graphicFrameChg chg="mod modGraphic">
          <ac:chgData name="Davide Di Vita" userId="8238969b-7589-49a7-850c-129f052e4e5c" providerId="ADAL" clId="{D8256E83-A0F9-46D3-9408-285A9F0CCBEB}" dt="2023-02-24T16:52:25.098" v="13453" actId="14100"/>
          <ac:graphicFrameMkLst>
            <pc:docMk/>
            <pc:sldMk cId="2143732811" sldId="281"/>
            <ac:graphicFrameMk id="4" creationId="{A36A6099-24D9-02BD-507E-1327379245E9}"/>
          </ac:graphicFrameMkLst>
        </pc:graphicFrameChg>
        <pc:picChg chg="mod">
          <ac:chgData name="Davide Di Vita" userId="8238969b-7589-49a7-850c-129f052e4e5c" providerId="ADAL" clId="{D8256E83-A0F9-46D3-9408-285A9F0CCBEB}" dt="2023-02-24T16:52:23.391" v="13451" actId="1076"/>
          <ac:picMkLst>
            <pc:docMk/>
            <pc:sldMk cId="2143732811" sldId="281"/>
            <ac:picMk id="6" creationId="{B4A5D2F1-5E43-CF92-42B5-E9DE2E680686}"/>
          </ac:picMkLst>
        </pc:picChg>
        <pc:picChg chg="add del mod">
          <ac:chgData name="Davide Di Vita" userId="8238969b-7589-49a7-850c-129f052e4e5c" providerId="ADAL" clId="{D8256E83-A0F9-46D3-9408-285A9F0CCBEB}" dt="2023-02-24T16:52:27.474" v="13457" actId="22"/>
          <ac:picMkLst>
            <pc:docMk/>
            <pc:sldMk cId="2143732811" sldId="281"/>
            <ac:picMk id="7" creationId="{9173B3AC-99A6-71E0-EA45-DD61AF766CE9}"/>
          </ac:picMkLst>
        </pc:picChg>
        <pc:picChg chg="add del">
          <ac:chgData name="Davide Di Vita" userId="8238969b-7589-49a7-850c-129f052e4e5c" providerId="ADAL" clId="{D8256E83-A0F9-46D3-9408-285A9F0CCBEB}" dt="2023-02-24T16:52:35.804" v="13460" actId="478"/>
          <ac:picMkLst>
            <pc:docMk/>
            <pc:sldMk cId="2143732811" sldId="281"/>
            <ac:picMk id="9" creationId="{948E3149-E786-9837-1622-C94002345900}"/>
          </ac:picMkLst>
        </pc:picChg>
      </pc:sldChg>
      <pc:sldChg chg="modSp add del mod">
        <pc:chgData name="Davide Di Vita" userId="8238969b-7589-49a7-850c-129f052e4e5c" providerId="ADAL" clId="{D8256E83-A0F9-46D3-9408-285A9F0CCBEB}" dt="2023-02-24T17:45:08.891" v="13840"/>
        <pc:sldMkLst>
          <pc:docMk/>
          <pc:sldMk cId="3461540874" sldId="282"/>
        </pc:sldMkLst>
        <pc:spChg chg="mod">
          <ac:chgData name="Davide Di Vita" userId="8238969b-7589-49a7-850c-129f052e4e5c" providerId="ADAL" clId="{D8256E83-A0F9-46D3-9408-285A9F0CCBEB}" dt="2023-02-24T16:37:51.194" v="13313" actId="14100"/>
          <ac:spMkLst>
            <pc:docMk/>
            <pc:sldMk cId="3461540874" sldId="282"/>
            <ac:spMk id="9" creationId="{A94C564F-5469-474E-BA6F-9AF0F4193C8F}"/>
          </ac:spMkLst>
        </pc:spChg>
        <pc:graphicFrameChg chg="mod">
          <ac:chgData name="Davide Di Vita" userId="8238969b-7589-49a7-850c-129f052e4e5c" providerId="ADAL" clId="{D8256E83-A0F9-46D3-9408-285A9F0CCBEB}" dt="2023-02-24T17:45:08.891" v="13840"/>
          <ac:graphicFrameMkLst>
            <pc:docMk/>
            <pc:sldMk cId="3461540874" sldId="282"/>
            <ac:graphicFrameMk id="35" creationId="{6B113A3A-BEDB-4BFA-9847-C185A4035933}"/>
          </ac:graphicFrameMkLst>
        </pc:graphicFrameChg>
        <pc:picChg chg="mod">
          <ac:chgData name="Davide Di Vita" userId="8238969b-7589-49a7-850c-129f052e4e5c" providerId="ADAL" clId="{D8256E83-A0F9-46D3-9408-285A9F0CCBEB}" dt="2023-02-24T16:37:46.333" v="13312" actId="14826"/>
          <ac:picMkLst>
            <pc:docMk/>
            <pc:sldMk cId="3461540874" sldId="282"/>
            <ac:picMk id="17" creationId="{E5805926-6942-49DB-993C-56DD02B00514}"/>
          </ac:picMkLst>
        </pc:picChg>
      </pc:sldChg>
      <pc:sldChg chg="modSp add mod">
        <pc:chgData name="Davide Di Vita" userId="8238969b-7589-49a7-850c-129f052e4e5c" providerId="ADAL" clId="{D8256E83-A0F9-46D3-9408-285A9F0CCBEB}" dt="2023-02-23T16:24:40.773" v="7394" actId="207"/>
        <pc:sldMkLst>
          <pc:docMk/>
          <pc:sldMk cId="1545195170" sldId="283"/>
        </pc:sldMkLst>
        <pc:spChg chg="mod">
          <ac:chgData name="Davide Di Vita" userId="8238969b-7589-49a7-850c-129f052e4e5c" providerId="ADAL" clId="{D8256E83-A0F9-46D3-9408-285A9F0CCBEB}" dt="2023-02-22T10:18:37.196" v="4604" actId="2711"/>
          <ac:spMkLst>
            <pc:docMk/>
            <pc:sldMk cId="1545195170" sldId="283"/>
            <ac:spMk id="6" creationId="{F0F0B775-14A5-9237-3854-E737921FD4AB}"/>
          </ac:spMkLst>
        </pc:spChg>
        <pc:spChg chg="mod">
          <ac:chgData name="Davide Di Vita" userId="8238969b-7589-49a7-850c-129f052e4e5c" providerId="ADAL" clId="{D8256E83-A0F9-46D3-9408-285A9F0CCBEB}" dt="2023-02-22T10:18:35.593" v="4603" actId="2711"/>
          <ac:spMkLst>
            <pc:docMk/>
            <pc:sldMk cId="1545195170" sldId="283"/>
            <ac:spMk id="18" creationId="{19DF8B67-1792-4177-B628-E6D1179A5627}"/>
          </ac:spMkLst>
        </pc:spChg>
        <pc:spChg chg="mod">
          <ac:chgData name="Davide Di Vita" userId="8238969b-7589-49a7-850c-129f052e4e5c" providerId="ADAL" clId="{D8256E83-A0F9-46D3-9408-285A9F0CCBEB}" dt="2023-02-22T10:18:35.593" v="4603" actId="2711"/>
          <ac:spMkLst>
            <pc:docMk/>
            <pc:sldMk cId="1545195170" sldId="283"/>
            <ac:spMk id="19" creationId="{F7CCD0CF-D045-433D-898E-AD1BE49E693D}"/>
          </ac:spMkLst>
        </pc:spChg>
        <pc:spChg chg="mod">
          <ac:chgData name="Davide Di Vita" userId="8238969b-7589-49a7-850c-129f052e4e5c" providerId="ADAL" clId="{D8256E83-A0F9-46D3-9408-285A9F0CCBEB}" dt="2023-02-23T16:24:40.773" v="7394" actId="207"/>
          <ac:spMkLst>
            <pc:docMk/>
            <pc:sldMk cId="1545195170" sldId="283"/>
            <ac:spMk id="23" creationId="{4120F52F-A628-4CAC-BEBD-2D2E5EC96544}"/>
          </ac:spMkLst>
        </pc:spChg>
        <pc:spChg chg="mod">
          <ac:chgData name="Davide Di Vita" userId="8238969b-7589-49a7-850c-129f052e4e5c" providerId="ADAL" clId="{D8256E83-A0F9-46D3-9408-285A9F0CCBEB}" dt="2023-02-21T12:49:48.290" v="1021" actId="121"/>
          <ac:spMkLst>
            <pc:docMk/>
            <pc:sldMk cId="1545195170" sldId="283"/>
            <ac:spMk id="27" creationId="{24258C7B-DAD1-4DAA-8E4A-9E7C0441A92C}"/>
          </ac:spMkLst>
        </pc:sp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2073613100" sldId="283"/>
        </pc:sldMkLst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433462203" sldId="284"/>
        </pc:sldMkLst>
      </pc:sldChg>
      <pc:sldChg chg="modSp add mod">
        <pc:chgData name="Davide Di Vita" userId="8238969b-7589-49a7-850c-129f052e4e5c" providerId="ADAL" clId="{D8256E83-A0F9-46D3-9408-285A9F0CCBEB}" dt="2023-02-24T17:44:57.119" v="13839" actId="14100"/>
        <pc:sldMkLst>
          <pc:docMk/>
          <pc:sldMk cId="2073613100" sldId="284"/>
        </pc:sldMkLst>
        <pc:spChg chg="mod">
          <ac:chgData name="Davide Di Vita" userId="8238969b-7589-49a7-850c-129f052e4e5c" providerId="ADAL" clId="{D8256E83-A0F9-46D3-9408-285A9F0CCBEB}" dt="2023-02-24T17:44:57.119" v="13839" actId="14100"/>
          <ac:spMkLst>
            <pc:docMk/>
            <pc:sldMk cId="2073613100" sldId="284"/>
            <ac:spMk id="3" creationId="{70138E0D-032E-2C1F-C09D-1FAE9763EC6D}"/>
          </ac:spMkLst>
        </pc:spChg>
        <pc:graphicFrameChg chg="mod">
          <ac:chgData name="Davide Di Vita" userId="8238969b-7589-49a7-850c-129f052e4e5c" providerId="ADAL" clId="{D8256E83-A0F9-46D3-9408-285A9F0CCBEB}" dt="2023-02-24T17:44:48.707" v="13838"/>
          <ac:graphicFrameMkLst>
            <pc:docMk/>
            <pc:sldMk cId="2073613100" sldId="284"/>
            <ac:graphicFrameMk id="35" creationId="{6B113A3A-BEDB-4BFA-9847-C185A4035933}"/>
          </ac:graphicFrameMkLst>
        </pc:graphicFrameChg>
        <pc:picChg chg="mod">
          <ac:chgData name="Davide Di Vita" userId="8238969b-7589-49a7-850c-129f052e4e5c" providerId="ADAL" clId="{D8256E83-A0F9-46D3-9408-285A9F0CCBEB}" dt="2023-02-21T12:42:20.700" v="694" actId="14826"/>
          <ac:picMkLst>
            <pc:docMk/>
            <pc:sldMk cId="2073613100" sldId="284"/>
            <ac:picMk id="17" creationId="{E5805926-6942-49DB-993C-56DD02B00514}"/>
          </ac:picMkLst>
        </pc:picChg>
      </pc:sldChg>
      <pc:sldChg chg="addSp delSp modSp add del mod">
        <pc:chgData name="Davide Di Vita" userId="8238969b-7589-49a7-850c-129f052e4e5c" providerId="ADAL" clId="{D8256E83-A0F9-46D3-9408-285A9F0CCBEB}" dt="2023-02-22T10:19:06.044" v="4608" actId="113"/>
        <pc:sldMkLst>
          <pc:docMk/>
          <pc:sldMk cId="2723542047" sldId="285"/>
        </pc:sldMkLst>
        <pc:spChg chg="mod">
          <ac:chgData name="Davide Di Vita" userId="8238969b-7589-49a7-850c-129f052e4e5c" providerId="ADAL" clId="{D8256E83-A0F9-46D3-9408-285A9F0CCBEB}" dt="2023-02-21T14:53:05.361" v="2264" actId="1037"/>
          <ac:spMkLst>
            <pc:docMk/>
            <pc:sldMk cId="2723542047" sldId="285"/>
            <ac:spMk id="2" creationId="{4C121BD6-F06C-5871-2F60-F7473DF302A4}"/>
          </ac:spMkLst>
        </pc:spChg>
        <pc:spChg chg="mod">
          <ac:chgData name="Davide Di Vita" userId="8238969b-7589-49a7-850c-129f052e4e5c" providerId="ADAL" clId="{D8256E83-A0F9-46D3-9408-285A9F0CCBEB}" dt="2023-02-21T14:48:37.283" v="2134" actId="1076"/>
          <ac:spMkLst>
            <pc:docMk/>
            <pc:sldMk cId="2723542047" sldId="285"/>
            <ac:spMk id="9" creationId="{BE5DF350-FE57-44CD-A1B7-EACAFD461CBD}"/>
          </ac:spMkLst>
        </pc:spChg>
        <pc:spChg chg="mod">
          <ac:chgData name="Davide Di Vita" userId="8238969b-7589-49a7-850c-129f052e4e5c" providerId="ADAL" clId="{D8256E83-A0F9-46D3-9408-285A9F0CCBEB}" dt="2023-02-22T10:19:06.044" v="4608" actId="113"/>
          <ac:spMkLst>
            <pc:docMk/>
            <pc:sldMk cId="2723542047" sldId="285"/>
            <ac:spMk id="12" creationId="{9BBD7791-1960-4772-AA8B-11076C5E6DB6}"/>
          </ac:spMkLst>
        </pc:spChg>
        <pc:spChg chg="mod">
          <ac:chgData name="Davide Di Vita" userId="8238969b-7589-49a7-850c-129f052e4e5c" providerId="ADAL" clId="{D8256E83-A0F9-46D3-9408-285A9F0CCBEB}" dt="2023-02-21T14:51:19.379" v="2194" actId="1035"/>
          <ac:spMkLst>
            <pc:docMk/>
            <pc:sldMk cId="2723542047" sldId="285"/>
            <ac:spMk id="14" creationId="{7343DA81-235B-441C-9F14-FA8A4A52F461}"/>
          </ac:spMkLst>
        </pc:spChg>
        <pc:spChg chg="mod">
          <ac:chgData name="Davide Di Vita" userId="8238969b-7589-49a7-850c-129f052e4e5c" providerId="ADAL" clId="{D8256E83-A0F9-46D3-9408-285A9F0CCBEB}" dt="2023-02-21T14:52:42.537" v="2236" actId="1037"/>
          <ac:spMkLst>
            <pc:docMk/>
            <pc:sldMk cId="2723542047" sldId="285"/>
            <ac:spMk id="38" creationId="{C3C9A7CB-1C21-43B1-B053-D88FEF388E15}"/>
          </ac:spMkLst>
        </pc:spChg>
        <pc:picChg chg="del">
          <ac:chgData name="Davide Di Vita" userId="8238969b-7589-49a7-850c-129f052e4e5c" providerId="ADAL" clId="{D8256E83-A0F9-46D3-9408-285A9F0CCBEB}" dt="2023-02-21T14:47:59.462" v="2120" actId="478"/>
          <ac:picMkLst>
            <pc:docMk/>
            <pc:sldMk cId="2723542047" sldId="285"/>
            <ac:picMk id="6" creationId="{332A0DE7-07B4-4B23-A0C7-422D2CEF6EC0}"/>
          </ac:picMkLst>
        </pc:picChg>
        <pc:picChg chg="add del mod">
          <ac:chgData name="Davide Di Vita" userId="8238969b-7589-49a7-850c-129f052e4e5c" providerId="ADAL" clId="{D8256E83-A0F9-46D3-9408-285A9F0CCBEB}" dt="2023-02-21T14:50:17.732" v="2149"/>
          <ac:picMkLst>
            <pc:docMk/>
            <pc:sldMk cId="2723542047" sldId="285"/>
            <ac:picMk id="7" creationId="{C0CC7206-150F-52FE-F64F-1D6DD135A114}"/>
          </ac:picMkLst>
        </pc:picChg>
        <pc:picChg chg="add mod">
          <ac:chgData name="Davide Di Vita" userId="8238969b-7589-49a7-850c-129f052e4e5c" providerId="ADAL" clId="{D8256E83-A0F9-46D3-9408-285A9F0CCBEB}" dt="2023-02-21T14:52:02.516" v="2231" actId="1076"/>
          <ac:picMkLst>
            <pc:docMk/>
            <pc:sldMk cId="2723542047" sldId="285"/>
            <ac:picMk id="10" creationId="{A76E2BCE-5071-B962-C8F6-2527E15E228B}"/>
          </ac:picMkLst>
        </pc:picChg>
        <pc:cxnChg chg="mod">
          <ac:chgData name="Davide Di Vita" userId="8238969b-7589-49a7-850c-129f052e4e5c" providerId="ADAL" clId="{D8256E83-A0F9-46D3-9408-285A9F0CCBEB}" dt="2023-02-21T14:52:13.473" v="2232" actId="14100"/>
          <ac:cxnSpMkLst>
            <pc:docMk/>
            <pc:sldMk cId="2723542047" sldId="285"/>
            <ac:cxnSpMk id="19" creationId="{42727035-9D6D-4A29-AF4F-0B8C6EAA820D}"/>
          </ac:cxnSpMkLst>
        </pc:cxnChg>
        <pc:cxnChg chg="mod">
          <ac:chgData name="Davide Di Vita" userId="8238969b-7589-49a7-850c-129f052e4e5c" providerId="ADAL" clId="{D8256E83-A0F9-46D3-9408-285A9F0CCBEB}" dt="2023-02-21T14:51:19.379" v="2194" actId="1035"/>
          <ac:cxnSpMkLst>
            <pc:docMk/>
            <pc:sldMk cId="2723542047" sldId="285"/>
            <ac:cxnSpMk id="20" creationId="{506B6C15-B3A0-47BF-84FC-1F6851E36F39}"/>
          </ac:cxnSpMkLst>
        </pc:cxnChg>
        <pc:cxnChg chg="mod">
          <ac:chgData name="Davide Di Vita" userId="8238969b-7589-49a7-850c-129f052e4e5c" providerId="ADAL" clId="{D8256E83-A0F9-46D3-9408-285A9F0CCBEB}" dt="2023-02-21T14:53:05.361" v="2264" actId="1037"/>
          <ac:cxnSpMkLst>
            <pc:docMk/>
            <pc:sldMk cId="2723542047" sldId="285"/>
            <ac:cxnSpMk id="37" creationId="{A4E53E43-073C-42FB-ADAC-6A47DDF4E222}"/>
          </ac:cxnSpMkLst>
        </pc:cxnChg>
      </pc:sldChg>
      <pc:sldChg chg="addSp delSp modSp add del mod modAnim modShow">
        <pc:chgData name="Davide Di Vita" userId="8238969b-7589-49a7-850c-129f052e4e5c" providerId="ADAL" clId="{D8256E83-A0F9-46D3-9408-285A9F0CCBEB}" dt="2023-02-27T10:07:40.462" v="16034" actId="313"/>
        <pc:sldMkLst>
          <pc:docMk/>
          <pc:sldMk cId="3964861905" sldId="286"/>
        </pc:sldMkLst>
        <pc:spChg chg="mod">
          <ac:chgData name="Davide Di Vita" userId="8238969b-7589-49a7-850c-129f052e4e5c" providerId="ADAL" clId="{D8256E83-A0F9-46D3-9408-285A9F0CCBEB}" dt="2023-02-21T13:10:58.629" v="1095" actId="20577"/>
          <ac:spMkLst>
            <pc:docMk/>
            <pc:sldMk cId="3964861905" sldId="286"/>
            <ac:spMk id="3" creationId="{A3DFFFB2-1BF9-8699-FF86-CF062D014A53}"/>
          </ac:spMkLst>
        </pc:spChg>
        <pc:spChg chg="mod">
          <ac:chgData name="Davide Di Vita" userId="8238969b-7589-49a7-850c-129f052e4e5c" providerId="ADAL" clId="{D8256E83-A0F9-46D3-9408-285A9F0CCBEB}" dt="2023-02-26T18:25:25.199" v="15445" actId="1035"/>
          <ac:spMkLst>
            <pc:docMk/>
            <pc:sldMk cId="3964861905" sldId="286"/>
            <ac:spMk id="4" creationId="{B1D79F21-2DA8-ED78-9241-D8BE6F73A721}"/>
          </ac:spMkLst>
        </pc:spChg>
        <pc:spChg chg="del mod">
          <ac:chgData name="Davide Di Vita" userId="8238969b-7589-49a7-850c-129f052e4e5c" providerId="ADAL" clId="{D8256E83-A0F9-46D3-9408-285A9F0CCBEB}" dt="2023-02-26T18:21:45.438" v="15201" actId="478"/>
          <ac:spMkLst>
            <pc:docMk/>
            <pc:sldMk cId="3964861905" sldId="286"/>
            <ac:spMk id="6" creationId="{1C16F209-4AD8-E7B6-5D2F-6E38210E1DA2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29" creationId="{5C07607A-FC4E-2487-C719-ADAB89CB156B}"/>
          </ac:spMkLst>
        </pc:spChg>
        <pc:spChg chg="mod">
          <ac:chgData name="Davide Di Vita" userId="8238969b-7589-49a7-850c-129f052e4e5c" providerId="ADAL" clId="{D8256E83-A0F9-46D3-9408-285A9F0CCBEB}" dt="2023-02-27T10:07:40.462" v="16034" actId="313"/>
          <ac:spMkLst>
            <pc:docMk/>
            <pc:sldMk cId="3964861905" sldId="286"/>
            <ac:spMk id="30" creationId="{0A27FE05-7942-B9B2-389E-F74AF715F827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31" creationId="{27953F84-8BF4-37C5-C006-AE1417D301F1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32" creationId="{5671F8A0-C81C-FFD1-5BC0-9A0CDDC69FC1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33" creationId="{2A8DBB30-3244-8AF7-A418-553E77B21EBD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34" creationId="{AD883497-FCAA-0C38-7458-D98BC22BBDC1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38" creationId="{66081AE7-09DB-0768-B138-8A7D429C8086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41" creationId="{5D3E1D8E-4F23-726F-E218-CB396648F999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42" creationId="{F9D4BFBC-6E28-8739-D4C4-AE5558B5EEDB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45" creationId="{394267DF-20CB-4D8D-7279-07C46A12062E}"/>
          </ac:spMkLst>
        </pc:spChg>
        <pc:spChg chg="mod">
          <ac:chgData name="Davide Di Vita" userId="8238969b-7589-49a7-850c-129f052e4e5c" providerId="ADAL" clId="{D8256E83-A0F9-46D3-9408-285A9F0CCBEB}" dt="2023-02-26T18:23:36.770" v="15382" actId="20578"/>
          <ac:spMkLst>
            <pc:docMk/>
            <pc:sldMk cId="3964861905" sldId="286"/>
            <ac:spMk id="47" creationId="{C2A90761-5367-82C5-C5CE-ED1E45589F6B}"/>
          </ac:spMkLst>
        </pc:spChg>
        <pc:spChg chg="mod">
          <ac:chgData name="Davide Di Vita" userId="8238969b-7589-49a7-850c-129f052e4e5c" providerId="ADAL" clId="{D8256E83-A0F9-46D3-9408-285A9F0CCBEB}" dt="2023-02-26T18:25:18.482" v="15443" actId="1038"/>
          <ac:spMkLst>
            <pc:docMk/>
            <pc:sldMk cId="3964861905" sldId="286"/>
            <ac:spMk id="50" creationId="{E5570E73-AFDD-4278-3332-1C28F61C9E9C}"/>
          </ac:spMkLst>
        </pc:spChg>
        <pc:spChg chg="del">
          <ac:chgData name="Davide Di Vita" userId="8238969b-7589-49a7-850c-129f052e4e5c" providerId="ADAL" clId="{D8256E83-A0F9-46D3-9408-285A9F0CCBEB}" dt="2023-02-26T18:16:24.874" v="15089" actId="478"/>
          <ac:spMkLst>
            <pc:docMk/>
            <pc:sldMk cId="3964861905" sldId="286"/>
            <ac:spMk id="52" creationId="{2E99E078-55D7-5D39-C510-1B4550E924C6}"/>
          </ac:spMkLst>
        </pc:spChg>
        <pc:spChg chg="mod">
          <ac:chgData name="Davide Di Vita" userId="8238969b-7589-49a7-850c-129f052e4e5c" providerId="ADAL" clId="{D8256E83-A0F9-46D3-9408-285A9F0CCBEB}" dt="2023-02-21T13:03:23.210" v="1075" actId="114"/>
          <ac:spMkLst>
            <pc:docMk/>
            <pc:sldMk cId="3964861905" sldId="286"/>
            <ac:spMk id="60" creationId="{F4BC92B1-C60C-ABDE-6DA5-EA340D3F416B}"/>
          </ac:spMkLst>
        </pc:spChg>
        <pc:spChg chg="mod">
          <ac:chgData name="Davide Di Vita" userId="8238969b-7589-49a7-850c-129f052e4e5c" providerId="ADAL" clId="{D8256E83-A0F9-46D3-9408-285A9F0CCBEB}" dt="2023-02-21T13:03:23.210" v="1075" actId="114"/>
          <ac:spMkLst>
            <pc:docMk/>
            <pc:sldMk cId="3964861905" sldId="286"/>
            <ac:spMk id="61" creationId="{7AC2C2B4-E6CF-826C-D150-F1FA5D966333}"/>
          </ac:spMkLst>
        </pc:spChg>
        <pc:grpChg chg="mod">
          <ac:chgData name="Davide Di Vita" userId="8238969b-7589-49a7-850c-129f052e4e5c" providerId="ADAL" clId="{D8256E83-A0F9-46D3-9408-285A9F0CCBEB}" dt="2023-02-26T18:23:36.770" v="15382" actId="20578"/>
          <ac:grpSpMkLst>
            <pc:docMk/>
            <pc:sldMk cId="3964861905" sldId="286"/>
            <ac:grpSpMk id="26" creationId="{5B4AC194-9ECE-8707-591C-62460C168547}"/>
          </ac:grpSpMkLst>
        </pc:grpChg>
        <pc:grpChg chg="mod">
          <ac:chgData name="Davide Di Vita" userId="8238969b-7589-49a7-850c-129f052e4e5c" providerId="ADAL" clId="{D8256E83-A0F9-46D3-9408-285A9F0CCBEB}" dt="2023-02-26T18:23:36.770" v="15382" actId="20578"/>
          <ac:grpSpMkLst>
            <pc:docMk/>
            <pc:sldMk cId="3964861905" sldId="286"/>
            <ac:grpSpMk id="53" creationId="{085707C6-4A8B-3237-36E4-6FD136F226C6}"/>
          </ac:grpSpMkLst>
        </pc:grpChg>
        <pc:grpChg chg="del">
          <ac:chgData name="Davide Di Vita" userId="8238969b-7589-49a7-850c-129f052e4e5c" providerId="ADAL" clId="{D8256E83-A0F9-46D3-9408-285A9F0CCBEB}" dt="2023-02-26T18:16:24.874" v="15089" actId="478"/>
          <ac:grpSpMkLst>
            <pc:docMk/>
            <pc:sldMk cId="3964861905" sldId="286"/>
            <ac:grpSpMk id="54" creationId="{BD1D3F63-EA45-22AE-C17C-E898AA45F027}"/>
          </ac:grpSpMkLst>
        </pc:grpChg>
        <pc:grpChg chg="del mod">
          <ac:chgData name="Davide Di Vita" userId="8238969b-7589-49a7-850c-129f052e4e5c" providerId="ADAL" clId="{D8256E83-A0F9-46D3-9408-285A9F0CCBEB}" dt="2023-02-24T15:08:11.159" v="10226" actId="478"/>
          <ac:grpSpMkLst>
            <pc:docMk/>
            <pc:sldMk cId="3964861905" sldId="286"/>
            <ac:grpSpMk id="58" creationId="{46783DD0-C48F-34A2-D2B8-3F9F93B59A3F}"/>
          </ac:grpSpMkLst>
        </pc:grpChg>
        <pc:grpChg chg="mod">
          <ac:chgData name="Davide Di Vita" userId="8238969b-7589-49a7-850c-129f052e4e5c" providerId="ADAL" clId="{D8256E83-A0F9-46D3-9408-285A9F0CCBEB}" dt="2023-02-26T18:25:26.018" v="15446" actId="1035"/>
          <ac:grpSpMkLst>
            <pc:docMk/>
            <pc:sldMk cId="3964861905" sldId="286"/>
            <ac:grpSpMk id="62" creationId="{54B3B81D-C2AB-9CC8-46BD-0614F5322839}"/>
          </ac:grpSpMkLst>
        </pc:grpChg>
        <pc:picChg chg="add del mod">
          <ac:chgData name="Davide Di Vita" userId="8238969b-7589-49a7-850c-129f052e4e5c" providerId="ADAL" clId="{D8256E83-A0F9-46D3-9408-285A9F0CCBEB}" dt="2023-02-24T14:53:10.768" v="9563"/>
          <ac:picMkLst>
            <pc:docMk/>
            <pc:sldMk cId="3964861905" sldId="286"/>
            <ac:picMk id="2" creationId="{21ED0919-EBAF-C23F-1CFC-4441C599E61D}"/>
          </ac:picMkLst>
        </pc:picChg>
        <pc:picChg chg="mod">
          <ac:chgData name="Davide Di Vita" userId="8238969b-7589-49a7-850c-129f052e4e5c" providerId="ADAL" clId="{D8256E83-A0F9-46D3-9408-285A9F0CCBEB}" dt="2023-02-26T18:25:29.416" v="15449" actId="1035"/>
          <ac:picMkLst>
            <pc:docMk/>
            <pc:sldMk cId="3964861905" sldId="286"/>
            <ac:picMk id="2" creationId="{F89CA67C-253D-8083-BF31-196E78B89EA7}"/>
          </ac:picMkLst>
        </pc:picChg>
        <pc:picChg chg="mod">
          <ac:chgData name="Davide Di Vita" userId="8238969b-7589-49a7-850c-129f052e4e5c" providerId="ADAL" clId="{D8256E83-A0F9-46D3-9408-285A9F0CCBEB}" dt="2023-02-26T18:25:39.202" v="15451" actId="1038"/>
          <ac:picMkLst>
            <pc:docMk/>
            <pc:sldMk cId="3964861905" sldId="286"/>
            <ac:picMk id="5" creationId="{2C84DA1F-D455-E82E-764B-1E3A7259EE1E}"/>
          </ac:picMkLst>
        </pc:pic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27" creationId="{B7D44352-4DFC-8718-1AA0-3F6EBB594D8E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28" creationId="{A99CD126-D0EE-92FF-B408-6A184A352970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35" creationId="{DAF0D3E7-27CC-1143-4694-02A149079D58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36" creationId="{84A36CD8-D638-22FC-4A5B-3B7B6729274C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37" creationId="{C4B86AFA-56B0-F62E-B79D-3AD92AF13220}"/>
          </ac:cxnSpMkLst>
        </pc:cxnChg>
        <pc:cxnChg chg="mod or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39" creationId="{08F1FD44-EB03-FE2A-5A97-B7388778BCF3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40" creationId="{CC529B20-C03B-B9CE-E707-EF869A31F948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43" creationId="{5CAAA5F6-0303-B7CD-1470-4D7DA6652290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44" creationId="{A9BBB97A-7532-A63E-6F13-CB1E1E79E637}"/>
          </ac:cxnSpMkLst>
        </pc:cxnChg>
        <pc:cxnChg chg="mod">
          <ac:chgData name="Davide Di Vita" userId="8238969b-7589-49a7-850c-129f052e4e5c" providerId="ADAL" clId="{D8256E83-A0F9-46D3-9408-285A9F0CCBEB}" dt="2023-02-26T18:23:36.770" v="15382" actId="20578"/>
          <ac:cxnSpMkLst>
            <pc:docMk/>
            <pc:sldMk cId="3964861905" sldId="286"/>
            <ac:cxnSpMk id="46" creationId="{2EB3058E-4E2A-C4F5-2625-F43727B04231}"/>
          </ac:cxnSpMkLst>
        </pc:cxnChg>
        <pc:cxnChg chg="del mod">
          <ac:chgData name="Davide Di Vita" userId="8238969b-7589-49a7-850c-129f052e4e5c" providerId="ADAL" clId="{D8256E83-A0F9-46D3-9408-285A9F0CCBEB}" dt="2023-02-26T18:16:25.730" v="15090" actId="478"/>
          <ac:cxnSpMkLst>
            <pc:docMk/>
            <pc:sldMk cId="3964861905" sldId="286"/>
            <ac:cxnSpMk id="55" creationId="{CCEE507D-4E90-77A8-F7C3-E44534232A81}"/>
          </ac:cxnSpMkLst>
        </pc:cxnChg>
        <pc:cxnChg chg="add mod">
          <ac:chgData name="Davide Di Vita" userId="8238969b-7589-49a7-850c-129f052e4e5c" providerId="ADAL" clId="{D8256E83-A0F9-46D3-9408-285A9F0CCBEB}" dt="2023-02-26T18:27:50.665" v="15532" actId="1038"/>
          <ac:cxnSpMkLst>
            <pc:docMk/>
            <pc:sldMk cId="3964861905" sldId="286"/>
            <ac:cxnSpMk id="63" creationId="{25D7D4C4-C326-1AA8-6B65-5452598EFCE4}"/>
          </ac:cxnSpMkLst>
        </pc:cxnChg>
      </pc:sldChg>
      <pc:sldChg chg="modSp add mod">
        <pc:chgData name="Davide Di Vita" userId="8238969b-7589-49a7-850c-129f052e4e5c" providerId="ADAL" clId="{D8256E83-A0F9-46D3-9408-285A9F0CCBEB}" dt="2023-02-24T17:45:41.543" v="13843" actId="14100"/>
        <pc:sldMkLst>
          <pc:docMk/>
          <pc:sldMk cId="433462203" sldId="287"/>
        </pc:sldMkLst>
        <pc:spChg chg="mod">
          <ac:chgData name="Davide Di Vita" userId="8238969b-7589-49a7-850c-129f052e4e5c" providerId="ADAL" clId="{D8256E83-A0F9-46D3-9408-285A9F0CCBEB}" dt="2023-02-24T17:45:41.543" v="13843" actId="14100"/>
          <ac:spMkLst>
            <pc:docMk/>
            <pc:sldMk cId="433462203" sldId="287"/>
            <ac:spMk id="3" creationId="{70138E0D-032E-2C1F-C09D-1FAE9763EC6D}"/>
          </ac:spMkLst>
        </pc:spChg>
        <pc:graphicFrameChg chg="mod">
          <ac:chgData name="Davide Di Vita" userId="8238969b-7589-49a7-850c-129f052e4e5c" providerId="ADAL" clId="{D8256E83-A0F9-46D3-9408-285A9F0CCBEB}" dt="2023-02-24T17:45:20.210" v="13841"/>
          <ac:graphicFrameMkLst>
            <pc:docMk/>
            <pc:sldMk cId="433462203" sldId="287"/>
            <ac:graphicFrameMk id="35" creationId="{6B113A3A-BEDB-4BFA-9847-C185A4035933}"/>
          </ac:graphicFrameMkLst>
        </pc:graphicFrameChg>
        <pc:picChg chg="mod">
          <ac:chgData name="Davide Di Vita" userId="8238969b-7589-49a7-850c-129f052e4e5c" providerId="ADAL" clId="{D8256E83-A0F9-46D3-9408-285A9F0CCBEB}" dt="2023-02-24T17:45:36.691" v="13842" actId="14826"/>
          <ac:picMkLst>
            <pc:docMk/>
            <pc:sldMk cId="433462203" sldId="287"/>
            <ac:picMk id="17" creationId="{E5805926-6942-49DB-993C-56DD02B00514}"/>
          </ac:picMkLst>
        </pc:pic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1915970615" sldId="287"/>
        </pc:sldMkLst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1795373633" sldId="288"/>
        </pc:sldMkLst>
      </pc:sldChg>
      <pc:sldChg chg="addSp delSp modSp add mod">
        <pc:chgData name="Davide Di Vita" userId="8238969b-7589-49a7-850c-129f052e4e5c" providerId="ADAL" clId="{D8256E83-A0F9-46D3-9408-285A9F0CCBEB}" dt="2023-02-27T16:46:17.777" v="18958" actId="165"/>
        <pc:sldMkLst>
          <pc:docMk/>
          <pc:sldMk cId="1915970615" sldId="288"/>
        </pc:sldMkLst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6" creationId="{7143E816-45DD-F0EC-1E5B-402FEC63489A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8" creationId="{9287803D-3F64-5550-BE74-4A6930B0EBFD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11" creationId="{B5715FFF-1E4C-A375-12E7-124834C0643C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12" creationId="{2478DB19-6ECC-D727-1241-31E0D35951A0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14" creationId="{27AB9752-795F-5500-4569-E649FC8AC5FB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16" creationId="{488F76BA-C4DC-C440-84E3-035CFACF6D53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17" creationId="{64E261AC-3BB1-6216-0129-76261A4ADF79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18" creationId="{9E84B956-8272-6128-D63A-FF5C753F821A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23" creationId="{0CC865DF-0FD4-57A1-06C3-007B774C86B0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24" creationId="{6BB1DF9A-EB6B-CA5E-B5C2-DF8B520EACCA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26" creationId="{CC566B7E-6406-277F-88D0-7FD30C150C12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32" creationId="{759D8E9F-9173-733C-2E76-0D3D57D96149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35" creationId="{6468785D-FFD2-36CB-41B7-4B8200A2D1F7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36" creationId="{E9B2FAF4-6AAF-1DD2-EEE5-A2BA02654BDB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41" creationId="{4F91BB2A-DC9C-11E5-9555-1C03D2EC89F6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42" creationId="{43D032C3-4974-7288-0A00-3CFC4786C528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43" creationId="{9EEB6F90-EEE7-113D-584F-D71137A2904C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44" creationId="{84F13898-E2E6-2A4B-C1F6-0F9C4A1968CD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45" creationId="{6FB86073-FC4A-2718-2D02-534622D5CD89}"/>
          </ac:spMkLst>
        </pc:spChg>
        <pc:spChg chg="mod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46" creationId="{8A1E7B69-FFD1-E847-77F1-194374AA5E98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52" creationId="{3C3809FF-2F91-B64D-9253-67E82EDF8685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55" creationId="{51526B55-022F-1144-C200-C7BC5757E564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71" creationId="{F5E2FA3F-2CA3-35C7-DBE8-FF3454BF5C37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72" creationId="{D932330A-3379-446F-BBC1-7E23538D0BC0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86" creationId="{41276BC6-109C-C14A-52AC-F9DE4B91DAAA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87" creationId="{83481FC2-4732-C353-AACA-A655D5E97B61}"/>
          </ac:spMkLst>
        </pc:spChg>
        <pc:spChg chg="mod topLvl">
          <ac:chgData name="Davide Di Vita" userId="8238969b-7589-49a7-850c-129f052e4e5c" providerId="ADAL" clId="{D8256E83-A0F9-46D3-9408-285A9F0CCBEB}" dt="2023-02-27T16:46:17.777" v="18958" actId="165"/>
          <ac:spMkLst>
            <pc:docMk/>
            <pc:sldMk cId="1915970615" sldId="288"/>
            <ac:spMk id="91" creationId="{C8A8D623-2D26-3786-D6C1-92E695141460}"/>
          </ac:spMkLst>
        </pc:spChg>
        <pc:grpChg chg="mod topLvl">
          <ac:chgData name="Davide Di Vita" userId="8238969b-7589-49a7-850c-129f052e4e5c" providerId="ADAL" clId="{D8256E83-A0F9-46D3-9408-285A9F0CCBEB}" dt="2023-02-27T16:46:17.777" v="18958" actId="165"/>
          <ac:grpSpMkLst>
            <pc:docMk/>
            <pc:sldMk cId="1915970615" sldId="288"/>
            <ac:grpSpMk id="31" creationId="{0DE2C600-EF26-A13B-23B8-52A64993A9D1}"/>
          </ac:grpSpMkLst>
        </pc:grpChg>
        <pc:grpChg chg="add del mod">
          <ac:chgData name="Davide Di Vita" userId="8238969b-7589-49a7-850c-129f052e4e5c" providerId="ADAL" clId="{D8256E83-A0F9-46D3-9408-285A9F0CCBEB}" dt="2023-02-27T16:46:17.777" v="18958" actId="165"/>
          <ac:grpSpMkLst>
            <pc:docMk/>
            <pc:sldMk cId="1915970615" sldId="288"/>
            <ac:grpSpMk id="97" creationId="{7A7FCB42-69FF-AD96-58CC-B22153D8D440}"/>
          </ac:grpSpMkLst>
        </pc:grpChg>
        <pc:picChg chg="mod topLvl">
          <ac:chgData name="Davide Di Vita" userId="8238969b-7589-49a7-850c-129f052e4e5c" providerId="ADAL" clId="{D8256E83-A0F9-46D3-9408-285A9F0CCBEB}" dt="2023-02-27T16:46:17.777" v="18958" actId="165"/>
          <ac:picMkLst>
            <pc:docMk/>
            <pc:sldMk cId="1915970615" sldId="288"/>
            <ac:picMk id="19" creationId="{2C7DCDED-9198-9137-B8A3-99CD74282544}"/>
          </ac:picMkLst>
        </pc:picChg>
        <pc:picChg chg="mod topLvl">
          <ac:chgData name="Davide Di Vita" userId="8238969b-7589-49a7-850c-129f052e4e5c" providerId="ADAL" clId="{D8256E83-A0F9-46D3-9408-285A9F0CCBEB}" dt="2023-02-27T16:46:17.777" v="18958" actId="165"/>
          <ac:picMkLst>
            <pc:docMk/>
            <pc:sldMk cId="1915970615" sldId="288"/>
            <ac:picMk id="21" creationId="{3876CE01-D18E-9BFB-7D09-8A031AA12996}"/>
          </ac:picMkLst>
        </pc:pic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7" creationId="{B5D8D063-412A-74D0-C856-1910A8491201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9" creationId="{FDF302FC-F3A8-0622-639F-7DE40F6BA43A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10" creationId="{D4DA4C65-390A-081B-0866-F4BD6C065014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15" creationId="{AFB47065-AED4-DF44-AB34-6E256B2013D4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20" creationId="{61C2BAA0-8B59-708F-85E3-37B3B32B5491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22" creationId="{1F11287B-DF18-2C7F-F73D-BFFEE943A1BC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25" creationId="{CB1150A2-71D3-F7BC-EBBA-921DBA4D8B13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33" creationId="{7D852B41-C05B-7D69-F43F-2AA984C26715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34" creationId="{9F2B72D0-8B90-1CC4-EE7A-46175E4402D3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37" creationId="{364272AF-2FEF-4658-8FBE-1B2FF0D992BE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38" creationId="{23A568FD-D09F-875D-A7B7-2AF6ADBE9119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39" creationId="{A02A7DA2-67E9-06D9-AF5B-97E6BE7D4FB1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40" creationId="{8E48D321-6CDE-C9B9-EC55-D6B677CE0583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47" creationId="{9EBA585C-6A38-6546-C7DC-805A9CD4CC8C}"/>
          </ac:cxnSpMkLst>
        </pc:cxnChg>
        <pc:cxnChg chg="mod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48" creationId="{0D1B4A0E-6903-6069-9267-8CE4D82B2C23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73" creationId="{F6B9CF8B-625C-68D8-4BB6-25DC78A2A8C3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76" creationId="{A351DEE6-7772-C711-2E24-493A2F72E0C5}"/>
          </ac:cxnSpMkLst>
        </pc:cxnChg>
        <pc:cxnChg chg="mod topLvl">
          <ac:chgData name="Davide Di Vita" userId="8238969b-7589-49a7-850c-129f052e4e5c" providerId="ADAL" clId="{D8256E83-A0F9-46D3-9408-285A9F0CCBEB}" dt="2023-02-27T16:46:17.777" v="18958" actId="165"/>
          <ac:cxnSpMkLst>
            <pc:docMk/>
            <pc:sldMk cId="1915970615" sldId="288"/>
            <ac:cxnSpMk id="88" creationId="{C5B0277D-CB89-2C93-4105-A21049007B20}"/>
          </ac:cxnSpMkLst>
        </pc:cxn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1182320890" sldId="289"/>
        </pc:sldMkLst>
      </pc:sldChg>
      <pc:sldChg chg="addSp delSp modSp new mod">
        <pc:chgData name="Davide Di Vita" userId="8238969b-7589-49a7-850c-129f052e4e5c" providerId="ADAL" clId="{D8256E83-A0F9-46D3-9408-285A9F0CCBEB}" dt="2023-02-24T17:59:40.282" v="14167" actId="20577"/>
        <pc:sldMkLst>
          <pc:docMk/>
          <pc:sldMk cId="2230128698" sldId="289"/>
        </pc:sldMkLst>
        <pc:spChg chg="add del mod">
          <ac:chgData name="Davide Di Vita" userId="8238969b-7589-49a7-850c-129f052e4e5c" providerId="ADAL" clId="{D8256E83-A0F9-46D3-9408-285A9F0CCBEB}" dt="2023-02-24T17:55:20.883" v="13995" actId="478"/>
          <ac:spMkLst>
            <pc:docMk/>
            <pc:sldMk cId="2230128698" sldId="289"/>
            <ac:spMk id="2" creationId="{83E99A74-0AFA-7204-7E02-A67175A8E73F}"/>
          </ac:spMkLst>
        </pc:spChg>
        <pc:spChg chg="mod">
          <ac:chgData name="Davide Di Vita" userId="8238969b-7589-49a7-850c-129f052e4e5c" providerId="ADAL" clId="{D8256E83-A0F9-46D3-9408-285A9F0CCBEB}" dt="2023-02-24T17:53:15.046" v="13936" actId="20577"/>
          <ac:spMkLst>
            <pc:docMk/>
            <pc:sldMk cId="2230128698" sldId="289"/>
            <ac:spMk id="3" creationId="{474966AB-E348-C224-8247-53E7B50A6720}"/>
          </ac:spMkLst>
        </pc:spChg>
        <pc:spChg chg="add mod">
          <ac:chgData name="Davide Di Vita" userId="8238969b-7589-49a7-850c-129f052e4e5c" providerId="ADAL" clId="{D8256E83-A0F9-46D3-9408-285A9F0CCBEB}" dt="2023-02-24T17:56:52.130" v="14025" actId="1035"/>
          <ac:spMkLst>
            <pc:docMk/>
            <pc:sldMk cId="2230128698" sldId="289"/>
            <ac:spMk id="4" creationId="{669BBD04-E60D-7F09-9A97-4DCED42A319E}"/>
          </ac:spMkLst>
        </pc:spChg>
        <pc:spChg chg="add del mod">
          <ac:chgData name="Davide Di Vita" userId="8238969b-7589-49a7-850c-129f052e4e5c" providerId="ADAL" clId="{D8256E83-A0F9-46D3-9408-285A9F0CCBEB}" dt="2023-02-24T17:50:12.860" v="13903" actId="478"/>
          <ac:spMkLst>
            <pc:docMk/>
            <pc:sldMk cId="2230128698" sldId="289"/>
            <ac:spMk id="6" creationId="{093E8C9F-0B3F-B586-47DD-FD0D258D29AA}"/>
          </ac:spMkLst>
        </pc:spChg>
        <pc:spChg chg="add mod">
          <ac:chgData name="Davide Di Vita" userId="8238969b-7589-49a7-850c-129f052e4e5c" providerId="ADAL" clId="{D8256E83-A0F9-46D3-9408-285A9F0CCBEB}" dt="2023-02-24T17:57:27.147" v="14051" actId="1038"/>
          <ac:spMkLst>
            <pc:docMk/>
            <pc:sldMk cId="2230128698" sldId="289"/>
            <ac:spMk id="8" creationId="{2B9B42DD-61A0-0716-E87C-5EC8E43580D2}"/>
          </ac:spMkLst>
        </pc:spChg>
        <pc:spChg chg="add mod">
          <ac:chgData name="Davide Di Vita" userId="8238969b-7589-49a7-850c-129f052e4e5c" providerId="ADAL" clId="{D8256E83-A0F9-46D3-9408-285A9F0CCBEB}" dt="2023-02-24T17:59:40.282" v="14167" actId="20577"/>
          <ac:spMkLst>
            <pc:docMk/>
            <pc:sldMk cId="2230128698" sldId="289"/>
            <ac:spMk id="10" creationId="{0FEB3449-BDA6-EAA9-4E39-11BCF362A895}"/>
          </ac:spMkLst>
        </pc:spChg>
        <pc:picChg chg="add mod">
          <ac:chgData name="Davide Di Vita" userId="8238969b-7589-49a7-850c-129f052e4e5c" providerId="ADAL" clId="{D8256E83-A0F9-46D3-9408-285A9F0CCBEB}" dt="2023-02-24T17:57:08.808" v="14034" actId="1076"/>
          <ac:picMkLst>
            <pc:docMk/>
            <pc:sldMk cId="2230128698" sldId="289"/>
            <ac:picMk id="5" creationId="{A801AD9F-49A6-7BEA-AD93-BEC3F4EC8DE3}"/>
          </ac:picMkLst>
        </pc:picChg>
        <pc:picChg chg="add mod">
          <ac:chgData name="Davide Di Vita" userId="8238969b-7589-49a7-850c-129f052e4e5c" providerId="ADAL" clId="{D8256E83-A0F9-46D3-9408-285A9F0CCBEB}" dt="2023-02-24T17:57:27.147" v="14051" actId="1038"/>
          <ac:picMkLst>
            <pc:docMk/>
            <pc:sldMk cId="2230128698" sldId="289"/>
            <ac:picMk id="7" creationId="{A89B28D5-8B51-83C8-9363-BA4CCD6E1FD1}"/>
          </ac:picMkLst>
        </pc:picChg>
        <pc:cxnChg chg="add mod">
          <ac:chgData name="Davide Di Vita" userId="8238969b-7589-49a7-850c-129f052e4e5c" providerId="ADAL" clId="{D8256E83-A0F9-46D3-9408-285A9F0CCBEB}" dt="2023-02-24T17:56:48.272" v="14023" actId="1076"/>
          <ac:cxnSpMkLst>
            <pc:docMk/>
            <pc:sldMk cId="2230128698" sldId="289"/>
            <ac:cxnSpMk id="12" creationId="{DE3689C4-2BC2-2DFB-CAA4-104D253C1274}"/>
          </ac:cxnSpMkLst>
        </pc:cxnChg>
      </pc:sldChg>
      <pc:sldChg chg="addSp delSp modSp new mod">
        <pc:chgData name="Davide Di Vita" userId="8238969b-7589-49a7-850c-129f052e4e5c" providerId="ADAL" clId="{D8256E83-A0F9-46D3-9408-285A9F0CCBEB}" dt="2023-02-24T17:48:25.222" v="13849" actId="313"/>
        <pc:sldMkLst>
          <pc:docMk/>
          <pc:sldMk cId="568938811" sldId="290"/>
        </pc:sldMkLst>
        <pc:spChg chg="del">
          <ac:chgData name="Davide Di Vita" userId="8238969b-7589-49a7-850c-129f052e4e5c" providerId="ADAL" clId="{D8256E83-A0F9-46D3-9408-285A9F0CCBEB}" dt="2023-02-21T12:45:29.906" v="891" actId="478"/>
          <ac:spMkLst>
            <pc:docMk/>
            <pc:sldMk cId="568938811" sldId="290"/>
            <ac:spMk id="2" creationId="{6843633D-D637-15ED-0092-A0DC236FC575}"/>
          </ac:spMkLst>
        </pc:spChg>
        <pc:spChg chg="mod">
          <ac:chgData name="Davide Di Vita" userId="8238969b-7589-49a7-850c-129f052e4e5c" providerId="ADAL" clId="{D8256E83-A0F9-46D3-9408-285A9F0CCBEB}" dt="2023-02-21T12:45:28.141" v="890" actId="20577"/>
          <ac:spMkLst>
            <pc:docMk/>
            <pc:sldMk cId="568938811" sldId="290"/>
            <ac:spMk id="3" creationId="{4B1177E1-A57D-B746-99E1-5ABCACA94A52}"/>
          </ac:spMkLst>
        </pc:spChg>
        <pc:spChg chg="add del">
          <ac:chgData name="Davide Di Vita" userId="8238969b-7589-49a7-850c-129f052e4e5c" providerId="ADAL" clId="{D8256E83-A0F9-46D3-9408-285A9F0CCBEB}" dt="2023-02-24T17:48:11.950" v="13845" actId="22"/>
          <ac:spMkLst>
            <pc:docMk/>
            <pc:sldMk cId="568938811" sldId="290"/>
            <ac:spMk id="6" creationId="{2C4CFB94-2945-C31B-2F53-345FEBB1E558}"/>
          </ac:spMkLst>
        </pc:spChg>
        <pc:spChg chg="add mod">
          <ac:chgData name="Davide Di Vita" userId="8238969b-7589-49a7-850c-129f052e4e5c" providerId="ADAL" clId="{D8256E83-A0F9-46D3-9408-285A9F0CCBEB}" dt="2023-02-21T12:46:29.045" v="899" actId="164"/>
          <ac:spMkLst>
            <pc:docMk/>
            <pc:sldMk cId="568938811" sldId="290"/>
            <ac:spMk id="7" creationId="{CCB09675-8140-0418-C974-E7671136B3FC}"/>
          </ac:spMkLst>
        </pc:spChg>
        <pc:spChg chg="mod">
          <ac:chgData name="Davide Di Vita" userId="8238969b-7589-49a7-850c-129f052e4e5c" providerId="ADAL" clId="{D8256E83-A0F9-46D3-9408-285A9F0CCBEB}" dt="2023-02-21T12:46:56.577" v="922" actId="20577"/>
          <ac:spMkLst>
            <pc:docMk/>
            <pc:sldMk cId="568938811" sldId="290"/>
            <ac:spMk id="12" creationId="{918923FE-7A66-0287-DF30-7FA275454825}"/>
          </ac:spMkLst>
        </pc:spChg>
        <pc:spChg chg="mod">
          <ac:chgData name="Davide Di Vita" userId="8238969b-7589-49a7-850c-129f052e4e5c" providerId="ADAL" clId="{D8256E83-A0F9-46D3-9408-285A9F0CCBEB}" dt="2023-02-21T12:47:15.107" v="927"/>
          <ac:spMkLst>
            <pc:docMk/>
            <pc:sldMk cId="568938811" sldId="290"/>
            <ac:spMk id="17" creationId="{AFE157DB-0FCB-3E98-27A7-98914AF7BE02}"/>
          </ac:spMkLst>
        </pc:spChg>
        <pc:spChg chg="mod">
          <ac:chgData name="Davide Di Vita" userId="8238969b-7589-49a7-850c-129f052e4e5c" providerId="ADAL" clId="{D8256E83-A0F9-46D3-9408-285A9F0CCBEB}" dt="2023-02-21T12:47:43.050" v="943" actId="20577"/>
          <ac:spMkLst>
            <pc:docMk/>
            <pc:sldMk cId="568938811" sldId="290"/>
            <ac:spMk id="22" creationId="{933557C5-8B9F-732B-2F33-DA15B7E3A6C4}"/>
          </ac:spMkLst>
        </pc:spChg>
        <pc:spChg chg="mod">
          <ac:chgData name="Davide Di Vita" userId="8238969b-7589-49a7-850c-129f052e4e5c" providerId="ADAL" clId="{D8256E83-A0F9-46D3-9408-285A9F0CCBEB}" dt="2023-02-21T12:48:18.572" v="971" actId="121"/>
          <ac:spMkLst>
            <pc:docMk/>
            <pc:sldMk cId="568938811" sldId="290"/>
            <ac:spMk id="27" creationId="{3E13FB58-8B33-BE8E-2ECE-95D4F9562C07}"/>
          </ac:spMkLst>
        </pc:spChg>
        <pc:spChg chg="mod">
          <ac:chgData name="Davide Di Vita" userId="8238969b-7589-49a7-850c-129f052e4e5c" providerId="ADAL" clId="{D8256E83-A0F9-46D3-9408-285A9F0CCBEB}" dt="2023-02-24T17:48:25.222" v="13849" actId="313"/>
          <ac:spMkLst>
            <pc:docMk/>
            <pc:sldMk cId="568938811" sldId="290"/>
            <ac:spMk id="32" creationId="{29690E52-434D-652B-8AA1-D1F360000D60}"/>
          </ac:spMkLst>
        </pc:spChg>
        <pc:spChg chg="mod">
          <ac:chgData name="Davide Di Vita" userId="8238969b-7589-49a7-850c-129f052e4e5c" providerId="ADAL" clId="{D8256E83-A0F9-46D3-9408-285A9F0CCBEB}" dt="2023-02-21T12:49:08.794" v="1015" actId="20577"/>
          <ac:spMkLst>
            <pc:docMk/>
            <pc:sldMk cId="568938811" sldId="290"/>
            <ac:spMk id="37" creationId="{0259F7D8-A6F7-B4A4-FACA-87A8944545C8}"/>
          </ac:spMkLst>
        </pc:spChg>
        <pc:grpChg chg="add mod">
          <ac:chgData name="Davide Di Vita" userId="8238969b-7589-49a7-850c-129f052e4e5c" providerId="ADAL" clId="{D8256E83-A0F9-46D3-9408-285A9F0CCBEB}" dt="2023-02-21T12:46:29.045" v="899" actId="164"/>
          <ac:grpSpMkLst>
            <pc:docMk/>
            <pc:sldMk cId="568938811" sldId="290"/>
            <ac:grpSpMk id="9" creationId="{A9B213AD-34B4-1B69-494E-C08391103227}"/>
          </ac:grpSpMkLst>
        </pc:grpChg>
        <pc:grpChg chg="add del mod">
          <ac:chgData name="Davide Di Vita" userId="8238969b-7589-49a7-850c-129f052e4e5c" providerId="ADAL" clId="{D8256E83-A0F9-46D3-9408-285A9F0CCBEB}" dt="2023-02-21T12:48:57.877" v="999" actId="478"/>
          <ac:grpSpMkLst>
            <pc:docMk/>
            <pc:sldMk cId="568938811" sldId="290"/>
            <ac:grpSpMk id="10" creationId="{2BA7E669-716B-4506-DD81-CF59C96DDC5C}"/>
          </ac:grpSpMkLst>
        </pc:grpChg>
        <pc:grpChg chg="add mod">
          <ac:chgData name="Davide Di Vita" userId="8238969b-7589-49a7-850c-129f052e4e5c" providerId="ADAL" clId="{D8256E83-A0F9-46D3-9408-285A9F0CCBEB}" dt="2023-02-21T12:46:52.250" v="906" actId="1076"/>
          <ac:grpSpMkLst>
            <pc:docMk/>
            <pc:sldMk cId="568938811" sldId="290"/>
            <ac:grpSpMk id="11" creationId="{A9AD91E1-6FCC-A50D-2C27-9A4BE2EB49EC}"/>
          </ac:grpSpMkLst>
        </pc:grpChg>
        <pc:grpChg chg="mod">
          <ac:chgData name="Davide Di Vita" userId="8238969b-7589-49a7-850c-129f052e4e5c" providerId="ADAL" clId="{D8256E83-A0F9-46D3-9408-285A9F0CCBEB}" dt="2023-02-21T12:46:31.445" v="900"/>
          <ac:grpSpMkLst>
            <pc:docMk/>
            <pc:sldMk cId="568938811" sldId="290"/>
            <ac:grpSpMk id="13" creationId="{1B9B0349-1287-BD83-D4E7-9573522CEEB8}"/>
          </ac:grpSpMkLst>
        </pc:grpChg>
        <pc:grpChg chg="add mod">
          <ac:chgData name="Davide Di Vita" userId="8238969b-7589-49a7-850c-129f052e4e5c" providerId="ADAL" clId="{D8256E83-A0F9-46D3-9408-285A9F0CCBEB}" dt="2023-02-21T12:47:21.792" v="928" actId="1076"/>
          <ac:grpSpMkLst>
            <pc:docMk/>
            <pc:sldMk cId="568938811" sldId="290"/>
            <ac:grpSpMk id="16" creationId="{01ED9119-3BA1-93C0-2BDF-BEA15302AD11}"/>
          </ac:grpSpMkLst>
        </pc:grpChg>
        <pc:grpChg chg="mod">
          <ac:chgData name="Davide Di Vita" userId="8238969b-7589-49a7-850c-129f052e4e5c" providerId="ADAL" clId="{D8256E83-A0F9-46D3-9408-285A9F0CCBEB}" dt="2023-02-21T12:47:04.317" v="923"/>
          <ac:grpSpMkLst>
            <pc:docMk/>
            <pc:sldMk cId="568938811" sldId="290"/>
            <ac:grpSpMk id="18" creationId="{D0C097F4-1CC8-40F4-E830-AE4AB16C47FE}"/>
          </ac:grpSpMkLst>
        </pc:grpChg>
        <pc:grpChg chg="add mod">
          <ac:chgData name="Davide Di Vita" userId="8238969b-7589-49a7-850c-129f052e4e5c" providerId="ADAL" clId="{D8256E83-A0F9-46D3-9408-285A9F0CCBEB}" dt="2023-02-21T12:47:47.170" v="944" actId="1076"/>
          <ac:grpSpMkLst>
            <pc:docMk/>
            <pc:sldMk cId="568938811" sldId="290"/>
            <ac:grpSpMk id="21" creationId="{7D2123EB-96E9-07F3-18BE-839F2913D9A3}"/>
          </ac:grpSpMkLst>
        </pc:grpChg>
        <pc:grpChg chg="mod">
          <ac:chgData name="Davide Di Vita" userId="8238969b-7589-49a7-850c-129f052e4e5c" providerId="ADAL" clId="{D8256E83-A0F9-46D3-9408-285A9F0CCBEB}" dt="2023-02-21T12:47:27.269" v="930"/>
          <ac:grpSpMkLst>
            <pc:docMk/>
            <pc:sldMk cId="568938811" sldId="290"/>
            <ac:grpSpMk id="23" creationId="{0C251631-6CB2-E806-1455-78754AC694E1}"/>
          </ac:grpSpMkLst>
        </pc:grpChg>
        <pc:grpChg chg="add mod">
          <ac:chgData name="Davide Di Vita" userId="8238969b-7589-49a7-850c-129f052e4e5c" providerId="ADAL" clId="{D8256E83-A0F9-46D3-9408-285A9F0CCBEB}" dt="2023-02-21T12:48:23.323" v="972" actId="1076"/>
          <ac:grpSpMkLst>
            <pc:docMk/>
            <pc:sldMk cId="568938811" sldId="290"/>
            <ac:grpSpMk id="26" creationId="{F3777B1F-0DC8-D8F9-A174-8706D70E8C36}"/>
          </ac:grpSpMkLst>
        </pc:grpChg>
        <pc:grpChg chg="mod">
          <ac:chgData name="Davide Di Vita" userId="8238969b-7589-49a7-850c-129f052e4e5c" providerId="ADAL" clId="{D8256E83-A0F9-46D3-9408-285A9F0CCBEB}" dt="2023-02-21T12:47:52.651" v="945"/>
          <ac:grpSpMkLst>
            <pc:docMk/>
            <pc:sldMk cId="568938811" sldId="290"/>
            <ac:grpSpMk id="28" creationId="{3AA94DCD-C06E-C4EB-9524-4FFEA71B2471}"/>
          </ac:grpSpMkLst>
        </pc:grpChg>
        <pc:grpChg chg="add mod">
          <ac:chgData name="Davide Di Vita" userId="8238969b-7589-49a7-850c-129f052e4e5c" providerId="ADAL" clId="{D8256E83-A0F9-46D3-9408-285A9F0CCBEB}" dt="2023-02-21T12:48:31.640" v="974" actId="1076"/>
          <ac:grpSpMkLst>
            <pc:docMk/>
            <pc:sldMk cId="568938811" sldId="290"/>
            <ac:grpSpMk id="31" creationId="{C6F83285-983D-6E9A-C67E-CB7B18BB1F8D}"/>
          </ac:grpSpMkLst>
        </pc:grpChg>
        <pc:grpChg chg="mod">
          <ac:chgData name="Davide Di Vita" userId="8238969b-7589-49a7-850c-129f052e4e5c" providerId="ADAL" clId="{D8256E83-A0F9-46D3-9408-285A9F0CCBEB}" dt="2023-02-21T12:48:27.983" v="973"/>
          <ac:grpSpMkLst>
            <pc:docMk/>
            <pc:sldMk cId="568938811" sldId="290"/>
            <ac:grpSpMk id="33" creationId="{C10E388E-CED9-977D-05F7-43778D3730C1}"/>
          </ac:grpSpMkLst>
        </pc:grpChg>
        <pc:grpChg chg="add mod">
          <ac:chgData name="Davide Di Vita" userId="8238969b-7589-49a7-850c-129f052e4e5c" providerId="ADAL" clId="{D8256E83-A0F9-46D3-9408-285A9F0CCBEB}" dt="2023-02-21T12:49:02.758" v="1001" actId="1076"/>
          <ac:grpSpMkLst>
            <pc:docMk/>
            <pc:sldMk cId="568938811" sldId="290"/>
            <ac:grpSpMk id="36" creationId="{442D3769-AD95-E6E7-7DBE-34AFC862554F}"/>
          </ac:grpSpMkLst>
        </pc:grpChg>
        <pc:grpChg chg="mod">
          <ac:chgData name="Davide Di Vita" userId="8238969b-7589-49a7-850c-129f052e4e5c" providerId="ADAL" clId="{D8256E83-A0F9-46D3-9408-285A9F0CCBEB}" dt="2023-02-21T12:48:59.157" v="1000"/>
          <ac:grpSpMkLst>
            <pc:docMk/>
            <pc:sldMk cId="568938811" sldId="290"/>
            <ac:grpSpMk id="38" creationId="{CCBEF3B7-C1EB-A730-E3DE-F484AED5A391}"/>
          </ac:grpSpMkLst>
        </pc:grpChg>
        <pc:picChg chg="add mod">
          <ac:chgData name="Davide Di Vita" userId="8238969b-7589-49a7-850c-129f052e4e5c" providerId="ADAL" clId="{D8256E83-A0F9-46D3-9408-285A9F0CCBEB}" dt="2023-02-21T12:45:37.323" v="893" actId="1076"/>
          <ac:picMkLst>
            <pc:docMk/>
            <pc:sldMk cId="568938811" sldId="290"/>
            <ac:picMk id="4" creationId="{D45FE885-F4A8-9D43-5039-5949A253625B}"/>
          </ac:picMkLst>
        </pc:picChg>
        <pc:picChg chg="add mod">
          <ac:chgData name="Davide Di Vita" userId="8238969b-7589-49a7-850c-129f052e4e5c" providerId="ADAL" clId="{D8256E83-A0F9-46D3-9408-285A9F0CCBEB}" dt="2023-02-21T12:45:37.323" v="893" actId="1076"/>
          <ac:picMkLst>
            <pc:docMk/>
            <pc:sldMk cId="568938811" sldId="290"/>
            <ac:picMk id="5" creationId="{B23E3AB4-CD6F-FD8C-4629-C15A48C9A308}"/>
          </ac:picMkLst>
        </pc:picChg>
        <pc:cxnChg chg="add mod">
          <ac:chgData name="Davide Di Vita" userId="8238969b-7589-49a7-850c-129f052e4e5c" providerId="ADAL" clId="{D8256E83-A0F9-46D3-9408-285A9F0CCBEB}" dt="2023-02-21T12:46:17.283" v="896" actId="164"/>
          <ac:cxnSpMkLst>
            <pc:docMk/>
            <pc:sldMk cId="568938811" sldId="290"/>
            <ac:cxnSpMk id="6" creationId="{6955C9F7-0A2F-7878-11B1-374214E9F939}"/>
          </ac:cxnSpMkLst>
        </pc:cxnChg>
        <pc:cxnChg chg="add mod">
          <ac:chgData name="Davide Di Vita" userId="8238969b-7589-49a7-850c-129f052e4e5c" providerId="ADAL" clId="{D8256E83-A0F9-46D3-9408-285A9F0CCBEB}" dt="2023-02-21T12:46:17.283" v="896" actId="164"/>
          <ac:cxnSpMkLst>
            <pc:docMk/>
            <pc:sldMk cId="568938811" sldId="290"/>
            <ac:cxnSpMk id="8" creationId="{A584818C-53A8-131E-A64F-B1B435AA49EE}"/>
          </ac:cxnSpMkLst>
        </pc:cxnChg>
        <pc:cxnChg chg="mod">
          <ac:chgData name="Davide Di Vita" userId="8238969b-7589-49a7-850c-129f052e4e5c" providerId="ADAL" clId="{D8256E83-A0F9-46D3-9408-285A9F0CCBEB}" dt="2023-02-21T12:46:31.445" v="900"/>
          <ac:cxnSpMkLst>
            <pc:docMk/>
            <pc:sldMk cId="568938811" sldId="290"/>
            <ac:cxnSpMk id="14" creationId="{C2005E0F-DBE3-E3D3-E25A-2EC3B3B5C2B9}"/>
          </ac:cxnSpMkLst>
        </pc:cxnChg>
        <pc:cxnChg chg="mod">
          <ac:chgData name="Davide Di Vita" userId="8238969b-7589-49a7-850c-129f052e4e5c" providerId="ADAL" clId="{D8256E83-A0F9-46D3-9408-285A9F0CCBEB}" dt="2023-02-21T12:46:47.384" v="905" actId="1076"/>
          <ac:cxnSpMkLst>
            <pc:docMk/>
            <pc:sldMk cId="568938811" sldId="290"/>
            <ac:cxnSpMk id="15" creationId="{627B7CE6-473F-0C98-4571-38774EE09A31}"/>
          </ac:cxnSpMkLst>
        </pc:cxnChg>
        <pc:cxnChg chg="mod">
          <ac:chgData name="Davide Di Vita" userId="8238969b-7589-49a7-850c-129f052e4e5c" providerId="ADAL" clId="{D8256E83-A0F9-46D3-9408-285A9F0CCBEB}" dt="2023-02-21T12:47:04.317" v="923"/>
          <ac:cxnSpMkLst>
            <pc:docMk/>
            <pc:sldMk cId="568938811" sldId="290"/>
            <ac:cxnSpMk id="19" creationId="{F69B90A4-8BCE-DD9A-0DF6-B091990E9611}"/>
          </ac:cxnSpMkLst>
        </pc:cxnChg>
        <pc:cxnChg chg="mod">
          <ac:chgData name="Davide Di Vita" userId="8238969b-7589-49a7-850c-129f052e4e5c" providerId="ADAL" clId="{D8256E83-A0F9-46D3-9408-285A9F0CCBEB}" dt="2023-02-21T12:47:04.317" v="923"/>
          <ac:cxnSpMkLst>
            <pc:docMk/>
            <pc:sldMk cId="568938811" sldId="290"/>
            <ac:cxnSpMk id="20" creationId="{E245A18E-AAAC-7C9D-90BB-2B7712635211}"/>
          </ac:cxnSpMkLst>
        </pc:cxnChg>
        <pc:cxnChg chg="mod">
          <ac:chgData name="Davide Di Vita" userId="8238969b-7589-49a7-850c-129f052e4e5c" providerId="ADAL" clId="{D8256E83-A0F9-46D3-9408-285A9F0CCBEB}" dt="2023-02-21T12:47:27.269" v="930"/>
          <ac:cxnSpMkLst>
            <pc:docMk/>
            <pc:sldMk cId="568938811" sldId="290"/>
            <ac:cxnSpMk id="24" creationId="{697442C2-154A-2DB9-8802-49549FD8C33B}"/>
          </ac:cxnSpMkLst>
        </pc:cxnChg>
        <pc:cxnChg chg="mod">
          <ac:chgData name="Davide Di Vita" userId="8238969b-7589-49a7-850c-129f052e4e5c" providerId="ADAL" clId="{D8256E83-A0F9-46D3-9408-285A9F0CCBEB}" dt="2023-02-21T12:47:27.269" v="930"/>
          <ac:cxnSpMkLst>
            <pc:docMk/>
            <pc:sldMk cId="568938811" sldId="290"/>
            <ac:cxnSpMk id="25" creationId="{37F79FBF-7807-E490-53E1-AEF32894BFD2}"/>
          </ac:cxnSpMkLst>
        </pc:cxnChg>
        <pc:cxnChg chg="mod">
          <ac:chgData name="Davide Di Vita" userId="8238969b-7589-49a7-850c-129f052e4e5c" providerId="ADAL" clId="{D8256E83-A0F9-46D3-9408-285A9F0CCBEB}" dt="2023-02-21T12:47:52.651" v="945"/>
          <ac:cxnSpMkLst>
            <pc:docMk/>
            <pc:sldMk cId="568938811" sldId="290"/>
            <ac:cxnSpMk id="29" creationId="{03C54698-C30D-15BA-1CCA-9035E7E66DC5}"/>
          </ac:cxnSpMkLst>
        </pc:cxnChg>
        <pc:cxnChg chg="mod">
          <ac:chgData name="Davide Di Vita" userId="8238969b-7589-49a7-850c-129f052e4e5c" providerId="ADAL" clId="{D8256E83-A0F9-46D3-9408-285A9F0CCBEB}" dt="2023-02-21T12:47:52.651" v="945"/>
          <ac:cxnSpMkLst>
            <pc:docMk/>
            <pc:sldMk cId="568938811" sldId="290"/>
            <ac:cxnSpMk id="30" creationId="{01F6756F-5083-0362-3CF7-A75BA0EB6414}"/>
          </ac:cxnSpMkLst>
        </pc:cxnChg>
        <pc:cxnChg chg="mod">
          <ac:chgData name="Davide Di Vita" userId="8238969b-7589-49a7-850c-129f052e4e5c" providerId="ADAL" clId="{D8256E83-A0F9-46D3-9408-285A9F0CCBEB}" dt="2023-02-21T12:48:27.983" v="973"/>
          <ac:cxnSpMkLst>
            <pc:docMk/>
            <pc:sldMk cId="568938811" sldId="290"/>
            <ac:cxnSpMk id="34" creationId="{FB66FEB5-930B-81CE-2453-21519BB2B7D0}"/>
          </ac:cxnSpMkLst>
        </pc:cxnChg>
        <pc:cxnChg chg="mod">
          <ac:chgData name="Davide Di Vita" userId="8238969b-7589-49a7-850c-129f052e4e5c" providerId="ADAL" clId="{D8256E83-A0F9-46D3-9408-285A9F0CCBEB}" dt="2023-02-21T12:48:27.983" v="973"/>
          <ac:cxnSpMkLst>
            <pc:docMk/>
            <pc:sldMk cId="568938811" sldId="290"/>
            <ac:cxnSpMk id="35" creationId="{FE74ECB1-942F-2381-EDA6-4626C39BDC39}"/>
          </ac:cxnSpMkLst>
        </pc:cxnChg>
        <pc:cxnChg chg="mod">
          <ac:chgData name="Davide Di Vita" userId="8238969b-7589-49a7-850c-129f052e4e5c" providerId="ADAL" clId="{D8256E83-A0F9-46D3-9408-285A9F0CCBEB}" dt="2023-02-21T12:48:59.157" v="1000"/>
          <ac:cxnSpMkLst>
            <pc:docMk/>
            <pc:sldMk cId="568938811" sldId="290"/>
            <ac:cxnSpMk id="39" creationId="{083414DA-E6E0-1ACA-9C9F-4BE47FE86526}"/>
          </ac:cxnSpMkLst>
        </pc:cxnChg>
        <pc:cxnChg chg="mod">
          <ac:chgData name="Davide Di Vita" userId="8238969b-7589-49a7-850c-129f052e4e5c" providerId="ADAL" clId="{D8256E83-A0F9-46D3-9408-285A9F0CCBEB}" dt="2023-02-21T12:49:17.152" v="1017" actId="1076"/>
          <ac:cxnSpMkLst>
            <pc:docMk/>
            <pc:sldMk cId="568938811" sldId="290"/>
            <ac:cxnSpMk id="40" creationId="{47CF7B69-FCEE-5408-AE0F-17882EEB0D00}"/>
          </ac:cxnSpMkLst>
        </pc:cxn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4110458982" sldId="290"/>
        </pc:sldMkLst>
      </pc:sldChg>
      <pc:sldChg chg="addSp delSp modSp add mod">
        <pc:chgData name="Davide Di Vita" userId="8238969b-7589-49a7-850c-129f052e4e5c" providerId="ADAL" clId="{D8256E83-A0F9-46D3-9408-285A9F0CCBEB}" dt="2023-02-27T10:11:09.793" v="16066" actId="20577"/>
        <pc:sldMkLst>
          <pc:docMk/>
          <pc:sldMk cId="4071519316" sldId="291"/>
        </pc:sldMkLst>
        <pc:spChg chg="add del">
          <ac:chgData name="Davide Di Vita" userId="8238969b-7589-49a7-850c-129f052e4e5c" providerId="ADAL" clId="{D8256E83-A0F9-46D3-9408-285A9F0CCBEB}" dt="2023-02-21T16:23:27.730" v="2660" actId="11529"/>
          <ac:spMkLst>
            <pc:docMk/>
            <pc:sldMk cId="4071519316" sldId="291"/>
            <ac:spMk id="2" creationId="{1432BC0A-5D6B-08A4-7A82-829F4ACA219E}"/>
          </ac:spMkLst>
        </pc:spChg>
        <pc:spChg chg="add del mod">
          <ac:chgData name="Davide Di Vita" userId="8238969b-7589-49a7-850c-129f052e4e5c" providerId="ADAL" clId="{D8256E83-A0F9-46D3-9408-285A9F0CCBEB}" dt="2023-02-25T11:43:47.342" v="14207" actId="767"/>
          <ac:spMkLst>
            <pc:docMk/>
            <pc:sldMk cId="4071519316" sldId="291"/>
            <ac:spMk id="2" creationId="{E041B421-0332-DB98-C1CC-9310D5B1B1E6}"/>
          </ac:spMkLst>
        </pc:spChg>
        <pc:spChg chg="mod">
          <ac:chgData name="Davide Di Vita" userId="8238969b-7589-49a7-850c-129f052e4e5c" providerId="ADAL" clId="{D8256E83-A0F9-46D3-9408-285A9F0CCBEB}" dt="2023-02-21T17:53:17.868" v="4479"/>
          <ac:spMkLst>
            <pc:docMk/>
            <pc:sldMk cId="4071519316" sldId="291"/>
            <ac:spMk id="3" creationId="{32933BB2-D8A8-4694-8041-0A1424A5A945}"/>
          </ac:spMkLst>
        </pc:spChg>
        <pc:spChg chg="add mod">
          <ac:chgData name="Davide Di Vita" userId="8238969b-7589-49a7-850c-129f052e4e5c" providerId="ADAL" clId="{D8256E83-A0F9-46D3-9408-285A9F0CCBEB}" dt="2023-02-25T11:45:45.590" v="14214" actId="947"/>
          <ac:spMkLst>
            <pc:docMk/>
            <pc:sldMk cId="4071519316" sldId="291"/>
            <ac:spMk id="4" creationId="{FB52AB6A-E7FB-4D73-F027-F1B1B1799087}"/>
          </ac:spMkLst>
        </pc:spChg>
        <pc:spChg chg="add del">
          <ac:chgData name="Davide Di Vita" userId="8238969b-7589-49a7-850c-129f052e4e5c" providerId="ADAL" clId="{D8256E83-A0F9-46D3-9408-285A9F0CCBEB}" dt="2023-02-21T16:30:16.646" v="2716" actId="22"/>
          <ac:spMkLst>
            <pc:docMk/>
            <pc:sldMk cId="4071519316" sldId="291"/>
            <ac:spMk id="5" creationId="{2707E9E2-3147-09FA-8091-890B88193BC4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64" creationId="{2F35A785-AC04-4122-B09B-90E0693ED758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65" creationId="{5F16EFD6-D2BF-4FF9-9C44-3AF039596A95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68" creationId="{94887380-370E-4B27-89FC-248EA5CBDA68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69" creationId="{AF5B013F-B83A-46A2-AF21-127F216D8091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70" creationId="{1ED34137-EA5D-423D-B603-9EB2FE468D3E}"/>
          </ac:spMkLst>
        </pc:spChg>
        <pc:spChg chg="mod">
          <ac:chgData name="Davide Di Vita" userId="8238969b-7589-49a7-850c-129f052e4e5c" providerId="ADAL" clId="{D8256E83-A0F9-46D3-9408-285A9F0CCBEB}" dt="2023-02-21T16:26:35.389" v="2710" actId="2711"/>
          <ac:spMkLst>
            <pc:docMk/>
            <pc:sldMk cId="4071519316" sldId="291"/>
            <ac:spMk id="275" creationId="{2BD4B648-E117-471B-8F3B-FD9A147D0836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76" creationId="{7AE5C687-EB63-4AE5-BCB3-62BDA71B4DAD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77" creationId="{808B254A-DE8B-42C6-8287-FD89EF006B42}"/>
          </ac:spMkLst>
        </pc:spChg>
        <pc:spChg chg="mod topLvl">
          <ac:chgData name="Davide Di Vita" userId="8238969b-7589-49a7-850c-129f052e4e5c" providerId="ADAL" clId="{D8256E83-A0F9-46D3-9408-285A9F0CCBEB}" dt="2023-02-21T16:35:26.755" v="2797" actId="14100"/>
          <ac:spMkLst>
            <pc:docMk/>
            <pc:sldMk cId="4071519316" sldId="291"/>
            <ac:spMk id="281" creationId="{B635BB8B-070B-46D0-BC69-A836CD08DC7F}"/>
          </ac:spMkLst>
        </pc:spChg>
        <pc:spChg chg="del mod topLvl">
          <ac:chgData name="Davide Di Vita" userId="8238969b-7589-49a7-850c-129f052e4e5c" providerId="ADAL" clId="{D8256E83-A0F9-46D3-9408-285A9F0CCBEB}" dt="2023-02-21T16:30:26.052" v="2720" actId="478"/>
          <ac:spMkLst>
            <pc:docMk/>
            <pc:sldMk cId="4071519316" sldId="291"/>
            <ac:spMk id="282" creationId="{1BBE5574-59A7-4755-B774-471D85DE59CC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83" creationId="{2357CB29-BA5A-4043-B7BE-4E543B318D02}"/>
          </ac:spMkLst>
        </pc:spChg>
        <pc:spChg chg="mod topLvl">
          <ac:chgData name="Davide Di Vita" userId="8238969b-7589-49a7-850c-129f052e4e5c" providerId="ADAL" clId="{D8256E83-A0F9-46D3-9408-285A9F0CCBEB}" dt="2023-02-27T10:11:09.793" v="16066" actId="20577"/>
          <ac:spMkLst>
            <pc:docMk/>
            <pc:sldMk cId="4071519316" sldId="291"/>
            <ac:spMk id="285" creationId="{03954636-B91D-4554-B6DD-ACB42FACDCB2}"/>
          </ac:spMkLst>
        </pc:spChg>
        <pc:spChg chg="del mod topLvl">
          <ac:chgData name="Davide Di Vita" userId="8238969b-7589-49a7-850c-129f052e4e5c" providerId="ADAL" clId="{D8256E83-A0F9-46D3-9408-285A9F0CCBEB}" dt="2023-02-21T16:31:53.877" v="2743" actId="478"/>
          <ac:spMkLst>
            <pc:docMk/>
            <pc:sldMk cId="4071519316" sldId="291"/>
            <ac:spMk id="286" creationId="{4B41E74E-DC71-43D8-9800-6AE6E8DEA576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288" creationId="{578CE6C4-EDAE-48F5-8AFF-D10A881028B8}"/>
          </ac:spMkLst>
        </pc:spChg>
        <pc:spChg chg="mod topLvl">
          <ac:chgData name="Davide Di Vita" userId="8238969b-7589-49a7-850c-129f052e4e5c" providerId="ADAL" clId="{D8256E83-A0F9-46D3-9408-285A9F0CCBEB}" dt="2023-02-21T16:35:17.978" v="2796" actId="11530"/>
          <ac:spMkLst>
            <pc:docMk/>
            <pc:sldMk cId="4071519316" sldId="291"/>
            <ac:spMk id="290" creationId="{E49905F8-84A6-4DB1-AE4A-8F1F49108C42}"/>
          </ac:spMkLst>
        </pc:spChg>
        <pc:spChg chg="add del mod topLvl">
          <ac:chgData name="Davide Di Vita" userId="8238969b-7589-49a7-850c-129f052e4e5c" providerId="ADAL" clId="{D8256E83-A0F9-46D3-9408-285A9F0CCBEB}" dt="2023-02-21T16:24:18.134" v="2670" actId="478"/>
          <ac:spMkLst>
            <pc:docMk/>
            <pc:sldMk cId="4071519316" sldId="291"/>
            <ac:spMk id="291" creationId="{214A7D9E-4EBC-4FD0-B6DD-5B934C231821}"/>
          </ac:spMkLst>
        </pc:spChg>
        <pc:spChg chg="mod">
          <ac:chgData name="Davide Di Vita" userId="8238969b-7589-49a7-850c-129f052e4e5c" providerId="ADAL" clId="{D8256E83-A0F9-46D3-9408-285A9F0CCBEB}" dt="2023-02-24T16:37:03.459" v="13309" actId="20577"/>
          <ac:spMkLst>
            <pc:docMk/>
            <pc:sldMk cId="4071519316" sldId="291"/>
            <ac:spMk id="293" creationId="{58FD5F62-8B61-47B7-BB00-AAE8E14BD2FC}"/>
          </ac:spMkLst>
        </pc:spChg>
        <pc:spChg chg="add del">
          <ac:chgData name="Davide Di Vita" userId="8238969b-7589-49a7-850c-129f052e4e5c" providerId="ADAL" clId="{D8256E83-A0F9-46D3-9408-285A9F0CCBEB}" dt="2023-02-21T16:35:04.554" v="2783" actId="478"/>
          <ac:spMkLst>
            <pc:docMk/>
            <pc:sldMk cId="4071519316" sldId="291"/>
            <ac:spMk id="310" creationId="{57EFEBC1-C6BB-493E-8096-2C4158365EF5}"/>
          </ac:spMkLst>
        </pc:spChg>
        <pc:spChg chg="mod">
          <ac:chgData name="Davide Di Vita" userId="8238969b-7589-49a7-850c-129f052e4e5c" providerId="ADAL" clId="{D8256E83-A0F9-46D3-9408-285A9F0CCBEB}" dt="2023-02-21T16:35:04.299" v="2782" actId="478"/>
          <ac:spMkLst>
            <pc:docMk/>
            <pc:sldMk cId="4071519316" sldId="291"/>
            <ac:spMk id="320" creationId="{2424BF62-7786-40BF-8019-4957BB6A7BA6}"/>
          </ac:spMkLst>
        </pc:spChg>
        <pc:spChg chg="add del mod">
          <ac:chgData name="Davide Di Vita" userId="8238969b-7589-49a7-850c-129f052e4e5c" providerId="ADAL" clId="{D8256E83-A0F9-46D3-9408-285A9F0CCBEB}" dt="2023-02-21T16:35:04.299" v="2782" actId="478"/>
          <ac:spMkLst>
            <pc:docMk/>
            <pc:sldMk cId="4071519316" sldId="291"/>
            <ac:spMk id="321" creationId="{797B715D-87B8-48FE-A8F7-1B889AA2E454}"/>
          </ac:spMkLst>
        </pc:spChg>
        <pc:spChg chg="mod">
          <ac:chgData name="Davide Di Vita" userId="8238969b-7589-49a7-850c-129f052e4e5c" providerId="ADAL" clId="{D8256E83-A0F9-46D3-9408-285A9F0CCBEB}" dt="2023-02-21T16:35:00.879" v="2781" actId="207"/>
          <ac:spMkLst>
            <pc:docMk/>
            <pc:sldMk cId="4071519316" sldId="291"/>
            <ac:spMk id="328" creationId="{0B8F226A-838D-474C-A5E2-EEC8DD805CB1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34" creationId="{C774D254-111B-4EC9-8AE5-878E5F4152C1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35" creationId="{FA70452D-422F-4580-9F9D-DEDB575E40B1}"/>
          </ac:spMkLst>
        </pc:spChg>
        <pc:spChg chg="mod">
          <ac:chgData name="Davide Di Vita" userId="8238969b-7589-49a7-850c-129f052e4e5c" providerId="ADAL" clId="{D8256E83-A0F9-46D3-9408-285A9F0CCBEB}" dt="2023-02-24T15:27:08.277" v="10681" actId="693"/>
          <ac:spMkLst>
            <pc:docMk/>
            <pc:sldMk cId="4071519316" sldId="291"/>
            <ac:spMk id="336" creationId="{C52F7C7F-2FB5-4A9A-AB94-DDC5FB126052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37" creationId="{6F1BAB26-9513-43B7-B56F-9961BEAF570C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1" creationId="{35A23976-D1A2-4621-BC51-9756D8F24C23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2" creationId="{0DA8EDE9-6C8F-4372-B988-E55414D1EC3B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3" creationId="{ACB85E3F-14DD-4945-B887-E7B8FDBF9E27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4" creationId="{31D94645-E8A2-427B-B8A6-D59DEC909C40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5" creationId="{F43C12CF-FA92-4E3D-8D53-03B99C60E64D}"/>
          </ac:spMkLst>
        </pc:spChg>
        <pc:spChg chg="del mod">
          <ac:chgData name="Davide Di Vita" userId="8238969b-7589-49a7-850c-129f052e4e5c" providerId="ADAL" clId="{D8256E83-A0F9-46D3-9408-285A9F0CCBEB}" dt="2023-02-21T16:32:21.177" v="2754" actId="478"/>
          <ac:spMkLst>
            <pc:docMk/>
            <pc:sldMk cId="4071519316" sldId="291"/>
            <ac:spMk id="346" creationId="{8C29053E-CB94-4771-BB07-744F718F90D9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7" creationId="{9C57994E-45E9-4D14-912A-68338A9BA627}"/>
          </ac:spMkLst>
        </pc:spChg>
        <pc:spChg chg="del mod">
          <ac:chgData name="Davide Di Vita" userId="8238969b-7589-49a7-850c-129f052e4e5c" providerId="ADAL" clId="{D8256E83-A0F9-46D3-9408-285A9F0CCBEB}" dt="2023-02-21T16:32:47.282" v="2762" actId="478"/>
          <ac:spMkLst>
            <pc:docMk/>
            <pc:sldMk cId="4071519316" sldId="291"/>
            <ac:spMk id="348" creationId="{4C6E15A0-1C46-467B-A14F-0CCE65419C56}"/>
          </ac:spMkLst>
        </pc:spChg>
        <pc:spChg chg="mod">
          <ac:chgData name="Davide Di Vita" userId="8238969b-7589-49a7-850c-129f052e4e5c" providerId="ADAL" clId="{D8256E83-A0F9-46D3-9408-285A9F0CCBEB}" dt="2023-02-24T15:27:00.586" v="10680" actId="693"/>
          <ac:spMkLst>
            <pc:docMk/>
            <pc:sldMk cId="4071519316" sldId="291"/>
            <ac:spMk id="349" creationId="{271FD3AE-4605-4C76-B95D-60439E6F4798}"/>
          </ac:spMkLst>
        </pc:spChg>
        <pc:spChg chg="add del mod">
          <ac:chgData name="Davide Di Vita" userId="8238969b-7589-49a7-850c-129f052e4e5c" providerId="ADAL" clId="{D8256E83-A0F9-46D3-9408-285A9F0CCBEB}" dt="2023-02-21T16:32:44.718" v="2761" actId="478"/>
          <ac:spMkLst>
            <pc:docMk/>
            <pc:sldMk cId="4071519316" sldId="291"/>
            <ac:spMk id="350" creationId="{301F2CB6-9113-4580-A559-1756BBF1C0D5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51" creationId="{24ABFDDD-9188-439E-9107-C500B780D3C6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52" creationId="{71C04A5B-06A7-46F8-A74A-DF9392B1879A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53" creationId="{3C5E4DE6-5396-409C-9D20-CE1333C892E3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54" creationId="{FED16A0B-C1EC-41DC-A0B4-B0FB21DB80AB}"/>
          </ac:spMkLst>
        </pc:spChg>
        <pc:spChg chg="mod">
          <ac:chgData name="Davide Di Vita" userId="8238969b-7589-49a7-850c-129f052e4e5c" providerId="ADAL" clId="{D8256E83-A0F9-46D3-9408-285A9F0CCBEB}" dt="2023-02-24T15:26:49.173" v="10676" actId="693"/>
          <ac:spMkLst>
            <pc:docMk/>
            <pc:sldMk cId="4071519316" sldId="291"/>
            <ac:spMk id="357" creationId="{2B95AEEF-CDCF-4B2E-A4CD-EBC6CE85844B}"/>
          </ac:spMkLst>
        </pc:spChg>
        <pc:spChg chg="mod">
          <ac:chgData name="Davide Di Vita" userId="8238969b-7589-49a7-850c-129f052e4e5c" providerId="ADAL" clId="{D8256E83-A0F9-46D3-9408-285A9F0CCBEB}" dt="2023-02-21T16:26:04.304" v="2698" actId="1037"/>
          <ac:spMkLst>
            <pc:docMk/>
            <pc:sldMk cId="4071519316" sldId="291"/>
            <ac:spMk id="358" creationId="{0622B8C4-40F4-4DD0-9CB9-DA726C988BC1}"/>
          </ac:spMkLst>
        </pc:spChg>
        <pc:spChg chg="mod">
          <ac:chgData name="Davide Di Vita" userId="8238969b-7589-49a7-850c-129f052e4e5c" providerId="ADAL" clId="{D8256E83-A0F9-46D3-9408-285A9F0CCBEB}" dt="2023-02-21T16:32:09.777" v="2753" actId="20577"/>
          <ac:spMkLst>
            <pc:docMk/>
            <pc:sldMk cId="4071519316" sldId="291"/>
            <ac:spMk id="359" creationId="{C277BB80-D8DB-47EB-8968-F45D9AC25249}"/>
          </ac:spMkLst>
        </pc:spChg>
        <pc:spChg chg="del mod">
          <ac:chgData name="Davide Di Vita" userId="8238969b-7589-49a7-850c-129f052e4e5c" providerId="ADAL" clId="{D8256E83-A0F9-46D3-9408-285A9F0CCBEB}" dt="2023-02-21T16:32:02.793" v="2747" actId="478"/>
          <ac:spMkLst>
            <pc:docMk/>
            <pc:sldMk cId="4071519316" sldId="291"/>
            <ac:spMk id="360" creationId="{D3369CF6-06BC-4A89-B983-3D054215B925}"/>
          </ac:spMkLst>
        </pc:spChg>
        <pc:spChg chg="mod">
          <ac:chgData name="Davide Di Vita" userId="8238969b-7589-49a7-850c-129f052e4e5c" providerId="ADAL" clId="{D8256E83-A0F9-46D3-9408-285A9F0CCBEB}" dt="2023-02-21T16:26:23.999" v="2707" actId="2711"/>
          <ac:spMkLst>
            <pc:docMk/>
            <pc:sldMk cId="4071519316" sldId="291"/>
            <ac:spMk id="361" creationId="{68C411BC-D845-4B80-98D2-A2F82887E177}"/>
          </ac:spMkLst>
        </pc:spChg>
        <pc:spChg chg="mod">
          <ac:chgData name="Davide Di Vita" userId="8238969b-7589-49a7-850c-129f052e4e5c" providerId="ADAL" clId="{D8256E83-A0F9-46D3-9408-285A9F0CCBEB}" dt="2023-02-21T16:43:54.420" v="3029" actId="1037"/>
          <ac:spMkLst>
            <pc:docMk/>
            <pc:sldMk cId="4071519316" sldId="291"/>
            <ac:spMk id="362" creationId="{37F975D3-3809-46BF-BB03-B6F6EE7B25A4}"/>
          </ac:spMkLst>
        </pc:spChg>
        <pc:spChg chg="mod topLvl">
          <ac:chgData name="Davide Di Vita" userId="8238969b-7589-49a7-850c-129f052e4e5c" providerId="ADAL" clId="{D8256E83-A0F9-46D3-9408-285A9F0CCBEB}" dt="2023-02-21T16:35:17.978" v="2796" actId="11530"/>
          <ac:spMkLst>
            <pc:docMk/>
            <pc:sldMk cId="4071519316" sldId="291"/>
            <ac:spMk id="364" creationId="{AD331993-6C3F-44FF-B0E5-44F3766BD6C4}"/>
          </ac:spMkLst>
        </pc:spChg>
        <pc:spChg chg="del mod topLvl">
          <ac:chgData name="Davide Di Vita" userId="8238969b-7589-49a7-850c-129f052e4e5c" providerId="ADAL" clId="{D8256E83-A0F9-46D3-9408-285A9F0CCBEB}" dt="2023-02-21T16:30:15.219" v="2714" actId="478"/>
          <ac:spMkLst>
            <pc:docMk/>
            <pc:sldMk cId="4071519316" sldId="291"/>
            <ac:spMk id="365" creationId="{2FCD1614-6F49-4A38-8D83-EE2FB49A6D7C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69" creationId="{1F44F314-9C5C-4A4A-9AEE-1920E73376FD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70" creationId="{52268FF9-12DA-48C4-8B12-266A579EEFBC}"/>
          </ac:spMkLst>
        </pc:spChg>
        <pc:spChg chg="add del mod">
          <ac:chgData name="Davide Di Vita" userId="8238969b-7589-49a7-850c-129f052e4e5c" providerId="ADAL" clId="{D8256E83-A0F9-46D3-9408-285A9F0CCBEB}" dt="2023-02-21T17:00:47.232" v="3335" actId="21"/>
          <ac:spMkLst>
            <pc:docMk/>
            <pc:sldMk cId="4071519316" sldId="291"/>
            <ac:spMk id="373" creationId="{6D19C362-37B6-4249-8999-6417193634E3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74" creationId="{5E5C5175-C040-44C6-9E53-E73476645ADA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75" creationId="{0E7625A1-E3EA-48AA-B2AE-14B2FB02C5BC}"/>
          </ac:spMkLst>
        </pc:spChg>
        <pc:spChg chg="mod">
          <ac:chgData name="Davide Di Vita" userId="8238969b-7589-49a7-850c-129f052e4e5c" providerId="ADAL" clId="{D8256E83-A0F9-46D3-9408-285A9F0CCBEB}" dt="2023-02-21T16:24:56.433" v="2673" actId="2711"/>
          <ac:spMkLst>
            <pc:docMk/>
            <pc:sldMk cId="4071519316" sldId="291"/>
            <ac:spMk id="376" creationId="{339AEA70-329C-4F3E-87E8-3105F49A36F7}"/>
          </ac:spMkLst>
        </pc:spChg>
        <pc:spChg chg="mod">
          <ac:chgData name="Davide Di Vita" userId="8238969b-7589-49a7-850c-129f052e4e5c" providerId="ADAL" clId="{D8256E83-A0F9-46D3-9408-285A9F0CCBEB}" dt="2023-02-24T16:35:34.467" v="13231" actId="403"/>
          <ac:spMkLst>
            <pc:docMk/>
            <pc:sldMk cId="4071519316" sldId="291"/>
            <ac:spMk id="377" creationId="{9DC7EDA5-8FA3-4E65-818E-C10D5A7785E2}"/>
          </ac:spMkLst>
        </pc:spChg>
        <pc:spChg chg="mod topLvl">
          <ac:chgData name="Davide Di Vita" userId="8238969b-7589-49a7-850c-129f052e4e5c" providerId="ADAL" clId="{D8256E83-A0F9-46D3-9408-285A9F0CCBEB}" dt="2023-02-21T16:35:06.221" v="2786" actId="208"/>
          <ac:spMkLst>
            <pc:docMk/>
            <pc:sldMk cId="4071519316" sldId="291"/>
            <ac:spMk id="382" creationId="{DDA6EAB8-626E-4E3E-977F-916530CBA2A8}"/>
          </ac:spMkLst>
        </pc:spChg>
        <pc:spChg chg="add del mod topLvl">
          <ac:chgData name="Davide Di Vita" userId="8238969b-7589-49a7-850c-129f052e4e5c" providerId="ADAL" clId="{D8256E83-A0F9-46D3-9408-285A9F0CCBEB}" dt="2023-02-21T16:35:06.221" v="2786" actId="208"/>
          <ac:spMkLst>
            <pc:docMk/>
            <pc:sldMk cId="4071519316" sldId="291"/>
            <ac:spMk id="383" creationId="{2700B312-BA0E-410E-9249-766BF51013F6}"/>
          </ac:spMkLst>
        </pc:spChg>
        <pc:grpChg chg="del mod">
          <ac:chgData name="Davide Di Vita" userId="8238969b-7589-49a7-850c-129f052e4e5c" providerId="ADAL" clId="{D8256E83-A0F9-46D3-9408-285A9F0CCBEB}" dt="2023-02-21T16:30:06.408" v="2713" actId="165"/>
          <ac:grpSpMkLst>
            <pc:docMk/>
            <pc:sldMk cId="4071519316" sldId="291"/>
            <ac:grpSpMk id="280" creationId="{E64B83FB-0B8A-446E-8FC9-D1D4CFDE0DA6}"/>
          </ac:grpSpMkLst>
        </pc:grpChg>
        <pc:grpChg chg="del mod">
          <ac:chgData name="Davide Di Vita" userId="8238969b-7589-49a7-850c-129f052e4e5c" providerId="ADAL" clId="{D8256E83-A0F9-46D3-9408-285A9F0CCBEB}" dt="2023-02-21T16:31:49.076" v="2742" actId="165"/>
          <ac:grpSpMkLst>
            <pc:docMk/>
            <pc:sldMk cId="4071519316" sldId="291"/>
            <ac:grpSpMk id="284" creationId="{D06709DF-5E7E-4CB6-8460-E9E52E70E2B2}"/>
          </ac:grpSpMkLst>
        </pc:grpChg>
        <pc:grpChg chg="del mod">
          <ac:chgData name="Davide Di Vita" userId="8238969b-7589-49a7-850c-129f052e4e5c" providerId="ADAL" clId="{D8256E83-A0F9-46D3-9408-285A9F0CCBEB}" dt="2023-02-21T16:24:05.529" v="2667" actId="165"/>
          <ac:grpSpMkLst>
            <pc:docMk/>
            <pc:sldMk cId="4071519316" sldId="291"/>
            <ac:grpSpMk id="289" creationId="{F01305CD-30E6-4B9E-A8B7-ED94A16B82F0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294" creationId="{891BA1CA-67F5-4208-AD28-5AE132F67F88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305" creationId="{CCD6F4B6-9938-4C18-880F-49D622AC3D85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313" creationId="{4E3143F8-2A24-4415-A7C9-AF7E8CCD40CE}"/>
          </ac:grpSpMkLst>
        </pc:grpChg>
        <pc:grpChg chg="add del">
          <ac:chgData name="Davide Di Vita" userId="8238969b-7589-49a7-850c-129f052e4e5c" providerId="ADAL" clId="{D8256E83-A0F9-46D3-9408-285A9F0CCBEB}" dt="2023-02-21T16:35:04.299" v="2782" actId="478"/>
          <ac:grpSpMkLst>
            <pc:docMk/>
            <pc:sldMk cId="4071519316" sldId="291"/>
            <ac:grpSpMk id="317" creationId="{13731212-54E8-4238-B8FF-57C913FA7DAA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322" creationId="{9E45672C-E3B9-4762-903A-879B886C651C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331" creationId="{D58F87D1-9AFD-4E53-B5FC-4F7AD2BA527E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332" creationId="{3C477B9A-3DE2-4034-A4F9-E0B030165363}"/>
          </ac:grpSpMkLst>
        </pc:grpChg>
        <pc:grpChg chg="add del mod">
          <ac:chgData name="Davide Di Vita" userId="8238969b-7589-49a7-850c-129f052e4e5c" providerId="ADAL" clId="{D8256E83-A0F9-46D3-9408-285A9F0CCBEB}" dt="2023-02-21T16:32:44.718" v="2761" actId="478"/>
          <ac:grpSpMkLst>
            <pc:docMk/>
            <pc:sldMk cId="4071519316" sldId="291"/>
            <ac:grpSpMk id="338" creationId="{13B89890-2B8B-42A0-BEEE-B8D52DA9BE89}"/>
          </ac:grpSpMkLst>
        </pc:grpChg>
        <pc:grpChg chg="del mod">
          <ac:chgData name="Davide Di Vita" userId="8238969b-7589-49a7-850c-129f052e4e5c" providerId="ADAL" clId="{D8256E83-A0F9-46D3-9408-285A9F0CCBEB}" dt="2023-02-21T16:32:47.282" v="2762" actId="478"/>
          <ac:grpSpMkLst>
            <pc:docMk/>
            <pc:sldMk cId="4071519316" sldId="291"/>
            <ac:grpSpMk id="339" creationId="{4FFD1F4D-2267-4AB2-82E8-5C20B4180293}"/>
          </ac:grpSpMkLst>
        </pc:grpChg>
        <pc:grpChg chg="del mod">
          <ac:chgData name="Davide Di Vita" userId="8238969b-7589-49a7-850c-129f052e4e5c" providerId="ADAL" clId="{D8256E83-A0F9-46D3-9408-285A9F0CCBEB}" dt="2023-02-21T16:32:21.177" v="2754" actId="478"/>
          <ac:grpSpMkLst>
            <pc:docMk/>
            <pc:sldMk cId="4071519316" sldId="291"/>
            <ac:grpSpMk id="340" creationId="{7A8B7021-1F02-47CE-A2D6-DCC48DD6633C}"/>
          </ac:grpSpMkLst>
        </pc:grpChg>
        <pc:grpChg chg="del mod">
          <ac:chgData name="Davide Di Vita" userId="8238969b-7589-49a7-850c-129f052e4e5c" providerId="ADAL" clId="{D8256E83-A0F9-46D3-9408-285A9F0CCBEB}" dt="2023-02-21T16:29:52.688" v="2712" actId="165"/>
          <ac:grpSpMkLst>
            <pc:docMk/>
            <pc:sldMk cId="4071519316" sldId="291"/>
            <ac:grpSpMk id="363" creationId="{B6E81061-B291-409B-AC25-7C6655B62FBE}"/>
          </ac:grpSpMkLst>
        </pc:grpChg>
        <pc:grpChg chg="mod">
          <ac:chgData name="Davide Di Vita" userId="8238969b-7589-49a7-850c-129f052e4e5c" providerId="ADAL" clId="{D8256E83-A0F9-46D3-9408-285A9F0CCBEB}" dt="2023-02-21T16:24:56.433" v="2673" actId="2711"/>
          <ac:grpSpMkLst>
            <pc:docMk/>
            <pc:sldMk cId="4071519316" sldId="291"/>
            <ac:grpSpMk id="378" creationId="{E90FF290-4C23-40FE-B0FF-FAEBDC735CCF}"/>
          </ac:grpSpMkLst>
        </pc:grpChg>
        <pc:grpChg chg="add del mod">
          <ac:chgData name="Davide Di Vita" userId="8238969b-7589-49a7-850c-129f052e4e5c" providerId="ADAL" clId="{D8256E83-A0F9-46D3-9408-285A9F0CCBEB}" dt="2023-02-21T16:31:41.015" v="2741" actId="165"/>
          <ac:grpSpMkLst>
            <pc:docMk/>
            <pc:sldMk cId="4071519316" sldId="291"/>
            <ac:grpSpMk id="381" creationId="{A38AFC49-F69E-4D93-A830-01067476CE8F}"/>
          </ac:grpSpMkLst>
        </pc:grpChg>
        <pc:graphicFrameChg chg="mod">
          <ac:chgData name="Davide Di Vita" userId="8238969b-7589-49a7-850c-129f052e4e5c" providerId="ADAL" clId="{D8256E83-A0F9-46D3-9408-285A9F0CCBEB}" dt="2023-02-21T16:24:56.433" v="2673" actId="2711"/>
          <ac:graphicFrameMkLst>
            <pc:docMk/>
            <pc:sldMk cId="4071519316" sldId="291"/>
            <ac:graphicFrameMk id="274" creationId="{23E6C083-DCDB-4874-A89D-60A01C98A117}"/>
          </ac:graphicFrameMkLst>
        </pc:graphicFrameChg>
        <pc:picChg chg="mod">
          <ac:chgData name="Davide Di Vita" userId="8238969b-7589-49a7-850c-129f052e4e5c" providerId="ADAL" clId="{D8256E83-A0F9-46D3-9408-285A9F0CCBEB}" dt="2023-02-21T16:24:56.433" v="2673" actId="2711"/>
          <ac:picMkLst>
            <pc:docMk/>
            <pc:sldMk cId="4071519316" sldId="291"/>
            <ac:picMk id="371" creationId="{69D7F7EA-AAC6-4CE7-B6C1-2182923A84C4}"/>
          </ac:picMkLst>
        </pc:picChg>
        <pc:picChg chg="mod">
          <ac:chgData name="Davide Di Vita" userId="8238969b-7589-49a7-850c-129f052e4e5c" providerId="ADAL" clId="{D8256E83-A0F9-46D3-9408-285A9F0CCBEB}" dt="2023-02-21T16:24:56.433" v="2673" actId="2711"/>
          <ac:picMkLst>
            <pc:docMk/>
            <pc:sldMk cId="4071519316" sldId="291"/>
            <ac:picMk id="372" creationId="{C6935D34-E653-4B43-9ACD-2DB7C99D06D0}"/>
          </ac:picMkLst>
        </pc:picChg>
        <pc:picChg chg="mod">
          <ac:chgData name="Davide Di Vita" userId="8238969b-7589-49a7-850c-129f052e4e5c" providerId="ADAL" clId="{D8256E83-A0F9-46D3-9408-285A9F0CCBEB}" dt="2023-02-21T16:24:56.433" v="2673" actId="2711"/>
          <ac:picMkLst>
            <pc:docMk/>
            <pc:sldMk cId="4071519316" sldId="291"/>
            <ac:picMk id="384" creationId="{C67FCE4A-B1FA-47F4-9691-796B81463A23}"/>
          </ac:picMkLst>
        </pc:pic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60" creationId="{1EACA3CA-BDF5-45CC-B5BC-A3152F402261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61" creationId="{A28C5F1B-5351-44C8-808B-407C8BE3DF23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62" creationId="{1113927B-B5AC-4D8D-A5BD-CA878AA24BC1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63" creationId="{63D0D431-E2B2-41D9-B326-34728CF57E12}"/>
          </ac:cxnSpMkLst>
        </pc:cxnChg>
        <pc:cxnChg chg="mod">
          <ac:chgData name="Davide Di Vita" userId="8238969b-7589-49a7-850c-129f052e4e5c" providerId="ADAL" clId="{D8256E83-A0F9-46D3-9408-285A9F0CCBEB}" dt="2023-02-21T16:30:15.219" v="2714" actId="478"/>
          <ac:cxnSpMkLst>
            <pc:docMk/>
            <pc:sldMk cId="4071519316" sldId="291"/>
            <ac:cxnSpMk id="266" creationId="{46B7B967-7552-45A0-8B0A-13EFCEB0683C}"/>
          </ac:cxnSpMkLst>
        </pc:cxnChg>
        <pc:cxnChg chg="mod">
          <ac:chgData name="Davide Di Vita" userId="8238969b-7589-49a7-850c-129f052e4e5c" providerId="ADAL" clId="{D8256E83-A0F9-46D3-9408-285A9F0CCBEB}" dt="2023-02-21T16:30:26.052" v="2720" actId="478"/>
          <ac:cxnSpMkLst>
            <pc:docMk/>
            <pc:sldMk cId="4071519316" sldId="291"/>
            <ac:cxnSpMk id="267" creationId="{8D6D4996-8B8A-480C-A437-B5129992F0CB}"/>
          </ac:cxnSpMkLst>
        </pc:cxnChg>
        <pc:cxnChg chg="mod">
          <ac:chgData name="Davide Di Vita" userId="8238969b-7589-49a7-850c-129f052e4e5c" providerId="ADAL" clId="{D8256E83-A0F9-46D3-9408-285A9F0CCBEB}" dt="2023-02-21T16:31:39.341" v="2740" actId="478"/>
          <ac:cxnSpMkLst>
            <pc:docMk/>
            <pc:sldMk cId="4071519316" sldId="291"/>
            <ac:cxnSpMk id="271" creationId="{1CB9AB75-00A8-4D2A-9DAF-2A89C424A796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72" creationId="{7545484E-B66A-4E2F-BD14-2FF003768270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73" creationId="{3DD7588C-8175-4185-91D5-D54109AE5D23}"/>
          </ac:cxnSpMkLst>
        </pc:cxnChg>
        <pc:cxnChg chg="mod">
          <ac:chgData name="Davide Di Vita" userId="8238969b-7589-49a7-850c-129f052e4e5c" providerId="ADAL" clId="{D8256E83-A0F9-46D3-9408-285A9F0CCBEB}" dt="2023-02-21T16:32:44.718" v="2761" actId="478"/>
          <ac:cxnSpMkLst>
            <pc:docMk/>
            <pc:sldMk cId="4071519316" sldId="291"/>
            <ac:cxnSpMk id="278" creationId="{2D521543-8532-4F11-BAFC-BD2E01C0B9C4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79" creationId="{A7A08618-E158-4D18-A9CF-C0B77BF0FD92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87" creationId="{DF6AD14D-D947-448D-8FEF-2CBAD79227E2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292" creationId="{FD8CABEF-55A6-49C3-9AA5-3BE3579448ED}"/>
          </ac:cxnSpMkLst>
        </pc:cxnChg>
        <pc:cxnChg chg="mod">
          <ac:chgData name="Davide Di Vita" userId="8238969b-7589-49a7-850c-129f052e4e5c" providerId="ADAL" clId="{D8256E83-A0F9-46D3-9408-285A9F0CCBEB}" dt="2023-02-24T15:27:00.586" v="10680" actId="693"/>
          <ac:cxnSpMkLst>
            <pc:docMk/>
            <pc:sldMk cId="4071519316" sldId="291"/>
            <ac:cxnSpMk id="333" creationId="{740140BE-4A89-4D6C-B825-E5075836FDA1}"/>
          </ac:cxnSpMkLst>
        </pc:cxnChg>
        <pc:cxnChg chg="mod">
          <ac:chgData name="Davide Di Vita" userId="8238969b-7589-49a7-850c-129f052e4e5c" providerId="ADAL" clId="{D8256E83-A0F9-46D3-9408-285A9F0CCBEB}" dt="2023-02-21T16:32:21.177" v="2754" actId="478"/>
          <ac:cxnSpMkLst>
            <pc:docMk/>
            <pc:sldMk cId="4071519316" sldId="291"/>
            <ac:cxnSpMk id="355" creationId="{35F72FB3-A358-4997-ABD7-E31F8E393259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356" creationId="{9037C272-428D-4C9B-90E8-E30A4FF6DFC0}"/>
          </ac:cxnSpMkLst>
        </pc:cxnChg>
        <pc:cxnChg chg="mod">
          <ac:chgData name="Davide Di Vita" userId="8238969b-7589-49a7-850c-129f052e4e5c" providerId="ADAL" clId="{D8256E83-A0F9-46D3-9408-285A9F0CCBEB}" dt="2023-02-21T16:30:26.052" v="2720" actId="478"/>
          <ac:cxnSpMkLst>
            <pc:docMk/>
            <pc:sldMk cId="4071519316" sldId="291"/>
            <ac:cxnSpMk id="366" creationId="{0AF3342C-731E-41C6-9D95-95A1D6604D8D}"/>
          </ac:cxnSpMkLst>
        </pc:cxnChg>
        <pc:cxnChg chg="mod">
          <ac:chgData name="Davide Di Vita" userId="8238969b-7589-49a7-850c-129f052e4e5c" providerId="ADAL" clId="{D8256E83-A0F9-46D3-9408-285A9F0CCBEB}" dt="2023-02-21T16:31:38.125" v="2736" actId="688"/>
          <ac:cxnSpMkLst>
            <pc:docMk/>
            <pc:sldMk cId="4071519316" sldId="291"/>
            <ac:cxnSpMk id="367" creationId="{F684A530-17B4-453C-B278-DE347B5CBE04}"/>
          </ac:cxnSpMkLst>
        </pc:cxnChg>
        <pc:cxnChg chg="mod">
          <ac:chgData name="Davide Di Vita" userId="8238969b-7589-49a7-850c-129f052e4e5c" providerId="ADAL" clId="{D8256E83-A0F9-46D3-9408-285A9F0CCBEB}" dt="2023-02-21T16:24:56.433" v="2673" actId="2711"/>
          <ac:cxnSpMkLst>
            <pc:docMk/>
            <pc:sldMk cId="4071519316" sldId="291"/>
            <ac:cxnSpMk id="368" creationId="{248FA2D8-63C2-4EB4-8BFF-BEC9253C1E36}"/>
          </ac:cxnSpMkLst>
        </pc:cxn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2443270435" sldId="292"/>
        </pc:sldMkLst>
      </pc:sldChg>
      <pc:sldChg chg="addSp delSp modSp add mod ord">
        <pc:chgData name="Davide Di Vita" userId="8238969b-7589-49a7-850c-129f052e4e5c" providerId="ADAL" clId="{D8256E83-A0F9-46D3-9408-285A9F0CCBEB}" dt="2023-02-27T10:12:15.849" v="16069" actId="1036"/>
        <pc:sldMkLst>
          <pc:docMk/>
          <pc:sldMk cId="2896155245" sldId="292"/>
        </pc:sldMkLst>
        <pc:spChg chg="mod">
          <ac:chgData name="Davide Di Vita" userId="8238969b-7589-49a7-850c-129f052e4e5c" providerId="ADAL" clId="{D8256E83-A0F9-46D3-9408-285A9F0CCBEB}" dt="2023-02-26T18:30:56.747" v="15536" actId="20577"/>
          <ac:spMkLst>
            <pc:docMk/>
            <pc:sldMk cId="2896155245" sldId="292"/>
            <ac:spMk id="3" creationId="{C6BDB7D1-0348-4801-A4A5-E788DCE0490C}"/>
          </ac:spMkLst>
        </pc:spChg>
        <pc:spChg chg="mod">
          <ac:chgData name="Davide Di Vita" userId="8238969b-7589-49a7-850c-129f052e4e5c" providerId="ADAL" clId="{D8256E83-A0F9-46D3-9408-285A9F0CCBEB}" dt="2023-02-22T16:43:41.685" v="6999" actId="27636"/>
          <ac:spMkLst>
            <pc:docMk/>
            <pc:sldMk cId="2896155245" sldId="292"/>
            <ac:spMk id="6" creationId="{C9E73707-5219-4CB5-85CC-15C55873A107}"/>
          </ac:spMkLst>
        </pc:spChg>
        <pc:spChg chg="mod">
          <ac:chgData name="Davide Di Vita" userId="8238969b-7589-49a7-850c-129f052e4e5c" providerId="ADAL" clId="{D8256E83-A0F9-46D3-9408-285A9F0CCBEB}" dt="2023-02-22T16:43:41.701" v="7009" actId="27636"/>
          <ac:spMkLst>
            <pc:docMk/>
            <pc:sldMk cId="2896155245" sldId="292"/>
            <ac:spMk id="7" creationId="{46B5D660-4B57-4BE9-8F35-36D73AA41CEF}"/>
          </ac:spMkLst>
        </pc:spChg>
        <pc:spChg chg="mod">
          <ac:chgData name="Davide Di Vita" userId="8238969b-7589-49a7-850c-129f052e4e5c" providerId="ADAL" clId="{D8256E83-A0F9-46D3-9408-285A9F0CCBEB}" dt="2023-02-22T16:43:41.685" v="7000" actId="27636"/>
          <ac:spMkLst>
            <pc:docMk/>
            <pc:sldMk cId="2896155245" sldId="292"/>
            <ac:spMk id="8" creationId="{2E7B9327-B862-4B83-9C3E-AF99CA92F3D0}"/>
          </ac:spMkLst>
        </pc:spChg>
        <pc:spChg chg="mod">
          <ac:chgData name="Davide Di Vita" userId="8238969b-7589-49a7-850c-129f052e4e5c" providerId="ADAL" clId="{D8256E83-A0F9-46D3-9408-285A9F0CCBEB}" dt="2023-02-24T15:00:30.682" v="9655" actId="1582"/>
          <ac:spMkLst>
            <pc:docMk/>
            <pc:sldMk cId="2896155245" sldId="292"/>
            <ac:spMk id="11" creationId="{B9221738-834A-4C63-BE5A-239BE8FE9E88}"/>
          </ac:spMkLst>
        </pc:spChg>
        <pc:spChg chg="del mod">
          <ac:chgData name="Davide Di Vita" userId="8238969b-7589-49a7-850c-129f052e4e5c" providerId="ADAL" clId="{D8256E83-A0F9-46D3-9408-285A9F0CCBEB}" dt="2023-02-24T14:59:33.950" v="9633" actId="478"/>
          <ac:spMkLst>
            <pc:docMk/>
            <pc:sldMk cId="2896155245" sldId="292"/>
            <ac:spMk id="12" creationId="{CF03D09B-5188-435E-9DB8-EAEEDE5CC323}"/>
          </ac:spMkLst>
        </pc:spChg>
        <pc:spChg chg="mod topLvl">
          <ac:chgData name="Davide Di Vita" userId="8238969b-7589-49a7-850c-129f052e4e5c" providerId="ADAL" clId="{D8256E83-A0F9-46D3-9408-285A9F0CCBEB}" dt="2023-02-24T15:00:30.682" v="9655" actId="1582"/>
          <ac:spMkLst>
            <pc:docMk/>
            <pc:sldMk cId="2896155245" sldId="292"/>
            <ac:spMk id="14" creationId="{A85B4572-2C47-4C4F-B79B-7BD3031F4108}"/>
          </ac:spMkLst>
        </pc:spChg>
        <pc:spChg chg="del topLvl">
          <ac:chgData name="Davide Di Vita" userId="8238969b-7589-49a7-850c-129f052e4e5c" providerId="ADAL" clId="{D8256E83-A0F9-46D3-9408-285A9F0CCBEB}" dt="2023-02-24T14:58:22.407" v="9612" actId="478"/>
          <ac:spMkLst>
            <pc:docMk/>
            <pc:sldMk cId="2896155245" sldId="292"/>
            <ac:spMk id="15" creationId="{FC3E10ED-12F6-493A-AF05-CE24F52980BB}"/>
          </ac:spMkLst>
        </pc:spChg>
        <pc:spChg chg="mod">
          <ac:chgData name="Davide Di Vita" userId="8238969b-7589-49a7-850c-129f052e4e5c" providerId="ADAL" clId="{D8256E83-A0F9-46D3-9408-285A9F0CCBEB}" dt="2023-02-24T15:00:30.682" v="9655" actId="1582"/>
          <ac:spMkLst>
            <pc:docMk/>
            <pc:sldMk cId="2896155245" sldId="292"/>
            <ac:spMk id="16" creationId="{BE3D3ECD-DF8D-4CB8-8C65-0DC0D049B74B}"/>
          </ac:spMkLst>
        </pc:spChg>
        <pc:spChg chg="del mod">
          <ac:chgData name="Davide Di Vita" userId="8238969b-7589-49a7-850c-129f052e4e5c" providerId="ADAL" clId="{D8256E83-A0F9-46D3-9408-285A9F0CCBEB}" dt="2023-02-24T15:00:08.750" v="9647" actId="478"/>
          <ac:spMkLst>
            <pc:docMk/>
            <pc:sldMk cId="2896155245" sldId="292"/>
            <ac:spMk id="17" creationId="{E2E8647A-C1A7-455B-ADEB-F40E612E5431}"/>
          </ac:spMkLst>
        </pc:spChg>
        <pc:spChg chg="mod">
          <ac:chgData name="Davide Di Vita" userId="8238969b-7589-49a7-850c-129f052e4e5c" providerId="ADAL" clId="{D8256E83-A0F9-46D3-9408-285A9F0CCBEB}" dt="2023-02-22T16:43:41.685" v="6998" actId="27636"/>
          <ac:spMkLst>
            <pc:docMk/>
            <pc:sldMk cId="2896155245" sldId="292"/>
            <ac:spMk id="31" creationId="{D1FD00BF-9068-4EAC-A6FA-9FB978739E24}"/>
          </ac:spMkLst>
        </pc:spChg>
        <pc:spChg chg="mod">
          <ac:chgData name="Davide Di Vita" userId="8238969b-7589-49a7-850c-129f052e4e5c" providerId="ADAL" clId="{D8256E83-A0F9-46D3-9408-285A9F0CCBEB}" dt="2023-02-22T16:43:41.685" v="7003" actId="27636"/>
          <ac:spMkLst>
            <pc:docMk/>
            <pc:sldMk cId="2896155245" sldId="292"/>
            <ac:spMk id="32" creationId="{FCE5AEFD-EEF6-4843-B335-53436E9A05B6}"/>
          </ac:spMkLst>
        </pc:spChg>
        <pc:spChg chg="mod">
          <ac:chgData name="Davide Di Vita" userId="8238969b-7589-49a7-850c-129f052e4e5c" providerId="ADAL" clId="{D8256E83-A0F9-46D3-9408-285A9F0CCBEB}" dt="2023-02-22T16:43:41.685" v="6997" actId="27636"/>
          <ac:spMkLst>
            <pc:docMk/>
            <pc:sldMk cId="2896155245" sldId="292"/>
            <ac:spMk id="33" creationId="{9CC96536-432B-495C-8A96-D22C019C2185}"/>
          </ac:spMkLst>
        </pc:spChg>
        <pc:spChg chg="mod">
          <ac:chgData name="Davide Di Vita" userId="8238969b-7589-49a7-850c-129f052e4e5c" providerId="ADAL" clId="{D8256E83-A0F9-46D3-9408-285A9F0CCBEB}" dt="2023-02-24T14:56:56.272" v="9594" actId="108"/>
          <ac:spMkLst>
            <pc:docMk/>
            <pc:sldMk cId="2896155245" sldId="292"/>
            <ac:spMk id="49" creationId="{C5DC44FE-DFF6-4CA7-9D58-06030F2DBA6A}"/>
          </ac:spMkLst>
        </pc:spChg>
        <pc:spChg chg="mod">
          <ac:chgData name="Davide Di Vita" userId="8238969b-7589-49a7-850c-129f052e4e5c" providerId="ADAL" clId="{D8256E83-A0F9-46D3-9408-285A9F0CCBEB}" dt="2023-02-24T14:57:15.741" v="9600" actId="108"/>
          <ac:spMkLst>
            <pc:docMk/>
            <pc:sldMk cId="2896155245" sldId="292"/>
            <ac:spMk id="50" creationId="{C223AB35-028E-4ACF-9478-F6FFB7ECDAE0}"/>
          </ac:spMkLst>
        </pc:spChg>
        <pc:spChg chg="mod">
          <ac:chgData name="Davide Di Vita" userId="8238969b-7589-49a7-850c-129f052e4e5c" providerId="ADAL" clId="{D8256E83-A0F9-46D3-9408-285A9F0CCBEB}" dt="2023-02-24T14:57:30.784" v="9605" actId="108"/>
          <ac:spMkLst>
            <pc:docMk/>
            <pc:sldMk cId="2896155245" sldId="292"/>
            <ac:spMk id="55" creationId="{90C128E1-608F-49CD-9029-DAFF4CCC9B1A}"/>
          </ac:spMkLst>
        </pc:spChg>
        <pc:spChg chg="mod">
          <ac:chgData name="Davide Di Vita" userId="8238969b-7589-49a7-850c-129f052e4e5c" providerId="ADAL" clId="{D8256E83-A0F9-46D3-9408-285A9F0CCBEB}" dt="2023-02-22T16:43:41.685" v="7008" actId="27636"/>
          <ac:spMkLst>
            <pc:docMk/>
            <pc:sldMk cId="2896155245" sldId="292"/>
            <ac:spMk id="57" creationId="{C0BA480B-1A23-4A7E-AC97-3182F1DC6178}"/>
          </ac:spMkLst>
        </pc:spChg>
        <pc:spChg chg="mod">
          <ac:chgData name="Davide Di Vita" userId="8238969b-7589-49a7-850c-129f052e4e5c" providerId="ADAL" clId="{D8256E83-A0F9-46D3-9408-285A9F0CCBEB}" dt="2023-02-22T16:43:41.685" v="7006" actId="27636"/>
          <ac:spMkLst>
            <pc:docMk/>
            <pc:sldMk cId="2896155245" sldId="292"/>
            <ac:spMk id="65" creationId="{0AFBAE1D-505D-47AC-B46C-D1CCFB39EED3}"/>
          </ac:spMkLst>
        </pc:spChg>
        <pc:spChg chg="mod">
          <ac:chgData name="Davide Di Vita" userId="8238969b-7589-49a7-850c-129f052e4e5c" providerId="ADAL" clId="{D8256E83-A0F9-46D3-9408-285A9F0CCBEB}" dt="2023-02-22T16:43:41.685" v="7007" actId="27636"/>
          <ac:spMkLst>
            <pc:docMk/>
            <pc:sldMk cId="2896155245" sldId="292"/>
            <ac:spMk id="66" creationId="{3BFF7205-1159-4236-ABC2-1C6025825474}"/>
          </ac:spMkLst>
        </pc:spChg>
        <pc:spChg chg="mod">
          <ac:chgData name="Davide Di Vita" userId="8238969b-7589-49a7-850c-129f052e4e5c" providerId="ADAL" clId="{D8256E83-A0F9-46D3-9408-285A9F0CCBEB}" dt="2023-02-22T16:43:41.685" v="7004" actId="27636"/>
          <ac:spMkLst>
            <pc:docMk/>
            <pc:sldMk cId="2896155245" sldId="292"/>
            <ac:spMk id="67" creationId="{EE887C5D-CB7E-42B1-A6F3-83855C284AA1}"/>
          </ac:spMkLst>
        </pc:spChg>
        <pc:spChg chg="mod">
          <ac:chgData name="Davide Di Vita" userId="8238969b-7589-49a7-850c-129f052e4e5c" providerId="ADAL" clId="{D8256E83-A0F9-46D3-9408-285A9F0CCBEB}" dt="2023-02-22T16:43:41.685" v="7005" actId="27636"/>
          <ac:spMkLst>
            <pc:docMk/>
            <pc:sldMk cId="2896155245" sldId="292"/>
            <ac:spMk id="68" creationId="{BD504822-A96B-41B9-B1C0-3FF2D5D58CE3}"/>
          </ac:spMkLst>
        </pc:spChg>
        <pc:spChg chg="del">
          <ac:chgData name="Davide Di Vita" userId="8238969b-7589-49a7-850c-129f052e4e5c" providerId="ADAL" clId="{D8256E83-A0F9-46D3-9408-285A9F0CCBEB}" dt="2023-02-24T14:56:45.394" v="9591" actId="478"/>
          <ac:spMkLst>
            <pc:docMk/>
            <pc:sldMk cId="2896155245" sldId="292"/>
            <ac:spMk id="70" creationId="{5AA82E16-E370-42E8-BD55-1D680EDFEA52}"/>
          </ac:spMkLst>
        </pc:spChg>
        <pc:spChg chg="mod">
          <ac:chgData name="Davide Di Vita" userId="8238969b-7589-49a7-850c-129f052e4e5c" providerId="ADAL" clId="{D8256E83-A0F9-46D3-9408-285A9F0CCBEB}" dt="2023-02-22T16:43:41.701" v="7014" actId="27636"/>
          <ac:spMkLst>
            <pc:docMk/>
            <pc:sldMk cId="2896155245" sldId="292"/>
            <ac:spMk id="71" creationId="{93D641DB-640E-4C60-8CA6-43E4D434295A}"/>
          </ac:spMkLst>
        </pc:spChg>
        <pc:spChg chg="mod">
          <ac:chgData name="Davide Di Vita" userId="8238969b-7589-49a7-850c-129f052e4e5c" providerId="ADAL" clId="{D8256E83-A0F9-46D3-9408-285A9F0CCBEB}" dt="2023-02-22T16:43:41.701" v="7015" actId="27636"/>
          <ac:spMkLst>
            <pc:docMk/>
            <pc:sldMk cId="2896155245" sldId="292"/>
            <ac:spMk id="79" creationId="{71C05067-511B-4680-8B2E-F9D84EF3C1C2}"/>
          </ac:spMkLst>
        </pc:spChg>
        <pc:spChg chg="mod">
          <ac:chgData name="Davide Di Vita" userId="8238969b-7589-49a7-850c-129f052e4e5c" providerId="ADAL" clId="{D8256E83-A0F9-46D3-9408-285A9F0CCBEB}" dt="2023-02-22T16:43:41.701" v="7017" actId="27636"/>
          <ac:spMkLst>
            <pc:docMk/>
            <pc:sldMk cId="2896155245" sldId="292"/>
            <ac:spMk id="82" creationId="{17420A9B-2249-4334-BFFF-24BC181A7726}"/>
          </ac:spMkLst>
        </pc:spChg>
        <pc:spChg chg="mod">
          <ac:chgData name="Davide Di Vita" userId="8238969b-7589-49a7-850c-129f052e4e5c" providerId="ADAL" clId="{D8256E83-A0F9-46D3-9408-285A9F0CCBEB}" dt="2023-02-22T16:43:41.701" v="7011" actId="27636"/>
          <ac:spMkLst>
            <pc:docMk/>
            <pc:sldMk cId="2896155245" sldId="292"/>
            <ac:spMk id="92" creationId="{72BB1FED-DE68-46DB-9A35-B17CA53CCBF4}"/>
          </ac:spMkLst>
        </pc:spChg>
        <pc:spChg chg="mod">
          <ac:chgData name="Davide Di Vita" userId="8238969b-7589-49a7-850c-129f052e4e5c" providerId="ADAL" clId="{D8256E83-A0F9-46D3-9408-285A9F0CCBEB}" dt="2023-02-22T16:43:41.701" v="7010" actId="27636"/>
          <ac:spMkLst>
            <pc:docMk/>
            <pc:sldMk cId="2896155245" sldId="292"/>
            <ac:spMk id="93" creationId="{B6828D4A-E033-440E-8E92-C67E279BF37B}"/>
          </ac:spMkLst>
        </pc:spChg>
        <pc:spChg chg="mod">
          <ac:chgData name="Davide Di Vita" userId="8238969b-7589-49a7-850c-129f052e4e5c" providerId="ADAL" clId="{D8256E83-A0F9-46D3-9408-285A9F0CCBEB}" dt="2023-02-22T16:43:41.701" v="7013" actId="27636"/>
          <ac:spMkLst>
            <pc:docMk/>
            <pc:sldMk cId="2896155245" sldId="292"/>
            <ac:spMk id="94" creationId="{E9EF2C76-F5CD-4109-935C-30DCC478BF9C}"/>
          </ac:spMkLst>
        </pc:spChg>
        <pc:spChg chg="mod">
          <ac:chgData name="Davide Di Vita" userId="8238969b-7589-49a7-850c-129f052e4e5c" providerId="ADAL" clId="{D8256E83-A0F9-46D3-9408-285A9F0CCBEB}" dt="2023-02-22T16:43:41.701" v="7012" actId="27636"/>
          <ac:spMkLst>
            <pc:docMk/>
            <pc:sldMk cId="2896155245" sldId="292"/>
            <ac:spMk id="95" creationId="{64285040-F1FA-4BAE-AAC5-E520816600E1}"/>
          </ac:spMkLst>
        </pc:spChg>
        <pc:spChg chg="mod">
          <ac:chgData name="Davide Di Vita" userId="8238969b-7589-49a7-850c-129f052e4e5c" providerId="ADAL" clId="{D8256E83-A0F9-46D3-9408-285A9F0CCBEB}" dt="2023-02-22T16:43:41.701" v="7016" actId="27636"/>
          <ac:spMkLst>
            <pc:docMk/>
            <pc:sldMk cId="2896155245" sldId="292"/>
            <ac:spMk id="96" creationId="{91388DB4-CEB3-40B7-9738-0022BD0FBFC8}"/>
          </ac:spMkLst>
        </pc:spChg>
        <pc:spChg chg="mod">
          <ac:chgData name="Davide Di Vita" userId="8238969b-7589-49a7-850c-129f052e4e5c" providerId="ADAL" clId="{D8256E83-A0F9-46D3-9408-285A9F0CCBEB}" dt="2023-02-24T15:04:01.701" v="10139" actId="2711"/>
          <ac:spMkLst>
            <pc:docMk/>
            <pc:sldMk cId="2896155245" sldId="292"/>
            <ac:spMk id="102" creationId="{CC3E4858-22F6-4F3D-A63B-80B775C14E43}"/>
          </ac:spMkLst>
        </pc:spChg>
        <pc:spChg chg="mod">
          <ac:chgData name="Davide Di Vita" userId="8238969b-7589-49a7-850c-129f052e4e5c" providerId="ADAL" clId="{D8256E83-A0F9-46D3-9408-285A9F0CCBEB}" dt="2023-02-24T14:55:06.214" v="9569" actId="1582"/>
          <ac:spMkLst>
            <pc:docMk/>
            <pc:sldMk cId="2896155245" sldId="292"/>
            <ac:spMk id="109" creationId="{D5FE331F-D543-4C79-8C27-DAEC1ED5D634}"/>
          </ac:spMkLst>
        </pc:spChg>
        <pc:spChg chg="mod">
          <ac:chgData name="Davide Di Vita" userId="8238969b-7589-49a7-850c-129f052e4e5c" providerId="ADAL" clId="{D8256E83-A0F9-46D3-9408-285A9F0CCBEB}" dt="2023-02-24T14:55:06.214" v="9569" actId="1582"/>
          <ac:spMkLst>
            <pc:docMk/>
            <pc:sldMk cId="2896155245" sldId="292"/>
            <ac:spMk id="110" creationId="{2EAAFDBF-32A9-4E49-BFA2-C15A491D3582}"/>
          </ac:spMkLst>
        </pc:spChg>
        <pc:spChg chg="mod">
          <ac:chgData name="Davide Di Vita" userId="8238969b-7589-49a7-850c-129f052e4e5c" providerId="ADAL" clId="{D8256E83-A0F9-46D3-9408-285A9F0CCBEB}" dt="2023-02-24T14:55:49.324" v="9584" actId="108"/>
          <ac:spMkLst>
            <pc:docMk/>
            <pc:sldMk cId="2896155245" sldId="292"/>
            <ac:spMk id="115" creationId="{A9A6135E-3E93-4BAF-B939-4F9CC48D4B19}"/>
          </ac:spMkLst>
        </pc:spChg>
        <pc:spChg chg="mod">
          <ac:chgData name="Davide Di Vita" userId="8238969b-7589-49a7-850c-129f052e4e5c" providerId="ADAL" clId="{D8256E83-A0F9-46D3-9408-285A9F0CCBEB}" dt="2023-02-24T15:03:52.405" v="10138" actId="1036"/>
          <ac:spMkLst>
            <pc:docMk/>
            <pc:sldMk cId="2896155245" sldId="292"/>
            <ac:spMk id="118" creationId="{6DFF7708-1EAF-4186-B98C-C8EDFA6951AD}"/>
          </ac:spMkLst>
        </pc:spChg>
        <pc:spChg chg="mod">
          <ac:chgData name="Davide Di Vita" userId="8238969b-7589-49a7-850c-129f052e4e5c" providerId="ADAL" clId="{D8256E83-A0F9-46D3-9408-285A9F0CCBEB}" dt="2023-02-24T14:55:49.324" v="9584" actId="108"/>
          <ac:spMkLst>
            <pc:docMk/>
            <pc:sldMk cId="2896155245" sldId="292"/>
            <ac:spMk id="119" creationId="{E64503F2-0738-4826-A86D-10D091F6B74C}"/>
          </ac:spMkLst>
        </pc:spChg>
        <pc:spChg chg="mod">
          <ac:chgData name="Davide Di Vita" userId="8238969b-7589-49a7-850c-129f052e4e5c" providerId="ADAL" clId="{D8256E83-A0F9-46D3-9408-285A9F0CCBEB}" dt="2023-02-24T14:55:49.324" v="9584" actId="108"/>
          <ac:spMkLst>
            <pc:docMk/>
            <pc:sldMk cId="2896155245" sldId="292"/>
            <ac:spMk id="120" creationId="{D3516B57-646C-4313-85A7-C2F95C05F346}"/>
          </ac:spMkLst>
        </pc:spChg>
        <pc:spChg chg="mod">
          <ac:chgData name="Davide Di Vita" userId="8238969b-7589-49a7-850c-129f052e4e5c" providerId="ADAL" clId="{D8256E83-A0F9-46D3-9408-285A9F0CCBEB}" dt="2023-02-24T14:55:49.324" v="9584" actId="108"/>
          <ac:spMkLst>
            <pc:docMk/>
            <pc:sldMk cId="2896155245" sldId="292"/>
            <ac:spMk id="121" creationId="{175BCDC3-3343-44C4-92B0-301FF0B56C95}"/>
          </ac:spMkLst>
        </pc:spChg>
        <pc:spChg chg="mod topLvl">
          <ac:chgData name="Davide Di Vita" userId="8238969b-7589-49a7-850c-129f052e4e5c" providerId="ADAL" clId="{D8256E83-A0F9-46D3-9408-285A9F0CCBEB}" dt="2023-02-24T15:01:42.678" v="9667"/>
          <ac:spMkLst>
            <pc:docMk/>
            <pc:sldMk cId="2896155245" sldId="292"/>
            <ac:spMk id="131" creationId="{25A97DB2-7837-4ADD-81F6-0ADF4CFE3F79}"/>
          </ac:spMkLst>
        </pc:spChg>
        <pc:spChg chg="mod topLvl">
          <ac:chgData name="Davide Di Vita" userId="8238969b-7589-49a7-850c-129f052e4e5c" providerId="ADAL" clId="{D8256E83-A0F9-46D3-9408-285A9F0CCBEB}" dt="2023-02-24T15:01:42.679" v="9669"/>
          <ac:spMkLst>
            <pc:docMk/>
            <pc:sldMk cId="2896155245" sldId="292"/>
            <ac:spMk id="132" creationId="{8EABF819-4B86-4898-8FFD-A4E8C49DF6C8}"/>
          </ac:spMkLst>
        </pc:spChg>
        <pc:spChg chg="mod topLvl">
          <ac:chgData name="Davide Di Vita" userId="8238969b-7589-49a7-850c-129f052e4e5c" providerId="ADAL" clId="{D8256E83-A0F9-46D3-9408-285A9F0CCBEB}" dt="2023-02-24T15:01:42.679" v="9671"/>
          <ac:spMkLst>
            <pc:docMk/>
            <pc:sldMk cId="2896155245" sldId="292"/>
            <ac:spMk id="133" creationId="{67C453EA-1B34-4869-9EF3-FB49F9450A90}"/>
          </ac:spMkLst>
        </pc:spChg>
        <pc:spChg chg="mod topLvl">
          <ac:chgData name="Davide Di Vita" userId="8238969b-7589-49a7-850c-129f052e4e5c" providerId="ADAL" clId="{D8256E83-A0F9-46D3-9408-285A9F0CCBEB}" dt="2023-02-24T15:01:42.680" v="9673"/>
          <ac:spMkLst>
            <pc:docMk/>
            <pc:sldMk cId="2896155245" sldId="292"/>
            <ac:spMk id="134" creationId="{20164B44-1E81-4016-8A3B-A90181E022D0}"/>
          </ac:spMkLst>
        </pc:spChg>
        <pc:spChg chg="mod topLvl">
          <ac:chgData name="Davide Di Vita" userId="8238969b-7589-49a7-850c-129f052e4e5c" providerId="ADAL" clId="{D8256E83-A0F9-46D3-9408-285A9F0CCBEB}" dt="2023-02-24T15:02:32.276" v="10033" actId="299"/>
          <ac:spMkLst>
            <pc:docMk/>
            <pc:sldMk cId="2896155245" sldId="292"/>
            <ac:spMk id="144" creationId="{0B6FDA47-1D4D-46B0-9831-6ADABAE46B58}"/>
          </ac:spMkLst>
        </pc:spChg>
        <pc:spChg chg="mod topLvl">
          <ac:chgData name="Davide Di Vita" userId="8238969b-7589-49a7-850c-129f052e4e5c" providerId="ADAL" clId="{D8256E83-A0F9-46D3-9408-285A9F0CCBEB}" dt="2023-02-24T15:02:33.810" v="10115" actId="1076"/>
          <ac:spMkLst>
            <pc:docMk/>
            <pc:sldMk cId="2896155245" sldId="292"/>
            <ac:spMk id="145" creationId="{B501053E-E06F-4978-B960-3E50683E3973}"/>
          </ac:spMkLst>
        </pc:spChg>
        <pc:spChg chg="mod topLvl">
          <ac:chgData name="Davide Di Vita" userId="8238969b-7589-49a7-850c-129f052e4e5c" providerId="ADAL" clId="{D8256E83-A0F9-46D3-9408-285A9F0CCBEB}" dt="2023-02-24T15:02:33.810" v="10116" actId="408"/>
          <ac:spMkLst>
            <pc:docMk/>
            <pc:sldMk cId="2896155245" sldId="292"/>
            <ac:spMk id="146" creationId="{443BC0C6-74D8-4075-89AA-B1C8D49664F5}"/>
          </ac:spMkLst>
        </pc:spChg>
        <pc:spChg chg="mod topLvl">
          <ac:chgData name="Davide Di Vita" userId="8238969b-7589-49a7-850c-129f052e4e5c" providerId="ADAL" clId="{D8256E83-A0F9-46D3-9408-285A9F0CCBEB}" dt="2023-02-24T15:02:33.810" v="10116" actId="408"/>
          <ac:spMkLst>
            <pc:docMk/>
            <pc:sldMk cId="2896155245" sldId="292"/>
            <ac:spMk id="147" creationId="{E88CE2C1-2E29-451C-A140-D179B1EF2D48}"/>
          </ac:spMkLst>
        </pc:spChg>
        <pc:spChg chg="mod topLvl">
          <ac:chgData name="Davide Di Vita" userId="8238969b-7589-49a7-850c-129f052e4e5c" providerId="ADAL" clId="{D8256E83-A0F9-46D3-9408-285A9F0CCBEB}" dt="2023-02-24T15:02:33.810" v="10116" actId="408"/>
          <ac:spMkLst>
            <pc:docMk/>
            <pc:sldMk cId="2896155245" sldId="292"/>
            <ac:spMk id="148" creationId="{FD861F2E-4086-4897-954E-CD702AB9D999}"/>
          </ac:spMkLst>
        </pc:spChg>
        <pc:spChg chg="mod topLvl">
          <ac:chgData name="Davide Di Vita" userId="8238969b-7589-49a7-850c-129f052e4e5c" providerId="ADAL" clId="{D8256E83-A0F9-46D3-9408-285A9F0CCBEB}" dt="2023-02-24T15:02:33.810" v="10116" actId="408"/>
          <ac:spMkLst>
            <pc:docMk/>
            <pc:sldMk cId="2896155245" sldId="292"/>
            <ac:spMk id="149" creationId="{F1CD0D61-BA81-4003-A858-DCB74A2F75A1}"/>
          </ac:spMkLst>
        </pc:spChg>
        <pc:spChg chg="mod topLvl">
          <ac:chgData name="Davide Di Vita" userId="8238969b-7589-49a7-850c-129f052e4e5c" providerId="ADAL" clId="{D8256E83-A0F9-46D3-9408-285A9F0CCBEB}" dt="2023-02-24T15:02:33.810" v="10116" actId="408"/>
          <ac:spMkLst>
            <pc:docMk/>
            <pc:sldMk cId="2896155245" sldId="292"/>
            <ac:spMk id="150" creationId="{E1214B20-6884-4118-BFCD-417B708D2C56}"/>
          </ac:spMkLst>
        </pc:spChg>
        <pc:spChg chg="mod topLvl">
          <ac:chgData name="Davide Di Vita" userId="8238969b-7589-49a7-850c-129f052e4e5c" providerId="ADAL" clId="{D8256E83-A0F9-46D3-9408-285A9F0CCBEB}" dt="2023-02-24T15:02:33.810" v="10116" actId="408"/>
          <ac:spMkLst>
            <pc:docMk/>
            <pc:sldMk cId="2896155245" sldId="292"/>
            <ac:spMk id="151" creationId="{931F59CD-1189-4FE6-80D1-2E869E04DEE1}"/>
          </ac:spMkLst>
        </pc:spChg>
        <pc:spChg chg="mod topLvl">
          <ac:chgData name="Davide Di Vita" userId="8238969b-7589-49a7-850c-129f052e4e5c" providerId="ADAL" clId="{D8256E83-A0F9-46D3-9408-285A9F0CCBEB}" dt="2023-02-24T15:02:33.808" v="10108" actId="1076"/>
          <ac:spMkLst>
            <pc:docMk/>
            <pc:sldMk cId="2896155245" sldId="292"/>
            <ac:spMk id="152" creationId="{C9B849D9-2CAB-41D2-9A82-5CD69B60ABC2}"/>
          </ac:spMkLst>
        </pc:spChg>
        <pc:spChg chg="mod topLvl">
          <ac:chgData name="Davide Di Vita" userId="8238969b-7589-49a7-850c-129f052e4e5c" providerId="ADAL" clId="{D8256E83-A0F9-46D3-9408-285A9F0CCBEB}" dt="2023-02-27T10:12:00.638" v="16067"/>
          <ac:spMkLst>
            <pc:docMk/>
            <pc:sldMk cId="2896155245" sldId="292"/>
            <ac:spMk id="153" creationId="{B947760C-5117-4827-9B16-540D700AD933}"/>
          </ac:spMkLst>
        </pc:spChg>
        <pc:spChg chg="mod">
          <ac:chgData name="Davide Di Vita" userId="8238969b-7589-49a7-850c-129f052e4e5c" providerId="ADAL" clId="{D8256E83-A0F9-46D3-9408-285A9F0CCBEB}" dt="2023-02-24T15:28:40.074" v="10688" actId="693"/>
          <ac:spMkLst>
            <pc:docMk/>
            <pc:sldMk cId="2896155245" sldId="292"/>
            <ac:spMk id="154" creationId="{909897F1-9690-45B5-8F76-1E0BF79C2F6D}"/>
          </ac:spMkLst>
        </pc:spChg>
        <pc:spChg chg="mod">
          <ac:chgData name="Davide Di Vita" userId="8238969b-7589-49a7-850c-129f052e4e5c" providerId="ADAL" clId="{D8256E83-A0F9-46D3-9408-285A9F0CCBEB}" dt="2023-02-24T15:29:12.378" v="10690" actId="404"/>
          <ac:spMkLst>
            <pc:docMk/>
            <pc:sldMk cId="2896155245" sldId="292"/>
            <ac:spMk id="155" creationId="{B25AAC27-289D-4919-8D53-13D91FFB5E35}"/>
          </ac:spMkLst>
        </pc:spChg>
        <pc:spChg chg="mod">
          <ac:chgData name="Davide Di Vita" userId="8238969b-7589-49a7-850c-129f052e4e5c" providerId="ADAL" clId="{D8256E83-A0F9-46D3-9408-285A9F0CCBEB}" dt="2023-02-24T14:55:06.214" v="9569" actId="1582"/>
          <ac:spMkLst>
            <pc:docMk/>
            <pc:sldMk cId="2896155245" sldId="292"/>
            <ac:spMk id="156" creationId="{9F209043-389E-465F-9776-D274A7827401}"/>
          </ac:spMkLst>
        </pc:spChg>
        <pc:spChg chg="add del">
          <ac:chgData name="Davide Di Vita" userId="8238969b-7589-49a7-850c-129f052e4e5c" providerId="ADAL" clId="{D8256E83-A0F9-46D3-9408-285A9F0CCBEB}" dt="2023-02-24T14:59:48.166" v="9637" actId="22"/>
          <ac:spMkLst>
            <pc:docMk/>
            <pc:sldMk cId="2896155245" sldId="292"/>
            <ac:spMk id="158" creationId="{E8A8BCDB-35DF-0D6A-2B51-4143DA7A2605}"/>
          </ac:spMkLst>
        </pc:spChg>
        <pc:spChg chg="mod">
          <ac:chgData name="Davide Di Vita" userId="8238969b-7589-49a7-850c-129f052e4e5c" providerId="ADAL" clId="{D8256E83-A0F9-46D3-9408-285A9F0CCBEB}" dt="2023-02-27T10:12:15.849" v="16069" actId="1036"/>
          <ac:spMkLst>
            <pc:docMk/>
            <pc:sldMk cId="2896155245" sldId="292"/>
            <ac:spMk id="166" creationId="{07F7B877-DF6B-4C7D-BEFC-CEC4A08CB749}"/>
          </ac:spMkLst>
        </pc:spChg>
        <pc:spChg chg="mod">
          <ac:chgData name="Davide Di Vita" userId="8238969b-7589-49a7-850c-129f052e4e5c" providerId="ADAL" clId="{D8256E83-A0F9-46D3-9408-285A9F0CCBEB}" dt="2023-02-27T10:12:13.329" v="16068" actId="1036"/>
          <ac:spMkLst>
            <pc:docMk/>
            <pc:sldMk cId="2896155245" sldId="292"/>
            <ac:spMk id="167" creationId="{563E00B4-33E4-42EC-B2B2-FA8BAA929222}"/>
          </ac:spMkLst>
        </pc:spChg>
        <pc:grpChg chg="del">
          <ac:chgData name="Davide Di Vita" userId="8238969b-7589-49a7-850c-129f052e4e5c" providerId="ADAL" clId="{D8256E83-A0F9-46D3-9408-285A9F0CCBEB}" dt="2023-02-24T14:58:22.407" v="9612" actId="478"/>
          <ac:grpSpMkLst>
            <pc:docMk/>
            <pc:sldMk cId="2896155245" sldId="292"/>
            <ac:grpSpMk id="13" creationId="{F6A3B0CA-D745-4E7B-AB4D-C47B687958F4}"/>
          </ac:grpSpMkLst>
        </pc:grpChg>
        <pc:grpChg chg="del mod">
          <ac:chgData name="Davide Di Vita" userId="8238969b-7589-49a7-850c-129f052e4e5c" providerId="ADAL" clId="{D8256E83-A0F9-46D3-9408-285A9F0CCBEB}" dt="2023-02-24T15:01:39.231" v="9665" actId="165"/>
          <ac:grpSpMkLst>
            <pc:docMk/>
            <pc:sldMk cId="2896155245" sldId="292"/>
            <ac:grpSpMk id="126" creationId="{19E05C6A-CDC2-4D6D-8016-3E10DA3DE85F}"/>
          </ac:grpSpMkLst>
        </pc:grpChg>
        <pc:cxnChg chg="mod">
          <ac:chgData name="Davide Di Vita" userId="8238969b-7589-49a7-850c-129f052e4e5c" providerId="ADAL" clId="{D8256E83-A0F9-46D3-9408-285A9F0CCBEB}" dt="2023-02-24T14:55:32.579" v="9575"/>
          <ac:cxnSpMkLst>
            <pc:docMk/>
            <pc:sldMk cId="2896155245" sldId="292"/>
            <ac:cxnSpMk id="9" creationId="{0CC02AEF-6D33-4572-9BD8-58AF268E2217}"/>
          </ac:cxnSpMkLst>
        </pc:cxnChg>
        <pc:cxnChg chg="mod">
          <ac:chgData name="Davide Di Vita" userId="8238969b-7589-49a7-850c-129f052e4e5c" providerId="ADAL" clId="{D8256E83-A0F9-46D3-9408-285A9F0CCBEB}" dt="2023-02-24T14:56:48.261" v="9592" actId="14100"/>
          <ac:cxnSpMkLst>
            <pc:docMk/>
            <pc:sldMk cId="2896155245" sldId="292"/>
            <ac:cxnSpMk id="10" creationId="{42E7099A-8D36-4B91-B472-040C0C2D45CD}"/>
          </ac:cxnSpMkLst>
        </pc:cxnChg>
        <pc:cxnChg chg="mod ord">
          <ac:chgData name="Davide Di Vita" userId="8238969b-7589-49a7-850c-129f052e4e5c" providerId="ADAL" clId="{D8256E83-A0F9-46D3-9408-285A9F0CCBEB}" dt="2023-02-24T15:00:47.888" v="9656" actId="167"/>
          <ac:cxnSpMkLst>
            <pc:docMk/>
            <pc:sldMk cId="2896155245" sldId="292"/>
            <ac:cxnSpMk id="39" creationId="{2E9F50D6-F562-4FDF-BA26-99B07CD64B71}"/>
          </ac:cxnSpMkLst>
        </pc:cxnChg>
        <pc:cxnChg chg="mod ord">
          <ac:chgData name="Davide Di Vita" userId="8238969b-7589-49a7-850c-129f052e4e5c" providerId="ADAL" clId="{D8256E83-A0F9-46D3-9408-285A9F0CCBEB}" dt="2023-02-24T15:01:05.156" v="9662"/>
          <ac:cxnSpMkLst>
            <pc:docMk/>
            <pc:sldMk cId="2896155245" sldId="292"/>
            <ac:cxnSpMk id="40" creationId="{88ED8017-1D50-4ACF-9697-1FF8170B370E}"/>
          </ac:cxnSpMkLst>
        </pc:cxnChg>
        <pc:cxnChg chg="mod ord">
          <ac:chgData name="Davide Di Vita" userId="8238969b-7589-49a7-850c-129f052e4e5c" providerId="ADAL" clId="{D8256E83-A0F9-46D3-9408-285A9F0CCBEB}" dt="2023-02-24T15:00:56.356" v="9658"/>
          <ac:cxnSpMkLst>
            <pc:docMk/>
            <pc:sldMk cId="2896155245" sldId="292"/>
            <ac:cxnSpMk id="41" creationId="{761E31BF-1BA3-4F9B-AB52-7D081E3BCBA9}"/>
          </ac:cxnSpMkLst>
        </pc:cxnChg>
        <pc:cxnChg chg="mod ord">
          <ac:chgData name="Davide Di Vita" userId="8238969b-7589-49a7-850c-129f052e4e5c" providerId="ADAL" clId="{D8256E83-A0F9-46D3-9408-285A9F0CCBEB}" dt="2023-02-24T15:03:23.069" v="10120" actId="208"/>
          <ac:cxnSpMkLst>
            <pc:docMk/>
            <pc:sldMk cId="2896155245" sldId="292"/>
            <ac:cxnSpMk id="42" creationId="{37E181B2-0528-4B2A-92CA-B2320E8484CC}"/>
          </ac:cxnSpMkLst>
        </pc:cxnChg>
        <pc:cxnChg chg="mod ord">
          <ac:chgData name="Davide Di Vita" userId="8238969b-7589-49a7-850c-129f052e4e5c" providerId="ADAL" clId="{D8256E83-A0F9-46D3-9408-285A9F0CCBEB}" dt="2023-02-24T15:03:23.069" v="10120" actId="208"/>
          <ac:cxnSpMkLst>
            <pc:docMk/>
            <pc:sldMk cId="2896155245" sldId="292"/>
            <ac:cxnSpMk id="43" creationId="{69F71438-C252-4223-8B41-5974E67E0C91}"/>
          </ac:cxnSpMkLst>
        </pc:cxnChg>
        <pc:cxnChg chg="mod">
          <ac:chgData name="Davide Di Vita" userId="8238969b-7589-49a7-850c-129f052e4e5c" providerId="ADAL" clId="{D8256E83-A0F9-46D3-9408-285A9F0CCBEB}" dt="2023-02-24T15:03:23.069" v="10120" actId="208"/>
          <ac:cxnSpMkLst>
            <pc:docMk/>
            <pc:sldMk cId="2896155245" sldId="292"/>
            <ac:cxnSpMk id="44" creationId="{55DA54B1-98A7-4FBD-A3C5-A6E6BDD96B5A}"/>
          </ac:cxnSpMkLst>
        </pc:cxnChg>
        <pc:cxnChg chg="mod">
          <ac:chgData name="Davide Di Vita" userId="8238969b-7589-49a7-850c-129f052e4e5c" providerId="ADAL" clId="{D8256E83-A0F9-46D3-9408-285A9F0CCBEB}" dt="2023-02-24T14:57:46.210" v="9608" actId="692"/>
          <ac:cxnSpMkLst>
            <pc:docMk/>
            <pc:sldMk cId="2896155245" sldId="292"/>
            <ac:cxnSpMk id="48" creationId="{FC52B6D0-0ED3-45B0-8026-BCAD45161562}"/>
          </ac:cxnSpMkLst>
        </pc:cxnChg>
        <pc:cxnChg chg="mod">
          <ac:chgData name="Davide Di Vita" userId="8238969b-7589-49a7-850c-129f052e4e5c" providerId="ADAL" clId="{D8256E83-A0F9-46D3-9408-285A9F0CCBEB}" dt="2023-02-24T14:57:38.223" v="9606" actId="108"/>
          <ac:cxnSpMkLst>
            <pc:docMk/>
            <pc:sldMk cId="2896155245" sldId="292"/>
            <ac:cxnSpMk id="52" creationId="{CCF1272A-54BE-410E-B989-D57AEE2F3350}"/>
          </ac:cxnSpMkLst>
        </pc:cxnChg>
        <pc:cxnChg chg="mod">
          <ac:chgData name="Davide Di Vita" userId="8238969b-7589-49a7-850c-129f052e4e5c" providerId="ADAL" clId="{D8256E83-A0F9-46D3-9408-285A9F0CCBEB}" dt="2023-02-24T14:57:26.928" v="9603" actId="108"/>
          <ac:cxnSpMkLst>
            <pc:docMk/>
            <pc:sldMk cId="2896155245" sldId="292"/>
            <ac:cxnSpMk id="54" creationId="{7B1A4109-4039-40AE-A1D0-A3176CBB5166}"/>
          </ac:cxnSpMkLst>
        </pc:cxnChg>
        <pc:cxnChg chg="mod">
          <ac:chgData name="Davide Di Vita" userId="8238969b-7589-49a7-850c-129f052e4e5c" providerId="ADAL" clId="{D8256E83-A0F9-46D3-9408-285A9F0CCBEB}" dt="2023-02-24T14:55:49.324" v="9584" actId="108"/>
          <ac:cxnSpMkLst>
            <pc:docMk/>
            <pc:sldMk cId="2896155245" sldId="292"/>
            <ac:cxnSpMk id="116" creationId="{27B11DE2-795B-4945-8B5D-ADFD12372A98}"/>
          </ac:cxnSpMkLst>
        </pc:cxnChg>
        <pc:cxnChg chg="mod">
          <ac:chgData name="Davide Di Vita" userId="8238969b-7589-49a7-850c-129f052e4e5c" providerId="ADAL" clId="{D8256E83-A0F9-46D3-9408-285A9F0CCBEB}" dt="2023-02-24T15:03:48.580" v="10133" actId="1036"/>
          <ac:cxnSpMkLst>
            <pc:docMk/>
            <pc:sldMk cId="2896155245" sldId="292"/>
            <ac:cxnSpMk id="117" creationId="{93286097-C396-48F9-8D12-A78BA1214E19}"/>
          </ac:cxnSpMkLst>
        </pc:cxnChg>
        <pc:cxnChg chg="mod">
          <ac:chgData name="Davide Di Vita" userId="8238969b-7589-49a7-850c-129f052e4e5c" providerId="ADAL" clId="{D8256E83-A0F9-46D3-9408-285A9F0CCBEB}" dt="2023-02-24T14:55:49.324" v="9584" actId="108"/>
          <ac:cxnSpMkLst>
            <pc:docMk/>
            <pc:sldMk cId="2896155245" sldId="292"/>
            <ac:cxnSpMk id="122" creationId="{008F789D-10FC-41E7-AC99-E4BF20FAFBC3}"/>
          </ac:cxnSpMkLst>
        </pc:cxnChg>
        <pc:cxnChg chg="mod">
          <ac:chgData name="Davide Di Vita" userId="8238969b-7589-49a7-850c-129f052e4e5c" providerId="ADAL" clId="{D8256E83-A0F9-46D3-9408-285A9F0CCBEB}" dt="2023-02-24T14:55:49.324" v="9584" actId="108"/>
          <ac:cxnSpMkLst>
            <pc:docMk/>
            <pc:sldMk cId="2896155245" sldId="292"/>
            <ac:cxnSpMk id="123" creationId="{42620353-C65F-43ED-9EED-F2E3AF77ADAB}"/>
          </ac:cxnSpMkLst>
        </pc:cxnChg>
        <pc:cxnChg chg="mod">
          <ac:chgData name="Davide Di Vita" userId="8238969b-7589-49a7-850c-129f052e4e5c" providerId="ADAL" clId="{D8256E83-A0F9-46D3-9408-285A9F0CCBEB}" dt="2023-02-24T14:55:49.324" v="9584" actId="108"/>
          <ac:cxnSpMkLst>
            <pc:docMk/>
            <pc:sldMk cId="2896155245" sldId="292"/>
            <ac:cxnSpMk id="124" creationId="{B098A905-8B14-4309-8AF9-26596FC5FBBA}"/>
          </ac:cxnSpMkLst>
        </pc:cxnChg>
        <pc:cxnChg chg="mod">
          <ac:chgData name="Davide Di Vita" userId="8238969b-7589-49a7-850c-129f052e4e5c" providerId="ADAL" clId="{D8256E83-A0F9-46D3-9408-285A9F0CCBEB}" dt="2023-02-24T14:55:49.324" v="9584" actId="108"/>
          <ac:cxnSpMkLst>
            <pc:docMk/>
            <pc:sldMk cId="2896155245" sldId="292"/>
            <ac:cxnSpMk id="125" creationId="{D2DA1EE3-4588-4D02-A176-79CD57DCF63B}"/>
          </ac:cxnSpMkLst>
        </pc:cxnChg>
        <pc:cxnChg chg="mod topLvl">
          <ac:chgData name="Davide Di Vita" userId="8238969b-7589-49a7-850c-129f052e4e5c" providerId="ADAL" clId="{D8256E83-A0F9-46D3-9408-285A9F0CCBEB}" dt="2023-02-24T15:01:39.231" v="9665" actId="165"/>
          <ac:cxnSpMkLst>
            <pc:docMk/>
            <pc:sldMk cId="2896155245" sldId="292"/>
            <ac:cxnSpMk id="127" creationId="{4D044EF4-A61C-4473-87AB-8E96B1E629AD}"/>
          </ac:cxnSpMkLst>
        </pc:cxnChg>
        <pc:cxnChg chg="mod topLvl">
          <ac:chgData name="Davide Di Vita" userId="8238969b-7589-49a7-850c-129f052e4e5c" providerId="ADAL" clId="{D8256E83-A0F9-46D3-9408-285A9F0CCBEB}" dt="2023-02-24T15:01:39.231" v="9665" actId="165"/>
          <ac:cxnSpMkLst>
            <pc:docMk/>
            <pc:sldMk cId="2896155245" sldId="292"/>
            <ac:cxnSpMk id="128" creationId="{2BBDFABB-DFE6-4C24-8E6A-1559C20311CB}"/>
          </ac:cxnSpMkLst>
        </pc:cxnChg>
        <pc:cxnChg chg="mod topLvl">
          <ac:chgData name="Davide Di Vita" userId="8238969b-7589-49a7-850c-129f052e4e5c" providerId="ADAL" clId="{D8256E83-A0F9-46D3-9408-285A9F0CCBEB}" dt="2023-02-24T15:01:39.231" v="9665" actId="165"/>
          <ac:cxnSpMkLst>
            <pc:docMk/>
            <pc:sldMk cId="2896155245" sldId="292"/>
            <ac:cxnSpMk id="129" creationId="{4F8D9A11-D6E5-4668-8FC2-632D378FCA7C}"/>
          </ac:cxnSpMkLst>
        </pc:cxnChg>
        <pc:cxnChg chg="mod topLvl">
          <ac:chgData name="Davide Di Vita" userId="8238969b-7589-49a7-850c-129f052e4e5c" providerId="ADAL" clId="{D8256E83-A0F9-46D3-9408-285A9F0CCBEB}" dt="2023-02-24T15:01:39.231" v="9665" actId="165"/>
          <ac:cxnSpMkLst>
            <pc:docMk/>
            <pc:sldMk cId="2896155245" sldId="292"/>
            <ac:cxnSpMk id="130" creationId="{791BE532-7581-4FA6-A8B7-60A9CAD44C0A}"/>
          </ac:cxnSpMkLst>
        </pc:cxnChg>
        <pc:cxnChg chg="mod topLvl">
          <ac:chgData name="Davide Di Vita" userId="8238969b-7589-49a7-850c-129f052e4e5c" providerId="ADAL" clId="{D8256E83-A0F9-46D3-9408-285A9F0CCBEB}" dt="2023-02-24T15:02:32.920" v="10098" actId="1076"/>
          <ac:cxnSpMkLst>
            <pc:docMk/>
            <pc:sldMk cId="2896155245" sldId="292"/>
            <ac:cxnSpMk id="135" creationId="{31B56C75-88B5-41DA-BC98-A2D4A4292D7E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36" creationId="{2B9E7174-FBAC-48EA-904B-B4C188F8AF9C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37" creationId="{B02AD9C9-2B2C-489D-9CE2-F12E086C9BC6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38" creationId="{C058A2BA-F04C-48B0-A972-2FFB1A34D527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39" creationId="{EB20A3B1-DA96-46CB-AB16-3C94DB9D6061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40" creationId="{8F012700-81EB-438B-9F60-A68194FA48BF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41" creationId="{31AD248E-F5D5-4DFE-BD53-4D83BE69B455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7" actId="408"/>
          <ac:cxnSpMkLst>
            <pc:docMk/>
            <pc:sldMk cId="2896155245" sldId="292"/>
            <ac:cxnSpMk id="142" creationId="{E879E47E-6C72-4308-961D-0288C1E20E4B}"/>
          </ac:cxnSpMkLst>
        </pc:cxnChg>
        <pc:cxnChg chg="mod topLvl">
          <ac:chgData name="Davide Di Vita" userId="8238969b-7589-49a7-850c-129f052e4e5c" providerId="ADAL" clId="{D8256E83-A0F9-46D3-9408-285A9F0CCBEB}" dt="2023-02-24T15:02:32.922" v="10106" actId="1076"/>
          <ac:cxnSpMkLst>
            <pc:docMk/>
            <pc:sldMk cId="2896155245" sldId="292"/>
            <ac:cxnSpMk id="143" creationId="{B12AD0BB-3F00-4F38-8DC0-E1C93E92E89B}"/>
          </ac:cxnSpMkLst>
        </pc:cxnChg>
        <pc:cxnChg chg="mod">
          <ac:chgData name="Davide Di Vita" userId="8238969b-7589-49a7-850c-129f052e4e5c" providerId="ADAL" clId="{D8256E83-A0F9-46D3-9408-285A9F0CCBEB}" dt="2023-02-24T14:55:34.969" v="9577"/>
          <ac:cxnSpMkLst>
            <pc:docMk/>
            <pc:sldMk cId="2896155245" sldId="292"/>
            <ac:cxnSpMk id="159" creationId="{075DBA6E-358F-413E-834E-F374F45A275D}"/>
          </ac:cxnSpMkLst>
        </pc:cxnChg>
        <pc:cxnChg chg="mod">
          <ac:chgData name="Davide Di Vita" userId="8238969b-7589-49a7-850c-129f052e4e5c" providerId="ADAL" clId="{D8256E83-A0F9-46D3-9408-285A9F0CCBEB}" dt="2023-02-24T15:01:25.656" v="9664" actId="554"/>
          <ac:cxnSpMkLst>
            <pc:docMk/>
            <pc:sldMk cId="2896155245" sldId="292"/>
            <ac:cxnSpMk id="165" creationId="{475ABD94-72AF-47E4-B304-1168673F462F}"/>
          </ac:cxnSpMkLst>
        </pc:cxnChg>
      </pc:sldChg>
      <pc:sldChg chg="modSp add del mod">
        <pc:chgData name="Davide Di Vita" userId="8238969b-7589-49a7-850c-129f052e4e5c" providerId="ADAL" clId="{D8256E83-A0F9-46D3-9408-285A9F0CCBEB}" dt="2023-02-21T14:28:20.329" v="1888" actId="47"/>
        <pc:sldMkLst>
          <pc:docMk/>
          <pc:sldMk cId="878690661" sldId="293"/>
        </pc:sldMkLst>
        <pc:spChg chg="mod">
          <ac:chgData name="Davide Di Vita" userId="8238969b-7589-49a7-850c-129f052e4e5c" providerId="ADAL" clId="{D8256E83-A0F9-46D3-9408-285A9F0CCBEB}" dt="2023-02-21T13:34:22.124" v="1363" actId="20577"/>
          <ac:spMkLst>
            <pc:docMk/>
            <pc:sldMk cId="878690661" sldId="293"/>
            <ac:spMk id="4" creationId="{E86E12EA-752D-91C9-F07D-625C936E72D2}"/>
          </ac:spMkLst>
        </pc:spChg>
      </pc:sldChg>
      <pc:sldChg chg="addSp delSp modSp new del mod modClrScheme chgLayout">
        <pc:chgData name="Davide Di Vita" userId="8238969b-7589-49a7-850c-129f052e4e5c" providerId="ADAL" clId="{D8256E83-A0F9-46D3-9408-285A9F0CCBEB}" dt="2023-02-22T10:28:56.964" v="4620" actId="47"/>
        <pc:sldMkLst>
          <pc:docMk/>
          <pc:sldMk cId="1314371696" sldId="294"/>
        </pc:sldMkLst>
        <pc:spChg chg="del mod ord">
          <ac:chgData name="Davide Di Vita" userId="8238969b-7589-49a7-850c-129f052e4e5c" providerId="ADAL" clId="{D8256E83-A0F9-46D3-9408-285A9F0CCBEB}" dt="2023-02-21T13:34:32.131" v="1365" actId="700"/>
          <ac:spMkLst>
            <pc:docMk/>
            <pc:sldMk cId="1314371696" sldId="294"/>
            <ac:spMk id="2" creationId="{D26FF410-619E-D76E-30AB-0637F59A504B}"/>
          </ac:spMkLst>
        </pc:spChg>
        <pc:spChg chg="del mod ord">
          <ac:chgData name="Davide Di Vita" userId="8238969b-7589-49a7-850c-129f052e4e5c" providerId="ADAL" clId="{D8256E83-A0F9-46D3-9408-285A9F0CCBEB}" dt="2023-02-21T13:34:32.131" v="1365" actId="700"/>
          <ac:spMkLst>
            <pc:docMk/>
            <pc:sldMk cId="1314371696" sldId="294"/>
            <ac:spMk id="3" creationId="{FC19B996-0103-2D35-D021-6094ACC8F2B9}"/>
          </ac:spMkLst>
        </pc:spChg>
        <pc:spChg chg="add mod ord">
          <ac:chgData name="Davide Di Vita" userId="8238969b-7589-49a7-850c-129f052e4e5c" providerId="ADAL" clId="{D8256E83-A0F9-46D3-9408-285A9F0CCBEB}" dt="2023-02-21T13:34:32.131" v="1365" actId="700"/>
          <ac:spMkLst>
            <pc:docMk/>
            <pc:sldMk cId="1314371696" sldId="294"/>
            <ac:spMk id="4" creationId="{2EBC4B9C-0F42-F7E7-5CD1-9914C699D854}"/>
          </ac:spMkLst>
        </pc:spChg>
        <pc:spChg chg="add del mod ord">
          <ac:chgData name="Davide Di Vita" userId="8238969b-7589-49a7-850c-129f052e4e5c" providerId="ADAL" clId="{D8256E83-A0F9-46D3-9408-285A9F0CCBEB}" dt="2023-02-21T13:34:39.375" v="1366" actId="478"/>
          <ac:spMkLst>
            <pc:docMk/>
            <pc:sldMk cId="1314371696" sldId="294"/>
            <ac:spMk id="5" creationId="{972888D9-647E-B921-67B5-F38B0C3424BD}"/>
          </ac:spMkLst>
        </pc:spChg>
      </pc:sldChg>
      <pc:sldChg chg="addSp modSp add mod modAnim">
        <pc:chgData name="Davide Di Vita" userId="8238969b-7589-49a7-850c-129f052e4e5c" providerId="ADAL" clId="{D8256E83-A0F9-46D3-9408-285A9F0CCBEB}" dt="2023-02-26T13:42:33.452" v="14339" actId="1076"/>
        <pc:sldMkLst>
          <pc:docMk/>
          <pc:sldMk cId="1461982610" sldId="295"/>
        </pc:sldMkLst>
        <pc:spChg chg="mod">
          <ac:chgData name="Davide Di Vita" userId="8238969b-7589-49a7-850c-129f052e4e5c" providerId="ADAL" clId="{D8256E83-A0F9-46D3-9408-285A9F0CCBEB}" dt="2023-02-26T13:42:04.514" v="14330" actId="14100"/>
          <ac:spMkLst>
            <pc:docMk/>
            <pc:sldMk cId="1461982610" sldId="295"/>
            <ac:spMk id="7" creationId="{A1CF93C6-10C4-46E3-8112-8D88A0875D60}"/>
          </ac:spMkLst>
        </pc:spChg>
        <pc:picChg chg="add mod">
          <ac:chgData name="Davide Di Vita" userId="8238969b-7589-49a7-850c-129f052e4e5c" providerId="ADAL" clId="{D8256E83-A0F9-46D3-9408-285A9F0CCBEB}" dt="2023-02-26T13:42:33.452" v="14339" actId="1076"/>
          <ac:picMkLst>
            <pc:docMk/>
            <pc:sldMk cId="1461982610" sldId="295"/>
            <ac:picMk id="2" creationId="{8751C5E3-491E-B051-21C7-BE7BBAB2D26D}"/>
          </ac:picMkLst>
        </pc:picChg>
        <pc:picChg chg="mod modCrop">
          <ac:chgData name="Davide Di Vita" userId="8238969b-7589-49a7-850c-129f052e4e5c" providerId="ADAL" clId="{D8256E83-A0F9-46D3-9408-285A9F0CCBEB}" dt="2023-02-21T15:15:50.558" v="2624"/>
          <ac:picMkLst>
            <pc:docMk/>
            <pc:sldMk cId="1461982610" sldId="295"/>
            <ac:picMk id="4" creationId="{8553C21F-7AAD-4181-8539-31D137FA9B89}"/>
          </ac:picMkLst>
        </pc:picChg>
        <pc:picChg chg="mod modCrop">
          <ac:chgData name="Davide Di Vita" userId="8238969b-7589-49a7-850c-129f052e4e5c" providerId="ADAL" clId="{D8256E83-A0F9-46D3-9408-285A9F0CCBEB}" dt="2023-02-21T15:15:50.557" v="2622"/>
          <ac:picMkLst>
            <pc:docMk/>
            <pc:sldMk cId="1461982610" sldId="295"/>
            <ac:picMk id="5" creationId="{15C410BE-A358-4A7A-82DE-B70FDFD4FA7C}"/>
          </ac:picMkLst>
        </pc:picChg>
        <pc:picChg chg="mod modCrop">
          <ac:chgData name="Davide Di Vita" userId="8238969b-7589-49a7-850c-129f052e4e5c" providerId="ADAL" clId="{D8256E83-A0F9-46D3-9408-285A9F0CCBEB}" dt="2023-02-21T15:15:50.556" v="2620"/>
          <ac:picMkLst>
            <pc:docMk/>
            <pc:sldMk cId="1461982610" sldId="295"/>
            <ac:picMk id="6" creationId="{D3C3777C-6F69-4A76-9889-E58523CC8DE7}"/>
          </ac:picMkLst>
        </pc:picChg>
      </pc:sldChg>
      <pc:sldChg chg="addSp delSp modSp add mod">
        <pc:chgData name="Davide Di Vita" userId="8238969b-7589-49a7-850c-129f052e4e5c" providerId="ADAL" clId="{D8256E83-A0F9-46D3-9408-285A9F0CCBEB}" dt="2023-02-27T10:10:56.360" v="16061" actId="20577"/>
        <pc:sldMkLst>
          <pc:docMk/>
          <pc:sldMk cId="2423872591" sldId="296"/>
        </pc:sldMkLst>
        <pc:spChg chg="add del mod">
          <ac:chgData name="Davide Di Vita" userId="8238969b-7589-49a7-850c-129f052e4e5c" providerId="ADAL" clId="{D8256E83-A0F9-46D3-9408-285A9F0CCBEB}" dt="2023-02-26T19:06:43.519" v="15770" actId="478"/>
          <ac:spMkLst>
            <pc:docMk/>
            <pc:sldMk cId="2423872591" sldId="296"/>
            <ac:spMk id="2" creationId="{305BEF28-6382-ADC9-ABCB-753FCF01F02B}"/>
          </ac:spMkLst>
        </pc:spChg>
        <pc:spChg chg="mod">
          <ac:chgData name="Davide Di Vita" userId="8238969b-7589-49a7-850c-129f052e4e5c" providerId="ADAL" clId="{D8256E83-A0F9-46D3-9408-285A9F0CCBEB}" dt="2023-02-23T16:31:50.419" v="7556" actId="20577"/>
          <ac:spMkLst>
            <pc:docMk/>
            <pc:sldMk cId="2423872591" sldId="296"/>
            <ac:spMk id="3" creationId="{32933BB2-D8A8-4694-8041-0A1424A5A945}"/>
          </ac:spMkLst>
        </pc:spChg>
        <pc:spChg chg="add del mod">
          <ac:chgData name="Davide Di Vita" userId="8238969b-7589-49a7-850c-129f052e4e5c" providerId="ADAL" clId="{D8256E83-A0F9-46D3-9408-285A9F0CCBEB}" dt="2023-02-26T19:03:07.528" v="15735"/>
          <ac:spMkLst>
            <pc:docMk/>
            <pc:sldMk cId="2423872591" sldId="296"/>
            <ac:spMk id="4" creationId="{AE36FC65-0081-9E47-DE1B-078823D36AF6}"/>
          </ac:spMkLst>
        </pc:spChg>
        <pc:spChg chg="add del">
          <ac:chgData name="Davide Di Vita" userId="8238969b-7589-49a7-850c-129f052e4e5c" providerId="ADAL" clId="{D8256E83-A0F9-46D3-9408-285A9F0CCBEB}" dt="2023-02-26T19:03:03.926" v="15732" actId="22"/>
          <ac:spMkLst>
            <pc:docMk/>
            <pc:sldMk cId="2423872591" sldId="296"/>
            <ac:spMk id="6" creationId="{AAEE60B2-0B0F-3893-47AF-ADE895DFF6E8}"/>
          </ac:spMkLst>
        </pc:spChg>
        <pc:spChg chg="add mod">
          <ac:chgData name="Davide Di Vita" userId="8238969b-7589-49a7-850c-129f052e4e5c" providerId="ADAL" clId="{D8256E83-A0F9-46D3-9408-285A9F0CCBEB}" dt="2023-02-26T19:08:30.012" v="15783" actId="20577"/>
          <ac:spMkLst>
            <pc:docMk/>
            <pc:sldMk cId="2423872591" sldId="296"/>
            <ac:spMk id="7" creationId="{12582E26-916C-D3D1-03E6-C40F33C51F32}"/>
          </ac:spMkLst>
        </pc:spChg>
        <pc:spChg chg="add del">
          <ac:chgData name="Davide Di Vita" userId="8238969b-7589-49a7-850c-129f052e4e5c" providerId="ADAL" clId="{D8256E83-A0F9-46D3-9408-285A9F0CCBEB}" dt="2023-02-27T10:09:36.110" v="16041" actId="478"/>
          <ac:spMkLst>
            <pc:docMk/>
            <pc:sldMk cId="2423872591" sldId="296"/>
            <ac:spMk id="9" creationId="{B95B7BC7-E786-6BF9-D457-1EB87C071048}"/>
          </ac:spMkLst>
        </pc:spChg>
        <pc:spChg chg="add mod">
          <ac:chgData name="Davide Di Vita" userId="8238969b-7589-49a7-850c-129f052e4e5c" providerId="ADAL" clId="{D8256E83-A0F9-46D3-9408-285A9F0CCBEB}" dt="2023-02-23T16:24:07.426" v="7392" actId="1038"/>
          <ac:spMkLst>
            <pc:docMk/>
            <pc:sldMk cId="2423872591" sldId="296"/>
            <ac:spMk id="22" creationId="{6A3EE3E9-8CD3-B84D-FC70-4A6800AB9749}"/>
          </ac:spMkLst>
        </pc:spChg>
        <pc:spChg chg="add mod">
          <ac:chgData name="Davide Di Vita" userId="8238969b-7589-49a7-850c-129f052e4e5c" providerId="ADAL" clId="{D8256E83-A0F9-46D3-9408-285A9F0CCBEB}" dt="2023-02-21T17:11:34.988" v="3515" actId="1036"/>
          <ac:spMkLst>
            <pc:docMk/>
            <pc:sldMk cId="2423872591" sldId="296"/>
            <ac:spMk id="23" creationId="{A0208778-B8AA-A2D4-C6E9-AE9560ED2475}"/>
          </ac:spMkLst>
        </pc:spChg>
        <pc:spChg chg="del">
          <ac:chgData name="Davide Di Vita" userId="8238969b-7589-49a7-850c-129f052e4e5c" providerId="ADAL" clId="{D8256E83-A0F9-46D3-9408-285A9F0CCBEB}" dt="2023-02-21T16:40:29.534" v="2961" actId="478"/>
          <ac:spMkLst>
            <pc:docMk/>
            <pc:sldMk cId="2423872591" sldId="296"/>
            <ac:spMk id="264" creationId="{2F35A785-AC04-4122-B09B-90E0693ED758}"/>
          </ac:spMkLst>
        </pc:spChg>
        <pc:spChg chg="del">
          <ac:chgData name="Davide Di Vita" userId="8238969b-7589-49a7-850c-129f052e4e5c" providerId="ADAL" clId="{D8256E83-A0F9-46D3-9408-285A9F0CCBEB}" dt="2023-02-21T16:40:28.478" v="2960" actId="478"/>
          <ac:spMkLst>
            <pc:docMk/>
            <pc:sldMk cId="2423872591" sldId="296"/>
            <ac:spMk id="265" creationId="{5F16EFD6-D2BF-4FF9-9C44-3AF039596A95}"/>
          </ac:spMkLst>
        </pc:spChg>
        <pc:spChg chg="ord">
          <ac:chgData name="Davide Di Vita" userId="8238969b-7589-49a7-850c-129f052e4e5c" providerId="ADAL" clId="{D8256E83-A0F9-46D3-9408-285A9F0CCBEB}" dt="2023-02-24T14:13:25.967" v="9384" actId="166"/>
          <ac:spMkLst>
            <pc:docMk/>
            <pc:sldMk cId="2423872591" sldId="296"/>
            <ac:spMk id="269" creationId="{AF5B013F-B83A-46A2-AF21-127F216D8091}"/>
          </ac:spMkLst>
        </pc:spChg>
        <pc:spChg chg="del">
          <ac:chgData name="Davide Di Vita" userId="8238969b-7589-49a7-850c-129f052e4e5c" providerId="ADAL" clId="{D8256E83-A0F9-46D3-9408-285A9F0CCBEB}" dt="2023-02-21T16:40:18.298" v="2958" actId="478"/>
          <ac:spMkLst>
            <pc:docMk/>
            <pc:sldMk cId="2423872591" sldId="296"/>
            <ac:spMk id="270" creationId="{1ED34137-EA5D-423D-B603-9EB2FE468D3E}"/>
          </ac:spMkLst>
        </pc:spChg>
        <pc:spChg chg="ord">
          <ac:chgData name="Davide Di Vita" userId="8238969b-7589-49a7-850c-129f052e4e5c" providerId="ADAL" clId="{D8256E83-A0F9-46D3-9408-285A9F0CCBEB}" dt="2023-02-24T14:13:25.615" v="9383" actId="166"/>
          <ac:spMkLst>
            <pc:docMk/>
            <pc:sldMk cId="2423872591" sldId="296"/>
            <ac:spMk id="277" creationId="{808B254A-DE8B-42C6-8287-FD89EF006B42}"/>
          </ac:spMkLst>
        </pc:spChg>
        <pc:spChg chg="mod">
          <ac:chgData name="Davide Di Vita" userId="8238969b-7589-49a7-850c-129f052e4e5c" providerId="ADAL" clId="{D8256E83-A0F9-46D3-9408-285A9F0CCBEB}" dt="2023-02-21T16:38:49.978" v="2931" actId="14100"/>
          <ac:spMkLst>
            <pc:docMk/>
            <pc:sldMk cId="2423872591" sldId="296"/>
            <ac:spMk id="281" creationId="{B635BB8B-070B-46D0-BC69-A836CD08DC7F}"/>
          </ac:spMkLst>
        </pc:spChg>
        <pc:spChg chg="mod">
          <ac:chgData name="Davide Di Vita" userId="8238969b-7589-49a7-850c-129f052e4e5c" providerId="ADAL" clId="{D8256E83-A0F9-46D3-9408-285A9F0CCBEB}" dt="2023-02-27T10:10:56.360" v="16061" actId="20577"/>
          <ac:spMkLst>
            <pc:docMk/>
            <pc:sldMk cId="2423872591" sldId="296"/>
            <ac:spMk id="285" creationId="{03954636-B91D-4554-B6DD-ACB42FACDCB2}"/>
          </ac:spMkLst>
        </pc:spChg>
        <pc:spChg chg="del">
          <ac:chgData name="Davide Di Vita" userId="8238969b-7589-49a7-850c-129f052e4e5c" providerId="ADAL" clId="{D8256E83-A0F9-46D3-9408-285A9F0CCBEB}" dt="2023-02-21T16:37:49.627" v="2856" actId="478"/>
          <ac:spMkLst>
            <pc:docMk/>
            <pc:sldMk cId="2423872591" sldId="296"/>
            <ac:spMk id="290" creationId="{E49905F8-84A6-4DB1-AE4A-8F1F49108C42}"/>
          </ac:spMkLst>
        </pc:spChg>
        <pc:spChg chg="del mod">
          <ac:chgData name="Davide Di Vita" userId="8238969b-7589-49a7-850c-129f052e4e5c" providerId="ADAL" clId="{D8256E83-A0F9-46D3-9408-285A9F0CCBEB}" dt="2023-02-21T16:40:46.642" v="2971" actId="478"/>
          <ac:spMkLst>
            <pc:docMk/>
            <pc:sldMk cId="2423872591" sldId="296"/>
            <ac:spMk id="293" creationId="{58FD5F62-8B61-47B7-BB00-AAE8E14BD2FC}"/>
          </ac:spMkLst>
        </pc:spChg>
        <pc:spChg chg="del mod topLvl">
          <ac:chgData name="Davide Di Vita" userId="8238969b-7589-49a7-850c-129f052e4e5c" providerId="ADAL" clId="{D8256E83-A0F9-46D3-9408-285A9F0CCBEB}" dt="2023-02-21T16:40:07.406" v="2953" actId="478"/>
          <ac:spMkLst>
            <pc:docMk/>
            <pc:sldMk cId="2423872591" sldId="296"/>
            <ac:spMk id="296" creationId="{6D5133AD-2FC4-4FD8-8870-533B41C71B77}"/>
          </ac:spMkLst>
        </pc:spChg>
        <pc:spChg chg="del mod topLvl">
          <ac:chgData name="Davide Di Vita" userId="8238969b-7589-49a7-850c-129f052e4e5c" providerId="ADAL" clId="{D8256E83-A0F9-46D3-9408-285A9F0CCBEB}" dt="2023-02-21T16:40:30.466" v="2962" actId="478"/>
          <ac:spMkLst>
            <pc:docMk/>
            <pc:sldMk cId="2423872591" sldId="296"/>
            <ac:spMk id="297" creationId="{54530425-38FF-4898-BB9E-CB6C03E4D3DF}"/>
          </ac:spMkLst>
        </pc:spChg>
        <pc:spChg chg="del mod topLvl">
          <ac:chgData name="Davide Di Vita" userId="8238969b-7589-49a7-850c-129f052e4e5c" providerId="ADAL" clId="{D8256E83-A0F9-46D3-9408-285A9F0CCBEB}" dt="2023-02-21T16:40:17.612" v="2957" actId="478"/>
          <ac:spMkLst>
            <pc:docMk/>
            <pc:sldMk cId="2423872591" sldId="296"/>
            <ac:spMk id="298" creationId="{A1FD4FE1-ABC2-4E76-B2FB-166F06DDCA5D}"/>
          </ac:spMkLst>
        </pc:spChg>
        <pc:spChg chg="del mod topLvl">
          <ac:chgData name="Davide Di Vita" userId="8238969b-7589-49a7-850c-129f052e4e5c" providerId="ADAL" clId="{D8256E83-A0F9-46D3-9408-285A9F0CCBEB}" dt="2023-02-21T16:40:27.340" v="2959" actId="478"/>
          <ac:spMkLst>
            <pc:docMk/>
            <pc:sldMk cId="2423872591" sldId="296"/>
            <ac:spMk id="299" creationId="{3530118E-06D3-4A1E-B242-C65C9D27B56D}"/>
          </ac:spMkLst>
        </pc:spChg>
        <pc:spChg chg="mod">
          <ac:chgData name="Davide Di Vita" userId="8238969b-7589-49a7-850c-129f052e4e5c" providerId="ADAL" clId="{D8256E83-A0F9-46D3-9408-285A9F0CCBEB}" dt="2023-02-21T16:40:13.445" v="2954" actId="165"/>
          <ac:spMkLst>
            <pc:docMk/>
            <pc:sldMk cId="2423872591" sldId="296"/>
            <ac:spMk id="302" creationId="{D90BEF04-BCE0-4254-B957-415FB7845DA1}"/>
          </ac:spMkLst>
        </pc:spChg>
        <pc:spChg chg="mod">
          <ac:chgData name="Davide Di Vita" userId="8238969b-7589-49a7-850c-129f052e4e5c" providerId="ADAL" clId="{D8256E83-A0F9-46D3-9408-285A9F0CCBEB}" dt="2023-02-21T16:40:13.445" v="2954" actId="165"/>
          <ac:spMkLst>
            <pc:docMk/>
            <pc:sldMk cId="2423872591" sldId="296"/>
            <ac:spMk id="303" creationId="{3D559D72-412C-47FD-800B-64C34C900768}"/>
          </ac:spMkLst>
        </pc:spChg>
        <pc:spChg chg="mod">
          <ac:chgData name="Davide Di Vita" userId="8238969b-7589-49a7-850c-129f052e4e5c" providerId="ADAL" clId="{D8256E83-A0F9-46D3-9408-285A9F0CCBEB}" dt="2023-02-21T16:40:13.445" v="2954" actId="165"/>
          <ac:spMkLst>
            <pc:docMk/>
            <pc:sldMk cId="2423872591" sldId="296"/>
            <ac:spMk id="304" creationId="{753EC024-A537-4C51-B9EF-8B2A3575587C}"/>
          </ac:spMkLst>
        </pc:spChg>
        <pc:spChg chg="del">
          <ac:chgData name="Davide Di Vita" userId="8238969b-7589-49a7-850c-129f052e4e5c" providerId="ADAL" clId="{D8256E83-A0F9-46D3-9408-285A9F0CCBEB}" dt="2023-02-21T16:39:31.270" v="2945" actId="478"/>
          <ac:spMkLst>
            <pc:docMk/>
            <pc:sldMk cId="2423872591" sldId="296"/>
            <ac:spMk id="334" creationId="{C774D254-111B-4EC9-8AE5-878E5F4152C1}"/>
          </ac:spMkLst>
        </pc:spChg>
        <pc:spChg chg="del">
          <ac:chgData name="Davide Di Vita" userId="8238969b-7589-49a7-850c-129f052e4e5c" providerId="ADAL" clId="{D8256E83-A0F9-46D3-9408-285A9F0CCBEB}" dt="2023-02-21T16:39:33.121" v="2946" actId="478"/>
          <ac:spMkLst>
            <pc:docMk/>
            <pc:sldMk cId="2423872591" sldId="296"/>
            <ac:spMk id="335" creationId="{FA70452D-422F-4580-9F9D-DEDB575E40B1}"/>
          </ac:spMkLst>
        </pc:spChg>
        <pc:spChg chg="mod topLvl">
          <ac:chgData name="Davide Di Vita" userId="8238969b-7589-49a7-850c-129f052e4e5c" providerId="ADAL" clId="{D8256E83-A0F9-46D3-9408-285A9F0CCBEB}" dt="2023-02-24T15:27:14.820" v="10682" actId="693"/>
          <ac:spMkLst>
            <pc:docMk/>
            <pc:sldMk cId="2423872591" sldId="296"/>
            <ac:spMk id="336" creationId="{C52F7C7F-2FB5-4A9A-AB94-DDC5FB126052}"/>
          </ac:spMkLst>
        </pc:spChg>
        <pc:spChg chg="mod topLvl">
          <ac:chgData name="Davide Di Vita" userId="8238969b-7589-49a7-850c-129f052e4e5c" providerId="ADAL" clId="{D8256E83-A0F9-46D3-9408-285A9F0CCBEB}" dt="2023-02-21T16:39:52.510" v="2951" actId="165"/>
          <ac:spMkLst>
            <pc:docMk/>
            <pc:sldMk cId="2423872591" sldId="296"/>
            <ac:spMk id="337" creationId="{6F1BAB26-9513-43B7-B56F-9961BEAF570C}"/>
          </ac:spMkLst>
        </pc:spChg>
        <pc:spChg chg="add del mod">
          <ac:chgData name="Davide Di Vita" userId="8238969b-7589-49a7-850c-129f052e4e5c" providerId="ADAL" clId="{D8256E83-A0F9-46D3-9408-285A9F0CCBEB}" dt="2023-02-21T16:39:44.501" v="2950" actId="478"/>
          <ac:spMkLst>
            <pc:docMk/>
            <pc:sldMk cId="2423872591" sldId="296"/>
            <ac:spMk id="341" creationId="{35A23976-D1A2-4621-BC51-9756D8F24C23}"/>
          </ac:spMkLst>
        </pc:spChg>
        <pc:spChg chg="del">
          <ac:chgData name="Davide Di Vita" userId="8238969b-7589-49a7-850c-129f052e4e5c" providerId="ADAL" clId="{D8256E83-A0F9-46D3-9408-285A9F0CCBEB}" dt="2023-02-21T16:39:20.470" v="2939" actId="478"/>
          <ac:spMkLst>
            <pc:docMk/>
            <pc:sldMk cId="2423872591" sldId="296"/>
            <ac:spMk id="342" creationId="{0DA8EDE9-6C8F-4372-B988-E55414D1EC3B}"/>
          </ac:spMkLst>
        </pc:spChg>
        <pc:spChg chg="del">
          <ac:chgData name="Davide Di Vita" userId="8238969b-7589-49a7-850c-129f052e4e5c" providerId="ADAL" clId="{D8256E83-A0F9-46D3-9408-285A9F0CCBEB}" dt="2023-02-21T16:39:17.593" v="2937" actId="478"/>
          <ac:spMkLst>
            <pc:docMk/>
            <pc:sldMk cId="2423872591" sldId="296"/>
            <ac:spMk id="343" creationId="{ACB85E3F-14DD-4945-B887-E7B8FDBF9E27}"/>
          </ac:spMkLst>
        </pc:spChg>
        <pc:spChg chg="del">
          <ac:chgData name="Davide Di Vita" userId="8238969b-7589-49a7-850c-129f052e4e5c" providerId="ADAL" clId="{D8256E83-A0F9-46D3-9408-285A9F0CCBEB}" dt="2023-02-21T16:39:18.819" v="2938" actId="478"/>
          <ac:spMkLst>
            <pc:docMk/>
            <pc:sldMk cId="2423872591" sldId="296"/>
            <ac:spMk id="344" creationId="{31D94645-E8A2-427B-B8A6-D59DEC909C40}"/>
          </ac:spMkLst>
        </pc:spChg>
        <pc:spChg chg="add del mod topLvl">
          <ac:chgData name="Davide Di Vita" userId="8238969b-7589-49a7-850c-129f052e4e5c" providerId="ADAL" clId="{D8256E83-A0F9-46D3-9408-285A9F0CCBEB}" dt="2023-02-21T17:11:27.591" v="3501"/>
          <ac:spMkLst>
            <pc:docMk/>
            <pc:sldMk cId="2423872591" sldId="296"/>
            <ac:spMk id="345" creationId="{F43C12CF-FA92-4E3D-8D53-03B99C60E64D}"/>
          </ac:spMkLst>
        </pc:spChg>
        <pc:spChg chg="del">
          <ac:chgData name="Davide Di Vita" userId="8238969b-7589-49a7-850c-129f052e4e5c" providerId="ADAL" clId="{D8256E83-A0F9-46D3-9408-285A9F0CCBEB}" dt="2023-02-21T16:39:15.720" v="2936" actId="478"/>
          <ac:spMkLst>
            <pc:docMk/>
            <pc:sldMk cId="2423872591" sldId="296"/>
            <ac:spMk id="347" creationId="{9C57994E-45E9-4D14-912A-68338A9BA627}"/>
          </ac:spMkLst>
        </pc:spChg>
        <pc:spChg chg="del">
          <ac:chgData name="Davide Di Vita" userId="8238969b-7589-49a7-850c-129f052e4e5c" providerId="ADAL" clId="{D8256E83-A0F9-46D3-9408-285A9F0CCBEB}" dt="2023-02-21T16:39:12.596" v="2935" actId="478"/>
          <ac:spMkLst>
            <pc:docMk/>
            <pc:sldMk cId="2423872591" sldId="296"/>
            <ac:spMk id="349" creationId="{271FD3AE-4605-4C76-B95D-60439E6F4798}"/>
          </ac:spMkLst>
        </pc:spChg>
        <pc:spChg chg="del">
          <ac:chgData name="Davide Di Vita" userId="8238969b-7589-49a7-850c-129f052e4e5c" providerId="ADAL" clId="{D8256E83-A0F9-46D3-9408-285A9F0CCBEB}" dt="2023-02-21T16:43:28.449" v="3011" actId="478"/>
          <ac:spMkLst>
            <pc:docMk/>
            <pc:sldMk cId="2423872591" sldId="296"/>
            <ac:spMk id="351" creationId="{24ABFDDD-9188-439E-9107-C500B780D3C6}"/>
          </ac:spMkLst>
        </pc:spChg>
        <pc:spChg chg="del">
          <ac:chgData name="Davide Di Vita" userId="8238969b-7589-49a7-850c-129f052e4e5c" providerId="ADAL" clId="{D8256E83-A0F9-46D3-9408-285A9F0CCBEB}" dt="2023-02-21T16:39:27.730" v="2943" actId="478"/>
          <ac:spMkLst>
            <pc:docMk/>
            <pc:sldMk cId="2423872591" sldId="296"/>
            <ac:spMk id="352" creationId="{71C04A5B-06A7-46F8-A74A-DF9392B1879A}"/>
          </ac:spMkLst>
        </pc:spChg>
        <pc:spChg chg="del">
          <ac:chgData name="Davide Di Vita" userId="8238969b-7589-49a7-850c-129f052e4e5c" providerId="ADAL" clId="{D8256E83-A0F9-46D3-9408-285A9F0CCBEB}" dt="2023-02-21T16:39:29.537" v="2944" actId="478"/>
          <ac:spMkLst>
            <pc:docMk/>
            <pc:sldMk cId="2423872591" sldId="296"/>
            <ac:spMk id="353" creationId="{3C5E4DE6-5396-409C-9D20-CE1333C892E3}"/>
          </ac:spMkLst>
        </pc:spChg>
        <pc:spChg chg="del">
          <ac:chgData name="Davide Di Vita" userId="8238969b-7589-49a7-850c-129f052e4e5c" providerId="ADAL" clId="{D8256E83-A0F9-46D3-9408-285A9F0CCBEB}" dt="2023-02-21T16:39:25.887" v="2942" actId="478"/>
          <ac:spMkLst>
            <pc:docMk/>
            <pc:sldMk cId="2423872591" sldId="296"/>
            <ac:spMk id="354" creationId="{FED16A0B-C1EC-41DC-A0B4-B0FB21DB80AB}"/>
          </ac:spMkLst>
        </pc:spChg>
        <pc:spChg chg="mod">
          <ac:chgData name="Davide Di Vita" userId="8238969b-7589-49a7-850c-129f052e4e5c" providerId="ADAL" clId="{D8256E83-A0F9-46D3-9408-285A9F0CCBEB}" dt="2023-02-24T15:27:17.025" v="10683" actId="693"/>
          <ac:spMkLst>
            <pc:docMk/>
            <pc:sldMk cId="2423872591" sldId="296"/>
            <ac:spMk id="357" creationId="{2B95AEEF-CDCF-4B2E-A4CD-EBC6CE85844B}"/>
          </ac:spMkLst>
        </pc:spChg>
        <pc:spChg chg="mod">
          <ac:chgData name="Davide Di Vita" userId="8238969b-7589-49a7-850c-129f052e4e5c" providerId="ADAL" clId="{D8256E83-A0F9-46D3-9408-285A9F0CCBEB}" dt="2023-02-21T16:40:41.891" v="2967" actId="14100"/>
          <ac:spMkLst>
            <pc:docMk/>
            <pc:sldMk cId="2423872591" sldId="296"/>
            <ac:spMk id="359" creationId="{C277BB80-D8DB-47EB-8968-F45D9AC25249}"/>
          </ac:spMkLst>
        </pc:spChg>
        <pc:spChg chg="mod">
          <ac:chgData name="Davide Di Vita" userId="8238969b-7589-49a7-850c-129f052e4e5c" providerId="ADAL" clId="{D8256E83-A0F9-46D3-9408-285A9F0CCBEB}" dt="2023-02-21T16:38:02.548" v="2924"/>
          <ac:spMkLst>
            <pc:docMk/>
            <pc:sldMk cId="2423872591" sldId="296"/>
            <ac:spMk id="364" creationId="{AD331993-6C3F-44FF-B0E5-44F3766BD6C4}"/>
          </ac:spMkLst>
        </pc:spChg>
        <pc:spChg chg="del">
          <ac:chgData name="Davide Di Vita" userId="8238969b-7589-49a7-850c-129f052e4e5c" providerId="ADAL" clId="{D8256E83-A0F9-46D3-9408-285A9F0CCBEB}" dt="2023-02-21T16:40:32.968" v="2963" actId="478"/>
          <ac:spMkLst>
            <pc:docMk/>
            <pc:sldMk cId="2423872591" sldId="296"/>
            <ac:spMk id="369" creationId="{1F44F314-9C5C-4A4A-9AEE-1920E73376FD}"/>
          </ac:spMkLst>
        </pc:spChg>
        <pc:spChg chg="del">
          <ac:chgData name="Davide Di Vita" userId="8238969b-7589-49a7-850c-129f052e4e5c" providerId="ADAL" clId="{D8256E83-A0F9-46D3-9408-285A9F0CCBEB}" dt="2023-02-21T16:40:16.807" v="2956" actId="478"/>
          <ac:spMkLst>
            <pc:docMk/>
            <pc:sldMk cId="2423872591" sldId="296"/>
            <ac:spMk id="373" creationId="{6D19C362-37B6-4249-8999-6417193634E3}"/>
          </ac:spMkLst>
        </pc:spChg>
        <pc:spChg chg="mod">
          <ac:chgData name="Davide Di Vita" userId="8238969b-7589-49a7-850c-129f052e4e5c" providerId="ADAL" clId="{D8256E83-A0F9-46D3-9408-285A9F0CCBEB}" dt="2023-02-21T16:38:02.547" v="2922"/>
          <ac:spMkLst>
            <pc:docMk/>
            <pc:sldMk cId="2423872591" sldId="296"/>
            <ac:spMk id="382" creationId="{DDA6EAB8-626E-4E3E-977F-916530CBA2A8}"/>
          </ac:spMkLst>
        </pc:spChg>
        <pc:spChg chg="mod">
          <ac:chgData name="Davide Di Vita" userId="8238969b-7589-49a7-850c-129f052e4e5c" providerId="ADAL" clId="{D8256E83-A0F9-46D3-9408-285A9F0CCBEB}" dt="2023-02-21T16:38:02.547" v="2922"/>
          <ac:spMkLst>
            <pc:docMk/>
            <pc:sldMk cId="2423872591" sldId="296"/>
            <ac:spMk id="383" creationId="{2700B312-BA0E-410E-9249-766BF51013F6}"/>
          </ac:spMkLst>
        </pc:spChg>
        <pc:grpChg chg="del">
          <ac:chgData name="Davide Di Vita" userId="8238969b-7589-49a7-850c-129f052e4e5c" providerId="ADAL" clId="{D8256E83-A0F9-46D3-9408-285A9F0CCBEB}" dt="2023-02-21T16:40:04.884" v="2952" actId="165"/>
          <ac:grpSpMkLst>
            <pc:docMk/>
            <pc:sldMk cId="2423872591" sldId="296"/>
            <ac:grpSpMk id="294" creationId="{891BA1CA-67F5-4208-AD28-5AE132F67F88}"/>
          </ac:grpSpMkLst>
        </pc:grpChg>
        <pc:grpChg chg="del mod topLvl">
          <ac:chgData name="Davide Di Vita" userId="8238969b-7589-49a7-850c-129f052e4e5c" providerId="ADAL" clId="{D8256E83-A0F9-46D3-9408-285A9F0CCBEB}" dt="2023-02-21T16:40:13.445" v="2954" actId="165"/>
          <ac:grpSpMkLst>
            <pc:docMk/>
            <pc:sldMk cId="2423872591" sldId="296"/>
            <ac:grpSpMk id="295" creationId="{FB69DBBD-14B2-4174-8A94-B2F2FF47EDFD}"/>
          </ac:grpSpMkLst>
        </pc:grpChg>
        <pc:grpChg chg="del mod topLvl">
          <ac:chgData name="Davide Di Vita" userId="8238969b-7589-49a7-850c-129f052e4e5c" providerId="ADAL" clId="{D8256E83-A0F9-46D3-9408-285A9F0CCBEB}" dt="2023-02-21T16:40:15.740" v="2955" actId="478"/>
          <ac:grpSpMkLst>
            <pc:docMk/>
            <pc:sldMk cId="2423872591" sldId="296"/>
            <ac:grpSpMk id="300" creationId="{87549F94-8E23-4139-8DAF-366B00650BAC}"/>
          </ac:grpSpMkLst>
        </pc:grpChg>
        <pc:grpChg chg="mod">
          <ac:chgData name="Davide Di Vita" userId="8238969b-7589-49a7-850c-129f052e4e5c" providerId="ADAL" clId="{D8256E83-A0F9-46D3-9408-285A9F0CCBEB}" dt="2023-02-21T16:40:13.445" v="2954" actId="165"/>
          <ac:grpSpMkLst>
            <pc:docMk/>
            <pc:sldMk cId="2423872591" sldId="296"/>
            <ac:grpSpMk id="301" creationId="{89F34FD5-BCD5-41E7-BB90-FEE13DD33333}"/>
          </ac:grpSpMkLst>
        </pc:grpChg>
        <pc:grpChg chg="del">
          <ac:chgData name="Davide Di Vita" userId="8238969b-7589-49a7-850c-129f052e4e5c" providerId="ADAL" clId="{D8256E83-A0F9-46D3-9408-285A9F0CCBEB}" dt="2023-02-21T16:39:23.882" v="2940" actId="478"/>
          <ac:grpSpMkLst>
            <pc:docMk/>
            <pc:sldMk cId="2423872591" sldId="296"/>
            <ac:grpSpMk id="305" creationId="{CCD6F4B6-9938-4C18-880F-49D622AC3D85}"/>
          </ac:grpSpMkLst>
        </pc:grpChg>
        <pc:grpChg chg="del">
          <ac:chgData name="Davide Di Vita" userId="8238969b-7589-49a7-850c-129f052e4e5c" providerId="ADAL" clId="{D8256E83-A0F9-46D3-9408-285A9F0CCBEB}" dt="2023-02-21T16:39:25.070" v="2941" actId="478"/>
          <ac:grpSpMkLst>
            <pc:docMk/>
            <pc:sldMk cId="2423872591" sldId="296"/>
            <ac:grpSpMk id="313" creationId="{4E3143F8-2A24-4415-A7C9-AF7E8CCD40CE}"/>
          </ac:grpSpMkLst>
        </pc:grpChg>
        <pc:grpChg chg="mod">
          <ac:chgData name="Davide Di Vita" userId="8238969b-7589-49a7-850c-129f052e4e5c" providerId="ADAL" clId="{D8256E83-A0F9-46D3-9408-285A9F0CCBEB}" dt="2023-02-21T17:11:34.988" v="3515" actId="1036"/>
          <ac:grpSpMkLst>
            <pc:docMk/>
            <pc:sldMk cId="2423872591" sldId="296"/>
            <ac:grpSpMk id="322" creationId="{9E45672C-E3B9-4762-903A-879B886C651C}"/>
          </ac:grpSpMkLst>
        </pc:grpChg>
        <pc:grpChg chg="del">
          <ac:chgData name="Davide Di Vita" userId="8238969b-7589-49a7-850c-129f052e4e5c" providerId="ADAL" clId="{D8256E83-A0F9-46D3-9408-285A9F0CCBEB}" dt="2023-02-21T16:39:52.510" v="2951" actId="165"/>
          <ac:grpSpMkLst>
            <pc:docMk/>
            <pc:sldMk cId="2423872591" sldId="296"/>
            <ac:grpSpMk id="331" creationId="{D58F87D1-9AFD-4E53-B5FC-4F7AD2BA527E}"/>
          </ac:grpSpMkLst>
        </pc:grpChg>
        <pc:grpChg chg="add del">
          <ac:chgData name="Davide Di Vita" userId="8238969b-7589-49a7-850c-129f052e4e5c" providerId="ADAL" clId="{D8256E83-A0F9-46D3-9408-285A9F0CCBEB}" dt="2023-02-21T16:39:44.501" v="2950" actId="478"/>
          <ac:grpSpMkLst>
            <pc:docMk/>
            <pc:sldMk cId="2423872591" sldId="296"/>
            <ac:grpSpMk id="332" creationId="{3C477B9A-3DE2-4034-A4F9-E0B030165363}"/>
          </ac:grpSpMkLst>
        </pc:grpChg>
        <pc:grpChg chg="del">
          <ac:chgData name="Davide Di Vita" userId="8238969b-7589-49a7-850c-129f052e4e5c" providerId="ADAL" clId="{D8256E83-A0F9-46D3-9408-285A9F0CCBEB}" dt="2023-02-21T16:40:44.794" v="2968" actId="478"/>
          <ac:grpSpMkLst>
            <pc:docMk/>
            <pc:sldMk cId="2423872591" sldId="296"/>
            <ac:grpSpMk id="378" creationId="{E90FF290-4C23-40FE-B0FF-FAEBDC735CCF}"/>
          </ac:grpSpMkLst>
        </pc:grpChg>
        <pc:grpChg chg="mod">
          <ac:chgData name="Davide Di Vita" userId="8238969b-7589-49a7-850c-129f052e4e5c" providerId="ADAL" clId="{D8256E83-A0F9-46D3-9408-285A9F0CCBEB}" dt="2023-02-21T16:38:02.547" v="2922"/>
          <ac:grpSpMkLst>
            <pc:docMk/>
            <pc:sldMk cId="2423872591" sldId="296"/>
            <ac:grpSpMk id="381" creationId="{A38AFC49-F69E-4D93-A830-01067476CE8F}"/>
          </ac:grpSpMkLst>
        </pc:grpChg>
        <pc:picChg chg="add mod ord">
          <ac:chgData name="Davide Di Vita" userId="8238969b-7589-49a7-850c-129f052e4e5c" providerId="ADAL" clId="{D8256E83-A0F9-46D3-9408-285A9F0CCBEB}" dt="2023-02-21T16:42:19.152" v="2987" actId="167"/>
          <ac:picMkLst>
            <pc:docMk/>
            <pc:sldMk cId="2423872591" sldId="296"/>
            <ac:picMk id="19" creationId="{C066EF64-A2FD-82AA-C723-2F137184EA2C}"/>
          </ac:picMkLst>
        </pc:picChg>
        <pc:picChg chg="add mod">
          <ac:chgData name="Davide Di Vita" userId="8238969b-7589-49a7-850c-129f052e4e5c" providerId="ADAL" clId="{D8256E83-A0F9-46D3-9408-285A9F0CCBEB}" dt="2023-02-21T17:11:00.552" v="3497" actId="1076"/>
          <ac:picMkLst>
            <pc:docMk/>
            <pc:sldMk cId="2423872591" sldId="296"/>
            <ac:picMk id="24" creationId="{8E545066-43A8-12AD-3695-5F618897DF98}"/>
          </ac:picMkLst>
        </pc:picChg>
        <pc:picChg chg="del">
          <ac:chgData name="Davide Di Vita" userId="8238969b-7589-49a7-850c-129f052e4e5c" providerId="ADAL" clId="{D8256E83-A0F9-46D3-9408-285A9F0CCBEB}" dt="2023-02-21T16:41:49.782" v="2979" actId="478"/>
          <ac:picMkLst>
            <pc:docMk/>
            <pc:sldMk cId="2423872591" sldId="296"/>
            <ac:picMk id="371" creationId="{69D7F7EA-AAC6-4CE7-B6C1-2182923A84C4}"/>
          </ac:picMkLst>
        </pc:picChg>
        <pc:picChg chg="mod ord">
          <ac:chgData name="Davide Di Vita" userId="8238969b-7589-49a7-850c-129f052e4e5c" providerId="ADAL" clId="{D8256E83-A0F9-46D3-9408-285A9F0CCBEB}" dt="2023-02-21T16:41:45.675" v="2978" actId="167"/>
          <ac:picMkLst>
            <pc:docMk/>
            <pc:sldMk cId="2423872591" sldId="296"/>
            <ac:picMk id="372" creationId="{C6935D34-E653-4B43-9ACD-2DB7C99D06D0}"/>
          </ac:picMkLst>
        </pc:picChg>
        <pc:picChg chg="del">
          <ac:chgData name="Davide Di Vita" userId="8238969b-7589-49a7-850c-129f052e4e5c" providerId="ADAL" clId="{D8256E83-A0F9-46D3-9408-285A9F0CCBEB}" dt="2023-02-21T17:09:19.596" v="3491" actId="478"/>
          <ac:picMkLst>
            <pc:docMk/>
            <pc:sldMk cId="2423872591" sldId="296"/>
            <ac:picMk id="384" creationId="{C67FCE4A-B1FA-47F4-9691-796B81463A23}"/>
          </ac:picMkLst>
        </pc:picChg>
        <pc:cxnChg chg="del">
          <ac:chgData name="Davide Di Vita" userId="8238969b-7589-49a7-850c-129f052e4e5c" providerId="ADAL" clId="{D8256E83-A0F9-46D3-9408-285A9F0CCBEB}" dt="2023-02-21T16:40:49.570" v="2973" actId="478"/>
          <ac:cxnSpMkLst>
            <pc:docMk/>
            <pc:sldMk cId="2423872591" sldId="296"/>
            <ac:cxnSpMk id="260" creationId="{1EACA3CA-BDF5-45CC-B5BC-A3152F402261}"/>
          </ac:cxnSpMkLst>
        </pc:cxnChg>
        <pc:cxnChg chg="del">
          <ac:chgData name="Davide Di Vita" userId="8238969b-7589-49a7-850c-129f052e4e5c" providerId="ADAL" clId="{D8256E83-A0F9-46D3-9408-285A9F0CCBEB}" dt="2023-02-21T16:40:48.875" v="2972" actId="478"/>
          <ac:cxnSpMkLst>
            <pc:docMk/>
            <pc:sldMk cId="2423872591" sldId="296"/>
            <ac:cxnSpMk id="261" creationId="{A28C5F1B-5351-44C8-808B-407C8BE3DF23}"/>
          </ac:cxnSpMkLst>
        </pc:cxnChg>
        <pc:cxnChg chg="del">
          <ac:chgData name="Davide Di Vita" userId="8238969b-7589-49a7-850c-129f052e4e5c" providerId="ADAL" clId="{D8256E83-A0F9-46D3-9408-285A9F0CCBEB}" dt="2023-02-21T16:40:50.092" v="2974" actId="478"/>
          <ac:cxnSpMkLst>
            <pc:docMk/>
            <pc:sldMk cId="2423872591" sldId="296"/>
            <ac:cxnSpMk id="262" creationId="{1113927B-B5AC-4D8D-A5BD-CA878AA24BC1}"/>
          </ac:cxnSpMkLst>
        </pc:cxnChg>
        <pc:cxnChg chg="del">
          <ac:chgData name="Davide Di Vita" userId="8238969b-7589-49a7-850c-129f052e4e5c" providerId="ADAL" clId="{D8256E83-A0F9-46D3-9408-285A9F0CCBEB}" dt="2023-02-21T16:40:50.692" v="2975" actId="478"/>
          <ac:cxnSpMkLst>
            <pc:docMk/>
            <pc:sldMk cId="2423872591" sldId="296"/>
            <ac:cxnSpMk id="263" creationId="{63D0D431-E2B2-41D9-B326-34728CF57E12}"/>
          </ac:cxnSpMkLst>
        </pc:cxnChg>
        <pc:cxnChg chg="mod">
          <ac:chgData name="Davide Di Vita" userId="8238969b-7589-49a7-850c-129f052e4e5c" providerId="ADAL" clId="{D8256E83-A0F9-46D3-9408-285A9F0CCBEB}" dt="2023-02-21T16:38:20.374" v="2927" actId="14100"/>
          <ac:cxnSpMkLst>
            <pc:docMk/>
            <pc:sldMk cId="2423872591" sldId="296"/>
            <ac:cxnSpMk id="266" creationId="{46B7B967-7552-45A0-8B0A-13EFCEB0683C}"/>
          </ac:cxnSpMkLst>
        </pc:cxnChg>
        <pc:cxnChg chg="add del mod">
          <ac:chgData name="Davide Di Vita" userId="8238969b-7589-49a7-850c-129f052e4e5c" providerId="ADAL" clId="{D8256E83-A0F9-46D3-9408-285A9F0CCBEB}" dt="2023-02-21T16:37:33.340" v="2849" actId="478"/>
          <ac:cxnSpMkLst>
            <pc:docMk/>
            <pc:sldMk cId="2423872591" sldId="296"/>
            <ac:cxnSpMk id="271" creationId="{1CB9AB75-00A8-4D2A-9DAF-2A89C424A796}"/>
          </ac:cxnSpMkLst>
        </pc:cxnChg>
        <pc:cxnChg chg="del">
          <ac:chgData name="Davide Di Vita" userId="8238969b-7589-49a7-850c-129f052e4e5c" providerId="ADAL" clId="{D8256E83-A0F9-46D3-9408-285A9F0CCBEB}" dt="2023-02-21T16:40:33.758" v="2964" actId="478"/>
          <ac:cxnSpMkLst>
            <pc:docMk/>
            <pc:sldMk cId="2423872591" sldId="296"/>
            <ac:cxnSpMk id="272" creationId="{7545484E-B66A-4E2F-BD14-2FF003768270}"/>
          </ac:cxnSpMkLst>
        </pc:cxnChg>
        <pc:cxnChg chg="del">
          <ac:chgData name="Davide Di Vita" userId="8238969b-7589-49a7-850c-129f052e4e5c" providerId="ADAL" clId="{D8256E83-A0F9-46D3-9408-285A9F0CCBEB}" dt="2023-02-21T16:40:38.841" v="2966" actId="478"/>
          <ac:cxnSpMkLst>
            <pc:docMk/>
            <pc:sldMk cId="2423872591" sldId="296"/>
            <ac:cxnSpMk id="273" creationId="{3DD7588C-8175-4185-91D5-D54109AE5D23}"/>
          </ac:cxnSpMkLst>
        </pc:cxnChg>
        <pc:cxnChg chg="mod">
          <ac:chgData name="Davide Di Vita" userId="8238969b-7589-49a7-850c-129f052e4e5c" providerId="ADAL" clId="{D8256E83-A0F9-46D3-9408-285A9F0CCBEB}" dt="2023-02-21T16:42:45.364" v="2989" actId="14100"/>
          <ac:cxnSpMkLst>
            <pc:docMk/>
            <pc:sldMk cId="2423872591" sldId="296"/>
            <ac:cxnSpMk id="278" creationId="{2D521543-8532-4F11-BAFC-BD2E01C0B9C4}"/>
          </ac:cxnSpMkLst>
        </pc:cxnChg>
        <pc:cxnChg chg="mod">
          <ac:chgData name="Davide Di Vita" userId="8238969b-7589-49a7-850c-129f052e4e5c" providerId="ADAL" clId="{D8256E83-A0F9-46D3-9408-285A9F0CCBEB}" dt="2023-02-21T16:41:17.060" v="2977" actId="1076"/>
          <ac:cxnSpMkLst>
            <pc:docMk/>
            <pc:sldMk cId="2423872591" sldId="296"/>
            <ac:cxnSpMk id="279" creationId="{A7A08618-E158-4D18-A9CF-C0B77BF0FD92}"/>
          </ac:cxnSpMkLst>
        </pc:cxnChg>
        <pc:cxnChg chg="mod">
          <ac:chgData name="Davide Di Vita" userId="8238969b-7589-49a7-850c-129f052e4e5c" providerId="ADAL" clId="{D8256E83-A0F9-46D3-9408-285A9F0CCBEB}" dt="2023-02-21T16:40:41.891" v="2967" actId="14100"/>
          <ac:cxnSpMkLst>
            <pc:docMk/>
            <pc:sldMk cId="2423872591" sldId="296"/>
            <ac:cxnSpMk id="287" creationId="{DF6AD14D-D947-448D-8FEF-2CBAD79227E2}"/>
          </ac:cxnSpMkLst>
        </pc:cxnChg>
        <pc:cxnChg chg="del">
          <ac:chgData name="Davide Di Vita" userId="8238969b-7589-49a7-850c-129f052e4e5c" providerId="ADAL" clId="{D8256E83-A0F9-46D3-9408-285A9F0CCBEB}" dt="2023-02-21T16:40:45.605" v="2969" actId="478"/>
          <ac:cxnSpMkLst>
            <pc:docMk/>
            <pc:sldMk cId="2423872591" sldId="296"/>
            <ac:cxnSpMk id="292" creationId="{FD8CABEF-55A6-49C3-9AA5-3BE3579448ED}"/>
          </ac:cxnSpMkLst>
        </pc:cxnChg>
        <pc:cxnChg chg="del">
          <ac:chgData name="Davide Di Vita" userId="8238969b-7589-49a7-850c-129f052e4e5c" providerId="ADAL" clId="{D8256E83-A0F9-46D3-9408-285A9F0CCBEB}" dt="2023-02-21T16:39:34.754" v="2947" actId="478"/>
          <ac:cxnSpMkLst>
            <pc:docMk/>
            <pc:sldMk cId="2423872591" sldId="296"/>
            <ac:cxnSpMk id="333" creationId="{740140BE-4A89-4D6C-B825-E5075836FDA1}"/>
          </ac:cxnSpMkLst>
        </pc:cxnChg>
        <pc:cxnChg chg="mod">
          <ac:chgData name="Davide Di Vita" userId="8238969b-7589-49a7-850c-129f052e4e5c" providerId="ADAL" clId="{D8256E83-A0F9-46D3-9408-285A9F0CCBEB}" dt="2023-02-21T16:42:42.832" v="2988" actId="14100"/>
          <ac:cxnSpMkLst>
            <pc:docMk/>
            <pc:sldMk cId="2423872591" sldId="296"/>
            <ac:cxnSpMk id="356" creationId="{9037C272-428D-4C9B-90E8-E30A4FF6DFC0}"/>
          </ac:cxnSpMkLst>
        </pc:cxnChg>
        <pc:cxnChg chg="mod">
          <ac:chgData name="Davide Di Vita" userId="8238969b-7589-49a7-850c-129f052e4e5c" providerId="ADAL" clId="{D8256E83-A0F9-46D3-9408-285A9F0CCBEB}" dt="2023-02-21T16:38:51.988" v="2932" actId="14100"/>
          <ac:cxnSpMkLst>
            <pc:docMk/>
            <pc:sldMk cId="2423872591" sldId="296"/>
            <ac:cxnSpMk id="366" creationId="{0AF3342C-731E-41C6-9D95-95A1D6604D8D}"/>
          </ac:cxnSpMkLst>
        </pc:cxnChg>
        <pc:cxnChg chg="mod">
          <ac:chgData name="Davide Di Vita" userId="8238969b-7589-49a7-850c-129f052e4e5c" providerId="ADAL" clId="{D8256E83-A0F9-46D3-9408-285A9F0CCBEB}" dt="2023-02-21T16:38:02.548" v="2924"/>
          <ac:cxnSpMkLst>
            <pc:docMk/>
            <pc:sldMk cId="2423872591" sldId="296"/>
            <ac:cxnSpMk id="367" creationId="{F684A530-17B4-453C-B278-DE347B5CBE04}"/>
          </ac:cxnSpMkLst>
        </pc:cxnChg>
        <pc:cxnChg chg="del">
          <ac:chgData name="Davide Di Vita" userId="8238969b-7589-49a7-850c-129f052e4e5c" providerId="ADAL" clId="{D8256E83-A0F9-46D3-9408-285A9F0CCBEB}" dt="2023-02-21T16:37:50.307" v="2857" actId="478"/>
          <ac:cxnSpMkLst>
            <pc:docMk/>
            <pc:sldMk cId="2423872591" sldId="296"/>
            <ac:cxnSpMk id="368" creationId="{248FA2D8-63C2-4EB4-8BFF-BEC9253C1E36}"/>
          </ac:cxnSpMkLst>
        </pc:cxnChg>
      </pc:sldChg>
      <pc:sldChg chg="addSp delSp modSp add mod modAnim">
        <pc:chgData name="Davide Di Vita" userId="8238969b-7589-49a7-850c-129f052e4e5c" providerId="ADAL" clId="{D8256E83-A0F9-46D3-9408-285A9F0CCBEB}" dt="2023-02-27T10:10:48.507" v="16056" actId="20577"/>
        <pc:sldMkLst>
          <pc:docMk/>
          <pc:sldMk cId="3228487615" sldId="297"/>
        </pc:sldMkLst>
        <pc:spChg chg="add mod ord">
          <ac:chgData name="Davide Di Vita" userId="8238969b-7589-49a7-850c-129f052e4e5c" providerId="ADAL" clId="{D8256E83-A0F9-46D3-9408-285A9F0CCBEB}" dt="2023-02-27T10:10:48.507" v="16056" actId="20577"/>
          <ac:spMkLst>
            <pc:docMk/>
            <pc:sldMk cId="3228487615" sldId="297"/>
            <ac:spMk id="2" creationId="{C48DDBC7-4191-F07B-B569-22E67D1BADF7}"/>
          </ac:spMkLst>
        </pc:spChg>
        <pc:spChg chg="mod">
          <ac:chgData name="Davide Di Vita" userId="8238969b-7589-49a7-850c-129f052e4e5c" providerId="ADAL" clId="{D8256E83-A0F9-46D3-9408-285A9F0CCBEB}" dt="2023-02-24T16:24:42.765" v="12894" actId="20577"/>
          <ac:spMkLst>
            <pc:docMk/>
            <pc:sldMk cId="3228487615" sldId="297"/>
            <ac:spMk id="3" creationId="{32933BB2-D8A8-4694-8041-0A1424A5A945}"/>
          </ac:spMkLst>
        </pc:spChg>
        <pc:spChg chg="mod">
          <ac:chgData name="Davide Di Vita" userId="8238969b-7589-49a7-850c-129f052e4e5c" providerId="ADAL" clId="{D8256E83-A0F9-46D3-9408-285A9F0CCBEB}" dt="2023-02-21T16:48:46.081" v="3080"/>
          <ac:spMkLst>
            <pc:docMk/>
            <pc:sldMk cId="3228487615" sldId="297"/>
            <ac:spMk id="5" creationId="{FA333074-C043-BEAD-73D6-7FD1A0A7CAAD}"/>
          </ac:spMkLst>
        </pc:spChg>
        <pc:spChg chg="mod">
          <ac:chgData name="Davide Di Vita" userId="8238969b-7589-49a7-850c-129f052e4e5c" providerId="ADAL" clId="{D8256E83-A0F9-46D3-9408-285A9F0CCBEB}" dt="2023-02-21T16:48:50.964" v="3084" actId="20577"/>
          <ac:spMkLst>
            <pc:docMk/>
            <pc:sldMk cId="3228487615" sldId="297"/>
            <ac:spMk id="6" creationId="{BA120441-5574-4331-0746-43E100D36299}"/>
          </ac:spMkLst>
        </pc:spChg>
        <pc:spChg chg="add mod">
          <ac:chgData name="Davide Di Vita" userId="8238969b-7589-49a7-850c-129f052e4e5c" providerId="ADAL" clId="{D8256E83-A0F9-46D3-9408-285A9F0CCBEB}" dt="2023-02-26T19:03:25.488" v="15740" actId="6549"/>
          <ac:spMkLst>
            <pc:docMk/>
            <pc:sldMk cId="3228487615" sldId="297"/>
            <ac:spMk id="8" creationId="{B4BBF88F-B1D5-3AF4-B13B-B7DF71891743}"/>
          </ac:spMkLst>
        </pc:spChg>
        <pc:spChg chg="add 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16" creationId="{E54040EE-54F1-6858-5DE0-EE3EE38A704B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2" creationId="{6A3EE3E9-8CD3-B84D-FC70-4A6800AB9749}"/>
          </ac:spMkLst>
        </pc:spChg>
        <pc:spChg chg="add del mod">
          <ac:chgData name="Davide Di Vita" userId="8238969b-7589-49a7-850c-129f052e4e5c" providerId="ADAL" clId="{D8256E83-A0F9-46D3-9408-285A9F0CCBEB}" dt="2023-02-21T17:01:07.383" v="3341" actId="478"/>
          <ac:spMkLst>
            <pc:docMk/>
            <pc:sldMk cId="3228487615" sldId="297"/>
            <ac:spMk id="32" creationId="{94855CC5-4040-C4DA-A807-E7D8BEC4F78C}"/>
          </ac:spMkLst>
        </pc:spChg>
        <pc:spChg chg="add 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42" creationId="{B68824BA-68AC-F900-0818-5B626FD0101E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68" creationId="{94887380-370E-4B27-89FC-248EA5CBDA68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69" creationId="{AF5B013F-B83A-46A2-AF21-127F216D8091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75" creationId="{2BD4B648-E117-471B-8F3B-FD9A147D0836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76" creationId="{7AE5C687-EB63-4AE5-BCB3-62BDA71B4DAD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77" creationId="{808B254A-DE8B-42C6-8287-FD89EF006B42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81" creationId="{B635BB8B-070B-46D0-BC69-A836CD08DC7F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283" creationId="{2357CB29-BA5A-4043-B7BE-4E543B318D02}"/>
          </ac:spMkLst>
        </pc:spChg>
        <pc:spChg chg="mod">
          <ac:chgData name="Davide Di Vita" userId="8238969b-7589-49a7-850c-129f052e4e5c" providerId="ADAL" clId="{D8256E83-A0F9-46D3-9408-285A9F0CCBEB}" dt="2023-02-27T10:10:44.648" v="16051" actId="20577"/>
          <ac:spMkLst>
            <pc:docMk/>
            <pc:sldMk cId="3228487615" sldId="297"/>
            <ac:spMk id="285" creationId="{03954636-B91D-4554-B6DD-ACB42FACDCB2}"/>
          </ac:spMkLst>
        </pc:spChg>
        <pc:spChg chg="del">
          <ac:chgData name="Davide Di Vita" userId="8238969b-7589-49a7-850c-129f052e4e5c" providerId="ADAL" clId="{D8256E83-A0F9-46D3-9408-285A9F0CCBEB}" dt="2023-02-21T16:52:14.900" v="3086" actId="478"/>
          <ac:spMkLst>
            <pc:docMk/>
            <pc:sldMk cId="3228487615" sldId="297"/>
            <ac:spMk id="288" creationId="{578CE6C4-EDAE-48F5-8AFF-D10A881028B8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36" creationId="{C52F7C7F-2FB5-4A9A-AB94-DDC5FB126052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37" creationId="{6F1BAB26-9513-43B7-B56F-9961BEAF570C}"/>
          </ac:spMkLst>
        </pc:spChg>
        <pc:spChg chg="mod or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45" creationId="{F43C12CF-FA92-4E3D-8D53-03B99C60E64D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57" creationId="{2B95AEEF-CDCF-4B2E-A4CD-EBC6CE85844B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58" creationId="{0622B8C4-40F4-4DD0-9CB9-DA726C988BC1}"/>
          </ac:spMkLst>
        </pc:spChg>
        <pc:spChg chg="del">
          <ac:chgData name="Davide Di Vita" userId="8238969b-7589-49a7-850c-129f052e4e5c" providerId="ADAL" clId="{D8256E83-A0F9-46D3-9408-285A9F0CCBEB}" dt="2023-02-21T16:52:12.651" v="3085" actId="478"/>
          <ac:spMkLst>
            <pc:docMk/>
            <pc:sldMk cId="3228487615" sldId="297"/>
            <ac:spMk id="359" creationId="{C277BB80-D8DB-47EB-8968-F45D9AC25249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61" creationId="{68C411BC-D845-4B80-98D2-A2F82887E177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62" creationId="{37F975D3-3809-46BF-BB03-B6F6EE7B25A4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64" creationId="{AD331993-6C3F-44FF-B0E5-44F3766BD6C4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70" creationId="{52268FF9-12DA-48C4-8B12-266A579EEFBC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74" creationId="{5E5C5175-C040-44C6-9E53-E73476645ADA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75" creationId="{0E7625A1-E3EA-48AA-B2AE-14B2FB02C5BC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76" creationId="{339AEA70-329C-4F3E-87E8-3105F49A36F7}"/>
          </ac:spMkLst>
        </pc:spChg>
        <pc:spChg chg="mod">
          <ac:chgData name="Davide Di Vita" userId="8238969b-7589-49a7-850c-129f052e4e5c" providerId="ADAL" clId="{D8256E83-A0F9-46D3-9408-285A9F0CCBEB}" dt="2023-02-24T16:22:03.969" v="12848" actId="1038"/>
          <ac:spMkLst>
            <pc:docMk/>
            <pc:sldMk cId="3228487615" sldId="297"/>
            <ac:spMk id="377" creationId="{9DC7EDA5-8FA3-4E65-818E-C10D5A7785E2}"/>
          </ac:spMkLst>
        </pc:spChg>
        <pc:grpChg chg="add mod">
          <ac:chgData name="Davide Di Vita" userId="8238969b-7589-49a7-850c-129f052e4e5c" providerId="ADAL" clId="{D8256E83-A0F9-46D3-9408-285A9F0CCBEB}" dt="2023-02-24T16:22:03.969" v="12848" actId="1038"/>
          <ac:grpSpMkLst>
            <pc:docMk/>
            <pc:sldMk cId="3228487615" sldId="297"/>
            <ac:grpSpMk id="4" creationId="{FD48635E-285F-94A0-C319-A4FE1D117FBA}"/>
          </ac:grpSpMkLst>
        </pc:grpChg>
        <pc:grpChg chg="del">
          <ac:chgData name="Davide Di Vita" userId="8238969b-7589-49a7-850c-129f052e4e5c" providerId="ADAL" clId="{D8256E83-A0F9-46D3-9408-285A9F0CCBEB}" dt="2023-02-21T16:48:12.712" v="3066" actId="478"/>
          <ac:grpSpMkLst>
            <pc:docMk/>
            <pc:sldMk cId="3228487615" sldId="297"/>
            <ac:grpSpMk id="322" creationId="{9E45672C-E3B9-4762-903A-879B886C651C}"/>
          </ac:grpSpMkLst>
        </pc:grpChg>
        <pc:grpChg chg="mod">
          <ac:chgData name="Davide Di Vita" userId="8238969b-7589-49a7-850c-129f052e4e5c" providerId="ADAL" clId="{D8256E83-A0F9-46D3-9408-285A9F0CCBEB}" dt="2023-02-24T16:22:03.969" v="12848" actId="1038"/>
          <ac:grpSpMkLst>
            <pc:docMk/>
            <pc:sldMk cId="3228487615" sldId="297"/>
            <ac:grpSpMk id="381" creationId="{A38AFC49-F69E-4D93-A830-01067476CE8F}"/>
          </ac:grpSpMkLst>
        </pc:grpChg>
        <pc:graphicFrameChg chg="mod">
          <ac:chgData name="Davide Di Vita" userId="8238969b-7589-49a7-850c-129f052e4e5c" providerId="ADAL" clId="{D8256E83-A0F9-46D3-9408-285A9F0CCBEB}" dt="2023-02-24T16:22:03.969" v="12848" actId="1038"/>
          <ac:graphicFrameMkLst>
            <pc:docMk/>
            <pc:sldMk cId="3228487615" sldId="297"/>
            <ac:graphicFrameMk id="274" creationId="{23E6C083-DCDB-4874-A89D-60A01C98A117}"/>
          </ac:graphicFrameMkLst>
        </pc:graphicFrameChg>
        <pc:picChg chg="add mod ord">
          <ac:chgData name="Davide Di Vita" userId="8238969b-7589-49a7-850c-129f052e4e5c" providerId="ADAL" clId="{D8256E83-A0F9-46D3-9408-285A9F0CCBEB}" dt="2023-02-24T16:22:03.969" v="12848" actId="1038"/>
          <ac:picMkLst>
            <pc:docMk/>
            <pc:sldMk cId="3228487615" sldId="297"/>
            <ac:picMk id="11" creationId="{31E3AC27-E68D-A323-0964-EC41B560C398}"/>
          </ac:picMkLst>
        </pc:picChg>
        <pc:picChg chg="del mod">
          <ac:chgData name="Davide Di Vita" userId="8238969b-7589-49a7-850c-129f052e4e5c" providerId="ADAL" clId="{D8256E83-A0F9-46D3-9408-285A9F0CCBEB}" dt="2023-02-21T16:53:21.607" v="3258" actId="478"/>
          <ac:picMkLst>
            <pc:docMk/>
            <pc:sldMk cId="3228487615" sldId="297"/>
            <ac:picMk id="19" creationId="{C066EF64-A2FD-82AA-C723-2F137184EA2C}"/>
          </ac:picMkLst>
        </pc:picChg>
        <pc:picChg chg="add mod">
          <ac:chgData name="Davide Di Vita" userId="8238969b-7589-49a7-850c-129f052e4e5c" providerId="ADAL" clId="{D8256E83-A0F9-46D3-9408-285A9F0CCBEB}" dt="2023-02-24T16:22:03.969" v="12848" actId="1038"/>
          <ac:picMkLst>
            <pc:docMk/>
            <pc:sldMk cId="3228487615" sldId="297"/>
            <ac:picMk id="41" creationId="{E8505549-674F-9BCC-57CD-3EDCBD302C09}"/>
          </ac:picMkLst>
        </pc:picChg>
        <pc:picChg chg="mod ord">
          <ac:chgData name="Davide Di Vita" userId="8238969b-7589-49a7-850c-129f052e4e5c" providerId="ADAL" clId="{D8256E83-A0F9-46D3-9408-285A9F0CCBEB}" dt="2023-02-24T16:22:03.969" v="12848" actId="1038"/>
          <ac:picMkLst>
            <pc:docMk/>
            <pc:sldMk cId="3228487615" sldId="297"/>
            <ac:picMk id="372" creationId="{C6935D34-E653-4B43-9ACD-2DB7C99D06D0}"/>
          </ac:picMkLst>
        </pc:picChg>
        <pc:picChg chg="del">
          <ac:chgData name="Davide Di Vita" userId="8238969b-7589-49a7-850c-129f052e4e5c" providerId="ADAL" clId="{D8256E83-A0F9-46D3-9408-285A9F0CCBEB}" dt="2023-02-21T17:02:27.504" v="3428" actId="478"/>
          <ac:picMkLst>
            <pc:docMk/>
            <pc:sldMk cId="3228487615" sldId="297"/>
            <ac:picMk id="384" creationId="{C67FCE4A-B1FA-47F4-9691-796B81463A23}"/>
          </ac:picMkLst>
        </pc:pic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7" creationId="{45D06146-9ACB-B0CC-1742-68EF3DD5E759}"/>
          </ac:cxnSpMkLst>
        </pc:cxnChg>
        <pc:cxnChg chg="add del mod ord">
          <ac:chgData name="Davide Di Vita" userId="8238969b-7589-49a7-850c-129f052e4e5c" providerId="ADAL" clId="{D8256E83-A0F9-46D3-9408-285A9F0CCBEB}" dt="2023-02-21T16:59:14.293" v="3291" actId="478"/>
          <ac:cxnSpMkLst>
            <pc:docMk/>
            <pc:sldMk cId="3228487615" sldId="297"/>
            <ac:cxnSpMk id="12" creationId="{C90AA53E-0E12-CF45-5803-7341D2EB2A88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20" creationId="{0378EECE-DAFD-B813-60ED-C99055A64BB0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26" creationId="{76DDF520-C5D7-ABFD-6394-E04C7079EFF7}"/>
          </ac:cxnSpMkLst>
        </pc:cxnChg>
        <pc:cxnChg chg="add del mod ord">
          <ac:chgData name="Davide Di Vita" userId="8238969b-7589-49a7-850c-129f052e4e5c" providerId="ADAL" clId="{D8256E83-A0F9-46D3-9408-285A9F0CCBEB}" dt="2023-02-21T17:01:15.922" v="3345" actId="478"/>
          <ac:cxnSpMkLst>
            <pc:docMk/>
            <pc:sldMk cId="3228487615" sldId="297"/>
            <ac:cxnSpMk id="31" creationId="{4EE7D837-7E17-A5F4-577E-78B69D3889AC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4" creationId="{CA988291-7DD6-F4A8-11EE-670B597786B6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5" creationId="{6A134BFF-C6E6-BB8E-EEC1-9F579A19C5CF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6" creationId="{C393DD6D-6C58-5C4D-ED10-4EBF2A0C6588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7" creationId="{EC9F59BF-93D7-0DAD-36D3-40CC553426E3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8" creationId="{B8B02112-302E-69FF-9F3D-E1FC0AE14F40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9" creationId="{5D4241A8-635D-8A96-604A-F1BF952563BA}"/>
          </ac:cxnSpMkLst>
        </pc:cxnChg>
        <pc:cxnChg chg="add mod or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40" creationId="{562DB6A6-CBBD-125F-376A-3E20469ED97F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266" creationId="{46B7B967-7552-45A0-8B0A-13EFCEB0683C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267" creationId="{8D6D4996-8B8A-480C-A437-B5129992F0CB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278" creationId="{2D521543-8532-4F11-BAFC-BD2E01C0B9C4}"/>
          </ac:cxnSpMkLst>
        </pc:cxnChg>
        <pc:cxnChg chg="del mod">
          <ac:chgData name="Davide Di Vita" userId="8238969b-7589-49a7-850c-129f052e4e5c" providerId="ADAL" clId="{D8256E83-A0F9-46D3-9408-285A9F0CCBEB}" dt="2023-02-21T16:52:50.851" v="3242" actId="478"/>
          <ac:cxnSpMkLst>
            <pc:docMk/>
            <pc:sldMk cId="3228487615" sldId="297"/>
            <ac:cxnSpMk id="279" creationId="{A7A08618-E158-4D18-A9CF-C0B77BF0FD92}"/>
          </ac:cxnSpMkLst>
        </pc:cxnChg>
        <pc:cxnChg chg="del mod">
          <ac:chgData name="Davide Di Vita" userId="8238969b-7589-49a7-850c-129f052e4e5c" providerId="ADAL" clId="{D8256E83-A0F9-46D3-9408-285A9F0CCBEB}" dt="2023-02-21T16:52:15.634" v="3087" actId="478"/>
          <ac:cxnSpMkLst>
            <pc:docMk/>
            <pc:sldMk cId="3228487615" sldId="297"/>
            <ac:cxnSpMk id="287" creationId="{DF6AD14D-D947-448D-8FEF-2CBAD79227E2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55" creationId="{35F72FB3-A358-4997-ABD7-E31F8E393259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56" creationId="{9037C272-428D-4C9B-90E8-E30A4FF6DFC0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66" creationId="{0AF3342C-731E-41C6-9D95-95A1D6604D8D}"/>
          </ac:cxnSpMkLst>
        </pc:cxnChg>
        <pc:cxnChg chg="mod">
          <ac:chgData name="Davide Di Vita" userId="8238969b-7589-49a7-850c-129f052e4e5c" providerId="ADAL" clId="{D8256E83-A0F9-46D3-9408-285A9F0CCBEB}" dt="2023-02-24T16:22:03.969" v="12848" actId="1038"/>
          <ac:cxnSpMkLst>
            <pc:docMk/>
            <pc:sldMk cId="3228487615" sldId="297"/>
            <ac:cxnSpMk id="367" creationId="{F684A530-17B4-453C-B278-DE347B5CBE04}"/>
          </ac:cxnSpMkLst>
        </pc:cxnChg>
      </pc:sldChg>
      <pc:sldChg chg="addSp delSp modSp new mod ord">
        <pc:chgData name="Davide Di Vita" userId="8238969b-7589-49a7-850c-129f052e4e5c" providerId="ADAL" clId="{D8256E83-A0F9-46D3-9408-285A9F0CCBEB}" dt="2023-02-27T10:07:13.784" v="16029"/>
        <pc:sldMkLst>
          <pc:docMk/>
          <pc:sldMk cId="1507185347" sldId="298"/>
        </pc:sldMkLst>
        <pc:spChg chg="del">
          <ac:chgData name="Davide Di Vita" userId="8238969b-7589-49a7-850c-129f052e4e5c" providerId="ADAL" clId="{D8256E83-A0F9-46D3-9408-285A9F0CCBEB}" dt="2023-02-21T17:20:41.721" v="3517" actId="478"/>
          <ac:spMkLst>
            <pc:docMk/>
            <pc:sldMk cId="1507185347" sldId="298"/>
            <ac:spMk id="2" creationId="{70952A38-429F-D2B0-E686-97FD2AAD81FE}"/>
          </ac:spMkLst>
        </pc:spChg>
        <pc:spChg chg="mod">
          <ac:chgData name="Davide Di Vita" userId="8238969b-7589-49a7-850c-129f052e4e5c" providerId="ADAL" clId="{D8256E83-A0F9-46D3-9408-285A9F0CCBEB}" dt="2023-02-22T10:49:13.238" v="5328" actId="1037"/>
          <ac:spMkLst>
            <pc:docMk/>
            <pc:sldMk cId="1507185347" sldId="298"/>
            <ac:spMk id="3" creationId="{BD6DE0BD-A4BA-2FD1-A056-46942AB416E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" creationId="{D3DDC1B6-05D3-44DD-94A8-3A42B6AFAD8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" creationId="{9E036932-0CEC-48FE-9BC6-C2C3ED4CDDEF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" creationId="{438B1255-8B1B-4BC9-BEC2-806FE0DBFD97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8" creationId="{5C10DD90-0024-4DDC-A059-006B32BDA27A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9" creationId="{5EC32C46-69C2-4BDF-99DB-7AC79A56BCC0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0" creationId="{E89AAD84-C15F-40DF-99F1-F2A8868CF5C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1" creationId="{B99B45AA-8E54-4AB6-A706-6F6AB412FF4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2" creationId="{5566BD2E-DAB7-4203-87BA-BC8791AE9B7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3" creationId="{09E697BD-990B-4440-9A22-C60735CD7ED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4" creationId="{F0BAC642-7340-4779-8936-2E54C7D2BBF8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5" creationId="{1DD70529-E24E-4D10-99F5-5BB45A935DE6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6" creationId="{AD35CD42-8065-4743-A6AF-7744F7F301D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7" creationId="{BA585DD2-5EC3-4E6A-8CD2-0CC3BD0931B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8" creationId="{BA980B06-43E3-49C7-9A1E-6B9E79060FA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19" creationId="{B4D4512C-235B-4535-A54D-6F99D4463D7A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0" creationId="{8439A875-B7CF-4F8A-8FF1-171A11D8814A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1" creationId="{CB369ABC-21E5-4B9C-B1B2-91C851CE369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2" creationId="{6F7887D4-3D81-4DE7-BB39-E6E84517B33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3" creationId="{29572162-499B-4EF9-A30E-BB24FCE84C6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4" creationId="{5C4B6C48-0C9F-44A5-A663-AEA1D5EE1E8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5" creationId="{B84184E6-DB81-4DC6-9294-42E23AAD853A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6" creationId="{31B6B3AD-7025-44C1-9A63-2A3F4133D09B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27" creationId="{C612FC4C-90E0-433F-B6E7-D7896693A7B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34" creationId="{3CF75699-E9F1-40DB-8893-CAD4CBCB260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35" creationId="{9FA6539D-4738-4214-880A-A60318DD83EB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36" creationId="{3F14FCAD-70FD-419A-A7FC-4B84EB3ABC4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37" creationId="{1E0EBDB0-586F-4031-8CFC-6974DDE50B2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38" creationId="{BDD1C4AF-5B10-43FC-B53C-92772501CB2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39" creationId="{70AE4A14-0069-4A33-8347-9CB56058B7C6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0" creationId="{51745548-20FC-4434-9218-EF3DAD3B5EE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1" creationId="{FAAA52C4-1E0E-4DD3-8805-958D563C3A1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2" creationId="{9E6FD2B2-B540-4CA9-9F36-DA57BB50DC73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3" creationId="{DFE48DCB-F1A1-4F0E-9544-37E0FA401940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4" creationId="{B119328B-91D0-48A6-9261-074220F25CB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5" creationId="{37F5CD3D-69F7-4B53-B629-2B783DAA52F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6" creationId="{126BFC89-6799-4D96-B8FE-31C8035F7FC9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7" creationId="{31DAAE1A-0416-4158-91E9-73D86A7ED8C6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8" creationId="{6D58495A-7F34-47EA-B210-D0A966D8D46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49" creationId="{AD27AFBD-14C2-4B51-8290-20F583984990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0" creationId="{6465F610-9841-4964-ACA8-1AA55C35407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1" creationId="{E44AB14B-89DA-4A1E-BCF1-742FD3D9BA18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2" creationId="{57FEC4A2-0A9A-425E-8B7F-593ECF607C6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3" creationId="{02A6863D-C695-46DE-A33A-823DF6078798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4" creationId="{B27EC387-9832-4B50-AEB3-78726A6670F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5" creationId="{6683EF06-06AF-4746-B049-F0D45E36B220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6" creationId="{D6C71BAC-5881-4CFC-8ABB-57B4930AB23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7" creationId="{92F76190-BA1E-4222-BF4D-9531CE449A4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8" creationId="{D2AA343C-894C-4397-8166-04AC1270CA4B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59" creationId="{35FB7551-765F-4B7D-A5A4-A732DBBEBE61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0" creationId="{405CA4B3-BFCC-4FE8-B998-CC9279B92481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1" creationId="{0BF90901-A1C0-4CD7-9188-4A76E98A53A1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2" creationId="{8D88893C-6BBE-4D23-BD6D-7C9DE6D1430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3" creationId="{2D7E3615-16AE-461D-8520-6FBEBD23D4EB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4" creationId="{46E9EED4-6FCA-4121-9783-BB1442C235B7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5" creationId="{7C518636-AD53-4091-936F-2E590613BAF8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6" creationId="{BAD41DD6-18B6-47CB-807A-B5A6D9EBA40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7" creationId="{1132C31A-F218-44D8-94B6-B1B419C18FD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8" creationId="{C9A41B35-9264-489E-97E5-61D2FEEE5ED8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69" creationId="{98FB856E-6EF8-4C0B-8CF9-13C4C20D138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0" creationId="{BCCECFC6-8E26-45E6-AC3E-026573732D92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1" creationId="{0D50F6B5-7A30-4D9C-AEB8-AE04AD7B734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2" creationId="{D03923E4-4B00-41AC-AFDD-D43B106188A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3" creationId="{495A4278-439B-467F-8169-63F1CB8440AF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4" creationId="{B9E5844A-D26D-4BD0-BDAF-EE6D8601E53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5" creationId="{80DFBECA-18A1-4430-A100-CCC77C9484AB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6" creationId="{0ECAA57E-BA47-4906-AA94-73CFD5B34794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7" creationId="{E3FF5608-5433-4B08-B3AF-3E5706E7ACBD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8" creationId="{7895479E-D3F8-455E-9861-082D198B85B7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79" creationId="{24CF6309-81CA-4806-B2AF-3DCADB79707F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80" creationId="{EE38BEBD-A190-43BB-8D90-F0FC03B4A1C8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81" creationId="{12E31E5D-BD37-4991-8722-EA30094F18E5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82" creationId="{841D55E1-F4B0-41B3-B109-F24ADD49DBAE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83" creationId="{8134EC07-A050-475B-B807-65F2948F433C}"/>
          </ac:spMkLst>
        </pc:spChg>
        <pc:spChg chg="add mod">
          <ac:chgData name="Davide Di Vita" userId="8238969b-7589-49a7-850c-129f052e4e5c" providerId="ADAL" clId="{D8256E83-A0F9-46D3-9408-285A9F0CCBEB}" dt="2023-02-21T17:20:46.149" v="3519"/>
          <ac:spMkLst>
            <pc:docMk/>
            <pc:sldMk cId="1507185347" sldId="298"/>
            <ac:spMk id="84" creationId="{CA1C57AD-F554-4BAD-A635-E5A2ED571952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86" creationId="{D3DDC1B6-05D3-44DD-94A8-3A42B6AFAD8E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87" creationId="{9E036932-0CEC-48FE-9BC6-C2C3ED4CDDEF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88" creationId="{438B1255-8B1B-4BC9-BEC2-806FE0DBFD97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89" creationId="{5C10DD90-0024-4DDC-A059-006B32BDA27A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0" creationId="{5EC32C46-69C2-4BDF-99DB-7AC79A56BCC0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1" creationId="{E89AAD84-C15F-40DF-99F1-F2A8868CF5C2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2" creationId="{B99B45AA-8E54-4AB6-A706-6F6AB412FF4E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3" creationId="{5566BD2E-DAB7-4203-87BA-BC8791AE9B74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4" creationId="{09E697BD-990B-4440-9A22-C60735CD7EDE}"/>
          </ac:spMkLst>
        </pc:spChg>
        <pc:spChg chg="add mod topLvl">
          <ac:chgData name="Davide Di Vita" userId="8238969b-7589-49a7-850c-129f052e4e5c" providerId="ADAL" clId="{D8256E83-A0F9-46D3-9408-285A9F0CCBEB}" dt="2023-02-22T13:51:57.392" v="6324" actId="207"/>
          <ac:spMkLst>
            <pc:docMk/>
            <pc:sldMk cId="1507185347" sldId="298"/>
            <ac:spMk id="95" creationId="{F0BAC642-7340-4779-8936-2E54C7D2BBF8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6" creationId="{1DD70529-E24E-4D10-99F5-5BB45A935DE6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7" creationId="{AD35CD42-8065-4743-A6AF-7744F7F301DD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98" creationId="{BA585DD2-5EC3-4E6A-8CD2-0CC3BD0931BD}"/>
          </ac:spMkLst>
        </pc:spChg>
        <pc:spChg chg="add mod topLvl">
          <ac:chgData name="Davide Di Vita" userId="8238969b-7589-49a7-850c-129f052e4e5c" providerId="ADAL" clId="{D8256E83-A0F9-46D3-9408-285A9F0CCBEB}" dt="2023-02-23T16:29:55.669" v="7539" actId="1076"/>
          <ac:spMkLst>
            <pc:docMk/>
            <pc:sldMk cId="1507185347" sldId="298"/>
            <ac:spMk id="99" creationId="{BA980B06-43E3-49C7-9A1E-6B9E79060FAC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100" creationId="{B4D4512C-235B-4535-A54D-6F99D4463D7A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101" creationId="{8439A875-B7CF-4F8A-8FF1-171A11D8814A}"/>
          </ac:spMkLst>
        </pc:spChg>
        <pc:spChg chg="add mod topLvl">
          <ac:chgData name="Davide Di Vita" userId="8238969b-7589-49a7-850c-129f052e4e5c" providerId="ADAL" clId="{D8256E83-A0F9-46D3-9408-285A9F0CCBEB}" dt="2023-02-22T13:52:03.916" v="6325" actId="207"/>
          <ac:spMkLst>
            <pc:docMk/>
            <pc:sldMk cId="1507185347" sldId="298"/>
            <ac:spMk id="102" creationId="{CB369ABC-21E5-4B9C-B1B2-91C851CE3694}"/>
          </ac:spMkLst>
        </pc:spChg>
        <pc:spChg chg="add mod topLvl">
          <ac:chgData name="Davide Di Vita" userId="8238969b-7589-49a7-850c-129f052e4e5c" providerId="ADAL" clId="{D8256E83-A0F9-46D3-9408-285A9F0CCBEB}" dt="2023-02-27T10:07:13.784" v="16029"/>
          <ac:spMkLst>
            <pc:docMk/>
            <pc:sldMk cId="1507185347" sldId="298"/>
            <ac:spMk id="103" creationId="{6F7887D4-3D81-4DE7-BB39-E6E84517B334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104" creationId="{29572162-499B-4EF9-A30E-BB24FCE84C6D}"/>
          </ac:spMkLst>
        </pc:spChg>
        <pc:spChg chg="add mod topLvl">
          <ac:chgData name="Davide Di Vita" userId="8238969b-7589-49a7-850c-129f052e4e5c" providerId="ADAL" clId="{D8256E83-A0F9-46D3-9408-285A9F0CCBEB}" dt="2023-02-23T16:30:17.895" v="7543" actId="20577"/>
          <ac:spMkLst>
            <pc:docMk/>
            <pc:sldMk cId="1507185347" sldId="298"/>
            <ac:spMk id="105" creationId="{5C4B6C48-0C9F-44A5-A663-AEA1D5EE1E84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106" creationId="{B84184E6-DB81-4DC6-9294-42E23AAD853A}"/>
          </ac:spMkLst>
        </pc:spChg>
        <pc:spChg chg="add mod topLvl">
          <ac:chgData name="Davide Di Vita" userId="8238969b-7589-49a7-850c-129f052e4e5c" providerId="ADAL" clId="{D8256E83-A0F9-46D3-9408-285A9F0CCBEB}" dt="2023-02-23T16:30:35.688" v="7544" actId="14100"/>
          <ac:spMkLst>
            <pc:docMk/>
            <pc:sldMk cId="1507185347" sldId="298"/>
            <ac:spMk id="107" creationId="{31B6B3AD-7025-44C1-9A63-2A3F4133D09B}"/>
          </ac:spMkLst>
        </pc:spChg>
        <pc:spChg chg="add mod topLvl">
          <ac:chgData name="Davide Di Vita" userId="8238969b-7589-49a7-850c-129f052e4e5c" providerId="ADAL" clId="{D8256E83-A0F9-46D3-9408-285A9F0CCBEB}" dt="2023-02-22T10:53:18.669" v="5358" actId="1037"/>
          <ac:spMkLst>
            <pc:docMk/>
            <pc:sldMk cId="1507185347" sldId="298"/>
            <ac:spMk id="108" creationId="{C612FC4C-90E0-433F-B6E7-D7896693A7B2}"/>
          </ac:spMkLst>
        </pc:spChg>
        <pc:spChg chg="add mod topLvl">
          <ac:chgData name="Davide Di Vita" userId="8238969b-7589-49a7-850c-129f052e4e5c" providerId="ADAL" clId="{D8256E83-A0F9-46D3-9408-285A9F0CCBEB}" dt="2023-02-22T13:51:27.733" v="6317" actId="1037"/>
          <ac:spMkLst>
            <pc:docMk/>
            <pc:sldMk cId="1507185347" sldId="298"/>
            <ac:spMk id="115" creationId="{3CF75699-E9F1-40DB-8893-CAD4CBCB2602}"/>
          </ac:spMkLst>
        </pc:spChg>
        <pc:spChg chg="add mod topLvl">
          <ac:chgData name="Davide Di Vita" userId="8238969b-7589-49a7-850c-129f052e4e5c" providerId="ADAL" clId="{D8256E83-A0F9-46D3-9408-285A9F0CCBEB}" dt="2023-02-22T13:51:37.865" v="6322" actId="1038"/>
          <ac:spMkLst>
            <pc:docMk/>
            <pc:sldMk cId="1507185347" sldId="298"/>
            <ac:spMk id="116" creationId="{9FA6539D-4738-4214-880A-A60318DD83EB}"/>
          </ac:spMkLst>
        </pc:spChg>
        <pc:spChg chg="add mod topLvl">
          <ac:chgData name="Davide Di Vita" userId="8238969b-7589-49a7-850c-129f052e4e5c" providerId="ADAL" clId="{D8256E83-A0F9-46D3-9408-285A9F0CCBEB}" dt="2023-02-22T13:51:40.179" v="6323" actId="1038"/>
          <ac:spMkLst>
            <pc:docMk/>
            <pc:sldMk cId="1507185347" sldId="298"/>
            <ac:spMk id="117" creationId="{3F14FCAD-70FD-419A-A7FC-4B84EB3ABC4E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118" creationId="{1E0EBDB0-586F-4031-8CFC-6974DDE50B2C}"/>
          </ac:spMkLst>
        </pc:spChg>
        <pc:spChg chg="add mod topLvl">
          <ac:chgData name="Davide Di Vita" userId="8238969b-7589-49a7-850c-129f052e4e5c" providerId="ADAL" clId="{D8256E83-A0F9-46D3-9408-285A9F0CCBEB}" dt="2023-02-22T10:49:16.560" v="5339" actId="1037"/>
          <ac:spMkLst>
            <pc:docMk/>
            <pc:sldMk cId="1507185347" sldId="298"/>
            <ac:spMk id="119" creationId="{BDD1C4AF-5B10-43FC-B53C-92772501CB24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0" creationId="{70AE4A14-0069-4A33-8347-9CB56058B7C6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1" creationId="{51745548-20FC-4434-9218-EF3DAD3B5EE4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2" creationId="{FAAA52C4-1E0E-4DD3-8805-958D563C3A1D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3" creationId="{9E6FD2B2-B540-4CA9-9F36-DA57BB50DC73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4" creationId="{DFE48DCB-F1A1-4F0E-9544-37E0FA401940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5" creationId="{B119328B-91D0-48A6-9261-074220F25CBC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6" creationId="{37F5CD3D-69F7-4B53-B629-2B783DAA52F4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7" creationId="{126BFC89-6799-4D96-B8FE-31C8035F7FC9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8" creationId="{31DAAE1A-0416-4158-91E9-73D86A7ED8C6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29" creationId="{6D58495A-7F34-47EA-B210-D0A966D8D464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0" creationId="{AD27AFBD-14C2-4B51-8290-20F583984990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1" creationId="{6465F610-9841-4964-ACA8-1AA55C354072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2" creationId="{E44AB14B-89DA-4A1E-BCF1-742FD3D9BA18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3" creationId="{57FEC4A2-0A9A-425E-8B7F-593ECF607C62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4" creationId="{02A6863D-C695-46DE-A33A-823DF6078798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5" creationId="{B27EC387-9832-4B50-AEB3-78726A6670FC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6" creationId="{6683EF06-06AF-4746-B049-F0D45E36B220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7" creationId="{D6C71BAC-5881-4CFC-8ABB-57B4930AB232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8" creationId="{92F76190-BA1E-4222-BF4D-9531CE449A4C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39" creationId="{D2AA343C-894C-4397-8166-04AC1270CA4B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0" creationId="{35FB7551-765F-4B7D-A5A4-A732DBBEBE61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1" creationId="{405CA4B3-BFCC-4FE8-B998-CC9279B92481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2" creationId="{0BF90901-A1C0-4CD7-9188-4A76E98A53A1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3" creationId="{8D88893C-6BBE-4D23-BD6D-7C9DE6D1430E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4" creationId="{2D7E3615-16AE-461D-8520-6FBEBD23D4EB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5" creationId="{46E9EED4-6FCA-4121-9783-BB1442C235B7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6" creationId="{7C518636-AD53-4091-936F-2E590613BAF8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7" creationId="{BAD41DD6-18B6-47CB-807A-B5A6D9EBA40C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8" creationId="{1132C31A-F218-44D8-94B6-B1B419C18FDE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49" creationId="{C9A41B35-9264-489E-97E5-61D2FEEE5ED8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0" creationId="{98FB856E-6EF8-4C0B-8CF9-13C4C20D138E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1" creationId="{BCCECFC6-8E26-45E6-AC3E-026573732D92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2" creationId="{0D50F6B5-7A30-4D9C-AEB8-AE04AD7B734D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3" creationId="{D03923E4-4B00-41AC-AFDD-D43B106188AD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4" creationId="{495A4278-439B-467F-8169-63F1CB8440AF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5" creationId="{B9E5844A-D26D-4BD0-BDAF-EE6D8601E53D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6" creationId="{80DFBECA-18A1-4430-A100-CCC77C9484AB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7" creationId="{0ECAA57E-BA47-4906-AA94-73CFD5B34794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8" creationId="{E3FF5608-5433-4B08-B3AF-3E5706E7ACBD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59" creationId="{7895479E-D3F8-455E-9861-082D198B85B7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60" creationId="{24CF6309-81CA-4806-B2AF-3DCADB79707F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61" creationId="{EE38BEBD-A190-43BB-8D90-F0FC03B4A1C8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62" creationId="{12E31E5D-BD37-4991-8722-EA30094F18E5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63" creationId="{841D55E1-F4B0-41B3-B109-F24ADD49DBAE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64" creationId="{8134EC07-A050-475B-B807-65F2948F433C}"/>
          </ac:spMkLst>
        </pc:spChg>
        <pc:spChg chg="add mod">
          <ac:chgData name="Davide Di Vita" userId="8238969b-7589-49a7-850c-129f052e4e5c" providerId="ADAL" clId="{D8256E83-A0F9-46D3-9408-285A9F0CCBEB}" dt="2023-02-21T17:25:36.306" v="3673" actId="165"/>
          <ac:spMkLst>
            <pc:docMk/>
            <pc:sldMk cId="1507185347" sldId="298"/>
            <ac:spMk id="165" creationId="{CA1C57AD-F554-4BAD-A635-E5A2ED571952}"/>
          </ac:spMkLst>
        </pc:spChg>
        <pc:spChg chg="del mod">
          <ac:chgData name="Davide Di Vita" userId="8238969b-7589-49a7-850c-129f052e4e5c" providerId="ADAL" clId="{D8256E83-A0F9-46D3-9408-285A9F0CCBEB}" dt="2023-02-21T17:35:44.027" v="4003" actId="478"/>
          <ac:spMkLst>
            <pc:docMk/>
            <pc:sldMk cId="1507185347" sldId="298"/>
            <ac:spMk id="175" creationId="{67D7EE51-3089-97A4-D545-86B43831F09B}"/>
          </ac:spMkLst>
        </pc:spChg>
        <pc:spChg chg="del mod topLvl">
          <ac:chgData name="Davide Di Vita" userId="8238969b-7589-49a7-850c-129f052e4e5c" providerId="ADAL" clId="{D8256E83-A0F9-46D3-9408-285A9F0CCBEB}" dt="2023-02-21T17:35:47.478" v="4005" actId="478"/>
          <ac:spMkLst>
            <pc:docMk/>
            <pc:sldMk cId="1507185347" sldId="298"/>
            <ac:spMk id="176" creationId="{C554146A-DE5A-0E40-43D1-4D86DD99D2C5}"/>
          </ac:spMkLst>
        </pc:spChg>
        <pc:spChg chg="del mod">
          <ac:chgData name="Davide Di Vita" userId="8238969b-7589-49a7-850c-129f052e4e5c" providerId="ADAL" clId="{D8256E83-A0F9-46D3-9408-285A9F0CCBEB}" dt="2023-02-21T17:35:45.527" v="4004" actId="478"/>
          <ac:spMkLst>
            <pc:docMk/>
            <pc:sldMk cId="1507185347" sldId="298"/>
            <ac:spMk id="177" creationId="{DADB549B-DB06-C665-FA5F-600CCACCC76D}"/>
          </ac:spMkLst>
        </pc:spChg>
        <pc:spChg chg="del mod">
          <ac:chgData name="Davide Di Vita" userId="8238969b-7589-49a7-850c-129f052e4e5c" providerId="ADAL" clId="{D8256E83-A0F9-46D3-9408-285A9F0CCBEB}" dt="2023-02-21T17:35:42.276" v="4002" actId="478"/>
          <ac:spMkLst>
            <pc:docMk/>
            <pc:sldMk cId="1507185347" sldId="298"/>
            <ac:spMk id="178" creationId="{9DA8EDCC-D291-456F-C41D-506F0087D155}"/>
          </ac:spMkLst>
        </pc:s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4" creationId="{01674E2F-10F0-B048-AD1D-BE71BDF0F4AE}"/>
          </ac:grpSpMkLst>
        </pc:gr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28" creationId="{5FE45EB5-DF53-4262-B308-E3B596882E99}"/>
          </ac:grpSpMkLst>
        </pc:gr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29" creationId="{DABDE277-CBEA-4D9C-B321-DE6A4B8160E5}"/>
          </ac:grpSpMkLst>
        </pc:gr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30" creationId="{A98303EB-393F-47C1-85B6-D535DD5BA310}"/>
          </ac:grpSpMkLst>
        </pc:gr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31" creationId="{8C51D275-00CE-45A1-A5EE-559250A9CFC7}"/>
          </ac:grpSpMkLst>
        </pc:gr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32" creationId="{7CCEA05D-1AC7-403E-9783-FD0F3E0088BE}"/>
          </ac:grpSpMkLst>
        </pc:grpChg>
        <pc:grpChg chg="add mod">
          <ac:chgData name="Davide Di Vita" userId="8238969b-7589-49a7-850c-129f052e4e5c" providerId="ADAL" clId="{D8256E83-A0F9-46D3-9408-285A9F0CCBEB}" dt="2023-02-21T17:20:46.149" v="3519"/>
          <ac:grpSpMkLst>
            <pc:docMk/>
            <pc:sldMk cId="1507185347" sldId="298"/>
            <ac:grpSpMk id="33" creationId="{38F968B3-913B-4600-8291-251AA215417B}"/>
          </ac:grpSpMkLst>
        </pc:grpChg>
        <pc:grpChg chg="add del mod">
          <ac:chgData name="Davide Di Vita" userId="8238969b-7589-49a7-850c-129f052e4e5c" providerId="ADAL" clId="{D8256E83-A0F9-46D3-9408-285A9F0CCBEB}" dt="2023-02-21T17:25:36.306" v="3673" actId="165"/>
          <ac:grpSpMkLst>
            <pc:docMk/>
            <pc:sldMk cId="1507185347" sldId="298"/>
            <ac:grpSpMk id="85" creationId="{01674E2F-10F0-B048-AD1D-BE71BDF0F4AE}"/>
          </ac:grpSpMkLst>
        </pc:grpChg>
        <pc:grpChg chg="add del mod topLvl">
          <ac:chgData name="Davide Di Vita" userId="8238969b-7589-49a7-850c-129f052e4e5c" providerId="ADAL" clId="{D8256E83-A0F9-46D3-9408-285A9F0CCBEB}" dt="2023-02-21T17:25:57.257" v="3678" actId="478"/>
          <ac:grpSpMkLst>
            <pc:docMk/>
            <pc:sldMk cId="1507185347" sldId="298"/>
            <ac:grpSpMk id="109" creationId="{5FE45EB5-DF53-4262-B308-E3B596882E99}"/>
          </ac:grpSpMkLst>
        </pc:grpChg>
        <pc:grpChg chg="add del mod topLvl">
          <ac:chgData name="Davide Di Vita" userId="8238969b-7589-49a7-850c-129f052e4e5c" providerId="ADAL" clId="{D8256E83-A0F9-46D3-9408-285A9F0CCBEB}" dt="2023-02-21T17:29:55.756" v="3776" actId="478"/>
          <ac:grpSpMkLst>
            <pc:docMk/>
            <pc:sldMk cId="1507185347" sldId="298"/>
            <ac:grpSpMk id="110" creationId="{DABDE277-CBEA-4D9C-B321-DE6A4B8160E5}"/>
          </ac:grpSpMkLst>
        </pc:grpChg>
        <pc:grpChg chg="add del mod topLvl">
          <ac:chgData name="Davide Di Vita" userId="8238969b-7589-49a7-850c-129f052e4e5c" providerId="ADAL" clId="{D8256E83-A0F9-46D3-9408-285A9F0CCBEB}" dt="2023-02-21T17:30:58.763" v="3780" actId="478"/>
          <ac:grpSpMkLst>
            <pc:docMk/>
            <pc:sldMk cId="1507185347" sldId="298"/>
            <ac:grpSpMk id="111" creationId="{A98303EB-393F-47C1-85B6-D535DD5BA310}"/>
          </ac:grpSpMkLst>
        </pc:grpChg>
        <pc:grpChg chg="add del mod topLvl">
          <ac:chgData name="Davide Di Vita" userId="8238969b-7589-49a7-850c-129f052e4e5c" providerId="ADAL" clId="{D8256E83-A0F9-46D3-9408-285A9F0CCBEB}" dt="2023-02-21T17:33:51.203" v="3954" actId="478"/>
          <ac:grpSpMkLst>
            <pc:docMk/>
            <pc:sldMk cId="1507185347" sldId="298"/>
            <ac:grpSpMk id="112" creationId="{8C51D275-00CE-45A1-A5EE-559250A9CFC7}"/>
          </ac:grpSpMkLst>
        </pc:grpChg>
        <pc:grpChg chg="add del mod topLvl">
          <ac:chgData name="Davide Di Vita" userId="8238969b-7589-49a7-850c-129f052e4e5c" providerId="ADAL" clId="{D8256E83-A0F9-46D3-9408-285A9F0CCBEB}" dt="2023-02-21T17:27:37.040" v="3766" actId="478"/>
          <ac:grpSpMkLst>
            <pc:docMk/>
            <pc:sldMk cId="1507185347" sldId="298"/>
            <ac:grpSpMk id="113" creationId="{7CCEA05D-1AC7-403E-9783-FD0F3E0088BE}"/>
          </ac:grpSpMkLst>
        </pc:grpChg>
        <pc:grpChg chg="add del mod topLvl">
          <ac:chgData name="Davide Di Vita" userId="8238969b-7589-49a7-850c-129f052e4e5c" providerId="ADAL" clId="{D8256E83-A0F9-46D3-9408-285A9F0CCBEB}" dt="2023-02-21T17:33:49.586" v="3953" actId="478"/>
          <ac:grpSpMkLst>
            <pc:docMk/>
            <pc:sldMk cId="1507185347" sldId="298"/>
            <ac:grpSpMk id="114" creationId="{38F968B3-913B-4600-8291-251AA215417B}"/>
          </ac:grpSpMkLst>
        </pc:grpChg>
        <pc:grpChg chg="add del mod">
          <ac:chgData name="Davide Di Vita" userId="8238969b-7589-49a7-850c-129f052e4e5c" providerId="ADAL" clId="{D8256E83-A0F9-46D3-9408-285A9F0CCBEB}" dt="2023-02-21T17:35:47.478" v="4005" actId="478"/>
          <ac:grpSpMkLst>
            <pc:docMk/>
            <pc:sldMk cId="1507185347" sldId="298"/>
            <ac:grpSpMk id="173" creationId="{2F475F1E-6968-B39A-532B-480CEF53E156}"/>
          </ac:grpSpMkLst>
        </pc:grpChg>
        <pc:picChg chg="add mod ord">
          <ac:chgData name="Davide Di Vita" userId="8238969b-7589-49a7-850c-129f052e4e5c" providerId="ADAL" clId="{D8256E83-A0F9-46D3-9408-285A9F0CCBEB}" dt="2023-02-24T14:15:06.045" v="9390" actId="14100"/>
          <ac:picMkLst>
            <pc:docMk/>
            <pc:sldMk cId="1507185347" sldId="298"/>
            <ac:picMk id="2" creationId="{BF8B0C51-28A4-5157-2D22-30F73387582C}"/>
          </ac:picMkLst>
        </pc:picChg>
        <pc:picChg chg="add del mod">
          <ac:chgData name="Davide Di Vita" userId="8238969b-7589-49a7-850c-129f052e4e5c" providerId="ADAL" clId="{D8256E83-A0F9-46D3-9408-285A9F0CCBEB}" dt="2023-02-21T17:23:30.374" v="3636"/>
          <ac:picMkLst>
            <pc:docMk/>
            <pc:sldMk cId="1507185347" sldId="298"/>
            <ac:picMk id="166" creationId="{5C926074-717B-4079-504D-3B1BDE0797C9}"/>
          </ac:picMkLst>
        </pc:picChg>
        <pc:picChg chg="add mod">
          <ac:chgData name="Davide Di Vita" userId="8238969b-7589-49a7-850c-129f052e4e5c" providerId="ADAL" clId="{D8256E83-A0F9-46D3-9408-285A9F0CCBEB}" dt="2023-02-24T14:15:43.671" v="9392" actId="1076"/>
          <ac:picMkLst>
            <pc:docMk/>
            <pc:sldMk cId="1507185347" sldId="298"/>
            <ac:picMk id="167" creationId="{729AEB17-3CD0-5F4F-961B-EFCCF95C8F67}"/>
          </ac:picMkLst>
        </pc:picChg>
        <pc:picChg chg="add mod">
          <ac:chgData name="Davide Di Vita" userId="8238969b-7589-49a7-850c-129f052e4e5c" providerId="ADAL" clId="{D8256E83-A0F9-46D3-9408-285A9F0CCBEB}" dt="2023-02-24T14:15:48.340" v="9393" actId="14100"/>
          <ac:picMkLst>
            <pc:docMk/>
            <pc:sldMk cId="1507185347" sldId="298"/>
            <ac:picMk id="168" creationId="{C8DF5B23-8EFF-ED5D-D1C8-2541DC0E9C8C}"/>
          </ac:picMkLst>
        </pc:picChg>
        <pc:picChg chg="add mod">
          <ac:chgData name="Davide Di Vita" userId="8238969b-7589-49a7-850c-129f052e4e5c" providerId="ADAL" clId="{D8256E83-A0F9-46D3-9408-285A9F0CCBEB}" dt="2023-02-22T10:49:16.560" v="5339" actId="1037"/>
          <ac:picMkLst>
            <pc:docMk/>
            <pc:sldMk cId="1507185347" sldId="298"/>
            <ac:picMk id="169" creationId="{6F760DCC-3111-9614-D99F-1A2BE1E113DF}"/>
          </ac:picMkLst>
        </pc:picChg>
        <pc:picChg chg="add mod">
          <ac:chgData name="Davide Di Vita" userId="8238969b-7589-49a7-850c-129f052e4e5c" providerId="ADAL" clId="{D8256E83-A0F9-46D3-9408-285A9F0CCBEB}" dt="2023-02-22T10:49:16.560" v="5339" actId="1037"/>
          <ac:picMkLst>
            <pc:docMk/>
            <pc:sldMk cId="1507185347" sldId="298"/>
            <ac:picMk id="170" creationId="{D31DB810-C30C-0940-687B-3DDE7B24124A}"/>
          </ac:picMkLst>
        </pc:picChg>
        <pc:picChg chg="add del mod">
          <ac:chgData name="Davide Di Vita" userId="8238969b-7589-49a7-850c-129f052e4e5c" providerId="ADAL" clId="{D8256E83-A0F9-46D3-9408-285A9F0CCBEB}" dt="2023-02-21T17:34:49.391" v="3975" actId="478"/>
          <ac:picMkLst>
            <pc:docMk/>
            <pc:sldMk cId="1507185347" sldId="298"/>
            <ac:picMk id="171" creationId="{5EB36311-B6EE-19EB-4CBE-EB6B56CD7C09}"/>
          </ac:picMkLst>
        </pc:picChg>
        <pc:picChg chg="add mod">
          <ac:chgData name="Davide Di Vita" userId="8238969b-7589-49a7-850c-129f052e4e5c" providerId="ADAL" clId="{D8256E83-A0F9-46D3-9408-285A9F0CCBEB}" dt="2023-02-22T10:49:16.560" v="5339" actId="1037"/>
          <ac:picMkLst>
            <pc:docMk/>
            <pc:sldMk cId="1507185347" sldId="298"/>
            <ac:picMk id="172" creationId="{A8894EEA-58BD-DAAD-42DE-B76AF3DAC06D}"/>
          </ac:picMkLst>
        </pc:picChg>
        <pc:picChg chg="mod topLvl">
          <ac:chgData name="Davide Di Vita" userId="8238969b-7589-49a7-850c-129f052e4e5c" providerId="ADAL" clId="{D8256E83-A0F9-46D3-9408-285A9F0CCBEB}" dt="2023-02-22T10:49:16.560" v="5339" actId="1037"/>
          <ac:picMkLst>
            <pc:docMk/>
            <pc:sldMk cId="1507185347" sldId="298"/>
            <ac:picMk id="174" creationId="{DF082E95-D289-3D02-16C3-A8B842F44DFC}"/>
          </ac:picMkLst>
        </pc:picChg>
        <pc:picChg chg="add del mod">
          <ac:chgData name="Davide Di Vita" userId="8238969b-7589-49a7-850c-129f052e4e5c" providerId="ADAL" clId="{D8256E83-A0F9-46D3-9408-285A9F0CCBEB}" dt="2023-02-22T10:53:07.063" v="5342" actId="478"/>
          <ac:picMkLst>
            <pc:docMk/>
            <pc:sldMk cId="1507185347" sldId="298"/>
            <ac:picMk id="180" creationId="{32E480D9-BE5D-CE2E-4747-AD91DABA9EB1}"/>
          </ac:picMkLst>
        </pc:picChg>
        <pc:picChg chg="add mod modCrop">
          <ac:chgData name="Davide Di Vita" userId="8238969b-7589-49a7-850c-129f052e4e5c" providerId="ADAL" clId="{D8256E83-A0F9-46D3-9408-285A9F0CCBEB}" dt="2023-02-22T10:53:35.404" v="5363" actId="14100"/>
          <ac:picMkLst>
            <pc:docMk/>
            <pc:sldMk cId="1507185347" sldId="298"/>
            <ac:picMk id="182" creationId="{575875F0-08ED-BCA5-9345-63F305F150D7}"/>
          </ac:picMkLst>
        </pc:picChg>
      </pc:sldChg>
      <pc:sldChg chg="addSp delSp modSp new mod ord modAnim">
        <pc:chgData name="Davide Di Vita" userId="8238969b-7589-49a7-850c-129f052e4e5c" providerId="ADAL" clId="{D8256E83-A0F9-46D3-9408-285A9F0CCBEB}" dt="2023-02-24T16:31:47.396" v="13156"/>
        <pc:sldMkLst>
          <pc:docMk/>
          <pc:sldMk cId="714028378" sldId="299"/>
        </pc:sldMkLst>
        <pc:spChg chg="del">
          <ac:chgData name="Davide Di Vita" userId="8238969b-7589-49a7-850c-129f052e4e5c" providerId="ADAL" clId="{D8256E83-A0F9-46D3-9408-285A9F0CCBEB}" dt="2023-02-21T17:48:21.999" v="4419" actId="478"/>
          <ac:spMkLst>
            <pc:docMk/>
            <pc:sldMk cId="714028378" sldId="299"/>
            <ac:spMk id="2" creationId="{6310B6B1-6C23-10B2-0C88-EB5727291A96}"/>
          </ac:spMkLst>
        </pc:spChg>
        <pc:spChg chg="mod">
          <ac:chgData name="Davide Di Vita" userId="8238969b-7589-49a7-850c-129f052e4e5c" providerId="ADAL" clId="{D8256E83-A0F9-46D3-9408-285A9F0CCBEB}" dt="2023-02-23T16:41:28.999" v="7872" actId="1076"/>
          <ac:spMkLst>
            <pc:docMk/>
            <pc:sldMk cId="714028378" sldId="299"/>
            <ac:spMk id="3" creationId="{2F36DA82-BC07-8AB4-0C8A-2104B11124B4}"/>
          </ac:spMkLst>
        </pc:spChg>
        <pc:spChg chg="add mod">
          <ac:chgData name="Davide Di Vita" userId="8238969b-7589-49a7-850c-129f052e4e5c" providerId="ADAL" clId="{D8256E83-A0F9-46D3-9408-285A9F0CCBEB}" dt="2023-02-24T16:31:47.394" v="13152"/>
          <ac:spMkLst>
            <pc:docMk/>
            <pc:sldMk cId="714028378" sldId="299"/>
            <ac:spMk id="5" creationId="{332BB21A-FAB5-867A-5FA9-8A8D965D5FBC}"/>
          </ac:spMkLst>
        </pc:spChg>
        <pc:spChg chg="add mod">
          <ac:chgData name="Davide Di Vita" userId="8238969b-7589-49a7-850c-129f052e4e5c" providerId="ADAL" clId="{D8256E83-A0F9-46D3-9408-285A9F0CCBEB}" dt="2023-02-24T16:31:47.394" v="13152"/>
          <ac:spMkLst>
            <pc:docMk/>
            <pc:sldMk cId="714028378" sldId="299"/>
            <ac:spMk id="6" creationId="{8FC7F0AF-A8CA-4C21-765C-89E31FD79160}"/>
          </ac:spMkLst>
        </pc:spChg>
        <pc:spChg chg="add mod">
          <ac:chgData name="Davide Di Vita" userId="8238969b-7589-49a7-850c-129f052e4e5c" providerId="ADAL" clId="{D8256E83-A0F9-46D3-9408-285A9F0CCBEB}" dt="2023-02-23T16:41:34.886" v="7873" actId="164"/>
          <ac:spMkLst>
            <pc:docMk/>
            <pc:sldMk cId="714028378" sldId="299"/>
            <ac:spMk id="10" creationId="{7CD9485C-0C73-1D74-05EC-3C06CA10D96B}"/>
          </ac:spMkLst>
        </pc:spChg>
        <pc:spChg chg="add del mod">
          <ac:chgData name="Davide Di Vita" userId="8238969b-7589-49a7-850c-129f052e4e5c" providerId="ADAL" clId="{D8256E83-A0F9-46D3-9408-285A9F0CCBEB}" dt="2023-02-23T16:11:01.960" v="7223" actId="478"/>
          <ac:spMkLst>
            <pc:docMk/>
            <pc:sldMk cId="714028378" sldId="299"/>
            <ac:spMk id="15" creationId="{1B360DBE-B93B-B75D-2967-C0C5DAF2A033}"/>
          </ac:spMkLst>
        </pc:spChg>
        <pc:spChg chg="add mod">
          <ac:chgData name="Davide Di Vita" userId="8238969b-7589-49a7-850c-129f052e4e5c" providerId="ADAL" clId="{D8256E83-A0F9-46D3-9408-285A9F0CCBEB}" dt="2023-02-24T16:31:47.395" v="13154"/>
          <ac:spMkLst>
            <pc:docMk/>
            <pc:sldMk cId="714028378" sldId="299"/>
            <ac:spMk id="16" creationId="{962399FE-8520-537B-965B-466B4CA9C64F}"/>
          </ac:spMkLst>
        </pc:spChg>
        <pc:spChg chg="add mod">
          <ac:chgData name="Davide Di Vita" userId="8238969b-7589-49a7-850c-129f052e4e5c" providerId="ADAL" clId="{D8256E83-A0F9-46D3-9408-285A9F0CCBEB}" dt="2023-02-24T16:31:47.393" v="13150"/>
          <ac:spMkLst>
            <pc:docMk/>
            <pc:sldMk cId="714028378" sldId="299"/>
            <ac:spMk id="23" creationId="{77A99F04-452E-3C74-C546-14C9E805B39F}"/>
          </ac:spMkLst>
        </pc:spChg>
        <pc:spChg chg="add mod">
          <ac:chgData name="Davide Di Vita" userId="8238969b-7589-49a7-850c-129f052e4e5c" providerId="ADAL" clId="{D8256E83-A0F9-46D3-9408-285A9F0CCBEB}" dt="2023-02-23T16:41:34.886" v="7873" actId="164"/>
          <ac:spMkLst>
            <pc:docMk/>
            <pc:sldMk cId="714028378" sldId="299"/>
            <ac:spMk id="24" creationId="{7B3DCF7B-B2A5-5C5B-526E-865F5BBD2258}"/>
          </ac:spMkLst>
        </pc:spChg>
        <pc:spChg chg="add mod">
          <ac:chgData name="Davide Di Vita" userId="8238969b-7589-49a7-850c-129f052e4e5c" providerId="ADAL" clId="{D8256E83-A0F9-46D3-9408-285A9F0CCBEB}" dt="2023-02-23T16:41:34.886" v="7873" actId="164"/>
          <ac:spMkLst>
            <pc:docMk/>
            <pc:sldMk cId="714028378" sldId="299"/>
            <ac:spMk id="28" creationId="{21C2F579-8309-1DB1-30D5-B7F72C64B664}"/>
          </ac:spMkLst>
        </pc:spChg>
        <pc:spChg chg="add mod">
          <ac:chgData name="Davide Di Vita" userId="8238969b-7589-49a7-850c-129f052e4e5c" providerId="ADAL" clId="{D8256E83-A0F9-46D3-9408-285A9F0CCBEB}" dt="2023-02-23T16:38:49.591" v="7766" actId="20577"/>
          <ac:spMkLst>
            <pc:docMk/>
            <pc:sldMk cId="714028378" sldId="299"/>
            <ac:spMk id="29" creationId="{341F3F3B-A0BD-C94A-D4C8-881BF81464FD}"/>
          </ac:spMkLst>
        </pc:spChg>
        <pc:spChg chg="add mod">
          <ac:chgData name="Davide Di Vita" userId="8238969b-7589-49a7-850c-129f052e4e5c" providerId="ADAL" clId="{D8256E83-A0F9-46D3-9408-285A9F0CCBEB}" dt="2023-02-23T16:41:34.886" v="7873" actId="164"/>
          <ac:spMkLst>
            <pc:docMk/>
            <pc:sldMk cId="714028378" sldId="299"/>
            <ac:spMk id="34" creationId="{F34707E3-9382-50F3-D70F-E2560481F896}"/>
          </ac:spMkLst>
        </pc:spChg>
        <pc:grpChg chg="add mod">
          <ac:chgData name="Davide Di Vita" userId="8238969b-7589-49a7-850c-129f052e4e5c" providerId="ADAL" clId="{D8256E83-A0F9-46D3-9408-285A9F0CCBEB}" dt="2023-02-24T16:31:47.394" v="13152"/>
          <ac:grpSpMkLst>
            <pc:docMk/>
            <pc:sldMk cId="714028378" sldId="299"/>
            <ac:grpSpMk id="9" creationId="{B9930312-5401-DF38-3375-89B5FEECB97A}"/>
          </ac:grpSpMkLst>
        </pc:grpChg>
        <pc:grpChg chg="add mod">
          <ac:chgData name="Davide Di Vita" userId="8238969b-7589-49a7-850c-129f052e4e5c" providerId="ADAL" clId="{D8256E83-A0F9-46D3-9408-285A9F0CCBEB}" dt="2023-02-23T16:41:34.886" v="7873" actId="164"/>
          <ac:grpSpMkLst>
            <pc:docMk/>
            <pc:sldMk cId="714028378" sldId="299"/>
            <ac:grpSpMk id="14" creationId="{3372D671-3F6F-5A5F-151A-43DA5C850B48}"/>
          </ac:grpSpMkLst>
        </pc:grpChg>
        <pc:grpChg chg="add del mod">
          <ac:chgData name="Davide Di Vita" userId="8238969b-7589-49a7-850c-129f052e4e5c" providerId="ADAL" clId="{D8256E83-A0F9-46D3-9408-285A9F0CCBEB}" dt="2023-02-23T16:11:01.960" v="7223" actId="478"/>
          <ac:grpSpMkLst>
            <pc:docMk/>
            <pc:sldMk cId="714028378" sldId="299"/>
            <ac:grpSpMk id="16" creationId="{AA7C946B-4AD9-430D-8318-B3DA2C55EC9D}"/>
          </ac:grpSpMkLst>
        </pc:grpChg>
        <pc:grpChg chg="add mod">
          <ac:chgData name="Davide Di Vita" userId="8238969b-7589-49a7-850c-129f052e4e5c" providerId="ADAL" clId="{D8256E83-A0F9-46D3-9408-285A9F0CCBEB}" dt="2023-02-23T16:41:34.886" v="7873" actId="164"/>
          <ac:grpSpMkLst>
            <pc:docMk/>
            <pc:sldMk cId="714028378" sldId="299"/>
            <ac:grpSpMk id="19" creationId="{D5A0BA30-986C-A492-5FBA-25B3F02D60F7}"/>
          </ac:grpSpMkLst>
        </pc:grpChg>
        <pc:grpChg chg="add mod">
          <ac:chgData name="Davide Di Vita" userId="8238969b-7589-49a7-850c-129f052e4e5c" providerId="ADAL" clId="{D8256E83-A0F9-46D3-9408-285A9F0CCBEB}" dt="2023-02-23T16:41:34.886" v="7873" actId="164"/>
          <ac:grpSpMkLst>
            <pc:docMk/>
            <pc:sldMk cId="714028378" sldId="299"/>
            <ac:grpSpMk id="25" creationId="{C3B9F312-E69D-02E5-07E1-8F1DC3E535CD}"/>
          </ac:grpSpMkLst>
        </pc:grpChg>
        <pc:grpChg chg="add mod">
          <ac:chgData name="Davide Di Vita" userId="8238969b-7589-49a7-850c-129f052e4e5c" providerId="ADAL" clId="{D8256E83-A0F9-46D3-9408-285A9F0CCBEB}" dt="2023-02-23T16:41:34.886" v="7873" actId="164"/>
          <ac:grpSpMkLst>
            <pc:docMk/>
            <pc:sldMk cId="714028378" sldId="299"/>
            <ac:grpSpMk id="30" creationId="{7A34B6D5-7BFE-AB6E-E2BB-62678C0D4ACC}"/>
          </ac:grpSpMkLst>
        </pc:grpChg>
        <pc:grpChg chg="add mod ord">
          <ac:chgData name="Davide Di Vita" userId="8238969b-7589-49a7-850c-129f052e4e5c" providerId="ADAL" clId="{D8256E83-A0F9-46D3-9408-285A9F0CCBEB}" dt="2023-02-23T17:13:03.349" v="8863" actId="1037"/>
          <ac:grpSpMkLst>
            <pc:docMk/>
            <pc:sldMk cId="714028378" sldId="299"/>
            <ac:grpSpMk id="35" creationId="{6E5AE4B2-B1BE-082D-D6D1-EFA2EDADA876}"/>
          </ac:grpSpMkLst>
        </pc:grpChg>
        <pc:picChg chg="add mod">
          <ac:chgData name="Davide Di Vita" userId="8238969b-7589-49a7-850c-129f052e4e5c" providerId="ADAL" clId="{D8256E83-A0F9-46D3-9408-285A9F0CCBEB}" dt="2023-02-23T16:41:54.627" v="7879" actId="339"/>
          <ac:picMkLst>
            <pc:docMk/>
            <pc:sldMk cId="714028378" sldId="299"/>
            <ac:picMk id="2" creationId="{1D4DC19E-D36D-B20B-245C-D6E3170A213B}"/>
          </ac:picMkLst>
        </pc:picChg>
        <pc:picChg chg="add mod">
          <ac:chgData name="Davide Di Vita" userId="8238969b-7589-49a7-850c-129f052e4e5c" providerId="ADAL" clId="{D8256E83-A0F9-46D3-9408-285A9F0CCBEB}" dt="2023-02-24T16:31:47.394" v="13152"/>
          <ac:picMkLst>
            <pc:docMk/>
            <pc:sldMk cId="714028378" sldId="299"/>
            <ac:picMk id="4" creationId="{D2D4B3A6-FB4C-271C-0C57-1B4BF7B716A7}"/>
          </ac:picMkLst>
        </pc:picChg>
        <pc:picChg chg="add mod">
          <ac:chgData name="Davide Di Vita" userId="8238969b-7589-49a7-850c-129f052e4e5c" providerId="ADAL" clId="{D8256E83-A0F9-46D3-9408-285A9F0CCBEB}" dt="2023-02-23T16:41:34.886" v="7873" actId="164"/>
          <ac:picMkLst>
            <pc:docMk/>
            <pc:sldMk cId="714028378" sldId="299"/>
            <ac:picMk id="11" creationId="{148903A2-2744-4983-1CBC-6A939915E339}"/>
          </ac:picMkLst>
        </pc:picChg>
        <pc:picChg chg="add mod modCrop">
          <ac:chgData name="Davide Di Vita" userId="8238969b-7589-49a7-850c-129f052e4e5c" providerId="ADAL" clId="{D8256E83-A0F9-46D3-9408-285A9F0CCBEB}" dt="2023-02-24T16:31:47.396" v="13156"/>
          <ac:picMkLst>
            <pc:docMk/>
            <pc:sldMk cId="714028378" sldId="299"/>
            <ac:picMk id="15" creationId="{75516467-1296-F307-2DAE-3A489C901820}"/>
          </ac:picMkLst>
        </pc:picChg>
        <pc:cxnChg chg="add mod">
          <ac:chgData name="Davide Di Vita" userId="8238969b-7589-49a7-850c-129f052e4e5c" providerId="ADAL" clId="{D8256E83-A0F9-46D3-9408-285A9F0CCBEB}" dt="2023-02-24T16:31:47.394" v="13152"/>
          <ac:cxnSpMkLst>
            <pc:docMk/>
            <pc:sldMk cId="714028378" sldId="299"/>
            <ac:cxnSpMk id="7" creationId="{0BE3559D-928D-D0CA-F68D-95F556B59CB9}"/>
          </ac:cxnSpMkLst>
        </pc:cxnChg>
        <pc:cxnChg chg="add mod">
          <ac:chgData name="Davide Di Vita" userId="8238969b-7589-49a7-850c-129f052e4e5c" providerId="ADAL" clId="{D8256E83-A0F9-46D3-9408-285A9F0CCBEB}" dt="2023-02-24T16:31:47.394" v="13152"/>
          <ac:cxnSpMkLst>
            <pc:docMk/>
            <pc:sldMk cId="714028378" sldId="299"/>
            <ac:cxnSpMk id="8" creationId="{6F137279-3B46-A9DB-397B-ACA11413ED24}"/>
          </ac:cxnSpMkLst>
        </pc:cxnChg>
        <pc:cxnChg chg="add mod">
          <ac:chgData name="Davide Di Vita" userId="8238969b-7589-49a7-850c-129f052e4e5c" providerId="ADAL" clId="{D8256E83-A0F9-46D3-9408-285A9F0CCBEB}" dt="2023-02-23T16:18:01.458" v="7389" actId="208"/>
          <ac:cxnSpMkLst>
            <pc:docMk/>
            <pc:sldMk cId="714028378" sldId="299"/>
            <ac:cxnSpMk id="12" creationId="{1EC0AABB-24A1-8B6D-7279-8EA16C376443}"/>
          </ac:cxnSpMkLst>
        </pc:cxnChg>
        <pc:cxnChg chg="add mod">
          <ac:chgData name="Davide Di Vita" userId="8238969b-7589-49a7-850c-129f052e4e5c" providerId="ADAL" clId="{D8256E83-A0F9-46D3-9408-285A9F0CCBEB}" dt="2023-02-23T16:18:01.458" v="7389" actId="208"/>
          <ac:cxnSpMkLst>
            <pc:docMk/>
            <pc:sldMk cId="714028378" sldId="299"/>
            <ac:cxnSpMk id="13" creationId="{B247C4AE-DA10-99CA-C2FB-E7A9B7FE3087}"/>
          </ac:cxnSpMkLst>
        </pc:cxnChg>
        <pc:cxnChg chg="mod">
          <ac:chgData name="Davide Di Vita" userId="8238969b-7589-49a7-850c-129f052e4e5c" providerId="ADAL" clId="{D8256E83-A0F9-46D3-9408-285A9F0CCBEB}" dt="2023-02-23T16:10:58.835" v="7221"/>
          <ac:cxnSpMkLst>
            <pc:docMk/>
            <pc:sldMk cId="714028378" sldId="299"/>
            <ac:cxnSpMk id="17" creationId="{099A412C-42E2-4696-C0AE-2076FAE17FAD}"/>
          </ac:cxnSpMkLst>
        </pc:cxnChg>
        <pc:cxnChg chg="mod">
          <ac:chgData name="Davide Di Vita" userId="8238969b-7589-49a7-850c-129f052e4e5c" providerId="ADAL" clId="{D8256E83-A0F9-46D3-9408-285A9F0CCBEB}" dt="2023-02-23T16:10:58.835" v="7221"/>
          <ac:cxnSpMkLst>
            <pc:docMk/>
            <pc:sldMk cId="714028378" sldId="299"/>
            <ac:cxnSpMk id="18" creationId="{2A12914B-460C-61D8-4145-31B97DC71D5E}"/>
          </ac:cxnSpMkLst>
        </pc:cxnChg>
        <pc:cxnChg chg="mod">
          <ac:chgData name="Davide Di Vita" userId="8238969b-7589-49a7-850c-129f052e4e5c" providerId="ADAL" clId="{D8256E83-A0F9-46D3-9408-285A9F0CCBEB}" dt="2023-02-23T16:40:11.006" v="7801" actId="14100"/>
          <ac:cxnSpMkLst>
            <pc:docMk/>
            <pc:sldMk cId="714028378" sldId="299"/>
            <ac:cxnSpMk id="20" creationId="{105FA85D-625E-D931-3F52-B1A423836E26}"/>
          </ac:cxnSpMkLst>
        </pc:cxnChg>
        <pc:cxnChg chg="mod">
          <ac:chgData name="Davide Di Vita" userId="8238969b-7589-49a7-850c-129f052e4e5c" providerId="ADAL" clId="{D8256E83-A0F9-46D3-9408-285A9F0CCBEB}" dt="2023-02-23T16:40:13.573" v="7802" actId="1076"/>
          <ac:cxnSpMkLst>
            <pc:docMk/>
            <pc:sldMk cId="714028378" sldId="299"/>
            <ac:cxnSpMk id="21" creationId="{0CF92CFE-90DE-13EF-BE5D-906EACE2C53D}"/>
          </ac:cxnSpMkLst>
        </pc:cxnChg>
        <pc:cxnChg chg="mod">
          <ac:chgData name="Davide Di Vita" userId="8238969b-7589-49a7-850c-129f052e4e5c" providerId="ADAL" clId="{D8256E83-A0F9-46D3-9408-285A9F0CCBEB}" dt="2023-02-23T16:32:50.005" v="7607"/>
          <ac:cxnSpMkLst>
            <pc:docMk/>
            <pc:sldMk cId="714028378" sldId="299"/>
            <ac:cxnSpMk id="26" creationId="{11D78102-AAED-BB29-A73C-4C9C0AE3A76C}"/>
          </ac:cxnSpMkLst>
        </pc:cxnChg>
        <pc:cxnChg chg="mod">
          <ac:chgData name="Davide Di Vita" userId="8238969b-7589-49a7-850c-129f052e4e5c" providerId="ADAL" clId="{D8256E83-A0F9-46D3-9408-285A9F0CCBEB}" dt="2023-02-23T16:32:50.005" v="7607"/>
          <ac:cxnSpMkLst>
            <pc:docMk/>
            <pc:sldMk cId="714028378" sldId="299"/>
            <ac:cxnSpMk id="27" creationId="{A5624904-14A7-1FCE-76DF-1BD9ED41B631}"/>
          </ac:cxnSpMkLst>
        </pc:cxnChg>
        <pc:cxnChg chg="mod">
          <ac:chgData name="Davide Di Vita" userId="8238969b-7589-49a7-850c-129f052e4e5c" providerId="ADAL" clId="{D8256E83-A0F9-46D3-9408-285A9F0CCBEB}" dt="2023-02-23T16:39:14.584" v="7791"/>
          <ac:cxnSpMkLst>
            <pc:docMk/>
            <pc:sldMk cId="714028378" sldId="299"/>
            <ac:cxnSpMk id="31" creationId="{06A41E1C-8E9E-0890-8B79-16F7BC15F6E9}"/>
          </ac:cxnSpMkLst>
        </pc:cxnChg>
        <pc:cxnChg chg="mod">
          <ac:chgData name="Davide Di Vita" userId="8238969b-7589-49a7-850c-129f052e4e5c" providerId="ADAL" clId="{D8256E83-A0F9-46D3-9408-285A9F0CCBEB}" dt="2023-02-23T16:39:14.584" v="7791"/>
          <ac:cxnSpMkLst>
            <pc:docMk/>
            <pc:sldMk cId="714028378" sldId="299"/>
            <ac:cxnSpMk id="32" creationId="{1DB67701-3E16-0C73-36FD-B686E674B241}"/>
          </ac:cxnSpMkLst>
        </pc:cxnChg>
      </pc:sldChg>
      <pc:sldChg chg="addSp delSp modSp new mod ord delAnim modAnim">
        <pc:chgData name="Davide Di Vita" userId="8238969b-7589-49a7-850c-129f052e4e5c" providerId="ADAL" clId="{D8256E83-A0F9-46D3-9408-285A9F0CCBEB}" dt="2023-02-24T11:58:16.863" v="9332" actId="692"/>
        <pc:sldMkLst>
          <pc:docMk/>
          <pc:sldMk cId="485059637" sldId="300"/>
        </pc:sldMkLst>
        <pc:spChg chg="del">
          <ac:chgData name="Davide Di Vita" userId="8238969b-7589-49a7-850c-129f052e4e5c" providerId="ADAL" clId="{D8256E83-A0F9-46D3-9408-285A9F0CCBEB}" dt="2023-02-21T17:53:35.225" v="4501" actId="478"/>
          <ac:spMkLst>
            <pc:docMk/>
            <pc:sldMk cId="485059637" sldId="300"/>
            <ac:spMk id="2" creationId="{EAA43CCD-5AE8-9C95-DEF7-420E25709ADB}"/>
          </ac:spMkLst>
        </pc:spChg>
        <pc:spChg chg="mod">
          <ac:chgData name="Davide Di Vita" userId="8238969b-7589-49a7-850c-129f052e4e5c" providerId="ADAL" clId="{D8256E83-A0F9-46D3-9408-285A9F0CCBEB}" dt="2023-02-23T16:58:54.877" v="8611" actId="1076"/>
          <ac:spMkLst>
            <pc:docMk/>
            <pc:sldMk cId="485059637" sldId="300"/>
            <ac:spMk id="3" creationId="{BBBA7DEE-FAD4-9937-1F0C-29ABCFA22771}"/>
          </ac:spMkLst>
        </pc:spChg>
        <pc:spChg chg="add mod topLvl">
          <ac:chgData name="Davide Di Vita" userId="8238969b-7589-49a7-850c-129f052e4e5c" providerId="ADAL" clId="{D8256E83-A0F9-46D3-9408-285A9F0CCBEB}" dt="2023-02-23T16:59:00.333" v="8612" actId="164"/>
          <ac:spMkLst>
            <pc:docMk/>
            <pc:sldMk cId="485059637" sldId="300"/>
            <ac:spMk id="9" creationId="{ED1B2EB6-D82C-D537-65B1-214CCF0EF309}"/>
          </ac:spMkLst>
        </pc:spChg>
        <pc:spChg chg="add mod">
          <ac:chgData name="Davide Di Vita" userId="8238969b-7589-49a7-850c-129f052e4e5c" providerId="ADAL" clId="{D8256E83-A0F9-46D3-9408-285A9F0CCBEB}" dt="2023-02-23T17:13:42.751" v="8881" actId="313"/>
          <ac:spMkLst>
            <pc:docMk/>
            <pc:sldMk cId="485059637" sldId="300"/>
            <ac:spMk id="10" creationId="{C50D50CE-0B0F-066F-70D7-954872A049A2}"/>
          </ac:spMkLst>
        </pc:spChg>
        <pc:spChg chg="add del">
          <ac:chgData name="Davide Di Vita" userId="8238969b-7589-49a7-850c-129f052e4e5c" providerId="ADAL" clId="{D8256E83-A0F9-46D3-9408-285A9F0CCBEB}" dt="2023-02-23T16:44:09.261" v="7996" actId="22"/>
          <ac:spMkLst>
            <pc:docMk/>
            <pc:sldMk cId="485059637" sldId="300"/>
            <ac:spMk id="12" creationId="{C907186E-B8D8-382E-0826-8CB6D89FD439}"/>
          </ac:spMkLst>
        </pc:spChg>
        <pc:spChg chg="add mod">
          <ac:chgData name="Davide Di Vita" userId="8238969b-7589-49a7-850c-129f052e4e5c" providerId="ADAL" clId="{D8256E83-A0F9-46D3-9408-285A9F0CCBEB}" dt="2023-02-23T17:13:33.885" v="8877" actId="1035"/>
          <ac:spMkLst>
            <pc:docMk/>
            <pc:sldMk cId="485059637" sldId="300"/>
            <ac:spMk id="13" creationId="{DABEC2FB-8946-CC36-8F9A-F7ED215E75A7}"/>
          </ac:spMkLst>
        </pc:spChg>
        <pc:spChg chg="add mod">
          <ac:chgData name="Davide Di Vita" userId="8238969b-7589-49a7-850c-129f052e4e5c" providerId="ADAL" clId="{D8256E83-A0F9-46D3-9408-285A9F0CCBEB}" dt="2023-02-23T17:00:15.477" v="8660" actId="1076"/>
          <ac:spMkLst>
            <pc:docMk/>
            <pc:sldMk cId="485059637" sldId="300"/>
            <ac:spMk id="15" creationId="{A2B11403-1F7A-BEF1-D70D-44AD9E768D20}"/>
          </ac:spMkLst>
        </pc:spChg>
        <pc:spChg chg="add del mod">
          <ac:chgData name="Davide Di Vita" userId="8238969b-7589-49a7-850c-129f052e4e5c" providerId="ADAL" clId="{D8256E83-A0F9-46D3-9408-285A9F0CCBEB}" dt="2023-02-23T17:00:00.386" v="8652" actId="478"/>
          <ac:spMkLst>
            <pc:docMk/>
            <pc:sldMk cId="485059637" sldId="300"/>
            <ac:spMk id="17" creationId="{6A67BE71-FF2E-125F-14FF-27E2E0634681}"/>
          </ac:spMkLst>
        </pc:spChg>
        <pc:grpChg chg="add del mod">
          <ac:chgData name="Davide Di Vita" userId="8238969b-7589-49a7-850c-129f052e4e5c" providerId="ADAL" clId="{D8256E83-A0F9-46D3-9408-285A9F0CCBEB}" dt="2023-02-23T16:58:27.331" v="8604" actId="165"/>
          <ac:grpSpMkLst>
            <pc:docMk/>
            <pc:sldMk cId="485059637" sldId="300"/>
            <ac:grpSpMk id="18" creationId="{10C2E8C8-158A-E646-9202-559832227D32}"/>
          </ac:grpSpMkLst>
        </pc:grpChg>
        <pc:grpChg chg="add mod">
          <ac:chgData name="Davide Di Vita" userId="8238969b-7589-49a7-850c-129f052e4e5c" providerId="ADAL" clId="{D8256E83-A0F9-46D3-9408-285A9F0CCBEB}" dt="2023-02-23T17:00:55.005" v="8709" actId="1036"/>
          <ac:grpSpMkLst>
            <pc:docMk/>
            <pc:sldMk cId="485059637" sldId="300"/>
            <ac:grpSpMk id="20" creationId="{5CDF844A-5215-8E6A-D7B2-B771B475E4CA}"/>
          </ac:grpSpMkLst>
        </pc:grpChg>
        <pc:picChg chg="add del mod">
          <ac:chgData name="Davide Di Vita" userId="8238969b-7589-49a7-850c-129f052e4e5c" providerId="ADAL" clId="{D8256E83-A0F9-46D3-9408-285A9F0CCBEB}" dt="2023-02-23T16:36:28.720" v="7710" actId="478"/>
          <ac:picMkLst>
            <pc:docMk/>
            <pc:sldMk cId="485059637" sldId="300"/>
            <ac:picMk id="2" creationId="{C9D1544F-C640-FDD3-C6E7-4276A3B9BF84}"/>
          </ac:picMkLst>
        </pc:picChg>
        <pc:picChg chg="add mod topLvl">
          <ac:chgData name="Davide Di Vita" userId="8238969b-7589-49a7-850c-129f052e4e5c" providerId="ADAL" clId="{D8256E83-A0F9-46D3-9408-285A9F0CCBEB}" dt="2023-02-23T17:00:52.602" v="8703" actId="1038"/>
          <ac:picMkLst>
            <pc:docMk/>
            <pc:sldMk cId="485059637" sldId="300"/>
            <ac:picMk id="4" creationId="{78E57060-A292-EC08-6A6C-96994CD11901}"/>
          </ac:picMkLst>
        </pc:picChg>
        <pc:picChg chg="add del mod">
          <ac:chgData name="Davide Di Vita" userId="8238969b-7589-49a7-850c-129f052e4e5c" providerId="ADAL" clId="{D8256E83-A0F9-46D3-9408-285A9F0CCBEB}" dt="2023-02-21T17:57:14.727" v="4521" actId="478"/>
          <ac:picMkLst>
            <pc:docMk/>
            <pc:sldMk cId="485059637" sldId="300"/>
            <ac:picMk id="5" creationId="{1547EAA1-A9DC-9FEF-4F99-1E980EF75FE1}"/>
          </ac:picMkLst>
        </pc:picChg>
        <pc:picChg chg="add mod">
          <ac:chgData name="Davide Di Vita" userId="8238969b-7589-49a7-850c-129f052e4e5c" providerId="ADAL" clId="{D8256E83-A0F9-46D3-9408-285A9F0CCBEB}" dt="2023-02-23T17:01:15.796" v="8716" actId="1076"/>
          <ac:picMkLst>
            <pc:docMk/>
            <pc:sldMk cId="485059637" sldId="300"/>
            <ac:picMk id="6" creationId="{47C6B338-0580-E38C-7828-299F041C6275}"/>
          </ac:picMkLst>
        </pc:picChg>
        <pc:picChg chg="add mod modCrop">
          <ac:chgData name="Davide Di Vita" userId="8238969b-7589-49a7-850c-129f052e4e5c" providerId="ADAL" clId="{D8256E83-A0F9-46D3-9408-285A9F0CCBEB}" dt="2023-02-23T17:01:01.767" v="8713" actId="1076"/>
          <ac:picMkLst>
            <pc:docMk/>
            <pc:sldMk cId="485059637" sldId="300"/>
            <ac:picMk id="7" creationId="{D1072B04-5EA3-D47A-7CB7-146D8F1FA1F8}"/>
          </ac:picMkLst>
        </pc:picChg>
        <pc:cxnChg chg="add mod topLvl">
          <ac:chgData name="Davide Di Vita" userId="8238969b-7589-49a7-850c-129f052e4e5c" providerId="ADAL" clId="{D8256E83-A0F9-46D3-9408-285A9F0CCBEB}" dt="2023-02-24T11:58:16.863" v="9332" actId="692"/>
          <ac:cxnSpMkLst>
            <pc:docMk/>
            <pc:sldMk cId="485059637" sldId="300"/>
            <ac:cxnSpMk id="5" creationId="{122AC126-2A54-D03D-F442-ECACB2CD0F4B}"/>
          </ac:cxnSpMkLst>
        </pc:cxnChg>
        <pc:cxnChg chg="add mod topLvl">
          <ac:chgData name="Davide Di Vita" userId="8238969b-7589-49a7-850c-129f052e4e5c" providerId="ADAL" clId="{D8256E83-A0F9-46D3-9408-285A9F0CCBEB}" dt="2023-02-24T11:58:16.863" v="9332" actId="692"/>
          <ac:cxnSpMkLst>
            <pc:docMk/>
            <pc:sldMk cId="485059637" sldId="300"/>
            <ac:cxnSpMk id="8" creationId="{69B89AAD-1EB0-491E-7D7E-DFD046233EC7}"/>
          </ac:cxnSpMkLst>
        </pc:cxnChg>
        <pc:cxnChg chg="add mod">
          <ac:chgData name="Davide Di Vita" userId="8238969b-7589-49a7-850c-129f052e4e5c" providerId="ADAL" clId="{D8256E83-A0F9-46D3-9408-285A9F0CCBEB}" dt="2023-02-23T18:09:34.973" v="9143" actId="1038"/>
          <ac:cxnSpMkLst>
            <pc:docMk/>
            <pc:sldMk cId="485059637" sldId="300"/>
            <ac:cxnSpMk id="14" creationId="{BDAA0A55-3590-8654-8ACE-384A341CE217}"/>
          </ac:cxnSpMkLst>
        </pc:cxnChg>
      </pc:sldChg>
      <pc:sldChg chg="addSp delSp modSp new mod">
        <pc:chgData name="Davide Di Vita" userId="8238969b-7589-49a7-850c-129f052e4e5c" providerId="ADAL" clId="{D8256E83-A0F9-46D3-9408-285A9F0CCBEB}" dt="2023-02-24T18:13:26.283" v="14174" actId="1038"/>
        <pc:sldMkLst>
          <pc:docMk/>
          <pc:sldMk cId="473784557" sldId="301"/>
        </pc:sldMkLst>
        <pc:spChg chg="del">
          <ac:chgData name="Davide Di Vita" userId="8238969b-7589-49a7-850c-129f052e4e5c" providerId="ADAL" clId="{D8256E83-A0F9-46D3-9408-285A9F0CCBEB}" dt="2023-02-21T17:58:36.098" v="4529" actId="478"/>
          <ac:spMkLst>
            <pc:docMk/>
            <pc:sldMk cId="473784557" sldId="301"/>
            <ac:spMk id="2" creationId="{4D942101-D89D-2373-3A98-D03B473EFFBC}"/>
          </ac:spMkLst>
        </pc:spChg>
        <pc:spChg chg="mod">
          <ac:chgData name="Davide Di Vita" userId="8238969b-7589-49a7-850c-129f052e4e5c" providerId="ADAL" clId="{D8256E83-A0F9-46D3-9408-285A9F0CCBEB}" dt="2023-02-24T16:24:37.571" v="12889" actId="20577"/>
          <ac:spMkLst>
            <pc:docMk/>
            <pc:sldMk cId="473784557" sldId="301"/>
            <ac:spMk id="3" creationId="{CBF1B727-382C-6239-3173-11139E1B4E16}"/>
          </ac:spMkLst>
        </pc:spChg>
        <pc:spChg chg="add mod">
          <ac:chgData name="Davide Di Vita" userId="8238969b-7589-49a7-850c-129f052e4e5c" providerId="ADAL" clId="{D8256E83-A0F9-46D3-9408-285A9F0CCBEB}" dt="2023-02-24T16:27:10.460" v="12986"/>
          <ac:spMkLst>
            <pc:docMk/>
            <pc:sldMk cId="473784557" sldId="301"/>
            <ac:spMk id="6" creationId="{CD5D3827-E8F8-DEE8-5272-CA0C04E089F4}"/>
          </ac:spMkLst>
        </pc:spChg>
        <pc:spChg chg="add mod">
          <ac:chgData name="Davide Di Vita" userId="8238969b-7589-49a7-850c-129f052e4e5c" providerId="ADAL" clId="{D8256E83-A0F9-46D3-9408-285A9F0CCBEB}" dt="2023-02-24T16:27:10.462" v="12988"/>
          <ac:spMkLst>
            <pc:docMk/>
            <pc:sldMk cId="473784557" sldId="301"/>
            <ac:spMk id="7" creationId="{BD28ED6C-96C9-D271-DE49-AECAA9480AB4}"/>
          </ac:spMkLst>
        </pc:spChg>
        <pc:spChg chg="mod">
          <ac:chgData name="Davide Di Vita" userId="8238969b-7589-49a7-850c-129f052e4e5c" providerId="ADAL" clId="{D8256E83-A0F9-46D3-9408-285A9F0CCBEB}" dt="2023-02-24T16:26:40.801" v="12959" actId="1037"/>
          <ac:spMkLst>
            <pc:docMk/>
            <pc:sldMk cId="473784557" sldId="301"/>
            <ac:spMk id="10" creationId="{9C95C7BE-D395-7D2B-DEE2-74A6D659A10C}"/>
          </ac:spMkLst>
        </pc:spChg>
        <pc:spChg chg="add mod">
          <ac:chgData name="Davide Di Vita" userId="8238969b-7589-49a7-850c-129f052e4e5c" providerId="ADAL" clId="{D8256E83-A0F9-46D3-9408-285A9F0CCBEB}" dt="2023-02-22T09:54:16.049" v="4553" actId="164"/>
          <ac:spMkLst>
            <pc:docMk/>
            <pc:sldMk cId="473784557" sldId="301"/>
            <ac:spMk id="11" creationId="{5113E923-50DA-248B-923A-40EB65FDF3E4}"/>
          </ac:spMkLst>
        </pc:spChg>
        <pc:spChg chg="add mod topLvl">
          <ac:chgData name="Davide Di Vita" userId="8238969b-7589-49a7-850c-129f052e4e5c" providerId="ADAL" clId="{D8256E83-A0F9-46D3-9408-285A9F0CCBEB}" dt="2023-02-23T16:25:05.799" v="7398" actId="207"/>
          <ac:spMkLst>
            <pc:docMk/>
            <pc:sldMk cId="473784557" sldId="301"/>
            <ac:spMk id="17" creationId="{A132F4DE-9A83-0418-2DE7-506B34A64DD7}"/>
          </ac:spMkLst>
        </pc:spChg>
        <pc:spChg chg="add mod topLvl">
          <ac:chgData name="Davide Di Vita" userId="8238969b-7589-49a7-850c-129f052e4e5c" providerId="ADAL" clId="{D8256E83-A0F9-46D3-9408-285A9F0CCBEB}" dt="2023-02-24T18:13:20.222" v="14171" actId="1035"/>
          <ac:spMkLst>
            <pc:docMk/>
            <pc:sldMk cId="473784557" sldId="301"/>
            <ac:spMk id="20" creationId="{13899004-9B79-7754-78A2-798EB62E7B52}"/>
          </ac:spMkLst>
        </pc:spChg>
        <pc:spChg chg="add mod topLvl">
          <ac:chgData name="Davide Di Vita" userId="8238969b-7589-49a7-850c-129f052e4e5c" providerId="ADAL" clId="{D8256E83-A0F9-46D3-9408-285A9F0CCBEB}" dt="2023-02-23T16:25:05.799" v="7398" actId="207"/>
          <ac:spMkLst>
            <pc:docMk/>
            <pc:sldMk cId="473784557" sldId="301"/>
            <ac:spMk id="23" creationId="{7277C4A8-C3F1-F202-945D-8BE41137A919}"/>
          </ac:spMkLst>
        </pc:spChg>
        <pc:spChg chg="add del mod topLvl">
          <ac:chgData name="Davide Di Vita" userId="8238969b-7589-49a7-850c-129f052e4e5c" providerId="ADAL" clId="{D8256E83-A0F9-46D3-9408-285A9F0CCBEB}" dt="2023-02-22T16:32:12.916" v="6891" actId="478"/>
          <ac:spMkLst>
            <pc:docMk/>
            <pc:sldMk cId="473784557" sldId="301"/>
            <ac:spMk id="28" creationId="{3BEE3C70-B9BE-7B9D-DFA6-1D34B90C2DAC}"/>
          </ac:spMkLst>
        </pc:spChg>
        <pc:spChg chg="add mod">
          <ac:chgData name="Davide Di Vita" userId="8238969b-7589-49a7-850c-129f052e4e5c" providerId="ADAL" clId="{D8256E83-A0F9-46D3-9408-285A9F0CCBEB}" dt="2023-02-24T16:26:05.965" v="12908" actId="1036"/>
          <ac:spMkLst>
            <pc:docMk/>
            <pc:sldMk cId="473784557" sldId="301"/>
            <ac:spMk id="30" creationId="{8195A1BF-9C43-2477-9605-0C6EE19C0E91}"/>
          </ac:spMkLst>
        </pc:spChg>
        <pc:grpChg chg="add mod">
          <ac:chgData name="Davide Di Vita" userId="8238969b-7589-49a7-850c-129f052e4e5c" providerId="ADAL" clId="{D8256E83-A0F9-46D3-9408-285A9F0CCBEB}" dt="2023-02-24T16:26:15.461" v="12929" actId="1035"/>
          <ac:grpSpMkLst>
            <pc:docMk/>
            <pc:sldMk cId="473784557" sldId="301"/>
            <ac:grpSpMk id="2" creationId="{A2141614-E26E-9E70-3106-05CB29E77404}"/>
          </ac:grpSpMkLst>
        </pc:grpChg>
        <pc:grpChg chg="add mod">
          <ac:chgData name="Davide Di Vita" userId="8238969b-7589-49a7-850c-129f052e4e5c" providerId="ADAL" clId="{D8256E83-A0F9-46D3-9408-285A9F0CCBEB}" dt="2023-02-22T09:54:22.961" v="4554" actId="164"/>
          <ac:grpSpMkLst>
            <pc:docMk/>
            <pc:sldMk cId="473784557" sldId="301"/>
            <ac:grpSpMk id="8" creationId="{17AFB0AD-EF56-269F-DA0B-F33E5758A5D6}"/>
          </ac:grpSpMkLst>
        </pc:grpChg>
        <pc:grpChg chg="add mod">
          <ac:chgData name="Davide Di Vita" userId="8238969b-7589-49a7-850c-129f052e4e5c" providerId="ADAL" clId="{D8256E83-A0F9-46D3-9408-285A9F0CCBEB}" dt="2023-02-22T16:28:40.037" v="6826" actId="164"/>
          <ac:grpSpMkLst>
            <pc:docMk/>
            <pc:sldMk cId="473784557" sldId="301"/>
            <ac:grpSpMk id="14" creationId="{A6B7CD26-5019-1568-697C-E86A3C7C7295}"/>
          </ac:grpSpMkLst>
        </pc:grpChg>
        <pc:grpChg chg="add mod">
          <ac:chgData name="Davide Di Vita" userId="8238969b-7589-49a7-850c-129f052e4e5c" providerId="ADAL" clId="{D8256E83-A0F9-46D3-9408-285A9F0CCBEB}" dt="2023-02-24T16:27:20.657" v="13008" actId="1036"/>
          <ac:grpSpMkLst>
            <pc:docMk/>
            <pc:sldMk cId="473784557" sldId="301"/>
            <ac:grpSpMk id="15" creationId="{98CC2A3C-5B36-B5D0-17EC-BF788B3573EF}"/>
          </ac:grpSpMkLst>
        </pc:grpChg>
        <pc:grpChg chg="add del mod">
          <ac:chgData name="Davide Di Vita" userId="8238969b-7589-49a7-850c-129f052e4e5c" providerId="ADAL" clId="{D8256E83-A0F9-46D3-9408-285A9F0CCBEB}" dt="2023-02-22T16:31:44.095" v="6882" actId="165"/>
          <ac:grpSpMkLst>
            <pc:docMk/>
            <pc:sldMk cId="473784557" sldId="301"/>
            <ac:grpSpMk id="29" creationId="{F939ABE4-CB43-179C-B56F-E64940E8D41A}"/>
          </ac:grpSpMkLst>
        </pc:grpChg>
        <pc:grpChg chg="add mod">
          <ac:chgData name="Davide Di Vita" userId="8238969b-7589-49a7-850c-129f052e4e5c" providerId="ADAL" clId="{D8256E83-A0F9-46D3-9408-285A9F0CCBEB}" dt="2023-02-22T16:32:55.010" v="6900" actId="164"/>
          <ac:grpSpMkLst>
            <pc:docMk/>
            <pc:sldMk cId="473784557" sldId="301"/>
            <ac:grpSpMk id="31" creationId="{FBAC4588-998B-AB9E-5AC2-37445BD092D3}"/>
          </ac:grpSpMkLst>
        </pc:grpChg>
        <pc:grpChg chg="add del mod">
          <ac:chgData name="Davide Di Vita" userId="8238969b-7589-49a7-850c-129f052e4e5c" providerId="ADAL" clId="{D8256E83-A0F9-46D3-9408-285A9F0CCBEB}" dt="2023-02-22T16:32:11.857" v="6890" actId="478"/>
          <ac:grpSpMkLst>
            <pc:docMk/>
            <pc:sldMk cId="473784557" sldId="301"/>
            <ac:grpSpMk id="32" creationId="{71373A31-913F-AE11-0226-A0D806548FF5}"/>
          </ac:grpSpMkLst>
        </pc:grpChg>
        <pc:grpChg chg="add mod">
          <ac:chgData name="Davide Di Vita" userId="8238969b-7589-49a7-850c-129f052e4e5c" providerId="ADAL" clId="{D8256E83-A0F9-46D3-9408-285A9F0CCBEB}" dt="2023-02-22T16:32:55.010" v="6900" actId="164"/>
          <ac:grpSpMkLst>
            <pc:docMk/>
            <pc:sldMk cId="473784557" sldId="301"/>
            <ac:grpSpMk id="33" creationId="{A09E9F25-B399-ADC2-4AC1-A387EA2409FA}"/>
          </ac:grpSpMkLst>
        </pc:grpChg>
        <pc:grpChg chg="add mod">
          <ac:chgData name="Davide Di Vita" userId="8238969b-7589-49a7-850c-129f052e4e5c" providerId="ADAL" clId="{D8256E83-A0F9-46D3-9408-285A9F0CCBEB}" dt="2023-02-22T16:32:55.010" v="6900" actId="164"/>
          <ac:grpSpMkLst>
            <pc:docMk/>
            <pc:sldMk cId="473784557" sldId="301"/>
            <ac:grpSpMk id="34" creationId="{81E2C2F1-7E10-E2E1-E24F-BB4BB0DB2F17}"/>
          </ac:grpSpMkLst>
        </pc:grpChg>
        <pc:grpChg chg="add mod ord">
          <ac:chgData name="Davide Di Vita" userId="8238969b-7589-49a7-850c-129f052e4e5c" providerId="ADAL" clId="{D8256E83-A0F9-46D3-9408-285A9F0CCBEB}" dt="2023-02-22T16:34:08.807" v="6927" actId="1076"/>
          <ac:grpSpMkLst>
            <pc:docMk/>
            <pc:sldMk cId="473784557" sldId="301"/>
            <ac:grpSpMk id="35" creationId="{6F667FA7-9D45-0560-6225-FA4C854F8250}"/>
          </ac:grpSpMkLst>
        </pc:grpChg>
        <pc:picChg chg="add mod">
          <ac:chgData name="Davide Di Vita" userId="8238969b-7589-49a7-850c-129f052e4e5c" providerId="ADAL" clId="{D8256E83-A0F9-46D3-9408-285A9F0CCBEB}" dt="2023-02-22T09:54:16.049" v="4553" actId="164"/>
          <ac:picMkLst>
            <pc:docMk/>
            <pc:sldMk cId="473784557" sldId="301"/>
            <ac:picMk id="4" creationId="{A89FC79D-0FAB-0025-6ED6-A78D94F548B8}"/>
          </ac:picMkLst>
        </pc:picChg>
        <pc:picChg chg="add mod">
          <ac:chgData name="Davide Di Vita" userId="8238969b-7589-49a7-850c-129f052e4e5c" providerId="ADAL" clId="{D8256E83-A0F9-46D3-9408-285A9F0CCBEB}" dt="2023-02-22T09:54:22.961" v="4554" actId="164"/>
          <ac:picMkLst>
            <pc:docMk/>
            <pc:sldMk cId="473784557" sldId="301"/>
            <ac:picMk id="5" creationId="{F008DFD7-635D-C3DB-8279-DE4FA020D0CA}"/>
          </ac:picMkLst>
        </pc:picChg>
        <pc:picChg chg="add mod topLvl">
          <ac:chgData name="Davide Di Vita" userId="8238969b-7589-49a7-850c-129f052e4e5c" providerId="ADAL" clId="{D8256E83-A0F9-46D3-9408-285A9F0CCBEB}" dt="2023-02-22T16:32:55.010" v="6900" actId="164"/>
          <ac:picMkLst>
            <pc:docMk/>
            <pc:sldMk cId="473784557" sldId="301"/>
            <ac:picMk id="16" creationId="{DAEAA92C-B864-6440-27A1-8D92B363A3B4}"/>
          </ac:picMkLst>
        </pc:picChg>
        <pc:cxnChg chg="mod">
          <ac:chgData name="Davide Di Vita" userId="8238969b-7589-49a7-850c-129f052e4e5c" providerId="ADAL" clId="{D8256E83-A0F9-46D3-9408-285A9F0CCBEB}" dt="2023-02-22T16:30:17.063" v="6868" actId="1582"/>
          <ac:cxnSpMkLst>
            <pc:docMk/>
            <pc:sldMk cId="473784557" sldId="301"/>
            <ac:cxnSpMk id="9" creationId="{03E22118-7C1B-656E-498B-229807056F8E}"/>
          </ac:cxnSpMkLst>
        </pc:cxnChg>
        <pc:cxnChg chg="add mod">
          <ac:chgData name="Davide Di Vita" userId="8238969b-7589-49a7-850c-129f052e4e5c" providerId="ADAL" clId="{D8256E83-A0F9-46D3-9408-285A9F0CCBEB}" dt="2023-02-22T09:54:16.049" v="4553" actId="164"/>
          <ac:cxnSpMkLst>
            <pc:docMk/>
            <pc:sldMk cId="473784557" sldId="301"/>
            <ac:cxnSpMk id="12" creationId="{3973B4D9-798D-36EE-76C3-DE23CDFE1753}"/>
          </ac:cxnSpMkLst>
        </pc:cxnChg>
        <pc:cxnChg chg="add mod">
          <ac:chgData name="Davide Di Vita" userId="8238969b-7589-49a7-850c-129f052e4e5c" providerId="ADAL" clId="{D8256E83-A0F9-46D3-9408-285A9F0CCBEB}" dt="2023-02-22T09:54:16.049" v="4553" actId="164"/>
          <ac:cxnSpMkLst>
            <pc:docMk/>
            <pc:sldMk cId="473784557" sldId="301"/>
            <ac:cxnSpMk id="13" creationId="{4C831601-A1F4-F77C-238C-AB5FC5F2C174}"/>
          </ac:cxnSpMkLst>
        </pc:cxnChg>
        <pc:cxnChg chg="add mod topLvl">
          <ac:chgData name="Davide Di Vita" userId="8238969b-7589-49a7-850c-129f052e4e5c" providerId="ADAL" clId="{D8256E83-A0F9-46D3-9408-285A9F0CCBEB}" dt="2023-02-22T16:32:23.873" v="6893" actId="164"/>
          <ac:cxnSpMkLst>
            <pc:docMk/>
            <pc:sldMk cId="473784557" sldId="301"/>
            <ac:cxnSpMk id="18" creationId="{AD26065C-A9BD-757A-EA06-1658F5E63EE4}"/>
          </ac:cxnSpMkLst>
        </pc:cxnChg>
        <pc:cxnChg chg="add mod topLvl">
          <ac:chgData name="Davide Di Vita" userId="8238969b-7589-49a7-850c-129f052e4e5c" providerId="ADAL" clId="{D8256E83-A0F9-46D3-9408-285A9F0CCBEB}" dt="2023-02-24T18:13:26.283" v="14174" actId="1038"/>
          <ac:cxnSpMkLst>
            <pc:docMk/>
            <pc:sldMk cId="473784557" sldId="301"/>
            <ac:cxnSpMk id="19" creationId="{9FB7286F-886B-318D-37B8-07EC1E768620}"/>
          </ac:cxnSpMkLst>
        </pc:cxnChg>
        <pc:cxnChg chg="add mod topLvl">
          <ac:chgData name="Davide Di Vita" userId="8238969b-7589-49a7-850c-129f052e4e5c" providerId="ADAL" clId="{D8256E83-A0F9-46D3-9408-285A9F0CCBEB}" dt="2023-02-22T16:32:40.337" v="6897" actId="164"/>
          <ac:cxnSpMkLst>
            <pc:docMk/>
            <pc:sldMk cId="473784557" sldId="301"/>
            <ac:cxnSpMk id="21" creationId="{14C3E90D-301D-E533-18CE-F302A7CB0EED}"/>
          </ac:cxnSpMkLst>
        </pc:cxnChg>
        <pc:cxnChg chg="add mod topLvl">
          <ac:chgData name="Davide Di Vita" userId="8238969b-7589-49a7-850c-129f052e4e5c" providerId="ADAL" clId="{D8256E83-A0F9-46D3-9408-285A9F0CCBEB}" dt="2023-02-22T16:33:33.912" v="6918" actId="1035"/>
          <ac:cxnSpMkLst>
            <pc:docMk/>
            <pc:sldMk cId="473784557" sldId="301"/>
            <ac:cxnSpMk id="22" creationId="{F8C8F05C-FC3F-DAF7-890D-7D70DEA0E05A}"/>
          </ac:cxnSpMkLst>
        </pc:cxnChg>
        <pc:cxnChg chg="add mod topLvl">
          <ac:chgData name="Davide Di Vita" userId="8238969b-7589-49a7-850c-129f052e4e5c" providerId="ADAL" clId="{D8256E83-A0F9-46D3-9408-285A9F0CCBEB}" dt="2023-02-22T16:31:48.703" v="6883" actId="164"/>
          <ac:cxnSpMkLst>
            <pc:docMk/>
            <pc:sldMk cId="473784557" sldId="301"/>
            <ac:cxnSpMk id="24" creationId="{B1DF980B-E26B-1589-055B-EB46E74683CD}"/>
          </ac:cxnSpMkLst>
        </pc:cxnChg>
        <pc:cxnChg chg="add mod topLvl">
          <ac:chgData name="Davide Di Vita" userId="8238969b-7589-49a7-850c-129f052e4e5c" providerId="ADAL" clId="{D8256E83-A0F9-46D3-9408-285A9F0CCBEB}" dt="2023-02-22T16:31:48.703" v="6883" actId="164"/>
          <ac:cxnSpMkLst>
            <pc:docMk/>
            <pc:sldMk cId="473784557" sldId="301"/>
            <ac:cxnSpMk id="25" creationId="{A53F1879-3BDA-3AF2-D417-5DC073142089}"/>
          </ac:cxnSpMkLst>
        </pc:cxnChg>
        <pc:cxnChg chg="add mod topLvl">
          <ac:chgData name="Davide Di Vita" userId="8238969b-7589-49a7-850c-129f052e4e5c" providerId="ADAL" clId="{D8256E83-A0F9-46D3-9408-285A9F0CCBEB}" dt="2023-02-22T16:32:04.063" v="6887" actId="164"/>
          <ac:cxnSpMkLst>
            <pc:docMk/>
            <pc:sldMk cId="473784557" sldId="301"/>
            <ac:cxnSpMk id="26" creationId="{7C754227-B575-267E-E0AE-2BEDC11C6804}"/>
          </ac:cxnSpMkLst>
        </pc:cxnChg>
        <pc:cxnChg chg="add mod topLvl">
          <ac:chgData name="Davide Di Vita" userId="8238969b-7589-49a7-850c-129f052e4e5c" providerId="ADAL" clId="{D8256E83-A0F9-46D3-9408-285A9F0CCBEB}" dt="2023-02-22T16:32:04.063" v="6887" actId="164"/>
          <ac:cxnSpMkLst>
            <pc:docMk/>
            <pc:sldMk cId="473784557" sldId="301"/>
            <ac:cxnSpMk id="27" creationId="{3727308D-DB86-64F3-36BF-B2B4B4F6D0EA}"/>
          </ac:cxnSpMkLst>
        </pc:cxnChg>
      </pc:sldChg>
      <pc:sldChg chg="addSp delSp modSp new mod ord modAnim modShow">
        <pc:chgData name="Davide Di Vita" userId="8238969b-7589-49a7-850c-129f052e4e5c" providerId="ADAL" clId="{D8256E83-A0F9-46D3-9408-285A9F0CCBEB}" dt="2023-02-28T16:13:40.742" v="20764"/>
        <pc:sldMkLst>
          <pc:docMk/>
          <pc:sldMk cId="1167737084" sldId="302"/>
        </pc:sldMkLst>
        <pc:spChg chg="del">
          <ac:chgData name="Davide Di Vita" userId="8238969b-7589-49a7-850c-129f052e4e5c" providerId="ADAL" clId="{D8256E83-A0F9-46D3-9408-285A9F0CCBEB}" dt="2023-02-21T17:59:53.392" v="4532" actId="478"/>
          <ac:spMkLst>
            <pc:docMk/>
            <pc:sldMk cId="1167737084" sldId="302"/>
            <ac:spMk id="2" creationId="{D17C14D1-85BA-5FBA-8FE0-E0E2308B8DB7}"/>
          </ac:spMkLst>
        </pc:spChg>
        <pc:spChg chg="add mod">
          <ac:chgData name="Davide Di Vita" userId="8238969b-7589-49a7-850c-129f052e4e5c" providerId="ADAL" clId="{D8256E83-A0F9-46D3-9408-285A9F0CCBEB}" dt="2023-02-21T17:59:53.715" v="4533"/>
          <ac:spMkLst>
            <pc:docMk/>
            <pc:sldMk cId="1167737084" sldId="302"/>
            <ac:spMk id="5" creationId="{DCE3BE2E-60C8-6CFF-E661-57FF85CC6B2D}"/>
          </ac:spMkLst>
        </pc:spChg>
        <pc:spChg chg="add mod">
          <ac:chgData name="Davide Di Vita" userId="8238969b-7589-49a7-850c-129f052e4e5c" providerId="ADAL" clId="{D8256E83-A0F9-46D3-9408-285A9F0CCBEB}" dt="2023-02-22T16:20:06.832" v="6712" actId="1038"/>
          <ac:spMkLst>
            <pc:docMk/>
            <pc:sldMk cId="1167737084" sldId="302"/>
            <ac:spMk id="7" creationId="{6FB80489-C9E5-2D7A-8B45-5162C19212D1}"/>
          </ac:spMkLst>
        </pc:spChg>
        <pc:spChg chg="add mod">
          <ac:chgData name="Davide Di Vita" userId="8238969b-7589-49a7-850c-129f052e4e5c" providerId="ADAL" clId="{D8256E83-A0F9-46D3-9408-285A9F0CCBEB}" dt="2023-02-22T16:20:10.041" v="6716" actId="1038"/>
          <ac:spMkLst>
            <pc:docMk/>
            <pc:sldMk cId="1167737084" sldId="302"/>
            <ac:spMk id="8" creationId="{8187009C-CF13-04BF-A50C-9EBB4EA780FE}"/>
          </ac:spMkLst>
        </pc:spChg>
        <pc:spChg chg="add mod">
          <ac:chgData name="Davide Di Vita" userId="8238969b-7589-49a7-850c-129f052e4e5c" providerId="ADAL" clId="{D8256E83-A0F9-46D3-9408-285A9F0CCBEB}" dt="2023-02-22T16:20:06.832" v="6712" actId="1038"/>
          <ac:spMkLst>
            <pc:docMk/>
            <pc:sldMk cId="1167737084" sldId="302"/>
            <ac:spMk id="9" creationId="{EDC5FD09-A08F-6E9D-380A-3E360A1705E4}"/>
          </ac:spMkLst>
        </pc:spChg>
        <pc:spChg chg="add mod">
          <ac:chgData name="Davide Di Vita" userId="8238969b-7589-49a7-850c-129f052e4e5c" providerId="ADAL" clId="{D8256E83-A0F9-46D3-9408-285A9F0CCBEB}" dt="2023-02-22T16:20:10.041" v="6716" actId="1038"/>
          <ac:spMkLst>
            <pc:docMk/>
            <pc:sldMk cId="1167737084" sldId="302"/>
            <ac:spMk id="10" creationId="{98E6E022-133B-0439-F1E9-BD735FCF4B12}"/>
          </ac:spMkLst>
        </pc:spChg>
        <pc:picChg chg="add mod">
          <ac:chgData name="Davide Di Vita" userId="8238969b-7589-49a7-850c-129f052e4e5c" providerId="ADAL" clId="{D8256E83-A0F9-46D3-9408-285A9F0CCBEB}" dt="2023-02-22T16:20:06.832" v="6712" actId="1038"/>
          <ac:picMkLst>
            <pc:docMk/>
            <pc:sldMk cId="1167737084" sldId="302"/>
            <ac:picMk id="4" creationId="{81C117ED-9E8A-210B-CC0A-F3298CA1821E}"/>
          </ac:picMkLst>
        </pc:picChg>
        <pc:picChg chg="add mod">
          <ac:chgData name="Davide Di Vita" userId="8238969b-7589-49a7-850c-129f052e4e5c" providerId="ADAL" clId="{D8256E83-A0F9-46D3-9408-285A9F0CCBEB}" dt="2023-02-22T16:20:10.041" v="6716" actId="1038"/>
          <ac:picMkLst>
            <pc:docMk/>
            <pc:sldMk cId="1167737084" sldId="302"/>
            <ac:picMk id="6" creationId="{116CE98B-BC05-F082-4CED-8A82B39224AD}"/>
          </ac:picMkLst>
        </pc:picChg>
        <pc:picChg chg="add mod">
          <ac:chgData name="Davide Di Vita" userId="8238969b-7589-49a7-850c-129f052e4e5c" providerId="ADAL" clId="{D8256E83-A0F9-46D3-9408-285A9F0CCBEB}" dt="2023-02-22T16:20:10.758" v="6718" actId="1038"/>
          <ac:picMkLst>
            <pc:docMk/>
            <pc:sldMk cId="1167737084" sldId="302"/>
            <ac:picMk id="11" creationId="{2D6B1228-F2EE-69B0-31FF-3633827CEC5E}"/>
          </ac:picMkLst>
        </pc:picChg>
      </pc:sldChg>
      <pc:sldChg chg="addSp delSp modSp new mod ord modAnim modShow">
        <pc:chgData name="Davide Di Vita" userId="8238969b-7589-49a7-850c-129f052e4e5c" providerId="ADAL" clId="{D8256E83-A0F9-46D3-9408-285A9F0CCBEB}" dt="2023-02-23T17:16:23.114" v="8895" actId="1076"/>
        <pc:sldMkLst>
          <pc:docMk/>
          <pc:sldMk cId="2429308994" sldId="303"/>
        </pc:sldMkLst>
        <pc:spChg chg="del">
          <ac:chgData name="Davide Di Vita" userId="8238969b-7589-49a7-850c-129f052e4e5c" providerId="ADAL" clId="{D8256E83-A0F9-46D3-9408-285A9F0CCBEB}" dt="2023-02-22T09:53:47.687" v="4543" actId="478"/>
          <ac:spMkLst>
            <pc:docMk/>
            <pc:sldMk cId="2429308994" sldId="303"/>
            <ac:spMk id="2" creationId="{FAA84B38-1389-5380-6614-8375EDF132D9}"/>
          </ac:spMkLst>
        </pc:spChg>
        <pc:spChg chg="mod">
          <ac:chgData name="Davide Di Vita" userId="8238969b-7589-49a7-850c-129f052e4e5c" providerId="ADAL" clId="{D8256E83-A0F9-46D3-9408-285A9F0CCBEB}" dt="2023-02-23T17:04:25.702" v="8844" actId="20577"/>
          <ac:spMkLst>
            <pc:docMk/>
            <pc:sldMk cId="2429308994" sldId="303"/>
            <ac:spMk id="3" creationId="{594BF356-F59A-136F-592E-DEE64D417B3D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4" creationId="{D8E10B82-F44D-DBC3-3405-91AC36253B03}"/>
          </ac:spMkLst>
        </pc:spChg>
        <pc:spChg chg="add del mod topLvl">
          <ac:chgData name="Davide Di Vita" userId="8238969b-7589-49a7-850c-129f052e4e5c" providerId="ADAL" clId="{D8256E83-A0F9-46D3-9408-285A9F0CCBEB}" dt="2023-02-22T09:54:35.293" v="4558" actId="21"/>
          <ac:spMkLst>
            <pc:docMk/>
            <pc:sldMk cId="2429308994" sldId="303"/>
            <ac:spMk id="5" creationId="{846FE96C-B5D2-1F8C-FA44-98F247E96B36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6" creationId="{9CEBCABE-0B31-B19B-73BE-CBAF2D425965}"/>
          </ac:spMkLst>
        </pc:spChg>
        <pc:spChg chg="add del mod topLvl">
          <ac:chgData name="Davide Di Vita" userId="8238969b-7589-49a7-850c-129f052e4e5c" providerId="ADAL" clId="{D8256E83-A0F9-46D3-9408-285A9F0CCBEB}" dt="2023-02-22T09:54:35.293" v="4558" actId="21"/>
          <ac:spMkLst>
            <pc:docMk/>
            <pc:sldMk cId="2429308994" sldId="303"/>
            <ac:spMk id="8" creationId="{E9249969-0D2E-AD27-0FA8-524AD4E29D9A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11" creationId="{1D5EB74D-3452-50D5-441B-728AD18525EA}"/>
          </ac:spMkLst>
        </pc:spChg>
        <pc:spChg chg="add del mod topLvl">
          <ac:chgData name="Davide Di Vita" userId="8238969b-7589-49a7-850c-129f052e4e5c" providerId="ADAL" clId="{D8256E83-A0F9-46D3-9408-285A9F0CCBEB}" dt="2023-02-22T09:54:35.293" v="4558" actId="21"/>
          <ac:spMkLst>
            <pc:docMk/>
            <pc:sldMk cId="2429308994" sldId="303"/>
            <ac:spMk id="11" creationId="{90D620BE-4B99-4947-8358-AD3C865F9536}"/>
          </ac:spMkLst>
        </pc:spChg>
        <pc:spChg chg="add del mod topLvl">
          <ac:chgData name="Davide Di Vita" userId="8238969b-7589-49a7-850c-129f052e4e5c" providerId="ADAL" clId="{D8256E83-A0F9-46D3-9408-285A9F0CCBEB}" dt="2023-02-22T09:54:35.293" v="4558" actId="21"/>
          <ac:spMkLst>
            <pc:docMk/>
            <pc:sldMk cId="2429308994" sldId="303"/>
            <ac:spMk id="16" creationId="{A4DBAC3C-3B89-00A2-D3EB-3FB2CBDD646A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16" creationId="{B0260C67-A853-045B-9A7E-6DF516C1DE4E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17" creationId="{BFFDC4C1-0795-7FC4-4C29-C6481601A939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19" creationId="{0A46BFD8-708D-D135-E87B-3BFAD53FE741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0" creationId="{BF9120DC-E8D0-BBA7-DA7E-DACCBF692E44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1" creationId="{BD08139D-4209-1C58-9E8C-C42991160538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2" creationId="{67674500-8DD6-BFB4-BA32-D04FB49305A9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3" creationId="{7BDECB2E-BAF5-0ED1-F157-8EB89045ED1D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4" creationId="{F36EC629-955B-5AC1-E89D-A4BC552A4946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5" creationId="{399A1B70-C740-846E-FAB9-311BA8932BBD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6" creationId="{83D1CF17-F89A-B73A-DB14-A4F96E8C3D7D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7" creationId="{D4944CA0-F887-89E3-B6FE-69783F8C801A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8" creationId="{0BF2852C-A2FD-5AA7-D9A9-ED3463E5F68A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29" creationId="{84E1607A-0D6B-9E28-1673-C6728227C920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0" creationId="{116B312A-75EC-7034-6B6A-E2EC34A6A3B0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1" creationId="{5B598D9B-687A-FBF2-D774-71E084EEB6FB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2" creationId="{74F1707D-B169-5E23-1050-8033F70DD603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3" creationId="{1910595B-AB40-79E6-2E70-AF2C650938DF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4" creationId="{10843CFA-C042-20A1-4D6F-D4C61417EF63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5" creationId="{AF436BAE-84A6-918C-C617-86D3D00BDF7E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6" creationId="{4327B20A-A00C-DA2B-B343-2DD97223F76C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7" creationId="{2EC290B5-0D9C-003F-F3DC-C8B03AD8D0EE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8" creationId="{3F579491-0562-02F4-6212-90D762A9CD42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39" creationId="{EFA58F3E-F51F-100F-3499-B21F1CF30FBC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40" creationId="{3673C2DC-11A6-B7C1-2D8C-2FDA3E093E05}"/>
          </ac:spMkLst>
        </pc:spChg>
        <pc:spChg chg="mod">
          <ac:chgData name="Davide Di Vita" userId="8238969b-7589-49a7-850c-129f052e4e5c" providerId="ADAL" clId="{D8256E83-A0F9-46D3-9408-285A9F0CCBEB}" dt="2023-02-22T17:16:27.444" v="7067" actId="1076"/>
          <ac:spMkLst>
            <pc:docMk/>
            <pc:sldMk cId="2429308994" sldId="303"/>
            <ac:spMk id="41" creationId="{D7413CFD-9D03-6184-0EE1-7CDD529266DD}"/>
          </ac:spMkLst>
        </pc:spChg>
        <pc:spChg chg="add del">
          <ac:chgData name="Davide Di Vita" userId="8238969b-7589-49a7-850c-129f052e4e5c" providerId="ADAL" clId="{D8256E83-A0F9-46D3-9408-285A9F0CCBEB}" dt="2023-02-22T16:43:13.604" v="6991" actId="11529"/>
          <ac:spMkLst>
            <pc:docMk/>
            <pc:sldMk cId="2429308994" sldId="303"/>
            <ac:spMk id="47" creationId="{49AAEB8F-62D4-F35B-CD71-43D8C287DE64}"/>
          </ac:spMkLst>
        </pc:spChg>
        <pc:spChg chg="add del mod">
          <ac:chgData name="Davide Di Vita" userId="8238969b-7589-49a7-850c-129f052e4e5c" providerId="ADAL" clId="{D8256E83-A0F9-46D3-9408-285A9F0CCBEB}" dt="2023-02-22T16:43:18.576" v="6996" actId="478"/>
          <ac:spMkLst>
            <pc:docMk/>
            <pc:sldMk cId="2429308994" sldId="303"/>
            <ac:spMk id="48" creationId="{92B06C33-3A41-3872-4E14-96ADB07F2E26}"/>
          </ac:spMkLst>
        </pc:spChg>
        <pc:spChg chg="add del mod">
          <ac:chgData name="Davide Di Vita" userId="8238969b-7589-49a7-850c-129f052e4e5c" providerId="ADAL" clId="{D8256E83-A0F9-46D3-9408-285A9F0CCBEB}" dt="2023-02-22T16:43:50.359" v="7022" actId="478"/>
          <ac:spMkLst>
            <pc:docMk/>
            <pc:sldMk cId="2429308994" sldId="303"/>
            <ac:spMk id="49" creationId="{077AEFD9-B4B1-84EB-6DC4-982E162F6136}"/>
          </ac:spMkLst>
        </pc:spChg>
        <pc:spChg chg="mod">
          <ac:chgData name="Davide Di Vita" userId="8238969b-7589-49a7-850c-129f052e4e5c" providerId="ADAL" clId="{D8256E83-A0F9-46D3-9408-285A9F0CCBEB}" dt="2023-02-22T17:18:28.436" v="7134" actId="1076"/>
          <ac:spMkLst>
            <pc:docMk/>
            <pc:sldMk cId="2429308994" sldId="303"/>
            <ac:spMk id="60" creationId="{469E74B0-BCE7-A9F2-6FF6-C646F7C2B42F}"/>
          </ac:spMkLst>
        </pc:spChg>
        <pc:spChg chg="mod">
          <ac:chgData name="Davide Di Vita" userId="8238969b-7589-49a7-850c-129f052e4e5c" providerId="ADAL" clId="{D8256E83-A0F9-46D3-9408-285A9F0CCBEB}" dt="2023-02-22T17:18:48.198" v="7141" actId="20577"/>
          <ac:spMkLst>
            <pc:docMk/>
            <pc:sldMk cId="2429308994" sldId="303"/>
            <ac:spMk id="65" creationId="{F60EC4F8-603E-50D5-E058-F24BAFDA0AD5}"/>
          </ac:spMkLst>
        </pc:spChg>
        <pc:spChg chg="mod">
          <ac:chgData name="Davide Di Vita" userId="8238969b-7589-49a7-850c-129f052e4e5c" providerId="ADAL" clId="{D8256E83-A0F9-46D3-9408-285A9F0CCBEB}" dt="2023-02-22T17:18:44.867" v="7140" actId="404"/>
          <ac:spMkLst>
            <pc:docMk/>
            <pc:sldMk cId="2429308994" sldId="303"/>
            <ac:spMk id="70" creationId="{E4BB9071-163F-BDC0-1BB1-2333CBBE7AEE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71" creationId="{ED218FB0-26C5-CAFE-8CE4-40619B627BD8}"/>
          </ac:spMkLst>
        </pc:spChg>
        <pc:spChg chg="mod">
          <ac:chgData name="Davide Di Vita" userId="8238969b-7589-49a7-850c-129f052e4e5c" providerId="ADAL" clId="{D8256E83-A0F9-46D3-9408-285A9F0CCBEB}" dt="2023-02-22T17:18:59.823" v="7143" actId="1076"/>
          <ac:spMkLst>
            <pc:docMk/>
            <pc:sldMk cId="2429308994" sldId="303"/>
            <ac:spMk id="72" creationId="{0B9D2284-7295-F5C8-CEB5-CE09A259DEC0}"/>
          </ac:spMkLst>
        </pc:spChg>
        <pc:spChg chg="mod">
          <ac:chgData name="Davide Di Vita" userId="8238969b-7589-49a7-850c-129f052e4e5c" providerId="ADAL" clId="{D8256E83-A0F9-46D3-9408-285A9F0CCBEB}" dt="2023-02-22T17:18:57.564" v="7142" actId="1076"/>
          <ac:spMkLst>
            <pc:docMk/>
            <pc:sldMk cId="2429308994" sldId="303"/>
            <ac:spMk id="73" creationId="{8091CBE9-8910-DE50-91CD-5F45613F85DC}"/>
          </ac:spMkLst>
        </pc:spChg>
        <pc:spChg chg="mod">
          <ac:chgData name="Davide Di Vita" userId="8238969b-7589-49a7-850c-129f052e4e5c" providerId="ADAL" clId="{D8256E83-A0F9-46D3-9408-285A9F0CCBEB}" dt="2023-02-22T17:19:05.151" v="7144" actId="1076"/>
          <ac:spMkLst>
            <pc:docMk/>
            <pc:sldMk cId="2429308994" sldId="303"/>
            <ac:spMk id="74" creationId="{2B08BB6E-202E-E81F-B8D6-A47B4AD7D1D2}"/>
          </ac:spMkLst>
        </pc:spChg>
        <pc:spChg chg="mod">
          <ac:chgData name="Davide Di Vita" userId="8238969b-7589-49a7-850c-129f052e4e5c" providerId="ADAL" clId="{D8256E83-A0F9-46D3-9408-285A9F0CCBEB}" dt="2023-02-22T17:19:07.390" v="7145" actId="1076"/>
          <ac:spMkLst>
            <pc:docMk/>
            <pc:sldMk cId="2429308994" sldId="303"/>
            <ac:spMk id="75" creationId="{65BB0B4E-E42D-2409-430A-38E114C5D783}"/>
          </ac:spMkLst>
        </pc:spChg>
        <pc:spChg chg="mod">
          <ac:chgData name="Davide Di Vita" userId="8238969b-7589-49a7-850c-129f052e4e5c" providerId="ADAL" clId="{D8256E83-A0F9-46D3-9408-285A9F0CCBEB}" dt="2023-02-22T17:18:25.933" v="7132" actId="1076"/>
          <ac:spMkLst>
            <pc:docMk/>
            <pc:sldMk cId="2429308994" sldId="303"/>
            <ac:spMk id="76" creationId="{E73DFA33-74CC-39F5-9557-4FEAC4AD7B48}"/>
          </ac:spMkLst>
        </pc:spChg>
        <pc:spChg chg="mod">
          <ac:chgData name="Davide Di Vita" userId="8238969b-7589-49a7-850c-129f052e4e5c" providerId="ADAL" clId="{D8256E83-A0F9-46D3-9408-285A9F0CCBEB}" dt="2023-02-22T17:19:14.895" v="7148" actId="1076"/>
          <ac:spMkLst>
            <pc:docMk/>
            <pc:sldMk cId="2429308994" sldId="303"/>
            <ac:spMk id="77" creationId="{4DDD1BE7-29EB-3F27-D0B2-16DAC9398667}"/>
          </ac:spMkLst>
        </pc:spChg>
        <pc:spChg chg="mod">
          <ac:chgData name="Davide Di Vita" userId="8238969b-7589-49a7-850c-129f052e4e5c" providerId="ADAL" clId="{D8256E83-A0F9-46D3-9408-285A9F0CCBEB}" dt="2023-02-22T17:19:12.960" v="7147" actId="1076"/>
          <ac:spMkLst>
            <pc:docMk/>
            <pc:sldMk cId="2429308994" sldId="303"/>
            <ac:spMk id="78" creationId="{0F45469C-E2DC-0A1A-965A-E86C2B369734}"/>
          </ac:spMkLst>
        </pc:spChg>
        <pc:spChg chg="mod">
          <ac:chgData name="Davide Di Vita" userId="8238969b-7589-49a7-850c-129f052e4e5c" providerId="ADAL" clId="{D8256E83-A0F9-46D3-9408-285A9F0CCBEB}" dt="2023-02-22T17:19:10.432" v="7146" actId="1076"/>
          <ac:spMkLst>
            <pc:docMk/>
            <pc:sldMk cId="2429308994" sldId="303"/>
            <ac:spMk id="79" creationId="{6B855254-D6A4-49A5-3306-812ABB0894BD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0" creationId="{3802BFEA-7F0E-B543-6EA8-5C20488DE65B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1" creationId="{962C7251-31F9-361D-F411-F69C0200CC26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2" creationId="{A3922FD1-87D5-FDA0-EE73-893A2071BD4C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3" creationId="{BE345CAD-485D-8075-3196-F2AE8C5B76E4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4" creationId="{7E877C90-2508-68C5-8D8F-AB6A63E1B423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5" creationId="{D2CAA508-936E-D6C1-EB08-DA1ECAFD8F6A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6" creationId="{FAE1A6EE-0C2C-B5E4-D812-4CE1CC64E867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7" creationId="{64030D6A-B863-B072-16F6-DB983D25D0CB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89" creationId="{7C08741F-76BF-26C1-5493-DFC5B8190566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0" creationId="{3BD0632E-1F65-6AC3-2EEA-9013DE60F761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1" creationId="{0BEFF167-8280-AC62-B877-D3577F2B8A35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2" creationId="{E3F4CE96-4094-3940-655B-E86BFE9FB827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3" creationId="{3A219579-4647-BAA5-36BD-80163933CC79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4" creationId="{12578AB4-6616-05C7-01D0-9DE118400A54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5" creationId="{26FF8866-FAD6-A0DA-4F31-54900D114649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6" creationId="{68A2090D-84CF-97E2-A256-3BA539150024}"/>
          </ac:spMkLst>
        </pc:spChg>
        <pc:spChg chg="mod">
          <ac:chgData name="Davide Di Vita" userId="8238969b-7589-49a7-850c-129f052e4e5c" providerId="ADAL" clId="{D8256E83-A0F9-46D3-9408-285A9F0CCBEB}" dt="2023-02-22T17:16:03.950" v="7059"/>
          <ac:spMkLst>
            <pc:docMk/>
            <pc:sldMk cId="2429308994" sldId="303"/>
            <ac:spMk id="97" creationId="{99D72240-9A2A-4446-27BA-2C8C07A51DE4}"/>
          </ac:spMkLst>
        </pc:spChg>
        <pc:spChg chg="mod">
          <ac:chgData name="Davide Di Vita" userId="8238969b-7589-49a7-850c-129f052e4e5c" providerId="ADAL" clId="{D8256E83-A0F9-46D3-9408-285A9F0CCBEB}" dt="2023-02-22T17:17:39.572" v="7124" actId="1076"/>
          <ac:spMkLst>
            <pc:docMk/>
            <pc:sldMk cId="2429308994" sldId="303"/>
            <ac:spMk id="101" creationId="{79D88756-27A8-4C67-BF3B-E8E7FBC34261}"/>
          </ac:spMkLst>
        </pc:spChg>
        <pc:spChg chg="mod">
          <ac:chgData name="Davide Di Vita" userId="8238969b-7589-49a7-850c-129f052e4e5c" providerId="ADAL" clId="{D8256E83-A0F9-46D3-9408-285A9F0CCBEB}" dt="2023-02-22T17:17:47.518" v="7126" actId="403"/>
          <ac:spMkLst>
            <pc:docMk/>
            <pc:sldMk cId="2429308994" sldId="303"/>
            <ac:spMk id="102" creationId="{9A7F53CB-53D7-565F-4595-7DD4F8A4AF18}"/>
          </ac:spMkLst>
        </pc:spChg>
        <pc:spChg chg="mod">
          <ac:chgData name="Davide Di Vita" userId="8238969b-7589-49a7-850c-129f052e4e5c" providerId="ADAL" clId="{D8256E83-A0F9-46D3-9408-285A9F0CCBEB}" dt="2023-02-22T17:17:42.839" v="7125" actId="2711"/>
          <ac:spMkLst>
            <pc:docMk/>
            <pc:sldMk cId="2429308994" sldId="303"/>
            <ac:spMk id="103" creationId="{38514205-8C3A-3656-DEDD-F3D2736F6E7F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17" creationId="{CCAB275D-ED4E-191C-3885-A99C5B167A6C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18" creationId="{AA9B147A-3A7E-A763-3175-100972AC8F8C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19" creationId="{1A4A2D45-242F-13A8-5DAD-6A9107B53928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0" creationId="{309D5D75-7F54-BF0C-EAD2-7E5A9687F736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1" creationId="{324DF340-BC8C-3774-12A8-B0D4F5F604A5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2" creationId="{604ABDF6-96A0-07DC-F48B-F7477746B525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3" creationId="{3DECFA8A-95E8-F334-A18A-D0D7402ACF80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4" creationId="{26A40736-6BAE-95DB-F798-16B4C963837C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5" creationId="{989D393B-DE0D-B724-ABEB-4DDF1552AD4F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6" creationId="{F52DCE29-1A99-B700-3EFD-AD01C4757282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7" creationId="{868EB3D4-ADBF-199B-E93A-0DFF2B45B5B6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8" creationId="{6FE711CF-5AD7-B0DE-2C22-E1F634476F48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29" creationId="{90E4A292-5138-0BD8-A393-E35AC3EB8F4F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0" creationId="{337B7710-A8CA-52E5-AA12-BD550F0FDA23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1" creationId="{1D6EA5EA-883A-C8E6-A0E2-EC43E881AA9D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2" creationId="{C7AC14D1-343D-3F13-86F2-D5C1715532FE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3" creationId="{19B96F76-3AF9-5DFB-55AB-45708D95DBA9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4" creationId="{FFD2D258-C5FD-D79A-6DA8-508B990D63EA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5" creationId="{BDB95804-90C8-7CAB-BD69-86AB4D241976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6" creationId="{EA8A7375-9B2B-C888-3A77-F4D861801B27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7" creationId="{A22A5986-B714-A6A3-3603-C16E8CA23C63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8" creationId="{CE64DF64-7435-6D07-284F-092FB08AECA9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39" creationId="{E5697283-DB22-CC26-1E3A-D5350F72726D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0" creationId="{3CF8F14B-6264-9BC7-19F0-897C72D32160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3" creationId="{B6633443-F06A-4E5C-3EA1-619FD8D7A20F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4" creationId="{46E99E47-0504-7CF3-25DB-872137BC4003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6" creationId="{D9E879FD-D924-02FF-88CC-58D53854A605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7" creationId="{7292FE77-513B-7E42-AA9C-644122933008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8" creationId="{E01603C6-7109-C03B-886B-385AB262A793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49" creationId="{756A75BC-5A60-3073-FD0A-1655C2F2485B}"/>
          </ac:spMkLst>
        </pc:spChg>
        <pc:spChg chg="mod">
          <ac:chgData name="Davide Di Vita" userId="8238969b-7589-49a7-850c-129f052e4e5c" providerId="ADAL" clId="{D8256E83-A0F9-46D3-9408-285A9F0CCBEB}" dt="2023-02-22T18:16:55.213" v="7149"/>
          <ac:spMkLst>
            <pc:docMk/>
            <pc:sldMk cId="2429308994" sldId="303"/>
            <ac:spMk id="150" creationId="{136055B4-777B-97F3-4638-A771C456A425}"/>
          </ac:spMkLst>
        </pc:spChg>
        <pc:spChg chg="add del mod">
          <ac:chgData name="Davide Di Vita" userId="8238969b-7589-49a7-850c-129f052e4e5c" providerId="ADAL" clId="{D8256E83-A0F9-46D3-9408-285A9F0CCBEB}" dt="2023-02-23T16:50:32.309" v="8448" actId="478"/>
          <ac:spMkLst>
            <pc:docMk/>
            <pc:sldMk cId="2429308994" sldId="303"/>
            <ac:spMk id="153" creationId="{55EE24E9-2CF5-0062-A0FD-CC38BB105304}"/>
          </ac:spMkLst>
        </pc:spChg>
        <pc:spChg chg="mod">
          <ac:chgData name="Davide Di Vita" userId="8238969b-7589-49a7-850c-129f052e4e5c" providerId="ADAL" clId="{D8256E83-A0F9-46D3-9408-285A9F0CCBEB}" dt="2023-02-23T17:04:31.609" v="8845"/>
          <ac:spMkLst>
            <pc:docMk/>
            <pc:sldMk cId="2429308994" sldId="303"/>
            <ac:spMk id="157" creationId="{1C1FDD68-6431-CA2F-A93A-E1A37E93B7B8}"/>
          </ac:spMkLst>
        </pc:spChg>
        <pc:spChg chg="mod">
          <ac:chgData name="Davide Di Vita" userId="8238969b-7589-49a7-850c-129f052e4e5c" providerId="ADAL" clId="{D8256E83-A0F9-46D3-9408-285A9F0CCBEB}" dt="2023-02-23T17:04:31.609" v="8845"/>
          <ac:spMkLst>
            <pc:docMk/>
            <pc:sldMk cId="2429308994" sldId="303"/>
            <ac:spMk id="159" creationId="{E1ABA9D1-1272-7329-D904-0BB25589F5F4}"/>
          </ac:spMkLst>
        </pc:spChg>
        <pc:grpChg chg="add del mod">
          <ac:chgData name="Davide Di Vita" userId="8238969b-7589-49a7-850c-129f052e4e5c" providerId="ADAL" clId="{D8256E83-A0F9-46D3-9408-285A9F0CCBEB}" dt="2023-02-23T16:56:05.374" v="8466" actId="478"/>
          <ac:grpSpMkLst>
            <pc:docMk/>
            <pc:sldMk cId="2429308994" sldId="303"/>
            <ac:grpSpMk id="2" creationId="{E63E4199-CDC4-9850-7FC4-BA1D49EC07D4}"/>
          </ac:grpSpMkLst>
        </pc:grpChg>
        <pc:grpChg chg="mod">
          <ac:chgData name="Davide Di Vita" userId="8238969b-7589-49a7-850c-129f052e4e5c" providerId="ADAL" clId="{D8256E83-A0F9-46D3-9408-285A9F0CCBEB}" dt="2023-02-22T17:16:27.444" v="7067" actId="1076"/>
          <ac:grpSpMkLst>
            <pc:docMk/>
            <pc:sldMk cId="2429308994" sldId="303"/>
            <ac:grpSpMk id="5" creationId="{DC985FF0-21B3-4650-0CFD-DD0B0B2CDCE9}"/>
          </ac:grpSpMkLst>
        </pc:grpChg>
        <pc:grpChg chg="mod">
          <ac:chgData name="Davide Di Vita" userId="8238969b-7589-49a7-850c-129f052e4e5c" providerId="ADAL" clId="{D8256E83-A0F9-46D3-9408-285A9F0CCBEB}" dt="2023-02-22T17:16:27.444" v="7067" actId="1076"/>
          <ac:grpSpMkLst>
            <pc:docMk/>
            <pc:sldMk cId="2429308994" sldId="303"/>
            <ac:grpSpMk id="13" creationId="{1DD151AF-3DDE-FFF1-5C6B-A6BDD4F87114}"/>
          </ac:grpSpMkLst>
        </pc:grpChg>
        <pc:grpChg chg="mod">
          <ac:chgData name="Davide Di Vita" userId="8238969b-7589-49a7-850c-129f052e4e5c" providerId="ADAL" clId="{D8256E83-A0F9-46D3-9408-285A9F0CCBEB}" dt="2023-02-22T17:16:27.444" v="7067" actId="1076"/>
          <ac:grpSpMkLst>
            <pc:docMk/>
            <pc:sldMk cId="2429308994" sldId="303"/>
            <ac:grpSpMk id="14" creationId="{7591B08F-7CA5-D21F-2855-E647B1DF511B}"/>
          </ac:grpSpMkLst>
        </pc:grpChg>
        <pc:grpChg chg="mod">
          <ac:chgData name="Davide Di Vita" userId="8238969b-7589-49a7-850c-129f052e4e5c" providerId="ADAL" clId="{D8256E83-A0F9-46D3-9408-285A9F0CCBEB}" dt="2023-02-22T17:16:27.444" v="7067" actId="1076"/>
          <ac:grpSpMkLst>
            <pc:docMk/>
            <pc:sldMk cId="2429308994" sldId="303"/>
            <ac:grpSpMk id="15" creationId="{4C749FB4-79A9-B674-0332-BFB312740F13}"/>
          </ac:grpSpMkLst>
        </pc:grpChg>
        <pc:grpChg chg="add del mod">
          <ac:chgData name="Davide Di Vita" userId="8238969b-7589-49a7-850c-129f052e4e5c" providerId="ADAL" clId="{D8256E83-A0F9-46D3-9408-285A9F0CCBEB}" dt="2023-02-22T09:54:02.796" v="4546" actId="165"/>
          <ac:grpSpMkLst>
            <pc:docMk/>
            <pc:sldMk cId="2429308994" sldId="303"/>
            <ac:grpSpMk id="17" creationId="{B595021A-0BF3-BE35-86A3-16A1D52B5875}"/>
          </ac:grpSpMkLst>
        </pc:grpChg>
        <pc:grpChg chg="add mod">
          <ac:chgData name="Davide Di Vita" userId="8238969b-7589-49a7-850c-129f052e4e5c" providerId="ADAL" clId="{D8256E83-A0F9-46D3-9408-285A9F0CCBEB}" dt="2023-02-22T18:17:46.652" v="7164" actId="1076"/>
          <ac:grpSpMkLst>
            <pc:docMk/>
            <pc:sldMk cId="2429308994" sldId="303"/>
            <ac:grpSpMk id="57" creationId="{2D5AB2F5-493C-717A-906A-E8AEE95B99CF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59" creationId="{4F751A9A-189F-2F1D-F308-5F727977A463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61" creationId="{68255282-9C44-D72B-D70E-F0B75C3E79A7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62" creationId="{CE01D371-31DE-ED86-704B-9BFB8E908F3C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63" creationId="{A42910EB-A9C0-E5AC-A327-0F2506FC6968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64" creationId="{464F0522-245A-CF9D-5E7B-C5BEBB82782F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66" creationId="{D9D912C0-5A8C-43FE-5058-773B77C79A67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88" creationId="{C2CEEE06-21C6-5658-8E51-361D3BCAA4EE}"/>
          </ac:grpSpMkLst>
        </pc:grpChg>
        <pc:grpChg chg="add mod">
          <ac:chgData name="Davide Di Vita" userId="8238969b-7589-49a7-850c-129f052e4e5c" providerId="ADAL" clId="{D8256E83-A0F9-46D3-9408-285A9F0CCBEB}" dt="2023-02-22T18:17:46.792" v="7165" actId="1076"/>
          <ac:grpSpMkLst>
            <pc:docMk/>
            <pc:sldMk cId="2429308994" sldId="303"/>
            <ac:grpSpMk id="98" creationId="{E374C850-A001-A62E-706D-59297ACD9A45}"/>
          </ac:grpSpMkLst>
        </pc:grpChg>
        <pc:grpChg chg="mod">
          <ac:chgData name="Davide Di Vita" userId="8238969b-7589-49a7-850c-129f052e4e5c" providerId="ADAL" clId="{D8256E83-A0F9-46D3-9408-285A9F0CCBEB}" dt="2023-02-22T17:16:03.950" v="7059"/>
          <ac:grpSpMkLst>
            <pc:docMk/>
            <pc:sldMk cId="2429308994" sldId="303"/>
            <ac:grpSpMk id="100" creationId="{F49F40D6-B025-B1A5-5AC6-9BFA93916F1D}"/>
          </ac:grpSpMkLst>
        </pc:grpChg>
        <pc:grpChg chg="add del mod">
          <ac:chgData name="Davide Di Vita" userId="8238969b-7589-49a7-850c-129f052e4e5c" providerId="ADAL" clId="{D8256E83-A0F9-46D3-9408-285A9F0CCBEB}" dt="2023-02-22T18:17:50.430" v="7170"/>
          <ac:grpSpMkLst>
            <pc:docMk/>
            <pc:sldMk cId="2429308994" sldId="303"/>
            <ac:grpSpMk id="107" creationId="{AA9383AF-6D2F-94CD-0117-3A7EDB980A16}"/>
          </ac:grpSpMkLst>
        </pc:grpChg>
        <pc:grpChg chg="add mod">
          <ac:chgData name="Davide Di Vita" userId="8238969b-7589-49a7-850c-129f052e4e5c" providerId="ADAL" clId="{D8256E83-A0F9-46D3-9408-285A9F0CCBEB}" dt="2023-02-23T17:04:33.088" v="8846" actId="1076"/>
          <ac:grpSpMkLst>
            <pc:docMk/>
            <pc:sldMk cId="2429308994" sldId="303"/>
            <ac:grpSpMk id="154" creationId="{87C6E728-7879-737F-3825-02E4BA3AA75E}"/>
          </ac:grpSpMkLst>
        </pc:grpChg>
        <pc:graphicFrameChg chg="add del mod">
          <ac:chgData name="Davide Di Vita" userId="8238969b-7589-49a7-850c-129f052e4e5c" providerId="ADAL" clId="{D8256E83-A0F9-46D3-9408-285A9F0CCBEB}" dt="2023-02-22T16:36:00.990" v="6980" actId="478"/>
          <ac:graphicFrameMkLst>
            <pc:docMk/>
            <pc:sldMk cId="2429308994" sldId="303"/>
            <ac:graphicFrameMk id="42" creationId="{CDFC8B01-219B-B33B-7CA6-01AB2415C36D}"/>
          </ac:graphicFrameMkLst>
        </pc:graphicFrameChg>
        <pc:picChg chg="add del mod topLvl">
          <ac:chgData name="Davide Di Vita" userId="8238969b-7589-49a7-850c-129f052e4e5c" providerId="ADAL" clId="{D8256E83-A0F9-46D3-9408-285A9F0CCBEB}" dt="2023-02-22T09:54:35.293" v="4558" actId="21"/>
          <ac:picMkLst>
            <pc:docMk/>
            <pc:sldMk cId="2429308994" sldId="303"/>
            <ac:picMk id="4" creationId="{119D9AF5-3C7E-1A73-F28F-690AAEDD7013}"/>
          </ac:picMkLst>
        </pc:picChg>
        <pc:picChg chg="mod">
          <ac:chgData name="Davide Di Vita" userId="8238969b-7589-49a7-850c-129f052e4e5c" providerId="ADAL" clId="{D8256E83-A0F9-46D3-9408-285A9F0CCBEB}" dt="2023-02-22T17:16:27.444" v="7067" actId="1076"/>
          <ac:picMkLst>
            <pc:docMk/>
            <pc:sldMk cId="2429308994" sldId="303"/>
            <ac:picMk id="7" creationId="{59132A33-D79E-3A33-4FC5-20BBB4DDC621}"/>
          </ac:picMkLst>
        </pc:picChg>
        <pc:picChg chg="mod">
          <ac:chgData name="Davide Di Vita" userId="8238969b-7589-49a7-850c-129f052e4e5c" providerId="ADAL" clId="{D8256E83-A0F9-46D3-9408-285A9F0CCBEB}" dt="2023-02-22T17:16:27.444" v="7067" actId="1076"/>
          <ac:picMkLst>
            <pc:docMk/>
            <pc:sldMk cId="2429308994" sldId="303"/>
            <ac:picMk id="8" creationId="{DCE805EF-6868-7F78-F8CD-390CDA1248CB}"/>
          </ac:picMkLst>
        </pc:picChg>
        <pc:picChg chg="mod">
          <ac:chgData name="Davide Di Vita" userId="8238969b-7589-49a7-850c-129f052e4e5c" providerId="ADAL" clId="{D8256E83-A0F9-46D3-9408-285A9F0CCBEB}" dt="2023-02-22T17:16:27.444" v="7067" actId="1076"/>
          <ac:picMkLst>
            <pc:docMk/>
            <pc:sldMk cId="2429308994" sldId="303"/>
            <ac:picMk id="9" creationId="{8F240DE3-9AD4-E72A-E94A-10A1073BBC74}"/>
          </ac:picMkLst>
        </pc:picChg>
        <pc:picChg chg="mod">
          <ac:chgData name="Davide Di Vita" userId="8238969b-7589-49a7-850c-129f052e4e5c" providerId="ADAL" clId="{D8256E83-A0F9-46D3-9408-285A9F0CCBEB}" dt="2023-02-22T17:16:27.444" v="7067" actId="1076"/>
          <ac:picMkLst>
            <pc:docMk/>
            <pc:sldMk cId="2429308994" sldId="303"/>
            <ac:picMk id="10" creationId="{DBD9704E-1898-DB4A-7FDA-F27BE969893B}"/>
          </ac:picMkLst>
        </pc:picChg>
        <pc:picChg chg="mod">
          <ac:chgData name="Davide Di Vita" userId="8238969b-7589-49a7-850c-129f052e4e5c" providerId="ADAL" clId="{D8256E83-A0F9-46D3-9408-285A9F0CCBEB}" dt="2023-02-22T17:16:27.444" v="7067" actId="1076"/>
          <ac:picMkLst>
            <pc:docMk/>
            <pc:sldMk cId="2429308994" sldId="303"/>
            <ac:picMk id="12" creationId="{C0AAA55D-CD10-E9C5-EBAC-FEEAE2B8FB81}"/>
          </ac:picMkLst>
        </pc:picChg>
        <pc:picChg chg="mod">
          <ac:chgData name="Davide Di Vita" userId="8238969b-7589-49a7-850c-129f052e4e5c" providerId="ADAL" clId="{D8256E83-A0F9-46D3-9408-285A9F0CCBEB}" dt="2023-02-22T17:16:27.444" v="7067" actId="1076"/>
          <ac:picMkLst>
            <pc:docMk/>
            <pc:sldMk cId="2429308994" sldId="303"/>
            <ac:picMk id="18" creationId="{40E6BB6E-28E8-7E36-89A7-46E2DD8740E1}"/>
          </ac:picMkLst>
        </pc:picChg>
        <pc:picChg chg="add del mod">
          <ac:chgData name="Davide Di Vita" userId="8238969b-7589-49a7-850c-129f052e4e5c" providerId="ADAL" clId="{D8256E83-A0F9-46D3-9408-285A9F0CCBEB}" dt="2023-02-23T16:56:06.276" v="8468" actId="478"/>
          <ac:picMkLst>
            <pc:docMk/>
            <pc:sldMk cId="2429308994" sldId="303"/>
            <ac:picMk id="44" creationId="{BCF61E23-8820-C5EA-6F8B-669ADFE3DD88}"/>
          </ac:picMkLst>
        </pc:picChg>
        <pc:picChg chg="add del mod">
          <ac:chgData name="Davide Di Vita" userId="8238969b-7589-49a7-850c-129f052e4e5c" providerId="ADAL" clId="{D8256E83-A0F9-46D3-9408-285A9F0CCBEB}" dt="2023-02-23T16:56:08.488" v="8471" actId="478"/>
          <ac:picMkLst>
            <pc:docMk/>
            <pc:sldMk cId="2429308994" sldId="303"/>
            <ac:picMk id="46" creationId="{47301759-81C6-9EF1-0663-5D62FB080769}"/>
          </ac:picMkLst>
        </pc:picChg>
        <pc:picChg chg="add del mod">
          <ac:chgData name="Davide Di Vita" userId="8238969b-7589-49a7-850c-129f052e4e5c" providerId="ADAL" clId="{D8256E83-A0F9-46D3-9408-285A9F0CCBEB}" dt="2023-02-23T16:56:05.914" v="8467" actId="478"/>
          <ac:picMkLst>
            <pc:docMk/>
            <pc:sldMk cId="2429308994" sldId="303"/>
            <ac:picMk id="51" creationId="{47D1602E-D3EC-387F-4EE0-BAD271832448}"/>
          </ac:picMkLst>
        </pc:picChg>
        <pc:picChg chg="mod">
          <ac:chgData name="Davide Di Vita" userId="8238969b-7589-49a7-850c-129f052e4e5c" providerId="ADAL" clId="{D8256E83-A0F9-46D3-9408-285A9F0CCBEB}" dt="2023-02-22T17:16:03.950" v="7059"/>
          <ac:picMkLst>
            <pc:docMk/>
            <pc:sldMk cId="2429308994" sldId="303"/>
            <ac:picMk id="58" creationId="{AA792DD3-8F54-C21B-91BE-043F63F46072}"/>
          </ac:picMkLst>
        </pc:picChg>
        <pc:picChg chg="mod">
          <ac:chgData name="Davide Di Vita" userId="8238969b-7589-49a7-850c-129f052e4e5c" providerId="ADAL" clId="{D8256E83-A0F9-46D3-9408-285A9F0CCBEB}" dt="2023-02-22T17:16:03.950" v="7059"/>
          <ac:picMkLst>
            <pc:docMk/>
            <pc:sldMk cId="2429308994" sldId="303"/>
            <ac:picMk id="99" creationId="{7A3DECEC-BC9A-6599-1341-77B649D082C6}"/>
          </ac:picMkLst>
        </pc:picChg>
        <pc:picChg chg="add del mod">
          <ac:chgData name="Davide Di Vita" userId="8238969b-7589-49a7-850c-129f052e4e5c" providerId="ADAL" clId="{D8256E83-A0F9-46D3-9408-285A9F0CCBEB}" dt="2023-02-22T18:17:47.775" v="7167"/>
          <ac:picMkLst>
            <pc:docMk/>
            <pc:sldMk cId="2429308994" sldId="303"/>
            <ac:picMk id="152" creationId="{E3466B92-687E-58AC-C925-B078F09BA62C}"/>
          </ac:picMkLst>
        </pc:picChg>
        <pc:picChg chg="mod">
          <ac:chgData name="Davide Di Vita" userId="8238969b-7589-49a7-850c-129f052e4e5c" providerId="ADAL" clId="{D8256E83-A0F9-46D3-9408-285A9F0CCBEB}" dt="2023-02-23T17:04:31.609" v="8845"/>
          <ac:picMkLst>
            <pc:docMk/>
            <pc:sldMk cId="2429308994" sldId="303"/>
            <ac:picMk id="155" creationId="{7B442249-46F8-FCAA-4005-0CEFAB2661C6}"/>
          </ac:picMkLst>
        </pc:picChg>
        <pc:picChg chg="add mod">
          <ac:chgData name="Davide Di Vita" userId="8238969b-7589-49a7-850c-129f052e4e5c" providerId="ADAL" clId="{D8256E83-A0F9-46D3-9408-285A9F0CCBEB}" dt="2023-02-23T17:14:43.529" v="8885" actId="1076"/>
          <ac:picMkLst>
            <pc:docMk/>
            <pc:sldMk cId="2429308994" sldId="303"/>
            <ac:picMk id="160" creationId="{620C5B53-C374-FB1B-9817-BC420C5DB8DD}"/>
          </ac:picMkLst>
        </pc:picChg>
        <pc:picChg chg="add mod">
          <ac:chgData name="Davide Di Vita" userId="8238969b-7589-49a7-850c-129f052e4e5c" providerId="ADAL" clId="{D8256E83-A0F9-46D3-9408-285A9F0CCBEB}" dt="2023-02-23T17:14:44.761" v="8886" actId="1076"/>
          <ac:picMkLst>
            <pc:docMk/>
            <pc:sldMk cId="2429308994" sldId="303"/>
            <ac:picMk id="161" creationId="{97903FF4-C85B-F61B-78F3-788B054CF189}"/>
          </ac:picMkLst>
        </pc:picChg>
        <pc:picChg chg="add mod">
          <ac:chgData name="Davide Di Vita" userId="8238969b-7589-49a7-850c-129f052e4e5c" providerId="ADAL" clId="{D8256E83-A0F9-46D3-9408-285A9F0CCBEB}" dt="2023-02-23T17:16:23.114" v="8895" actId="1076"/>
          <ac:picMkLst>
            <pc:docMk/>
            <pc:sldMk cId="2429308994" sldId="303"/>
            <ac:picMk id="162" creationId="{5763BFAD-4748-D626-7AA3-158235312BE5}"/>
          </ac:picMkLst>
        </pc:pic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6" creationId="{E6EDED6F-88DF-A12D-0BF2-8F3959858C3B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7" creationId="{80BC1A60-5AB9-D9BD-22D5-C4663BA1080E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9" creationId="{422B6AAE-0D8B-BA55-6373-B43130408C55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10" creationId="{73BE2910-F0AF-63F0-32E6-F7A3CE0A01FB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12" creationId="{FB9E34CF-2215-FF49-E84B-9F2A75BF5CC1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13" creationId="{1D1B3E37-95E1-67B2-4E19-9BAC4D1B9C81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14" creationId="{751C55ED-903D-B869-D703-47018ED76007}"/>
          </ac:cxnSpMkLst>
        </pc:cxnChg>
        <pc:cxnChg chg="add del mod topLvl">
          <ac:chgData name="Davide Di Vita" userId="8238969b-7589-49a7-850c-129f052e4e5c" providerId="ADAL" clId="{D8256E83-A0F9-46D3-9408-285A9F0CCBEB}" dt="2023-02-22T09:54:35.293" v="4558" actId="21"/>
          <ac:cxnSpMkLst>
            <pc:docMk/>
            <pc:sldMk cId="2429308994" sldId="303"/>
            <ac:cxnSpMk id="15" creationId="{7DAD3364-7BA8-77AD-439E-1C2ECE83864D}"/>
          </ac:cxnSpMkLst>
        </pc:cxnChg>
        <pc:cxnChg chg="add del mod">
          <ac:chgData name="Davide Di Vita" userId="8238969b-7589-49a7-850c-129f052e4e5c" providerId="ADAL" clId="{D8256E83-A0F9-46D3-9408-285A9F0CCBEB}" dt="2023-02-23T16:56:08.095" v="8470" actId="478"/>
          <ac:cxnSpMkLst>
            <pc:docMk/>
            <pc:sldMk cId="2429308994" sldId="303"/>
            <ac:cxnSpMk id="52" creationId="{D9F0FE3D-2B6D-F52B-6E85-FACD699D2CD0}"/>
          </ac:cxnSpMkLst>
        </pc:cxnChg>
        <pc:cxnChg chg="add del mod">
          <ac:chgData name="Davide Di Vita" userId="8238969b-7589-49a7-850c-129f052e4e5c" providerId="ADAL" clId="{D8256E83-A0F9-46D3-9408-285A9F0CCBEB}" dt="2023-02-23T16:56:07.309" v="8469" actId="478"/>
          <ac:cxnSpMkLst>
            <pc:docMk/>
            <pc:sldMk cId="2429308994" sldId="303"/>
            <ac:cxnSpMk id="54" creationId="{418E7F67-EF98-7D2E-4A17-0722B74DE081}"/>
          </ac:cxnSpMkLst>
        </pc:cxnChg>
        <pc:cxnChg chg="mod">
          <ac:chgData name="Davide Di Vita" userId="8238969b-7589-49a7-850c-129f052e4e5c" providerId="ADAL" clId="{D8256E83-A0F9-46D3-9408-285A9F0CCBEB}" dt="2023-02-22T17:16:03.950" v="7059"/>
          <ac:cxnSpMkLst>
            <pc:docMk/>
            <pc:sldMk cId="2429308994" sldId="303"/>
            <ac:cxnSpMk id="67" creationId="{EFBA06EA-72A6-3C7E-145A-A62ADB78C876}"/>
          </ac:cxnSpMkLst>
        </pc:cxnChg>
        <pc:cxnChg chg="mod">
          <ac:chgData name="Davide Di Vita" userId="8238969b-7589-49a7-850c-129f052e4e5c" providerId="ADAL" clId="{D8256E83-A0F9-46D3-9408-285A9F0CCBEB}" dt="2023-02-22T17:16:03.950" v="7059"/>
          <ac:cxnSpMkLst>
            <pc:docMk/>
            <pc:sldMk cId="2429308994" sldId="303"/>
            <ac:cxnSpMk id="68" creationId="{5819C71C-CF0E-49D2-9C22-45B8BBB59E27}"/>
          </ac:cxnSpMkLst>
        </pc:cxnChg>
        <pc:cxnChg chg="mod">
          <ac:chgData name="Davide Di Vita" userId="8238969b-7589-49a7-850c-129f052e4e5c" providerId="ADAL" clId="{D8256E83-A0F9-46D3-9408-285A9F0CCBEB}" dt="2023-02-22T17:16:03.950" v="7059"/>
          <ac:cxnSpMkLst>
            <pc:docMk/>
            <pc:sldMk cId="2429308994" sldId="303"/>
            <ac:cxnSpMk id="69" creationId="{7A5F621D-9B62-A2F5-C4B3-205F7B36FACE}"/>
          </ac:cxnSpMkLst>
        </pc:cxnChg>
        <pc:cxnChg chg="add del mod">
          <ac:chgData name="Davide Di Vita" userId="8238969b-7589-49a7-850c-129f052e4e5c" providerId="ADAL" clId="{D8256E83-A0F9-46D3-9408-285A9F0CCBEB}" dt="2023-02-22T17:16:46.231" v="7073" actId="478"/>
          <ac:cxnSpMkLst>
            <pc:docMk/>
            <pc:sldMk cId="2429308994" sldId="303"/>
            <ac:cxnSpMk id="104" creationId="{D465C9A6-4807-BD11-BB48-79E93C64211C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08" creationId="{D9919C99-C737-B956-C9C2-B94637D3534F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09" creationId="{CA40C1AA-FF62-4C67-17B0-4431347C7B18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0" creationId="{EF6BBD5D-6952-F439-F612-B19DFB805245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1" creationId="{B5A5EB3C-0FCF-6D64-1EED-2ED1093E7865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2" creationId="{D7294D29-3DE8-B334-5DE8-3288324273F6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3" creationId="{D10E31DE-ED9C-7216-31AF-3B762CAA8424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4" creationId="{816B9C92-5053-47CB-86A5-3D83D9EEAC67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5" creationId="{46C50BDE-9501-1E56-B565-1B92CBFB438F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16" creationId="{5B512BEB-91FF-6E98-62D5-3E057AD2760B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41" creationId="{DE7590FD-6F79-376F-F6EA-2FDD08EA98A7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42" creationId="{2A255BC4-E703-CACC-F892-DA42AB9E7746}"/>
          </ac:cxnSpMkLst>
        </pc:cxnChg>
        <pc:cxnChg chg="mod">
          <ac:chgData name="Davide Di Vita" userId="8238969b-7589-49a7-850c-129f052e4e5c" providerId="ADAL" clId="{D8256E83-A0F9-46D3-9408-285A9F0CCBEB}" dt="2023-02-22T18:17:49.375" v="7168" actId="478"/>
          <ac:cxnSpMkLst>
            <pc:docMk/>
            <pc:sldMk cId="2429308994" sldId="303"/>
            <ac:cxnSpMk id="145" creationId="{3EDF1096-F8A5-974F-936D-E557411A269A}"/>
          </ac:cxnSpMkLst>
        </pc:cxnChg>
        <pc:cxnChg chg="mod">
          <ac:chgData name="Davide Di Vita" userId="8238969b-7589-49a7-850c-129f052e4e5c" providerId="ADAL" clId="{D8256E83-A0F9-46D3-9408-285A9F0CCBEB}" dt="2023-02-23T17:04:31.609" v="8845"/>
          <ac:cxnSpMkLst>
            <pc:docMk/>
            <pc:sldMk cId="2429308994" sldId="303"/>
            <ac:cxnSpMk id="156" creationId="{518F263D-EF0C-AF58-81E4-A6AD7E1AE3AC}"/>
          </ac:cxnSpMkLst>
        </pc:cxnChg>
        <pc:cxnChg chg="mod">
          <ac:chgData name="Davide Di Vita" userId="8238969b-7589-49a7-850c-129f052e4e5c" providerId="ADAL" clId="{D8256E83-A0F9-46D3-9408-285A9F0CCBEB}" dt="2023-02-23T17:04:31.609" v="8845"/>
          <ac:cxnSpMkLst>
            <pc:docMk/>
            <pc:sldMk cId="2429308994" sldId="303"/>
            <ac:cxnSpMk id="158" creationId="{F9F811C4-FB34-A2BC-EF24-96B73AC9D296}"/>
          </ac:cxnSpMkLst>
        </pc:cxnChg>
      </pc:sldChg>
      <pc:sldChg chg="addSp modSp add mod chgLayout">
        <pc:chgData name="Davide Di Vita" userId="8238969b-7589-49a7-850c-129f052e4e5c" providerId="ADAL" clId="{D8256E83-A0F9-46D3-9408-285A9F0CCBEB}" dt="2023-02-24T16:24:24.933" v="12880" actId="20577"/>
        <pc:sldMkLst>
          <pc:docMk/>
          <pc:sldMk cId="694402109" sldId="304"/>
        </pc:sldMkLst>
        <pc:spChg chg="add mod ord">
          <ac:chgData name="Davide Di Vita" userId="8238969b-7589-49a7-850c-129f052e4e5c" providerId="ADAL" clId="{D8256E83-A0F9-46D3-9408-285A9F0CCBEB}" dt="2023-02-22T16:15:32.314" v="6515" actId="20577"/>
          <ac:spMkLst>
            <pc:docMk/>
            <pc:sldMk cId="694402109" sldId="304"/>
            <ac:spMk id="2" creationId="{08157A0F-E089-EBFF-A4E9-CD85A95E440B}"/>
          </ac:spMkLst>
        </pc:spChg>
        <pc:spChg chg="mod ord">
          <ac:chgData name="Davide Di Vita" userId="8238969b-7589-49a7-850c-129f052e4e5c" providerId="ADAL" clId="{D8256E83-A0F9-46D3-9408-285A9F0CCBEB}" dt="2023-02-24T16:24:24.933" v="12880" actId="20577"/>
          <ac:spMkLst>
            <pc:docMk/>
            <pc:sldMk cId="694402109" sldId="304"/>
            <ac:spMk id="4" creationId="{E86E12EA-752D-91C9-F07D-625C936E72D2}"/>
          </ac:spMkLst>
        </pc:spChg>
      </pc:sldChg>
      <pc:sldChg chg="addSp delSp modSp new mod">
        <pc:chgData name="Davide Di Vita" userId="8238969b-7589-49a7-850c-129f052e4e5c" providerId="ADAL" clId="{D8256E83-A0F9-46D3-9408-285A9F0CCBEB}" dt="2023-02-24T16:33:32.470" v="13200"/>
        <pc:sldMkLst>
          <pc:docMk/>
          <pc:sldMk cId="3784384006" sldId="305"/>
        </pc:sldMkLst>
        <pc:spChg chg="del">
          <ac:chgData name="Davide Di Vita" userId="8238969b-7589-49a7-850c-129f052e4e5c" providerId="ADAL" clId="{D8256E83-A0F9-46D3-9408-285A9F0CCBEB}" dt="2023-02-22T12:43:50.007" v="5556" actId="478"/>
          <ac:spMkLst>
            <pc:docMk/>
            <pc:sldMk cId="3784384006" sldId="305"/>
            <ac:spMk id="2" creationId="{CEC0EB78-D508-C11E-36DB-5730ED933CDF}"/>
          </ac:spMkLst>
        </pc:spChg>
        <pc:spChg chg="mod">
          <ac:chgData name="Davide Di Vita" userId="8238969b-7589-49a7-850c-129f052e4e5c" providerId="ADAL" clId="{D8256E83-A0F9-46D3-9408-285A9F0CCBEB}" dt="2023-02-23T16:34:26.520" v="7677" actId="20577"/>
          <ac:spMkLst>
            <pc:docMk/>
            <pc:sldMk cId="3784384006" sldId="305"/>
            <ac:spMk id="3" creationId="{DAFA2029-7BC2-DFCA-E67D-DB63BBBB8EBB}"/>
          </ac:spMkLst>
        </pc:spChg>
        <pc:spChg chg="add mod">
          <ac:chgData name="Davide Di Vita" userId="8238969b-7589-49a7-850c-129f052e4e5c" providerId="ADAL" clId="{D8256E83-A0F9-46D3-9408-285A9F0CCBEB}" dt="2023-02-24T16:33:32.470" v="13198"/>
          <ac:spMkLst>
            <pc:docMk/>
            <pc:sldMk cId="3784384006" sldId="305"/>
            <ac:spMk id="7" creationId="{243B7512-C773-2BC9-7079-42F580CA87E2}"/>
          </ac:spMkLst>
        </pc:spChg>
        <pc:spChg chg="add mod">
          <ac:chgData name="Davide Di Vita" userId="8238969b-7589-49a7-850c-129f052e4e5c" providerId="ADAL" clId="{D8256E83-A0F9-46D3-9408-285A9F0CCBEB}" dt="2023-02-24T16:33:32.470" v="13200"/>
          <ac:spMkLst>
            <pc:docMk/>
            <pc:sldMk cId="3784384006" sldId="305"/>
            <ac:spMk id="9" creationId="{2565BD44-ECA9-D3AF-2B21-5056A429ED9B}"/>
          </ac:spMkLst>
        </pc:spChg>
        <pc:spChg chg="mod topLvl">
          <ac:chgData name="Davide Di Vita" userId="8238969b-7589-49a7-850c-129f052e4e5c" providerId="ADAL" clId="{D8256E83-A0F9-46D3-9408-285A9F0CCBEB}" dt="2023-02-24T11:40:52.018" v="9209" actId="207"/>
          <ac:spMkLst>
            <pc:docMk/>
            <pc:sldMk cId="3784384006" sldId="305"/>
            <ac:spMk id="13" creationId="{B2867C71-DDAF-4B87-51B7-D64DAA1EE5F5}"/>
          </ac:spMkLst>
        </pc:spChg>
        <pc:spChg chg="mod topLvl">
          <ac:chgData name="Davide Di Vita" userId="8238969b-7589-49a7-850c-129f052e4e5c" providerId="ADAL" clId="{D8256E83-A0F9-46D3-9408-285A9F0CCBEB}" dt="2023-02-24T11:40:52.018" v="9209" actId="207"/>
          <ac:spMkLst>
            <pc:docMk/>
            <pc:sldMk cId="3784384006" sldId="305"/>
            <ac:spMk id="15" creationId="{E7F3309E-F610-BC62-9977-B75F72FEA43C}"/>
          </ac:spMkLst>
        </pc:spChg>
        <pc:spChg chg="mod topLvl">
          <ac:chgData name="Davide Di Vita" userId="8238969b-7589-49a7-850c-129f052e4e5c" providerId="ADAL" clId="{D8256E83-A0F9-46D3-9408-285A9F0CCBEB}" dt="2023-02-24T11:40:52.018" v="9209" actId="207"/>
          <ac:spMkLst>
            <pc:docMk/>
            <pc:sldMk cId="3784384006" sldId="305"/>
            <ac:spMk id="17" creationId="{056D2DDA-55A2-0AA8-77AB-CE407E247903}"/>
          </ac:spMkLst>
        </pc:spChg>
        <pc:spChg chg="mod topLvl">
          <ac:chgData name="Davide Di Vita" userId="8238969b-7589-49a7-850c-129f052e4e5c" providerId="ADAL" clId="{D8256E83-A0F9-46D3-9408-285A9F0CCBEB}" dt="2023-02-24T11:40:52.018" v="9209" actId="207"/>
          <ac:spMkLst>
            <pc:docMk/>
            <pc:sldMk cId="3784384006" sldId="305"/>
            <ac:spMk id="19" creationId="{EB63D128-FEDA-BAF1-B513-F1018B6E5AD4}"/>
          </ac:spMkLst>
        </pc:spChg>
        <pc:spChg chg="mod topLvl">
          <ac:chgData name="Davide Di Vita" userId="8238969b-7589-49a7-850c-129f052e4e5c" providerId="ADAL" clId="{D8256E83-A0F9-46D3-9408-285A9F0CCBEB}" dt="2023-02-24T11:40:52.018" v="9209" actId="207"/>
          <ac:spMkLst>
            <pc:docMk/>
            <pc:sldMk cId="3784384006" sldId="305"/>
            <ac:spMk id="20" creationId="{687B9E39-50B0-6AAD-A7E9-0801E3C90C75}"/>
          </ac:spMkLst>
        </pc:spChg>
        <pc:spChg chg="add mod">
          <ac:chgData name="Davide Di Vita" userId="8238969b-7589-49a7-850c-129f052e4e5c" providerId="ADAL" clId="{D8256E83-A0F9-46D3-9408-285A9F0CCBEB}" dt="2023-02-24T11:40:52.018" v="9209" actId="207"/>
          <ac:spMkLst>
            <pc:docMk/>
            <pc:sldMk cId="3784384006" sldId="305"/>
            <ac:spMk id="25" creationId="{753EC463-6DDC-793B-EF3F-88D9DEAC13DF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27" creationId="{192EFFB1-0589-A1BD-1787-EF857D328B68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1" creationId="{58A5CB81-65CA-7FBB-91A6-B3D986D5C98E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2" creationId="{EB9C33B9-1558-5020-D0A1-EF9CC53853D3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3" creationId="{BF6E3F7A-91CA-3DEF-8F1B-36539ED121AC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4" creationId="{DEB525CA-0388-D757-1D50-571B06F3B397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5" creationId="{DB9CB2D3-5BFF-B6CE-65C8-87193BCCFA1B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6" creationId="{543D9757-5552-284C-A681-533649524804}"/>
          </ac:spMkLst>
        </pc:spChg>
        <pc:spChg chg="mod">
          <ac:chgData name="Davide Di Vita" userId="8238969b-7589-49a7-850c-129f052e4e5c" providerId="ADAL" clId="{D8256E83-A0F9-46D3-9408-285A9F0CCBEB}" dt="2023-02-24T11:17:44.525" v="9181"/>
          <ac:spMkLst>
            <pc:docMk/>
            <pc:sldMk cId="3784384006" sldId="305"/>
            <ac:spMk id="37" creationId="{E6E7B66F-6EAE-28BA-537C-616C3B9AC822}"/>
          </ac:spMkLst>
        </pc:spChg>
        <pc:grpChg chg="add mod">
          <ac:chgData name="Davide Di Vita" userId="8238969b-7589-49a7-850c-129f052e4e5c" providerId="ADAL" clId="{D8256E83-A0F9-46D3-9408-285A9F0CCBEB}" dt="2023-02-24T14:27:31.139" v="9516" actId="1076"/>
          <ac:grpSpMkLst>
            <pc:docMk/>
            <pc:sldMk cId="3784384006" sldId="305"/>
            <ac:grpSpMk id="2" creationId="{3446C43A-F342-30B8-A442-67829A82A12E}"/>
          </ac:grpSpMkLst>
        </pc:grpChg>
        <pc:grpChg chg="add del mod">
          <ac:chgData name="Davide Di Vita" userId="8238969b-7589-49a7-850c-129f052e4e5c" providerId="ADAL" clId="{D8256E83-A0F9-46D3-9408-285A9F0CCBEB}" dt="2023-02-23T17:45:39.645" v="9059" actId="165"/>
          <ac:grpSpMkLst>
            <pc:docMk/>
            <pc:sldMk cId="3784384006" sldId="305"/>
            <ac:grpSpMk id="10" creationId="{1E46866F-961C-8A00-90CF-D3770D9F2F04}"/>
          </ac:grpSpMkLst>
        </pc:grpChg>
        <pc:grpChg chg="mod">
          <ac:chgData name="Davide Di Vita" userId="8238969b-7589-49a7-850c-129f052e4e5c" providerId="ADAL" clId="{D8256E83-A0F9-46D3-9408-285A9F0CCBEB}" dt="2023-02-24T11:17:44.525" v="9181"/>
          <ac:grpSpMkLst>
            <pc:docMk/>
            <pc:sldMk cId="3784384006" sldId="305"/>
            <ac:grpSpMk id="10" creationId="{59D2A771-6C58-1E60-B044-104022B375EF}"/>
          </ac:grpSpMkLst>
        </pc:grpChg>
        <pc:grpChg chg="mod">
          <ac:chgData name="Davide Di Vita" userId="8238969b-7589-49a7-850c-129f052e4e5c" providerId="ADAL" clId="{D8256E83-A0F9-46D3-9408-285A9F0CCBEB}" dt="2023-02-24T11:17:44.525" v="9181"/>
          <ac:grpSpMkLst>
            <pc:docMk/>
            <pc:sldMk cId="3784384006" sldId="305"/>
            <ac:grpSpMk id="26" creationId="{96466C4D-CB42-7EE8-7D8A-BDEE4DF7E7AE}"/>
          </ac:grpSpMkLst>
        </pc:grpChg>
        <pc:grpChg chg="add mod">
          <ac:chgData name="Davide Di Vita" userId="8238969b-7589-49a7-850c-129f052e4e5c" providerId="ADAL" clId="{D8256E83-A0F9-46D3-9408-285A9F0CCBEB}" dt="2023-02-23T18:07:56.154" v="9136" actId="1076"/>
          <ac:grpSpMkLst>
            <pc:docMk/>
            <pc:sldMk cId="3784384006" sldId="305"/>
            <ac:grpSpMk id="29" creationId="{019A140D-86A9-31CB-ECD7-741DBEF88E90}"/>
          </ac:grpSpMkLst>
        </pc:grpChg>
        <pc:picChg chg="add del mod">
          <ac:chgData name="Davide Di Vita" userId="8238969b-7589-49a7-850c-129f052e4e5c" providerId="ADAL" clId="{D8256E83-A0F9-46D3-9408-285A9F0CCBEB}" dt="2023-02-24T14:24:55.237" v="9454" actId="478"/>
          <ac:picMkLst>
            <pc:docMk/>
            <pc:sldMk cId="3784384006" sldId="305"/>
            <ac:picMk id="4" creationId="{1FD8AB9E-21AB-DD4A-2F7B-CF99696A68F5}"/>
          </ac:picMkLst>
        </pc:picChg>
        <pc:picChg chg="add mod modCrop">
          <ac:chgData name="Davide Di Vita" userId="8238969b-7589-49a7-850c-129f052e4e5c" providerId="ADAL" clId="{D8256E83-A0F9-46D3-9408-285A9F0CCBEB}" dt="2023-02-24T14:27:43.899" v="9521" actId="1076"/>
          <ac:picMkLst>
            <pc:docMk/>
            <pc:sldMk cId="3784384006" sldId="305"/>
            <ac:picMk id="5" creationId="{827910B9-E547-E2A1-6BEF-66AEDD69E155}"/>
          </ac:picMkLst>
        </pc:picChg>
        <pc:picChg chg="add del mod">
          <ac:chgData name="Davide Di Vita" userId="8238969b-7589-49a7-850c-129f052e4e5c" providerId="ADAL" clId="{D8256E83-A0F9-46D3-9408-285A9F0CCBEB}" dt="2023-02-24T14:26:10.254" v="9480" actId="478"/>
          <ac:picMkLst>
            <pc:docMk/>
            <pc:sldMk cId="3784384006" sldId="305"/>
            <ac:picMk id="6" creationId="{51A9F6AF-1169-4F37-6354-5F01865A6A9F}"/>
          </ac:picMkLst>
        </pc:picChg>
        <pc:picChg chg="add del mod">
          <ac:chgData name="Davide Di Vita" userId="8238969b-7589-49a7-850c-129f052e4e5c" providerId="ADAL" clId="{D8256E83-A0F9-46D3-9408-285A9F0CCBEB}" dt="2023-02-23T17:43:32.582" v="9019" actId="478"/>
          <ac:picMkLst>
            <pc:docMk/>
            <pc:sldMk cId="3784384006" sldId="305"/>
            <ac:picMk id="8" creationId="{8753BE4E-6DB8-4FEC-C643-0825256604C1}"/>
          </ac:picMkLst>
        </pc:picChg>
        <pc:picChg chg="mod">
          <ac:chgData name="Davide Di Vita" userId="8238969b-7589-49a7-850c-129f052e4e5c" providerId="ADAL" clId="{D8256E83-A0F9-46D3-9408-285A9F0CCBEB}" dt="2023-02-24T14:27:10.407" v="9502" actId="1076"/>
          <ac:picMkLst>
            <pc:docMk/>
            <pc:sldMk cId="3784384006" sldId="305"/>
            <ac:picMk id="8" creationId="{C71687FA-DEAF-01D4-1173-E25B332103DF}"/>
          </ac:picMkLst>
        </pc:picChg>
        <pc:picChg chg="mod topLvl">
          <ac:chgData name="Davide Di Vita" userId="8238969b-7589-49a7-850c-129f052e4e5c" providerId="ADAL" clId="{D8256E83-A0F9-46D3-9408-285A9F0CCBEB}" dt="2023-02-24T11:56:48.205" v="9320" actId="108"/>
          <ac:picMkLst>
            <pc:docMk/>
            <pc:sldMk cId="3784384006" sldId="305"/>
            <ac:picMk id="11" creationId="{C3037B18-57CD-D68D-EF8C-0A7AD44C4B0C}"/>
          </ac:picMkLst>
        </pc:picChg>
        <pc:picChg chg="add del mod ord modCrop">
          <ac:chgData name="Davide Di Vita" userId="8238969b-7589-49a7-850c-129f052e4e5c" providerId="ADAL" clId="{D8256E83-A0F9-46D3-9408-285A9F0CCBEB}" dt="2023-02-24T13:28:09.905" v="9371" actId="478"/>
          <ac:picMkLst>
            <pc:docMk/>
            <pc:sldMk cId="3784384006" sldId="305"/>
            <ac:picMk id="28" creationId="{76936C66-184B-75F3-2396-15BD701370E7}"/>
          </ac:picMkLst>
        </pc:picChg>
        <pc:picChg chg="add mod ord modCrop">
          <ac:chgData name="Davide Di Vita" userId="8238969b-7589-49a7-850c-129f052e4e5c" providerId="ADAL" clId="{D8256E83-A0F9-46D3-9408-285A9F0CCBEB}" dt="2023-02-24T14:27:25.932" v="9515" actId="1035"/>
          <ac:picMkLst>
            <pc:docMk/>
            <pc:sldMk cId="3784384006" sldId="305"/>
            <ac:picMk id="39" creationId="{D459B432-C7B6-F1BB-45A8-9BFA6995E58D}"/>
          </ac:picMkLst>
        </pc:picChg>
        <pc:picChg chg="add mod ord">
          <ac:chgData name="Davide Di Vita" userId="8238969b-7589-49a7-850c-129f052e4e5c" providerId="ADAL" clId="{D8256E83-A0F9-46D3-9408-285A9F0CCBEB}" dt="2023-02-24T14:27:31.139" v="9516" actId="1076"/>
          <ac:picMkLst>
            <pc:docMk/>
            <pc:sldMk cId="3784384006" sldId="305"/>
            <ac:picMk id="40" creationId="{B0B46DF6-020E-6682-6CD8-A57C970397C5}"/>
          </ac:picMkLst>
        </pc:pic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12" creationId="{A3D46FA9-1658-A792-2ADE-8DB0337B8330}"/>
          </ac:cxnSpMkLst>
        </pc:cxn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14" creationId="{3C05049A-B0AC-B295-6916-97FBA88475AB}"/>
          </ac:cxnSpMkLst>
        </pc:cxn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16" creationId="{C0A038E2-9CE9-D37A-D3A7-3DD9027A3E4E}"/>
          </ac:cxnSpMkLst>
        </pc:cxn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18" creationId="{8E9B1E49-4939-7F6D-552C-4189F97C4581}"/>
          </ac:cxnSpMkLst>
        </pc:cxn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21" creationId="{5D0EB1AA-D6CC-8FEE-1102-18C1EE785835}"/>
          </ac:cxnSpMkLst>
        </pc:cxn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22" creationId="{032D2F4B-C4E0-9FC0-EE7C-797DB8D6975F}"/>
          </ac:cxnSpMkLst>
        </pc:cxnChg>
        <pc:cxnChg chg="mod topLvl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23" creationId="{DEDF3CBD-4593-C83D-D659-4C2C7C993214}"/>
          </ac:cxnSpMkLst>
        </pc:cxnChg>
        <pc:cxnChg chg="add mod">
          <ac:chgData name="Davide Di Vita" userId="8238969b-7589-49a7-850c-129f052e4e5c" providerId="ADAL" clId="{D8256E83-A0F9-46D3-9408-285A9F0CCBEB}" dt="2023-02-24T12:01:09.166" v="9337" actId="208"/>
          <ac:cxnSpMkLst>
            <pc:docMk/>
            <pc:sldMk cId="3784384006" sldId="305"/>
            <ac:cxnSpMk id="24" creationId="{8A671920-4735-21A3-82BD-1C278589DCCA}"/>
          </ac:cxnSpMkLst>
        </pc:cxnChg>
        <pc:cxnChg chg="add mod">
          <ac:chgData name="Davide Di Vita" userId="8238969b-7589-49a7-850c-129f052e4e5c" providerId="ADAL" clId="{D8256E83-A0F9-46D3-9408-285A9F0CCBEB}" dt="2023-02-23T18:09:54.892" v="9178" actId="1038"/>
          <ac:cxnSpMkLst>
            <pc:docMk/>
            <pc:sldMk cId="3784384006" sldId="305"/>
            <ac:cxnSpMk id="30" creationId="{C918F1B5-D3B8-8899-9D1A-D107A5DD3A72}"/>
          </ac:cxnSpMkLst>
        </pc:cxnChg>
      </pc:sldChg>
      <pc:sldChg chg="modSp add mod delCm">
        <pc:chgData name="Davide Di Vita" userId="8238969b-7589-49a7-850c-129f052e4e5c" providerId="ADAL" clId="{D8256E83-A0F9-46D3-9408-285A9F0CCBEB}" dt="2023-02-22T13:52:57.586" v="6327"/>
        <pc:sldMkLst>
          <pc:docMk/>
          <pc:sldMk cId="3202784122" sldId="306"/>
        </pc:sldMkLst>
        <pc:graphicFrameChg chg="mod">
          <ac:chgData name="Davide Di Vita" userId="8238969b-7589-49a7-850c-129f052e4e5c" providerId="ADAL" clId="{D8256E83-A0F9-46D3-9408-285A9F0CCBEB}" dt="2023-02-22T13:38:06.250" v="6181"/>
          <ac:graphicFrameMkLst>
            <pc:docMk/>
            <pc:sldMk cId="3202784122" sldId="306"/>
            <ac:graphicFrameMk id="37" creationId="{2C7708AA-B2AD-5390-3079-11511564D33D}"/>
          </ac:graphicFrameMkLst>
        </pc:graphicFrameChg>
        <pc:cxnChg chg="mod">
          <ac:chgData name="Davide Di Vita" userId="8238969b-7589-49a7-850c-129f052e4e5c" providerId="ADAL" clId="{D8256E83-A0F9-46D3-9408-285A9F0CCBEB}" dt="2023-02-22T13:18:39.728" v="6139" actId="208"/>
          <ac:cxnSpMkLst>
            <pc:docMk/>
            <pc:sldMk cId="3202784122" sldId="306"/>
            <ac:cxnSpMk id="38" creationId="{7598171D-E2C9-8429-FE31-70D4E5C08B24}"/>
          </ac:cxnSpMkLst>
        </pc:cxnChg>
        <pc:cxnChg chg="mod">
          <ac:chgData name="Davide Di Vita" userId="8238969b-7589-49a7-850c-129f052e4e5c" providerId="ADAL" clId="{D8256E83-A0F9-46D3-9408-285A9F0CCBEB}" dt="2023-02-22T13:18:35.908" v="6138" actId="208"/>
          <ac:cxnSpMkLst>
            <pc:docMk/>
            <pc:sldMk cId="3202784122" sldId="306"/>
            <ac:cxnSpMk id="39" creationId="{03681780-8657-1749-E9AE-AFBF72D30C2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vide Di Vita" userId="8238969b-7589-49a7-850c-129f052e4e5c" providerId="ADAL" clId="{D8256E83-A0F9-46D3-9408-285A9F0CCBEB}" dt="2023-02-22T13:52:55.038" v="6326"/>
              <pc2:cmMkLst xmlns:pc2="http://schemas.microsoft.com/office/powerpoint/2019/9/main/command">
                <pc:docMk/>
                <pc:sldMk cId="3202784122" sldId="306"/>
                <pc2:cmMk id="{373BFFD2-7F39-4DD8-80DE-F1BC9C43AC71}"/>
              </pc2:cmMkLst>
            </pc226:cmChg>
            <pc226:cmChg xmlns:pc226="http://schemas.microsoft.com/office/powerpoint/2022/06/main/command" chg="del">
              <pc226:chgData name="Davide Di Vita" userId="8238969b-7589-49a7-850c-129f052e4e5c" providerId="ADAL" clId="{D8256E83-A0F9-46D3-9408-285A9F0CCBEB}" dt="2023-02-22T13:52:57.586" v="6327"/>
              <pc2:cmMkLst xmlns:pc2="http://schemas.microsoft.com/office/powerpoint/2019/9/main/command">
                <pc:docMk/>
                <pc:sldMk cId="3202784122" sldId="306"/>
                <pc2:cmMk id="{2C8D04F2-A46F-48B2-BB0B-831431CA3445}"/>
              </pc2:cmMkLst>
            </pc226:cmChg>
          </p:ext>
        </pc:extLst>
      </pc:sldChg>
      <pc:sldChg chg="modSp add mod">
        <pc:chgData name="Davide Di Vita" userId="8238969b-7589-49a7-850c-129f052e4e5c" providerId="ADAL" clId="{D8256E83-A0F9-46D3-9408-285A9F0CCBEB}" dt="2023-02-22T16:09:28.263" v="6446" actId="20577"/>
        <pc:sldMkLst>
          <pc:docMk/>
          <pc:sldMk cId="1795373633" sldId="307"/>
        </pc:sldMkLst>
        <pc:spChg chg="mod">
          <ac:chgData name="Davide Di Vita" userId="8238969b-7589-49a7-850c-129f052e4e5c" providerId="ADAL" clId="{D8256E83-A0F9-46D3-9408-285A9F0CCBEB}" dt="2023-02-22T16:09:28.263" v="6446" actId="20577"/>
          <ac:spMkLst>
            <pc:docMk/>
            <pc:sldMk cId="1795373633" sldId="307"/>
            <ac:spMk id="4" creationId="{9F4790B3-9DF2-45E4-7035-D134BB9B2C46}"/>
          </ac:spMkLst>
        </pc:spChg>
      </pc:sldChg>
      <pc:sldChg chg="modSp add mod ord">
        <pc:chgData name="Davide Di Vita" userId="8238969b-7589-49a7-850c-129f052e4e5c" providerId="ADAL" clId="{D8256E83-A0F9-46D3-9408-285A9F0CCBEB}" dt="2023-02-22T16:10:46.367" v="6465" actId="1035"/>
        <pc:sldMkLst>
          <pc:docMk/>
          <pc:sldMk cId="864894899" sldId="308"/>
        </pc:sldMkLst>
        <pc:spChg chg="mod">
          <ac:chgData name="Davide Di Vita" userId="8238969b-7589-49a7-850c-129f052e4e5c" providerId="ADAL" clId="{D8256E83-A0F9-46D3-9408-285A9F0CCBEB}" dt="2023-02-22T16:10:46.367" v="6465" actId="1035"/>
          <ac:spMkLst>
            <pc:docMk/>
            <pc:sldMk cId="864894899" sldId="308"/>
            <ac:spMk id="2" creationId="{B4A0210B-5A2F-59E9-6439-B3E4225487E3}"/>
          </ac:spMkLst>
        </pc:spChg>
        <pc:spChg chg="mod">
          <ac:chgData name="Davide Di Vita" userId="8238969b-7589-49a7-850c-129f052e4e5c" providerId="ADAL" clId="{D8256E83-A0F9-46D3-9408-285A9F0CCBEB}" dt="2023-02-22T16:10:14.272" v="6460" actId="20577"/>
          <ac:spMkLst>
            <pc:docMk/>
            <pc:sldMk cId="864894899" sldId="308"/>
            <ac:spMk id="3" creationId="{32933BB2-D8A8-4694-8041-0A1424A5A945}"/>
          </ac:spMkLst>
        </pc:spChg>
      </pc:sldChg>
      <pc:sldChg chg="addSp delSp modSp add mod">
        <pc:chgData name="Davide Di Vita" userId="8238969b-7589-49a7-850c-129f052e4e5c" providerId="ADAL" clId="{D8256E83-A0F9-46D3-9408-285A9F0CCBEB}" dt="2023-02-24T12:00:35.027" v="9336" actId="208"/>
        <pc:sldMkLst>
          <pc:docMk/>
          <pc:sldMk cId="2463274950" sldId="309"/>
        </pc:sldMkLst>
        <pc:spChg chg="mod">
          <ac:chgData name="Davide Di Vita" userId="8238969b-7589-49a7-850c-129f052e4e5c" providerId="ADAL" clId="{D8256E83-A0F9-46D3-9408-285A9F0CCBEB}" dt="2023-02-24T11:54:33.150" v="9295" actId="1076"/>
          <ac:spMkLst>
            <pc:docMk/>
            <pc:sldMk cId="2463274950" sldId="309"/>
            <ac:spMk id="9" creationId="{A9EF54A9-DF73-4A0B-ACE4-E97080C80F52}"/>
          </ac:spMkLst>
        </pc:spChg>
        <pc:spChg chg="del mod">
          <ac:chgData name="Davide Di Vita" userId="8238969b-7589-49a7-850c-129f052e4e5c" providerId="ADAL" clId="{D8256E83-A0F9-46D3-9408-285A9F0CCBEB}" dt="2023-02-24T11:50:36.901" v="9243" actId="478"/>
          <ac:spMkLst>
            <pc:docMk/>
            <pc:sldMk cId="2463274950" sldId="309"/>
            <ac:spMk id="11" creationId="{8719A0D7-1426-4F3A-8100-2DA2FA144B38}"/>
          </ac:spMkLst>
        </pc:spChg>
        <pc:spChg chg="mod">
          <ac:chgData name="Davide Di Vita" userId="8238969b-7589-49a7-850c-129f052e4e5c" providerId="ADAL" clId="{D8256E83-A0F9-46D3-9408-285A9F0CCBEB}" dt="2023-02-24T11:49:00.183" v="9218" actId="207"/>
          <ac:spMkLst>
            <pc:docMk/>
            <pc:sldMk cId="2463274950" sldId="309"/>
            <ac:spMk id="12" creationId="{B4A88B57-0141-43D2-A224-C345C2953B0B}"/>
          </ac:spMkLst>
        </pc:spChg>
        <pc:spChg chg="mod">
          <ac:chgData name="Davide Di Vita" userId="8238969b-7589-49a7-850c-129f052e4e5c" providerId="ADAL" clId="{D8256E83-A0F9-46D3-9408-285A9F0CCBEB}" dt="2023-02-24T11:49:00.183" v="9218" actId="207"/>
          <ac:spMkLst>
            <pc:docMk/>
            <pc:sldMk cId="2463274950" sldId="309"/>
            <ac:spMk id="18" creationId="{46D812A6-ADD0-45E9-BC76-5BC8EA5DBCED}"/>
          </ac:spMkLst>
        </pc:spChg>
        <pc:spChg chg="mod">
          <ac:chgData name="Davide Di Vita" userId="8238969b-7589-49a7-850c-129f052e4e5c" providerId="ADAL" clId="{D8256E83-A0F9-46D3-9408-285A9F0CCBEB}" dt="2023-02-24T11:49:00.183" v="9218" actId="207"/>
          <ac:spMkLst>
            <pc:docMk/>
            <pc:sldMk cId="2463274950" sldId="309"/>
            <ac:spMk id="19" creationId="{CE65F520-7572-4670-B59C-C46DC6C4A4F1}"/>
          </ac:spMkLst>
        </pc:spChg>
        <pc:spChg chg="mod">
          <ac:chgData name="Davide Di Vita" userId="8238969b-7589-49a7-850c-129f052e4e5c" providerId="ADAL" clId="{D8256E83-A0F9-46D3-9408-285A9F0CCBEB}" dt="2023-02-24T11:49:57.630" v="9230" actId="207"/>
          <ac:spMkLst>
            <pc:docMk/>
            <pc:sldMk cId="2463274950" sldId="309"/>
            <ac:spMk id="26" creationId="{3D47D023-7B70-4A50-A849-F65122697166}"/>
          </ac:spMkLst>
        </pc:spChg>
        <pc:spChg chg="add mod">
          <ac:chgData name="Davide Di Vita" userId="8238969b-7589-49a7-850c-129f052e4e5c" providerId="ADAL" clId="{D8256E83-A0F9-46D3-9408-285A9F0CCBEB}" dt="2023-02-24T12:00:20.557" v="9335" actId="164"/>
          <ac:spMkLst>
            <pc:docMk/>
            <pc:sldMk cId="2463274950" sldId="309"/>
            <ac:spMk id="28" creationId="{B227C657-4865-F2E4-7364-BCB2D6435743}"/>
          </ac:spMkLst>
        </pc:spChg>
        <pc:grpChg chg="mod">
          <ac:chgData name="Davide Di Vita" userId="8238969b-7589-49a7-850c-129f052e4e5c" providerId="ADAL" clId="{D8256E83-A0F9-46D3-9408-285A9F0CCBEB}" dt="2023-02-24T12:00:20.557" v="9335" actId="164"/>
          <ac:grpSpMkLst>
            <pc:docMk/>
            <pc:sldMk cId="2463274950" sldId="309"/>
            <ac:grpSpMk id="30" creationId="{4158B8D9-6A27-4CCD-839C-D73211D5475B}"/>
          </ac:grpSpMkLst>
        </pc:grpChg>
        <pc:grpChg chg="add mod">
          <ac:chgData name="Davide Di Vita" userId="8238969b-7589-49a7-850c-129f052e4e5c" providerId="ADAL" clId="{D8256E83-A0F9-46D3-9408-285A9F0CCBEB}" dt="2023-02-24T12:00:20.557" v="9335" actId="164"/>
          <ac:grpSpMkLst>
            <pc:docMk/>
            <pc:sldMk cId="2463274950" sldId="309"/>
            <ac:grpSpMk id="39" creationId="{0E4B8559-BEBD-B51E-B29C-78409EC77FA4}"/>
          </ac:grpSpMkLst>
        </pc:grp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8" creationId="{13B353AF-D24F-4F94-9D5A-B1175189AAB5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10" creationId="{952274A6-1575-438D-8D41-FD2B73059969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13" creationId="{76851EBE-CF66-4DC5-A4AA-E2FF5739BAF7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14" creationId="{512C08BB-CF3C-43FA-AA01-7382C2005692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15" creationId="{863D1ADE-DF81-4919-994D-4CC83E24EF74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16" creationId="{9BFC019B-322F-46DD-9A30-AAC9472EF513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17" creationId="{E2B587EA-5DEE-4763-A309-FA55FED41457}"/>
          </ac:cxnSpMkLst>
        </pc:cxnChg>
        <pc:cxnChg chg="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20" creationId="{E3B41BC2-36A7-41C0-AE63-739B9AF7E98C}"/>
          </ac:cxnSpMkLst>
        </pc:cxnChg>
        <pc:cxnChg chg="mod">
          <ac:chgData name="Davide Di Vita" userId="8238969b-7589-49a7-850c-129f052e4e5c" providerId="ADAL" clId="{D8256E83-A0F9-46D3-9408-285A9F0CCBEB}" dt="2023-02-24T11:53:19.118" v="9274" actId="692"/>
          <ac:cxnSpMkLst>
            <pc:docMk/>
            <pc:sldMk cId="2463274950" sldId="309"/>
            <ac:cxnSpMk id="22" creationId="{A9F93B2C-CD54-4651-B572-75F00F02CCF6}"/>
          </ac:cxnSpMkLst>
        </pc:cxnChg>
        <pc:cxnChg chg="mod">
          <ac:chgData name="Davide Di Vita" userId="8238969b-7589-49a7-850c-129f052e4e5c" providerId="ADAL" clId="{D8256E83-A0F9-46D3-9408-285A9F0CCBEB}" dt="2023-02-24T11:53:19.118" v="9274" actId="692"/>
          <ac:cxnSpMkLst>
            <pc:docMk/>
            <pc:sldMk cId="2463274950" sldId="309"/>
            <ac:cxnSpMk id="23" creationId="{BAC5EA05-DFA2-40A8-B441-62533534163F}"/>
          </ac:cxnSpMkLst>
        </pc:cxnChg>
        <pc:cxnChg chg="add mod">
          <ac:chgData name="Davide Di Vita" userId="8238969b-7589-49a7-850c-129f052e4e5c" providerId="ADAL" clId="{D8256E83-A0F9-46D3-9408-285A9F0CCBEB}" dt="2023-02-24T12:00:35.027" v="9336" actId="208"/>
          <ac:cxnSpMkLst>
            <pc:docMk/>
            <pc:sldMk cId="2463274950" sldId="309"/>
            <ac:cxnSpMk id="31" creationId="{54DF018A-B782-7557-0567-6A0BA493E90C}"/>
          </ac:cxnSpMkLst>
        </pc:cxnChg>
      </pc:sldChg>
      <pc:sldChg chg="add del">
        <pc:chgData name="Davide Di Vita" userId="8238969b-7589-49a7-850c-129f052e4e5c" providerId="ADAL" clId="{D8256E83-A0F9-46D3-9408-285A9F0CCBEB}" dt="2023-02-26T13:43:40.592" v="14342"/>
        <pc:sldMkLst>
          <pc:docMk/>
          <pc:sldMk cId="2500255803" sldId="312"/>
        </pc:sldMkLst>
      </pc:sldChg>
      <pc:sldChg chg="addSp delSp modSp add del mod ord delAnim">
        <pc:chgData name="Davide Di Vita" userId="8238969b-7589-49a7-850c-129f052e4e5c" providerId="ADAL" clId="{D8256E83-A0F9-46D3-9408-285A9F0CCBEB}" dt="2023-02-27T17:01:23.731" v="19191"/>
        <pc:sldMkLst>
          <pc:docMk/>
          <pc:sldMk cId="3859273207" sldId="319"/>
        </pc:sldMkLst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4" creationId="{24DA655E-46FB-6433-A634-840A7E12656F}"/>
          </ac:spMkLst>
        </pc:spChg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5" creationId="{CA9F733F-3E3B-2326-E451-AD9289246F1D}"/>
          </ac:spMkLst>
        </pc:spChg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6" creationId="{209E6B08-DD02-3C8A-167A-9F579E7DB285}"/>
          </ac:spMkLst>
        </pc:spChg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10" creationId="{E0D2F136-A4E2-6F7E-F378-5B2D60A0DF1C}"/>
          </ac:spMkLst>
        </pc:spChg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14" creationId="{95D9B0E9-9347-EEC9-9B50-B005C62DD689}"/>
          </ac:spMkLst>
        </pc:spChg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15" creationId="{94028EEE-16AB-051E-9DBA-D40724912862}"/>
          </ac:spMkLst>
        </pc:spChg>
        <pc:spChg chg="add mod">
          <ac:chgData name="Davide Di Vita" userId="8238969b-7589-49a7-850c-129f052e4e5c" providerId="ADAL" clId="{D8256E83-A0F9-46D3-9408-285A9F0CCBEB}" dt="2023-02-24T16:42:48.432" v="13380" actId="164"/>
          <ac:spMkLst>
            <pc:docMk/>
            <pc:sldMk cId="3859273207" sldId="319"/>
            <ac:spMk id="16" creationId="{88369322-42EB-9DEB-8768-8B373C330739}"/>
          </ac:spMkLst>
        </pc:spChg>
        <pc:spChg chg="add mod">
          <ac:chgData name="Davide Di Vita" userId="8238969b-7589-49a7-850c-129f052e4e5c" providerId="ADAL" clId="{D8256E83-A0F9-46D3-9408-285A9F0CCBEB}" dt="2023-02-24T16:42:48.432" v="13380" actId="164"/>
          <ac:spMkLst>
            <pc:docMk/>
            <pc:sldMk cId="3859273207" sldId="319"/>
            <ac:spMk id="21" creationId="{5BBDC988-AC65-A540-65B8-05474DFAAF61}"/>
          </ac:spMkLst>
        </pc:spChg>
        <pc:spChg chg="add mod">
          <ac:chgData name="Davide Di Vita" userId="8238969b-7589-49a7-850c-129f052e4e5c" providerId="ADAL" clId="{D8256E83-A0F9-46D3-9408-285A9F0CCBEB}" dt="2023-02-24T16:42:48.432" v="13380" actId="164"/>
          <ac:spMkLst>
            <pc:docMk/>
            <pc:sldMk cId="3859273207" sldId="319"/>
            <ac:spMk id="22" creationId="{572F201E-D2D5-0006-E174-B354C6121731}"/>
          </ac:spMkLst>
        </pc:spChg>
        <pc:spChg chg="add mod">
          <ac:chgData name="Davide Di Vita" userId="8238969b-7589-49a7-850c-129f052e4e5c" providerId="ADAL" clId="{D8256E83-A0F9-46D3-9408-285A9F0CCBEB}" dt="2023-02-24T16:42:48.432" v="13380" actId="164"/>
          <ac:spMkLst>
            <pc:docMk/>
            <pc:sldMk cId="3859273207" sldId="319"/>
            <ac:spMk id="27" creationId="{9D0723AF-83CB-06AC-3452-18DAC2FDA7D1}"/>
          </ac:spMkLst>
        </pc:spChg>
        <pc:spChg chg="add mod">
          <ac:chgData name="Davide Di Vita" userId="8238969b-7589-49a7-850c-129f052e4e5c" providerId="ADAL" clId="{D8256E83-A0F9-46D3-9408-285A9F0CCBEB}" dt="2023-02-24T16:42:48.432" v="13380" actId="164"/>
          <ac:spMkLst>
            <pc:docMk/>
            <pc:sldMk cId="3859273207" sldId="319"/>
            <ac:spMk id="37" creationId="{ED9B5E85-E23A-7F25-CEC0-9A59D6C13F75}"/>
          </ac:spMkLst>
        </pc:spChg>
        <pc:spChg chg="add mod">
          <ac:chgData name="Davide Di Vita" userId="8238969b-7589-49a7-850c-129f052e4e5c" providerId="ADAL" clId="{D8256E83-A0F9-46D3-9408-285A9F0CCBEB}" dt="2023-02-24T16:42:48.432" v="13380" actId="164"/>
          <ac:spMkLst>
            <pc:docMk/>
            <pc:sldMk cId="3859273207" sldId="319"/>
            <ac:spMk id="39" creationId="{E9BCFB27-E5BD-A78B-39DB-334C31547600}"/>
          </ac:spMkLst>
        </pc:spChg>
        <pc:spChg chg="add mod">
          <ac:chgData name="Davide Di Vita" userId="8238969b-7589-49a7-850c-129f052e4e5c" providerId="ADAL" clId="{D8256E83-A0F9-46D3-9408-285A9F0CCBEB}" dt="2023-02-24T16:43:07.569" v="13388" actId="1076"/>
          <ac:spMkLst>
            <pc:docMk/>
            <pc:sldMk cId="3859273207" sldId="319"/>
            <ac:spMk id="40" creationId="{4F623B54-ACD8-D44E-12BD-15D95890E7BD}"/>
          </ac:spMkLst>
        </pc:spChg>
        <pc:spChg chg="add del mod">
          <ac:chgData name="Davide Di Vita" userId="8238969b-7589-49a7-850c-129f052e4e5c" providerId="ADAL" clId="{D8256E83-A0F9-46D3-9408-285A9F0CCBEB}" dt="2023-02-24T16:43:14.674" v="13389" actId="478"/>
          <ac:spMkLst>
            <pc:docMk/>
            <pc:sldMk cId="3859273207" sldId="319"/>
            <ac:spMk id="43" creationId="{03D82702-FC26-5C7C-D470-D374340B97FD}"/>
          </ac:spMkLst>
        </pc:spChg>
        <pc:spChg chg="mod">
          <ac:chgData name="Davide Di Vita" userId="8238969b-7589-49a7-850c-129f052e4e5c" providerId="ADAL" clId="{D8256E83-A0F9-46D3-9408-285A9F0CCBEB}" dt="2023-02-24T16:43:18.622" v="13390"/>
          <ac:spMkLst>
            <pc:docMk/>
            <pc:sldMk cId="3859273207" sldId="319"/>
            <ac:spMk id="46" creationId="{7F021712-685A-74E3-9E5B-B5C9AF39E49C}"/>
          </ac:spMkLst>
        </pc:spChg>
        <pc:spChg chg="mod">
          <ac:chgData name="Davide Di Vita" userId="8238969b-7589-49a7-850c-129f052e4e5c" providerId="ADAL" clId="{D8256E83-A0F9-46D3-9408-285A9F0CCBEB}" dt="2023-02-24T16:43:18.622" v="13390"/>
          <ac:spMkLst>
            <pc:docMk/>
            <pc:sldMk cId="3859273207" sldId="319"/>
            <ac:spMk id="48" creationId="{EC8B7A0A-F515-9533-FA14-13747881B702}"/>
          </ac:spMkLst>
        </pc:spChg>
        <pc:spChg chg="mod">
          <ac:chgData name="Davide Di Vita" userId="8238969b-7589-49a7-850c-129f052e4e5c" providerId="ADAL" clId="{D8256E83-A0F9-46D3-9408-285A9F0CCBEB}" dt="2023-02-24T16:43:18.622" v="13390"/>
          <ac:spMkLst>
            <pc:docMk/>
            <pc:sldMk cId="3859273207" sldId="319"/>
            <ac:spMk id="49" creationId="{CBD184CD-65A2-9F67-3279-F443DD1C1F37}"/>
          </ac:spMkLst>
        </pc:spChg>
        <pc:spChg chg="mod">
          <ac:chgData name="Davide Di Vita" userId="8238969b-7589-49a7-850c-129f052e4e5c" providerId="ADAL" clId="{D8256E83-A0F9-46D3-9408-285A9F0CCBEB}" dt="2023-02-24T16:43:18.622" v="13390"/>
          <ac:spMkLst>
            <pc:docMk/>
            <pc:sldMk cId="3859273207" sldId="319"/>
            <ac:spMk id="50" creationId="{F016BDBA-251E-9C81-C0C9-CD7D55080B07}"/>
          </ac:spMkLst>
        </pc:spChg>
        <pc:spChg chg="mod">
          <ac:chgData name="Davide Di Vita" userId="8238969b-7589-49a7-850c-129f052e4e5c" providerId="ADAL" clId="{D8256E83-A0F9-46D3-9408-285A9F0CCBEB}" dt="2023-02-24T16:43:18.622" v="13390"/>
          <ac:spMkLst>
            <pc:docMk/>
            <pc:sldMk cId="3859273207" sldId="319"/>
            <ac:spMk id="51" creationId="{4D7FBD30-5C9A-4914-E888-FC9A2093A84D}"/>
          </ac:spMkLst>
        </pc:spChg>
        <pc:spChg chg="mod">
          <ac:chgData name="Davide Di Vita" userId="8238969b-7589-49a7-850c-129f052e4e5c" providerId="ADAL" clId="{D8256E83-A0F9-46D3-9408-285A9F0CCBEB}" dt="2023-02-24T16:43:18.622" v="13390"/>
          <ac:spMkLst>
            <pc:docMk/>
            <pc:sldMk cId="3859273207" sldId="319"/>
            <ac:spMk id="52" creationId="{6570E744-3F2A-B8D7-B84B-41006334DA97}"/>
          </ac:spMkLst>
        </pc:spChg>
        <pc:spChg chg="add mod">
          <ac:chgData name="Davide Di Vita" userId="8238969b-7589-49a7-850c-129f052e4e5c" providerId="ADAL" clId="{D8256E83-A0F9-46D3-9408-285A9F0CCBEB}" dt="2023-02-24T16:43:42.100" v="13400" actId="14100"/>
          <ac:spMkLst>
            <pc:docMk/>
            <pc:sldMk cId="3859273207" sldId="319"/>
            <ac:spMk id="53" creationId="{31C1F345-87AC-9F67-8904-2D830EBCB9F2}"/>
          </ac:spMkLst>
        </pc:spChg>
        <pc:spChg chg="mod">
          <ac:chgData name="Davide Di Vita" userId="8238969b-7589-49a7-850c-129f052e4e5c" providerId="ADAL" clId="{D8256E83-A0F9-46D3-9408-285A9F0CCBEB}" dt="2023-02-27T10:40:44.421" v="16319" actId="1076"/>
          <ac:spMkLst>
            <pc:docMk/>
            <pc:sldMk cId="3859273207" sldId="319"/>
            <ac:spMk id="62" creationId="{74EFB146-5D74-437E-AB0B-F000EB5C64FF}"/>
          </ac:spMkLst>
        </pc:spChg>
        <pc:grpChg chg="del">
          <ac:chgData name="Davide Di Vita" userId="8238969b-7589-49a7-850c-129f052e4e5c" providerId="ADAL" clId="{D8256E83-A0F9-46D3-9408-285A9F0CCBEB}" dt="2023-02-24T16:42:24.499" v="13377" actId="478"/>
          <ac:grpSpMkLst>
            <pc:docMk/>
            <pc:sldMk cId="3859273207" sldId="319"/>
            <ac:grpSpMk id="36" creationId="{8D045141-7889-4301-BB11-4E82C9C75588}"/>
          </ac:grpSpMkLst>
        </pc:grpChg>
        <pc:grpChg chg="add mod">
          <ac:chgData name="Davide Di Vita" userId="8238969b-7589-49a7-850c-129f052e4e5c" providerId="ADAL" clId="{D8256E83-A0F9-46D3-9408-285A9F0CCBEB}" dt="2023-02-24T16:42:54.678" v="13382" actId="1076"/>
          <ac:grpSpMkLst>
            <pc:docMk/>
            <pc:sldMk cId="3859273207" sldId="319"/>
            <ac:grpSpMk id="44" creationId="{FA95F5B5-8015-80B8-56F1-424589EDA763}"/>
          </ac:grpSpMkLst>
        </pc:grpChg>
        <pc:grpChg chg="add mod">
          <ac:chgData name="Davide Di Vita" userId="8238969b-7589-49a7-850c-129f052e4e5c" providerId="ADAL" clId="{D8256E83-A0F9-46D3-9408-285A9F0CCBEB}" dt="2023-02-24T16:43:30.612" v="13394" actId="1076"/>
          <ac:grpSpMkLst>
            <pc:docMk/>
            <pc:sldMk cId="3859273207" sldId="319"/>
            <ac:grpSpMk id="45" creationId="{7AECCF23-CBF1-1494-C48D-8BD4F12820BC}"/>
          </ac:grpSpMkLst>
        </pc:grpChg>
        <pc:grpChg chg="del">
          <ac:chgData name="Davide Di Vita" userId="8238969b-7589-49a7-850c-129f052e4e5c" providerId="ADAL" clId="{D8256E83-A0F9-46D3-9408-285A9F0CCBEB}" dt="2023-02-24T16:43:27.026" v="13393" actId="478"/>
          <ac:grpSpMkLst>
            <pc:docMk/>
            <pc:sldMk cId="3859273207" sldId="319"/>
            <ac:grpSpMk id="76" creationId="{6CF8277C-0DB0-42BD-9517-911351E1CEAD}"/>
          </ac:grpSpMkLst>
        </pc:grpChg>
        <pc:cxnChg chg="mod">
          <ac:chgData name="Davide Di Vita" userId="8238969b-7589-49a7-850c-129f052e4e5c" providerId="ADAL" clId="{D8256E83-A0F9-46D3-9408-285A9F0CCBEB}" dt="2023-02-27T10:40:31.861" v="16317" actId="208"/>
          <ac:cxnSpMkLst>
            <pc:docMk/>
            <pc:sldMk cId="3859273207" sldId="319"/>
            <ac:cxnSpMk id="56" creationId="{F5D6F8B4-C13C-415B-B1F8-B92D6CC2F608}"/>
          </ac:cxnSpMkLst>
        </pc:cxnChg>
        <pc:cxnChg chg="mod">
          <ac:chgData name="Davide Di Vita" userId="8238969b-7589-49a7-850c-129f052e4e5c" providerId="ADAL" clId="{D8256E83-A0F9-46D3-9408-285A9F0CCBEB}" dt="2023-02-27T10:41:10.321" v="16324" actId="14100"/>
          <ac:cxnSpMkLst>
            <pc:docMk/>
            <pc:sldMk cId="3859273207" sldId="319"/>
            <ac:cxnSpMk id="57" creationId="{DDEBB799-8F83-4155-A59C-7EF0434B7CCC}"/>
          </ac:cxnSpMkLst>
        </pc:cxnChg>
        <pc:cxnChg chg="mod">
          <ac:chgData name="Davide Di Vita" userId="8238969b-7589-49a7-850c-129f052e4e5c" providerId="ADAL" clId="{D8256E83-A0F9-46D3-9408-285A9F0CCBEB}" dt="2023-02-27T10:40:55.581" v="16321" actId="14100"/>
          <ac:cxnSpMkLst>
            <pc:docMk/>
            <pc:sldMk cId="3859273207" sldId="319"/>
            <ac:cxnSpMk id="58" creationId="{8692BAA1-2DA8-44F0-A5E8-662FB26ECE24}"/>
          </ac:cxnSpMkLst>
        </pc:cxnChg>
        <pc:cxnChg chg="mod">
          <ac:chgData name="Davide Di Vita" userId="8238969b-7589-49a7-850c-129f052e4e5c" providerId="ADAL" clId="{D8256E83-A0F9-46D3-9408-285A9F0CCBEB}" dt="2023-02-27T10:40:52.959" v="16320" actId="14100"/>
          <ac:cxnSpMkLst>
            <pc:docMk/>
            <pc:sldMk cId="3859273207" sldId="319"/>
            <ac:cxnSpMk id="59" creationId="{419E3DD2-5CD5-410F-A66A-C73CC2E28BBC}"/>
          </ac:cxnSpMkLst>
        </pc:cxnChg>
        <pc:cxnChg chg="mod">
          <ac:chgData name="Davide Di Vita" userId="8238969b-7589-49a7-850c-129f052e4e5c" providerId="ADAL" clId="{D8256E83-A0F9-46D3-9408-285A9F0CCBEB}" dt="2023-02-27T10:41:03.666" v="16323" actId="14100"/>
          <ac:cxnSpMkLst>
            <pc:docMk/>
            <pc:sldMk cId="3859273207" sldId="319"/>
            <ac:cxnSpMk id="60" creationId="{755CBFE9-1862-457B-9FE9-36758AF29B4D}"/>
          </ac:cxnSpMkLst>
        </pc:cxnChg>
      </pc:sldChg>
      <pc:sldChg chg="modSp add del">
        <pc:chgData name="Davide Di Vita" userId="8238969b-7589-49a7-850c-129f052e4e5c" providerId="ADAL" clId="{D8256E83-A0F9-46D3-9408-285A9F0CCBEB}" dt="2023-02-21T10:37:20.083" v="292"/>
        <pc:sldMkLst>
          <pc:docMk/>
          <pc:sldMk cId="4079665709" sldId="323"/>
        </pc:sldMkLst>
        <pc:spChg chg="mod">
          <ac:chgData name="Davide Di Vita" userId="8238969b-7589-49a7-850c-129f052e4e5c" providerId="ADAL" clId="{D8256E83-A0F9-46D3-9408-285A9F0CCBEB}" dt="2023-02-21T10:37:15.415" v="291"/>
          <ac:spMkLst>
            <pc:docMk/>
            <pc:sldMk cId="4079665709" sldId="323"/>
            <ac:spMk id="2" creationId="{2F5BD593-3277-46BB-B70C-BE5FA61EAEB3}"/>
          </ac:spMkLst>
        </pc:spChg>
      </pc:sldChg>
      <pc:sldChg chg="addSp delSp modSp add del mod ord">
        <pc:chgData name="Davide Di Vita" userId="8238969b-7589-49a7-850c-129f052e4e5c" providerId="ADAL" clId="{D8256E83-A0F9-46D3-9408-285A9F0CCBEB}" dt="2023-02-27T17:01:23.731" v="19191"/>
        <pc:sldMkLst>
          <pc:docMk/>
          <pc:sldMk cId="4090447589" sldId="655"/>
        </pc:sldMkLst>
        <pc:spChg chg="del mod">
          <ac:chgData name="Davide Di Vita" userId="8238969b-7589-49a7-850c-129f052e4e5c" providerId="ADAL" clId="{D8256E83-A0F9-46D3-9408-285A9F0CCBEB}" dt="2023-02-27T16:44:59.337" v="18913" actId="478"/>
          <ac:spMkLst>
            <pc:docMk/>
            <pc:sldMk cId="4090447589" sldId="655"/>
            <ac:spMk id="2" creationId="{35ECE739-1ADC-50BC-3342-579FB8BF6A66}"/>
          </ac:spMkLst>
        </pc:spChg>
        <pc:spChg chg="del">
          <ac:chgData name="Davide Di Vita" userId="8238969b-7589-49a7-850c-129f052e4e5c" providerId="ADAL" clId="{D8256E83-A0F9-46D3-9408-285A9F0CCBEB}" dt="2023-02-27T16:34:48.342" v="18715" actId="478"/>
          <ac:spMkLst>
            <pc:docMk/>
            <pc:sldMk cId="4090447589" sldId="655"/>
            <ac:spMk id="4" creationId="{4D11A4A3-9D06-7AFD-CC3A-DE065C73F032}"/>
          </ac:spMkLst>
        </pc:spChg>
        <pc:spChg chg="add del mod">
          <ac:chgData name="Davide Di Vita" userId="8238969b-7589-49a7-850c-129f052e4e5c" providerId="ADAL" clId="{D8256E83-A0F9-46D3-9408-285A9F0CCBEB}" dt="2023-02-27T16:35:19.107" v="18717" actId="478"/>
          <ac:spMkLst>
            <pc:docMk/>
            <pc:sldMk cId="4090447589" sldId="655"/>
            <ac:spMk id="6" creationId="{3EE30E6F-3F9B-EC8E-3162-B44CC2B2E3D3}"/>
          </ac:spMkLst>
        </pc:spChg>
        <pc:spChg chg="add mod">
          <ac:chgData name="Davide Di Vita" userId="8238969b-7589-49a7-850c-129f052e4e5c" providerId="ADAL" clId="{D8256E83-A0F9-46D3-9408-285A9F0CCBEB}" dt="2023-02-27T16:44:54.803" v="18912" actId="1035"/>
          <ac:spMkLst>
            <pc:docMk/>
            <pc:sldMk cId="4090447589" sldId="655"/>
            <ac:spMk id="7" creationId="{01D80304-510D-CEAD-58A7-3ADE281E53EB}"/>
          </ac:spMkLst>
        </pc:spChg>
        <pc:spChg chg="del mod topLvl">
          <ac:chgData name="Davide Di Vita" userId="8238969b-7589-49a7-850c-129f052e4e5c" providerId="ADAL" clId="{D8256E83-A0F9-46D3-9408-285A9F0CCBEB}" dt="2023-02-27T16:40:26.537" v="18757" actId="478"/>
          <ac:spMkLst>
            <pc:docMk/>
            <pc:sldMk cId="4090447589" sldId="655"/>
            <ac:spMk id="8" creationId="{444057B7-A1EA-0B45-8FAA-DDB9C6B01BCE}"/>
          </ac:spMkLst>
        </pc:spChg>
        <pc:spChg chg="del mod topLvl">
          <ac:chgData name="Davide Di Vita" userId="8238969b-7589-49a7-850c-129f052e4e5c" providerId="ADAL" clId="{D8256E83-A0F9-46D3-9408-285A9F0CCBEB}" dt="2023-02-27T16:40:31.442" v="18758" actId="478"/>
          <ac:spMkLst>
            <pc:docMk/>
            <pc:sldMk cId="4090447589" sldId="655"/>
            <ac:spMk id="9" creationId="{6F2FBE86-D759-9F42-A27A-79E70C7129F9}"/>
          </ac:spMkLst>
        </pc:spChg>
        <pc:spChg chg="add mod">
          <ac:chgData name="Davide Di Vita" userId="8238969b-7589-49a7-850c-129f052e4e5c" providerId="ADAL" clId="{D8256E83-A0F9-46D3-9408-285A9F0CCBEB}" dt="2023-02-27T16:52:36.358" v="19185" actId="1037"/>
          <ac:spMkLst>
            <pc:docMk/>
            <pc:sldMk cId="4090447589" sldId="655"/>
            <ac:spMk id="13" creationId="{EEF9923E-C801-4756-FBA7-720CB4355463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16" creationId="{2CE47488-A801-D76A-5F0E-AEE1D7D366C9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17" creationId="{880FDFF0-4B81-711A-6D34-95C1F67E16BA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19" creationId="{75EB032A-E65B-A67B-53F3-3504D0432C08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20" creationId="{17613359-927D-0986-1878-456860BD8FEF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21" creationId="{F08C51BC-8D8C-9ADA-CF83-F6F0152BFDB2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23" creationId="{3837354E-D277-585A-ED6E-F97F17A7255D}"/>
          </ac:spMkLst>
        </pc:spChg>
        <pc:spChg chg="mod topLvl">
          <ac:chgData name="Davide Di Vita" userId="8238969b-7589-49a7-850c-129f052e4e5c" providerId="ADAL" clId="{D8256E83-A0F9-46D3-9408-285A9F0CCBEB}" dt="2023-02-27T16:56:32.644" v="19189" actId="790"/>
          <ac:spMkLst>
            <pc:docMk/>
            <pc:sldMk cId="4090447589" sldId="655"/>
            <ac:spMk id="24" creationId="{F8EE948C-F9F6-427F-DE63-AD4B0302165D}"/>
          </ac:spMkLst>
        </pc:spChg>
        <pc:spChg chg="mod topLvl">
          <ac:chgData name="Davide Di Vita" userId="8238969b-7589-49a7-850c-129f052e4e5c" providerId="ADAL" clId="{D8256E83-A0F9-46D3-9408-285A9F0CCBEB}" dt="2023-02-27T16:56:32.644" v="19189" actId="790"/>
          <ac:spMkLst>
            <pc:docMk/>
            <pc:sldMk cId="4090447589" sldId="655"/>
            <ac:spMk id="25" creationId="{04D9EBE3-3657-3896-71A3-DBB78A0A4BEA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26" creationId="{14710279-160B-86C6-32E2-A98B13A2A78E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35" creationId="{7718FAD3-CE5A-3EB2-A875-211411B899C3}"/>
          </ac:spMkLst>
        </pc:spChg>
        <pc:spChg chg="mod">
          <ac:chgData name="Davide Di Vita" userId="8238969b-7589-49a7-850c-129f052e4e5c" providerId="ADAL" clId="{D8256E83-A0F9-46D3-9408-285A9F0CCBEB}" dt="2023-02-27T16:52:49.136" v="19187" actId="1076"/>
          <ac:spMkLst>
            <pc:docMk/>
            <pc:sldMk cId="4090447589" sldId="655"/>
            <ac:spMk id="37" creationId="{2D937BD8-C12F-2D01-059C-6074E6847F63}"/>
          </ac:spMkLst>
        </pc:spChg>
        <pc:spChg chg="mod">
          <ac:chgData name="Davide Di Vita" userId="8238969b-7589-49a7-850c-129f052e4e5c" providerId="ADAL" clId="{D8256E83-A0F9-46D3-9408-285A9F0CCBEB}" dt="2023-02-27T16:52:07.440" v="19139"/>
          <ac:spMkLst>
            <pc:docMk/>
            <pc:sldMk cId="4090447589" sldId="655"/>
            <ac:spMk id="38" creationId="{9AE94BA2-610B-BDFF-DAFB-6764AACF9D53}"/>
          </ac:spMkLst>
        </pc:spChg>
        <pc:spChg chg="mod">
          <ac:chgData name="Davide Di Vita" userId="8238969b-7589-49a7-850c-129f052e4e5c" providerId="ADAL" clId="{D8256E83-A0F9-46D3-9408-285A9F0CCBEB}" dt="2023-02-27T16:54:27.132" v="19188" actId="207"/>
          <ac:spMkLst>
            <pc:docMk/>
            <pc:sldMk cId="4090447589" sldId="655"/>
            <ac:spMk id="40" creationId="{660F5E34-50C9-A115-1D85-71161423EEEB}"/>
          </ac:spMkLst>
        </pc:spChg>
        <pc:spChg chg="add del mod">
          <ac:chgData name="Davide Di Vita" userId="8238969b-7589-49a7-850c-129f052e4e5c" providerId="ADAL" clId="{D8256E83-A0F9-46D3-9408-285A9F0CCBEB}" dt="2023-02-27T16:50:56.978" v="19069" actId="478"/>
          <ac:spMkLst>
            <pc:docMk/>
            <pc:sldMk cId="4090447589" sldId="655"/>
            <ac:spMk id="68" creationId="{04CC10D1-6FC8-C43C-5225-DACE4C0C9FAE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71" creationId="{4D9A5BCC-F09E-806C-D6D6-BDE3DDF78F31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74" creationId="{E2CD9012-D580-9B63-5751-F885AA109B7E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75" creationId="{C2C2B61F-0E67-E5E5-95A6-E1C51E78500A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80" creationId="{33B379D0-A678-B927-9A13-3121439D8A0B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81" creationId="{C2696520-68E0-54F3-112A-5B94F06FD93C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82" creationId="{713FEC45-6A6A-2CB5-979F-061979D57915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83" creationId="{1CE15394-A7AA-BC9D-2F26-412F57FC9348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84" creationId="{794FF554-169B-C944-2B64-D30077A4597F}"/>
          </ac:spMkLst>
        </pc:spChg>
        <pc:spChg chg="mod topLvl">
          <ac:chgData name="Davide Di Vita" userId="8238969b-7589-49a7-850c-129f052e4e5c" providerId="ADAL" clId="{D8256E83-A0F9-46D3-9408-285A9F0CCBEB}" dt="2023-02-27T16:52:07.442" v="19143"/>
          <ac:spMkLst>
            <pc:docMk/>
            <pc:sldMk cId="4090447589" sldId="655"/>
            <ac:spMk id="85" creationId="{3D0EB90E-6358-220D-720D-417E75CF1DE8}"/>
          </ac:spMkLst>
        </pc:spChg>
        <pc:spChg chg="add mod">
          <ac:chgData name="Davide Di Vita" userId="8238969b-7589-49a7-850c-129f052e4e5c" providerId="ADAL" clId="{D8256E83-A0F9-46D3-9408-285A9F0CCBEB}" dt="2023-02-27T16:52:12.545" v="19151" actId="1038"/>
          <ac:spMkLst>
            <pc:docMk/>
            <pc:sldMk cId="4090447589" sldId="655"/>
            <ac:spMk id="107" creationId="{1058BF9E-360A-C3A9-9A83-9778492A217A}"/>
          </ac:spMkLst>
        </pc:spChg>
        <pc:spChg chg="add mod">
          <ac:chgData name="Davide Di Vita" userId="8238969b-7589-49a7-850c-129f052e4e5c" providerId="ADAL" clId="{D8256E83-A0F9-46D3-9408-285A9F0CCBEB}" dt="2023-02-27T16:51:15.889" v="19083" actId="1037"/>
          <ac:spMkLst>
            <pc:docMk/>
            <pc:sldMk cId="4090447589" sldId="655"/>
            <ac:spMk id="108" creationId="{0FF585ED-CA35-5699-1DE1-1A4ACE560739}"/>
          </ac:spMkLst>
        </pc:spChg>
        <pc:spChg chg="add mod">
          <ac:chgData name="Davide Di Vita" userId="8238969b-7589-49a7-850c-129f052e4e5c" providerId="ADAL" clId="{D8256E83-A0F9-46D3-9408-285A9F0CCBEB}" dt="2023-02-27T16:52:07.439" v="19137"/>
          <ac:spMkLst>
            <pc:docMk/>
            <pc:sldMk cId="4090447589" sldId="655"/>
            <ac:spMk id="109" creationId="{E7CC649A-BB00-DF95-C774-906150E0A8FB}"/>
          </ac:spMkLst>
        </pc:spChg>
        <pc:spChg chg="add mod">
          <ac:chgData name="Davide Di Vita" userId="8238969b-7589-49a7-850c-129f052e4e5c" providerId="ADAL" clId="{D8256E83-A0F9-46D3-9408-285A9F0CCBEB}" dt="2023-02-27T16:52:00.361" v="19135"/>
          <ac:spMkLst>
            <pc:docMk/>
            <pc:sldMk cId="4090447589" sldId="655"/>
            <ac:spMk id="110" creationId="{4A063E6E-7D74-80CB-24E6-3E22410E1DD9}"/>
          </ac:spMkLst>
        </pc:spChg>
        <pc:grpChg chg="del">
          <ac:chgData name="Davide Di Vita" userId="8238969b-7589-49a7-850c-129f052e4e5c" providerId="ADAL" clId="{D8256E83-A0F9-46D3-9408-285A9F0CCBEB}" dt="2023-02-27T16:39:10.874" v="18729" actId="165"/>
          <ac:grpSpMkLst>
            <pc:docMk/>
            <pc:sldMk cId="4090447589" sldId="655"/>
            <ac:grpSpMk id="3" creationId="{B2165E4E-771D-6E8D-100B-724C3FD433C7}"/>
          </ac:grpSpMkLst>
        </pc:grpChg>
        <pc:grpChg chg="del">
          <ac:chgData name="Davide Di Vita" userId="8238969b-7589-49a7-850c-129f052e4e5c" providerId="ADAL" clId="{D8256E83-A0F9-46D3-9408-285A9F0CCBEB}" dt="2023-02-27T16:39:26.557" v="18732" actId="165"/>
          <ac:grpSpMkLst>
            <pc:docMk/>
            <pc:sldMk cId="4090447589" sldId="655"/>
            <ac:grpSpMk id="5" creationId="{9638540E-0E08-C5D9-9BCD-D6FA4670C152}"/>
          </ac:grpSpMkLst>
        </pc:grpChg>
        <pc:grpChg chg="add mod">
          <ac:chgData name="Davide Di Vita" userId="8238969b-7589-49a7-850c-129f052e4e5c" providerId="ADAL" clId="{D8256E83-A0F9-46D3-9408-285A9F0CCBEB}" dt="2023-02-27T16:45:04.601" v="18915" actId="1076"/>
          <ac:grpSpMkLst>
            <pc:docMk/>
            <pc:sldMk cId="4090447589" sldId="655"/>
            <ac:grpSpMk id="12" creationId="{4F461FB7-47F2-BF57-DBA3-3F5D4C675838}"/>
          </ac:grpSpMkLst>
        </pc:grpChg>
        <pc:grpChg chg="add mod">
          <ac:chgData name="Davide Di Vita" userId="8238969b-7589-49a7-850c-129f052e4e5c" providerId="ADAL" clId="{D8256E83-A0F9-46D3-9408-285A9F0CCBEB}" dt="2023-02-27T16:52:07.440" v="19139"/>
          <ac:grpSpMkLst>
            <pc:docMk/>
            <pc:sldMk cId="4090447589" sldId="655"/>
            <ac:grpSpMk id="14" creationId="{0EFD5178-6EA0-9A4B-28C3-E98692333C1D}"/>
          </ac:grpSpMkLst>
        </pc:grpChg>
        <pc:grpChg chg="mod">
          <ac:chgData name="Davide Di Vita" userId="8238969b-7589-49a7-850c-129f052e4e5c" providerId="ADAL" clId="{D8256E83-A0F9-46D3-9408-285A9F0CCBEB}" dt="2023-02-27T16:44:35.757" v="18899" actId="164"/>
          <ac:grpSpMkLst>
            <pc:docMk/>
            <pc:sldMk cId="4090447589" sldId="655"/>
            <ac:grpSpMk id="36" creationId="{A00B4308-D561-504F-627E-67B56D2C9E0E}"/>
          </ac:grpSpMkLst>
        </pc:grpChg>
        <pc:grpChg chg="add mod">
          <ac:chgData name="Davide Di Vita" userId="8238969b-7589-49a7-850c-129f052e4e5c" providerId="ADAL" clId="{D8256E83-A0F9-46D3-9408-285A9F0CCBEB}" dt="2023-02-27T16:45:08.369" v="18916" actId="1076"/>
          <ac:grpSpMkLst>
            <pc:docMk/>
            <pc:sldMk cId="4090447589" sldId="655"/>
            <ac:grpSpMk id="69" creationId="{32000729-1B1C-FFF0-CEF7-29A3C091A05F}"/>
          </ac:grpSpMkLst>
        </pc:grpChg>
        <pc:grpChg chg="add del mod">
          <ac:chgData name="Davide Di Vita" userId="8238969b-7589-49a7-850c-129f052e4e5c" providerId="ADAL" clId="{D8256E83-A0F9-46D3-9408-285A9F0CCBEB}" dt="2023-02-27T16:47:39.181" v="18970" actId="165"/>
          <ac:grpSpMkLst>
            <pc:docMk/>
            <pc:sldMk cId="4090447589" sldId="655"/>
            <ac:grpSpMk id="70" creationId="{3281F7BC-23F1-3DDC-14EA-357AB3FC2F91}"/>
          </ac:grpSpMkLst>
        </pc:grpChg>
        <pc:grpChg chg="add mod">
          <ac:chgData name="Davide Di Vita" userId="8238969b-7589-49a7-850c-129f052e4e5c" providerId="ADAL" clId="{D8256E83-A0F9-46D3-9408-285A9F0CCBEB}" dt="2023-02-27T16:52:07.442" v="19143"/>
          <ac:grpSpMkLst>
            <pc:docMk/>
            <pc:sldMk cId="4090447589" sldId="655"/>
            <ac:grpSpMk id="101" creationId="{CBE7CA29-DEC7-0073-4672-E27E858229B7}"/>
          </ac:grpSpMkLst>
        </pc:grpChg>
        <pc:grpChg chg="add mod">
          <ac:chgData name="Davide Di Vita" userId="8238969b-7589-49a7-850c-129f052e4e5c" providerId="ADAL" clId="{D8256E83-A0F9-46D3-9408-285A9F0CCBEB}" dt="2023-02-27T16:52:43.059" v="19186" actId="1076"/>
          <ac:grpSpMkLst>
            <pc:docMk/>
            <pc:sldMk cId="4090447589" sldId="655"/>
            <ac:grpSpMk id="111" creationId="{349462F0-7D47-F249-774B-AA8CF24BF16D}"/>
          </ac:grpSpMkLst>
        </pc:grpChg>
        <pc:graphicFrameChg chg="add del mod">
          <ac:chgData name="Davide Di Vita" userId="8238969b-7589-49a7-850c-129f052e4e5c" providerId="ADAL" clId="{D8256E83-A0F9-46D3-9408-285A9F0CCBEB}" dt="2023-02-27T16:36:17.312" v="18722" actId="478"/>
          <ac:graphicFrameMkLst>
            <pc:docMk/>
            <pc:sldMk cId="4090447589" sldId="655"/>
            <ac:graphicFrameMk id="10" creationId="{561CC0E8-1A1C-10CF-8549-F662B88DB61B}"/>
          </ac:graphicFrameMkLst>
        </pc:graphicFrameChg>
        <pc:picChg chg="add mod">
          <ac:chgData name="Davide Di Vita" userId="8238969b-7589-49a7-850c-129f052e4e5c" providerId="ADAL" clId="{D8256E83-A0F9-46D3-9408-285A9F0CCBEB}" dt="2023-02-27T16:52:36.358" v="19185" actId="1037"/>
          <ac:picMkLst>
            <pc:docMk/>
            <pc:sldMk cId="4090447589" sldId="655"/>
            <ac:picMk id="11" creationId="{0995C995-B771-9DD4-6EE9-5B7C826EA417}"/>
          </ac:picMkLst>
        </pc:picChg>
        <pc:picChg chg="del mod topLvl">
          <ac:chgData name="Davide Di Vita" userId="8238969b-7589-49a7-850c-129f052e4e5c" providerId="ADAL" clId="{D8256E83-A0F9-46D3-9408-285A9F0CCBEB}" dt="2023-02-27T16:39:18.186" v="18730" actId="478"/>
          <ac:picMkLst>
            <pc:docMk/>
            <pc:sldMk cId="4090447589" sldId="655"/>
            <ac:picMk id="15" creationId="{9917F40E-7DC6-2B07-8EEA-D4F9F57D8BB8}"/>
          </ac:picMkLst>
        </pc:picChg>
        <pc:picChg chg="mod topLvl">
          <ac:chgData name="Davide Di Vita" userId="8238969b-7589-49a7-850c-129f052e4e5c" providerId="ADAL" clId="{D8256E83-A0F9-46D3-9408-285A9F0CCBEB}" dt="2023-02-27T16:44:19.410" v="18893" actId="1076"/>
          <ac:picMkLst>
            <pc:docMk/>
            <pc:sldMk cId="4090447589" sldId="655"/>
            <ac:picMk id="18" creationId="{E38FC9A5-95FF-2609-3A99-7677737F9B7C}"/>
          </ac:picMkLst>
        </pc:picChg>
        <pc:picChg chg="mod">
          <ac:chgData name="Davide Di Vita" userId="8238969b-7589-49a7-850c-129f052e4e5c" providerId="ADAL" clId="{D8256E83-A0F9-46D3-9408-285A9F0CCBEB}" dt="2023-02-27T16:52:22.327" v="19152"/>
          <ac:picMkLst>
            <pc:docMk/>
            <pc:sldMk cId="4090447589" sldId="655"/>
            <ac:picMk id="112" creationId="{32A767BA-77C2-D595-0DF1-54D07E6E420C}"/>
          </ac:picMkLst>
        </pc:picChg>
        <pc:picChg chg="mod">
          <ac:chgData name="Davide Di Vita" userId="8238969b-7589-49a7-850c-129f052e4e5c" providerId="ADAL" clId="{D8256E83-A0F9-46D3-9408-285A9F0CCBEB}" dt="2023-02-27T16:52:22.327" v="19152"/>
          <ac:picMkLst>
            <pc:docMk/>
            <pc:sldMk cId="4090447589" sldId="655"/>
            <ac:picMk id="113" creationId="{2389A0DC-5FF5-8F3B-DC7D-CC1AF235B5B9}"/>
          </ac:picMkLst>
        </pc:picChg>
        <pc:picChg chg="mod">
          <ac:chgData name="Davide Di Vita" userId="8238969b-7589-49a7-850c-129f052e4e5c" providerId="ADAL" clId="{D8256E83-A0F9-46D3-9408-285A9F0CCBEB}" dt="2023-02-27T16:52:22.327" v="19152"/>
          <ac:picMkLst>
            <pc:docMk/>
            <pc:sldMk cId="4090447589" sldId="655"/>
            <ac:picMk id="115" creationId="{28098403-C919-0350-088C-BC2847C3AAD9}"/>
          </ac:picMkLst>
        </pc:pic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39" creationId="{68CFD229-A773-2F56-EB2D-AE15607EC256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1" creationId="{C4E9B4CF-19B0-FB99-8B2D-53148F4ABFE2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2" creationId="{86B30057-1812-B839-0422-DA353A244C6E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3" creationId="{6CC984C3-AB3E-6C0B-FDD4-8BCD34A5A570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4" creationId="{00B0E1B5-1B94-F6E6-3ADE-6E8BD596DFD8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5" creationId="{196F9B2A-1D2A-130A-1904-948EC516733E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6" creationId="{79890B61-F54F-E64D-CE42-91451D104776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7" creationId="{13E022DE-AB82-8062-7426-81C2D27581C1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8" creationId="{358BC3EA-E81B-5846-9491-8BA42EC198BA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49" creationId="{FFF10162-AF92-D065-2BD5-E2D171295E51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0" creationId="{FA336B01-3F8B-3795-6326-7235F25E818E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1" creationId="{F05D2885-1578-8D5F-9353-412A3961EB9E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2" creationId="{553EE4DA-ED5D-B6EF-4778-AA93F602B3F1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3" creationId="{3AF24116-9592-AE76-EAC7-633BA55622F4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4" creationId="{19BDF057-A389-CF1F-87D8-E2564E4BEBDB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5" creationId="{79007B98-B825-33FB-0148-15BE013EB766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6" creationId="{6535C489-9C70-8D5F-6FEE-FA422C268CB8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7" creationId="{072BB13D-80C2-817E-B740-8C1E5EEE9913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8" creationId="{0C6185CF-7744-0B67-7797-180340EE6EFF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59" creationId="{397ED97D-6B4C-1BB8-92F6-8FDFD2885786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0" creationId="{3AAB226B-D77F-95A9-0F6A-AB711DE2405F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1" creationId="{7B15C1FA-67E5-C95A-7746-A8BD2DC4CC16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2" creationId="{C9DD2D75-40C5-2433-AC58-B7500E7C0193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3" creationId="{7F9C2C88-D087-1258-8A76-1A444959CD82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4" creationId="{29101C25-0CF6-4826-2790-BBB3E789FE32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5" creationId="{23037122-A20E-AC2A-D0EC-29ED7BA25160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6" creationId="{F4041BF0-EB39-19D6-C6C7-F4F67C3D4EB0}"/>
          </ac:cxnSpMkLst>
        </pc:cxnChg>
        <pc:cxnChg chg="mod">
          <ac:chgData name="Davide Di Vita" userId="8238969b-7589-49a7-850c-129f052e4e5c" providerId="ADAL" clId="{D8256E83-A0F9-46D3-9408-285A9F0CCBEB}" dt="2023-02-27T16:52:07.440" v="19139"/>
          <ac:cxnSpMkLst>
            <pc:docMk/>
            <pc:sldMk cId="4090447589" sldId="655"/>
            <ac:cxnSpMk id="67" creationId="{82EAC767-4390-B05A-7037-5E015C0B4705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72" creationId="{C6B71E7A-D610-6503-0CAF-41780F2D8A8B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73" creationId="{0BE18FFC-A42A-2F31-C60E-F26F0195C05B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76" creationId="{4BFD7B7A-ADDA-13A8-0A3C-9D21068AEB68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77" creationId="{203892EF-BE51-166A-21D5-F3478DD08CCC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78" creationId="{CAA8C61D-4076-AC95-3A2D-41DA4C61C87D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79" creationId="{18F68939-73B4-AC28-CB7D-9183BE7B4681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86" creationId="{A6F9BE94-E11B-C5F7-2968-1DFA6516F871}"/>
          </ac:cxnSpMkLst>
        </pc:cxnChg>
        <pc:cxnChg chg="mod topLvl">
          <ac:chgData name="Davide Di Vita" userId="8238969b-7589-49a7-850c-129f052e4e5c" providerId="ADAL" clId="{D8256E83-A0F9-46D3-9408-285A9F0CCBEB}" dt="2023-02-27T16:52:07.442" v="19143"/>
          <ac:cxnSpMkLst>
            <pc:docMk/>
            <pc:sldMk cId="4090447589" sldId="655"/>
            <ac:cxnSpMk id="87" creationId="{CB80DD70-0B27-3B5F-33E9-B1F9C0139C70}"/>
          </ac:cxnSpMkLst>
        </pc:cxnChg>
        <pc:cxnChg chg="add mod">
          <ac:chgData name="Davide Di Vita" userId="8238969b-7589-49a7-850c-129f052e4e5c" providerId="ADAL" clId="{D8256E83-A0F9-46D3-9408-285A9F0CCBEB}" dt="2023-02-27T16:52:07.441" v="19141"/>
          <ac:cxnSpMkLst>
            <pc:docMk/>
            <pc:sldMk cId="4090447589" sldId="655"/>
            <ac:cxnSpMk id="102" creationId="{0DFC5426-9AD9-B8E7-DB96-2262886627DA}"/>
          </ac:cxnSpMkLst>
        </pc:cxnChg>
        <pc:cxnChg chg="mod">
          <ac:chgData name="Davide Di Vita" userId="8238969b-7589-49a7-850c-129f052e4e5c" providerId="ADAL" clId="{D8256E83-A0F9-46D3-9408-285A9F0CCBEB}" dt="2023-02-27T16:52:22.327" v="19152"/>
          <ac:cxnSpMkLst>
            <pc:docMk/>
            <pc:sldMk cId="4090447589" sldId="655"/>
            <ac:cxnSpMk id="114" creationId="{8B4AD2BF-6193-81DD-C69B-EFE363E0A776}"/>
          </ac:cxnSpMkLst>
        </pc:cxn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2080143776" sldId="656"/>
        </pc:sldMkLst>
      </pc:sldChg>
      <pc:sldChg chg="addSp modSp add del mod">
        <pc:chgData name="Davide Di Vita" userId="8238969b-7589-49a7-850c-129f052e4e5c" providerId="ADAL" clId="{D8256E83-A0F9-46D3-9408-285A9F0CCBEB}" dt="2023-02-27T10:04:39.982" v="16006" actId="20577"/>
        <pc:sldMkLst>
          <pc:docMk/>
          <pc:sldMk cId="1522664056" sldId="658"/>
        </pc:sldMkLst>
        <pc:spChg chg="add mod">
          <ac:chgData name="Davide Di Vita" userId="8238969b-7589-49a7-850c-129f052e4e5c" providerId="ADAL" clId="{D8256E83-A0F9-46D3-9408-285A9F0CCBEB}" dt="2023-02-24T11:51:50.130" v="9263" actId="164"/>
          <ac:spMkLst>
            <pc:docMk/>
            <pc:sldMk cId="1522664056" sldId="658"/>
            <ac:spMk id="2" creationId="{A55CC99D-F15F-0778-0829-E3FC9EE3488F}"/>
          </ac:spMkLst>
        </pc:spChg>
        <pc:spChg chg="mod">
          <ac:chgData name="Davide Di Vita" userId="8238969b-7589-49a7-850c-129f052e4e5c" providerId="ADAL" clId="{D8256E83-A0F9-46D3-9408-285A9F0CCBEB}" dt="2023-02-23T18:01:14.363" v="9083" actId="20577"/>
          <ac:spMkLst>
            <pc:docMk/>
            <pc:sldMk cId="1522664056" sldId="658"/>
            <ac:spMk id="7" creationId="{4D8B9A8F-974F-31DE-3EEE-1DC8DE334092}"/>
          </ac:spMkLst>
        </pc:spChg>
        <pc:spChg chg="mod">
          <ac:chgData name="Davide Di Vita" userId="8238969b-7589-49a7-850c-129f052e4e5c" providerId="ADAL" clId="{D8256E83-A0F9-46D3-9408-285A9F0CCBEB}" dt="2023-02-27T10:04:39.982" v="16006" actId="20577"/>
          <ac:spMkLst>
            <pc:docMk/>
            <pc:sldMk cId="1522664056" sldId="658"/>
            <ac:spMk id="10" creationId="{0A5C36DE-4640-CDF8-7BB0-1D0B0404D995}"/>
          </ac:spMkLst>
        </pc:spChg>
        <pc:grpChg chg="add mod ord">
          <ac:chgData name="Davide Di Vita" userId="8238969b-7589-49a7-850c-129f052e4e5c" providerId="ADAL" clId="{D8256E83-A0F9-46D3-9408-285A9F0CCBEB}" dt="2023-02-24T11:52:03.737" v="9265" actId="164"/>
          <ac:grpSpMkLst>
            <pc:docMk/>
            <pc:sldMk cId="1522664056" sldId="658"/>
            <ac:grpSpMk id="4" creationId="{4413740F-5B84-AB8B-3DAE-FEF00BE1B396}"/>
          </ac:grpSpMkLst>
        </pc:grpChg>
        <pc:grpChg chg="mod">
          <ac:chgData name="Davide Di Vita" userId="8238969b-7589-49a7-850c-129f052e4e5c" providerId="ADAL" clId="{D8256E83-A0F9-46D3-9408-285A9F0CCBEB}" dt="2023-02-24T11:51:50.130" v="9263" actId="164"/>
          <ac:grpSpMkLst>
            <pc:docMk/>
            <pc:sldMk cId="1522664056" sldId="658"/>
            <ac:grpSpMk id="11" creationId="{4BAA5AAE-DEDA-63AA-1E15-E1F6DCCF8AB0}"/>
          </ac:grpSpMkLst>
        </pc:grpChg>
        <pc:grpChg chg="add mod">
          <ac:chgData name="Davide Di Vita" userId="8238969b-7589-49a7-850c-129f052e4e5c" providerId="ADAL" clId="{D8256E83-A0F9-46D3-9408-285A9F0CCBEB}" dt="2023-02-24T11:52:03.737" v="9265" actId="164"/>
          <ac:grpSpMkLst>
            <pc:docMk/>
            <pc:sldMk cId="1522664056" sldId="658"/>
            <ac:grpSpMk id="13" creationId="{8D733971-DE77-F61D-5FED-F8DF324014A6}"/>
          </ac:grpSpMkLst>
        </pc:grpChg>
        <pc:cxnChg chg="mod">
          <ac:chgData name="Davide Di Vita" userId="8238969b-7589-49a7-850c-129f052e4e5c" providerId="ADAL" clId="{D8256E83-A0F9-46D3-9408-285A9F0CCBEB}" dt="2023-02-27T10:04:37.035" v="16005" actId="14100"/>
          <ac:cxnSpMkLst>
            <pc:docMk/>
            <pc:sldMk cId="1522664056" sldId="658"/>
            <ac:cxnSpMk id="12" creationId="{96231FCD-6F83-B429-FBE6-A082A7F8EF31}"/>
          </ac:cxnSpMkLst>
        </pc:cxnChg>
      </pc:sldChg>
      <pc:sldChg chg="modSp add mod">
        <pc:chgData name="Davide Di Vita" userId="8238969b-7589-49a7-850c-129f052e4e5c" providerId="ADAL" clId="{D8256E83-A0F9-46D3-9408-285A9F0CCBEB}" dt="2023-02-24T11:53:51.452" v="9280" actId="692"/>
        <pc:sldMkLst>
          <pc:docMk/>
          <pc:sldMk cId="1182320890" sldId="659"/>
        </pc:sldMkLst>
        <pc:spChg chg="mod">
          <ac:chgData name="Davide Di Vita" userId="8238969b-7589-49a7-850c-129f052e4e5c" providerId="ADAL" clId="{D8256E83-A0F9-46D3-9408-285A9F0CCBEB}" dt="2023-02-24T11:51:20.511" v="9258" actId="1076"/>
          <ac:spMkLst>
            <pc:docMk/>
            <pc:sldMk cId="1182320890" sldId="659"/>
            <ac:spMk id="36" creationId="{85E7E271-F126-B222-486F-07000141D61B}"/>
          </ac:spMkLst>
        </pc:spChg>
        <pc:spChg chg="mod">
          <ac:chgData name="Davide Di Vita" userId="8238969b-7589-49a7-850c-129f052e4e5c" providerId="ADAL" clId="{D8256E83-A0F9-46D3-9408-285A9F0CCBEB}" dt="2023-02-23T18:00:48.234" v="9082" actId="20577"/>
          <ac:spMkLst>
            <pc:docMk/>
            <pc:sldMk cId="1182320890" sldId="659"/>
            <ac:spMk id="37" creationId="{0A516A3A-F0BD-6394-948E-6002C32DA070}"/>
          </ac:spMkLst>
        </pc:spChg>
        <pc:cxnChg chg="mod">
          <ac:chgData name="Davide Di Vita" userId="8238969b-7589-49a7-850c-129f052e4e5c" providerId="ADAL" clId="{D8256E83-A0F9-46D3-9408-285A9F0CCBEB}" dt="2023-02-24T11:53:51.452" v="9280" actId="692"/>
          <ac:cxnSpMkLst>
            <pc:docMk/>
            <pc:sldMk cId="1182320890" sldId="659"/>
            <ac:cxnSpMk id="19" creationId="{C9D0ED5C-99A6-0F5E-CFA2-F05325494B20}"/>
          </ac:cxnSpMkLst>
        </pc:cxnChg>
        <pc:cxnChg chg="mod">
          <ac:chgData name="Davide Di Vita" userId="8238969b-7589-49a7-850c-129f052e4e5c" providerId="ADAL" clId="{D8256E83-A0F9-46D3-9408-285A9F0CCBEB}" dt="2023-02-24T11:53:45.759" v="9278" actId="692"/>
          <ac:cxnSpMkLst>
            <pc:docMk/>
            <pc:sldMk cId="1182320890" sldId="659"/>
            <ac:cxnSpMk id="30" creationId="{E620FEA0-7D5A-2460-E810-0D4C6EF24CF7}"/>
          </ac:cxnSpMkLst>
        </pc:cxnChg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3808686725" sldId="659"/>
        </pc:sldMkLst>
      </pc:sldChg>
      <pc:sldChg chg="del">
        <pc:chgData name="Davide Di Vita" userId="8238969b-7589-49a7-850c-129f052e4e5c" providerId="ADAL" clId="{D8256E83-A0F9-46D3-9408-285A9F0CCBEB}" dt="2023-02-17T08:31:10.088" v="0" actId="47"/>
        <pc:sldMkLst>
          <pc:docMk/>
          <pc:sldMk cId="606518858" sldId="660"/>
        </pc:sldMkLst>
      </pc:sldChg>
      <pc:sldChg chg="add">
        <pc:chgData name="Davide Di Vita" userId="8238969b-7589-49a7-850c-129f052e4e5c" providerId="ADAL" clId="{D8256E83-A0F9-46D3-9408-285A9F0CCBEB}" dt="2023-02-22T16:09:04.933" v="6410"/>
        <pc:sldMkLst>
          <pc:docMk/>
          <pc:sldMk cId="3808686725" sldId="660"/>
        </pc:sldMkLst>
      </pc:sldChg>
      <pc:sldChg chg="add">
        <pc:chgData name="Davide Di Vita" userId="8238969b-7589-49a7-850c-129f052e4e5c" providerId="ADAL" clId="{D8256E83-A0F9-46D3-9408-285A9F0CCBEB}" dt="2023-02-22T16:09:04.933" v="6410"/>
        <pc:sldMkLst>
          <pc:docMk/>
          <pc:sldMk cId="4110458982" sldId="661"/>
        </pc:sldMkLst>
      </pc:sldChg>
      <pc:sldChg chg="add">
        <pc:chgData name="Davide Di Vita" userId="8238969b-7589-49a7-850c-129f052e4e5c" providerId="ADAL" clId="{D8256E83-A0F9-46D3-9408-285A9F0CCBEB}" dt="2023-02-22T16:09:04.933" v="6410"/>
        <pc:sldMkLst>
          <pc:docMk/>
          <pc:sldMk cId="606518858" sldId="662"/>
        </pc:sldMkLst>
      </pc:sldChg>
      <pc:sldChg chg="addSp modSp add mod">
        <pc:chgData name="Davide Di Vita" userId="8238969b-7589-49a7-850c-129f052e4e5c" providerId="ADAL" clId="{D8256E83-A0F9-46D3-9408-285A9F0CCBEB}" dt="2023-02-24T16:23:48.886" v="12874" actId="20577"/>
        <pc:sldMkLst>
          <pc:docMk/>
          <pc:sldMk cId="1136966872" sldId="663"/>
        </pc:sldMkLst>
        <pc:spChg chg="add mod">
          <ac:chgData name="Davide Di Vita" userId="8238969b-7589-49a7-850c-129f052e4e5c" providerId="ADAL" clId="{D8256E83-A0F9-46D3-9408-285A9F0CCBEB}" dt="2023-02-24T16:23:48.886" v="12874" actId="20577"/>
          <ac:spMkLst>
            <pc:docMk/>
            <pc:sldMk cId="1136966872" sldId="663"/>
            <ac:spMk id="2" creationId="{D32421E4-BA99-00F7-F5F6-29D08B1DE02B}"/>
          </ac:spMkLst>
        </pc:spChg>
        <pc:spChg chg="mod">
          <ac:chgData name="Davide Di Vita" userId="8238969b-7589-49a7-850c-129f052e4e5c" providerId="ADAL" clId="{D8256E83-A0F9-46D3-9408-285A9F0CCBEB}" dt="2023-02-23T16:26:58.375" v="7447" actId="20577"/>
          <ac:spMkLst>
            <pc:docMk/>
            <pc:sldMk cId="1136966872" sldId="663"/>
            <ac:spMk id="4" creationId="{E86E12EA-752D-91C9-F07D-625C936E72D2}"/>
          </ac:spMkLst>
        </pc:spChg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3164442695" sldId="663"/>
        </pc:sldMkLst>
      </pc:sldChg>
      <pc:sldChg chg="addSp delSp modSp add mod modClrScheme chgLayout">
        <pc:chgData name="Davide Di Vita" userId="8238969b-7589-49a7-850c-129f052e4e5c" providerId="ADAL" clId="{D8256E83-A0F9-46D3-9408-285A9F0CCBEB}" dt="2023-02-26T19:04:46.544" v="15765" actId="1035"/>
        <pc:sldMkLst>
          <pc:docMk/>
          <pc:sldMk cId="1001447407" sldId="664"/>
        </pc:sldMkLst>
        <pc:spChg chg="mod ord">
          <ac:chgData name="Davide Di Vita" userId="8238969b-7589-49a7-850c-129f052e4e5c" providerId="ADAL" clId="{D8256E83-A0F9-46D3-9408-285A9F0CCBEB}" dt="2023-02-24T16:24:47.943" v="12900" actId="20577"/>
          <ac:spMkLst>
            <pc:docMk/>
            <pc:sldMk cId="1001447407" sldId="664"/>
            <ac:spMk id="3" creationId="{594BF356-F59A-136F-592E-DEE64D417B3D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4" creationId="{D8E10B82-F44D-DBC3-3405-91AC36253B03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6" creationId="{9CEBCABE-0B31-B19B-73BE-CBAF2D425965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11" creationId="{1D5EB74D-3452-50D5-441B-728AD18525EA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16" creationId="{B0260C67-A853-045B-9A7E-6DF516C1DE4E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17" creationId="{BFFDC4C1-0795-7FC4-4C29-C6481601A939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19" creationId="{0A46BFD8-708D-D135-E87B-3BFAD53FE741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0" creationId="{BF9120DC-E8D0-BBA7-DA7E-DACCBF692E44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1" creationId="{BD08139D-4209-1C58-9E8C-C42991160538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2" creationId="{67674500-8DD6-BFB4-BA32-D04FB49305A9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3" creationId="{7BDECB2E-BAF5-0ED1-F157-8EB89045ED1D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4" creationId="{F36EC629-955B-5AC1-E89D-A4BC552A4946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5" creationId="{399A1B70-C740-846E-FAB9-311BA8932BBD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6" creationId="{83D1CF17-F89A-B73A-DB14-A4F96E8C3D7D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7" creationId="{D4944CA0-F887-89E3-B6FE-69783F8C801A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8" creationId="{0BF2852C-A2FD-5AA7-D9A9-ED3463E5F68A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29" creationId="{84E1607A-0D6B-9E28-1673-C6728227C920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0" creationId="{116B312A-75EC-7034-6B6A-E2EC34A6A3B0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1" creationId="{5B598D9B-687A-FBF2-D774-71E084EEB6FB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2" creationId="{74F1707D-B169-5E23-1050-8033F70DD603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3" creationId="{1910595B-AB40-79E6-2E70-AF2C650938DF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4" creationId="{10843CFA-C042-20A1-4D6F-D4C61417EF63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5" creationId="{AF436BAE-84A6-918C-C617-86D3D00BDF7E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6" creationId="{4327B20A-A00C-DA2B-B343-2DD97223F76C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7" creationId="{2EC290B5-0D9C-003F-F3DC-C8B03AD8D0EE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8" creationId="{3F579491-0562-02F4-6212-90D762A9CD42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39" creationId="{EFA58F3E-F51F-100F-3499-B21F1CF30FBC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40" creationId="{3673C2DC-11A6-B7C1-2D8C-2FDA3E093E05}"/>
          </ac:spMkLst>
        </pc:spChg>
        <pc:spChg chg="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41" creationId="{D7413CFD-9D03-6184-0EE1-7CDD529266DD}"/>
          </ac:spMkLst>
        </pc:spChg>
        <pc:spChg chg="add 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47" creationId="{5BF9FEBA-EDFA-F8A6-0413-407C2E3BD308}"/>
          </ac:spMkLst>
        </pc:spChg>
        <pc:spChg chg="add 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48" creationId="{095B04F1-6D03-E0ED-FF2A-13DE4AEBEB64}"/>
          </ac:spMkLst>
        </pc:spChg>
        <pc:spChg chg="add 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49" creationId="{A101A667-7A65-AADD-49F4-C6CD91F3508E}"/>
          </ac:spMkLst>
        </pc:spChg>
        <pc:spChg chg="add mod">
          <ac:chgData name="Davide Di Vita" userId="8238969b-7589-49a7-850c-129f052e4e5c" providerId="ADAL" clId="{D8256E83-A0F9-46D3-9408-285A9F0CCBEB}" dt="2023-02-26T19:04:46.544" v="15765" actId="1035"/>
          <ac:spMkLst>
            <pc:docMk/>
            <pc:sldMk cId="1001447407" sldId="664"/>
            <ac:spMk id="50" creationId="{5BBD366C-F11B-7784-7292-0BE24AB9ADEC}"/>
          </ac:spMkLst>
        </pc:spChg>
        <pc:spChg chg="add del mod ord">
          <ac:chgData name="Davide Di Vita" userId="8238969b-7589-49a7-850c-129f052e4e5c" providerId="ADAL" clId="{D8256E83-A0F9-46D3-9408-285A9F0CCBEB}" dt="2023-02-23T16:49:50.617" v="8423" actId="478"/>
          <ac:spMkLst>
            <pc:docMk/>
            <pc:sldMk cId="1001447407" sldId="664"/>
            <ac:spMk id="53" creationId="{9C4608FC-6A7F-60F5-AD9A-1C283701225A}"/>
          </ac:spMkLst>
        </pc:spChg>
        <pc:spChg chg="add mod">
          <ac:chgData name="Davide Di Vita" userId="8238969b-7589-49a7-850c-129f052e4e5c" providerId="ADAL" clId="{D8256E83-A0F9-46D3-9408-285A9F0CCBEB}" dt="2023-02-23T17:20:07.731" v="8935" actId="20577"/>
          <ac:spMkLst>
            <pc:docMk/>
            <pc:sldMk cId="1001447407" sldId="664"/>
            <ac:spMk id="104" creationId="{941D7121-7CE8-BB4E-DC96-D2EFFA081033}"/>
          </ac:spMkLst>
        </pc:spChg>
        <pc:grpChg chg="mod">
          <ac:chgData name="Davide Di Vita" userId="8238969b-7589-49a7-850c-129f052e4e5c" providerId="ADAL" clId="{D8256E83-A0F9-46D3-9408-285A9F0CCBEB}" dt="2023-02-26T19:04:46.544" v="15765" actId="1035"/>
          <ac:grpSpMkLst>
            <pc:docMk/>
            <pc:sldMk cId="1001447407" sldId="664"/>
            <ac:grpSpMk id="2" creationId="{E63E4199-CDC4-9850-7FC4-BA1D49EC07D4}"/>
          </ac:grpSpMkLst>
        </pc:grpChg>
        <pc:grpChg chg="mod">
          <ac:chgData name="Davide Di Vita" userId="8238969b-7589-49a7-850c-129f052e4e5c" providerId="ADAL" clId="{D8256E83-A0F9-46D3-9408-285A9F0CCBEB}" dt="2023-02-26T19:04:46.544" v="15765" actId="1035"/>
          <ac:grpSpMkLst>
            <pc:docMk/>
            <pc:sldMk cId="1001447407" sldId="664"/>
            <ac:grpSpMk id="5" creationId="{DC985FF0-21B3-4650-0CFD-DD0B0B2CDCE9}"/>
          </ac:grpSpMkLst>
        </pc:grpChg>
        <pc:grpChg chg="mod">
          <ac:chgData name="Davide Di Vita" userId="8238969b-7589-49a7-850c-129f052e4e5c" providerId="ADAL" clId="{D8256E83-A0F9-46D3-9408-285A9F0CCBEB}" dt="2023-02-26T19:04:46.544" v="15765" actId="1035"/>
          <ac:grpSpMkLst>
            <pc:docMk/>
            <pc:sldMk cId="1001447407" sldId="664"/>
            <ac:grpSpMk id="13" creationId="{1DD151AF-3DDE-FFF1-5C6B-A6BDD4F87114}"/>
          </ac:grpSpMkLst>
        </pc:grpChg>
        <pc:grpChg chg="mod">
          <ac:chgData name="Davide Di Vita" userId="8238969b-7589-49a7-850c-129f052e4e5c" providerId="ADAL" clId="{D8256E83-A0F9-46D3-9408-285A9F0CCBEB}" dt="2023-02-26T19:04:46.544" v="15765" actId="1035"/>
          <ac:grpSpMkLst>
            <pc:docMk/>
            <pc:sldMk cId="1001447407" sldId="664"/>
            <ac:grpSpMk id="14" creationId="{7591B08F-7CA5-D21F-2855-E647B1DF511B}"/>
          </ac:grpSpMkLst>
        </pc:grpChg>
        <pc:grpChg chg="mod">
          <ac:chgData name="Davide Di Vita" userId="8238969b-7589-49a7-850c-129f052e4e5c" providerId="ADAL" clId="{D8256E83-A0F9-46D3-9408-285A9F0CCBEB}" dt="2023-02-26T19:04:46.544" v="15765" actId="1035"/>
          <ac:grpSpMkLst>
            <pc:docMk/>
            <pc:sldMk cId="1001447407" sldId="664"/>
            <ac:grpSpMk id="15" creationId="{4C749FB4-79A9-B674-0332-BFB312740F13}"/>
          </ac:grpSpMkLst>
        </pc:grpChg>
        <pc:grpChg chg="del">
          <ac:chgData name="Davide Di Vita" userId="8238969b-7589-49a7-850c-129f052e4e5c" providerId="ADAL" clId="{D8256E83-A0F9-46D3-9408-285A9F0CCBEB}" dt="2023-02-23T09:39:44.862" v="7172" actId="478"/>
          <ac:grpSpMkLst>
            <pc:docMk/>
            <pc:sldMk cId="1001447407" sldId="664"/>
            <ac:grpSpMk id="57" creationId="{2D5AB2F5-493C-717A-906A-E8AEE95B99CF}"/>
          </ac:grpSpMkLst>
        </pc:grpChg>
        <pc:grpChg chg="del">
          <ac:chgData name="Davide Di Vita" userId="8238969b-7589-49a7-850c-129f052e4e5c" providerId="ADAL" clId="{D8256E83-A0F9-46D3-9408-285A9F0CCBEB}" dt="2023-02-23T09:42:41.224" v="7178" actId="478"/>
          <ac:grpSpMkLst>
            <pc:docMk/>
            <pc:sldMk cId="1001447407" sldId="664"/>
            <ac:grpSpMk id="98" creationId="{E374C850-A001-A62E-706D-59297ACD9A45}"/>
          </ac:grpSpMkLst>
        </pc:grp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7" creationId="{59132A33-D79E-3A33-4FC5-20BBB4DDC621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8" creationId="{DCE805EF-6868-7F78-F8CD-390CDA1248CB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9" creationId="{8F240DE3-9AD4-E72A-E94A-10A1073BBC74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10" creationId="{DBD9704E-1898-DB4A-7FDA-F27BE969893B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12" creationId="{C0AAA55D-CD10-E9C5-EBAC-FEEAE2B8FB81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18" creationId="{40E6BB6E-28E8-7E36-89A7-46E2DD8740E1}"/>
          </ac:picMkLst>
        </pc:picChg>
        <pc:picChg chg="add 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42" creationId="{2F92EC21-38C0-3489-5BDE-9ECC1E533BB0}"/>
          </ac:picMkLst>
        </pc:picChg>
        <pc:picChg chg="add 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43" creationId="{B77B1458-DBD2-4A10-51A9-4ECFEA163FF2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44" creationId="{BCF61E23-8820-C5EA-6F8B-669ADFE3DD88}"/>
          </ac:picMkLst>
        </pc:picChg>
        <pc:picChg chg="add del mod">
          <ac:chgData name="Davide Di Vita" userId="8238969b-7589-49a7-850c-129f052e4e5c" providerId="ADAL" clId="{D8256E83-A0F9-46D3-9408-285A9F0CCBEB}" dt="2023-02-23T09:43:20.660" v="7197"/>
          <ac:picMkLst>
            <pc:docMk/>
            <pc:sldMk cId="1001447407" sldId="664"/>
            <ac:picMk id="45" creationId="{977A1021-5D4C-F329-C0F4-99ED1AE15DC5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46" creationId="{47301759-81C6-9EF1-0663-5D62FB080769}"/>
          </ac:picMkLst>
        </pc:picChg>
        <pc:picChg chg="mod">
          <ac:chgData name="Davide Di Vita" userId="8238969b-7589-49a7-850c-129f052e4e5c" providerId="ADAL" clId="{D8256E83-A0F9-46D3-9408-285A9F0CCBEB}" dt="2023-02-26T19:04:46.544" v="15765" actId="1035"/>
          <ac:picMkLst>
            <pc:docMk/>
            <pc:sldMk cId="1001447407" sldId="664"/>
            <ac:picMk id="51" creationId="{47D1602E-D3EC-387F-4EE0-BAD271832448}"/>
          </ac:picMkLst>
        </pc:picChg>
        <pc:cxnChg chg="mod">
          <ac:chgData name="Davide Di Vita" userId="8238969b-7589-49a7-850c-129f052e4e5c" providerId="ADAL" clId="{D8256E83-A0F9-46D3-9408-285A9F0CCBEB}" dt="2023-02-26T19:04:46.544" v="15765" actId="1035"/>
          <ac:cxnSpMkLst>
            <pc:docMk/>
            <pc:sldMk cId="1001447407" sldId="664"/>
            <ac:cxnSpMk id="54" creationId="{418E7F67-EF98-7D2E-4A17-0722B74DE081}"/>
          </ac:cxnSpMkLst>
        </pc:cxnChg>
        <pc:cxnChg chg="add mod">
          <ac:chgData name="Davide Di Vita" userId="8238969b-7589-49a7-850c-129f052e4e5c" providerId="ADAL" clId="{D8256E83-A0F9-46D3-9408-285A9F0CCBEB}" dt="2023-02-24T11:58:50.098" v="9334" actId="692"/>
          <ac:cxnSpMkLst>
            <pc:docMk/>
            <pc:sldMk cId="1001447407" sldId="664"/>
            <ac:cxnSpMk id="55" creationId="{5006F586-DAEB-1747-A40E-43DC4FF5AF93}"/>
          </ac:cxnSpMkLst>
        </pc:cxnChg>
        <pc:cxnChg chg="add mod">
          <ac:chgData name="Davide Di Vita" userId="8238969b-7589-49a7-850c-129f052e4e5c" providerId="ADAL" clId="{D8256E83-A0F9-46D3-9408-285A9F0CCBEB}" dt="2023-02-24T11:58:50.098" v="9334" actId="692"/>
          <ac:cxnSpMkLst>
            <pc:docMk/>
            <pc:sldMk cId="1001447407" sldId="664"/>
            <ac:cxnSpMk id="56" creationId="{35243DDD-A853-7614-FD89-37D8210A54FA}"/>
          </ac:cxnSpMkLst>
        </pc:cxnChg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3035927734" sldId="664"/>
        </pc:sldMkLst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2202114456" sldId="665"/>
        </pc:sldMkLst>
      </pc:sldChg>
      <pc:sldChg chg="new del">
        <pc:chgData name="Davide Di Vita" userId="8238969b-7589-49a7-850c-129f052e4e5c" providerId="ADAL" clId="{D8256E83-A0F9-46D3-9408-285A9F0CCBEB}" dt="2023-02-24T11:40:22.206" v="9208" actId="47"/>
        <pc:sldMkLst>
          <pc:docMk/>
          <pc:sldMk cId="2761172797" sldId="665"/>
        </pc:sldMkLst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2642261734" sldId="666"/>
        </pc:sldMkLst>
      </pc:sldChg>
      <pc:sldChg chg="addSp delSp modSp new mod modAnim modShow">
        <pc:chgData name="Davide Di Vita" userId="8238969b-7589-49a7-850c-129f052e4e5c" providerId="ADAL" clId="{D8256E83-A0F9-46D3-9408-285A9F0CCBEB}" dt="2023-02-23T17:16:02.563" v="8892"/>
        <pc:sldMkLst>
          <pc:docMk/>
          <pc:sldMk cId="2861343644" sldId="666"/>
        </pc:sldMkLst>
        <pc:spChg chg="del">
          <ac:chgData name="Davide Di Vita" userId="8238969b-7589-49a7-850c-129f052e4e5c" providerId="ADAL" clId="{D8256E83-A0F9-46D3-9408-285A9F0CCBEB}" dt="2023-02-23T17:15:41.340" v="8888" actId="478"/>
          <ac:spMkLst>
            <pc:docMk/>
            <pc:sldMk cId="2861343644" sldId="666"/>
            <ac:spMk id="2" creationId="{4D7B032A-5FEB-C60C-0BD4-75B9CDC411B1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6" creationId="{7503751A-8A1D-467F-5532-8D4456E3B4A5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7" creationId="{2792E641-8636-BDC4-EF29-BDCC05588826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8" creationId="{DC8952B4-3E46-C383-0CB9-BE69A0F625A5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9" creationId="{70383FAE-5BBF-54F7-0423-086B4B82BB0A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10" creationId="{F8F5C155-8A12-E72F-7BF4-A51DF922CF28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23" creationId="{86DCADD3-7AEA-AD87-DA06-514A17A31211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24" creationId="{35CE43A5-1F3E-DD98-AABD-929E3E6355C7}"/>
          </ac:spMkLst>
        </pc:spChg>
        <pc:spChg chg="add mod">
          <ac:chgData name="Davide Di Vita" userId="8238969b-7589-49a7-850c-129f052e4e5c" providerId="ADAL" clId="{D8256E83-A0F9-46D3-9408-285A9F0CCBEB}" dt="2023-02-23T17:15:43.907" v="8890" actId="1076"/>
          <ac:spMkLst>
            <pc:docMk/>
            <pc:sldMk cId="2861343644" sldId="666"/>
            <ac:spMk id="26" creationId="{3D7243D0-4C5C-6081-BA64-AB0AB471C86F}"/>
          </ac:spMkLst>
        </pc:spChg>
        <pc:picChg chg="add mod">
          <ac:chgData name="Davide Di Vita" userId="8238969b-7589-49a7-850c-129f052e4e5c" providerId="ADAL" clId="{D8256E83-A0F9-46D3-9408-285A9F0CCBEB}" dt="2023-02-23T17:15:43.907" v="8890" actId="1076"/>
          <ac:picMkLst>
            <pc:docMk/>
            <pc:sldMk cId="2861343644" sldId="666"/>
            <ac:picMk id="4" creationId="{5DF6EA70-130A-55D5-817B-DC50BB0C1B12}"/>
          </ac:picMkLst>
        </pc:picChg>
        <pc:picChg chg="add mod">
          <ac:chgData name="Davide Di Vita" userId="8238969b-7589-49a7-850c-129f052e4e5c" providerId="ADAL" clId="{D8256E83-A0F9-46D3-9408-285A9F0CCBEB}" dt="2023-02-23T17:15:43.907" v="8890" actId="1076"/>
          <ac:picMkLst>
            <pc:docMk/>
            <pc:sldMk cId="2861343644" sldId="666"/>
            <ac:picMk id="5" creationId="{323D4AED-0B71-9AE9-32D4-56AFE398A88D}"/>
          </ac:picMkLst>
        </pc:picChg>
        <pc:picChg chg="add mod">
          <ac:chgData name="Davide Di Vita" userId="8238969b-7589-49a7-850c-129f052e4e5c" providerId="ADAL" clId="{D8256E83-A0F9-46D3-9408-285A9F0CCBEB}" dt="2023-02-23T17:15:43.907" v="8890" actId="1076"/>
          <ac:picMkLst>
            <pc:docMk/>
            <pc:sldMk cId="2861343644" sldId="666"/>
            <ac:picMk id="25" creationId="{637BD9D0-2A5C-B022-CBFE-959B172A6703}"/>
          </ac:picMkLst>
        </pc:pic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1" creationId="{EB2FAD4A-A72D-FAAB-11C1-773A23596A70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2" creationId="{08082BDB-C208-B02C-E75B-5F25010C3854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3" creationId="{390E634C-7289-F8D7-FF98-2DB0ADFD3404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4" creationId="{3322A93C-3480-8A28-2F22-9F5CB95DF477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5" creationId="{EBEBCAAA-5A6B-2ACC-D347-E17410C44D0A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6" creationId="{786AC0AD-A12D-E5F0-F690-EEE94E59EE9A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7" creationId="{0E6BE90B-0665-40C8-EB48-BAF3304F9FFD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8" creationId="{1CDD0945-44CC-C6AE-D45D-2C55F94BFE85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19" creationId="{0BD76A08-929E-81A3-EA3D-A7FEB8BEC006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20" creationId="{66316AD2-4298-9892-062B-004770C1BC8B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21" creationId="{CAD0F920-7883-E129-F1F0-1F89F93EE39E}"/>
          </ac:cxnSpMkLst>
        </pc:cxnChg>
        <pc:cxnChg chg="add mod">
          <ac:chgData name="Davide Di Vita" userId="8238969b-7589-49a7-850c-129f052e4e5c" providerId="ADAL" clId="{D8256E83-A0F9-46D3-9408-285A9F0CCBEB}" dt="2023-02-23T17:15:43.907" v="8890" actId="1076"/>
          <ac:cxnSpMkLst>
            <pc:docMk/>
            <pc:sldMk cId="2861343644" sldId="666"/>
            <ac:cxnSpMk id="22" creationId="{D1A30703-26AF-FFC8-B34D-C3D6108DDC52}"/>
          </ac:cxnSpMkLst>
        </pc:cxnChg>
      </pc:sldChg>
      <pc:sldChg chg="addSp delSp modSp new mod modShow">
        <pc:chgData name="Davide Di Vita" userId="8238969b-7589-49a7-850c-129f052e4e5c" providerId="ADAL" clId="{D8256E83-A0F9-46D3-9408-285A9F0CCBEB}" dt="2023-02-24T15:12:59.326" v="10380" actId="729"/>
        <pc:sldMkLst>
          <pc:docMk/>
          <pc:sldMk cId="509066035" sldId="667"/>
        </pc:sldMkLst>
        <pc:spChg chg="del">
          <ac:chgData name="Davide Di Vita" userId="8238969b-7589-49a7-850c-129f052e4e5c" providerId="ADAL" clId="{D8256E83-A0F9-46D3-9408-285A9F0CCBEB}" dt="2023-02-23T17:24:48.628" v="8937" actId="478"/>
          <ac:spMkLst>
            <pc:docMk/>
            <pc:sldMk cId="509066035" sldId="667"/>
            <ac:spMk id="2" creationId="{781A676E-43BB-5F61-6D6F-38BCDF5684DE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7" creationId="{3AF44857-A094-C892-A9F9-317B73B9161A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9" creationId="{F781DFC0-9231-129E-B9A9-80498CFC0AF7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11" creationId="{00835382-C37B-A7FB-64E1-F2BE7BC9927C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13" creationId="{1A56F79A-058F-4BCF-062D-2F15F02EE9E2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14" creationId="{727D63A6-C846-A8BB-574B-36621AF16D2A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18" creationId="{16CD4EB8-261F-33AA-D737-78528570D942}"/>
          </ac:spMkLst>
        </pc:spChg>
        <pc:spChg chg="mod">
          <ac:chgData name="Davide Di Vita" userId="8238969b-7589-49a7-850c-129f052e4e5c" providerId="ADAL" clId="{D8256E83-A0F9-46D3-9408-285A9F0CCBEB}" dt="2023-02-23T17:25:10.045" v="8945" actId="404"/>
          <ac:spMkLst>
            <pc:docMk/>
            <pc:sldMk cId="509066035" sldId="667"/>
            <ac:spMk id="20" creationId="{0C5774A1-BEE9-2DF0-3E50-6E37B7313956}"/>
          </ac:spMkLst>
        </pc:spChg>
        <pc:spChg chg="add del mod">
          <ac:chgData name="Davide Di Vita" userId="8238969b-7589-49a7-850c-129f052e4e5c" providerId="ADAL" clId="{D8256E83-A0F9-46D3-9408-285A9F0CCBEB}" dt="2023-02-23T17:32:30.393" v="8964" actId="478"/>
          <ac:spMkLst>
            <pc:docMk/>
            <pc:sldMk cId="509066035" sldId="667"/>
            <ac:spMk id="25" creationId="{F86B5348-1376-BF13-C0CE-21DECD1E0AE5}"/>
          </ac:spMkLst>
        </pc:spChg>
        <pc:spChg chg="add del mod">
          <ac:chgData name="Davide Di Vita" userId="8238969b-7589-49a7-850c-129f052e4e5c" providerId="ADAL" clId="{D8256E83-A0F9-46D3-9408-285A9F0CCBEB}" dt="2023-02-23T17:32:30.393" v="8964" actId="478"/>
          <ac:spMkLst>
            <pc:docMk/>
            <pc:sldMk cId="509066035" sldId="667"/>
            <ac:spMk id="27" creationId="{8BEE584E-D2AA-85B5-9181-C1B8224D6DA8}"/>
          </ac:spMkLst>
        </pc:spChg>
        <pc:spChg chg="add del mod">
          <ac:chgData name="Davide Di Vita" userId="8238969b-7589-49a7-850c-129f052e4e5c" providerId="ADAL" clId="{D8256E83-A0F9-46D3-9408-285A9F0CCBEB}" dt="2023-02-23T17:32:30.393" v="8964" actId="478"/>
          <ac:spMkLst>
            <pc:docMk/>
            <pc:sldMk cId="509066035" sldId="667"/>
            <ac:spMk id="29" creationId="{C7ED66D3-C002-0C01-9FA2-82FFD6DC55DF}"/>
          </ac:spMkLst>
        </pc:spChg>
        <pc:spChg chg="add del mod">
          <ac:chgData name="Davide Di Vita" userId="8238969b-7589-49a7-850c-129f052e4e5c" providerId="ADAL" clId="{D8256E83-A0F9-46D3-9408-285A9F0CCBEB}" dt="2023-02-23T17:32:30.393" v="8964" actId="478"/>
          <ac:spMkLst>
            <pc:docMk/>
            <pc:sldMk cId="509066035" sldId="667"/>
            <ac:spMk id="31" creationId="{1BD5125D-5C4B-5F98-05C4-F0D34E1E2011}"/>
          </ac:spMkLst>
        </pc:spChg>
        <pc:spChg chg="add del mod">
          <ac:chgData name="Davide Di Vita" userId="8238969b-7589-49a7-850c-129f052e4e5c" providerId="ADAL" clId="{D8256E83-A0F9-46D3-9408-285A9F0CCBEB}" dt="2023-02-23T17:32:30.393" v="8964" actId="478"/>
          <ac:spMkLst>
            <pc:docMk/>
            <pc:sldMk cId="509066035" sldId="667"/>
            <ac:spMk id="32" creationId="{EC78D4A6-FCAE-0382-3F98-BCECF2A5FD89}"/>
          </ac:spMkLst>
        </pc:spChg>
        <pc:grpChg chg="add mod">
          <ac:chgData name="Davide Di Vita" userId="8238969b-7589-49a7-850c-129f052e4e5c" providerId="ADAL" clId="{D8256E83-A0F9-46D3-9408-285A9F0CCBEB}" dt="2023-02-24T15:12:10.718" v="10364" actId="1076"/>
          <ac:grpSpMkLst>
            <pc:docMk/>
            <pc:sldMk cId="509066035" sldId="667"/>
            <ac:grpSpMk id="4" creationId="{2E88F87A-E349-9D03-5A10-D11FDF7FFE35}"/>
          </ac:grpSpMkLst>
        </pc:grpChg>
        <pc:picChg chg="mod">
          <ac:chgData name="Davide Di Vita" userId="8238969b-7589-49a7-850c-129f052e4e5c" providerId="ADAL" clId="{D8256E83-A0F9-46D3-9408-285A9F0CCBEB}" dt="2023-02-23T17:24:48.992" v="8938"/>
          <ac:picMkLst>
            <pc:docMk/>
            <pc:sldMk cId="509066035" sldId="667"/>
            <ac:picMk id="5" creationId="{12333E9B-4214-8A07-3F1A-3E5F9CC9DDB6}"/>
          </ac:picMkLst>
        </pc:picChg>
        <pc:picChg chg="add del mod">
          <ac:chgData name="Davide Di Vita" userId="8238969b-7589-49a7-850c-129f052e4e5c" providerId="ADAL" clId="{D8256E83-A0F9-46D3-9408-285A9F0CCBEB}" dt="2023-02-23T17:30:45.648" v="8950" actId="478"/>
          <ac:picMkLst>
            <pc:docMk/>
            <pc:sldMk cId="509066035" sldId="667"/>
            <ac:picMk id="22" creationId="{A01B1786-F691-B3CE-8057-C1C26F648F89}"/>
          </ac:picMkLst>
        </pc:picChg>
        <pc:picChg chg="add del mod">
          <ac:chgData name="Davide Di Vita" userId="8238969b-7589-49a7-850c-129f052e4e5c" providerId="ADAL" clId="{D8256E83-A0F9-46D3-9408-285A9F0CCBEB}" dt="2023-02-23T17:32:27.787" v="8963" actId="478"/>
          <ac:picMkLst>
            <pc:docMk/>
            <pc:sldMk cId="509066035" sldId="667"/>
            <ac:picMk id="23" creationId="{1C84E65E-097E-B1AC-A6EF-84487FC73563}"/>
          </ac:picMkLst>
        </pc:picChg>
        <pc:picChg chg="add mod modCrop">
          <ac:chgData name="Davide Di Vita" userId="8238969b-7589-49a7-850c-129f052e4e5c" providerId="ADAL" clId="{D8256E83-A0F9-46D3-9408-285A9F0CCBEB}" dt="2023-02-24T15:12:09.008" v="10362" actId="1076"/>
          <ac:picMkLst>
            <pc:docMk/>
            <pc:sldMk cId="509066035" sldId="667"/>
            <ac:picMk id="36" creationId="{355D795B-6727-E4EC-A067-3E56C42190A0}"/>
          </ac:picMkLst>
        </pc:picChg>
        <pc:picChg chg="add del mod">
          <ac:chgData name="Davide Di Vita" userId="8238969b-7589-49a7-850c-129f052e4e5c" providerId="ADAL" clId="{D8256E83-A0F9-46D3-9408-285A9F0CCBEB}" dt="2023-02-23T17:32:55.653" v="8970"/>
          <ac:picMkLst>
            <pc:docMk/>
            <pc:sldMk cId="509066035" sldId="667"/>
            <ac:picMk id="37" creationId="{FF981435-922C-BE05-53D0-FFC91E551409}"/>
          </ac:picMkLst>
        </pc:pic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6" creationId="{6F94E6F8-5092-464B-08D8-F13AA125E3B5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8" creationId="{FAD6BA44-81E8-B6C8-5CC3-0E0B9D75768A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10" creationId="{FA701D02-CD68-DFAF-0081-A852D1CFA399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12" creationId="{AA7A21E2-78E3-5BF4-CD47-50308D193FD7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15" creationId="{D2A05A1F-2471-9383-22AE-5BCD621422C7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16" creationId="{FAAAB2EA-443E-109C-2B2D-EB2145C1F5BF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17" creationId="{8DBB0E4D-2333-FB23-441F-C74C35C6D909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19" creationId="{68E27554-AFF3-310A-83AD-517CF5924CCD}"/>
          </ac:cxnSpMkLst>
        </pc:cxnChg>
        <pc:cxnChg chg="mod">
          <ac:chgData name="Davide Di Vita" userId="8238969b-7589-49a7-850c-129f052e4e5c" providerId="ADAL" clId="{D8256E83-A0F9-46D3-9408-285A9F0CCBEB}" dt="2023-02-23T17:25:10.045" v="8945" actId="404"/>
          <ac:cxnSpMkLst>
            <pc:docMk/>
            <pc:sldMk cId="509066035" sldId="667"/>
            <ac:cxnSpMk id="21" creationId="{7FD05A85-EAFC-342D-73A4-EDF997530095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24" creationId="{3C6E7D4E-B9E8-7737-C782-00FD925E7F36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26" creationId="{60234C3A-25FE-34EB-1F46-B9D40DC467C7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28" creationId="{00DA7B8A-66E5-B582-89F2-41F1C910F23C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30" creationId="{804ECE78-2A20-76A4-E01C-320C63DEFF7D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33" creationId="{9180D8C3-968B-213C-5F36-65F0AC59809B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34" creationId="{69DA4274-2F06-6C1C-EA30-92F22EA3713B}"/>
          </ac:cxnSpMkLst>
        </pc:cxnChg>
        <pc:cxnChg chg="add del mod">
          <ac:chgData name="Davide Di Vita" userId="8238969b-7589-49a7-850c-129f052e4e5c" providerId="ADAL" clId="{D8256E83-A0F9-46D3-9408-285A9F0CCBEB}" dt="2023-02-23T17:32:30.393" v="8964" actId="478"/>
          <ac:cxnSpMkLst>
            <pc:docMk/>
            <pc:sldMk cId="509066035" sldId="667"/>
            <ac:cxnSpMk id="35" creationId="{729E0A98-22BE-5BBD-CA58-8C19E1477A3E}"/>
          </ac:cxnSpMkLst>
        </pc:cxnChg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903685372" sldId="667"/>
        </pc:sldMkLst>
      </pc:sldChg>
      <pc:sldChg chg="addSp delSp modSp new mod modShow">
        <pc:chgData name="Davide Di Vita" userId="8238969b-7589-49a7-850c-129f052e4e5c" providerId="ADAL" clId="{D8256E83-A0F9-46D3-9408-285A9F0CCBEB}" dt="2023-02-24T15:12:59.326" v="10380" actId="729"/>
        <pc:sldMkLst>
          <pc:docMk/>
          <pc:sldMk cId="968894198" sldId="668"/>
        </pc:sldMkLst>
        <pc:spChg chg="del">
          <ac:chgData name="Davide Di Vita" userId="8238969b-7589-49a7-850c-129f052e4e5c" providerId="ADAL" clId="{D8256E83-A0F9-46D3-9408-285A9F0CCBEB}" dt="2023-02-23T17:30:54.799" v="8954" actId="478"/>
          <ac:spMkLst>
            <pc:docMk/>
            <pc:sldMk cId="968894198" sldId="668"/>
            <ac:spMk id="2" creationId="{67991AE9-1A33-A003-47B4-C33A34EF8AC6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7" creationId="{EB96B8C6-B1CB-1BF8-4246-12491A149716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9" creationId="{A3932C4A-7BC2-873C-CB5E-87EC9BA8352B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11" creationId="{1F05488B-E212-656B-F46C-08FA729A7FD0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13" creationId="{127598FB-1B06-66FB-12A1-C9C405FFA3C7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14" creationId="{6C355295-3B27-DD01-ED44-8CAB2AAC4C0B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18" creationId="{1E66A255-3C13-84C0-FECB-869DC0AC9349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20" creationId="{EE004635-C69C-365E-80A8-501C925219E5}"/>
          </ac:spMkLst>
        </pc:spChg>
        <pc:spChg chg="add del mod">
          <ac:chgData name="Davide Di Vita" userId="8238969b-7589-49a7-850c-129f052e4e5c" providerId="ADAL" clId="{D8256E83-A0F9-46D3-9408-285A9F0CCBEB}" dt="2023-02-23T17:31:19.055" v="8958"/>
          <ac:spMkLst>
            <pc:docMk/>
            <pc:sldMk cId="968894198" sldId="668"/>
            <ac:spMk id="22" creationId="{5B25829F-3662-C15A-1558-81CD0FBFDD8C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25" creationId="{0F7B4D3D-7A9F-5FFF-B04D-6743E5A0F29F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26" creationId="{F6D3913D-8419-7A85-A5B5-AD7C74F1E151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30" creationId="{E2BA8AFB-5405-DB50-82A4-8ECDF317CEA5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34" creationId="{FFB4C053-FCDD-FEB2-C24E-93129249B6A7}"/>
          </ac:spMkLst>
        </pc:spChg>
        <pc:spChg chg="mod">
          <ac:chgData name="Davide Di Vita" userId="8238969b-7589-49a7-850c-129f052e4e5c" providerId="ADAL" clId="{D8256E83-A0F9-46D3-9408-285A9F0CCBEB}" dt="2023-02-23T17:31:14.228" v="8955"/>
          <ac:spMkLst>
            <pc:docMk/>
            <pc:sldMk cId="968894198" sldId="668"/>
            <ac:spMk id="36" creationId="{90220722-193D-D3E9-6EC7-06BCA74D7E62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43" creationId="{262FA705-8164-E9B4-35B9-E54D2D07CDEE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45" creationId="{9E348C94-A03D-B09F-B613-6793FBD88B87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47" creationId="{2AEADB60-C743-4659-F23C-297E1D6D78C9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49" creationId="{4DE34C03-63DF-4B28-FA38-57CE10E7B003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50" creationId="{CA38D980-64DC-150F-C09C-725A3574BC57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54" creationId="{39BED61D-093B-73FE-FF78-366C5C4ACAF9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56" creationId="{3F79B9D7-99F9-BEE2-F062-411214C42654}"/>
          </ac:spMkLst>
        </pc:spChg>
        <pc:spChg chg="add mod">
          <ac:chgData name="Davide Di Vita" userId="8238969b-7589-49a7-850c-129f052e4e5c" providerId="ADAL" clId="{D8256E83-A0F9-46D3-9408-285A9F0CCBEB}" dt="2023-02-23T17:31:23.701" v="8960" actId="1076"/>
          <ac:spMkLst>
            <pc:docMk/>
            <pc:sldMk cId="968894198" sldId="668"/>
            <ac:spMk id="58" creationId="{66E253EF-83C9-9E98-8470-68EBF20359B0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61" creationId="{C578DE3A-ECBF-BD1B-C55B-82184652D78E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62" creationId="{80016C24-20D5-65BD-39DD-BE162D1934FD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66" creationId="{9600566D-F059-E638-208E-39DA2ECFFA8E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70" creationId="{088E98FF-E04F-23AB-0B7F-BEC6DC6B0541}"/>
          </ac:spMkLst>
        </pc:spChg>
        <pc:spChg chg="mod">
          <ac:chgData name="Davide Di Vita" userId="8238969b-7589-49a7-850c-129f052e4e5c" providerId="ADAL" clId="{D8256E83-A0F9-46D3-9408-285A9F0CCBEB}" dt="2023-02-23T17:31:21.051" v="8959"/>
          <ac:spMkLst>
            <pc:docMk/>
            <pc:sldMk cId="968894198" sldId="668"/>
            <ac:spMk id="72" creationId="{D975D9AF-BF28-1249-43C5-904E2B6EDCFD}"/>
          </ac:spMkLst>
        </pc:spChg>
        <pc:grpChg chg="add del mod">
          <ac:chgData name="Davide Di Vita" userId="8238969b-7589-49a7-850c-129f052e4e5c" providerId="ADAL" clId="{D8256E83-A0F9-46D3-9408-285A9F0CCBEB}" dt="2023-02-23T17:31:19.055" v="8958"/>
          <ac:grpSpMkLst>
            <pc:docMk/>
            <pc:sldMk cId="968894198" sldId="668"/>
            <ac:grpSpMk id="4" creationId="{C108FFD2-4CBF-2B7D-4E25-49A165A79087}"/>
          </ac:grpSpMkLst>
        </pc:grpChg>
        <pc:grpChg chg="add del mod">
          <ac:chgData name="Davide Di Vita" userId="8238969b-7589-49a7-850c-129f052e4e5c" providerId="ADAL" clId="{D8256E83-A0F9-46D3-9408-285A9F0CCBEB}" dt="2023-02-23T17:31:19.055" v="8958"/>
          <ac:grpSpMkLst>
            <pc:docMk/>
            <pc:sldMk cId="968894198" sldId="668"/>
            <ac:grpSpMk id="23" creationId="{678D93F4-1001-2877-3147-32F1C1C22926}"/>
          </ac:grpSpMkLst>
        </pc:grpChg>
        <pc:grpChg chg="mod">
          <ac:chgData name="Davide Di Vita" userId="8238969b-7589-49a7-850c-129f052e4e5c" providerId="ADAL" clId="{D8256E83-A0F9-46D3-9408-285A9F0CCBEB}" dt="2023-02-23T17:31:14.228" v="8955"/>
          <ac:grpSpMkLst>
            <pc:docMk/>
            <pc:sldMk cId="968894198" sldId="668"/>
            <ac:grpSpMk id="29" creationId="{7184EFCA-DB4E-1D45-7604-CEE49C7E5D6B}"/>
          </ac:grpSpMkLst>
        </pc:grpChg>
        <pc:grpChg chg="add mod">
          <ac:chgData name="Davide Di Vita" userId="8238969b-7589-49a7-850c-129f052e4e5c" providerId="ADAL" clId="{D8256E83-A0F9-46D3-9408-285A9F0CCBEB}" dt="2023-02-23T17:31:23.701" v="8960" actId="1076"/>
          <ac:grpSpMkLst>
            <pc:docMk/>
            <pc:sldMk cId="968894198" sldId="668"/>
            <ac:grpSpMk id="40" creationId="{DF781ED3-8E7B-8B9D-E2E1-A72638A0CB3A}"/>
          </ac:grpSpMkLst>
        </pc:grpChg>
        <pc:grpChg chg="add mod">
          <ac:chgData name="Davide Di Vita" userId="8238969b-7589-49a7-850c-129f052e4e5c" providerId="ADAL" clId="{D8256E83-A0F9-46D3-9408-285A9F0CCBEB}" dt="2023-02-23T17:31:23.701" v="8960" actId="1076"/>
          <ac:grpSpMkLst>
            <pc:docMk/>
            <pc:sldMk cId="968894198" sldId="668"/>
            <ac:grpSpMk id="59" creationId="{109AF77E-B1E3-D326-DF3E-79139C002276}"/>
          </ac:grpSpMkLst>
        </pc:grpChg>
        <pc:grpChg chg="mod">
          <ac:chgData name="Davide Di Vita" userId="8238969b-7589-49a7-850c-129f052e4e5c" providerId="ADAL" clId="{D8256E83-A0F9-46D3-9408-285A9F0CCBEB}" dt="2023-02-23T17:31:21.051" v="8959"/>
          <ac:grpSpMkLst>
            <pc:docMk/>
            <pc:sldMk cId="968894198" sldId="668"/>
            <ac:grpSpMk id="65" creationId="{5141F662-79EF-17BE-773A-D5143F3EF075}"/>
          </ac:grpSpMkLst>
        </pc:grpChg>
        <pc:picChg chg="mod">
          <ac:chgData name="Davide Di Vita" userId="8238969b-7589-49a7-850c-129f052e4e5c" providerId="ADAL" clId="{D8256E83-A0F9-46D3-9408-285A9F0CCBEB}" dt="2023-02-23T17:31:14.228" v="8955"/>
          <ac:picMkLst>
            <pc:docMk/>
            <pc:sldMk cId="968894198" sldId="668"/>
            <ac:picMk id="5" creationId="{1A0EDA4D-9A97-A178-65FC-4E2D73183995}"/>
          </ac:picMkLst>
        </pc:picChg>
        <pc:picChg chg="mod">
          <ac:chgData name="Davide Di Vita" userId="8238969b-7589-49a7-850c-129f052e4e5c" providerId="ADAL" clId="{D8256E83-A0F9-46D3-9408-285A9F0CCBEB}" dt="2023-02-23T17:31:14.228" v="8955"/>
          <ac:picMkLst>
            <pc:docMk/>
            <pc:sldMk cId="968894198" sldId="668"/>
            <ac:picMk id="24" creationId="{A96F37D1-A727-0AB8-3D67-64C053F1851A}"/>
          </ac:picMkLst>
        </pc:picChg>
        <pc:picChg chg="add del mod">
          <ac:chgData name="Davide Di Vita" userId="8238969b-7589-49a7-850c-129f052e4e5c" providerId="ADAL" clId="{D8256E83-A0F9-46D3-9408-285A9F0CCBEB}" dt="2023-02-23T17:31:19.055" v="8958"/>
          <ac:picMkLst>
            <pc:docMk/>
            <pc:sldMk cId="968894198" sldId="668"/>
            <ac:picMk id="38" creationId="{2AE52DC9-D4C3-77DC-913B-65878C6A0F10}"/>
          </ac:picMkLst>
        </pc:picChg>
        <pc:picChg chg="mod">
          <ac:chgData name="Davide Di Vita" userId="8238969b-7589-49a7-850c-129f052e4e5c" providerId="ADAL" clId="{D8256E83-A0F9-46D3-9408-285A9F0CCBEB}" dt="2023-02-23T17:31:21.051" v="8959"/>
          <ac:picMkLst>
            <pc:docMk/>
            <pc:sldMk cId="968894198" sldId="668"/>
            <ac:picMk id="41" creationId="{81624D5B-9E6C-8692-FD58-01D488AD68D2}"/>
          </ac:picMkLst>
        </pc:picChg>
        <pc:picChg chg="mod">
          <ac:chgData name="Davide Di Vita" userId="8238969b-7589-49a7-850c-129f052e4e5c" providerId="ADAL" clId="{D8256E83-A0F9-46D3-9408-285A9F0CCBEB}" dt="2023-02-23T17:31:21.051" v="8959"/>
          <ac:picMkLst>
            <pc:docMk/>
            <pc:sldMk cId="968894198" sldId="668"/>
            <ac:picMk id="60" creationId="{3BBE81B5-7AE1-3456-85AA-8B004CF37C8D}"/>
          </ac:picMkLst>
        </pc:picChg>
        <pc:picChg chg="add mod">
          <ac:chgData name="Davide Di Vita" userId="8238969b-7589-49a7-850c-129f052e4e5c" providerId="ADAL" clId="{D8256E83-A0F9-46D3-9408-285A9F0CCBEB}" dt="2023-02-24T15:12:50.645" v="10378" actId="1076"/>
          <ac:picMkLst>
            <pc:docMk/>
            <pc:sldMk cId="968894198" sldId="668"/>
            <ac:picMk id="74" creationId="{7023F45B-1444-33D1-227F-654A8F20A9AB}"/>
          </ac:picMkLst>
        </pc:picChg>
        <pc:picChg chg="add mod">
          <ac:chgData name="Davide Di Vita" userId="8238969b-7589-49a7-850c-129f052e4e5c" providerId="ADAL" clId="{D8256E83-A0F9-46D3-9408-285A9F0CCBEB}" dt="2023-02-24T15:12:55.304" v="10379" actId="1076"/>
          <ac:picMkLst>
            <pc:docMk/>
            <pc:sldMk cId="968894198" sldId="668"/>
            <ac:picMk id="76" creationId="{A634D7C2-F468-7210-9F16-952EF2D793D4}"/>
          </ac:picMkLst>
        </pc:pic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6" creationId="{0FF51848-9EE3-0CC4-5CAB-829B31B40B89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8" creationId="{E3F81A98-C56D-8407-E421-47B056231C5A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10" creationId="{9C763B2E-7803-BE7E-E9AB-994B0819843B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12" creationId="{E2E905FD-C04D-3349-B6C2-12C5EA047257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15" creationId="{91401BCD-D58F-5C14-640D-29CFA9C53D46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16" creationId="{F5D87752-6CA0-067D-2384-439810D21081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17" creationId="{8CA349A0-5C67-8184-63B8-BCAC95ABA8E3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19" creationId="{88B1EA3B-A5D8-0D6F-F15B-7F3B31ED642C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21" creationId="{851F2FC3-36B0-D282-D993-945F60F3AD51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27" creationId="{0FFCFEFD-C29E-45B2-2B30-AA23908F40EE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28" creationId="{A4FF7764-3FFC-8015-A14D-0A7D40E80E86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31" creationId="{A5BE3BAF-B513-3FB3-A88D-462932465403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32" creationId="{CADDF36F-D033-034B-9691-5EFCB6D92991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33" creationId="{91CBDE60-98FA-55E0-1DE0-0B957209B4FC}"/>
          </ac:cxnSpMkLst>
        </pc:cxnChg>
        <pc:cxnChg chg="mod">
          <ac:chgData name="Davide Di Vita" userId="8238969b-7589-49a7-850c-129f052e4e5c" providerId="ADAL" clId="{D8256E83-A0F9-46D3-9408-285A9F0CCBEB}" dt="2023-02-23T17:31:14.228" v="8955"/>
          <ac:cxnSpMkLst>
            <pc:docMk/>
            <pc:sldMk cId="968894198" sldId="668"/>
            <ac:cxnSpMk id="35" creationId="{34A1F713-414C-D04D-7E88-0FA47D201D23}"/>
          </ac:cxnSpMkLst>
        </pc:cxnChg>
        <pc:cxnChg chg="add del mod">
          <ac:chgData name="Davide Di Vita" userId="8238969b-7589-49a7-850c-129f052e4e5c" providerId="ADAL" clId="{D8256E83-A0F9-46D3-9408-285A9F0CCBEB}" dt="2023-02-23T17:31:19.055" v="8958"/>
          <ac:cxnSpMkLst>
            <pc:docMk/>
            <pc:sldMk cId="968894198" sldId="668"/>
            <ac:cxnSpMk id="37" creationId="{4EC1BC69-7A2C-7769-2F3F-A615B7878240}"/>
          </ac:cxnSpMkLst>
        </pc:cxnChg>
        <pc:cxnChg chg="add del mod">
          <ac:chgData name="Davide Di Vita" userId="8238969b-7589-49a7-850c-129f052e4e5c" providerId="ADAL" clId="{D8256E83-A0F9-46D3-9408-285A9F0CCBEB}" dt="2023-02-23T17:31:19.055" v="8958"/>
          <ac:cxnSpMkLst>
            <pc:docMk/>
            <pc:sldMk cId="968894198" sldId="668"/>
            <ac:cxnSpMk id="39" creationId="{EB1F9C56-B203-03D5-190A-B0E646B72EA3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42" creationId="{4FD278D2-7400-AB0E-61F6-DD95F2B4CE11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44" creationId="{F2F5EC94-5AE6-AC8F-20AE-4A84DFA9244B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46" creationId="{47AEEF2B-ED79-C309-73E5-9ECD9229A2F9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48" creationId="{C390986A-2214-312A-1215-1F00B747A2BE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51" creationId="{3D7DDA1E-D096-39A1-416E-0A2B9C538829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52" creationId="{D3ACC55F-6182-B4AC-5F6E-B82F52637909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53" creationId="{A23CD1B4-F235-7930-2CED-33CC2F4DC623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55" creationId="{D355810A-9AE5-8F1A-855C-62932068EE5F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57" creationId="{AD2509B3-5CDE-8603-FFF5-04AB1C4AE353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63" creationId="{39683F30-30D7-9EEB-BA3A-EDFE6B0D9DD7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64" creationId="{208B9113-D574-19BC-18C6-5D419A0A0756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67" creationId="{DAFBFCD4-C59E-B4CF-B92C-A0FB6961047D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68" creationId="{89F109B7-236F-59C8-4889-2526A42FB384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69" creationId="{6BD630C5-AD00-2B26-FD3A-261D5CC832AD}"/>
          </ac:cxnSpMkLst>
        </pc:cxnChg>
        <pc:cxnChg chg="mod">
          <ac:chgData name="Davide Di Vita" userId="8238969b-7589-49a7-850c-129f052e4e5c" providerId="ADAL" clId="{D8256E83-A0F9-46D3-9408-285A9F0CCBEB}" dt="2023-02-23T17:31:21.051" v="8959"/>
          <ac:cxnSpMkLst>
            <pc:docMk/>
            <pc:sldMk cId="968894198" sldId="668"/>
            <ac:cxnSpMk id="71" creationId="{B3447E11-D710-241E-A1F4-A928B96AE2BE}"/>
          </ac:cxnSpMkLst>
        </pc:cxnChg>
        <pc:cxnChg chg="add mod">
          <ac:chgData name="Davide Di Vita" userId="8238969b-7589-49a7-850c-129f052e4e5c" providerId="ADAL" clId="{D8256E83-A0F9-46D3-9408-285A9F0CCBEB}" dt="2023-02-23T17:31:23.701" v="8960" actId="1076"/>
          <ac:cxnSpMkLst>
            <pc:docMk/>
            <pc:sldMk cId="968894198" sldId="668"/>
            <ac:cxnSpMk id="73" creationId="{68B5E3B5-B80F-9397-92E6-61761674E111}"/>
          </ac:cxnSpMkLst>
        </pc:cxnChg>
        <pc:cxnChg chg="add mod">
          <ac:chgData name="Davide Di Vita" userId="8238969b-7589-49a7-850c-129f052e4e5c" providerId="ADAL" clId="{D8256E83-A0F9-46D3-9408-285A9F0CCBEB}" dt="2023-02-23T17:31:23.701" v="8960" actId="1076"/>
          <ac:cxnSpMkLst>
            <pc:docMk/>
            <pc:sldMk cId="968894198" sldId="668"/>
            <ac:cxnSpMk id="75" creationId="{3AED12F7-6CE8-F974-3790-FC906FAC43BD}"/>
          </ac:cxnSpMkLst>
        </pc:cxnChg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2630701536" sldId="668"/>
        </pc:sldMkLst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3474711640" sldId="669"/>
        </pc:sldMkLst>
      </pc:sldChg>
      <pc:sldChg chg="addSp delSp modSp new mod modShow">
        <pc:chgData name="Davide Di Vita" userId="8238969b-7589-49a7-850c-129f052e4e5c" providerId="ADAL" clId="{D8256E83-A0F9-46D3-9408-285A9F0CCBEB}" dt="2023-02-24T15:12:59.326" v="10380" actId="729"/>
        <pc:sldMkLst>
          <pc:docMk/>
          <pc:sldMk cId="3923644387" sldId="669"/>
        </pc:sldMkLst>
        <pc:spChg chg="del">
          <ac:chgData name="Davide Di Vita" userId="8238969b-7589-49a7-850c-129f052e4e5c" providerId="ADAL" clId="{D8256E83-A0F9-46D3-9408-285A9F0CCBEB}" dt="2023-02-23T17:33:27.589" v="8972" actId="478"/>
          <ac:spMkLst>
            <pc:docMk/>
            <pc:sldMk cId="3923644387" sldId="669"/>
            <ac:spMk id="2" creationId="{7AC652E1-96D2-1C95-4884-7CAA812E8CF6}"/>
          </ac:spMkLst>
        </pc:spChg>
        <pc:spChg chg="add mod">
          <ac:chgData name="Davide Di Vita" userId="8238969b-7589-49a7-850c-129f052e4e5c" providerId="ADAL" clId="{D8256E83-A0F9-46D3-9408-285A9F0CCBEB}" dt="2023-02-23T17:43:23.623" v="9018" actId="164"/>
          <ac:spMkLst>
            <pc:docMk/>
            <pc:sldMk cId="3923644387" sldId="669"/>
            <ac:spMk id="7" creationId="{9CBD155E-6787-052C-E912-A448C9C854C1}"/>
          </ac:spMkLst>
        </pc:spChg>
        <pc:spChg chg="add mod">
          <ac:chgData name="Davide Di Vita" userId="8238969b-7589-49a7-850c-129f052e4e5c" providerId="ADAL" clId="{D8256E83-A0F9-46D3-9408-285A9F0CCBEB}" dt="2023-02-23T17:43:23.623" v="9018" actId="164"/>
          <ac:spMkLst>
            <pc:docMk/>
            <pc:sldMk cId="3923644387" sldId="669"/>
            <ac:spMk id="9" creationId="{23117FB5-7626-018A-CF31-B239C32458EF}"/>
          </ac:spMkLst>
        </pc:spChg>
        <pc:spChg chg="add mod">
          <ac:chgData name="Davide Di Vita" userId="8238969b-7589-49a7-850c-129f052e4e5c" providerId="ADAL" clId="{D8256E83-A0F9-46D3-9408-285A9F0CCBEB}" dt="2023-02-23T17:43:23.623" v="9018" actId="164"/>
          <ac:spMkLst>
            <pc:docMk/>
            <pc:sldMk cId="3923644387" sldId="669"/>
            <ac:spMk id="11" creationId="{8AC4BA1C-D6BE-3F73-7F56-5A2AA82398EA}"/>
          </ac:spMkLst>
        </pc:spChg>
        <pc:spChg chg="add mod">
          <ac:chgData name="Davide Di Vita" userId="8238969b-7589-49a7-850c-129f052e4e5c" providerId="ADAL" clId="{D8256E83-A0F9-46D3-9408-285A9F0CCBEB}" dt="2023-02-23T17:43:23.623" v="9018" actId="164"/>
          <ac:spMkLst>
            <pc:docMk/>
            <pc:sldMk cId="3923644387" sldId="669"/>
            <ac:spMk id="13" creationId="{B903F895-E847-3E79-0BDB-044C23BCA265}"/>
          </ac:spMkLst>
        </pc:spChg>
        <pc:spChg chg="add mod">
          <ac:chgData name="Davide Di Vita" userId="8238969b-7589-49a7-850c-129f052e4e5c" providerId="ADAL" clId="{D8256E83-A0F9-46D3-9408-285A9F0CCBEB}" dt="2023-02-23T17:43:23.623" v="9018" actId="164"/>
          <ac:spMkLst>
            <pc:docMk/>
            <pc:sldMk cId="3923644387" sldId="669"/>
            <ac:spMk id="14" creationId="{011D9ADF-0F61-3217-4CED-CC56325FE874}"/>
          </ac:spMkLst>
        </pc:spChg>
        <pc:grpChg chg="add mod">
          <ac:chgData name="Davide Di Vita" userId="8238969b-7589-49a7-850c-129f052e4e5c" providerId="ADAL" clId="{D8256E83-A0F9-46D3-9408-285A9F0CCBEB}" dt="2023-02-24T15:12:17.059" v="10366" actId="1076"/>
          <ac:grpSpMkLst>
            <pc:docMk/>
            <pc:sldMk cId="3923644387" sldId="669"/>
            <ac:grpSpMk id="18" creationId="{B6049874-258E-BDC0-0CA5-2C515EB35767}"/>
          </ac:grpSpMkLst>
        </pc:grpChg>
        <pc:picChg chg="add mod modCrop">
          <ac:chgData name="Davide Di Vita" userId="8238969b-7589-49a7-850c-129f052e4e5c" providerId="ADAL" clId="{D8256E83-A0F9-46D3-9408-285A9F0CCBEB}" dt="2023-02-24T15:12:44.363" v="10376" actId="1076"/>
          <ac:picMkLst>
            <pc:docMk/>
            <pc:sldMk cId="3923644387" sldId="669"/>
            <ac:picMk id="4" creationId="{BA9FF8CE-99EA-54AF-E686-50BF683A4068}"/>
          </ac:picMkLst>
        </pc:picChg>
        <pc:picChg chg="add mod">
          <ac:chgData name="Davide Di Vita" userId="8238969b-7589-49a7-850c-129f052e4e5c" providerId="ADAL" clId="{D8256E83-A0F9-46D3-9408-285A9F0CCBEB}" dt="2023-02-23T17:43:23.623" v="9018" actId="164"/>
          <ac:picMkLst>
            <pc:docMk/>
            <pc:sldMk cId="3923644387" sldId="669"/>
            <ac:picMk id="5" creationId="{22599D31-5460-CCC3-9E78-EA94FD19D9B3}"/>
          </ac:picMkLst>
        </pc:pic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6" creationId="{9A1A7858-CC2E-0C7D-A402-3CF73D0DB70F}"/>
          </ac:cxnSpMkLst>
        </pc:cxn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8" creationId="{836C485B-9925-928A-E1E5-E034B8FEB550}"/>
          </ac:cxnSpMkLst>
        </pc:cxn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10" creationId="{A0F89C55-D771-A705-DB6D-10E93C50C562}"/>
          </ac:cxnSpMkLst>
        </pc:cxn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12" creationId="{2872D5C6-36DC-A802-F3BC-3D21BB36A5DF}"/>
          </ac:cxnSpMkLst>
        </pc:cxn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15" creationId="{C3B35E5A-D935-1352-D8A8-AF4B09452D13}"/>
          </ac:cxnSpMkLst>
        </pc:cxn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16" creationId="{006C1ECB-58F2-84D9-71B5-DE80E54F3B8B}"/>
          </ac:cxnSpMkLst>
        </pc:cxnChg>
        <pc:cxnChg chg="add mod">
          <ac:chgData name="Davide Di Vita" userId="8238969b-7589-49a7-850c-129f052e4e5c" providerId="ADAL" clId="{D8256E83-A0F9-46D3-9408-285A9F0CCBEB}" dt="2023-02-23T17:43:23.623" v="9018" actId="164"/>
          <ac:cxnSpMkLst>
            <pc:docMk/>
            <pc:sldMk cId="3923644387" sldId="669"/>
            <ac:cxnSpMk id="17" creationId="{A5356B2C-C03E-912D-76D3-4F82E9CE01C4}"/>
          </ac:cxnSpMkLst>
        </pc:cxnChg>
      </pc:sldChg>
      <pc:sldChg chg="modSp new mod">
        <pc:chgData name="Davide Di Vita" userId="8238969b-7589-49a7-850c-129f052e4e5c" providerId="ADAL" clId="{D8256E83-A0F9-46D3-9408-285A9F0CCBEB}" dt="2023-02-23T18:05:55.774" v="9119" actId="20577"/>
        <pc:sldMkLst>
          <pc:docMk/>
          <pc:sldMk cId="3100543595" sldId="670"/>
        </pc:sldMkLst>
        <pc:spChg chg="mod">
          <ac:chgData name="Davide Di Vita" userId="8238969b-7589-49a7-850c-129f052e4e5c" providerId="ADAL" clId="{D8256E83-A0F9-46D3-9408-285A9F0CCBEB}" dt="2023-02-23T18:05:55.774" v="9119" actId="20577"/>
          <ac:spMkLst>
            <pc:docMk/>
            <pc:sldMk cId="3100543595" sldId="670"/>
            <ac:spMk id="3" creationId="{819230BC-869D-C6B2-C00B-1E97B4CDE3DC}"/>
          </ac:spMkLst>
        </pc:spChg>
      </pc:sldChg>
      <pc:sldChg chg="add del">
        <pc:chgData name="Davide Di Vita" userId="8238969b-7589-49a7-850c-129f052e4e5c" providerId="ADAL" clId="{D8256E83-A0F9-46D3-9408-285A9F0CCBEB}" dt="2023-02-22T16:09:11.077" v="6412"/>
        <pc:sldMkLst>
          <pc:docMk/>
          <pc:sldMk cId="4195020835" sldId="670"/>
        </pc:sldMkLst>
      </pc:sldChg>
      <pc:sldChg chg="addSp delSp modSp new mod modAnim">
        <pc:chgData name="Davide Di Vita" userId="8238969b-7589-49a7-850c-129f052e4e5c" providerId="ADAL" clId="{D8256E83-A0F9-46D3-9408-285A9F0CCBEB}" dt="2023-02-27T17:06:44.288" v="19219" actId="20577"/>
        <pc:sldMkLst>
          <pc:docMk/>
          <pc:sldMk cId="102719155" sldId="671"/>
        </pc:sldMkLst>
        <pc:spChg chg="mod">
          <ac:chgData name="Davide Di Vita" userId="8238969b-7589-49a7-850c-129f052e4e5c" providerId="ADAL" clId="{D8256E83-A0F9-46D3-9408-285A9F0CCBEB}" dt="2023-02-24T14:39:53.568" v="9549" actId="20577"/>
          <ac:spMkLst>
            <pc:docMk/>
            <pc:sldMk cId="102719155" sldId="671"/>
            <ac:spMk id="2" creationId="{61E20664-79A1-3C85-110B-3BDD40C86F79}"/>
          </ac:spMkLst>
        </pc:spChg>
        <pc:spChg chg="mod">
          <ac:chgData name="Davide Di Vita" userId="8238969b-7589-49a7-850c-129f052e4e5c" providerId="ADAL" clId="{D8256E83-A0F9-46D3-9408-285A9F0CCBEB}" dt="2023-02-24T15:24:00.754" v="10618" actId="14100"/>
          <ac:spMkLst>
            <pc:docMk/>
            <pc:sldMk cId="102719155" sldId="671"/>
            <ac:spMk id="4" creationId="{0900A70E-6021-734B-053C-6F6666AA603E}"/>
          </ac:spMkLst>
        </pc:spChg>
        <pc:spChg chg="mod">
          <ac:chgData name="Davide Di Vita" userId="8238969b-7589-49a7-850c-129f052e4e5c" providerId="ADAL" clId="{D8256E83-A0F9-46D3-9408-285A9F0CCBEB}" dt="2023-02-24T15:23:56.041" v="10617" actId="1076"/>
          <ac:spMkLst>
            <pc:docMk/>
            <pc:sldMk cId="102719155" sldId="671"/>
            <ac:spMk id="6" creationId="{740137D5-018B-40FE-7697-0DEE4FA1C507}"/>
          </ac:spMkLst>
        </pc:spChg>
        <pc:spChg chg="mod">
          <ac:chgData name="Davide Di Vita" userId="8238969b-7589-49a7-850c-129f052e4e5c" providerId="ADAL" clId="{D8256E83-A0F9-46D3-9408-285A9F0CCBEB}" dt="2023-02-24T15:21:55.597" v="10488" actId="1037"/>
          <ac:spMkLst>
            <pc:docMk/>
            <pc:sldMk cId="102719155" sldId="671"/>
            <ac:spMk id="16" creationId="{E5E211A9-6F2E-26E1-F2B9-CE250E67EC3B}"/>
          </ac:spMkLst>
        </pc:spChg>
        <pc:spChg chg="mod">
          <ac:chgData name="Davide Di Vita" userId="8238969b-7589-49a7-850c-129f052e4e5c" providerId="ADAL" clId="{D8256E83-A0F9-46D3-9408-285A9F0CCBEB}" dt="2023-02-24T15:22:01.310" v="10489" actId="14100"/>
          <ac:spMkLst>
            <pc:docMk/>
            <pc:sldMk cId="102719155" sldId="671"/>
            <ac:spMk id="17" creationId="{305186FE-E0C8-9865-E75B-3E339F6EE6C7}"/>
          </ac:spMkLst>
        </pc:spChg>
        <pc:spChg chg="mod">
          <ac:chgData name="Davide Di Vita" userId="8238969b-7589-49a7-850c-129f052e4e5c" providerId="ADAL" clId="{D8256E83-A0F9-46D3-9408-285A9F0CCBEB}" dt="2023-02-24T15:22:34.661" v="10497" actId="1037"/>
          <ac:spMkLst>
            <pc:docMk/>
            <pc:sldMk cId="102719155" sldId="671"/>
            <ac:spMk id="18" creationId="{3497D55E-BDD0-5AD8-DA12-8F8520116024}"/>
          </ac:spMkLst>
        </pc:spChg>
        <pc:spChg chg="mod">
          <ac:chgData name="Davide Di Vita" userId="8238969b-7589-49a7-850c-129f052e4e5c" providerId="ADAL" clId="{D8256E83-A0F9-46D3-9408-285A9F0CCBEB}" dt="2023-02-24T15:22:34.661" v="10497" actId="1037"/>
          <ac:spMkLst>
            <pc:docMk/>
            <pc:sldMk cId="102719155" sldId="671"/>
            <ac:spMk id="19" creationId="{A7B9638F-D849-A139-BFC4-7BDDA007E8E8}"/>
          </ac:spMkLst>
        </pc:spChg>
        <pc:spChg chg="mod">
          <ac:chgData name="Davide Di Vita" userId="8238969b-7589-49a7-850c-129f052e4e5c" providerId="ADAL" clId="{D8256E83-A0F9-46D3-9408-285A9F0CCBEB}" dt="2023-02-24T15:22:34.661" v="10497" actId="1037"/>
          <ac:spMkLst>
            <pc:docMk/>
            <pc:sldMk cId="102719155" sldId="671"/>
            <ac:spMk id="20" creationId="{920D09BB-623D-1692-0E84-83492DDE9C2A}"/>
          </ac:spMkLst>
        </pc:spChg>
        <pc:spChg chg="mod">
          <ac:chgData name="Davide Di Vita" userId="8238969b-7589-49a7-850c-129f052e4e5c" providerId="ADAL" clId="{D8256E83-A0F9-46D3-9408-285A9F0CCBEB}" dt="2023-02-24T15:22:34.661" v="10497" actId="1037"/>
          <ac:spMkLst>
            <pc:docMk/>
            <pc:sldMk cId="102719155" sldId="671"/>
            <ac:spMk id="21" creationId="{417863FE-0354-E318-56CD-C133EBF81E2E}"/>
          </ac:spMkLst>
        </pc:spChg>
        <pc:spChg chg="mod">
          <ac:chgData name="Davide Di Vita" userId="8238969b-7589-49a7-850c-129f052e4e5c" providerId="ADAL" clId="{D8256E83-A0F9-46D3-9408-285A9F0CCBEB}" dt="2023-02-24T15:22:34.661" v="10497" actId="1037"/>
          <ac:spMkLst>
            <pc:docMk/>
            <pc:sldMk cId="102719155" sldId="671"/>
            <ac:spMk id="22" creationId="{A9C97808-0BAB-6100-D362-63780E0A0B6E}"/>
          </ac:spMkLst>
        </pc:spChg>
        <pc:spChg chg="mod">
          <ac:chgData name="Davide Di Vita" userId="8238969b-7589-49a7-850c-129f052e4e5c" providerId="ADAL" clId="{D8256E83-A0F9-46D3-9408-285A9F0CCBEB}" dt="2023-02-24T15:22:34.661" v="10497" actId="1037"/>
          <ac:spMkLst>
            <pc:docMk/>
            <pc:sldMk cId="102719155" sldId="671"/>
            <ac:spMk id="23" creationId="{3BC4BF63-1156-6B33-C12F-20697A684F44}"/>
          </ac:spMkLst>
        </pc:spChg>
        <pc:spChg chg="mod">
          <ac:chgData name="Davide Di Vita" userId="8238969b-7589-49a7-850c-129f052e4e5c" providerId="ADAL" clId="{D8256E83-A0F9-46D3-9408-285A9F0CCBEB}" dt="2023-02-24T15:23:07.660" v="10576" actId="1037"/>
          <ac:spMkLst>
            <pc:docMk/>
            <pc:sldMk cId="102719155" sldId="671"/>
            <ac:spMk id="24" creationId="{9B97B932-ACFC-3526-55D3-7DC40A87A505}"/>
          </ac:spMkLst>
        </pc:spChg>
        <pc:spChg chg="mod">
          <ac:chgData name="Davide Di Vita" userId="8238969b-7589-49a7-850c-129f052e4e5c" providerId="ADAL" clId="{D8256E83-A0F9-46D3-9408-285A9F0CCBEB}" dt="2023-02-24T15:23:04.748" v="10562" actId="1038"/>
          <ac:spMkLst>
            <pc:docMk/>
            <pc:sldMk cId="102719155" sldId="671"/>
            <ac:spMk id="25" creationId="{1A9D8CAB-C35F-8944-7201-D29545A9D666}"/>
          </ac:spMkLst>
        </pc:spChg>
        <pc:spChg chg="mod">
          <ac:chgData name="Davide Di Vita" userId="8238969b-7589-49a7-850c-129f052e4e5c" providerId="ADAL" clId="{D8256E83-A0F9-46D3-9408-285A9F0CCBEB}" dt="2023-02-24T15:22:53.416" v="10537" actId="1037"/>
          <ac:spMkLst>
            <pc:docMk/>
            <pc:sldMk cId="102719155" sldId="671"/>
            <ac:spMk id="26" creationId="{C6171F5D-D899-3348-11D2-F5E676E809E6}"/>
          </ac:spMkLst>
        </pc:spChg>
        <pc:spChg chg="mod">
          <ac:chgData name="Davide Di Vita" userId="8238969b-7589-49a7-850c-129f052e4e5c" providerId="ADAL" clId="{D8256E83-A0F9-46D3-9408-285A9F0CCBEB}" dt="2023-02-24T15:22:50.121" v="10524" actId="1038"/>
          <ac:spMkLst>
            <pc:docMk/>
            <pc:sldMk cId="102719155" sldId="671"/>
            <ac:spMk id="27" creationId="{043D8347-821B-8508-1541-A76F21B14A5D}"/>
          </ac:spMkLst>
        </pc:spChg>
        <pc:spChg chg="mod">
          <ac:chgData name="Davide Di Vita" userId="8238969b-7589-49a7-850c-129f052e4e5c" providerId="ADAL" clId="{D8256E83-A0F9-46D3-9408-285A9F0CCBEB}" dt="2023-02-24T15:22:56.228" v="10544" actId="1037"/>
          <ac:spMkLst>
            <pc:docMk/>
            <pc:sldMk cId="102719155" sldId="671"/>
            <ac:spMk id="28" creationId="{2366EF53-A21C-58C9-3E5E-EA40B906AD1C}"/>
          </ac:spMkLst>
        </pc:spChg>
        <pc:spChg chg="mod">
          <ac:chgData name="Davide Di Vita" userId="8238969b-7589-49a7-850c-129f052e4e5c" providerId="ADAL" clId="{D8256E83-A0F9-46D3-9408-285A9F0CCBEB}" dt="2023-02-24T15:22:57.878" v="10549" actId="1038"/>
          <ac:spMkLst>
            <pc:docMk/>
            <pc:sldMk cId="102719155" sldId="671"/>
            <ac:spMk id="29" creationId="{91E03C65-B4FF-4134-3383-39F1498B0EA1}"/>
          </ac:spMkLst>
        </pc:spChg>
        <pc:spChg chg="mod">
          <ac:chgData name="Davide Di Vita" userId="8238969b-7589-49a7-850c-129f052e4e5c" providerId="ADAL" clId="{D8256E83-A0F9-46D3-9408-285A9F0CCBEB}" dt="2023-02-24T15:23:11.846" v="10591" actId="1038"/>
          <ac:spMkLst>
            <pc:docMk/>
            <pc:sldMk cId="102719155" sldId="671"/>
            <ac:spMk id="30" creationId="{02DF2C73-9769-A498-BCD5-1D515FFD991F}"/>
          </ac:spMkLst>
        </pc:spChg>
        <pc:spChg chg="mod">
          <ac:chgData name="Davide Di Vita" userId="8238969b-7589-49a7-850c-129f052e4e5c" providerId="ADAL" clId="{D8256E83-A0F9-46D3-9408-285A9F0CCBEB}" dt="2023-02-24T15:23:21.325" v="10606" actId="1037"/>
          <ac:spMkLst>
            <pc:docMk/>
            <pc:sldMk cId="102719155" sldId="671"/>
            <ac:spMk id="31" creationId="{09D34C16-918A-899D-FB1E-A276E764421B}"/>
          </ac:spMkLst>
        </pc:spChg>
        <pc:spChg chg="mod">
          <ac:chgData name="Davide Di Vita" userId="8238969b-7589-49a7-850c-129f052e4e5c" providerId="ADAL" clId="{D8256E83-A0F9-46D3-9408-285A9F0CCBEB}" dt="2023-02-24T15:23:29.933" v="10615" actId="1037"/>
          <ac:spMkLst>
            <pc:docMk/>
            <pc:sldMk cId="102719155" sldId="671"/>
            <ac:spMk id="32" creationId="{E9B0CB77-30C4-2EFF-DBBA-B0DC175657E0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3" creationId="{E1F77851-3E76-8441-D826-CFD75A3F878B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4" creationId="{5D16304D-DA93-57E0-CE54-09655D036503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5" creationId="{380555EC-2E82-7F74-F551-CBBA6D488251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6" creationId="{528C30CC-975B-28F7-A825-A863D0449068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7" creationId="{CFC48E01-FC8D-BC95-910F-1EFE9073E66B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8" creationId="{03F29693-8B1A-FEBB-D56F-67EF25D84F1D}"/>
          </ac:spMkLst>
        </pc:spChg>
        <pc:spChg chg="mod">
          <ac:chgData name="Davide Di Vita" userId="8238969b-7589-49a7-850c-129f052e4e5c" providerId="ADAL" clId="{D8256E83-A0F9-46D3-9408-285A9F0CCBEB}" dt="2023-02-24T15:15:39.087" v="10403" actId="2711"/>
          <ac:spMkLst>
            <pc:docMk/>
            <pc:sldMk cId="102719155" sldId="671"/>
            <ac:spMk id="39" creationId="{ABE1FF82-DA1F-E0B0-261F-F7CD499A5482}"/>
          </ac:spMkLst>
        </pc:spChg>
        <pc:spChg chg="mod">
          <ac:chgData name="Davide Di Vita" userId="8238969b-7589-49a7-850c-129f052e4e5c" providerId="ADAL" clId="{D8256E83-A0F9-46D3-9408-285A9F0CCBEB}" dt="2023-02-24T15:21:14.291" v="10479" actId="14100"/>
          <ac:spMkLst>
            <pc:docMk/>
            <pc:sldMk cId="102719155" sldId="671"/>
            <ac:spMk id="42" creationId="{32BCD7F8-3CBB-3B3E-DBDB-6A252EA9D12A}"/>
          </ac:spMkLst>
        </pc:spChg>
        <pc:spChg chg="mod">
          <ac:chgData name="Davide Di Vita" userId="8238969b-7589-49a7-850c-129f052e4e5c" providerId="ADAL" clId="{D8256E83-A0F9-46D3-9408-285A9F0CCBEB}" dt="2023-02-24T15:15:24.031" v="10402" actId="2711"/>
          <ac:spMkLst>
            <pc:docMk/>
            <pc:sldMk cId="102719155" sldId="671"/>
            <ac:spMk id="43" creationId="{768D4AD8-2FE0-47B4-07FE-3A0CC19DF272}"/>
          </ac:spMkLst>
        </pc:spChg>
        <pc:spChg chg="mod">
          <ac:chgData name="Davide Di Vita" userId="8238969b-7589-49a7-850c-129f052e4e5c" providerId="ADAL" clId="{D8256E83-A0F9-46D3-9408-285A9F0CCBEB}" dt="2023-02-24T15:21:18.627" v="10480" actId="14100"/>
          <ac:spMkLst>
            <pc:docMk/>
            <pc:sldMk cId="102719155" sldId="671"/>
            <ac:spMk id="45" creationId="{12120C7C-7EF2-ECF9-A8D0-A192BE9CD3A0}"/>
          </ac:spMkLst>
        </pc:spChg>
        <pc:spChg chg="mod">
          <ac:chgData name="Davide Di Vita" userId="8238969b-7589-49a7-850c-129f052e4e5c" providerId="ADAL" clId="{D8256E83-A0F9-46D3-9408-285A9F0CCBEB}" dt="2023-02-24T15:15:24.031" v="10402" actId="2711"/>
          <ac:spMkLst>
            <pc:docMk/>
            <pc:sldMk cId="102719155" sldId="671"/>
            <ac:spMk id="46" creationId="{3016E473-A7B5-6CD6-22FA-7A35CF64250B}"/>
          </ac:spMkLst>
        </pc:spChg>
        <pc:spChg chg="mod">
          <ac:chgData name="Davide Di Vita" userId="8238969b-7589-49a7-850c-129f052e4e5c" providerId="ADAL" clId="{D8256E83-A0F9-46D3-9408-285A9F0CCBEB}" dt="2023-02-24T15:21:41.239" v="10482" actId="14100"/>
          <ac:spMkLst>
            <pc:docMk/>
            <pc:sldMk cId="102719155" sldId="671"/>
            <ac:spMk id="47" creationId="{445A6177-4783-8D55-7B76-1E3C9BF3BA84}"/>
          </ac:spMkLst>
        </pc:spChg>
        <pc:spChg chg="mod">
          <ac:chgData name="Davide Di Vita" userId="8238969b-7589-49a7-850c-129f052e4e5c" providerId="ADAL" clId="{D8256E83-A0F9-46D3-9408-285A9F0CCBEB}" dt="2023-02-24T15:22:15.254" v="10493" actId="1037"/>
          <ac:spMkLst>
            <pc:docMk/>
            <pc:sldMk cId="102719155" sldId="671"/>
            <ac:spMk id="48" creationId="{B88BFF3F-B442-7BB5-7091-99A109A817A5}"/>
          </ac:spMkLst>
        </pc:spChg>
        <pc:spChg chg="mod">
          <ac:chgData name="Davide Di Vita" userId="8238969b-7589-49a7-850c-129f052e4e5c" providerId="ADAL" clId="{D8256E83-A0F9-46D3-9408-285A9F0CCBEB}" dt="2023-02-24T15:22:15.254" v="10493" actId="1037"/>
          <ac:spMkLst>
            <pc:docMk/>
            <pc:sldMk cId="102719155" sldId="671"/>
            <ac:spMk id="49" creationId="{4EB68F7E-1B2B-662C-9BDC-97FE2A155383}"/>
          </ac:spMkLst>
        </pc:spChg>
        <pc:spChg chg="del mod">
          <ac:chgData name="Davide Di Vita" userId="8238969b-7589-49a7-850c-129f052e4e5c" providerId="ADAL" clId="{D8256E83-A0F9-46D3-9408-285A9F0CCBEB}" dt="2023-02-26T19:10:32.927" v="15864" actId="478"/>
          <ac:spMkLst>
            <pc:docMk/>
            <pc:sldMk cId="102719155" sldId="671"/>
            <ac:spMk id="52" creationId="{1BD646A6-64FE-2F45-19FF-97753039377A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54" creationId="{CFD73119-FAED-5423-4085-29A45B11F90D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57" creationId="{6EAAED56-0A40-63C5-C569-D4AD9342316B}"/>
          </ac:spMkLst>
        </pc:spChg>
        <pc:spChg chg="add mod">
          <ac:chgData name="Davide Di Vita" userId="8238969b-7589-49a7-850c-129f052e4e5c" providerId="ADAL" clId="{D8256E83-A0F9-46D3-9408-285A9F0CCBEB}" dt="2023-02-27T17:06:44.288" v="19219" actId="20577"/>
          <ac:spMkLst>
            <pc:docMk/>
            <pc:sldMk cId="102719155" sldId="671"/>
            <ac:spMk id="59" creationId="{4A523B85-6D91-BA69-4E4A-D42543D0CDC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62" creationId="{7AAA4CAA-F3EE-CA4C-E95B-3872DEB9B064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63" creationId="{EF43978B-C178-0486-EC9E-C168CC3E407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65" creationId="{60C5D163-9FE5-858B-909F-E85C8F61563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69" creationId="{20367963-3C88-3DE0-327D-3E8794F4EB4E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0" creationId="{397F76D7-4D9B-8750-9209-AC3782A058E7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1" creationId="{1CE89F27-10FF-EE42-8E61-F8185216FC69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2" creationId="{B69098DF-9DE2-C446-D316-D98B269289FC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3" creationId="{46DC1129-51B8-12C5-4F3D-2A93A5AEFF9A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4" creationId="{1625DB2D-1ECB-AF58-1637-B6D6DE12D75C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5" creationId="{4BB23113-E352-35D3-A0D4-4F70000FE73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6" creationId="{B0456252-0E17-533B-3155-10209FD02FD7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7" creationId="{5EB40066-6D9E-B7A2-F92F-D7B5DA7D631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8" creationId="{6E26F7B3-24D4-C33C-C75F-7E92CF3A652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79" creationId="{CA78CB3E-BFC7-6E31-E8F9-FD976A53AFA5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0" creationId="{3A9F87A0-DCB2-92BB-7462-C4407BEED034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1" creationId="{D4BBEB55-71B9-4C81-06BE-8F013A85F7EE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2" creationId="{25BAFBE5-F7F5-4BEE-29B4-2B00251F872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3" creationId="{7793B18A-2AA6-B9A8-4CCF-36F9D3D232F3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4" creationId="{CFA00925-1D06-4EF0-E79B-AB961C63D502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5" creationId="{C5FDDDA7-3FE5-5F20-1E7E-B81D893B311C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6" creationId="{6BCB7236-5116-7B0B-B077-946DECFB11E4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7" creationId="{400B28AC-6872-E8BE-4E96-EF7C6A342D38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8" creationId="{5C01A383-0546-A150-F5DB-BC2EA6600C55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89" creationId="{D5234B68-F079-9C78-BA80-3AC4A0574EA9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0" creationId="{4F46E510-7D9D-6FE5-778A-3425809B1ED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1" creationId="{5525880A-9709-099C-BA38-D19A90BA9C5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2" creationId="{FE474794-CBB3-00B8-B3DC-F75A619E8A6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3" creationId="{AD988CC4-2B88-A712-B696-62BF25256F1E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4" creationId="{F945F7F1-6A3F-B37C-40BE-D3F41C1D80B7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6" creationId="{11E91387-90CD-6768-B710-6D2664D4B3EB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7" creationId="{796F404C-79E9-B8E0-8170-BD131E73D31E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8" creationId="{88001235-B219-CACB-6CD3-ED07D86F5BAB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99" creationId="{BE544280-47D1-4710-3A40-50661E562FB4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0" creationId="{E8C6C5E9-25C6-9967-AA06-6EE31336D697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2" creationId="{CD975753-BE2F-EA9E-2BE8-66A1BA53732A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3" creationId="{62B973EA-3D52-B6FE-07ED-BA2D91F4E6BB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4" creationId="{F0928CDD-E3C5-0DFB-0082-AD9D47B0EA6D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5" creationId="{158F7585-09C4-7604-900F-8F8D1A41DF28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6" creationId="{AB50110F-D6A7-B826-9636-E10C0A98B9EA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7" creationId="{4947401C-DAF4-363B-B294-66BC827D5BDA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8" creationId="{53B84DD4-A9CF-5250-EFA9-9E36ACE03B75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09" creationId="{0C68AA28-9307-0F60-54D9-140C2E244E4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0" creationId="{E3375218-0366-76A0-2950-81E913D79DA3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1" creationId="{347B227C-C90F-A0C9-A8F0-637EE0254487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2" creationId="{98EA5C7C-2F8E-3F23-EA07-18DB504A14A6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3" creationId="{787591CD-5342-15DD-163D-8A23BE2C3568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4" creationId="{51BEBAD0-98A8-5555-E080-DB2A4434477E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5" creationId="{60C42AAD-7DC7-EEBB-BBBE-20032C882F4B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6" creationId="{E33BFCEC-4CCE-9BEF-F38F-A7C53178E54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7" creationId="{A7ABC52E-F889-1F0C-2D83-66C9342897F0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8" creationId="{7BBBA222-ED8D-0414-95D8-45029C1C8B58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19" creationId="{EE08F0E4-E146-60B0-E5FA-E40825BDDA1E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0" creationId="{54A57E73-ACD3-7AA9-9771-B0A5EA5AABC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1" creationId="{B0755EFA-35B0-B137-9E69-CBAD02069627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2" creationId="{9206A8E4-FCB9-0811-396E-B97D60BC12B5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3" creationId="{605CFBFF-D505-266E-B993-891F72F0A259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4" creationId="{1DBCA357-7293-3D82-3BBE-FCA89220D019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5" creationId="{DA694A6C-BF04-89C1-9043-B92EB27DAA5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6" creationId="{65439AFA-3289-1458-5369-9CB1DFA793BF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7" creationId="{CA9767F2-280C-1DBD-6275-ED340B7EA20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29" creationId="{C1565F65-1286-B173-61DF-2131EE1FC3E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30" creationId="{C7C20B5B-158D-DFB8-C806-FC14F030B25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31" creationId="{008D50DE-325D-E851-FBBA-14164F37C32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32" creationId="{37CD798D-9AD9-06B5-6770-F80E617ACAD1}"/>
          </ac:spMkLst>
        </pc:spChg>
        <pc:spChg chg="mod">
          <ac:chgData name="Davide Di Vita" userId="8238969b-7589-49a7-850c-129f052e4e5c" providerId="ADAL" clId="{D8256E83-A0F9-46D3-9408-285A9F0CCBEB}" dt="2023-02-24T15:13:33.821" v="10381"/>
          <ac:spMkLst>
            <pc:docMk/>
            <pc:sldMk cId="102719155" sldId="671"/>
            <ac:spMk id="133" creationId="{9C97B95F-785C-15EE-851A-1838AD4A5FDB}"/>
          </ac:spMkLst>
        </pc:spChg>
        <pc:spChg chg="add mod topLvl">
          <ac:chgData name="Davide Di Vita" userId="8238969b-7589-49a7-850c-129f052e4e5c" providerId="ADAL" clId="{D8256E83-A0F9-46D3-9408-285A9F0CCBEB}" dt="2023-02-24T15:20:28.373" v="10474" actId="164"/>
          <ac:spMkLst>
            <pc:docMk/>
            <pc:sldMk cId="102719155" sldId="671"/>
            <ac:spMk id="134" creationId="{B3D1F7A9-4955-2FD8-A5D0-8349D82F1935}"/>
          </ac:spMkLst>
        </pc:spChg>
        <pc:spChg chg="add mod topLvl">
          <ac:chgData name="Davide Di Vita" userId="8238969b-7589-49a7-850c-129f052e4e5c" providerId="ADAL" clId="{D8256E83-A0F9-46D3-9408-285A9F0CCBEB}" dt="2023-02-24T16:13:10.577" v="12756" actId="207"/>
          <ac:spMkLst>
            <pc:docMk/>
            <pc:sldMk cId="102719155" sldId="671"/>
            <ac:spMk id="135" creationId="{D9BE64FE-8AC6-9050-DC91-C7C1DD37DF39}"/>
          </ac:spMkLst>
        </pc:spChg>
        <pc:spChg chg="add mod topLvl">
          <ac:chgData name="Davide Di Vita" userId="8238969b-7589-49a7-850c-129f052e4e5c" providerId="ADAL" clId="{D8256E83-A0F9-46D3-9408-285A9F0CCBEB}" dt="2023-02-24T15:20:31.581" v="10475" actId="164"/>
          <ac:spMkLst>
            <pc:docMk/>
            <pc:sldMk cId="102719155" sldId="671"/>
            <ac:spMk id="136" creationId="{C14562D0-E7AE-3CDC-3CA6-A1E7B43FD41A}"/>
          </ac:spMkLst>
        </pc:spChg>
        <pc:spChg chg="add mod topLvl">
          <ac:chgData name="Davide Di Vita" userId="8238969b-7589-49a7-850c-129f052e4e5c" providerId="ADAL" clId="{D8256E83-A0F9-46D3-9408-285A9F0CCBEB}" dt="2023-02-24T15:20:28.373" v="10474" actId="164"/>
          <ac:spMkLst>
            <pc:docMk/>
            <pc:sldMk cId="102719155" sldId="671"/>
            <ac:spMk id="137" creationId="{A1901D4C-BDF2-24C1-1CE5-4D997091AD45}"/>
          </ac:spMkLst>
        </pc:spChg>
        <pc:spChg chg="add mod">
          <ac:chgData name="Davide Di Vita" userId="8238969b-7589-49a7-850c-129f052e4e5c" providerId="ADAL" clId="{D8256E83-A0F9-46D3-9408-285A9F0CCBEB}" dt="2023-02-24T15:16:45.689" v="10409" actId="164"/>
          <ac:spMkLst>
            <pc:docMk/>
            <pc:sldMk cId="102719155" sldId="671"/>
            <ac:spMk id="138" creationId="{4F146194-2144-F737-B1CC-93FC64740AED}"/>
          </ac:spMkLst>
        </pc:spChg>
        <pc:spChg chg="add mod">
          <ac:chgData name="Davide Di Vita" userId="8238969b-7589-49a7-850c-129f052e4e5c" providerId="ADAL" clId="{D8256E83-A0F9-46D3-9408-285A9F0CCBEB}" dt="2023-02-24T15:16:45.689" v="10409" actId="164"/>
          <ac:spMkLst>
            <pc:docMk/>
            <pc:sldMk cId="102719155" sldId="671"/>
            <ac:spMk id="139" creationId="{BF099209-6FE4-09C1-3375-9D412268E17D}"/>
          </ac:spMkLst>
        </pc:spChg>
        <pc:spChg chg="add mod">
          <ac:chgData name="Davide Di Vita" userId="8238969b-7589-49a7-850c-129f052e4e5c" providerId="ADAL" clId="{D8256E83-A0F9-46D3-9408-285A9F0CCBEB}" dt="2023-02-24T15:16:45.689" v="10409" actId="164"/>
          <ac:spMkLst>
            <pc:docMk/>
            <pc:sldMk cId="102719155" sldId="671"/>
            <ac:spMk id="140" creationId="{939BBB34-356E-BA89-A2A1-CFD9DB9B2FF2}"/>
          </ac:spMkLst>
        </pc:spChg>
        <pc:spChg chg="add mod">
          <ac:chgData name="Davide Di Vita" userId="8238969b-7589-49a7-850c-129f052e4e5c" providerId="ADAL" clId="{D8256E83-A0F9-46D3-9408-285A9F0CCBEB}" dt="2023-02-24T15:16:45.689" v="10409" actId="164"/>
          <ac:spMkLst>
            <pc:docMk/>
            <pc:sldMk cId="102719155" sldId="671"/>
            <ac:spMk id="141" creationId="{19F7AC77-01EF-786B-B35A-9CBE60407CCA}"/>
          </ac:spMkLst>
        </pc:spChg>
        <pc:spChg chg="add mod">
          <ac:chgData name="Davide Di Vita" userId="8238969b-7589-49a7-850c-129f052e4e5c" providerId="ADAL" clId="{D8256E83-A0F9-46D3-9408-285A9F0CCBEB}" dt="2023-02-24T15:21:25.233" v="10481" actId="14100"/>
          <ac:spMkLst>
            <pc:docMk/>
            <pc:sldMk cId="102719155" sldId="671"/>
            <ac:spMk id="142" creationId="{24FC65C0-E223-5994-9EE3-B562E7B426F8}"/>
          </ac:spMkLst>
        </pc:spChg>
        <pc:spChg chg="add mod">
          <ac:chgData name="Davide Di Vita" userId="8238969b-7589-49a7-850c-129f052e4e5c" providerId="ADAL" clId="{D8256E83-A0F9-46D3-9408-285A9F0CCBEB}" dt="2023-02-24T15:16:45.689" v="10409" actId="164"/>
          <ac:spMkLst>
            <pc:docMk/>
            <pc:sldMk cId="102719155" sldId="671"/>
            <ac:spMk id="143" creationId="{5619D781-0A53-01B1-6D32-AFA2755C6A1D}"/>
          </ac:spMkLst>
        </pc:spChg>
        <pc:spChg chg="add mod">
          <ac:chgData name="Davide Di Vita" userId="8238969b-7589-49a7-850c-129f052e4e5c" providerId="ADAL" clId="{D8256E83-A0F9-46D3-9408-285A9F0CCBEB}" dt="2023-02-24T15:29:49.148" v="10703" actId="1038"/>
          <ac:spMkLst>
            <pc:docMk/>
            <pc:sldMk cId="102719155" sldId="671"/>
            <ac:spMk id="153" creationId="{90A5EFAD-7FA5-9999-4D0D-A48D2ED6E543}"/>
          </ac:spMkLst>
        </pc:spChg>
        <pc:spChg chg="add mod">
          <ac:chgData name="Davide Di Vita" userId="8238969b-7589-49a7-850c-129f052e4e5c" providerId="ADAL" clId="{D8256E83-A0F9-46D3-9408-285A9F0CCBEB}" dt="2023-02-24T15:25:35.686" v="10672"/>
          <ac:spMkLst>
            <pc:docMk/>
            <pc:sldMk cId="102719155" sldId="671"/>
            <ac:spMk id="154" creationId="{3BA794B7-C6B6-783E-7E82-36B233AFA1EB}"/>
          </ac:spMkLst>
        </pc:spChg>
        <pc:spChg chg="add mod">
          <ac:chgData name="Davide Di Vita" userId="8238969b-7589-49a7-850c-129f052e4e5c" providerId="ADAL" clId="{D8256E83-A0F9-46D3-9408-285A9F0CCBEB}" dt="2023-02-24T16:34:36.540" v="13210" actId="14100"/>
          <ac:spMkLst>
            <pc:docMk/>
            <pc:sldMk cId="102719155" sldId="671"/>
            <ac:spMk id="155" creationId="{F3195AF6-47A9-3A1F-1589-9FBFFA8705A5}"/>
          </ac:spMkLst>
        </pc:spChg>
        <pc:spChg chg="add mod">
          <ac:chgData name="Davide Di Vita" userId="8238969b-7589-49a7-850c-129f052e4e5c" providerId="ADAL" clId="{D8256E83-A0F9-46D3-9408-285A9F0CCBEB}" dt="2023-02-24T16:35:04.483" v="13229" actId="20577"/>
          <ac:spMkLst>
            <pc:docMk/>
            <pc:sldMk cId="102719155" sldId="671"/>
            <ac:spMk id="156" creationId="{C90D5D27-45BE-A105-8B22-061226FEB02C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2" creationId="{1550B64B-B46D-3D0E-4FAE-89B33AD2FB73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3" creationId="{178136E9-FAF7-91DD-409F-8D3772817BA9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4" creationId="{3AB2D391-3E1F-8194-AD46-61A97011DF1B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5" creationId="{358EFA14-F230-98CD-0DF6-37F62A7F7DD1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6" creationId="{0F08891E-CDBC-7FE6-0F0E-1B31C12C8EBA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7" creationId="{D648AFD8-73B1-8560-E056-3229E7319C0F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8" creationId="{ADDAAD31-C2B2-3A4E-5BD6-5089B49F093B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69" creationId="{3EA9A90A-270A-D5FB-46C2-B31C52F67A20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0" creationId="{26F11AC0-C22B-1DD2-D718-49C485362772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1" creationId="{C70AAEA1-77E1-31F7-F0E2-9797975F18F7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2" creationId="{0385B347-A2EB-4D5A-D99D-AD6452534C5F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3" creationId="{1FECAB89-905E-5A92-9030-7CFA2331B228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4" creationId="{9FA3725B-B708-05A2-C92E-7CFBAA6F6176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5" creationId="{DC9AC033-30C7-C737-4A5A-C36ACA177942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6" creationId="{29122993-21D3-5D6C-EF93-3F8BB0D99B4D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7" creationId="{5C157D44-4894-8D2D-2326-3A2ED36384D6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8" creationId="{872B03C4-7B6A-0D40-4664-6817B656FE78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79" creationId="{E1093DB3-044C-BD86-C9D2-C9B4C9CD273A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0" creationId="{FDD404B0-7701-205A-852E-0C13B7A765DC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1" creationId="{10814CBA-A143-74F0-18C9-B922DDC872CF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2" creationId="{E4F95992-9D97-5AD6-75A3-65F009F0987A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3" creationId="{8624D605-B042-0058-FE0D-3349255A3701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4" creationId="{B02CE08E-1859-5CF4-D75E-F37973C6AA97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5" creationId="{A0C48D33-E686-E87B-D1A2-BAB0DCF3D16B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6" creationId="{BBDEDF88-FFBF-0F6D-751C-5FB8F017185E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7" creationId="{25AEC372-09C2-2BDE-A8BD-94365D8E5D36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8" creationId="{4F371D44-3B55-DB4B-4600-5FAF52680020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89" creationId="{D890CA2B-B00C-4E0C-FB81-2EEE18C88CAC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0" creationId="{50AC3558-AA6F-8081-9B14-72B89085E91D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1" creationId="{13BDB9A2-1291-DB68-EA9C-EA27816EE9C1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2" creationId="{2EB31473-696A-0C0E-EA83-391347AD74E3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3" creationId="{17C5315C-EDAE-16DB-9D7E-2803B99EA5C0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4" creationId="{5198CE49-B614-B95C-9274-7EF4C4F50394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5" creationId="{2C14019C-B96B-6D51-E99C-BAF2B676B667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6" creationId="{6DB4BC3B-159F-DF83-3619-A8F72804D2FD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7" creationId="{0BC08661-C815-5EA9-2B58-50153F0E7DF1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8" creationId="{C26A6927-973D-9ABA-6E92-73F5CB6A480E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199" creationId="{844A82E0-B285-550F-9FD1-5860032FE474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200" creationId="{977538CF-FDF6-23A5-CFDC-537A9E3BEEDA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201" creationId="{575A60A8-C148-3CD4-95B9-835B2AC50825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202" creationId="{7F13B280-4035-D5C4-E843-B3B24A213AFD}"/>
          </ac:spMkLst>
        </pc:spChg>
        <pc:spChg chg="del mod topLvl">
          <ac:chgData name="Davide Di Vita" userId="8238969b-7589-49a7-850c-129f052e4e5c" providerId="ADAL" clId="{D8256E83-A0F9-46D3-9408-285A9F0CCBEB}" dt="2023-02-24T15:50:51.293" v="11211" actId="478"/>
          <ac:spMkLst>
            <pc:docMk/>
            <pc:sldMk cId="102719155" sldId="671"/>
            <ac:spMk id="203" creationId="{EB7AA5D6-26DC-FBA2-D95B-EB2A6BF7346A}"/>
          </ac:spMkLst>
        </pc:spChg>
        <pc:spChg chg="mod ord topLvl">
          <ac:chgData name="Davide Di Vita" userId="8238969b-7589-49a7-850c-129f052e4e5c" providerId="ADAL" clId="{D8256E83-A0F9-46D3-9408-285A9F0CCBEB}" dt="2023-02-24T16:12:54.408" v="12743" actId="164"/>
          <ac:spMkLst>
            <pc:docMk/>
            <pc:sldMk cId="102719155" sldId="671"/>
            <ac:spMk id="204" creationId="{F156F7BB-DD93-AED2-A8CC-749D915A0E73}"/>
          </ac:spMkLst>
        </pc:spChg>
        <pc:spChg chg="mod ord topLvl">
          <ac:chgData name="Davide Di Vita" userId="8238969b-7589-49a7-850c-129f052e4e5c" providerId="ADAL" clId="{D8256E83-A0F9-46D3-9408-285A9F0CCBEB}" dt="2023-02-24T16:12:54.408" v="12743" actId="164"/>
          <ac:spMkLst>
            <pc:docMk/>
            <pc:sldMk cId="102719155" sldId="671"/>
            <ac:spMk id="205" creationId="{2A571F6F-6527-52B4-E576-AE1FDD7E2B9C}"/>
          </ac:spMkLst>
        </pc:spChg>
        <pc:spChg chg="del mod topLvl">
          <ac:chgData name="Davide Di Vita" userId="8238969b-7589-49a7-850c-129f052e4e5c" providerId="ADAL" clId="{D8256E83-A0F9-46D3-9408-285A9F0CCBEB}" dt="2023-02-24T15:50:47.829" v="11209" actId="478"/>
          <ac:spMkLst>
            <pc:docMk/>
            <pc:sldMk cId="102719155" sldId="671"/>
            <ac:spMk id="206" creationId="{5C7983CE-9466-800A-6C07-17896624D985}"/>
          </ac:spMkLst>
        </pc:spChg>
        <pc:spChg chg="del mod topLvl">
          <ac:chgData name="Davide Di Vita" userId="8238969b-7589-49a7-850c-129f052e4e5c" providerId="ADAL" clId="{D8256E83-A0F9-46D3-9408-285A9F0CCBEB}" dt="2023-02-24T15:50:42.875" v="11201" actId="478"/>
          <ac:spMkLst>
            <pc:docMk/>
            <pc:sldMk cId="102719155" sldId="671"/>
            <ac:spMk id="207" creationId="{B5A78CC3-B4A4-41EB-1B75-57A2D8EDA017}"/>
          </ac:spMkLst>
        </pc:spChg>
        <pc:spChg chg="del mod topLvl">
          <ac:chgData name="Davide Di Vita" userId="8238969b-7589-49a7-850c-129f052e4e5c" providerId="ADAL" clId="{D8256E83-A0F9-46D3-9408-285A9F0CCBEB}" dt="2023-02-24T15:50:44.022" v="11203" actId="478"/>
          <ac:spMkLst>
            <pc:docMk/>
            <pc:sldMk cId="102719155" sldId="671"/>
            <ac:spMk id="208" creationId="{A797C428-90F6-0DA6-77FA-972A98064B26}"/>
          </ac:spMkLst>
        </pc:spChg>
        <pc:spChg chg="del mod topLvl">
          <ac:chgData name="Davide Di Vita" userId="8238969b-7589-49a7-850c-129f052e4e5c" providerId="ADAL" clId="{D8256E83-A0F9-46D3-9408-285A9F0CCBEB}" dt="2023-02-24T15:50:45.002" v="11205" actId="478"/>
          <ac:spMkLst>
            <pc:docMk/>
            <pc:sldMk cId="102719155" sldId="671"/>
            <ac:spMk id="209" creationId="{D80BCA4B-7D85-82CA-4561-B1F8551F8CC2}"/>
          </ac:spMkLst>
        </pc:spChg>
        <pc:spChg chg="del mod topLvl">
          <ac:chgData name="Davide Di Vita" userId="8238969b-7589-49a7-850c-129f052e4e5c" providerId="ADAL" clId="{D8256E83-A0F9-46D3-9408-285A9F0CCBEB}" dt="2023-02-24T15:50:48.228" v="11210" actId="478"/>
          <ac:spMkLst>
            <pc:docMk/>
            <pc:sldMk cId="102719155" sldId="671"/>
            <ac:spMk id="210" creationId="{8A1F5160-D31D-4650-684D-41DCD6E0C243}"/>
          </ac:spMkLst>
        </pc:spChg>
        <pc:spChg chg="mod ord topLvl">
          <ac:chgData name="Davide Di Vita" userId="8238969b-7589-49a7-850c-129f052e4e5c" providerId="ADAL" clId="{D8256E83-A0F9-46D3-9408-285A9F0CCBEB}" dt="2023-02-26T19:10:17.391" v="15863" actId="1036"/>
          <ac:spMkLst>
            <pc:docMk/>
            <pc:sldMk cId="102719155" sldId="671"/>
            <ac:spMk id="211" creationId="{2302D44C-C072-E0A1-3B3F-808A77F3FA24}"/>
          </ac:spMkLst>
        </pc:spChg>
        <pc:spChg chg="del mod topLvl">
          <ac:chgData name="Davide Di Vita" userId="8238969b-7589-49a7-850c-129f052e4e5c" providerId="ADAL" clId="{D8256E83-A0F9-46D3-9408-285A9F0CCBEB}" dt="2023-02-24T15:50:45.691" v="11206" actId="478"/>
          <ac:spMkLst>
            <pc:docMk/>
            <pc:sldMk cId="102719155" sldId="671"/>
            <ac:spMk id="212" creationId="{8DB5C9D4-9FAD-D94A-6309-04B06469F520}"/>
          </ac:spMkLst>
        </pc:spChg>
        <pc:spChg chg="del mod topLvl">
          <ac:chgData name="Davide Di Vita" userId="8238969b-7589-49a7-850c-129f052e4e5c" providerId="ADAL" clId="{D8256E83-A0F9-46D3-9408-285A9F0CCBEB}" dt="2023-02-24T15:50:46.250" v="11207" actId="478"/>
          <ac:spMkLst>
            <pc:docMk/>
            <pc:sldMk cId="102719155" sldId="671"/>
            <ac:spMk id="213" creationId="{28AB69CA-ECE3-7D07-B6C9-519DC79DEF76}"/>
          </ac:spMkLst>
        </pc:spChg>
        <pc:spChg chg="del mod topLvl">
          <ac:chgData name="Davide Di Vita" userId="8238969b-7589-49a7-850c-129f052e4e5c" providerId="ADAL" clId="{D8256E83-A0F9-46D3-9408-285A9F0CCBEB}" dt="2023-02-24T15:50:46.947" v="11208" actId="478"/>
          <ac:spMkLst>
            <pc:docMk/>
            <pc:sldMk cId="102719155" sldId="671"/>
            <ac:spMk id="214" creationId="{8ACB089A-EDF2-AEDE-F0A1-5F0F43E6F537}"/>
          </ac:spMkLst>
        </pc:spChg>
        <pc:spChg chg="del mod topLvl">
          <ac:chgData name="Davide Di Vita" userId="8238969b-7589-49a7-850c-129f052e4e5c" providerId="ADAL" clId="{D8256E83-A0F9-46D3-9408-285A9F0CCBEB}" dt="2023-02-24T15:50:43.213" v="11202" actId="478"/>
          <ac:spMkLst>
            <pc:docMk/>
            <pc:sldMk cId="102719155" sldId="671"/>
            <ac:spMk id="215" creationId="{957EABCE-A99F-1919-24C5-A3022F6DB540}"/>
          </ac:spMkLst>
        </pc:spChg>
        <pc:spChg chg="del mod topLvl">
          <ac:chgData name="Davide Di Vita" userId="8238969b-7589-49a7-850c-129f052e4e5c" providerId="ADAL" clId="{D8256E83-A0F9-46D3-9408-285A9F0CCBEB}" dt="2023-02-24T15:50:44.262" v="11204" actId="478"/>
          <ac:spMkLst>
            <pc:docMk/>
            <pc:sldMk cId="102719155" sldId="671"/>
            <ac:spMk id="216" creationId="{9F8F9FBD-AA3A-3B5E-4151-C9E5ECD085F7}"/>
          </ac:spMkLst>
        </pc:spChg>
        <pc:spChg chg="mod topLvl">
          <ac:chgData name="Davide Di Vita" userId="8238969b-7589-49a7-850c-129f052e4e5c" providerId="ADAL" clId="{D8256E83-A0F9-46D3-9408-285A9F0CCBEB}" dt="2023-02-24T16:09:12.529" v="12718" actId="165"/>
          <ac:spMkLst>
            <pc:docMk/>
            <pc:sldMk cId="102719155" sldId="671"/>
            <ac:spMk id="217" creationId="{6BDEBB75-3C93-A2F6-3082-0EC1A2158481}"/>
          </ac:spMkLst>
        </pc:spChg>
        <pc:spChg chg="mod topLvl">
          <ac:chgData name="Davide Di Vita" userId="8238969b-7589-49a7-850c-129f052e4e5c" providerId="ADAL" clId="{D8256E83-A0F9-46D3-9408-285A9F0CCBEB}" dt="2023-02-24T16:12:54.408" v="12743" actId="164"/>
          <ac:spMkLst>
            <pc:docMk/>
            <pc:sldMk cId="102719155" sldId="671"/>
            <ac:spMk id="218" creationId="{10D32823-F60A-C2B7-5D88-CE3A8DB18AD5}"/>
          </ac:spMkLst>
        </pc:spChg>
        <pc:spChg chg="mod topLvl">
          <ac:chgData name="Davide Di Vita" userId="8238969b-7589-49a7-850c-129f052e4e5c" providerId="ADAL" clId="{D8256E83-A0F9-46D3-9408-285A9F0CCBEB}" dt="2023-02-24T16:09:12.529" v="12718" actId="165"/>
          <ac:spMkLst>
            <pc:docMk/>
            <pc:sldMk cId="102719155" sldId="671"/>
            <ac:spMk id="219" creationId="{96C74F49-9002-A1CF-5542-F93AF21329A8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1" creationId="{CB4B993B-637B-9687-7013-798C4A14068C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2" creationId="{9135EA8D-8A2A-1A1E-E4E1-62E95504D940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3" creationId="{4F88D010-2B3B-6A04-95F6-7468F19E997F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4" creationId="{3372DA76-3CB1-BADF-DB2B-F99022FC8AD9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5" creationId="{BD5B3BC2-E57E-5118-F00A-39F08E69CAD9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6" creationId="{7FC40CA8-F9A6-7A7B-F950-DFA3C3A928FA}"/>
          </ac:spMkLst>
        </pc:spChg>
        <pc:spChg chg="mod">
          <ac:chgData name="Davide Di Vita" userId="8238969b-7589-49a7-850c-129f052e4e5c" providerId="ADAL" clId="{D8256E83-A0F9-46D3-9408-285A9F0CCBEB}" dt="2023-02-24T15:39:31.421" v="10758" actId="165"/>
          <ac:spMkLst>
            <pc:docMk/>
            <pc:sldMk cId="102719155" sldId="671"/>
            <ac:spMk id="227" creationId="{D2F09990-372F-3D4B-2F1D-105477096DF8}"/>
          </ac:spMkLst>
        </pc:spChg>
        <pc:spChg chg="add mod">
          <ac:chgData name="Davide Di Vita" userId="8238969b-7589-49a7-850c-129f052e4e5c" providerId="ADAL" clId="{D8256E83-A0F9-46D3-9408-285A9F0CCBEB}" dt="2023-02-24T16:09:12.529" v="12718" actId="165"/>
          <ac:spMkLst>
            <pc:docMk/>
            <pc:sldMk cId="102719155" sldId="671"/>
            <ac:spMk id="234" creationId="{D3B48872-B73F-48BD-98CF-BC7671EF56B3}"/>
          </ac:spMkLst>
        </pc:spChg>
        <pc:spChg chg="add mod">
          <ac:chgData name="Davide Di Vita" userId="8238969b-7589-49a7-850c-129f052e4e5c" providerId="ADAL" clId="{D8256E83-A0F9-46D3-9408-285A9F0CCBEB}" dt="2023-02-24T16:09:12.529" v="12718" actId="165"/>
          <ac:spMkLst>
            <pc:docMk/>
            <pc:sldMk cId="102719155" sldId="671"/>
            <ac:spMk id="235" creationId="{9FEC0917-017A-1F20-7B61-C3BD3D13C2A7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47" creationId="{5C8E5CEB-434C-5B81-ED5D-03AC0BFB9EDB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48" creationId="{ED49BD3D-711B-BA71-F962-0E1D036E42B8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49" creationId="{B75E35A4-9327-DD9C-A925-8C18B299A74B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0" creationId="{09F3FCA1-E393-FA1B-00EE-33756E51CEF2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1" creationId="{13E61F37-9701-8E42-D781-1567C110A802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2" creationId="{089E4B81-D6C7-744D-1383-A0B5011C0575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3" creationId="{BE44F26C-D078-D1C2-1016-669E8B134C57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4" creationId="{55E22B6C-AB77-A3FD-F6A4-0A1B80E9A62F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5" creationId="{22D809E4-9862-9BBF-5A3D-13B35944B031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6" creationId="{5AB9A2D0-5E40-74B5-1362-21906699B521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7" creationId="{49A184E4-C76F-49B1-9AFD-82EC07A4738F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8" creationId="{CB3AAF34-F699-3118-16D5-859AC75791CC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59" creationId="{EA978027-DA56-4AA8-9D00-70F826A132A3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0" creationId="{95D78E9A-F6A3-F718-6F8F-E429786B2EA4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1" creationId="{540BA348-BB1C-8246-5FDF-EABD4ADA4472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2" creationId="{01DACD41-C65F-26A8-CE6E-62013061C0B6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3" creationId="{0CBE3F34-F046-8080-3F47-8DAB4F2AF193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4" creationId="{2289573B-4D7B-C179-1A30-13240F673C3D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5" creationId="{04E4119D-784A-89C2-3221-1D5B1DC17B28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6" creationId="{BF225968-5101-21D5-E908-AE90CC344144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7" creationId="{25A661EB-BAE1-4BA0-5EED-F4BDA94A8560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8" creationId="{16B36ECF-BD68-93EB-8F03-EDAABC2B1D9B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69" creationId="{6AF55A4F-6CA5-9B64-289F-CA6A477C6525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70" creationId="{2949FB39-DB50-DDA4-6B11-8C38D3FDF8AF}"/>
          </ac:spMkLst>
        </pc:spChg>
        <pc:spChg chg="mod">
          <ac:chgData name="Davide Di Vita" userId="8238969b-7589-49a7-850c-129f052e4e5c" providerId="ADAL" clId="{D8256E83-A0F9-46D3-9408-285A9F0CCBEB}" dt="2023-02-24T15:50:14.673" v="11190"/>
          <ac:spMkLst>
            <pc:docMk/>
            <pc:sldMk cId="102719155" sldId="671"/>
            <ac:spMk id="271" creationId="{A79C79A9-A9AF-DE8C-9446-D190E1F8EF5B}"/>
          </ac:spMkLst>
        </pc:spChg>
        <pc:spChg chg="add mod ord">
          <ac:chgData name="Davide Di Vita" userId="8238969b-7589-49a7-850c-129f052e4e5c" providerId="ADAL" clId="{D8256E83-A0F9-46D3-9408-285A9F0CCBEB}" dt="2023-02-24T16:12:54.408" v="12743" actId="164"/>
          <ac:spMkLst>
            <pc:docMk/>
            <pc:sldMk cId="102719155" sldId="671"/>
            <ac:spMk id="272" creationId="{2B31AF6A-6F24-7104-F622-5F3FCF3CB121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1" creationId="{23ADF03F-4986-3AC6-03CE-E8416A058010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2" creationId="{076FADCB-6F9B-B718-2DBE-941180595B5A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3" creationId="{89C562C7-F7D7-E3D4-AD20-1E096AF23F16}"/>
          </ac:spMkLst>
        </pc:spChg>
        <pc:spChg chg="del mod">
          <ac:chgData name="Davide Di Vita" userId="8238969b-7589-49a7-850c-129f052e4e5c" providerId="ADAL" clId="{D8256E83-A0F9-46D3-9408-285A9F0CCBEB}" dt="2023-02-24T16:06:08.622" v="12687" actId="478"/>
          <ac:spMkLst>
            <pc:docMk/>
            <pc:sldMk cId="102719155" sldId="671"/>
            <ac:spMk id="284" creationId="{EB38C8A2-C5E4-3F4C-90B5-63F8218CFE92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5" creationId="{98417359-56FC-7304-79AA-24C9010556B0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6" creationId="{2B8996FA-18C0-6B83-E8B5-DF8F0D91A561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7" creationId="{5CB3A222-8F8D-0F30-76E8-B19809F4CE30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8" creationId="{CD611ACD-FBCE-C185-08B2-C994C5A98433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89" creationId="{C1DB5A7F-EE1B-D3AD-21C8-1EEEB9C3848B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0" creationId="{41DE6096-D18E-A7B0-AF80-AC22084F9FD2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1" creationId="{259E853A-FB46-816B-A29C-CEE93C41AFA4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2" creationId="{90D88B09-6CD5-919F-9114-F5FC6C107FF9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3" creationId="{8F89C28E-3112-3081-8608-3E3E7D95BC6D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4" creationId="{9E5E192D-388C-AD22-0E9D-E18E9A93B42A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5" creationId="{2D6FDEF5-95A4-CE8B-65C8-09FA119DF015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6" creationId="{F3AB16DD-7D32-4103-51B4-9739B46457C4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7" creationId="{235D7524-603F-A9E2-2500-17E6C89B8D3E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8" creationId="{005F5178-ACDE-F834-7D39-E3C5CEC24B83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299" creationId="{423C8F80-FC0F-8398-F66C-BC5C0E6C672D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0" creationId="{DCE78D92-80D7-D9CF-E37F-F07AA0292BE2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1" creationId="{A401DBFD-0304-68F6-EE91-DA3BEC92E0CA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2" creationId="{86A48F21-AA86-7286-D265-66F1CA342D67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3" creationId="{D03FB2F1-EDCE-E330-CFAE-8430F06FE2A0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4" creationId="{9674400A-30CF-89C3-B2D5-4C16EE3CAD26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5" creationId="{B1D002AF-FD39-5E04-B2AF-B0948ECB3581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6" creationId="{28DA676B-3D0A-02B8-A1B0-20C1E410B640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7" creationId="{08FAC35B-EA2D-18D9-466A-56D4DFA406CD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8" creationId="{28E842CF-56E6-4D55-A5C1-E4F3CF8AC427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09" creationId="{1E3B3003-7B5F-760F-3B43-B3311A70C9EB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0" creationId="{7A5EBD09-DD0D-C138-9D41-E5A7B8392C7B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1" creationId="{205B5217-3C09-27ED-354E-F3266FEEE856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2" creationId="{3A9A7CC4-FE38-7D34-CAF6-95241A07B8FB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3" creationId="{5AD6FF2E-AB89-3726-7199-3A6F77B36F3D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4" creationId="{C442D5FA-7E7F-7BB1-6691-980B7ADEF219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5" creationId="{F7B8C371-AAE0-2A9E-79DE-262A151A39E8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6" creationId="{1B153713-3674-5CDE-2CA4-D8FF5131232E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7" creationId="{0752269E-C342-4896-8FDF-8425C94824EA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8" creationId="{728683B7-2882-D5D7-D21C-E7B8B36E01F4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19" creationId="{023221BA-C9E3-F40C-A80B-034616FAD872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0" creationId="{CBB3B12C-D153-7F1F-55A4-1DEB77A00E10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1" creationId="{5D737723-7579-84A9-92F0-67B3080221C1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2" creationId="{F12EBA42-F25C-4032-61B8-AF204C142FFA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3" creationId="{D26C9CF1-20D3-0E1C-3C5B-9B6C84722731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4" creationId="{A68A47CD-7C00-BC04-CD0A-A7533BFE4C1B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5" creationId="{03DFAA4D-9379-81C1-339D-399315060267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6" creationId="{4FA0879B-6E41-BD89-FB74-6B313F78C8C6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7" creationId="{FCD6E67F-2446-C6A8-D70A-0B8FA3FFE4FC}"/>
          </ac:spMkLst>
        </pc:spChg>
        <pc:spChg chg="mod">
          <ac:chgData name="Davide Di Vita" userId="8238969b-7589-49a7-850c-129f052e4e5c" providerId="ADAL" clId="{D8256E83-A0F9-46D3-9408-285A9F0CCBEB}" dt="2023-02-24T16:09:03.309" v="12715"/>
          <ac:spMkLst>
            <pc:docMk/>
            <pc:sldMk cId="102719155" sldId="671"/>
            <ac:spMk id="328" creationId="{7392E16B-832E-786D-D16D-30CC6C8C7E06}"/>
          </ac:spMkLst>
        </pc:spChg>
        <pc:spChg chg="del mod">
          <ac:chgData name="Davide Di Vita" userId="8238969b-7589-49a7-850c-129f052e4e5c" providerId="ADAL" clId="{D8256E83-A0F9-46D3-9408-285A9F0CCBEB}" dt="2023-02-24T16:06:10.540" v="12688" actId="478"/>
          <ac:spMkLst>
            <pc:docMk/>
            <pc:sldMk cId="102719155" sldId="671"/>
            <ac:spMk id="329" creationId="{C49D74BE-0471-5B27-A94C-74EAD5763E7B}"/>
          </ac:spMkLst>
        </pc:spChg>
        <pc:spChg chg="mod">
          <ac:chgData name="Davide Di Vita" userId="8238969b-7589-49a7-850c-129f052e4e5c" providerId="ADAL" clId="{D8256E83-A0F9-46D3-9408-285A9F0CCBEB}" dt="2023-02-24T16:08:01.661" v="12706" actId="571"/>
          <ac:spMkLst>
            <pc:docMk/>
            <pc:sldMk cId="102719155" sldId="671"/>
            <ac:spMk id="333" creationId="{47F0D4E5-07C8-F1C3-D3AD-552F66589D60}"/>
          </ac:spMkLst>
        </pc:spChg>
        <pc:spChg chg="mod">
          <ac:chgData name="Davide Di Vita" userId="8238969b-7589-49a7-850c-129f052e4e5c" providerId="ADAL" clId="{D8256E83-A0F9-46D3-9408-285A9F0CCBEB}" dt="2023-02-24T16:08:01.661" v="12706" actId="571"/>
          <ac:spMkLst>
            <pc:docMk/>
            <pc:sldMk cId="102719155" sldId="671"/>
            <ac:spMk id="335" creationId="{918692AA-E353-36B2-DDC5-EB2BFF2A6941}"/>
          </ac:spMkLst>
        </pc:spChg>
        <pc:spChg chg="mod">
          <ac:chgData name="Davide Di Vita" userId="8238969b-7589-49a7-850c-129f052e4e5c" providerId="ADAL" clId="{D8256E83-A0F9-46D3-9408-285A9F0CCBEB}" dt="2023-02-24T16:08:01.661" v="12706" actId="571"/>
          <ac:spMkLst>
            <pc:docMk/>
            <pc:sldMk cId="102719155" sldId="671"/>
            <ac:spMk id="336" creationId="{80EFB879-4016-8E3C-4903-CA7C2C4D535D}"/>
          </ac:spMkLst>
        </pc:spChg>
        <pc:spChg chg="mod">
          <ac:chgData name="Davide Di Vita" userId="8238969b-7589-49a7-850c-129f052e4e5c" providerId="ADAL" clId="{D8256E83-A0F9-46D3-9408-285A9F0CCBEB}" dt="2023-02-24T16:08:01.661" v="12706" actId="571"/>
          <ac:spMkLst>
            <pc:docMk/>
            <pc:sldMk cId="102719155" sldId="671"/>
            <ac:spMk id="341" creationId="{F38D95BD-E4E1-6662-0759-7DE26135831B}"/>
          </ac:spMkLst>
        </pc:spChg>
        <pc:spChg chg="add mod">
          <ac:chgData name="Davide Di Vita" userId="8238969b-7589-49a7-850c-129f052e4e5c" providerId="ADAL" clId="{D8256E83-A0F9-46D3-9408-285A9F0CCBEB}" dt="2023-02-24T16:08:01.661" v="12706" actId="571"/>
          <ac:spMkLst>
            <pc:docMk/>
            <pc:sldMk cId="102719155" sldId="671"/>
            <ac:spMk id="342" creationId="{A9DFAFC7-7D89-8E7B-7FCB-1050D23CDAC8}"/>
          </ac:spMkLst>
        </pc:spChg>
        <pc:spChg chg="mod">
          <ac:chgData name="Davide Di Vita" userId="8238969b-7589-49a7-850c-129f052e4e5c" providerId="ADAL" clId="{D8256E83-A0F9-46D3-9408-285A9F0CCBEB}" dt="2023-02-24T16:08:03.532" v="12708" actId="571"/>
          <ac:spMkLst>
            <pc:docMk/>
            <pc:sldMk cId="102719155" sldId="671"/>
            <ac:spMk id="346" creationId="{2629784F-2620-56E7-88D2-5A1650FD2F19}"/>
          </ac:spMkLst>
        </pc:spChg>
        <pc:spChg chg="mod">
          <ac:chgData name="Davide Di Vita" userId="8238969b-7589-49a7-850c-129f052e4e5c" providerId="ADAL" clId="{D8256E83-A0F9-46D3-9408-285A9F0CCBEB}" dt="2023-02-24T16:08:03.532" v="12708" actId="571"/>
          <ac:spMkLst>
            <pc:docMk/>
            <pc:sldMk cId="102719155" sldId="671"/>
            <ac:spMk id="348" creationId="{A697F442-38EC-39BC-1B11-AEABFEDF973F}"/>
          </ac:spMkLst>
        </pc:spChg>
        <pc:spChg chg="mod">
          <ac:chgData name="Davide Di Vita" userId="8238969b-7589-49a7-850c-129f052e4e5c" providerId="ADAL" clId="{D8256E83-A0F9-46D3-9408-285A9F0CCBEB}" dt="2023-02-24T16:08:03.532" v="12708" actId="571"/>
          <ac:spMkLst>
            <pc:docMk/>
            <pc:sldMk cId="102719155" sldId="671"/>
            <ac:spMk id="349" creationId="{C4CB069C-C713-470B-6279-5C715682617A}"/>
          </ac:spMkLst>
        </pc:spChg>
        <pc:spChg chg="mod">
          <ac:chgData name="Davide Di Vita" userId="8238969b-7589-49a7-850c-129f052e4e5c" providerId="ADAL" clId="{D8256E83-A0F9-46D3-9408-285A9F0CCBEB}" dt="2023-02-24T16:08:03.532" v="12708" actId="571"/>
          <ac:spMkLst>
            <pc:docMk/>
            <pc:sldMk cId="102719155" sldId="671"/>
            <ac:spMk id="354" creationId="{A6672616-4B37-5356-992C-B62ED51802B1}"/>
          </ac:spMkLst>
        </pc:spChg>
        <pc:spChg chg="add mod">
          <ac:chgData name="Davide Di Vita" userId="8238969b-7589-49a7-850c-129f052e4e5c" providerId="ADAL" clId="{D8256E83-A0F9-46D3-9408-285A9F0CCBEB}" dt="2023-02-24T16:08:03.532" v="12708" actId="571"/>
          <ac:spMkLst>
            <pc:docMk/>
            <pc:sldMk cId="102719155" sldId="671"/>
            <ac:spMk id="355" creationId="{D4E50A0F-30EC-BD27-101C-793C51DC8291}"/>
          </ac:spMkLst>
        </pc:spChg>
        <pc:spChg chg="add mod">
          <ac:chgData name="Davide Di Vita" userId="8238969b-7589-49a7-850c-129f052e4e5c" providerId="ADAL" clId="{D8256E83-A0F9-46D3-9408-285A9F0CCBEB}" dt="2023-02-24T16:12:54.408" v="12743" actId="164"/>
          <ac:spMkLst>
            <pc:docMk/>
            <pc:sldMk cId="102719155" sldId="671"/>
            <ac:spMk id="356" creationId="{A3E2ECF9-634E-8911-9573-F11777C7B9B9}"/>
          </ac:spMkLst>
        </pc:spChg>
        <pc:spChg chg="add mod">
          <ac:chgData name="Davide Di Vita" userId="8238969b-7589-49a7-850c-129f052e4e5c" providerId="ADAL" clId="{D8256E83-A0F9-46D3-9408-285A9F0CCBEB}" dt="2023-02-24T16:12:54.408" v="12743" actId="164"/>
          <ac:spMkLst>
            <pc:docMk/>
            <pc:sldMk cId="102719155" sldId="671"/>
            <ac:spMk id="357" creationId="{E7C5AFF7-EE7E-F873-A204-EFF0EEEB7DCB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66" creationId="{120A1E9B-57D6-C82B-849E-8C9872701387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67" creationId="{56946CC6-92FF-775A-61FE-A662CBA9FFB7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68" creationId="{F9439DC4-9427-E786-9F71-5E4AD6439B7D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69" creationId="{F91AD082-A917-F7D4-EB3C-B12DCA56EAE2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0" creationId="{E93AF1DA-FEE2-ED9E-7AD7-11E6C688D797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1" creationId="{4C608904-9069-F2F3-F02C-8ACDC61A4567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2" creationId="{944EF844-0051-966E-B8D0-BFAC5CE2218D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3" creationId="{C1C8579B-86F4-199D-5EBC-864E7D77100E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4" creationId="{703FD238-1D19-F775-CB3A-504B74D36A31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5" creationId="{79313F77-C2CB-4025-C776-5A149074CFCF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6" creationId="{54925A18-8BB9-E977-609B-2A0DE29A7B5C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7" creationId="{D8452123-3F67-80EF-C3C7-32F9C6FFC559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8" creationId="{37ECD7A4-E691-F948-7A80-42C66D0CD87A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79" creationId="{CBF81C84-6E71-5236-18D3-E441105EAA8B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0" creationId="{E8C4E599-050A-3ACA-F74F-9FFCC56EB1D0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1" creationId="{FB97FB3D-0CB8-95DF-3259-B7DDAFC016C0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2" creationId="{7F88FB2D-8006-CFAD-0F19-8431230DF6CE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3" creationId="{75595D7C-77B9-AD48-C6C6-1DE020E9C525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4" creationId="{E1DEE6DE-9CA0-C3D0-B2D8-8B13DCEAC9F5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5" creationId="{7BE2D908-E9B0-05BA-2906-97688B208C23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6" creationId="{09A1EC49-5D23-01AA-5A83-E4A3F4B55A3F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7" creationId="{61BB2600-2676-7296-DA83-1E382D6B250C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8" creationId="{EC38FE90-1606-AA1D-0652-41C999C1BFC2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89" creationId="{65E807D4-531E-B7FF-34AE-32E12622E0B9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0" creationId="{699B6657-E1A9-4AD4-600E-1CF585D4F1D2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1" creationId="{FCCE1D1F-E1A3-B705-4800-F1C7FD0AE21D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2" creationId="{5C250095-AD63-E272-D195-E87463479018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3" creationId="{98E76E5C-6728-81E3-8D60-4CB65DAC15B4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4" creationId="{D095ACF2-9CC8-6D08-812F-E5BE27740202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5" creationId="{304D083F-C1F6-8B0E-4F8E-E85E7D088FB4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6" creationId="{EEB765A9-5920-D228-0CE2-351A8963424E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7" creationId="{4833E44A-09FB-B239-7C15-310CD0C0CAC7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8" creationId="{A4F9333F-ED60-DC32-1C31-7CB14D56BC99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399" creationId="{A66D7C20-C552-A54F-B8CB-85DBDBFA0E35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0" creationId="{1340EEFC-9DC6-EE75-F9BA-E72CED57EDC6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1" creationId="{0FB106B1-1F63-08DF-9FFF-BDDD0CAF5C6F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2" creationId="{E75158F0-5219-B2A3-D4AA-F209AD690AB8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3" creationId="{70F8A77C-041F-42CB-D3BD-891918E6B998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4" creationId="{B49B5E95-8E78-E62B-BDFD-A22FB980F442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5" creationId="{6D67AA7C-DCC9-D4A7-E2B6-3EC691572396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6" creationId="{A389DDC3-F09C-8388-71D5-463197691D11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7" creationId="{40178FB5-C33A-D237-A1E7-19CFD85E967B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8" creationId="{36DC9B5E-2406-CD9A-8437-0037DD3E66A0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09" creationId="{5DCF205E-6018-3720-BED0-3EA4A2CD8670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10" creationId="{96464FAA-CA3F-ABA8-323F-269884F58220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11" creationId="{1B0F8EC0-5E02-F87D-AFF9-061D8A3E8725}"/>
          </ac:spMkLst>
        </pc:spChg>
        <pc:spChg chg="mod">
          <ac:chgData name="Davide Di Vita" userId="8238969b-7589-49a7-850c-129f052e4e5c" providerId="ADAL" clId="{D8256E83-A0F9-46D3-9408-285A9F0CCBEB}" dt="2023-02-24T16:09:03.312" v="12717"/>
          <ac:spMkLst>
            <pc:docMk/>
            <pc:sldMk cId="102719155" sldId="671"/>
            <ac:spMk id="412" creationId="{71556199-69EC-2583-C375-30CE76F011A4}"/>
          </ac:spMkLst>
        </pc:spChg>
        <pc:spChg chg="add mod">
          <ac:chgData name="Davide Di Vita" userId="8238969b-7589-49a7-850c-129f052e4e5c" providerId="ADAL" clId="{D8256E83-A0F9-46D3-9408-285A9F0CCBEB}" dt="2023-02-24T16:15:12.843" v="12834" actId="208"/>
          <ac:spMkLst>
            <pc:docMk/>
            <pc:sldMk cId="102719155" sldId="671"/>
            <ac:spMk id="414" creationId="{78106CA6-E173-22A3-BE47-215E9557D161}"/>
          </ac:spMkLst>
        </pc:spChg>
        <pc:spChg chg="add mod">
          <ac:chgData name="Davide Di Vita" userId="8238969b-7589-49a7-850c-129f052e4e5c" providerId="ADAL" clId="{D8256E83-A0F9-46D3-9408-285A9F0CCBEB}" dt="2023-02-24T16:15:12.843" v="12834" actId="208"/>
          <ac:spMkLst>
            <pc:docMk/>
            <pc:sldMk cId="102719155" sldId="671"/>
            <ac:spMk id="415" creationId="{74F6256A-B033-DDFB-1507-D20162606EE9}"/>
          </ac:spMkLst>
        </pc:spChg>
        <pc:spChg chg="add mod">
          <ac:chgData name="Davide Di Vita" userId="8238969b-7589-49a7-850c-129f052e4e5c" providerId="ADAL" clId="{D8256E83-A0F9-46D3-9408-285A9F0CCBEB}" dt="2023-02-24T16:15:12.843" v="12834" actId="208"/>
          <ac:spMkLst>
            <pc:docMk/>
            <pc:sldMk cId="102719155" sldId="671"/>
            <ac:spMk id="416" creationId="{C8B7853D-54E0-E657-62AD-A6E3CAE797BB}"/>
          </ac:spMkLst>
        </pc:spChg>
        <pc:spChg chg="add mod">
          <ac:chgData name="Davide Di Vita" userId="8238969b-7589-49a7-850c-129f052e4e5c" providerId="ADAL" clId="{D8256E83-A0F9-46D3-9408-285A9F0CCBEB}" dt="2023-02-24T16:15:12.843" v="12834" actId="208"/>
          <ac:spMkLst>
            <pc:docMk/>
            <pc:sldMk cId="102719155" sldId="671"/>
            <ac:spMk id="417" creationId="{846DC3C5-379A-0F23-6C0B-ED24BA1B9AC0}"/>
          </ac:spMkLst>
        </pc:spChg>
        <pc:spChg chg="add mod">
          <ac:chgData name="Davide Di Vita" userId="8238969b-7589-49a7-850c-129f052e4e5c" providerId="ADAL" clId="{D8256E83-A0F9-46D3-9408-285A9F0CCBEB}" dt="2023-02-24T16:15:12.843" v="12834" actId="208"/>
          <ac:spMkLst>
            <pc:docMk/>
            <pc:sldMk cId="102719155" sldId="671"/>
            <ac:spMk id="418" creationId="{2DAFFC3C-E2BE-E8C3-B1D5-65E796014EFA}"/>
          </ac:spMkLst>
        </pc:spChg>
        <pc:spChg chg="add mod">
          <ac:chgData name="Davide Di Vita" userId="8238969b-7589-49a7-850c-129f052e4e5c" providerId="ADAL" clId="{D8256E83-A0F9-46D3-9408-285A9F0CCBEB}" dt="2023-02-24T16:15:12.843" v="12834" actId="208"/>
          <ac:spMkLst>
            <pc:docMk/>
            <pc:sldMk cId="102719155" sldId="671"/>
            <ac:spMk id="419" creationId="{26ABE269-C003-DE02-EF27-9AF63F68490A}"/>
          </ac:spMkLst>
        </pc:spChg>
        <pc:spChg chg="add mod">
          <ac:chgData name="Davide Di Vita" userId="8238969b-7589-49a7-850c-129f052e4e5c" providerId="ADAL" clId="{D8256E83-A0F9-46D3-9408-285A9F0CCBEB}" dt="2023-02-26T19:10:08.400" v="15848" actId="1036"/>
          <ac:spMkLst>
            <pc:docMk/>
            <pc:sldMk cId="102719155" sldId="671"/>
            <ac:spMk id="420" creationId="{4A686D8A-F413-4FE0-0BEB-52BA7B63EA4D}"/>
          </ac:spMkLst>
        </pc:spChg>
        <pc:spChg chg="add mod">
          <ac:chgData name="Davide Di Vita" userId="8238969b-7589-49a7-850c-129f052e4e5c" providerId="ADAL" clId="{D8256E83-A0F9-46D3-9408-285A9F0CCBEB}" dt="2023-02-26T19:10:03.955" v="15842" actId="1076"/>
          <ac:spMkLst>
            <pc:docMk/>
            <pc:sldMk cId="102719155" sldId="671"/>
            <ac:spMk id="422" creationId="{600354A8-2303-1BDD-075B-7572B2A6B140}"/>
          </ac:spMkLst>
        </pc:spChg>
        <pc:grpChg chg="add mod">
          <ac:chgData name="Davide Di Vita" userId="8238969b-7589-49a7-850c-129f052e4e5c" providerId="ADAL" clId="{D8256E83-A0F9-46D3-9408-285A9F0CCBEB}" dt="2023-02-24T15:16:45.689" v="10409" actId="164"/>
          <ac:grpSpMkLst>
            <pc:docMk/>
            <pc:sldMk cId="102719155" sldId="671"/>
            <ac:grpSpMk id="3" creationId="{2952A78E-27DD-141E-503B-B47AE6FFF25D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5" creationId="{B5C151E2-B004-4CC8-3218-B467D35BE6F4}"/>
          </ac:grpSpMkLst>
        </pc:grpChg>
        <pc:grpChg chg="add del mod">
          <ac:chgData name="Davide Di Vita" userId="8238969b-7589-49a7-850c-129f052e4e5c" providerId="ADAL" clId="{D8256E83-A0F9-46D3-9408-285A9F0CCBEB}" dt="2023-02-24T15:38:04.850" v="10740" actId="478"/>
          <ac:grpSpMkLst>
            <pc:docMk/>
            <pc:sldMk cId="102719155" sldId="671"/>
            <ac:grpSpMk id="52" creationId="{866548A7-5220-32BF-12B1-BD370CAE286C}"/>
          </ac:grpSpMkLst>
        </pc:grpChg>
        <pc:grpChg chg="add mod">
          <ac:chgData name="Davide Di Vita" userId="8238969b-7589-49a7-850c-129f052e4e5c" providerId="ADAL" clId="{D8256E83-A0F9-46D3-9408-285A9F0CCBEB}" dt="2023-02-26T19:09:48.349" v="15830" actId="1036"/>
          <ac:grpSpMkLst>
            <pc:docMk/>
            <pc:sldMk cId="102719155" sldId="671"/>
            <ac:grpSpMk id="53" creationId="{109D2F0B-6139-3B69-61BA-154580F1D2D0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53" creationId="{7D45D9AC-380F-72A8-4F80-0E5417780226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55" creationId="{8C9E3DEF-FEE9-6D48-DB5A-175A8DDB934A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56" creationId="{621210CE-D7F4-91BA-402D-8743FB96BEBF}"/>
          </ac:grpSpMkLst>
        </pc:grpChg>
        <pc:grpChg chg="add mod">
          <ac:chgData name="Davide Di Vita" userId="8238969b-7589-49a7-850c-129f052e4e5c" providerId="ADAL" clId="{D8256E83-A0F9-46D3-9408-285A9F0CCBEB}" dt="2023-02-26T19:09:50.517" v="15839" actId="1035"/>
          <ac:grpSpMkLst>
            <pc:docMk/>
            <pc:sldMk cId="102719155" sldId="671"/>
            <ac:grpSpMk id="58" creationId="{3CA272FF-42EF-EA69-64BB-F7F9FB753FC0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58" creationId="{B55E45A0-2173-C88A-B793-222EB750F364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66" creationId="{B360D645-1322-3DB3-0714-27381B756664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67" creationId="{523B3098-FABB-AF07-D564-3843D99B37E7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68" creationId="{B6A032A6-DBFD-20A9-B834-5E0651CEBECC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95" creationId="{14604773-CC03-7F07-EDBE-5725D2BAC243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101" creationId="{AF5F3121-9A4C-4645-C89D-BF864CCB3F91}"/>
          </ac:grpSpMkLst>
        </pc:grpChg>
        <pc:grpChg chg="mod">
          <ac:chgData name="Davide Di Vita" userId="8238969b-7589-49a7-850c-129f052e4e5c" providerId="ADAL" clId="{D8256E83-A0F9-46D3-9408-285A9F0CCBEB}" dt="2023-02-24T15:13:33.821" v="10381"/>
          <ac:grpSpMkLst>
            <pc:docMk/>
            <pc:sldMk cId="102719155" sldId="671"/>
            <ac:grpSpMk id="128" creationId="{F933C781-95F5-703E-D6B0-100CE1219F64}"/>
          </ac:grpSpMkLst>
        </pc:grpChg>
        <pc:grpChg chg="add mod">
          <ac:chgData name="Davide Di Vita" userId="8238969b-7589-49a7-850c-129f052e4e5c" providerId="ADAL" clId="{D8256E83-A0F9-46D3-9408-285A9F0CCBEB}" dt="2023-02-24T15:30:28.693" v="10729" actId="164"/>
          <ac:grpSpMkLst>
            <pc:docMk/>
            <pc:sldMk cId="102719155" sldId="671"/>
            <ac:grpSpMk id="144" creationId="{41E0FC62-1DDF-8FB4-9314-D80E89F79A65}"/>
          </ac:grpSpMkLst>
        </pc:grpChg>
        <pc:grpChg chg="add del mod">
          <ac:chgData name="Davide Di Vita" userId="8238969b-7589-49a7-850c-129f052e4e5c" providerId="ADAL" clId="{D8256E83-A0F9-46D3-9408-285A9F0CCBEB}" dt="2023-02-24T15:18:34.317" v="10437" actId="165"/>
          <ac:grpSpMkLst>
            <pc:docMk/>
            <pc:sldMk cId="102719155" sldId="671"/>
            <ac:grpSpMk id="145" creationId="{8410A8AB-415E-EA2A-6740-EB10C6FCAE2E}"/>
          </ac:grpSpMkLst>
        </pc:grpChg>
        <pc:grpChg chg="add del mod">
          <ac:chgData name="Davide Di Vita" userId="8238969b-7589-49a7-850c-129f052e4e5c" providerId="ADAL" clId="{D8256E83-A0F9-46D3-9408-285A9F0CCBEB}" dt="2023-02-24T15:18:18.374" v="10433" actId="165"/>
          <ac:grpSpMkLst>
            <pc:docMk/>
            <pc:sldMk cId="102719155" sldId="671"/>
            <ac:grpSpMk id="146" creationId="{562E094E-A458-D2CA-0202-E9C6053A4A3C}"/>
          </ac:grpSpMkLst>
        </pc:grpChg>
        <pc:grpChg chg="add mod">
          <ac:chgData name="Davide Di Vita" userId="8238969b-7589-49a7-850c-129f052e4e5c" providerId="ADAL" clId="{D8256E83-A0F9-46D3-9408-285A9F0CCBEB}" dt="2023-02-24T15:24:38.018" v="10657" actId="1037"/>
          <ac:grpSpMkLst>
            <pc:docMk/>
            <pc:sldMk cId="102719155" sldId="671"/>
            <ac:grpSpMk id="147" creationId="{153CB4E4-6214-DC93-E262-83EADA21ACEC}"/>
          </ac:grpSpMkLst>
        </pc:grpChg>
        <pc:grpChg chg="add mod">
          <ac:chgData name="Davide Di Vita" userId="8238969b-7589-49a7-850c-129f052e4e5c" providerId="ADAL" clId="{D8256E83-A0F9-46D3-9408-285A9F0CCBEB}" dt="2023-02-24T15:24:38.018" v="10657" actId="1037"/>
          <ac:grpSpMkLst>
            <pc:docMk/>
            <pc:sldMk cId="102719155" sldId="671"/>
            <ac:grpSpMk id="148" creationId="{0B842DA1-0338-9928-1850-0E32855B42CF}"/>
          </ac:grpSpMkLst>
        </pc:grpChg>
        <pc:grpChg chg="add mod">
          <ac:chgData name="Davide Di Vita" userId="8238969b-7589-49a7-850c-129f052e4e5c" providerId="ADAL" clId="{D8256E83-A0F9-46D3-9408-285A9F0CCBEB}" dt="2023-02-24T16:34:32.516" v="13208" actId="14100"/>
          <ac:grpSpMkLst>
            <pc:docMk/>
            <pc:sldMk cId="102719155" sldId="671"/>
            <ac:grpSpMk id="157" creationId="{913D4517-A6DE-F515-FFE5-3F45DFF9AEE0}"/>
          </ac:grpSpMkLst>
        </pc:grpChg>
        <pc:grpChg chg="add del mod">
          <ac:chgData name="Davide Di Vita" userId="8238969b-7589-49a7-850c-129f052e4e5c" providerId="ADAL" clId="{D8256E83-A0F9-46D3-9408-285A9F0CCBEB}" dt="2023-02-24T15:38:17.949" v="10742" actId="165"/>
          <ac:grpSpMkLst>
            <pc:docMk/>
            <pc:sldMk cId="102719155" sldId="671"/>
            <ac:grpSpMk id="158" creationId="{8F76E07A-CA87-879B-E04F-9C58A1AFB804}"/>
          </ac:grpSpMkLst>
        </pc:grpChg>
        <pc:grpChg chg="del mod topLvl">
          <ac:chgData name="Davide Di Vita" userId="8238969b-7589-49a7-850c-129f052e4e5c" providerId="ADAL" clId="{D8256E83-A0F9-46D3-9408-285A9F0CCBEB}" dt="2023-02-24T15:38:23.957" v="10743" actId="165"/>
          <ac:grpSpMkLst>
            <pc:docMk/>
            <pc:sldMk cId="102719155" sldId="671"/>
            <ac:grpSpMk id="160" creationId="{56C00FEB-2CA0-BDA9-3041-6B14883B544C}"/>
          </ac:grpSpMkLst>
        </pc:grpChg>
        <pc:grpChg chg="del mod topLvl">
          <ac:chgData name="Davide Di Vita" userId="8238969b-7589-49a7-850c-129f052e4e5c" providerId="ADAL" clId="{D8256E83-A0F9-46D3-9408-285A9F0CCBEB}" dt="2023-02-24T15:39:31.421" v="10758" actId="165"/>
          <ac:grpSpMkLst>
            <pc:docMk/>
            <pc:sldMk cId="102719155" sldId="671"/>
            <ac:grpSpMk id="161" creationId="{DCE3C586-590D-9B83-CD02-090E98B8D15C}"/>
          </ac:grpSpMkLst>
        </pc:grpChg>
        <pc:grpChg chg="del mod topLvl">
          <ac:chgData name="Davide Di Vita" userId="8238969b-7589-49a7-850c-129f052e4e5c" providerId="ADAL" clId="{D8256E83-A0F9-46D3-9408-285A9F0CCBEB}" dt="2023-02-24T15:50:51.293" v="11211" actId="478"/>
          <ac:grpSpMkLst>
            <pc:docMk/>
            <pc:sldMk cId="102719155" sldId="671"/>
            <ac:grpSpMk id="220" creationId="{0AD0AA75-F4B1-7F25-B00D-BCCE970E4451}"/>
          </ac:grpSpMkLst>
        </pc:grpChg>
        <pc:grpChg chg="add mod">
          <ac:chgData name="Davide Di Vita" userId="8238969b-7589-49a7-850c-129f052e4e5c" providerId="ADAL" clId="{D8256E83-A0F9-46D3-9408-285A9F0CCBEB}" dt="2023-02-24T16:09:12.529" v="12718" actId="165"/>
          <ac:grpSpMkLst>
            <pc:docMk/>
            <pc:sldMk cId="102719155" sldId="671"/>
            <ac:grpSpMk id="231" creationId="{E9D5B5D0-CB0B-4D67-E488-9F4C2CCF497A}"/>
          </ac:grpSpMkLst>
        </pc:grpChg>
        <pc:grpChg chg="add mod topLvl">
          <ac:chgData name="Davide Di Vita" userId="8238969b-7589-49a7-850c-129f052e4e5c" providerId="ADAL" clId="{D8256E83-A0F9-46D3-9408-285A9F0CCBEB}" dt="2023-02-24T16:12:54.408" v="12743" actId="164"/>
          <ac:grpSpMkLst>
            <pc:docMk/>
            <pc:sldMk cId="102719155" sldId="671"/>
            <ac:grpSpMk id="236" creationId="{A6A92785-F0C5-80BC-10FF-09DFC712EFD9}"/>
          </ac:grpSpMkLst>
        </pc:grpChg>
        <pc:grpChg chg="add mod topLvl">
          <ac:chgData name="Davide Di Vita" userId="8238969b-7589-49a7-850c-129f052e4e5c" providerId="ADAL" clId="{D8256E83-A0F9-46D3-9408-285A9F0CCBEB}" dt="2023-02-24T16:12:54.408" v="12743" actId="164"/>
          <ac:grpSpMkLst>
            <pc:docMk/>
            <pc:sldMk cId="102719155" sldId="671"/>
            <ac:grpSpMk id="237" creationId="{D3D5C0F5-644B-6D4C-4D7E-25524C351AF6}"/>
          </ac:grpSpMkLst>
        </pc:grpChg>
        <pc:grpChg chg="add del mod ord">
          <ac:chgData name="Davide Di Vita" userId="8238969b-7589-49a7-850c-129f052e4e5c" providerId="ADAL" clId="{D8256E83-A0F9-46D3-9408-285A9F0CCBEB}" dt="2023-02-24T16:09:12.529" v="12718" actId="165"/>
          <ac:grpSpMkLst>
            <pc:docMk/>
            <pc:sldMk cId="102719155" sldId="671"/>
            <ac:grpSpMk id="238" creationId="{92A57268-A54C-6AAF-5C78-648043B373A3}"/>
          </ac:grpSpMkLst>
        </pc:grpChg>
        <pc:grpChg chg="add del mod">
          <ac:chgData name="Davide Di Vita" userId="8238969b-7589-49a7-850c-129f052e4e5c" providerId="ADAL" clId="{D8256E83-A0F9-46D3-9408-285A9F0CCBEB}" dt="2023-02-24T16:05:57.450" v="12683" actId="478"/>
          <ac:grpSpMkLst>
            <pc:docMk/>
            <pc:sldMk cId="102719155" sldId="671"/>
            <ac:grpSpMk id="241" creationId="{E9BE8D83-7CF5-9C54-4F8C-146D56BBC80C}"/>
          </ac:grpSpMkLst>
        </pc:grpChg>
        <pc:grpChg chg="mod">
          <ac:chgData name="Davide Di Vita" userId="8238969b-7589-49a7-850c-129f052e4e5c" providerId="ADAL" clId="{D8256E83-A0F9-46D3-9408-285A9F0CCBEB}" dt="2023-02-24T15:50:14.673" v="11190"/>
          <ac:grpSpMkLst>
            <pc:docMk/>
            <pc:sldMk cId="102719155" sldId="671"/>
            <ac:grpSpMk id="242" creationId="{0E6FCD83-B1A0-8B98-3C9E-8BF3BE0AECDD}"/>
          </ac:grpSpMkLst>
        </pc:grpChg>
        <pc:grpChg chg="mod">
          <ac:chgData name="Davide Di Vita" userId="8238969b-7589-49a7-850c-129f052e4e5c" providerId="ADAL" clId="{D8256E83-A0F9-46D3-9408-285A9F0CCBEB}" dt="2023-02-24T15:50:14.673" v="11190"/>
          <ac:grpSpMkLst>
            <pc:docMk/>
            <pc:sldMk cId="102719155" sldId="671"/>
            <ac:grpSpMk id="243" creationId="{07BEDC5D-A596-6FCC-42A7-F69D3F799BBC}"/>
          </ac:grpSpMkLst>
        </pc:grpChg>
        <pc:grpChg chg="mod">
          <ac:chgData name="Davide Di Vita" userId="8238969b-7589-49a7-850c-129f052e4e5c" providerId="ADAL" clId="{D8256E83-A0F9-46D3-9408-285A9F0CCBEB}" dt="2023-02-24T15:50:14.673" v="11190"/>
          <ac:grpSpMkLst>
            <pc:docMk/>
            <pc:sldMk cId="102719155" sldId="671"/>
            <ac:grpSpMk id="244" creationId="{AF17F890-D653-D252-5632-DB9E32131F1F}"/>
          </ac:grpSpMkLst>
        </pc:grpChg>
        <pc:grpChg chg="mod">
          <ac:chgData name="Davide Di Vita" userId="8238969b-7589-49a7-850c-129f052e4e5c" providerId="ADAL" clId="{D8256E83-A0F9-46D3-9408-285A9F0CCBEB}" dt="2023-02-24T15:50:14.673" v="11190"/>
          <ac:grpSpMkLst>
            <pc:docMk/>
            <pc:sldMk cId="102719155" sldId="671"/>
            <ac:grpSpMk id="245" creationId="{1DD01436-9D42-224E-89F0-EEB610C46F57}"/>
          </ac:grpSpMkLst>
        </pc:grpChg>
        <pc:grpChg chg="mod">
          <ac:chgData name="Davide Di Vita" userId="8238969b-7589-49a7-850c-129f052e4e5c" providerId="ADAL" clId="{D8256E83-A0F9-46D3-9408-285A9F0CCBEB}" dt="2023-02-24T15:50:14.673" v="11190"/>
          <ac:grpSpMkLst>
            <pc:docMk/>
            <pc:sldMk cId="102719155" sldId="671"/>
            <ac:grpSpMk id="246" creationId="{B3DD41BF-5E63-3C54-0EFE-E081B9B3A419}"/>
          </ac:grpSpMkLst>
        </pc:grpChg>
        <pc:grpChg chg="add mod">
          <ac:chgData name="Davide Di Vita" userId="8238969b-7589-49a7-850c-129f052e4e5c" providerId="ADAL" clId="{D8256E83-A0F9-46D3-9408-285A9F0CCBEB}" dt="2023-02-24T16:12:54.408" v="12743" actId="164"/>
          <ac:grpSpMkLst>
            <pc:docMk/>
            <pc:sldMk cId="102719155" sldId="671"/>
            <ac:grpSpMk id="273" creationId="{78EEA4F7-1546-4C6E-AAEA-25BD97F0EBA4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74" creationId="{7762F025-7614-599B-87C4-24FC6FB513B6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75" creationId="{77245E2E-F31F-4166-9C75-6BC3A96D7920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76" creationId="{18F54F75-3CF6-4133-EC0A-0D8D69F2943C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77" creationId="{247EE9D6-8C1C-AD28-D59E-F85315DDD133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78" creationId="{FAE5FF9D-7BBE-817E-1ED8-3BFD93DCD984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79" creationId="{62690B4C-6D3A-9D6A-1AE6-607E6B8AB54E}"/>
          </ac:grpSpMkLst>
        </pc:grpChg>
        <pc:grpChg chg="mod">
          <ac:chgData name="Davide Di Vita" userId="8238969b-7589-49a7-850c-129f052e4e5c" providerId="ADAL" clId="{D8256E83-A0F9-46D3-9408-285A9F0CCBEB}" dt="2023-02-24T16:09:03.309" v="12715"/>
          <ac:grpSpMkLst>
            <pc:docMk/>
            <pc:sldMk cId="102719155" sldId="671"/>
            <ac:grpSpMk id="280" creationId="{DBDC16F6-CF3B-36A2-1709-B34B2DE77C82}"/>
          </ac:grpSpMkLst>
        </pc:grpChg>
        <pc:grpChg chg="add mod">
          <ac:chgData name="Davide Di Vita" userId="8238969b-7589-49a7-850c-129f052e4e5c" providerId="ADAL" clId="{D8256E83-A0F9-46D3-9408-285A9F0CCBEB}" dt="2023-02-24T16:08:01.661" v="12706" actId="571"/>
          <ac:grpSpMkLst>
            <pc:docMk/>
            <pc:sldMk cId="102719155" sldId="671"/>
            <ac:grpSpMk id="330" creationId="{28964962-8EF9-2EB9-F799-22D34D858B40}"/>
          </ac:grpSpMkLst>
        </pc:grpChg>
        <pc:grpChg chg="mod">
          <ac:chgData name="Davide Di Vita" userId="8238969b-7589-49a7-850c-129f052e4e5c" providerId="ADAL" clId="{D8256E83-A0F9-46D3-9408-285A9F0CCBEB}" dt="2023-02-24T16:08:01.661" v="12706" actId="571"/>
          <ac:grpSpMkLst>
            <pc:docMk/>
            <pc:sldMk cId="102719155" sldId="671"/>
            <ac:grpSpMk id="331" creationId="{74E440DB-B2F5-C1F5-F01E-3C2146C3F69E}"/>
          </ac:grpSpMkLst>
        </pc:grpChg>
        <pc:grpChg chg="mod">
          <ac:chgData name="Davide Di Vita" userId="8238969b-7589-49a7-850c-129f052e4e5c" providerId="ADAL" clId="{D8256E83-A0F9-46D3-9408-285A9F0CCBEB}" dt="2023-02-24T16:08:01.661" v="12706" actId="571"/>
          <ac:grpSpMkLst>
            <pc:docMk/>
            <pc:sldMk cId="102719155" sldId="671"/>
            <ac:grpSpMk id="332" creationId="{67CFD009-29B7-03F3-2196-8062B9EC5522}"/>
          </ac:grpSpMkLst>
        </pc:grpChg>
        <pc:grpChg chg="mod">
          <ac:chgData name="Davide Di Vita" userId="8238969b-7589-49a7-850c-129f052e4e5c" providerId="ADAL" clId="{D8256E83-A0F9-46D3-9408-285A9F0CCBEB}" dt="2023-02-24T16:08:01.661" v="12706" actId="571"/>
          <ac:grpSpMkLst>
            <pc:docMk/>
            <pc:sldMk cId="102719155" sldId="671"/>
            <ac:grpSpMk id="334" creationId="{741B72B5-CD55-3788-C266-6F86148464B7}"/>
          </ac:grpSpMkLst>
        </pc:grpChg>
        <pc:grpChg chg="add mod">
          <ac:chgData name="Davide Di Vita" userId="8238969b-7589-49a7-850c-129f052e4e5c" providerId="ADAL" clId="{D8256E83-A0F9-46D3-9408-285A9F0CCBEB}" dt="2023-02-24T16:08:03.532" v="12708" actId="571"/>
          <ac:grpSpMkLst>
            <pc:docMk/>
            <pc:sldMk cId="102719155" sldId="671"/>
            <ac:grpSpMk id="343" creationId="{16020AF1-95B0-8F33-B626-0E45636D5BAB}"/>
          </ac:grpSpMkLst>
        </pc:grpChg>
        <pc:grpChg chg="mod">
          <ac:chgData name="Davide Di Vita" userId="8238969b-7589-49a7-850c-129f052e4e5c" providerId="ADAL" clId="{D8256E83-A0F9-46D3-9408-285A9F0CCBEB}" dt="2023-02-24T16:08:03.532" v="12708" actId="571"/>
          <ac:grpSpMkLst>
            <pc:docMk/>
            <pc:sldMk cId="102719155" sldId="671"/>
            <ac:grpSpMk id="344" creationId="{11F58232-7667-7761-33AB-664ED6158B65}"/>
          </ac:grpSpMkLst>
        </pc:grpChg>
        <pc:grpChg chg="mod">
          <ac:chgData name="Davide Di Vita" userId="8238969b-7589-49a7-850c-129f052e4e5c" providerId="ADAL" clId="{D8256E83-A0F9-46D3-9408-285A9F0CCBEB}" dt="2023-02-24T16:08:03.532" v="12708" actId="571"/>
          <ac:grpSpMkLst>
            <pc:docMk/>
            <pc:sldMk cId="102719155" sldId="671"/>
            <ac:grpSpMk id="345" creationId="{E34EDE2A-335C-5B28-F0EA-C51DDDAB1492}"/>
          </ac:grpSpMkLst>
        </pc:grpChg>
        <pc:grpChg chg="mod">
          <ac:chgData name="Davide Di Vita" userId="8238969b-7589-49a7-850c-129f052e4e5c" providerId="ADAL" clId="{D8256E83-A0F9-46D3-9408-285A9F0CCBEB}" dt="2023-02-24T16:08:03.532" v="12708" actId="571"/>
          <ac:grpSpMkLst>
            <pc:docMk/>
            <pc:sldMk cId="102719155" sldId="671"/>
            <ac:grpSpMk id="347" creationId="{DB3644E9-8A5A-971A-4028-918E3C0A33DE}"/>
          </ac:grpSpMkLst>
        </pc:grpChg>
        <pc:grpChg chg="add mod">
          <ac:chgData name="Davide Di Vita" userId="8238969b-7589-49a7-850c-129f052e4e5c" providerId="ADAL" clId="{D8256E83-A0F9-46D3-9408-285A9F0CCBEB}" dt="2023-02-24T16:12:54.408" v="12743" actId="164"/>
          <ac:grpSpMkLst>
            <pc:docMk/>
            <pc:sldMk cId="102719155" sldId="671"/>
            <ac:grpSpMk id="358" creationId="{E5C13E4E-7366-C560-4B8B-5EAA90030A3B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59" creationId="{315885A6-013A-4C29-1A29-DF832FBDFC15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60" creationId="{59FE547A-361F-ED21-ECAE-34CEA2DA543A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61" creationId="{115EEAE8-23E9-4A49-2650-9F60D2068D3B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62" creationId="{2BDE3265-5E3A-9831-447A-E6820E48DC65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63" creationId="{9274500E-DD07-2056-1301-924558118714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64" creationId="{BAF22FF5-D4C2-05DD-8691-DC2504E865DA}"/>
          </ac:grpSpMkLst>
        </pc:grpChg>
        <pc:grpChg chg="mod">
          <ac:chgData name="Davide Di Vita" userId="8238969b-7589-49a7-850c-129f052e4e5c" providerId="ADAL" clId="{D8256E83-A0F9-46D3-9408-285A9F0CCBEB}" dt="2023-02-24T16:09:03.312" v="12717"/>
          <ac:grpSpMkLst>
            <pc:docMk/>
            <pc:sldMk cId="102719155" sldId="671"/>
            <ac:grpSpMk id="365" creationId="{33E8BF43-5254-7C8C-DD01-4FB0D67392D3}"/>
          </ac:grpSpMkLst>
        </pc:grpChg>
        <pc:grpChg chg="add mod">
          <ac:chgData name="Davide Di Vita" userId="8238969b-7589-49a7-850c-129f052e4e5c" providerId="ADAL" clId="{D8256E83-A0F9-46D3-9408-285A9F0CCBEB}" dt="2023-02-26T19:09:22.660" v="15788" actId="164"/>
          <ac:grpSpMkLst>
            <pc:docMk/>
            <pc:sldMk cId="102719155" sldId="671"/>
            <ac:grpSpMk id="421" creationId="{4255B144-C33C-691A-776E-7C499DD8A3AE}"/>
          </ac:grpSpMkLst>
        </pc:grpChg>
        <pc:picChg chg="add mod topLvl modCrop">
          <ac:chgData name="Davide Di Vita" userId="8238969b-7589-49a7-850c-129f052e4e5c" providerId="ADAL" clId="{D8256E83-A0F9-46D3-9408-285A9F0CCBEB}" dt="2023-02-24T15:20:28.373" v="10474" actId="164"/>
          <ac:picMkLst>
            <pc:docMk/>
            <pc:sldMk cId="102719155" sldId="671"/>
            <ac:picMk id="50" creationId="{613C52D8-0826-9F26-1339-8943D2475529}"/>
          </ac:picMkLst>
        </pc:picChg>
        <pc:picChg chg="add mod topLvl modCrop">
          <ac:chgData name="Davide Di Vita" userId="8238969b-7589-49a7-850c-129f052e4e5c" providerId="ADAL" clId="{D8256E83-A0F9-46D3-9408-285A9F0CCBEB}" dt="2023-02-24T15:20:31.581" v="10475" actId="164"/>
          <ac:picMkLst>
            <pc:docMk/>
            <pc:sldMk cId="102719155" sldId="671"/>
            <ac:picMk id="51" creationId="{193014C8-60AA-5E66-4FF8-9145DB46861F}"/>
          </ac:picMkLst>
        </pc:picChg>
        <pc:picChg chg="mod">
          <ac:chgData name="Davide Di Vita" userId="8238969b-7589-49a7-850c-129f052e4e5c" providerId="ADAL" clId="{D8256E83-A0F9-46D3-9408-285A9F0CCBEB}" dt="2023-02-26T19:09:05.437" v="15784"/>
          <ac:picMkLst>
            <pc:docMk/>
            <pc:sldMk cId="102719155" sldId="671"/>
            <ac:picMk id="54" creationId="{75FB0149-5A47-6F55-0692-A57742CFD9B2}"/>
          </ac:picMkLst>
        </pc:picChg>
        <pc:picChg chg="mod">
          <ac:chgData name="Davide Di Vita" userId="8238969b-7589-49a7-850c-129f052e4e5c" providerId="ADAL" clId="{D8256E83-A0F9-46D3-9408-285A9F0CCBEB}" dt="2023-02-26T19:09:05.437" v="15784"/>
          <ac:picMkLst>
            <pc:docMk/>
            <pc:sldMk cId="102719155" sldId="671"/>
            <ac:picMk id="55" creationId="{EA8F22DE-A4BC-CAFC-2609-B927EFB1C800}"/>
          </ac:picMkLst>
        </pc:picChg>
        <pc:picChg chg="mod">
          <ac:chgData name="Davide Di Vita" userId="8238969b-7589-49a7-850c-129f052e4e5c" providerId="ADAL" clId="{D8256E83-A0F9-46D3-9408-285A9F0CCBEB}" dt="2023-02-26T19:09:05.437" v="15784"/>
          <ac:picMkLst>
            <pc:docMk/>
            <pc:sldMk cId="102719155" sldId="671"/>
            <ac:picMk id="57" creationId="{A9AECD07-5445-60A7-A4ED-0CAC25916E49}"/>
          </ac:picMkLst>
        </pc:picChg>
        <pc:picChg chg="mod">
          <ac:chgData name="Davide Di Vita" userId="8238969b-7589-49a7-850c-129f052e4e5c" providerId="ADAL" clId="{D8256E83-A0F9-46D3-9408-285A9F0CCBEB}" dt="2023-02-24T15:13:33.821" v="10381"/>
          <ac:picMkLst>
            <pc:docMk/>
            <pc:sldMk cId="102719155" sldId="671"/>
            <ac:picMk id="64" creationId="{763E4E7F-EB2A-977E-5687-013C266A96B3}"/>
          </ac:picMkLst>
        </pc:picChg>
        <pc:picChg chg="mod topLvl">
          <ac:chgData name="Davide Di Vita" userId="8238969b-7589-49a7-850c-129f052e4e5c" providerId="ADAL" clId="{D8256E83-A0F9-46D3-9408-285A9F0CCBEB}" dt="2023-02-24T16:09:12.529" v="12718" actId="165"/>
          <ac:picMkLst>
            <pc:docMk/>
            <pc:sldMk cId="102719155" sldId="671"/>
            <ac:picMk id="159" creationId="{A00A7602-40EC-D1AA-698E-D7E7946D712B}"/>
          </ac:picMkLst>
        </pc:picChg>
        <pc:picChg chg="mod">
          <ac:chgData name="Davide Di Vita" userId="8238969b-7589-49a7-850c-129f052e4e5c" providerId="ADAL" clId="{D8256E83-A0F9-46D3-9408-285A9F0CCBEB}" dt="2023-02-24T16:08:01.661" v="12706" actId="571"/>
          <ac:picMkLst>
            <pc:docMk/>
            <pc:sldMk cId="102719155" sldId="671"/>
            <ac:picMk id="340" creationId="{4BEF57A6-F4A6-9875-66B4-0E90D3ACDDC3}"/>
          </ac:picMkLst>
        </pc:picChg>
        <pc:picChg chg="mod">
          <ac:chgData name="Davide Di Vita" userId="8238969b-7589-49a7-850c-129f052e4e5c" providerId="ADAL" clId="{D8256E83-A0F9-46D3-9408-285A9F0CCBEB}" dt="2023-02-24T16:08:03.532" v="12708" actId="571"/>
          <ac:picMkLst>
            <pc:docMk/>
            <pc:sldMk cId="102719155" sldId="671"/>
            <ac:picMk id="353" creationId="{537AD435-5934-CD46-F493-D558E9CF5550}"/>
          </ac:picMkLst>
        </pc:picChg>
        <pc:picChg chg="add mod ord">
          <ac:chgData name="Davide Di Vita" userId="8238969b-7589-49a7-850c-129f052e4e5c" providerId="ADAL" clId="{D8256E83-A0F9-46D3-9408-285A9F0CCBEB}" dt="2023-02-24T16:34:49.714" v="13214" actId="1076"/>
          <ac:picMkLst>
            <pc:docMk/>
            <pc:sldMk cId="102719155" sldId="671"/>
            <ac:picMk id="423" creationId="{24FD27F9-1BF8-8503-FD49-BAFFB3D1FE60}"/>
          </ac:picMkLst>
        </pc:picChg>
        <pc:cxnChg chg="mod">
          <ac:chgData name="Davide Di Vita" userId="8238969b-7589-49a7-850c-129f052e4e5c" providerId="ADAL" clId="{D8256E83-A0F9-46D3-9408-285A9F0CCBEB}" dt="2023-02-24T15:21:55.597" v="10488" actId="1037"/>
          <ac:cxnSpMkLst>
            <pc:docMk/>
            <pc:sldMk cId="102719155" sldId="671"/>
            <ac:cxnSpMk id="7" creationId="{F8C47F4A-72BA-58CF-6009-151E00D31310}"/>
          </ac:cxnSpMkLst>
        </pc:cxnChg>
        <pc:cxnChg chg="mod">
          <ac:chgData name="Davide Di Vita" userId="8238969b-7589-49a7-850c-129f052e4e5c" providerId="ADAL" clId="{D8256E83-A0F9-46D3-9408-285A9F0CCBEB}" dt="2023-02-24T15:22:01.310" v="10489" actId="14100"/>
          <ac:cxnSpMkLst>
            <pc:docMk/>
            <pc:sldMk cId="102719155" sldId="671"/>
            <ac:cxnSpMk id="8" creationId="{F8F9A5E7-DE07-533D-5CED-2BCFC4FBC1C8}"/>
          </ac:cxnSpMkLst>
        </pc:cxnChg>
        <pc:cxnChg chg="mod">
          <ac:chgData name="Davide Di Vita" userId="8238969b-7589-49a7-850c-129f052e4e5c" providerId="ADAL" clId="{D8256E83-A0F9-46D3-9408-285A9F0CCBEB}" dt="2023-02-24T15:22:15.254" v="10493" actId="1037"/>
          <ac:cxnSpMkLst>
            <pc:docMk/>
            <pc:sldMk cId="102719155" sldId="671"/>
            <ac:cxnSpMk id="9" creationId="{173B00BC-7FC3-0666-1C09-34658FC2582F}"/>
          </ac:cxnSpMkLst>
        </pc:cxnChg>
        <pc:cxnChg chg="mod">
          <ac:chgData name="Davide Di Vita" userId="8238969b-7589-49a7-850c-129f052e4e5c" providerId="ADAL" clId="{D8256E83-A0F9-46D3-9408-285A9F0CCBEB}" dt="2023-02-24T15:22:34.661" v="10497" actId="1037"/>
          <ac:cxnSpMkLst>
            <pc:docMk/>
            <pc:sldMk cId="102719155" sldId="671"/>
            <ac:cxnSpMk id="10" creationId="{391128F8-BAA2-2756-25BC-AB915E4D7BC3}"/>
          </ac:cxnSpMkLst>
        </pc:cxnChg>
        <pc:cxnChg chg="mod">
          <ac:chgData name="Davide Di Vita" userId="8238969b-7589-49a7-850c-129f052e4e5c" providerId="ADAL" clId="{D8256E83-A0F9-46D3-9408-285A9F0CCBEB}" dt="2023-02-24T15:22:34.661" v="10497" actId="1037"/>
          <ac:cxnSpMkLst>
            <pc:docMk/>
            <pc:sldMk cId="102719155" sldId="671"/>
            <ac:cxnSpMk id="11" creationId="{653B6CAA-C0D8-8DC9-3808-DB2DA11BC1A6}"/>
          </ac:cxnSpMkLst>
        </pc:cxnChg>
        <pc:cxnChg chg="mod">
          <ac:chgData name="Davide Di Vita" userId="8238969b-7589-49a7-850c-129f052e4e5c" providerId="ADAL" clId="{D8256E83-A0F9-46D3-9408-285A9F0CCBEB}" dt="2023-02-24T15:22:34.661" v="10497" actId="1037"/>
          <ac:cxnSpMkLst>
            <pc:docMk/>
            <pc:sldMk cId="102719155" sldId="671"/>
            <ac:cxnSpMk id="12" creationId="{AD75370D-3787-1C2E-3A21-E9E507AD89C0}"/>
          </ac:cxnSpMkLst>
        </pc:cxnChg>
        <pc:cxnChg chg="mod">
          <ac:chgData name="Davide Di Vita" userId="8238969b-7589-49a7-850c-129f052e4e5c" providerId="ADAL" clId="{D8256E83-A0F9-46D3-9408-285A9F0CCBEB}" dt="2023-02-24T15:22:34.661" v="10497" actId="1037"/>
          <ac:cxnSpMkLst>
            <pc:docMk/>
            <pc:sldMk cId="102719155" sldId="671"/>
            <ac:cxnSpMk id="13" creationId="{2DA2DAD6-6C4B-0BC9-4489-BBF9A41035EC}"/>
          </ac:cxnSpMkLst>
        </pc:cxnChg>
        <pc:cxnChg chg="mod">
          <ac:chgData name="Davide Di Vita" userId="8238969b-7589-49a7-850c-129f052e4e5c" providerId="ADAL" clId="{D8256E83-A0F9-46D3-9408-285A9F0CCBEB}" dt="2023-02-24T15:22:34.661" v="10497" actId="1037"/>
          <ac:cxnSpMkLst>
            <pc:docMk/>
            <pc:sldMk cId="102719155" sldId="671"/>
            <ac:cxnSpMk id="14" creationId="{EA47DF0F-C816-D585-6385-97D427A18BC4}"/>
          </ac:cxnSpMkLst>
        </pc:cxnChg>
        <pc:cxnChg chg="mod">
          <ac:chgData name="Davide Di Vita" userId="8238969b-7589-49a7-850c-129f052e4e5c" providerId="ADAL" clId="{D8256E83-A0F9-46D3-9408-285A9F0CCBEB}" dt="2023-02-24T15:22:34.661" v="10497" actId="1037"/>
          <ac:cxnSpMkLst>
            <pc:docMk/>
            <pc:sldMk cId="102719155" sldId="671"/>
            <ac:cxnSpMk id="15" creationId="{0F6D9B58-BF5F-E6F3-550D-790C9229D936}"/>
          </ac:cxnSpMkLst>
        </pc:cxnChg>
        <pc:cxnChg chg="mod">
          <ac:chgData name="Davide Di Vita" userId="8238969b-7589-49a7-850c-129f052e4e5c" providerId="ADAL" clId="{D8256E83-A0F9-46D3-9408-285A9F0CCBEB}" dt="2023-02-24T15:22:15.254" v="10493" actId="1037"/>
          <ac:cxnSpMkLst>
            <pc:docMk/>
            <pc:sldMk cId="102719155" sldId="671"/>
            <ac:cxnSpMk id="40" creationId="{E6111366-7E32-5C3A-400F-638DCB74B330}"/>
          </ac:cxnSpMkLst>
        </pc:cxnChg>
        <pc:cxnChg chg="mod">
          <ac:chgData name="Davide Di Vita" userId="8238969b-7589-49a7-850c-129f052e4e5c" providerId="ADAL" clId="{D8256E83-A0F9-46D3-9408-285A9F0CCBEB}" dt="2023-02-24T15:21:14.291" v="10479" actId="14100"/>
          <ac:cxnSpMkLst>
            <pc:docMk/>
            <pc:sldMk cId="102719155" sldId="671"/>
            <ac:cxnSpMk id="41" creationId="{7A090252-FF43-4983-E3EC-C67C6B36FBDE}"/>
          </ac:cxnSpMkLst>
        </pc:cxnChg>
        <pc:cxnChg chg="mod">
          <ac:chgData name="Davide Di Vita" userId="8238969b-7589-49a7-850c-129f052e4e5c" providerId="ADAL" clId="{D8256E83-A0F9-46D3-9408-285A9F0CCBEB}" dt="2023-02-24T15:21:18.627" v="10480" actId="14100"/>
          <ac:cxnSpMkLst>
            <pc:docMk/>
            <pc:sldMk cId="102719155" sldId="671"/>
            <ac:cxnSpMk id="44" creationId="{676EE7EC-3676-DB40-2487-4033C53D05EF}"/>
          </ac:cxnSpMkLst>
        </pc:cxnChg>
        <pc:cxnChg chg="mod">
          <ac:chgData name="Davide Di Vita" userId="8238969b-7589-49a7-850c-129f052e4e5c" providerId="ADAL" clId="{D8256E83-A0F9-46D3-9408-285A9F0CCBEB}" dt="2023-02-26T19:09:05.437" v="15784"/>
          <ac:cxnSpMkLst>
            <pc:docMk/>
            <pc:sldMk cId="102719155" sldId="671"/>
            <ac:cxnSpMk id="56" creationId="{417E41F3-4A58-7FB5-3069-E1F1D6D5B962}"/>
          </ac:cxnSpMkLst>
        </pc:cxnChg>
        <pc:cxnChg chg="mod">
          <ac:chgData name="Davide Di Vita" userId="8238969b-7589-49a7-850c-129f052e4e5c" providerId="ADAL" clId="{D8256E83-A0F9-46D3-9408-285A9F0CCBEB}" dt="2023-02-24T15:13:33.821" v="10381"/>
          <ac:cxnSpMkLst>
            <pc:docMk/>
            <pc:sldMk cId="102719155" sldId="671"/>
            <ac:cxnSpMk id="59" creationId="{41C334D5-669A-6AE0-59B7-0231146645DE}"/>
          </ac:cxnSpMkLst>
        </pc:cxnChg>
        <pc:cxnChg chg="mod">
          <ac:chgData name="Davide Di Vita" userId="8238969b-7589-49a7-850c-129f052e4e5c" providerId="ADAL" clId="{D8256E83-A0F9-46D3-9408-285A9F0CCBEB}" dt="2023-02-24T15:13:33.821" v="10381"/>
          <ac:cxnSpMkLst>
            <pc:docMk/>
            <pc:sldMk cId="102719155" sldId="671"/>
            <ac:cxnSpMk id="60" creationId="{9E58C84F-4341-A3B8-42A4-9BD7A13CDA7A}"/>
          </ac:cxnSpMkLst>
        </pc:cxnChg>
        <pc:cxnChg chg="mod">
          <ac:chgData name="Davide Di Vita" userId="8238969b-7589-49a7-850c-129f052e4e5c" providerId="ADAL" clId="{D8256E83-A0F9-46D3-9408-285A9F0CCBEB}" dt="2023-02-24T15:13:33.821" v="10381"/>
          <ac:cxnSpMkLst>
            <pc:docMk/>
            <pc:sldMk cId="102719155" sldId="671"/>
            <ac:cxnSpMk id="61" creationId="{A5584108-DA1A-5498-5560-87D4DA9B06E9}"/>
          </ac:cxnSpMkLst>
        </pc:cxnChg>
        <pc:cxnChg chg="add del mod">
          <ac:chgData name="Davide Di Vita" userId="8238969b-7589-49a7-850c-129f052e4e5c" providerId="ADAL" clId="{D8256E83-A0F9-46D3-9408-285A9F0CCBEB}" dt="2023-02-24T15:24:27.141" v="10623"/>
          <ac:cxnSpMkLst>
            <pc:docMk/>
            <pc:sldMk cId="102719155" sldId="671"/>
            <ac:cxnSpMk id="151" creationId="{E5981F79-5BBD-C01A-8A91-5969D05D3920}"/>
          </ac:cxnSpMkLst>
        </pc:cxnChg>
        <pc:cxnChg chg="add del mod">
          <ac:chgData name="Davide Di Vita" userId="8238969b-7589-49a7-850c-129f052e4e5c" providerId="ADAL" clId="{D8256E83-A0F9-46D3-9408-285A9F0CCBEB}" dt="2023-02-24T15:24:45.253" v="10659" actId="478"/>
          <ac:cxnSpMkLst>
            <pc:docMk/>
            <pc:sldMk cId="102719155" sldId="671"/>
            <ac:cxnSpMk id="152" creationId="{BEC5A5E3-8C9B-F4A2-5E76-AD2EE29C7D53}"/>
          </ac:cxnSpMkLst>
        </pc:cxnChg>
        <pc:cxnChg chg="add mod">
          <ac:chgData name="Davide Di Vita" userId="8238969b-7589-49a7-850c-129f052e4e5c" providerId="ADAL" clId="{D8256E83-A0F9-46D3-9408-285A9F0CCBEB}" dt="2023-02-24T16:09:12.529" v="12718" actId="165"/>
          <ac:cxnSpMkLst>
            <pc:docMk/>
            <pc:sldMk cId="102719155" sldId="671"/>
            <ac:cxnSpMk id="228" creationId="{D2E006B9-0847-B51E-05B6-A757B245227E}"/>
          </ac:cxnSpMkLst>
        </pc:cxnChg>
        <pc:cxnChg chg="add mod">
          <ac:chgData name="Davide Di Vita" userId="8238969b-7589-49a7-850c-129f052e4e5c" providerId="ADAL" clId="{D8256E83-A0F9-46D3-9408-285A9F0CCBEB}" dt="2023-02-24T16:09:12.529" v="12718" actId="165"/>
          <ac:cxnSpMkLst>
            <pc:docMk/>
            <pc:sldMk cId="102719155" sldId="671"/>
            <ac:cxnSpMk id="229" creationId="{78C0A2D4-E38D-613E-D112-837A193B00DC}"/>
          </ac:cxnSpMkLst>
        </pc:cxnChg>
        <pc:cxnChg chg="add mod">
          <ac:chgData name="Davide Di Vita" userId="8238969b-7589-49a7-850c-129f052e4e5c" providerId="ADAL" clId="{D8256E83-A0F9-46D3-9408-285A9F0CCBEB}" dt="2023-02-24T16:09:31.515" v="12720" actId="14100"/>
          <ac:cxnSpMkLst>
            <pc:docMk/>
            <pc:sldMk cId="102719155" sldId="671"/>
            <ac:cxnSpMk id="230" creationId="{821A7229-91B9-DFCC-8B25-794C57B9A87F}"/>
          </ac:cxnSpMkLst>
        </pc:cxnChg>
        <pc:cxnChg chg="add del mod">
          <ac:chgData name="Davide Di Vita" userId="8238969b-7589-49a7-850c-129f052e4e5c" providerId="ADAL" clId="{D8256E83-A0F9-46D3-9408-285A9F0CCBEB}" dt="2023-02-24T15:50:31.517" v="11194" actId="478"/>
          <ac:cxnSpMkLst>
            <pc:docMk/>
            <pc:sldMk cId="102719155" sldId="671"/>
            <ac:cxnSpMk id="239" creationId="{6A9BAEE7-094E-4554-0053-0B1135C15E16}"/>
          </ac:cxnSpMkLst>
        </pc:cxnChg>
        <pc:cxnChg chg="add del mod">
          <ac:chgData name="Davide Di Vita" userId="8238969b-7589-49a7-850c-129f052e4e5c" providerId="ADAL" clId="{D8256E83-A0F9-46D3-9408-285A9F0CCBEB}" dt="2023-02-24T15:50:31.122" v="11193" actId="478"/>
          <ac:cxnSpMkLst>
            <pc:docMk/>
            <pc:sldMk cId="102719155" sldId="671"/>
            <ac:cxnSpMk id="240" creationId="{0C134088-491C-1B8B-A16A-044969FAB3BA}"/>
          </ac:cxnSpMkLst>
        </pc:cxnChg>
        <pc:cxnChg chg="mod">
          <ac:chgData name="Davide Di Vita" userId="8238969b-7589-49a7-850c-129f052e4e5c" providerId="ADAL" clId="{D8256E83-A0F9-46D3-9408-285A9F0CCBEB}" dt="2023-02-24T16:08:01.661" v="12706" actId="571"/>
          <ac:cxnSpMkLst>
            <pc:docMk/>
            <pc:sldMk cId="102719155" sldId="671"/>
            <ac:cxnSpMk id="337" creationId="{D623E34B-EF6E-44FA-A8A9-EF6995E35029}"/>
          </ac:cxnSpMkLst>
        </pc:cxnChg>
        <pc:cxnChg chg="mod">
          <ac:chgData name="Davide Di Vita" userId="8238969b-7589-49a7-850c-129f052e4e5c" providerId="ADAL" clId="{D8256E83-A0F9-46D3-9408-285A9F0CCBEB}" dt="2023-02-24T16:08:01.661" v="12706" actId="571"/>
          <ac:cxnSpMkLst>
            <pc:docMk/>
            <pc:sldMk cId="102719155" sldId="671"/>
            <ac:cxnSpMk id="338" creationId="{8C3FD5EB-EC65-CD85-599F-EEDA80FFB0E4}"/>
          </ac:cxnSpMkLst>
        </pc:cxnChg>
        <pc:cxnChg chg="mod">
          <ac:chgData name="Davide Di Vita" userId="8238969b-7589-49a7-850c-129f052e4e5c" providerId="ADAL" clId="{D8256E83-A0F9-46D3-9408-285A9F0CCBEB}" dt="2023-02-24T16:08:01.661" v="12706" actId="571"/>
          <ac:cxnSpMkLst>
            <pc:docMk/>
            <pc:sldMk cId="102719155" sldId="671"/>
            <ac:cxnSpMk id="339" creationId="{C693584B-2430-B7B3-3D9E-385B42E67970}"/>
          </ac:cxnSpMkLst>
        </pc:cxnChg>
        <pc:cxnChg chg="mod">
          <ac:chgData name="Davide Di Vita" userId="8238969b-7589-49a7-850c-129f052e4e5c" providerId="ADAL" clId="{D8256E83-A0F9-46D3-9408-285A9F0CCBEB}" dt="2023-02-24T16:08:03.532" v="12708" actId="571"/>
          <ac:cxnSpMkLst>
            <pc:docMk/>
            <pc:sldMk cId="102719155" sldId="671"/>
            <ac:cxnSpMk id="350" creationId="{C4771078-E6C4-C2FE-1166-B7C8D5A051D1}"/>
          </ac:cxnSpMkLst>
        </pc:cxnChg>
        <pc:cxnChg chg="mod">
          <ac:chgData name="Davide Di Vita" userId="8238969b-7589-49a7-850c-129f052e4e5c" providerId="ADAL" clId="{D8256E83-A0F9-46D3-9408-285A9F0CCBEB}" dt="2023-02-24T16:08:03.532" v="12708" actId="571"/>
          <ac:cxnSpMkLst>
            <pc:docMk/>
            <pc:sldMk cId="102719155" sldId="671"/>
            <ac:cxnSpMk id="351" creationId="{CA2F8131-8C39-01B1-9F4A-1A28B0E61A07}"/>
          </ac:cxnSpMkLst>
        </pc:cxnChg>
        <pc:cxnChg chg="mod">
          <ac:chgData name="Davide Di Vita" userId="8238969b-7589-49a7-850c-129f052e4e5c" providerId="ADAL" clId="{D8256E83-A0F9-46D3-9408-285A9F0CCBEB}" dt="2023-02-24T16:08:03.532" v="12708" actId="571"/>
          <ac:cxnSpMkLst>
            <pc:docMk/>
            <pc:sldMk cId="102719155" sldId="671"/>
            <ac:cxnSpMk id="352" creationId="{41E72D78-FBA6-9C31-87D3-50F47B225300}"/>
          </ac:cxnSpMkLst>
        </pc:cxnChg>
      </pc:sldChg>
      <pc:sldChg chg="addSp modSp new mod ord">
        <pc:chgData name="Davide Di Vita" userId="8238969b-7589-49a7-850c-129f052e4e5c" providerId="ADAL" clId="{D8256E83-A0F9-46D3-9408-285A9F0CCBEB}" dt="2023-02-24T15:11:24.055" v="10342"/>
        <pc:sldMkLst>
          <pc:docMk/>
          <pc:sldMk cId="2692777760" sldId="672"/>
        </pc:sldMkLst>
        <pc:spChg chg="mod">
          <ac:chgData name="Davide Di Vita" userId="8238969b-7589-49a7-850c-129f052e4e5c" providerId="ADAL" clId="{D8256E83-A0F9-46D3-9408-285A9F0CCBEB}" dt="2023-02-24T14:24:00.758" v="9445" actId="20577"/>
          <ac:spMkLst>
            <pc:docMk/>
            <pc:sldMk cId="2692777760" sldId="672"/>
            <ac:spMk id="2" creationId="{B289E985-8666-4776-BFB0-4931EE2C2699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2" creationId="{09D8681B-D8C3-F847-6C8D-4785D277E1C2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3" creationId="{BE81D7F0-F5B7-7A70-4377-A2FBF6D769C4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4" creationId="{830BCC7E-12F0-A54A-5493-2582F300AFF1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5" creationId="{FFEC5B1C-B173-959F-6D66-2B0F8AC3AD7A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6" creationId="{484687C3-BD07-5918-9916-DDCD99A9BBFD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7" creationId="{469AFEEB-233F-0FF6-90C7-716C8B85132F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8" creationId="{5D0C2407-13F0-E2E8-4809-E0A65D7C4661}"/>
          </ac:spMkLst>
        </pc:spChg>
        <pc:spChg chg="mod">
          <ac:chgData name="Davide Di Vita" userId="8238969b-7589-49a7-850c-129f052e4e5c" providerId="ADAL" clId="{D8256E83-A0F9-46D3-9408-285A9F0CCBEB}" dt="2023-02-24T14:23:00.398" v="9399"/>
          <ac:spMkLst>
            <pc:docMk/>
            <pc:sldMk cId="2692777760" sldId="672"/>
            <ac:spMk id="19" creationId="{7070953D-D648-0672-6D85-F19E78145ED5}"/>
          </ac:spMkLst>
        </pc:spChg>
        <pc:grpChg chg="add mod">
          <ac:chgData name="Davide Di Vita" userId="8238969b-7589-49a7-850c-129f052e4e5c" providerId="ADAL" clId="{D8256E83-A0F9-46D3-9408-285A9F0CCBEB}" dt="2023-02-24T14:23:44.792" v="9425" actId="1076"/>
          <ac:grpSpMkLst>
            <pc:docMk/>
            <pc:sldMk cId="2692777760" sldId="672"/>
            <ac:grpSpMk id="8" creationId="{5F27CCD3-DCC9-CD63-AE51-5BDBC437B5AA}"/>
          </ac:grpSpMkLst>
        </pc:grpChg>
        <pc:grpChg chg="mod">
          <ac:chgData name="Davide Di Vita" userId="8238969b-7589-49a7-850c-129f052e4e5c" providerId="ADAL" clId="{D8256E83-A0F9-46D3-9408-285A9F0CCBEB}" dt="2023-02-24T14:23:00.398" v="9399"/>
          <ac:grpSpMkLst>
            <pc:docMk/>
            <pc:sldMk cId="2692777760" sldId="672"/>
            <ac:grpSpMk id="10" creationId="{4CCE94C6-8007-35E5-FE37-E39C19271ADA}"/>
          </ac:grpSpMkLst>
        </pc:grpChg>
        <pc:grpChg chg="mod">
          <ac:chgData name="Davide Di Vita" userId="8238969b-7589-49a7-850c-129f052e4e5c" providerId="ADAL" clId="{D8256E83-A0F9-46D3-9408-285A9F0CCBEB}" dt="2023-02-24T14:23:00.398" v="9399"/>
          <ac:grpSpMkLst>
            <pc:docMk/>
            <pc:sldMk cId="2692777760" sldId="672"/>
            <ac:grpSpMk id="11" creationId="{8A76309A-D718-4B12-B246-495B2B704EDB}"/>
          </ac:grpSpMkLst>
        </pc:grpChg>
        <pc:picChg chg="add mod">
          <ac:chgData name="Davide Di Vita" userId="8238969b-7589-49a7-850c-129f052e4e5c" providerId="ADAL" clId="{D8256E83-A0F9-46D3-9408-285A9F0CCBEB}" dt="2023-02-24T14:23:38.381" v="9420" actId="1076"/>
          <ac:picMkLst>
            <pc:docMk/>
            <pc:sldMk cId="2692777760" sldId="672"/>
            <ac:picMk id="4" creationId="{4CC6D0D7-5370-1793-F0D8-E433F045AB95}"/>
          </ac:picMkLst>
        </pc:picChg>
        <pc:picChg chg="add mod">
          <ac:chgData name="Davide Di Vita" userId="8238969b-7589-49a7-850c-129f052e4e5c" providerId="ADAL" clId="{D8256E83-A0F9-46D3-9408-285A9F0CCBEB}" dt="2023-02-24T14:23:55.349" v="9431" actId="1076"/>
          <ac:picMkLst>
            <pc:docMk/>
            <pc:sldMk cId="2692777760" sldId="672"/>
            <ac:picMk id="5" creationId="{9ED43C5F-9845-3F43-83FF-E2807B673E89}"/>
          </ac:picMkLst>
        </pc:picChg>
        <pc:picChg chg="add mod">
          <ac:chgData name="Davide Di Vita" userId="8238969b-7589-49a7-850c-129f052e4e5c" providerId="ADAL" clId="{D8256E83-A0F9-46D3-9408-285A9F0CCBEB}" dt="2023-02-24T14:23:37.154" v="9419" actId="1076"/>
          <ac:picMkLst>
            <pc:docMk/>
            <pc:sldMk cId="2692777760" sldId="672"/>
            <ac:picMk id="6" creationId="{8B2B819B-0830-37BC-7A91-E90D4A7EFCD9}"/>
          </ac:picMkLst>
        </pc:picChg>
        <pc:picChg chg="add mod">
          <ac:chgData name="Davide Di Vita" userId="8238969b-7589-49a7-850c-129f052e4e5c" providerId="ADAL" clId="{D8256E83-A0F9-46D3-9408-285A9F0CCBEB}" dt="2023-02-24T14:23:34.357" v="9417" actId="1076"/>
          <ac:picMkLst>
            <pc:docMk/>
            <pc:sldMk cId="2692777760" sldId="672"/>
            <ac:picMk id="7" creationId="{95A4B422-7EC2-8A0E-F2B9-438D97709CB8}"/>
          </ac:picMkLst>
        </pc:picChg>
        <pc:picChg chg="mod">
          <ac:chgData name="Davide Di Vita" userId="8238969b-7589-49a7-850c-129f052e4e5c" providerId="ADAL" clId="{D8256E83-A0F9-46D3-9408-285A9F0CCBEB}" dt="2023-02-24T14:23:00.398" v="9399"/>
          <ac:picMkLst>
            <pc:docMk/>
            <pc:sldMk cId="2692777760" sldId="672"/>
            <ac:picMk id="9" creationId="{870A82CA-F505-382C-8842-8546CB354C6D}"/>
          </ac:picMkLst>
        </pc:picChg>
        <pc:picChg chg="add mod">
          <ac:chgData name="Davide Di Vita" userId="8238969b-7589-49a7-850c-129f052e4e5c" providerId="ADAL" clId="{D8256E83-A0F9-46D3-9408-285A9F0CCBEB}" dt="2023-02-24T14:23:46.765" v="9426" actId="1076"/>
          <ac:picMkLst>
            <pc:docMk/>
            <pc:sldMk cId="2692777760" sldId="672"/>
            <ac:picMk id="20" creationId="{E275238E-54B2-6438-4884-306FFC64249F}"/>
          </ac:picMkLst>
        </pc:picChg>
      </pc:sldChg>
      <pc:sldChg chg="addSp modSp new del mod">
        <pc:chgData name="Davide Di Vita" userId="8238969b-7589-49a7-850c-129f052e4e5c" providerId="ADAL" clId="{D8256E83-A0F9-46D3-9408-285A9F0CCBEB}" dt="2023-02-28T15:56:35.513" v="20758" actId="47"/>
        <pc:sldMkLst>
          <pc:docMk/>
          <pc:sldMk cId="1245207764" sldId="673"/>
        </pc:sldMkLst>
        <pc:spChg chg="mod">
          <ac:chgData name="Davide Di Vita" userId="8238969b-7589-49a7-850c-129f052e4e5c" providerId="ADAL" clId="{D8256E83-A0F9-46D3-9408-285A9F0CCBEB}" dt="2023-02-24T16:46:06.111" v="13401" actId="20577"/>
          <ac:spMkLst>
            <pc:docMk/>
            <pc:sldMk cId="1245207764" sldId="673"/>
            <ac:spMk id="2" creationId="{C993111C-FEB6-4FCE-D35C-739940AD69CA}"/>
          </ac:spMkLst>
        </pc:spChg>
        <pc:picChg chg="add mod">
          <ac:chgData name="Davide Di Vita" userId="8238969b-7589-49a7-850c-129f052e4e5c" providerId="ADAL" clId="{D8256E83-A0F9-46D3-9408-285A9F0CCBEB}" dt="2023-02-24T16:49:57.630" v="13404" actId="1076"/>
          <ac:picMkLst>
            <pc:docMk/>
            <pc:sldMk cId="1245207764" sldId="673"/>
            <ac:picMk id="4" creationId="{5F9113A1-4331-8F1D-AB49-494E861EEBBC}"/>
          </ac:picMkLst>
        </pc:picChg>
      </pc:sldChg>
      <pc:sldChg chg="addSp delSp modSp new del mod">
        <pc:chgData name="Davide Di Vita" userId="8238969b-7589-49a7-850c-129f052e4e5c" providerId="ADAL" clId="{D8256E83-A0F9-46D3-9408-285A9F0CCBEB}" dt="2023-02-24T16:18:14.622" v="12836" actId="47"/>
        <pc:sldMkLst>
          <pc:docMk/>
          <pc:sldMk cId="2854883638" sldId="673"/>
        </pc:sldMkLst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4" creationId="{182A667B-59C9-6A04-6224-F7A9355E233B}"/>
          </ac:spMkLst>
        </pc:spChg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5" creationId="{DCC3C99F-34C0-715D-A931-D3A0459CDB73}"/>
          </ac:spMkLst>
        </pc:spChg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6" creationId="{CF6BFFFE-FCA7-6D8A-76CE-9815B274F5F2}"/>
          </ac:spMkLst>
        </pc:spChg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7" creationId="{293146F4-63FC-C1AE-DE3C-3901DE3FEA19}"/>
          </ac:spMkLst>
        </pc:spChg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8" creationId="{66FADA2A-58A9-B446-3D5A-98979D9A467D}"/>
          </ac:spMkLst>
        </pc:spChg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9" creationId="{102F0A57-7F68-62EE-2FE4-9AE3F514731E}"/>
          </ac:spMkLst>
        </pc:spChg>
        <pc:spChg chg="mod">
          <ac:chgData name="Davide Di Vita" userId="8238969b-7589-49a7-850c-129f052e4e5c" providerId="ADAL" clId="{D8256E83-A0F9-46D3-9408-285A9F0CCBEB}" dt="2023-02-24T15:43:57.661" v="10803"/>
          <ac:spMkLst>
            <pc:docMk/>
            <pc:sldMk cId="2854883638" sldId="673"/>
            <ac:spMk id="10" creationId="{D7A3C7A7-4043-6F43-57A5-2630E98F5F24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11" creationId="{8B23921C-2DE2-9999-1AEA-5F406C810CFA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12" creationId="{1F782ACE-725F-82C1-2DC0-40668177B837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13" creationId="{986CC4DE-A365-CCBF-091B-F2AC4CCF3997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14" creationId="{119BC164-E3D2-274B-22A2-FF37CE4B8E56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15" creationId="{D27C8FDF-F323-DD4E-5ECD-FB83AC3A0047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16" creationId="{D7CA08B8-2E5A-C352-FFAF-873B1EB463A0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17" creationId="{7528826F-9B77-0504-1F37-867904A41CF0}"/>
          </ac:spMkLst>
        </pc:spChg>
        <pc:spChg chg="add mod topLvl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18" creationId="{AB26C036-BEA0-86F6-144B-80F64057A275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19" creationId="{66D36CE3-D80A-3F58-A4DE-2D83F5E2CE89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20" creationId="{37E24CD3-0827-526A-43D9-5973572329AC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21" creationId="{81FAE6C6-E674-8E89-A56D-7EE0589E97F0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22" creationId="{24A7E3A6-A8CA-ACEB-0A03-A17B6E16393A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23" creationId="{6630722B-856D-8D10-EC4E-0199604D091C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24" creationId="{5E2751D2-C056-0179-ACF3-1A90D1DADCE0}"/>
          </ac:spMkLst>
        </pc:spChg>
        <pc:spChg chg="add mod topLvl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25" creationId="{FE69E004-3FC0-25A1-BF5D-EAB4D131EC84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26" creationId="{19C3695A-6215-2487-AF71-36A0D21CA8C2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27" creationId="{CDC230FF-8C05-3C65-30F6-6F93FB810272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28" creationId="{497DA80A-CA23-11B2-929E-5AD40AF49FAF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29" creationId="{6A81A1DC-2E4E-FD26-334B-70B52B62FE21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30" creationId="{A43CC66A-8E03-3E9C-26F4-7AFF31E31BB2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31" creationId="{FC218242-5F13-C4A9-305C-18A2A544B57B}"/>
          </ac:spMkLst>
        </pc:spChg>
        <pc:spChg chg="add mod topLvl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32" creationId="{ACBD64B8-9F33-6700-315E-59A324AD7577}"/>
          </ac:spMkLst>
        </pc:spChg>
        <pc:spChg chg="add del mod">
          <ac:chgData name="Davide Di Vita" userId="8238969b-7589-49a7-850c-129f052e4e5c" providerId="ADAL" clId="{D8256E83-A0F9-46D3-9408-285A9F0CCBEB}" dt="2023-02-24T15:45:12.274" v="10830" actId="478"/>
          <ac:spMkLst>
            <pc:docMk/>
            <pc:sldMk cId="2854883638" sldId="673"/>
            <ac:spMk id="33" creationId="{D57876FC-69A2-920F-1967-B665533992B4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34" creationId="{F41816E4-CC43-D1E2-7C3F-285A94B11927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35" creationId="{2D8795C2-5A30-ECF2-3B9D-6C2BB8AC9FCD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36" creationId="{B9AA215A-AE2E-E7B8-34DC-4FFC4D245D8B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37" creationId="{786705C9-7E94-2709-0520-B685A04B6B01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38" creationId="{3F3815CA-8109-3906-639E-9BC009F8C983}"/>
          </ac:spMkLst>
        </pc:spChg>
        <pc:spChg chg="add del mod">
          <ac:chgData name="Davide Di Vita" userId="8238969b-7589-49a7-850c-129f052e4e5c" providerId="ADAL" clId="{D8256E83-A0F9-46D3-9408-285A9F0CCBEB}" dt="2023-02-24T15:45:14.700" v="10832" actId="478"/>
          <ac:spMkLst>
            <pc:docMk/>
            <pc:sldMk cId="2854883638" sldId="673"/>
            <ac:spMk id="39" creationId="{7BBEA4AE-4131-C863-F824-298445D58362}"/>
          </ac:spMkLst>
        </pc:spChg>
        <pc:spChg chg="add del mod">
          <ac:chgData name="Davide Di Vita" userId="8238969b-7589-49a7-850c-129f052e4e5c" providerId="ADAL" clId="{D8256E83-A0F9-46D3-9408-285A9F0CCBEB}" dt="2023-02-24T15:45:12.917" v="10831" actId="478"/>
          <ac:spMkLst>
            <pc:docMk/>
            <pc:sldMk cId="2854883638" sldId="673"/>
            <ac:spMk id="40" creationId="{864BA6D8-F709-F063-9B8B-4D1D40E9669E}"/>
          </ac:spMkLst>
        </pc:spChg>
        <pc:spChg chg="add del mod">
          <ac:chgData name="Davide Di Vita" userId="8238969b-7589-49a7-850c-129f052e4e5c" providerId="ADAL" clId="{D8256E83-A0F9-46D3-9408-285A9F0CCBEB}" dt="2023-02-24T15:45:12.274" v="10830" actId="478"/>
          <ac:spMkLst>
            <pc:docMk/>
            <pc:sldMk cId="2854883638" sldId="673"/>
            <ac:spMk id="41" creationId="{4AFCF933-E951-B5F7-58B6-238A3595706E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42" creationId="{F427E9EE-BEF6-5AC7-79BD-BDA8FCDBFFB1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43" creationId="{DB04617E-3D86-3C34-88DA-435483661C01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44" creationId="{D27934CB-8571-6A0C-8755-8B292F2DE679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45" creationId="{D2375479-19A9-07E8-1580-D7A665D336C6}"/>
          </ac:spMkLst>
        </pc:spChg>
        <pc:spChg chg="add mod topLvl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46" creationId="{6ECEBE50-CFB9-D2D8-100C-4E98D9F2E7AA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47" creationId="{842C8FF4-6D77-DEEB-58B2-2053D9EE6842}"/>
          </ac:spMkLst>
        </pc:spChg>
        <pc:spChg chg="add del mod">
          <ac:chgData name="Davide Di Vita" userId="8238969b-7589-49a7-850c-129f052e4e5c" providerId="ADAL" clId="{D8256E83-A0F9-46D3-9408-285A9F0CCBEB}" dt="2023-02-24T15:45:05.509" v="10827" actId="478"/>
          <ac:spMkLst>
            <pc:docMk/>
            <pc:sldMk cId="2854883638" sldId="673"/>
            <ac:spMk id="48" creationId="{0019C063-F950-7789-4CB1-27021DFD3DCD}"/>
          </ac:spMkLst>
        </pc:spChg>
        <pc:spChg chg="add del mod">
          <ac:chgData name="Davide Di Vita" userId="8238969b-7589-49a7-850c-129f052e4e5c" providerId="ADAL" clId="{D8256E83-A0F9-46D3-9408-285A9F0CCBEB}" dt="2023-02-24T15:45:10.327" v="10829" actId="478"/>
          <ac:spMkLst>
            <pc:docMk/>
            <pc:sldMk cId="2854883638" sldId="673"/>
            <ac:spMk id="49" creationId="{0B0A4F8D-F811-DC18-43B3-1C48ADE5785C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50" creationId="{32BC95FC-9F4E-4C44-61AA-01255C61FC5F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51" creationId="{D2FA89F6-1E5B-436C-D8F3-6AE67CDBEF86}"/>
          </ac:spMkLst>
        </pc:spChg>
        <pc:spChg chg="add del mod">
          <ac:chgData name="Davide Di Vita" userId="8238969b-7589-49a7-850c-129f052e4e5c" providerId="ADAL" clId="{D8256E83-A0F9-46D3-9408-285A9F0CCBEB}" dt="2023-02-24T15:45:06.894" v="10828" actId="478"/>
          <ac:spMkLst>
            <pc:docMk/>
            <pc:sldMk cId="2854883638" sldId="673"/>
            <ac:spMk id="52" creationId="{DDBC494B-6479-B076-3C6D-C9DB0D6EE319}"/>
          </ac:spMkLst>
        </pc:spChg>
        <pc:spChg chg="add del mod">
          <ac:chgData name="Davide Di Vita" userId="8238969b-7589-49a7-850c-129f052e4e5c" providerId="ADAL" clId="{D8256E83-A0F9-46D3-9408-285A9F0CCBEB}" dt="2023-02-24T15:44:17.524" v="10812" actId="478"/>
          <ac:spMkLst>
            <pc:docMk/>
            <pc:sldMk cId="2854883638" sldId="673"/>
            <ac:spMk id="53" creationId="{EFC34CEB-9070-673F-7A45-46FB2CA9F46C}"/>
          </ac:spMkLst>
        </pc:spChg>
        <pc:spChg chg="add del mod">
          <ac:chgData name="Davide Di Vita" userId="8238969b-7589-49a7-850c-129f052e4e5c" providerId="ADAL" clId="{D8256E83-A0F9-46D3-9408-285A9F0CCBEB}" dt="2023-02-24T15:44:13.957" v="10808" actId="478"/>
          <ac:spMkLst>
            <pc:docMk/>
            <pc:sldMk cId="2854883638" sldId="673"/>
            <ac:spMk id="54" creationId="{D316914C-63DE-435D-5122-5A86D81F550A}"/>
          </ac:spMkLst>
        </pc:spChg>
        <pc:spChg chg="add del mod">
          <ac:chgData name="Davide Di Vita" userId="8238969b-7589-49a7-850c-129f052e4e5c" providerId="ADAL" clId="{D8256E83-A0F9-46D3-9408-285A9F0CCBEB}" dt="2023-02-24T15:44:18.780" v="10814" actId="478"/>
          <ac:spMkLst>
            <pc:docMk/>
            <pc:sldMk cId="2854883638" sldId="673"/>
            <ac:spMk id="55" creationId="{905981FF-75CF-3A1A-E457-F20AA23CBECF}"/>
          </ac:spMkLst>
        </pc:spChg>
        <pc:spChg chg="add del mod">
          <ac:chgData name="Davide Di Vita" userId="8238969b-7589-49a7-850c-129f052e4e5c" providerId="ADAL" clId="{D8256E83-A0F9-46D3-9408-285A9F0CCBEB}" dt="2023-02-24T15:44:18.041" v="10813" actId="478"/>
          <ac:spMkLst>
            <pc:docMk/>
            <pc:sldMk cId="2854883638" sldId="673"/>
            <ac:spMk id="56" creationId="{159F5097-CB97-7A23-400E-5B51273F4295}"/>
          </ac:spMkLst>
        </pc:spChg>
        <pc:spChg chg="add del mod">
          <ac:chgData name="Davide Di Vita" userId="8238969b-7589-49a7-850c-129f052e4e5c" providerId="ADAL" clId="{D8256E83-A0F9-46D3-9408-285A9F0CCBEB}" dt="2023-02-24T15:44:14.606" v="10809" actId="478"/>
          <ac:spMkLst>
            <pc:docMk/>
            <pc:sldMk cId="2854883638" sldId="673"/>
            <ac:spMk id="57" creationId="{48AB37F5-49D3-EEDE-9F73-EBD8155788E8}"/>
          </ac:spMkLst>
        </pc:spChg>
        <pc:spChg chg="add del mod">
          <ac:chgData name="Davide Di Vita" userId="8238969b-7589-49a7-850c-129f052e4e5c" providerId="ADAL" clId="{D8256E83-A0F9-46D3-9408-285A9F0CCBEB}" dt="2023-02-24T15:44:15.528" v="10810" actId="478"/>
          <ac:spMkLst>
            <pc:docMk/>
            <pc:sldMk cId="2854883638" sldId="673"/>
            <ac:spMk id="58" creationId="{315F134F-B1CA-D4AE-E3D9-E58E5CFB1D86}"/>
          </ac:spMkLst>
        </pc:spChg>
        <pc:spChg chg="add del mod">
          <ac:chgData name="Davide Di Vita" userId="8238969b-7589-49a7-850c-129f052e4e5c" providerId="ADAL" clId="{D8256E83-A0F9-46D3-9408-285A9F0CCBEB}" dt="2023-02-24T15:44:16.513" v="10811" actId="478"/>
          <ac:spMkLst>
            <pc:docMk/>
            <pc:sldMk cId="2854883638" sldId="673"/>
            <ac:spMk id="59" creationId="{7378190E-8318-4BA3-AC27-864CB5D0AA29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3" creationId="{2D80929B-155B-A606-5701-C500434A415B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4" creationId="{B982978B-7139-3B80-0A8A-2ACC4221F153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5" creationId="{C8A25D25-FE0E-571F-9026-A4F0577E9FFB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6" creationId="{F5E538C9-8172-9062-8ECC-24C7C5FB670F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7" creationId="{2EE9F573-AE95-FD01-0450-729DEF4605BE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8" creationId="{85A3D098-E22A-D2A8-B59A-28DFC36F999C}"/>
          </ac:spMkLst>
        </pc:spChg>
        <pc:spChg chg="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69" creationId="{91A2AB60-9119-B93F-2432-55450EE1D525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0" creationId="{9A02686A-18E2-D3D2-45EE-44FD51A31B42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1" creationId="{E7E7237E-FA09-0900-E6B0-A0A1FFC419C6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2" creationId="{9F154BFE-A8BE-2F9C-3EAA-2EC19B7C1FA8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3" creationId="{E334C92F-0A96-64D8-D05A-EA8E6065BD6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4" creationId="{415E794A-D580-820A-E5EA-81013E5FD005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5" creationId="{72746907-D98D-245A-9683-0A08CCF488D0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6" creationId="{4552CDE2-A95A-8D0C-0F45-CAE4EBCBB1BE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7" creationId="{929BD2E3-56C9-8D60-9829-683ACF850682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8" creationId="{D4DA633F-7B8B-33D8-AE83-DFC4F9AB68E7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79" creationId="{EA01F409-3AF3-666E-A102-164E08CA7860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0" creationId="{8B6FE43D-4633-DBCF-93E7-9919B2789700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1" creationId="{45E71870-D07F-D04E-8097-A37CF26DE835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2" creationId="{EBD7D94D-9C1B-E6A0-E62D-1C51CB2B940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3" creationId="{DF5E9752-0094-90D5-E049-119817749E09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4" creationId="{4DBDDAD7-B157-173C-FA04-9AECE6D82A4A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5" creationId="{BDB7D600-3D3E-12A5-0BA1-65AB4270DF3D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6" creationId="{B6F6378C-426B-4797-BA27-252B86B885F2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7" creationId="{DD198B4B-CD8B-28C9-935B-21BCDAD41031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8" creationId="{1384B015-9FD2-5D76-4A5C-EE1AA4B6946F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89" creationId="{4AC8B72E-243C-F782-274B-F4BD9F2418D2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0" creationId="{B19334EA-FE1A-45FE-1246-5F8C8FDC296E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1" creationId="{1086E71F-88A2-29BC-709E-A0BE4466BD0F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2" creationId="{49EDE924-A07A-8F16-52C6-4B1C522D9229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3" creationId="{B35BCABE-764E-23E0-A644-247087C98B2C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4" creationId="{7D361604-758B-35BB-B297-5EF11DCE9BFA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5" creationId="{F64EFCD4-FCB1-122A-85F3-C3A9B3BCA95C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6" creationId="{69344319-A6BD-7B10-F5F9-D71FFA2C0E3D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7" creationId="{0890025E-13A1-27DB-C80C-43DAB3014FD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8" creationId="{65F34805-08F5-5913-CCAE-ABB58C548194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99" creationId="{EF15B0C1-96CC-616E-EAB1-ABD8E5143CBA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0" creationId="{DE401EF6-2980-9885-3D05-178EBE87703F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1" creationId="{CC363F85-18E4-CA50-F245-F5B78940BE25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2" creationId="{1D779D7E-DCF9-287E-8645-5E34B5C2F1F9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3" creationId="{CBABA4A3-1EB1-2EB2-45C5-EC241E4DD17F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4" creationId="{21E50F96-EC91-FF2E-F203-75C94327FA65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5" creationId="{0CB6C390-0153-FE2D-1585-F2F1AA6E6B48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6" creationId="{B39F8065-21F8-5BCD-6D5B-8CF9E9D8BB8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7" creationId="{D0821E9D-FCD0-F9E0-E335-5ECB5324D931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8" creationId="{454C407E-DCEB-75FD-F769-4B71BBCC0263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09" creationId="{C3C3E121-EAEA-2F08-3C08-C888B9F1FCA7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0" creationId="{B17E5C24-A542-8043-E8D3-B934019B085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1" creationId="{970F6246-FC53-F11C-C850-23E813274560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2" creationId="{D39DA07D-6D50-4B03-6E4F-BF4F65C6A0A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3" creationId="{2E7B0266-6685-D9EA-8E29-B2CE81F3A6AC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4" creationId="{E646EACA-4A05-CFE0-5334-B42D013462BD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5" creationId="{0A90269B-1A6B-9311-E46E-719C12642866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6" creationId="{07052518-6D05-66FD-2EEF-9D53D6607D14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7" creationId="{4B6B54D2-E0AB-CAFA-50A9-8BA439773C6B}"/>
          </ac:spMkLst>
        </pc:spChg>
        <pc:spChg chg="add mod">
          <ac:chgData name="Davide Di Vita" userId="8238969b-7589-49a7-850c-129f052e4e5c" providerId="ADAL" clId="{D8256E83-A0F9-46D3-9408-285A9F0CCBEB}" dt="2023-02-24T15:44:02.575" v="10805"/>
          <ac:spMkLst>
            <pc:docMk/>
            <pc:sldMk cId="2854883638" sldId="673"/>
            <ac:spMk id="118" creationId="{8C73914A-7E14-2DD3-0226-72A21EBB2DA7}"/>
          </ac:spMkLst>
        </pc:spChg>
        <pc:spChg chg="add mod topLvl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121" creationId="{82CFCE31-E02D-21BC-779B-A7FDADE95151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24" creationId="{3A3AF339-708D-0CD5-7BDE-C7711D67CEAE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25" creationId="{FC265186-F7DA-6F4A-586A-7428F7F9144A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26" creationId="{D3FCE03C-01FE-E8CB-97E5-174DAB24B02B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27" creationId="{AC13270C-DEF6-FDC6-938D-779C92A28E61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28" creationId="{87171414-4673-64D3-BA56-4DC5316CA73F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0" creationId="{9AAA1F54-C5EB-A85B-FCFD-0939586E2A5C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1" creationId="{BA002B6E-5ADF-BBB8-0DAF-9659A840FE44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2" creationId="{639F3F1F-4035-93F3-B562-49CE8EBB2A46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3" creationId="{8F7EF606-ED4A-8CD8-E82D-213F3893C340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4" creationId="{EAA4E781-BB63-3562-2095-699E1957095C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6" creationId="{D8A0BDFD-1278-D5D9-52A7-DBA94B86F73B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7" creationId="{974EEF7F-436E-E64B-060D-5032BEE89839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8" creationId="{7DCD90B0-AC7B-D200-87A8-59B7E8B87ED7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39" creationId="{7E689580-BFDC-C1F2-A489-9EC10B7EAEFA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40" creationId="{E255FD13-7170-7095-96C4-814089939DB1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42" creationId="{468398D5-826F-210A-AEA8-A7ACAA4BA0EE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43" creationId="{D7AC2458-75CF-3181-C3C2-E6A90C7CD26C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44" creationId="{0C01DB9B-3F3B-49F4-D606-51EC115736E5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45" creationId="{DB52C653-361D-1552-03FE-95B19C414936}"/>
          </ac:spMkLst>
        </pc:spChg>
        <pc:spChg chg="mod">
          <ac:chgData name="Davide Di Vita" userId="8238969b-7589-49a7-850c-129f052e4e5c" providerId="ADAL" clId="{D8256E83-A0F9-46D3-9408-285A9F0CCBEB}" dt="2023-02-24T15:51:39.697" v="11298"/>
          <ac:spMkLst>
            <pc:docMk/>
            <pc:sldMk cId="2854883638" sldId="673"/>
            <ac:spMk id="146" creationId="{1C839941-45EF-03AC-0088-F92EB1334B30}"/>
          </ac:spMkLst>
        </pc:spChg>
        <pc:spChg chg="mod">
          <ac:chgData name="Davide Di Vita" userId="8238969b-7589-49a7-850c-129f052e4e5c" providerId="ADAL" clId="{D8256E83-A0F9-46D3-9408-285A9F0CCBEB}" dt="2023-02-24T15:48:56.573" v="11124"/>
          <ac:spMkLst>
            <pc:docMk/>
            <pc:sldMk cId="2854883638" sldId="673"/>
            <ac:spMk id="148" creationId="{B40821A6-201D-586A-40DC-4564B17BC152}"/>
          </ac:spMkLst>
        </pc:spChg>
        <pc:spChg chg="mod">
          <ac:chgData name="Davide Di Vita" userId="8238969b-7589-49a7-850c-129f052e4e5c" providerId="ADAL" clId="{D8256E83-A0F9-46D3-9408-285A9F0CCBEB}" dt="2023-02-24T15:48:56.573" v="11124"/>
          <ac:spMkLst>
            <pc:docMk/>
            <pc:sldMk cId="2854883638" sldId="673"/>
            <ac:spMk id="149" creationId="{5B91ADDA-EC70-8C02-3E49-715CB29E15C9}"/>
          </ac:spMkLst>
        </pc:spChg>
        <pc:spChg chg="mod">
          <ac:chgData name="Davide Di Vita" userId="8238969b-7589-49a7-850c-129f052e4e5c" providerId="ADAL" clId="{D8256E83-A0F9-46D3-9408-285A9F0CCBEB}" dt="2023-02-24T15:48:56.573" v="11124"/>
          <ac:spMkLst>
            <pc:docMk/>
            <pc:sldMk cId="2854883638" sldId="673"/>
            <ac:spMk id="150" creationId="{25BF4810-DD2E-4A3C-D087-EA09A00E9EBC}"/>
          </ac:spMkLst>
        </pc:spChg>
        <pc:spChg chg="mod">
          <ac:chgData name="Davide Di Vita" userId="8238969b-7589-49a7-850c-129f052e4e5c" providerId="ADAL" clId="{D8256E83-A0F9-46D3-9408-285A9F0CCBEB}" dt="2023-02-24T15:48:56.573" v="11124"/>
          <ac:spMkLst>
            <pc:docMk/>
            <pc:sldMk cId="2854883638" sldId="673"/>
            <ac:spMk id="151" creationId="{D5554B40-6511-EFF0-67F7-1D940D66F49D}"/>
          </ac:spMkLst>
        </pc:spChg>
        <pc:spChg chg="mod">
          <ac:chgData name="Davide Di Vita" userId="8238969b-7589-49a7-850c-129f052e4e5c" providerId="ADAL" clId="{D8256E83-A0F9-46D3-9408-285A9F0CCBEB}" dt="2023-02-24T15:48:56.573" v="11124"/>
          <ac:spMkLst>
            <pc:docMk/>
            <pc:sldMk cId="2854883638" sldId="673"/>
            <ac:spMk id="152" creationId="{419CC539-C87D-734F-3370-80C44F2AC1A1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55" creationId="{4EF348ED-AD6D-F44A-1DD5-AC556946D426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56" creationId="{2A0690D2-B569-07D5-CE1D-86C22772FE98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57" creationId="{CEA689BC-A25B-1089-EA9D-7D0123003EB4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58" creationId="{E1A7092F-E91D-1629-6621-C11DD13742AE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59" creationId="{8E2B28AF-54E7-3669-1463-00070E2A9BE4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1" creationId="{4E1B4753-EB05-EA52-6FAE-CBC6F5FC5E50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2" creationId="{7D1FA13F-4BE5-05C7-1D3E-61B7A3E0216A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3" creationId="{F97EA223-CA31-80FE-1220-3B3598501A13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4" creationId="{D0B8BBBC-8773-9F97-F9DE-59378E7A184D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5" creationId="{EDD98425-06B6-4159-A277-60DB8675202F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7" creationId="{8303C9B2-33B5-6762-233D-3548FE3C73B2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8" creationId="{EB402E98-B49A-1F23-A37E-3B5AC7F76550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69" creationId="{ACA9DCC7-FC9F-2513-2105-5ACC9EF334D3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0" creationId="{CC39155F-2A6D-5534-6AAB-AD439585321B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1" creationId="{3D5F4224-08F6-295A-D723-9046EEC98AF9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3" creationId="{7015B309-083D-9F15-CC9A-772606628B0C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4" creationId="{7C2B6616-1707-F64D-6F10-828F212C45C9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5" creationId="{DCFF1F68-5894-0535-40A9-D56241802487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6" creationId="{D157670A-2DC7-5FCB-5A93-1E0B8B1CE62F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7" creationId="{01E1542B-E74E-06CD-6F8D-CFC0C3F13AA7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79" creationId="{63F596C1-3CFA-A014-8E73-F3D4B6F650EE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80" creationId="{12A4C24F-39A7-880A-C665-78E1242BD7E5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81" creationId="{688CD4BD-4A77-BB08-42A5-DC4FF31D04B4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82" creationId="{D347D624-FEDF-0598-8D96-7EFAC5571334}"/>
          </ac:spMkLst>
        </pc:spChg>
        <pc:spChg chg="mod">
          <ac:chgData name="Davide Di Vita" userId="8238969b-7589-49a7-850c-129f052e4e5c" providerId="ADAL" clId="{D8256E83-A0F9-46D3-9408-285A9F0CCBEB}" dt="2023-02-24T15:52:03.192" v="11299"/>
          <ac:spMkLst>
            <pc:docMk/>
            <pc:sldMk cId="2854883638" sldId="673"/>
            <ac:spMk id="183" creationId="{6F43C558-2CA4-378E-B6AC-69792D16E21C}"/>
          </ac:spMkLst>
        </pc:spChg>
        <pc:spChg chg="add mod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184" creationId="{80FD8076-7227-1ABD-E523-04EC62176778}"/>
          </ac:spMkLst>
        </pc:spChg>
        <pc:spChg chg="add mod">
          <ac:chgData name="Davide Di Vita" userId="8238969b-7589-49a7-850c-129f052e4e5c" providerId="ADAL" clId="{D8256E83-A0F9-46D3-9408-285A9F0CCBEB}" dt="2023-02-24T16:04:46.613" v="12401"/>
          <ac:spMkLst>
            <pc:docMk/>
            <pc:sldMk cId="2854883638" sldId="673"/>
            <ac:spMk id="185" creationId="{28A1755B-A2CF-D4CD-59E3-818E38552F4E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88" creationId="{9BD8A6E2-586A-F680-6ED3-749BAFF3B1C5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89" creationId="{463808C1-33F8-7922-FFFB-40371DC3D7A6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90" creationId="{1B09518A-FF4D-1EC1-898F-C02C1A5EBE7E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91" creationId="{3E6913E2-6E8C-7850-22FD-F5B25413BBCE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92" creationId="{FC87F33A-4591-FF31-217C-827ED0F53C72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93" creationId="{EF1D3FDD-0340-CF6C-ABAE-51D8E2AD94D7}"/>
          </ac:spMkLst>
        </pc:spChg>
        <pc:spChg chg="mod">
          <ac:chgData name="Davide Di Vita" userId="8238969b-7589-49a7-850c-129f052e4e5c" providerId="ADAL" clId="{D8256E83-A0F9-46D3-9408-285A9F0CCBEB}" dt="2023-02-24T16:04:46.613" v="12399"/>
          <ac:spMkLst>
            <pc:docMk/>
            <pc:sldMk cId="2854883638" sldId="673"/>
            <ac:spMk id="194" creationId="{51EE57A4-8370-F9F0-E830-F7DCB0F80FB6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196" creationId="{8598E855-FAB8-B49F-5DB8-8D9F7F2EF18F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197" creationId="{215D4166-8A7A-7B2E-12EB-68584D570C48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198" creationId="{4B3F5F7E-2B8A-C5B4-0CA0-60FB77BD5BC5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199" creationId="{E0F44663-921C-20FB-4BC4-7B0ADEB5F3EF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200" creationId="{DAF71A2D-A967-BD0B-E7E4-CD1A4DF4B10E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201" creationId="{DC6F4DDC-1C0F-965A-8D11-45D78B402027}"/>
          </ac:spMkLst>
        </pc:spChg>
        <pc:spChg chg="mod">
          <ac:chgData name="Davide Di Vita" userId="8238969b-7589-49a7-850c-129f052e4e5c" providerId="ADAL" clId="{D8256E83-A0F9-46D3-9408-285A9F0CCBEB}" dt="2023-02-24T16:04:46.611" v="12397"/>
          <ac:spMkLst>
            <pc:docMk/>
            <pc:sldMk cId="2854883638" sldId="673"/>
            <ac:spMk id="202" creationId="{E539C1FE-4409-B1F6-A092-78D3B21E969D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04" creationId="{D2ACE50C-F941-CD34-668F-D348EADBEFDB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05" creationId="{6848EAA9-2581-A4E8-0ABB-06B6AB62A29D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06" creationId="{36CF12D1-2B1E-54CA-E7AA-17A5711C1E87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07" creationId="{815EE64F-E46F-9679-89C3-AFAB29D30F20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08" creationId="{85EDDA2D-BC08-7C68-401D-EB0B3B6373B8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09" creationId="{26F89E58-066B-AA31-A8D8-644047915056}"/>
          </ac:spMkLst>
        </pc:spChg>
        <pc:spChg chg="mod">
          <ac:chgData name="Davide Di Vita" userId="8238969b-7589-49a7-850c-129f052e4e5c" providerId="ADAL" clId="{D8256E83-A0F9-46D3-9408-285A9F0CCBEB}" dt="2023-02-24T16:04:46.611" v="12395"/>
          <ac:spMkLst>
            <pc:docMk/>
            <pc:sldMk cId="2854883638" sldId="673"/>
            <ac:spMk id="210" creationId="{C0638BDD-F914-8506-06C2-417CC1410D16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2" creationId="{99C93230-8206-DCCC-D0CF-C9475217288E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3" creationId="{10082208-8219-20D0-98B4-0D3416DC77E1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4" creationId="{634ECE2F-1DD2-50BC-03DE-5BC41ABBF766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5" creationId="{BC03C39C-9182-A6E4-ADAC-BE912D4FCE14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6" creationId="{BE8D4FE6-76D0-B734-67D0-8817D235523E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7" creationId="{D4792F7F-CB35-EB48-AF60-51D1E06CACFF}"/>
          </ac:spMkLst>
        </pc:spChg>
        <pc:spChg chg="mod">
          <ac:chgData name="Davide Di Vita" userId="8238969b-7589-49a7-850c-129f052e4e5c" providerId="ADAL" clId="{D8256E83-A0F9-46D3-9408-285A9F0CCBEB}" dt="2023-02-24T16:04:46.610" v="12393"/>
          <ac:spMkLst>
            <pc:docMk/>
            <pc:sldMk cId="2854883638" sldId="673"/>
            <ac:spMk id="218" creationId="{3F2CB869-3654-3E52-B461-1A732720633C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0" creationId="{BC733B1C-6449-3148-4879-D4DEB8BBB1C6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1" creationId="{31BF70FC-BDAD-FD19-5C3D-F9D750B43FE6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2" creationId="{01FB0A32-71E4-C9C6-DA8C-CBCF55C3A618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3" creationId="{6B4A3CF4-8D8D-0FC7-ADFD-B640FCAEDFD5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4" creationId="{20DDFCC4-5331-7B5F-DFD5-F4CC25650BB7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5" creationId="{458F89ED-E39D-32E2-087B-8D75632F8DFE}"/>
          </ac:spMkLst>
        </pc:spChg>
        <pc:spChg chg="mod">
          <ac:chgData name="Davide Di Vita" userId="8238969b-7589-49a7-850c-129f052e4e5c" providerId="ADAL" clId="{D8256E83-A0F9-46D3-9408-285A9F0CCBEB}" dt="2023-02-24T16:04:46.609" v="12391"/>
          <ac:spMkLst>
            <pc:docMk/>
            <pc:sldMk cId="2854883638" sldId="673"/>
            <ac:spMk id="226" creationId="{4F310326-9F1C-4D40-1111-D9BFD730D6C7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28" creationId="{18D0309E-C768-C4B9-6DC5-5BF5030A5B91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29" creationId="{8037E1A8-FB99-F10F-A335-5A46D0072B55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30" creationId="{1AC1D0D5-29CD-BEC4-657D-211DBFF94C10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31" creationId="{82F5F0BA-417D-4B79-9651-17290A8E0745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32" creationId="{15AF388E-9F66-6BFB-51FC-25FB74FBF9DD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33" creationId="{26CDB545-9587-DBF9-FA2E-80AA715CF915}"/>
          </ac:spMkLst>
        </pc:spChg>
        <pc:spChg chg="mod">
          <ac:chgData name="Davide Di Vita" userId="8238969b-7589-49a7-850c-129f052e4e5c" providerId="ADAL" clId="{D8256E83-A0F9-46D3-9408-285A9F0CCBEB}" dt="2023-02-24T16:04:46.608" v="12389"/>
          <ac:spMkLst>
            <pc:docMk/>
            <pc:sldMk cId="2854883638" sldId="673"/>
            <ac:spMk id="234" creationId="{A35C2478-6CE2-690E-78FE-6D228E194171}"/>
          </ac:spMkLst>
        </pc:spChg>
        <pc:grpChg chg="add del mod">
          <ac:chgData name="Davide Di Vita" userId="8238969b-7589-49a7-850c-129f052e4e5c" providerId="ADAL" clId="{D8256E83-A0F9-46D3-9408-285A9F0CCBEB}" dt="2023-02-24T15:44:39.504" v="10819" actId="478"/>
          <ac:grpSpMkLst>
            <pc:docMk/>
            <pc:sldMk cId="2854883638" sldId="673"/>
            <ac:grpSpMk id="3" creationId="{229023FC-1061-D55A-BAFF-A5DAE0C193E9}"/>
          </ac:grpSpMkLst>
        </pc:grpChg>
        <pc:grpChg chg="add mod">
          <ac:chgData name="Davide Di Vita" userId="8238969b-7589-49a7-850c-129f052e4e5c" providerId="ADAL" clId="{D8256E83-A0F9-46D3-9408-285A9F0CCBEB}" dt="2023-02-24T15:44:02.575" v="10805"/>
          <ac:grpSpMkLst>
            <pc:docMk/>
            <pc:sldMk cId="2854883638" sldId="673"/>
            <ac:grpSpMk id="62" creationId="{6E43ECB1-C77A-0EAF-C08C-49BFF372796E}"/>
          </ac:grpSpMkLst>
        </pc:grpChg>
        <pc:grpChg chg="add del mod topLvl">
          <ac:chgData name="Davide Di Vita" userId="8238969b-7589-49a7-850c-129f052e4e5c" providerId="ADAL" clId="{D8256E83-A0F9-46D3-9408-285A9F0CCBEB}" dt="2023-02-24T15:52:19.293" v="11307" actId="165"/>
          <ac:grpSpMkLst>
            <pc:docMk/>
            <pc:sldMk cId="2854883638" sldId="673"/>
            <ac:grpSpMk id="122" creationId="{20BB0E87-FF3B-4CE5-31C9-F07C5CF6A45A}"/>
          </ac:grpSpMkLst>
        </pc:grpChg>
        <pc:grpChg chg="add del mod topLvl">
          <ac:chgData name="Davide Di Vita" userId="8238969b-7589-49a7-850c-129f052e4e5c" providerId="ADAL" clId="{D8256E83-A0F9-46D3-9408-285A9F0CCBEB}" dt="2023-02-24T15:52:10.204" v="11304" actId="478"/>
          <ac:grpSpMkLst>
            <pc:docMk/>
            <pc:sldMk cId="2854883638" sldId="673"/>
            <ac:grpSpMk id="123" creationId="{2A0C8311-B308-E4CA-DFD8-6F036A798AFB}"/>
          </ac:grpSpMkLst>
        </pc:grpChg>
        <pc:grpChg chg="add del mod topLvl">
          <ac:chgData name="Davide Di Vita" userId="8238969b-7589-49a7-850c-129f052e4e5c" providerId="ADAL" clId="{D8256E83-A0F9-46D3-9408-285A9F0CCBEB}" dt="2023-02-24T15:52:09.865" v="11303" actId="478"/>
          <ac:grpSpMkLst>
            <pc:docMk/>
            <pc:sldMk cId="2854883638" sldId="673"/>
            <ac:grpSpMk id="129" creationId="{7415E2A3-1245-C5CF-3FA3-9856472B6AAB}"/>
          </ac:grpSpMkLst>
        </pc:grpChg>
        <pc:grpChg chg="add del mod topLvl">
          <ac:chgData name="Davide Di Vita" userId="8238969b-7589-49a7-850c-129f052e4e5c" providerId="ADAL" clId="{D8256E83-A0F9-46D3-9408-285A9F0CCBEB}" dt="2023-02-24T15:52:09.446" v="11302" actId="478"/>
          <ac:grpSpMkLst>
            <pc:docMk/>
            <pc:sldMk cId="2854883638" sldId="673"/>
            <ac:grpSpMk id="135" creationId="{997086E4-CCE0-EEE7-FA1D-2B4F5A568389}"/>
          </ac:grpSpMkLst>
        </pc:grpChg>
        <pc:grpChg chg="add del mod topLvl">
          <ac:chgData name="Davide Di Vita" userId="8238969b-7589-49a7-850c-129f052e4e5c" providerId="ADAL" clId="{D8256E83-A0F9-46D3-9408-285A9F0CCBEB}" dt="2023-02-24T15:52:08.812" v="11301" actId="478"/>
          <ac:grpSpMkLst>
            <pc:docMk/>
            <pc:sldMk cId="2854883638" sldId="673"/>
            <ac:grpSpMk id="141" creationId="{747187DA-56AB-A72C-4B20-61916B7AF24B}"/>
          </ac:grpSpMkLst>
        </pc:grpChg>
        <pc:grpChg chg="add mod">
          <ac:chgData name="Davide Di Vita" userId="8238969b-7589-49a7-850c-129f052e4e5c" providerId="ADAL" clId="{D8256E83-A0F9-46D3-9408-285A9F0CCBEB}" dt="2023-02-24T15:48:59.172" v="11125" actId="1076"/>
          <ac:grpSpMkLst>
            <pc:docMk/>
            <pc:sldMk cId="2854883638" sldId="673"/>
            <ac:grpSpMk id="147" creationId="{C318FBC3-0808-7954-A0DF-65CC9DB5DFF4}"/>
          </ac:grpSpMkLst>
        </pc:grpChg>
        <pc:grpChg chg="add del mod">
          <ac:chgData name="Davide Di Vita" userId="8238969b-7589-49a7-850c-129f052e4e5c" providerId="ADAL" clId="{D8256E83-A0F9-46D3-9408-285A9F0CCBEB}" dt="2023-02-24T15:51:10.072" v="11213" actId="165"/>
          <ac:grpSpMkLst>
            <pc:docMk/>
            <pc:sldMk cId="2854883638" sldId="673"/>
            <ac:grpSpMk id="153" creationId="{CB4F51B5-FBB8-4F4D-B86D-B601DE8FC0AB}"/>
          </ac:grpSpMkLst>
        </pc:grpChg>
        <pc:grpChg chg="add mod">
          <ac:chgData name="Davide Di Vita" userId="8238969b-7589-49a7-850c-129f052e4e5c" providerId="ADAL" clId="{D8256E83-A0F9-46D3-9408-285A9F0CCBEB}" dt="2023-02-24T15:52:05.729" v="11300" actId="1076"/>
          <ac:grpSpMkLst>
            <pc:docMk/>
            <pc:sldMk cId="2854883638" sldId="673"/>
            <ac:grpSpMk id="154" creationId="{D21CCC7D-EC5C-1C7B-76E2-CD32B7A69EEC}"/>
          </ac:grpSpMkLst>
        </pc:grpChg>
        <pc:grpChg chg="add mod">
          <ac:chgData name="Davide Di Vita" userId="8238969b-7589-49a7-850c-129f052e4e5c" providerId="ADAL" clId="{D8256E83-A0F9-46D3-9408-285A9F0CCBEB}" dt="2023-02-24T15:52:05.729" v="11300" actId="1076"/>
          <ac:grpSpMkLst>
            <pc:docMk/>
            <pc:sldMk cId="2854883638" sldId="673"/>
            <ac:grpSpMk id="160" creationId="{ACB3C3A9-2AEA-B518-2F0B-275AE02555AA}"/>
          </ac:grpSpMkLst>
        </pc:grpChg>
        <pc:grpChg chg="add mod">
          <ac:chgData name="Davide Di Vita" userId="8238969b-7589-49a7-850c-129f052e4e5c" providerId="ADAL" clId="{D8256E83-A0F9-46D3-9408-285A9F0CCBEB}" dt="2023-02-24T15:52:05.729" v="11300" actId="1076"/>
          <ac:grpSpMkLst>
            <pc:docMk/>
            <pc:sldMk cId="2854883638" sldId="673"/>
            <ac:grpSpMk id="166" creationId="{B4222CC1-812A-B3E6-F6E8-CB7FD12DA167}"/>
          </ac:grpSpMkLst>
        </pc:grpChg>
        <pc:grpChg chg="add mod">
          <ac:chgData name="Davide Di Vita" userId="8238969b-7589-49a7-850c-129f052e4e5c" providerId="ADAL" clId="{D8256E83-A0F9-46D3-9408-285A9F0CCBEB}" dt="2023-02-24T15:52:05.729" v="11300" actId="1076"/>
          <ac:grpSpMkLst>
            <pc:docMk/>
            <pc:sldMk cId="2854883638" sldId="673"/>
            <ac:grpSpMk id="172" creationId="{C49D37FF-BD33-F9FF-95B0-EDD491EC35B8}"/>
          </ac:grpSpMkLst>
        </pc:grpChg>
        <pc:grpChg chg="add mod">
          <ac:chgData name="Davide Di Vita" userId="8238969b-7589-49a7-850c-129f052e4e5c" providerId="ADAL" clId="{D8256E83-A0F9-46D3-9408-285A9F0CCBEB}" dt="2023-02-24T15:52:05.729" v="11300" actId="1076"/>
          <ac:grpSpMkLst>
            <pc:docMk/>
            <pc:sldMk cId="2854883638" sldId="673"/>
            <ac:grpSpMk id="178" creationId="{BCA75347-60B1-8EB4-80F8-84FB182CCF54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186" creationId="{AED93073-2FB1-41BC-B631-1374195788EA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187" creationId="{8C348A31-D9C9-DAD7-1CEA-605FB579753A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195" creationId="{6A1ACE1B-F96E-C245-3EF8-F63148E3305B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203" creationId="{AABBDE99-5929-FEB3-37B0-2E464F1F0191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211" creationId="{33832D50-75D3-B394-17E8-D317C1CC2824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219" creationId="{DBFBCBF9-C0F1-9EBC-C49D-212D332DE337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227" creationId="{899E0547-E282-CDCE-805C-695A6BC8B161}"/>
          </ac:grpSpMkLst>
        </pc:grpChg>
        <pc:grpChg chg="add mod">
          <ac:chgData name="Davide Di Vita" userId="8238969b-7589-49a7-850c-129f052e4e5c" providerId="ADAL" clId="{D8256E83-A0F9-46D3-9408-285A9F0CCBEB}" dt="2023-02-24T16:05:30.231" v="12679" actId="164"/>
          <ac:grpSpMkLst>
            <pc:docMk/>
            <pc:sldMk cId="2854883638" sldId="673"/>
            <ac:grpSpMk id="235" creationId="{61BD9DD8-E18E-A137-17CB-9DE9820D25B9}"/>
          </ac:grpSpMkLst>
        </pc:grpChg>
        <pc:cxnChg chg="add mod">
          <ac:chgData name="Davide Di Vita" userId="8238969b-7589-49a7-850c-129f052e4e5c" providerId="ADAL" clId="{D8256E83-A0F9-46D3-9408-285A9F0CCBEB}" dt="2023-02-24T15:44:05.729" v="10806" actId="1076"/>
          <ac:cxnSpMkLst>
            <pc:docMk/>
            <pc:sldMk cId="2854883638" sldId="673"/>
            <ac:cxnSpMk id="60" creationId="{9FFC4C3C-9149-3923-FDD7-49C054209EE8}"/>
          </ac:cxnSpMkLst>
        </pc:cxnChg>
        <pc:cxnChg chg="add mod">
          <ac:chgData name="Davide Di Vita" userId="8238969b-7589-49a7-850c-129f052e4e5c" providerId="ADAL" clId="{D8256E83-A0F9-46D3-9408-285A9F0CCBEB}" dt="2023-02-24T15:44:05.729" v="10806" actId="1076"/>
          <ac:cxnSpMkLst>
            <pc:docMk/>
            <pc:sldMk cId="2854883638" sldId="673"/>
            <ac:cxnSpMk id="61" creationId="{80672D13-094F-9150-6992-7D5B258D159C}"/>
          </ac:cxnSpMkLst>
        </pc:cxnChg>
        <pc:cxnChg chg="add mod">
          <ac:chgData name="Davide Di Vita" userId="8238969b-7589-49a7-850c-129f052e4e5c" providerId="ADAL" clId="{D8256E83-A0F9-46D3-9408-285A9F0CCBEB}" dt="2023-02-24T15:44:02.575" v="10805"/>
          <ac:cxnSpMkLst>
            <pc:docMk/>
            <pc:sldMk cId="2854883638" sldId="673"/>
            <ac:cxnSpMk id="119" creationId="{58F83CB4-9325-C46B-9FA1-960078811FC5}"/>
          </ac:cxnSpMkLst>
        </pc:cxnChg>
        <pc:cxnChg chg="add mod">
          <ac:chgData name="Davide Di Vita" userId="8238969b-7589-49a7-850c-129f052e4e5c" providerId="ADAL" clId="{D8256E83-A0F9-46D3-9408-285A9F0CCBEB}" dt="2023-02-24T15:44:02.575" v="10805"/>
          <ac:cxnSpMkLst>
            <pc:docMk/>
            <pc:sldMk cId="2854883638" sldId="673"/>
            <ac:cxnSpMk id="120" creationId="{CCF0F18A-E1A5-4CE0-3319-3C9910959994}"/>
          </ac:cxnSpMkLst>
        </pc:cxnChg>
      </pc:sldChg>
      <pc:sldChg chg="modSp add mod">
        <pc:chgData name="Davide Di Vita" userId="8238969b-7589-49a7-850c-129f052e4e5c" providerId="ADAL" clId="{D8256E83-A0F9-46D3-9408-285A9F0CCBEB}" dt="2023-02-25T11:34:28.848" v="14205" actId="1036"/>
        <pc:sldMkLst>
          <pc:docMk/>
          <pc:sldMk cId="839666652" sldId="674"/>
        </pc:sldMkLst>
        <pc:spChg chg="mod">
          <ac:chgData name="Davide Di Vita" userId="8238969b-7589-49a7-850c-129f052e4e5c" providerId="ADAL" clId="{D8256E83-A0F9-46D3-9408-285A9F0CCBEB}" dt="2023-02-24T16:56:22.580" v="13529"/>
          <ac:spMkLst>
            <pc:docMk/>
            <pc:sldMk cId="839666652" sldId="674"/>
            <ac:spMk id="5" creationId="{5239BCA2-DEBE-5CC1-6921-3948A648C7AD}"/>
          </ac:spMkLst>
        </pc:spChg>
        <pc:graphicFrameChg chg="mod modGraphic">
          <ac:chgData name="Davide Di Vita" userId="8238969b-7589-49a7-850c-129f052e4e5c" providerId="ADAL" clId="{D8256E83-A0F9-46D3-9408-285A9F0CCBEB}" dt="2023-02-24T16:56:22.578" v="13527"/>
          <ac:graphicFrameMkLst>
            <pc:docMk/>
            <pc:sldMk cId="839666652" sldId="674"/>
            <ac:graphicFrameMk id="4" creationId="{A36A6099-24D9-02BD-507E-1327379245E9}"/>
          </ac:graphicFrameMkLst>
        </pc:graphicFrameChg>
        <pc:picChg chg="mod ord">
          <ac:chgData name="Davide Di Vita" userId="8238969b-7589-49a7-850c-129f052e4e5c" providerId="ADAL" clId="{D8256E83-A0F9-46D3-9408-285A9F0CCBEB}" dt="2023-02-24T16:56:28.144" v="13532" actId="1076"/>
          <ac:picMkLst>
            <pc:docMk/>
            <pc:sldMk cId="839666652" sldId="674"/>
            <ac:picMk id="6" creationId="{B4A5D2F1-5E43-CF92-42B5-E9DE2E680686}"/>
          </ac:picMkLst>
        </pc:picChg>
        <pc:picChg chg="mod">
          <ac:chgData name="Davide Di Vita" userId="8238969b-7589-49a7-850c-129f052e4e5c" providerId="ADAL" clId="{D8256E83-A0F9-46D3-9408-285A9F0CCBEB}" dt="2023-02-25T11:34:28.848" v="14205" actId="1036"/>
          <ac:picMkLst>
            <pc:docMk/>
            <pc:sldMk cId="839666652" sldId="674"/>
            <ac:picMk id="9" creationId="{948E3149-E786-9837-1622-C94002345900}"/>
          </ac:picMkLst>
        </pc:picChg>
      </pc:sldChg>
      <pc:sldChg chg="addSp delSp modSp new mod ord delAnim modAnim">
        <pc:chgData name="Davide Di Vita" userId="8238969b-7589-49a7-850c-129f052e4e5c" providerId="ADAL" clId="{D8256E83-A0F9-46D3-9408-285A9F0CCBEB}" dt="2023-02-27T17:01:26.188" v="19193"/>
        <pc:sldMkLst>
          <pc:docMk/>
          <pc:sldMk cId="2356530909" sldId="675"/>
        </pc:sldMkLst>
        <pc:spChg chg="mod">
          <ac:chgData name="Davide Di Vita" userId="8238969b-7589-49a7-850c-129f052e4e5c" providerId="ADAL" clId="{D8256E83-A0F9-46D3-9408-285A9F0CCBEB}" dt="2023-02-24T17:17:59.554" v="13729" actId="20577"/>
          <ac:spMkLst>
            <pc:docMk/>
            <pc:sldMk cId="2356530909" sldId="675"/>
            <ac:spMk id="2" creationId="{12791C55-4F42-7DB1-25BF-9A09389CF149}"/>
          </ac:spMkLst>
        </pc:spChg>
        <pc:spChg chg="add mod">
          <ac:chgData name="Davide Di Vita" userId="8238969b-7589-49a7-850c-129f052e4e5c" providerId="ADAL" clId="{D8256E83-A0F9-46D3-9408-285A9F0CCBEB}" dt="2023-02-24T17:17:47.978" v="13714" actId="21"/>
          <ac:spMkLst>
            <pc:docMk/>
            <pc:sldMk cId="2356530909" sldId="675"/>
            <ac:spMk id="3" creationId="{0EBEDCF7-A883-C628-EC10-41E2B0935646}"/>
          </ac:spMkLst>
        </pc:spChg>
        <pc:spChg chg="mod">
          <ac:chgData name="Davide Di Vita" userId="8238969b-7589-49a7-850c-129f052e4e5c" providerId="ADAL" clId="{D8256E83-A0F9-46D3-9408-285A9F0CCBEB}" dt="2023-02-24T17:17:44.957" v="13712"/>
          <ac:spMkLst>
            <pc:docMk/>
            <pc:sldMk cId="2356530909" sldId="675"/>
            <ac:spMk id="7" creationId="{8F082BB9-BB2B-6676-FE6D-E8AADBD02E4E}"/>
          </ac:spMkLst>
        </pc:spChg>
        <pc:spChg chg="mod">
          <ac:chgData name="Davide Di Vita" userId="8238969b-7589-49a7-850c-129f052e4e5c" providerId="ADAL" clId="{D8256E83-A0F9-46D3-9408-285A9F0CCBEB}" dt="2023-02-27T10:39:24.139" v="16299" actId="1038"/>
          <ac:spMkLst>
            <pc:docMk/>
            <pc:sldMk cId="2356530909" sldId="675"/>
            <ac:spMk id="8" creationId="{A0FFA9F8-237A-8B6C-1915-B66D4B98D3F5}"/>
          </ac:spMkLst>
        </pc:spChg>
        <pc:spChg chg="mod">
          <ac:chgData name="Davide Di Vita" userId="8238969b-7589-49a7-850c-129f052e4e5c" providerId="ADAL" clId="{D8256E83-A0F9-46D3-9408-285A9F0CCBEB}" dt="2023-02-24T17:17:44.957" v="13712"/>
          <ac:spMkLst>
            <pc:docMk/>
            <pc:sldMk cId="2356530909" sldId="675"/>
            <ac:spMk id="9" creationId="{1314E929-2E02-3911-97C3-212FAC368795}"/>
          </ac:spMkLst>
        </pc:spChg>
        <pc:spChg chg="mod">
          <ac:chgData name="Davide Di Vita" userId="8238969b-7589-49a7-850c-129f052e4e5c" providerId="ADAL" clId="{D8256E83-A0F9-46D3-9408-285A9F0CCBEB}" dt="2023-02-24T17:17:44.957" v="13712"/>
          <ac:spMkLst>
            <pc:docMk/>
            <pc:sldMk cId="2356530909" sldId="675"/>
            <ac:spMk id="16" creationId="{69447248-0D7A-A73C-41DC-A95CA0D65AAD}"/>
          </ac:spMkLst>
        </pc:spChg>
        <pc:spChg chg="mod topLvl">
          <ac:chgData name="Davide Di Vita" userId="8238969b-7589-49a7-850c-129f052e4e5c" providerId="ADAL" clId="{D8256E83-A0F9-46D3-9408-285A9F0CCBEB}" dt="2023-02-24T17:18:53.782" v="13773" actId="1035"/>
          <ac:spMkLst>
            <pc:docMk/>
            <pc:sldMk cId="2356530909" sldId="675"/>
            <ac:spMk id="18" creationId="{9B98DFC8-6A74-3090-C1B3-8AB24C6537C1}"/>
          </ac:spMkLst>
        </pc:spChg>
        <pc:spChg chg="mod topLvl">
          <ac:chgData name="Davide Di Vita" userId="8238969b-7589-49a7-850c-129f052e4e5c" providerId="ADAL" clId="{D8256E83-A0F9-46D3-9408-285A9F0CCBEB}" dt="2023-02-24T17:18:53.782" v="13773" actId="1035"/>
          <ac:spMkLst>
            <pc:docMk/>
            <pc:sldMk cId="2356530909" sldId="675"/>
            <ac:spMk id="19" creationId="{AB4B6395-1AF4-75D6-15D1-4CCA6088BBDF}"/>
          </ac:spMkLst>
        </pc:spChg>
        <pc:spChg chg="mod topLvl">
          <ac:chgData name="Davide Di Vita" userId="8238969b-7589-49a7-850c-129f052e4e5c" providerId="ADAL" clId="{D8256E83-A0F9-46D3-9408-285A9F0CCBEB}" dt="2023-02-24T17:18:53.782" v="13773" actId="1035"/>
          <ac:spMkLst>
            <pc:docMk/>
            <pc:sldMk cId="2356530909" sldId="675"/>
            <ac:spMk id="21" creationId="{1FB6F957-67EA-01B5-9FB1-6BB96528979F}"/>
          </ac:spMkLst>
        </pc:spChg>
        <pc:spChg chg="mod topLvl">
          <ac:chgData name="Davide Di Vita" userId="8238969b-7589-49a7-850c-129f052e4e5c" providerId="ADAL" clId="{D8256E83-A0F9-46D3-9408-285A9F0CCBEB}" dt="2023-02-24T17:18:53.782" v="13773" actId="1035"/>
          <ac:spMkLst>
            <pc:docMk/>
            <pc:sldMk cId="2356530909" sldId="675"/>
            <ac:spMk id="22" creationId="{199CC09C-9C35-C722-76AD-AD3555E45272}"/>
          </ac:spMkLst>
        </pc:spChg>
        <pc:spChg chg="mod topLvl">
          <ac:chgData name="Davide Di Vita" userId="8238969b-7589-49a7-850c-129f052e4e5c" providerId="ADAL" clId="{D8256E83-A0F9-46D3-9408-285A9F0CCBEB}" dt="2023-02-24T17:21:26.338" v="13800" actId="1036"/>
          <ac:spMkLst>
            <pc:docMk/>
            <pc:sldMk cId="2356530909" sldId="675"/>
            <ac:spMk id="24" creationId="{F9E48335-512C-E3D2-583A-04CE29E24B41}"/>
          </ac:spMkLst>
        </pc:spChg>
        <pc:spChg chg="mod topLvl">
          <ac:chgData name="Davide Di Vita" userId="8238969b-7589-49a7-850c-129f052e4e5c" providerId="ADAL" clId="{D8256E83-A0F9-46D3-9408-285A9F0CCBEB}" dt="2023-02-24T17:21:26.338" v="13800" actId="1036"/>
          <ac:spMkLst>
            <pc:docMk/>
            <pc:sldMk cId="2356530909" sldId="675"/>
            <ac:spMk id="25" creationId="{2A2A346C-4B8D-30E4-1AAE-99308510B829}"/>
          </ac:spMkLst>
        </pc:spChg>
        <pc:spChg chg="mod topLvl">
          <ac:chgData name="Davide Di Vita" userId="8238969b-7589-49a7-850c-129f052e4e5c" providerId="ADAL" clId="{D8256E83-A0F9-46D3-9408-285A9F0CCBEB}" dt="2023-02-24T17:21:14.291" v="13797" actId="165"/>
          <ac:spMkLst>
            <pc:docMk/>
            <pc:sldMk cId="2356530909" sldId="675"/>
            <ac:spMk id="28" creationId="{BACD5616-AD93-91FA-94F0-BBC7F8C20E1A}"/>
          </ac:spMkLst>
        </pc:spChg>
        <pc:spChg chg="add mod">
          <ac:chgData name="Davide Di Vita" userId="8238969b-7589-49a7-850c-129f052e4e5c" providerId="ADAL" clId="{D8256E83-A0F9-46D3-9408-285A9F0CCBEB}" dt="2023-02-27T10:39:47.946" v="16302" actId="208"/>
          <ac:spMkLst>
            <pc:docMk/>
            <pc:sldMk cId="2356530909" sldId="675"/>
            <ac:spMk id="29" creationId="{B9E5A5CB-E091-4D53-0477-5E7928272849}"/>
          </ac:spMkLst>
        </pc:spChg>
        <pc:spChg chg="add mod">
          <ac:chgData name="Davide Di Vita" userId="8238969b-7589-49a7-850c-129f052e4e5c" providerId="ADAL" clId="{D8256E83-A0F9-46D3-9408-285A9F0CCBEB}" dt="2023-02-27T10:40:12.501" v="16315" actId="113"/>
          <ac:spMkLst>
            <pc:docMk/>
            <pc:sldMk cId="2356530909" sldId="675"/>
            <ac:spMk id="30" creationId="{A900DFEE-9F1E-F4CF-8370-3916C2541245}"/>
          </ac:spMkLst>
        </pc:spChg>
        <pc:spChg chg="mod">
          <ac:chgData name="Davide Di Vita" userId="8238969b-7589-49a7-850c-129f052e4e5c" providerId="ADAL" clId="{D8256E83-A0F9-46D3-9408-285A9F0CCBEB}" dt="2023-02-24T17:17:44.957" v="13712"/>
          <ac:spMkLst>
            <pc:docMk/>
            <pc:sldMk cId="2356530909" sldId="675"/>
            <ac:spMk id="33" creationId="{CB49164C-9FB4-5273-5735-1BF6D4C3B765}"/>
          </ac:spMkLst>
        </pc:spChg>
        <pc:spChg chg="del mod topLvl">
          <ac:chgData name="Davide Di Vita" userId="8238969b-7589-49a7-850c-129f052e4e5c" providerId="ADAL" clId="{D8256E83-A0F9-46D3-9408-285A9F0CCBEB}" dt="2023-02-24T17:20:26.988" v="13782" actId="478"/>
          <ac:spMkLst>
            <pc:docMk/>
            <pc:sldMk cId="2356530909" sldId="675"/>
            <ac:spMk id="36" creationId="{C277B325-CD1F-B8DC-6EC5-EF53981DA2F9}"/>
          </ac:spMkLst>
        </pc:spChg>
        <pc:spChg chg="add mod">
          <ac:chgData name="Davide Di Vita" userId="8238969b-7589-49a7-850c-129f052e4e5c" providerId="ADAL" clId="{D8256E83-A0F9-46D3-9408-285A9F0CCBEB}" dt="2023-02-24T17:17:44.957" v="13712"/>
          <ac:spMkLst>
            <pc:docMk/>
            <pc:sldMk cId="2356530909" sldId="675"/>
            <ac:spMk id="38" creationId="{3824BE70-3543-465C-6631-2FEAF80157E8}"/>
          </ac:spMkLst>
        </pc:spChg>
        <pc:grpChg chg="add mod">
          <ac:chgData name="Davide Di Vita" userId="8238969b-7589-49a7-850c-129f052e4e5c" providerId="ADAL" clId="{D8256E83-A0F9-46D3-9408-285A9F0CCBEB}" dt="2023-02-24T17:17:44.957" v="13712"/>
          <ac:grpSpMkLst>
            <pc:docMk/>
            <pc:sldMk cId="2356530909" sldId="675"/>
            <ac:grpSpMk id="5" creationId="{D6879FD2-12A6-E1F6-CC22-5FF2460D3EA4}"/>
          </ac:grpSpMkLst>
        </pc:grpChg>
        <pc:grpChg chg="mod">
          <ac:chgData name="Davide Di Vita" userId="8238969b-7589-49a7-850c-129f052e4e5c" providerId="ADAL" clId="{D8256E83-A0F9-46D3-9408-285A9F0CCBEB}" dt="2023-02-24T17:17:44.957" v="13712"/>
          <ac:grpSpMkLst>
            <pc:docMk/>
            <pc:sldMk cId="2356530909" sldId="675"/>
            <ac:grpSpMk id="6" creationId="{77216E7F-418C-649C-5083-46D050F90BE9}"/>
          </ac:grpSpMkLst>
        </pc:grpChg>
        <pc:grpChg chg="add del mod">
          <ac:chgData name="Davide Di Vita" userId="8238969b-7589-49a7-850c-129f052e4e5c" providerId="ADAL" clId="{D8256E83-A0F9-46D3-9408-285A9F0CCBEB}" dt="2023-02-24T17:19:27.140" v="13775" actId="478"/>
          <ac:grpSpMkLst>
            <pc:docMk/>
            <pc:sldMk cId="2356530909" sldId="675"/>
            <ac:grpSpMk id="14" creationId="{5D879814-BEA7-8355-00E0-7E3ADAF4BDB4}"/>
          </ac:grpSpMkLst>
        </pc:grpChg>
        <pc:grpChg chg="add del mod">
          <ac:chgData name="Davide Di Vita" userId="8238969b-7589-49a7-850c-129f052e4e5c" providerId="ADAL" clId="{D8256E83-A0F9-46D3-9408-285A9F0CCBEB}" dt="2023-02-24T17:18:36.876" v="13732" actId="165"/>
          <ac:grpSpMkLst>
            <pc:docMk/>
            <pc:sldMk cId="2356530909" sldId="675"/>
            <ac:grpSpMk id="17" creationId="{5BE99F49-0054-2593-7ED7-2C40C9A5AB17}"/>
          </ac:grpSpMkLst>
        </pc:grpChg>
        <pc:grpChg chg="add del mod">
          <ac:chgData name="Davide Di Vita" userId="8238969b-7589-49a7-850c-129f052e4e5c" providerId="ADAL" clId="{D8256E83-A0F9-46D3-9408-285A9F0CCBEB}" dt="2023-02-24T17:18:36.876" v="13732" actId="165"/>
          <ac:grpSpMkLst>
            <pc:docMk/>
            <pc:sldMk cId="2356530909" sldId="675"/>
            <ac:grpSpMk id="20" creationId="{89B7C9E2-4DD0-4DF9-1BB4-CC4CDB4C8C5D}"/>
          </ac:grpSpMkLst>
        </pc:grpChg>
        <pc:grpChg chg="add del mod">
          <ac:chgData name="Davide Di Vita" userId="8238969b-7589-49a7-850c-129f052e4e5c" providerId="ADAL" clId="{D8256E83-A0F9-46D3-9408-285A9F0CCBEB}" dt="2023-02-24T17:18:36.876" v="13732" actId="165"/>
          <ac:grpSpMkLst>
            <pc:docMk/>
            <pc:sldMk cId="2356530909" sldId="675"/>
            <ac:grpSpMk id="23" creationId="{5A77BE93-858D-A648-8A33-3AD7943F41FB}"/>
          </ac:grpSpMkLst>
        </pc:grpChg>
        <pc:grpChg chg="add del mod">
          <ac:chgData name="Davide Di Vita" userId="8238969b-7589-49a7-850c-129f052e4e5c" providerId="ADAL" clId="{D8256E83-A0F9-46D3-9408-285A9F0CCBEB}" dt="2023-02-24T17:21:14.291" v="13797" actId="165"/>
          <ac:grpSpMkLst>
            <pc:docMk/>
            <pc:sldMk cId="2356530909" sldId="675"/>
            <ac:grpSpMk id="26" creationId="{6121E7F9-AFB5-631D-63B9-FA903F889106}"/>
          </ac:grpSpMkLst>
        </pc:grpChg>
        <pc:grpChg chg="add del mod">
          <ac:chgData name="Davide Di Vita" userId="8238969b-7589-49a7-850c-129f052e4e5c" providerId="ADAL" clId="{D8256E83-A0F9-46D3-9408-285A9F0CCBEB}" dt="2023-02-24T17:19:25.404" v="13774" actId="478"/>
          <ac:grpSpMkLst>
            <pc:docMk/>
            <pc:sldMk cId="2356530909" sldId="675"/>
            <ac:grpSpMk id="31" creationId="{58623A85-0555-D467-F8C6-C171F2FD97F9}"/>
          </ac:grpSpMkLst>
        </pc:grpChg>
        <pc:grpChg chg="add del mod">
          <ac:chgData name="Davide Di Vita" userId="8238969b-7589-49a7-850c-129f052e4e5c" providerId="ADAL" clId="{D8256E83-A0F9-46D3-9408-285A9F0CCBEB}" dt="2023-02-24T17:20:26.988" v="13782" actId="478"/>
          <ac:grpSpMkLst>
            <pc:docMk/>
            <pc:sldMk cId="2356530909" sldId="675"/>
            <ac:grpSpMk id="34" creationId="{44E50FF2-D273-2939-73BE-5731760CD6B1}"/>
          </ac:grpSpMkLst>
        </pc:grpChg>
        <pc:picChg chg="add mod">
          <ac:chgData name="Davide Di Vita" userId="8238969b-7589-49a7-850c-129f052e4e5c" providerId="ADAL" clId="{D8256E83-A0F9-46D3-9408-285A9F0CCBEB}" dt="2023-02-24T17:17:44.957" v="13712"/>
          <ac:picMkLst>
            <pc:docMk/>
            <pc:sldMk cId="2356530909" sldId="675"/>
            <ac:picMk id="4" creationId="{49D10ABE-0577-587C-D366-8E17DA62D7C1}"/>
          </ac:picMkLst>
        </pc:picChg>
        <pc:picChg chg="mod">
          <ac:chgData name="Davide Di Vita" userId="8238969b-7589-49a7-850c-129f052e4e5c" providerId="ADAL" clId="{D8256E83-A0F9-46D3-9408-285A9F0CCBEB}" dt="2023-02-24T17:17:44.957" v="13712"/>
          <ac:picMkLst>
            <pc:docMk/>
            <pc:sldMk cId="2356530909" sldId="675"/>
            <ac:picMk id="15" creationId="{A5DE54B6-BBFA-DC1E-5913-8CB9F768B879}"/>
          </ac:picMkLst>
        </pc:picChg>
        <pc:picChg chg="mod topLvl">
          <ac:chgData name="Davide Di Vita" userId="8238969b-7589-49a7-850c-129f052e4e5c" providerId="ADAL" clId="{D8256E83-A0F9-46D3-9408-285A9F0CCBEB}" dt="2023-02-24T17:21:14.291" v="13797" actId="165"/>
          <ac:picMkLst>
            <pc:docMk/>
            <pc:sldMk cId="2356530909" sldId="675"/>
            <ac:picMk id="27" creationId="{99DEA17C-48A7-F973-3336-84530DCED8E1}"/>
          </ac:picMkLst>
        </pc:picChg>
        <pc:picChg chg="mod">
          <ac:chgData name="Davide Di Vita" userId="8238969b-7589-49a7-850c-129f052e4e5c" providerId="ADAL" clId="{D8256E83-A0F9-46D3-9408-285A9F0CCBEB}" dt="2023-02-24T17:17:44.957" v="13712"/>
          <ac:picMkLst>
            <pc:docMk/>
            <pc:sldMk cId="2356530909" sldId="675"/>
            <ac:picMk id="32" creationId="{A644E5FC-E640-6696-4C0C-D4B908BE1AEF}"/>
          </ac:picMkLst>
        </pc:picChg>
        <pc:picChg chg="mod topLvl">
          <ac:chgData name="Davide Di Vita" userId="8238969b-7589-49a7-850c-129f052e4e5c" providerId="ADAL" clId="{D8256E83-A0F9-46D3-9408-285A9F0CCBEB}" dt="2023-02-24T17:20:26.988" v="13782" actId="478"/>
          <ac:picMkLst>
            <pc:docMk/>
            <pc:sldMk cId="2356530909" sldId="675"/>
            <ac:picMk id="35" creationId="{1BA1A510-6773-2162-AD47-AF23F4E2E32C}"/>
          </ac:picMkLst>
        </pc:picChg>
        <pc:cxnChg chg="mod">
          <ac:chgData name="Davide Di Vita" userId="8238969b-7589-49a7-850c-129f052e4e5c" providerId="ADAL" clId="{D8256E83-A0F9-46D3-9408-285A9F0CCBEB}" dt="2023-02-27T10:39:35.096" v="16300" actId="208"/>
          <ac:cxnSpMkLst>
            <pc:docMk/>
            <pc:sldMk cId="2356530909" sldId="675"/>
            <ac:cxnSpMk id="10" creationId="{4F92BA26-FCB7-6F4F-3175-70C304E360EE}"/>
          </ac:cxnSpMkLst>
        </pc:cxnChg>
        <pc:cxnChg chg="mod">
          <ac:chgData name="Davide Di Vita" userId="8238969b-7589-49a7-850c-129f052e4e5c" providerId="ADAL" clId="{D8256E83-A0F9-46D3-9408-285A9F0CCBEB}" dt="2023-02-27T10:39:35.096" v="16300" actId="208"/>
          <ac:cxnSpMkLst>
            <pc:docMk/>
            <pc:sldMk cId="2356530909" sldId="675"/>
            <ac:cxnSpMk id="11" creationId="{E1E7B336-94B5-F57F-F7C2-049E90693615}"/>
          </ac:cxnSpMkLst>
        </pc:cxnChg>
        <pc:cxnChg chg="mod">
          <ac:chgData name="Davide Di Vita" userId="8238969b-7589-49a7-850c-129f052e4e5c" providerId="ADAL" clId="{D8256E83-A0F9-46D3-9408-285A9F0CCBEB}" dt="2023-02-27T10:39:35.096" v="16300" actId="208"/>
          <ac:cxnSpMkLst>
            <pc:docMk/>
            <pc:sldMk cId="2356530909" sldId="675"/>
            <ac:cxnSpMk id="12" creationId="{3FAEBE10-BB99-757E-2711-CB32206B4C5A}"/>
          </ac:cxnSpMkLst>
        </pc:cxnChg>
        <pc:cxnChg chg="mod">
          <ac:chgData name="Davide Di Vita" userId="8238969b-7589-49a7-850c-129f052e4e5c" providerId="ADAL" clId="{D8256E83-A0F9-46D3-9408-285A9F0CCBEB}" dt="2023-02-27T10:39:35.096" v="16300" actId="208"/>
          <ac:cxnSpMkLst>
            <pc:docMk/>
            <pc:sldMk cId="2356530909" sldId="675"/>
            <ac:cxnSpMk id="13" creationId="{48C7BA64-B1BE-CF5A-B109-DD6487A02517}"/>
          </ac:cxnSpMkLst>
        </pc:cxnChg>
        <pc:cxnChg chg="add mod">
          <ac:chgData name="Davide Di Vita" userId="8238969b-7589-49a7-850c-129f052e4e5c" providerId="ADAL" clId="{D8256E83-A0F9-46D3-9408-285A9F0CCBEB}" dt="2023-02-24T17:17:44.957" v="13712"/>
          <ac:cxnSpMkLst>
            <pc:docMk/>
            <pc:sldMk cId="2356530909" sldId="675"/>
            <ac:cxnSpMk id="37" creationId="{8264EF9C-7883-8DE8-37CC-62A17685F72C}"/>
          </ac:cxnSpMkLst>
        </pc:cxnChg>
      </pc:sldChg>
      <pc:sldChg chg="addSp delSp modSp new mod">
        <pc:chgData name="Davide Di Vita" userId="8238969b-7589-49a7-850c-129f052e4e5c" providerId="ADAL" clId="{D8256E83-A0F9-46D3-9408-285A9F0CCBEB}" dt="2023-02-27T10:04:18.891" v="16001" actId="14100"/>
        <pc:sldMkLst>
          <pc:docMk/>
          <pc:sldMk cId="3557645622" sldId="676"/>
        </pc:sldMkLst>
        <pc:spChg chg="mod">
          <ac:chgData name="Davide Di Vita" userId="8238969b-7589-49a7-850c-129f052e4e5c" providerId="ADAL" clId="{D8256E83-A0F9-46D3-9408-285A9F0CCBEB}" dt="2023-02-26T19:11:51.837" v="15909" actId="20577"/>
          <ac:spMkLst>
            <pc:docMk/>
            <pc:sldMk cId="3557645622" sldId="676"/>
            <ac:spMk id="2" creationId="{9131AB1A-490B-D03B-130B-5A6F85222A12}"/>
          </ac:spMkLst>
        </pc:spChg>
        <pc:spChg chg="del">
          <ac:chgData name="Davide Di Vita" userId="8238969b-7589-49a7-850c-129f052e4e5c" providerId="ADAL" clId="{D8256E83-A0F9-46D3-9408-285A9F0CCBEB}" dt="2023-02-26T18:49:59.413" v="15664" actId="478"/>
          <ac:spMkLst>
            <pc:docMk/>
            <pc:sldMk cId="3557645622" sldId="676"/>
            <ac:spMk id="3" creationId="{D1FE2C98-1988-8512-4B5B-8560F41C4BD3}"/>
          </ac:spMkLst>
        </pc:spChg>
        <pc:spChg chg="add del mod">
          <ac:chgData name="Davide Di Vita" userId="8238969b-7589-49a7-850c-129f052e4e5c" providerId="ADAL" clId="{D8256E83-A0F9-46D3-9408-285A9F0CCBEB}" dt="2023-02-27T09:55:50.606" v="15938" actId="478"/>
          <ac:spMkLst>
            <pc:docMk/>
            <pc:sldMk cId="3557645622" sldId="676"/>
            <ac:spMk id="4" creationId="{8152C836-526B-363F-399F-70B62DF9B314}"/>
          </ac:spMkLst>
        </pc:spChg>
        <pc:spChg chg="add mod">
          <ac:chgData name="Davide Di Vita" userId="8238969b-7589-49a7-850c-129f052e4e5c" providerId="ADAL" clId="{D8256E83-A0F9-46D3-9408-285A9F0CCBEB}" dt="2023-02-27T10:04:18.891" v="16001" actId="14100"/>
          <ac:spMkLst>
            <pc:docMk/>
            <pc:sldMk cId="3557645622" sldId="676"/>
            <ac:spMk id="11" creationId="{9CA443EF-4419-056A-7AB3-AA9DC1128262}"/>
          </ac:spMkLst>
        </pc:spChg>
        <pc:picChg chg="add del mod">
          <ac:chgData name="Davide Di Vita" userId="8238969b-7589-49a7-850c-129f052e4e5c" providerId="ADAL" clId="{D8256E83-A0F9-46D3-9408-285A9F0CCBEB}" dt="2023-02-27T10:03:06.090" v="15990" actId="478"/>
          <ac:picMkLst>
            <pc:docMk/>
            <pc:sldMk cId="3557645622" sldId="676"/>
            <ac:picMk id="6" creationId="{C6A2E414-8697-C5CF-BCDC-738484AC039D}"/>
          </ac:picMkLst>
        </pc:picChg>
        <pc:picChg chg="add del mod ord">
          <ac:chgData name="Davide Di Vita" userId="8238969b-7589-49a7-850c-129f052e4e5c" providerId="ADAL" clId="{D8256E83-A0F9-46D3-9408-285A9F0CCBEB}" dt="2023-02-27T09:55:09.339" v="15928" actId="478"/>
          <ac:picMkLst>
            <pc:docMk/>
            <pc:sldMk cId="3557645622" sldId="676"/>
            <ac:picMk id="8" creationId="{526A0B50-5F4F-23DA-5DB6-FDE9814592DE}"/>
          </ac:picMkLst>
        </pc:picChg>
        <pc:picChg chg="add mod ord">
          <ac:chgData name="Davide Di Vita" userId="8238969b-7589-49a7-850c-129f052e4e5c" providerId="ADAL" clId="{D8256E83-A0F9-46D3-9408-285A9F0CCBEB}" dt="2023-02-27T10:03:42.237" v="15997" actId="14826"/>
          <ac:picMkLst>
            <pc:docMk/>
            <pc:sldMk cId="3557645622" sldId="676"/>
            <ac:picMk id="10" creationId="{C1BE4308-985C-6F67-23A4-F7217424CA26}"/>
          </ac:picMkLst>
        </pc:picChg>
        <pc:picChg chg="add del mod">
          <ac:chgData name="Davide Di Vita" userId="8238969b-7589-49a7-850c-129f052e4e5c" providerId="ADAL" clId="{D8256E83-A0F9-46D3-9408-285A9F0CCBEB}" dt="2023-02-27T10:03:31.038" v="15996"/>
          <ac:picMkLst>
            <pc:docMk/>
            <pc:sldMk cId="3557645622" sldId="676"/>
            <ac:picMk id="19" creationId="{27BA7B22-42D1-3681-9385-0813A6C39B88}"/>
          </ac:picMkLst>
        </pc:picChg>
        <pc:cxnChg chg="add mod">
          <ac:chgData name="Davide Di Vita" userId="8238969b-7589-49a7-850c-129f052e4e5c" providerId="ADAL" clId="{D8256E83-A0F9-46D3-9408-285A9F0CCBEB}" dt="2023-02-27T10:04:18.891" v="16001" actId="14100"/>
          <ac:cxnSpMkLst>
            <pc:docMk/>
            <pc:sldMk cId="3557645622" sldId="676"/>
            <ac:cxnSpMk id="12" creationId="{853CF89E-90E1-A261-E2F3-E5B81B0FA544}"/>
          </ac:cxnSpMkLst>
        </pc:cxnChg>
      </pc:sldChg>
      <pc:sldChg chg="addSp delSp modSp mod">
        <pc:chgData name="Davide Di Vita" userId="8238969b-7589-49a7-850c-129f052e4e5c" providerId="ADAL" clId="{D8256E83-A0F9-46D3-9408-285A9F0CCBEB}" dt="2023-02-27T15:40:05.906" v="18071" actId="14100"/>
        <pc:sldMkLst>
          <pc:docMk/>
          <pc:sldMk cId="3945375762" sldId="678"/>
        </pc:sldMkLst>
        <pc:spChg chg="mod">
          <ac:chgData name="Davide Di Vita" userId="8238969b-7589-49a7-850c-129f052e4e5c" providerId="ADAL" clId="{D8256E83-A0F9-46D3-9408-285A9F0CCBEB}" dt="2023-02-27T15:27:19.985" v="17926" actId="20577"/>
          <ac:spMkLst>
            <pc:docMk/>
            <pc:sldMk cId="3945375762" sldId="678"/>
            <ac:spMk id="2" creationId="{D7C200CB-0615-44F1-1DE9-B4EC6AD009F7}"/>
          </ac:spMkLst>
        </pc:spChg>
        <pc:spChg chg="mod">
          <ac:chgData name="Davide Di Vita" userId="8238969b-7589-49a7-850c-129f052e4e5c" providerId="ADAL" clId="{D8256E83-A0F9-46D3-9408-285A9F0CCBEB}" dt="2023-02-27T15:40:05.906" v="18071" actId="14100"/>
          <ac:spMkLst>
            <pc:docMk/>
            <pc:sldMk cId="3945375762" sldId="678"/>
            <ac:spMk id="3" creationId="{051B0E68-C474-E19C-7310-DB7249D008F3}"/>
          </ac:spMkLst>
        </pc:spChg>
        <pc:spChg chg="add del">
          <ac:chgData name="Davide Di Vita" userId="8238969b-7589-49a7-850c-129f052e4e5c" providerId="ADAL" clId="{D8256E83-A0F9-46D3-9408-285A9F0CCBEB}" dt="2023-02-26T19:16:44.722" v="15910" actId="478"/>
          <ac:spMkLst>
            <pc:docMk/>
            <pc:sldMk cId="3945375762" sldId="678"/>
            <ac:spMk id="5" creationId="{811BB10E-7A7C-96E8-2806-8C0F859A5135}"/>
          </ac:spMkLst>
        </pc:spChg>
        <pc:spChg chg="add mod">
          <ac:chgData name="Davide Di Vita" userId="8238969b-7589-49a7-850c-129f052e4e5c" providerId="ADAL" clId="{D8256E83-A0F9-46D3-9408-285A9F0CCBEB}" dt="2023-02-27T15:39:13.394" v="18062" actId="164"/>
          <ac:spMkLst>
            <pc:docMk/>
            <pc:sldMk cId="3945375762" sldId="678"/>
            <ac:spMk id="14" creationId="{86FEAF2C-69A0-76A0-21D0-246FE9A2974E}"/>
          </ac:spMkLst>
        </pc:spChg>
        <pc:spChg chg="add mod">
          <ac:chgData name="Davide Di Vita" userId="8238969b-7589-49a7-850c-129f052e4e5c" providerId="ADAL" clId="{D8256E83-A0F9-46D3-9408-285A9F0CCBEB}" dt="2023-02-27T15:39:13.394" v="18062" actId="164"/>
          <ac:spMkLst>
            <pc:docMk/>
            <pc:sldMk cId="3945375762" sldId="678"/>
            <ac:spMk id="15" creationId="{64BFADA3-47A0-7D29-97AF-16AF036A54CC}"/>
          </ac:spMkLst>
        </pc:spChg>
        <pc:spChg chg="add del mod">
          <ac:chgData name="Davide Di Vita" userId="8238969b-7589-49a7-850c-129f052e4e5c" providerId="ADAL" clId="{D8256E83-A0F9-46D3-9408-285A9F0CCBEB}" dt="2023-02-27T15:37:59.794" v="18032"/>
          <ac:spMkLst>
            <pc:docMk/>
            <pc:sldMk cId="3945375762" sldId="678"/>
            <ac:spMk id="16" creationId="{758D8D28-E2D4-02CF-3476-67D3DDB57613}"/>
          </ac:spMkLst>
        </pc:spChg>
        <pc:spChg chg="add mod">
          <ac:chgData name="Davide Di Vita" userId="8238969b-7589-49a7-850c-129f052e4e5c" providerId="ADAL" clId="{D8256E83-A0F9-46D3-9408-285A9F0CCBEB}" dt="2023-02-27T15:39:13.394" v="18062" actId="164"/>
          <ac:spMkLst>
            <pc:docMk/>
            <pc:sldMk cId="3945375762" sldId="678"/>
            <ac:spMk id="19" creationId="{0BE4ED3E-AB52-A53C-E994-7DD7A208E7A0}"/>
          </ac:spMkLst>
        </pc:spChg>
        <pc:grpChg chg="add mod">
          <ac:chgData name="Davide Di Vita" userId="8238969b-7589-49a7-850c-129f052e4e5c" providerId="ADAL" clId="{D8256E83-A0F9-46D3-9408-285A9F0CCBEB}" dt="2023-02-27T15:39:30.914" v="18066" actId="1076"/>
          <ac:grpSpMkLst>
            <pc:docMk/>
            <pc:sldMk cId="3945375762" sldId="678"/>
            <ac:grpSpMk id="20" creationId="{CFDF39F6-7B66-C454-372B-EDB677CEE247}"/>
          </ac:grpSpMkLst>
        </pc:grpChg>
        <pc:picChg chg="add del mod">
          <ac:chgData name="Davide Di Vita" userId="8238969b-7589-49a7-850c-129f052e4e5c" providerId="ADAL" clId="{D8256E83-A0F9-46D3-9408-285A9F0CCBEB}" dt="2023-02-27T15:29:52.264" v="17939" actId="478"/>
          <ac:picMkLst>
            <pc:docMk/>
            <pc:sldMk cId="3945375762" sldId="678"/>
            <ac:picMk id="6" creationId="{131D5581-24FA-D89B-953F-65BA7F345904}"/>
          </ac:picMkLst>
        </pc:picChg>
        <pc:picChg chg="add mod">
          <ac:chgData name="Davide Di Vita" userId="8238969b-7589-49a7-850c-129f052e4e5c" providerId="ADAL" clId="{D8256E83-A0F9-46D3-9408-285A9F0CCBEB}" dt="2023-02-27T15:35:49.650" v="17985" actId="1076"/>
          <ac:picMkLst>
            <pc:docMk/>
            <pc:sldMk cId="3945375762" sldId="678"/>
            <ac:picMk id="7" creationId="{697A6872-BF7A-4068-F494-7B3EDA020FAC}"/>
          </ac:picMkLst>
        </pc:picChg>
        <pc:picChg chg="add mod">
          <ac:chgData name="Davide Di Vita" userId="8238969b-7589-49a7-850c-129f052e4e5c" providerId="ADAL" clId="{D8256E83-A0F9-46D3-9408-285A9F0CCBEB}" dt="2023-02-27T15:35:38.007" v="17979" actId="1076"/>
          <ac:picMkLst>
            <pc:docMk/>
            <pc:sldMk cId="3945375762" sldId="678"/>
            <ac:picMk id="9" creationId="{93E7EB60-AA93-5F75-2522-A940FE956744}"/>
          </ac:picMkLst>
        </pc:picChg>
        <pc:picChg chg="add mod">
          <ac:chgData name="Davide Di Vita" userId="8238969b-7589-49a7-850c-129f052e4e5c" providerId="ADAL" clId="{D8256E83-A0F9-46D3-9408-285A9F0CCBEB}" dt="2023-02-27T15:35:37.247" v="17978" actId="1076"/>
          <ac:picMkLst>
            <pc:docMk/>
            <pc:sldMk cId="3945375762" sldId="678"/>
            <ac:picMk id="11" creationId="{B6306810-9FD7-BCC0-3929-897FFAFC2966}"/>
          </ac:picMkLst>
        </pc:picChg>
        <pc:picChg chg="add mod modCrop">
          <ac:chgData name="Davide Di Vita" userId="8238969b-7589-49a7-850c-129f052e4e5c" providerId="ADAL" clId="{D8256E83-A0F9-46D3-9408-285A9F0CCBEB}" dt="2023-02-27T15:39:24.720" v="18065" actId="732"/>
          <ac:picMkLst>
            <pc:docMk/>
            <pc:sldMk cId="3945375762" sldId="678"/>
            <ac:picMk id="13" creationId="{BBC2CAC7-A798-9BF4-D911-08A3711E4F69}"/>
          </ac:picMkLst>
        </pc:picChg>
        <pc:cxnChg chg="add mod">
          <ac:chgData name="Davide Di Vita" userId="8238969b-7589-49a7-850c-129f052e4e5c" providerId="ADAL" clId="{D8256E83-A0F9-46D3-9408-285A9F0CCBEB}" dt="2023-02-27T15:39:13.394" v="18062" actId="164"/>
          <ac:cxnSpMkLst>
            <pc:docMk/>
            <pc:sldMk cId="3945375762" sldId="678"/>
            <ac:cxnSpMk id="17" creationId="{8B1BC60F-23F2-BB15-2137-6F71BEA53A0C}"/>
          </ac:cxnSpMkLst>
        </pc:cxnChg>
        <pc:cxnChg chg="add mod">
          <ac:chgData name="Davide Di Vita" userId="8238969b-7589-49a7-850c-129f052e4e5c" providerId="ADAL" clId="{D8256E83-A0F9-46D3-9408-285A9F0CCBEB}" dt="2023-02-27T15:39:13.394" v="18062" actId="164"/>
          <ac:cxnSpMkLst>
            <pc:docMk/>
            <pc:sldMk cId="3945375762" sldId="678"/>
            <ac:cxnSpMk id="18" creationId="{E0132CE3-59AA-98BB-9CDC-FAB14D2F3C13}"/>
          </ac:cxnSpMkLst>
        </pc:cxnChg>
      </pc:sldChg>
      <pc:sldChg chg="addSp delSp modSp mod">
        <pc:chgData name="Davide Di Vita" userId="8238969b-7589-49a7-850c-129f052e4e5c" providerId="ADAL" clId="{D8256E83-A0F9-46D3-9408-285A9F0CCBEB}" dt="2023-02-28T09:20:30.129" v="19237" actId="1076"/>
        <pc:sldMkLst>
          <pc:docMk/>
          <pc:sldMk cId="3096997408" sldId="679"/>
        </pc:sldMkLst>
        <pc:spChg chg="mod">
          <ac:chgData name="Davide Di Vita" userId="8238969b-7589-49a7-850c-129f052e4e5c" providerId="ADAL" clId="{D8256E83-A0F9-46D3-9408-285A9F0CCBEB}" dt="2023-02-27T15:47:34.287" v="18331" actId="27636"/>
          <ac:spMkLst>
            <pc:docMk/>
            <pc:sldMk cId="3096997408" sldId="679"/>
            <ac:spMk id="2" creationId="{CAE28901-13F8-C137-9DA7-98EB9E567C78}"/>
          </ac:spMkLst>
        </pc:spChg>
        <pc:spChg chg="del mod">
          <ac:chgData name="Davide Di Vita" userId="8238969b-7589-49a7-850c-129f052e4e5c" providerId="ADAL" clId="{D8256E83-A0F9-46D3-9408-285A9F0CCBEB}" dt="2023-02-27T15:48:36.153" v="18368" actId="478"/>
          <ac:spMkLst>
            <pc:docMk/>
            <pc:sldMk cId="3096997408" sldId="679"/>
            <ac:spMk id="3" creationId="{CF16731E-F57C-E727-6434-6A9BA1082EA3}"/>
          </ac:spMkLst>
        </pc:spChg>
        <pc:spChg chg="add mod">
          <ac:chgData name="Davide Di Vita" userId="8238969b-7589-49a7-850c-129f052e4e5c" providerId="ADAL" clId="{D8256E83-A0F9-46D3-9408-285A9F0CCBEB}" dt="2023-02-27T16:29:21.637" v="18714" actId="1037"/>
          <ac:spMkLst>
            <pc:docMk/>
            <pc:sldMk cId="3096997408" sldId="679"/>
            <ac:spMk id="4" creationId="{C543F920-E935-4014-DC06-8F8B47334839}"/>
          </ac:spMkLst>
        </pc:spChg>
        <pc:spChg chg="add mod">
          <ac:chgData name="Davide Di Vita" userId="8238969b-7589-49a7-850c-129f052e4e5c" providerId="ADAL" clId="{D8256E83-A0F9-46D3-9408-285A9F0CCBEB}" dt="2023-02-28T09:20:30.129" v="19237" actId="1076"/>
          <ac:spMkLst>
            <pc:docMk/>
            <pc:sldMk cId="3096997408" sldId="679"/>
            <ac:spMk id="6" creationId="{AB935E9C-6212-D819-CD21-28CCE8D82AB7}"/>
          </ac:spMkLst>
        </pc:spChg>
        <pc:spChg chg="mod">
          <ac:chgData name="Davide Di Vita" userId="8238969b-7589-49a7-850c-129f052e4e5c" providerId="ADAL" clId="{D8256E83-A0F9-46D3-9408-285A9F0CCBEB}" dt="2023-02-27T15:59:17.840" v="18471"/>
          <ac:spMkLst>
            <pc:docMk/>
            <pc:sldMk cId="3096997408" sldId="679"/>
            <ac:spMk id="9" creationId="{6342382C-F037-3838-C89E-F3148A82C12E}"/>
          </ac:spMkLst>
        </pc:spChg>
        <pc:spChg chg="mod">
          <ac:chgData name="Davide Di Vita" userId="8238969b-7589-49a7-850c-129f052e4e5c" providerId="ADAL" clId="{D8256E83-A0F9-46D3-9408-285A9F0CCBEB}" dt="2023-02-27T15:59:17.840" v="18471"/>
          <ac:spMkLst>
            <pc:docMk/>
            <pc:sldMk cId="3096997408" sldId="679"/>
            <ac:spMk id="11" creationId="{20E5CDAA-2837-924D-AD6D-00D2E8B3EA5C}"/>
          </ac:spMkLst>
        </pc:spChg>
        <pc:spChg chg="mod">
          <ac:chgData name="Davide Di Vita" userId="8238969b-7589-49a7-850c-129f052e4e5c" providerId="ADAL" clId="{D8256E83-A0F9-46D3-9408-285A9F0CCBEB}" dt="2023-02-27T15:59:23.938" v="18473"/>
          <ac:spMkLst>
            <pc:docMk/>
            <pc:sldMk cId="3096997408" sldId="679"/>
            <ac:spMk id="14" creationId="{C83DC6F0-476F-10CA-0E5C-E6718E82A6AF}"/>
          </ac:spMkLst>
        </pc:spChg>
        <pc:spChg chg="mod">
          <ac:chgData name="Davide Di Vita" userId="8238969b-7589-49a7-850c-129f052e4e5c" providerId="ADAL" clId="{D8256E83-A0F9-46D3-9408-285A9F0CCBEB}" dt="2023-02-27T15:59:23.938" v="18473"/>
          <ac:spMkLst>
            <pc:docMk/>
            <pc:sldMk cId="3096997408" sldId="679"/>
            <ac:spMk id="16" creationId="{53CEBA29-DD1C-A81D-B1B7-CE118DA24982}"/>
          </ac:spMkLst>
        </pc:spChg>
        <pc:grpChg chg="add del mod">
          <ac:chgData name="Davide Di Vita" userId="8238969b-7589-49a7-850c-129f052e4e5c" providerId="ADAL" clId="{D8256E83-A0F9-46D3-9408-285A9F0CCBEB}" dt="2023-02-27T15:59:34.549" v="18482"/>
          <ac:grpSpMkLst>
            <pc:docMk/>
            <pc:sldMk cId="3096997408" sldId="679"/>
            <ac:grpSpMk id="7" creationId="{6EEE0227-F6B2-A998-2128-CCB48CE872FF}"/>
          </ac:grpSpMkLst>
        </pc:grpChg>
        <pc:grpChg chg="mod">
          <ac:chgData name="Davide Di Vita" userId="8238969b-7589-49a7-850c-129f052e4e5c" providerId="ADAL" clId="{D8256E83-A0F9-46D3-9408-285A9F0CCBEB}" dt="2023-02-27T15:59:17.840" v="18471"/>
          <ac:grpSpMkLst>
            <pc:docMk/>
            <pc:sldMk cId="3096997408" sldId="679"/>
            <ac:grpSpMk id="8" creationId="{8A501602-C738-EBB3-4966-27F0F250DDAA}"/>
          </ac:grpSpMkLst>
        </pc:grpChg>
        <pc:grpChg chg="add del mod">
          <ac:chgData name="Davide Di Vita" userId="8238969b-7589-49a7-850c-129f052e4e5c" providerId="ADAL" clId="{D8256E83-A0F9-46D3-9408-285A9F0CCBEB}" dt="2023-02-27T15:59:33.573" v="18480"/>
          <ac:grpSpMkLst>
            <pc:docMk/>
            <pc:sldMk cId="3096997408" sldId="679"/>
            <ac:grpSpMk id="12" creationId="{EB481BB6-798D-6469-DBA5-F6C514DA5687}"/>
          </ac:grpSpMkLst>
        </pc:grpChg>
        <pc:grpChg chg="mod">
          <ac:chgData name="Davide Di Vita" userId="8238969b-7589-49a7-850c-129f052e4e5c" providerId="ADAL" clId="{D8256E83-A0F9-46D3-9408-285A9F0CCBEB}" dt="2023-02-27T15:59:23.938" v="18473"/>
          <ac:grpSpMkLst>
            <pc:docMk/>
            <pc:sldMk cId="3096997408" sldId="679"/>
            <ac:grpSpMk id="13" creationId="{C57B1658-35CC-7364-90E6-054B4EC029BE}"/>
          </ac:grpSpMkLst>
        </pc:grpChg>
        <pc:grpChg chg="add mod">
          <ac:chgData name="Davide Di Vita" userId="8238969b-7589-49a7-850c-129f052e4e5c" providerId="ADAL" clId="{D8256E83-A0F9-46D3-9408-285A9F0CCBEB}" dt="2023-02-27T16:28:03.702" v="18649" actId="1076"/>
          <ac:grpSpMkLst>
            <pc:docMk/>
            <pc:sldMk cId="3096997408" sldId="679"/>
            <ac:grpSpMk id="29" creationId="{B2A2C9AF-C08D-C29D-4544-5F72C802A8BD}"/>
          </ac:grpSpMkLst>
        </pc:grpChg>
        <pc:picChg chg="add mod modCrop">
          <ac:chgData name="Davide Di Vita" userId="8238969b-7589-49a7-850c-129f052e4e5c" providerId="ADAL" clId="{D8256E83-A0F9-46D3-9408-285A9F0CCBEB}" dt="2023-02-27T16:27:24.698" v="18618" actId="164"/>
          <ac:picMkLst>
            <pc:docMk/>
            <pc:sldMk cId="3096997408" sldId="679"/>
            <ac:picMk id="5" creationId="{BBF1A3DB-C0BA-115F-9F48-F10270951BF3}"/>
          </ac:picMkLst>
        </pc:picChg>
        <pc:picChg chg="mod">
          <ac:chgData name="Davide Di Vita" userId="8238969b-7589-49a7-850c-129f052e4e5c" providerId="ADAL" clId="{D8256E83-A0F9-46D3-9408-285A9F0CCBEB}" dt="2023-02-27T15:59:17.840" v="18471"/>
          <ac:picMkLst>
            <pc:docMk/>
            <pc:sldMk cId="3096997408" sldId="679"/>
            <ac:picMk id="10" creationId="{B1E60ED6-8794-3C21-0C3F-3DD110A16CE3}"/>
          </ac:picMkLst>
        </pc:picChg>
        <pc:picChg chg="mod">
          <ac:chgData name="Davide Di Vita" userId="8238969b-7589-49a7-850c-129f052e4e5c" providerId="ADAL" clId="{D8256E83-A0F9-46D3-9408-285A9F0CCBEB}" dt="2023-02-27T15:59:23.938" v="18473"/>
          <ac:picMkLst>
            <pc:docMk/>
            <pc:sldMk cId="3096997408" sldId="679"/>
            <ac:picMk id="15" creationId="{8670D39C-7F42-36DA-1979-B4FCDEEBB5E2}"/>
          </ac:picMkLst>
        </pc:picChg>
        <pc:picChg chg="add mod">
          <ac:chgData name="Davide Di Vita" userId="8238969b-7589-49a7-850c-129f052e4e5c" providerId="ADAL" clId="{D8256E83-A0F9-46D3-9408-285A9F0CCBEB}" dt="2023-02-27T16:29:17.338" v="18710" actId="1076"/>
          <ac:picMkLst>
            <pc:docMk/>
            <pc:sldMk cId="3096997408" sldId="679"/>
            <ac:picMk id="17" creationId="{48F40B05-C48B-0B60-6AF3-0D3E348858B7}"/>
          </ac:picMkLst>
        </pc:picChg>
        <pc:picChg chg="add del">
          <ac:chgData name="Davide Di Vita" userId="8238969b-7589-49a7-850c-129f052e4e5c" providerId="ADAL" clId="{D8256E83-A0F9-46D3-9408-285A9F0CCBEB}" dt="2023-02-27T16:09:32.707" v="18537" actId="478"/>
          <ac:picMkLst>
            <pc:docMk/>
            <pc:sldMk cId="3096997408" sldId="679"/>
            <ac:picMk id="19" creationId="{B22E2E42-26B2-D170-ED6F-5D12D3106E40}"/>
          </ac:picMkLst>
        </pc:picChg>
        <pc:picChg chg="add del mod">
          <ac:chgData name="Davide Di Vita" userId="8238969b-7589-49a7-850c-129f052e4e5c" providerId="ADAL" clId="{D8256E83-A0F9-46D3-9408-285A9F0CCBEB}" dt="2023-02-27T16:10:39.970" v="18544" actId="478"/>
          <ac:picMkLst>
            <pc:docMk/>
            <pc:sldMk cId="3096997408" sldId="679"/>
            <ac:picMk id="21" creationId="{3A4829DA-D6F9-9054-A94F-D25AA5CCAB31}"/>
          </ac:picMkLst>
        </pc:picChg>
        <pc:picChg chg="add del mod">
          <ac:chgData name="Davide Di Vita" userId="8238969b-7589-49a7-850c-129f052e4e5c" providerId="ADAL" clId="{D8256E83-A0F9-46D3-9408-285A9F0CCBEB}" dt="2023-02-27T16:10:38.882" v="18543" actId="478"/>
          <ac:picMkLst>
            <pc:docMk/>
            <pc:sldMk cId="3096997408" sldId="679"/>
            <ac:picMk id="22" creationId="{0F2D3C65-2C27-04CC-125E-F9D866FEE076}"/>
          </ac:picMkLst>
        </pc:picChg>
        <pc:picChg chg="add mod">
          <ac:chgData name="Davide Di Vita" userId="8238969b-7589-49a7-850c-129f052e4e5c" providerId="ADAL" clId="{D8256E83-A0F9-46D3-9408-285A9F0CCBEB}" dt="2023-02-27T16:27:58.165" v="18647" actId="1076"/>
          <ac:picMkLst>
            <pc:docMk/>
            <pc:sldMk cId="3096997408" sldId="679"/>
            <ac:picMk id="24" creationId="{90656718-3EBC-C027-4BDB-1B32493F7F69}"/>
          </ac:picMkLst>
        </pc:picChg>
        <pc:picChg chg="add mod">
          <ac:chgData name="Davide Di Vita" userId="8238969b-7589-49a7-850c-129f052e4e5c" providerId="ADAL" clId="{D8256E83-A0F9-46D3-9408-285A9F0CCBEB}" dt="2023-02-27T16:29:15.172" v="18709" actId="1076"/>
          <ac:picMkLst>
            <pc:docMk/>
            <pc:sldMk cId="3096997408" sldId="679"/>
            <ac:picMk id="26" creationId="{A2E0EE18-F47E-7E92-F7AE-DBCBC36D5FE9}"/>
          </ac:picMkLst>
        </pc:picChg>
        <pc:picChg chg="add mod">
          <ac:chgData name="Davide Di Vita" userId="8238969b-7589-49a7-850c-129f052e4e5c" providerId="ADAL" clId="{D8256E83-A0F9-46D3-9408-285A9F0CCBEB}" dt="2023-02-27T16:27:55.467" v="18645" actId="1076"/>
          <ac:picMkLst>
            <pc:docMk/>
            <pc:sldMk cId="3096997408" sldId="679"/>
            <ac:picMk id="28" creationId="{61B6EF05-DAE8-2EDE-A8DE-0EF00EA97326}"/>
          </ac:picMkLst>
        </pc:picChg>
      </pc:sldChg>
      <pc:sldChg chg="del">
        <pc:chgData name="Davide Di Vita" userId="8238969b-7589-49a7-850c-129f052e4e5c" providerId="ADAL" clId="{D8256E83-A0F9-46D3-9408-285A9F0CCBEB}" dt="2023-02-27T10:39:11.218" v="16298" actId="47"/>
        <pc:sldMkLst>
          <pc:docMk/>
          <pc:sldMk cId="1228069834" sldId="680"/>
        </pc:sldMkLst>
      </pc:sldChg>
      <pc:sldChg chg="addSp modSp mod ord">
        <pc:chgData name="Davide Di Vita" userId="8238969b-7589-49a7-850c-129f052e4e5c" providerId="ADAL" clId="{D8256E83-A0F9-46D3-9408-285A9F0CCBEB}" dt="2023-02-27T13:17:32.194" v="16851" actId="1038"/>
        <pc:sldMkLst>
          <pc:docMk/>
          <pc:sldMk cId="4083393393" sldId="681"/>
        </pc:sldMkLst>
        <pc:spChg chg="mod">
          <ac:chgData name="Davide Di Vita" userId="8238969b-7589-49a7-850c-129f052e4e5c" providerId="ADAL" clId="{D8256E83-A0F9-46D3-9408-285A9F0CCBEB}" dt="2023-02-27T10:38:45.153" v="16283" actId="790"/>
          <ac:spMkLst>
            <pc:docMk/>
            <pc:sldMk cId="4083393393" sldId="681"/>
            <ac:spMk id="2" creationId="{42731F85-6201-C3F5-DE37-489243AF3B8D}"/>
          </ac:spMkLst>
        </pc:spChg>
        <pc:spChg chg="add mod">
          <ac:chgData name="Davide Di Vita" userId="8238969b-7589-49a7-850c-129f052e4e5c" providerId="ADAL" clId="{D8256E83-A0F9-46D3-9408-285A9F0CCBEB}" dt="2023-02-27T10:38:24.548" v="16252"/>
          <ac:spMkLst>
            <pc:docMk/>
            <pc:sldMk cId="4083393393" sldId="681"/>
            <ac:spMk id="11" creationId="{27258823-8197-5F0F-5B85-12825F976183}"/>
          </ac:spMkLst>
        </pc:spChg>
        <pc:spChg chg="add mod">
          <ac:chgData name="Davide Di Vita" userId="8238969b-7589-49a7-850c-129f052e4e5c" providerId="ADAL" clId="{D8256E83-A0F9-46D3-9408-285A9F0CCBEB}" dt="2023-02-27T10:38:28.045" v="16256"/>
          <ac:spMkLst>
            <pc:docMk/>
            <pc:sldMk cId="4083393393" sldId="681"/>
            <ac:spMk id="12" creationId="{0B3300FF-1155-00E2-1249-117E23C98144}"/>
          </ac:spMkLst>
        </pc:spChg>
        <pc:spChg chg="add mod">
          <ac:chgData name="Davide Di Vita" userId="8238969b-7589-49a7-850c-129f052e4e5c" providerId="ADAL" clId="{D8256E83-A0F9-46D3-9408-285A9F0CCBEB}" dt="2023-02-27T10:38:28.046" v="16260"/>
          <ac:spMkLst>
            <pc:docMk/>
            <pc:sldMk cId="4083393393" sldId="681"/>
            <ac:spMk id="13" creationId="{7FF8813A-867F-1D61-2989-11E5CE278612}"/>
          </ac:spMkLst>
        </pc:spChg>
        <pc:spChg chg="add mod">
          <ac:chgData name="Davide Di Vita" userId="8238969b-7589-49a7-850c-129f052e4e5c" providerId="ADAL" clId="{D8256E83-A0F9-46D3-9408-285A9F0CCBEB}" dt="2023-02-27T10:38:24.547" v="16248"/>
          <ac:spMkLst>
            <pc:docMk/>
            <pc:sldMk cId="4083393393" sldId="681"/>
            <ac:spMk id="14" creationId="{DDB0BDCB-BFC7-28D9-EFE1-A9A642A4CB54}"/>
          </ac:spMkLst>
        </pc:spChg>
        <pc:grpChg chg="add mod">
          <ac:chgData name="Davide Di Vita" userId="8238969b-7589-49a7-850c-129f052e4e5c" providerId="ADAL" clId="{D8256E83-A0F9-46D3-9408-285A9F0CCBEB}" dt="2023-02-27T10:38:24.547" v="16248"/>
          <ac:grpSpMkLst>
            <pc:docMk/>
            <pc:sldMk cId="4083393393" sldId="681"/>
            <ac:grpSpMk id="15" creationId="{896F1930-AB72-D972-B17B-71FB60CA7CD9}"/>
          </ac:grpSpMkLst>
        </pc:grpChg>
        <pc:grpChg chg="add mod">
          <ac:chgData name="Davide Di Vita" userId="8238969b-7589-49a7-850c-129f052e4e5c" providerId="ADAL" clId="{D8256E83-A0F9-46D3-9408-285A9F0CCBEB}" dt="2023-02-27T13:17:32.194" v="16851" actId="1038"/>
          <ac:grpSpMkLst>
            <pc:docMk/>
            <pc:sldMk cId="4083393393" sldId="681"/>
            <ac:grpSpMk id="16" creationId="{01566D2D-1628-E1D8-39C6-E259EF1409B3}"/>
          </ac:grpSpMkLst>
        </pc:grpChg>
        <pc:grpChg chg="add mod">
          <ac:chgData name="Davide Di Vita" userId="8238969b-7589-49a7-850c-129f052e4e5c" providerId="ADAL" clId="{D8256E83-A0F9-46D3-9408-285A9F0CCBEB}" dt="2023-02-27T13:17:10.875" v="16846" actId="1038"/>
          <ac:grpSpMkLst>
            <pc:docMk/>
            <pc:sldMk cId="4083393393" sldId="681"/>
            <ac:grpSpMk id="17" creationId="{F2270E35-2471-F0C7-7E71-E8B2E02B0031}"/>
          </ac:grpSpMkLst>
        </pc:grpChg>
        <pc:grpChg chg="add mod">
          <ac:chgData name="Davide Di Vita" userId="8238969b-7589-49a7-850c-129f052e4e5c" providerId="ADAL" clId="{D8256E83-A0F9-46D3-9408-285A9F0CCBEB}" dt="2023-02-27T10:38:24.548" v="16252"/>
          <ac:grpSpMkLst>
            <pc:docMk/>
            <pc:sldMk cId="4083393393" sldId="681"/>
            <ac:grpSpMk id="18" creationId="{9A8155D0-8D81-A5AE-A2DC-45A0BF58B388}"/>
          </ac:grpSpMkLst>
        </pc:grpChg>
        <pc:picChg chg="add mod">
          <ac:chgData name="Davide Di Vita" userId="8238969b-7589-49a7-850c-129f052e4e5c" providerId="ADAL" clId="{D8256E83-A0F9-46D3-9408-285A9F0CCBEB}" dt="2023-02-27T10:38:24.548" v="16252"/>
          <ac:picMkLst>
            <pc:docMk/>
            <pc:sldMk cId="4083393393" sldId="681"/>
            <ac:picMk id="4" creationId="{126648F1-435D-45F6-26B7-AF6E59F0F061}"/>
          </ac:picMkLst>
        </pc:picChg>
        <pc:picChg chg="add mod">
          <ac:chgData name="Davide Di Vita" userId="8238969b-7589-49a7-850c-129f052e4e5c" providerId="ADAL" clId="{D8256E83-A0F9-46D3-9408-285A9F0CCBEB}" dt="2023-02-27T10:38:28.045" v="16256"/>
          <ac:picMkLst>
            <pc:docMk/>
            <pc:sldMk cId="4083393393" sldId="681"/>
            <ac:picMk id="6" creationId="{27DFDEE4-0DFF-769F-E953-A3F471C23DE6}"/>
          </ac:picMkLst>
        </pc:picChg>
        <pc:picChg chg="add mod">
          <ac:chgData name="Davide Di Vita" userId="8238969b-7589-49a7-850c-129f052e4e5c" providerId="ADAL" clId="{D8256E83-A0F9-46D3-9408-285A9F0CCBEB}" dt="2023-02-27T10:38:24.547" v="16248"/>
          <ac:picMkLst>
            <pc:docMk/>
            <pc:sldMk cId="4083393393" sldId="681"/>
            <ac:picMk id="8" creationId="{C431E0F1-DB36-BB60-C1C5-88B6A30F6463}"/>
          </ac:picMkLst>
        </pc:picChg>
        <pc:picChg chg="add mod">
          <ac:chgData name="Davide Di Vita" userId="8238969b-7589-49a7-850c-129f052e4e5c" providerId="ADAL" clId="{D8256E83-A0F9-46D3-9408-285A9F0CCBEB}" dt="2023-02-27T10:38:28.046" v="16260"/>
          <ac:picMkLst>
            <pc:docMk/>
            <pc:sldMk cId="4083393393" sldId="681"/>
            <ac:picMk id="10" creationId="{DFBCD3D4-6A18-D691-E213-B9932CFE3E3F}"/>
          </ac:picMkLst>
        </pc:picChg>
      </pc:sldChg>
      <pc:sldChg chg="addSp modSp mod">
        <pc:chgData name="Davide Di Vita" userId="8238969b-7589-49a7-850c-129f052e4e5c" providerId="ADAL" clId="{D8256E83-A0F9-46D3-9408-285A9F0CCBEB}" dt="2023-02-27T14:49:05.830" v="17850" actId="20577"/>
        <pc:sldMkLst>
          <pc:docMk/>
          <pc:sldMk cId="3602872575" sldId="682"/>
        </pc:sldMkLst>
        <pc:spChg chg="mod">
          <ac:chgData name="Davide Di Vita" userId="8238969b-7589-49a7-850c-129f052e4e5c" providerId="ADAL" clId="{D8256E83-A0F9-46D3-9408-285A9F0CCBEB}" dt="2023-02-27T14:11:56.613" v="16855" actId="313"/>
          <ac:spMkLst>
            <pc:docMk/>
            <pc:sldMk cId="3602872575" sldId="682"/>
            <ac:spMk id="2" creationId="{839C3A62-DD7E-B65B-8545-688B9E929C7D}"/>
          </ac:spMkLst>
        </pc:spChg>
        <pc:spChg chg="add mod">
          <ac:chgData name="Davide Di Vita" userId="8238969b-7589-49a7-850c-129f052e4e5c" providerId="ADAL" clId="{D8256E83-A0F9-46D3-9408-285A9F0CCBEB}" dt="2023-02-27T14:49:05.830" v="17850" actId="20577"/>
          <ac:spMkLst>
            <pc:docMk/>
            <pc:sldMk cId="3602872575" sldId="682"/>
            <ac:spMk id="6" creationId="{2BC1C3E4-59BE-D49E-7281-DB0879009283}"/>
          </ac:spMkLst>
        </pc:spChg>
        <pc:spChg chg="add mod">
          <ac:chgData name="Davide Di Vita" userId="8238969b-7589-49a7-850c-129f052e4e5c" providerId="ADAL" clId="{D8256E83-A0F9-46D3-9408-285A9F0CCBEB}" dt="2023-02-27T13:12:20.855" v="16840" actId="1035"/>
          <ac:spMkLst>
            <pc:docMk/>
            <pc:sldMk cId="3602872575" sldId="682"/>
            <ac:spMk id="9" creationId="{EAEEDB81-EA85-920D-57ED-963BFBD2FED1}"/>
          </ac:spMkLst>
        </pc:spChg>
        <pc:picChg chg="add mod modCrop">
          <ac:chgData name="Davide Di Vita" userId="8238969b-7589-49a7-850c-129f052e4e5c" providerId="ADAL" clId="{D8256E83-A0F9-46D3-9408-285A9F0CCBEB}" dt="2023-02-27T10:59:57.387" v="16611" actId="1036"/>
          <ac:picMkLst>
            <pc:docMk/>
            <pc:sldMk cId="3602872575" sldId="682"/>
            <ac:picMk id="3" creationId="{E324D50F-CA1C-9D9C-AB98-5D93615A1A22}"/>
          </ac:picMkLst>
        </pc:picChg>
        <pc:picChg chg="add mod modCrop">
          <ac:chgData name="Davide Di Vita" userId="8238969b-7589-49a7-850c-129f052e4e5c" providerId="ADAL" clId="{D8256E83-A0F9-46D3-9408-285A9F0CCBEB}" dt="2023-02-27T10:59:57.387" v="16611" actId="1036"/>
          <ac:picMkLst>
            <pc:docMk/>
            <pc:sldMk cId="3602872575" sldId="682"/>
            <ac:picMk id="4" creationId="{F1DEFE5B-5B88-133F-DE02-C7E29EB80371}"/>
          </ac:picMkLst>
        </pc:picChg>
        <pc:picChg chg="add mod modCrop">
          <ac:chgData name="Davide Di Vita" userId="8238969b-7589-49a7-850c-129f052e4e5c" providerId="ADAL" clId="{D8256E83-A0F9-46D3-9408-285A9F0CCBEB}" dt="2023-02-27T10:59:57.387" v="16611" actId="1036"/>
          <ac:picMkLst>
            <pc:docMk/>
            <pc:sldMk cId="3602872575" sldId="682"/>
            <ac:picMk id="5" creationId="{FDF1F2DD-B732-5740-9A8E-9D37515A8EA5}"/>
          </ac:picMkLst>
        </pc:picChg>
        <pc:picChg chg="add mod">
          <ac:chgData name="Davide Di Vita" userId="8238969b-7589-49a7-850c-129f052e4e5c" providerId="ADAL" clId="{D8256E83-A0F9-46D3-9408-285A9F0CCBEB}" dt="2023-02-27T11:01:22.902" v="16748" actId="1076"/>
          <ac:picMkLst>
            <pc:docMk/>
            <pc:sldMk cId="3602872575" sldId="682"/>
            <ac:picMk id="8" creationId="{1B09FAB9-FD2C-FF91-B229-0CAB7D3CA705}"/>
          </ac:picMkLst>
        </pc:picChg>
      </pc:sldChg>
      <pc:sldChg chg="modSp mod">
        <pc:chgData name="Davide Di Vita" userId="8238969b-7589-49a7-850c-129f052e4e5c" providerId="ADAL" clId="{D8256E83-A0F9-46D3-9408-285A9F0CCBEB}" dt="2023-02-27T10:07:28.537" v="16030" actId="313"/>
        <pc:sldMkLst>
          <pc:docMk/>
          <pc:sldMk cId="1686202711" sldId="683"/>
        </pc:sldMkLst>
        <pc:spChg chg="mod">
          <ac:chgData name="Davide Di Vita" userId="8238969b-7589-49a7-850c-129f052e4e5c" providerId="ADAL" clId="{D8256E83-A0F9-46D3-9408-285A9F0CCBEB}" dt="2023-02-27T10:07:28.537" v="16030" actId="313"/>
          <ac:spMkLst>
            <pc:docMk/>
            <pc:sldMk cId="1686202711" sldId="683"/>
            <ac:spMk id="41" creationId="{CA0E57B4-11B3-1F52-0695-03131D4E68DD}"/>
          </ac:spMkLst>
        </pc:spChg>
      </pc:sldChg>
      <pc:sldChg chg="addSp delSp modSp mod">
        <pc:chgData name="Davide Di Vita" userId="8238969b-7589-49a7-850c-129f052e4e5c" providerId="ADAL" clId="{D8256E83-A0F9-46D3-9408-285A9F0CCBEB}" dt="2023-02-28T15:04:05.026" v="20430" actId="1076"/>
        <pc:sldMkLst>
          <pc:docMk/>
          <pc:sldMk cId="2065395980" sldId="685"/>
        </pc:sldMkLst>
        <pc:spChg chg="mod">
          <ac:chgData name="Davide Di Vita" userId="8238969b-7589-49a7-850c-129f052e4e5c" providerId="ADAL" clId="{D8256E83-A0F9-46D3-9408-285A9F0CCBEB}" dt="2023-02-28T13:12:29.207" v="19539" actId="20577"/>
          <ac:spMkLst>
            <pc:docMk/>
            <pc:sldMk cId="2065395980" sldId="685"/>
            <ac:spMk id="2" creationId="{11BE587F-1579-A27E-0009-A82D8B05703F}"/>
          </ac:spMkLst>
        </pc:spChg>
        <pc:spChg chg="add del mod">
          <ac:chgData name="Davide Di Vita" userId="8238969b-7589-49a7-850c-129f052e4e5c" providerId="ADAL" clId="{D8256E83-A0F9-46D3-9408-285A9F0CCBEB}" dt="2023-02-27T17:12:36.965" v="19223"/>
          <ac:spMkLst>
            <pc:docMk/>
            <pc:sldMk cId="2065395980" sldId="685"/>
            <ac:spMk id="5" creationId="{AD56D498-333E-0808-3CCF-B752A52FE47F}"/>
          </ac:spMkLst>
        </pc:spChg>
        <pc:spChg chg="add del mod">
          <ac:chgData name="Davide Di Vita" userId="8238969b-7589-49a7-850c-129f052e4e5c" providerId="ADAL" clId="{D8256E83-A0F9-46D3-9408-285A9F0CCBEB}" dt="2023-02-27T17:12:47.376" v="19226" actId="21"/>
          <ac:spMkLst>
            <pc:docMk/>
            <pc:sldMk cId="2065395980" sldId="685"/>
            <ac:spMk id="10" creationId="{53549005-556C-B717-75D9-7E48A99052F7}"/>
          </ac:spMkLst>
        </pc:spChg>
        <pc:spChg chg="add del mod">
          <ac:chgData name="Davide Di Vita" userId="8238969b-7589-49a7-850c-129f052e4e5c" providerId="ADAL" clId="{D8256E83-A0F9-46D3-9408-285A9F0CCBEB}" dt="2023-02-27T17:12:47.376" v="19226" actId="21"/>
          <ac:spMkLst>
            <pc:docMk/>
            <pc:sldMk cId="2065395980" sldId="685"/>
            <ac:spMk id="12" creationId="{5AA2C476-93BD-8098-84EC-6A5249BF64AB}"/>
          </ac:spMkLst>
        </pc:spChg>
        <pc:spChg chg="add mod">
          <ac:chgData name="Davide Di Vita" userId="8238969b-7589-49a7-850c-129f052e4e5c" providerId="ADAL" clId="{D8256E83-A0F9-46D3-9408-285A9F0CCBEB}" dt="2023-02-28T13:09:20.941" v="19501" actId="164"/>
          <ac:spMkLst>
            <pc:docMk/>
            <pc:sldMk cId="2065395980" sldId="685"/>
            <ac:spMk id="17" creationId="{3BBBED87-DAF3-16CC-75F3-FFA57B338B41}"/>
          </ac:spMkLst>
        </pc:spChg>
        <pc:spChg chg="add del mod">
          <ac:chgData name="Davide Di Vita" userId="8238969b-7589-49a7-850c-129f052e4e5c" providerId="ADAL" clId="{D8256E83-A0F9-46D3-9408-285A9F0CCBEB}" dt="2023-02-28T13:09:20.941" v="19501" actId="164"/>
          <ac:spMkLst>
            <pc:docMk/>
            <pc:sldMk cId="2065395980" sldId="685"/>
            <ac:spMk id="19" creationId="{13528468-0216-EDE0-96DF-78ED516E37BC}"/>
          </ac:spMkLst>
        </pc:spChg>
        <pc:spChg chg="mod topLvl">
          <ac:chgData name="Davide Di Vita" userId="8238969b-7589-49a7-850c-129f052e4e5c" providerId="ADAL" clId="{D8256E83-A0F9-46D3-9408-285A9F0CCBEB}" dt="2023-02-28T13:17:37.049" v="19643" actId="164"/>
          <ac:spMkLst>
            <pc:docMk/>
            <pc:sldMk cId="2065395980" sldId="685"/>
            <ac:spMk id="22" creationId="{BE968E02-97B8-AA6F-0B14-AD547109BBF9}"/>
          </ac:spMkLst>
        </pc:spChg>
        <pc:spChg chg="mod topLvl">
          <ac:chgData name="Davide Di Vita" userId="8238969b-7589-49a7-850c-129f052e4e5c" providerId="ADAL" clId="{D8256E83-A0F9-46D3-9408-285A9F0CCBEB}" dt="2023-02-28T13:17:37.049" v="19643" actId="164"/>
          <ac:spMkLst>
            <pc:docMk/>
            <pc:sldMk cId="2065395980" sldId="685"/>
            <ac:spMk id="25" creationId="{E10F5977-D4D0-967F-061F-800F96446C2C}"/>
          </ac:spMkLst>
        </pc:spChg>
        <pc:spChg chg="mod ord topLvl">
          <ac:chgData name="Davide Di Vita" userId="8238969b-7589-49a7-850c-129f052e4e5c" providerId="ADAL" clId="{D8256E83-A0F9-46D3-9408-285A9F0CCBEB}" dt="2023-02-28T13:17:37.049" v="19643" actId="164"/>
          <ac:spMkLst>
            <pc:docMk/>
            <pc:sldMk cId="2065395980" sldId="685"/>
            <ac:spMk id="26" creationId="{4636F949-B280-B65D-1A0B-0BB54F9608D0}"/>
          </ac:spMkLst>
        </pc:spChg>
        <pc:spChg chg="mod topLvl">
          <ac:chgData name="Davide Di Vita" userId="8238969b-7589-49a7-850c-129f052e4e5c" providerId="ADAL" clId="{D8256E83-A0F9-46D3-9408-285A9F0CCBEB}" dt="2023-02-28T13:18:36.292" v="19651" actId="14100"/>
          <ac:spMkLst>
            <pc:docMk/>
            <pc:sldMk cId="2065395980" sldId="685"/>
            <ac:spMk id="30" creationId="{DD4E1D62-134B-D4FB-3850-FD7769283C34}"/>
          </ac:spMkLst>
        </pc:spChg>
        <pc:spChg chg="mod topLvl">
          <ac:chgData name="Davide Di Vita" userId="8238969b-7589-49a7-850c-129f052e4e5c" providerId="ADAL" clId="{D8256E83-A0F9-46D3-9408-285A9F0CCBEB}" dt="2023-02-28T13:17:37.049" v="19643" actId="164"/>
          <ac:spMkLst>
            <pc:docMk/>
            <pc:sldMk cId="2065395980" sldId="685"/>
            <ac:spMk id="31" creationId="{4A7BC7DC-6B7C-080B-FD19-0CAC8FFF133E}"/>
          </ac:spMkLst>
        </pc:spChg>
        <pc:spChg chg="mod ord topLvl">
          <ac:chgData name="Davide Di Vita" userId="8238969b-7589-49a7-850c-129f052e4e5c" providerId="ADAL" clId="{D8256E83-A0F9-46D3-9408-285A9F0CCBEB}" dt="2023-02-28T13:17:37.049" v="19643" actId="164"/>
          <ac:spMkLst>
            <pc:docMk/>
            <pc:sldMk cId="2065395980" sldId="685"/>
            <ac:spMk id="35" creationId="{50872825-09D9-F407-51E6-4E8D04AC82B9}"/>
          </ac:spMkLst>
        </pc:spChg>
        <pc:spChg chg="mod">
          <ac:chgData name="Davide Di Vita" userId="8238969b-7589-49a7-850c-129f052e4e5c" providerId="ADAL" clId="{D8256E83-A0F9-46D3-9408-285A9F0CCBEB}" dt="2023-02-28T13:15:38.715" v="19624" actId="404"/>
          <ac:spMkLst>
            <pc:docMk/>
            <pc:sldMk cId="2065395980" sldId="685"/>
            <ac:spMk id="39" creationId="{E4629170-B054-33C1-6113-C98B7BB738ED}"/>
          </ac:spMkLst>
        </pc:spChg>
        <pc:spChg chg="mod">
          <ac:chgData name="Davide Di Vita" userId="8238969b-7589-49a7-850c-129f052e4e5c" providerId="ADAL" clId="{D8256E83-A0F9-46D3-9408-285A9F0CCBEB}" dt="2023-02-28T13:19:10.517" v="19677" actId="113"/>
          <ac:spMkLst>
            <pc:docMk/>
            <pc:sldMk cId="2065395980" sldId="685"/>
            <ac:spMk id="40" creationId="{C189079D-4955-40CC-9F7E-DB2AE216FF90}"/>
          </ac:spMkLst>
        </pc:spChg>
        <pc:spChg chg="mod">
          <ac:chgData name="Davide Di Vita" userId="8238969b-7589-49a7-850c-129f052e4e5c" providerId="ADAL" clId="{D8256E83-A0F9-46D3-9408-285A9F0CCBEB}" dt="2023-02-28T13:15:38.715" v="19624" actId="404"/>
          <ac:spMkLst>
            <pc:docMk/>
            <pc:sldMk cId="2065395980" sldId="685"/>
            <ac:spMk id="41" creationId="{2A90BB7F-949B-30DA-90B1-DAA261469A03}"/>
          </ac:spMkLst>
        </pc:spChg>
        <pc:spChg chg="mod">
          <ac:chgData name="Davide Di Vita" userId="8238969b-7589-49a7-850c-129f052e4e5c" providerId="ADAL" clId="{D8256E83-A0F9-46D3-9408-285A9F0CCBEB}" dt="2023-02-28T13:19:10.517" v="19677" actId="113"/>
          <ac:spMkLst>
            <pc:docMk/>
            <pc:sldMk cId="2065395980" sldId="685"/>
            <ac:spMk id="42" creationId="{03C05491-CE64-83D7-8825-D197343EEEB2}"/>
          </ac:spMkLst>
        </pc:spChg>
        <pc:spChg chg="mod">
          <ac:chgData name="Davide Di Vita" userId="8238969b-7589-49a7-850c-129f052e4e5c" providerId="ADAL" clId="{D8256E83-A0F9-46D3-9408-285A9F0CCBEB}" dt="2023-02-28T13:15:38.715" v="19624" actId="404"/>
          <ac:spMkLst>
            <pc:docMk/>
            <pc:sldMk cId="2065395980" sldId="685"/>
            <ac:spMk id="43" creationId="{52AB690B-5919-28EF-9AD7-E6D5DCC0E92E}"/>
          </ac:spMkLst>
        </pc:spChg>
        <pc:spChg chg="mod">
          <ac:chgData name="Davide Di Vita" userId="8238969b-7589-49a7-850c-129f052e4e5c" providerId="ADAL" clId="{D8256E83-A0F9-46D3-9408-285A9F0CCBEB}" dt="2023-02-28T13:19:10.517" v="19677" actId="113"/>
          <ac:spMkLst>
            <pc:docMk/>
            <pc:sldMk cId="2065395980" sldId="685"/>
            <ac:spMk id="44" creationId="{1C8CED9B-8A62-B1AF-BC5D-97E26EBCF9D8}"/>
          </ac:spMkLst>
        </pc:spChg>
        <pc:spChg chg="add mod">
          <ac:chgData name="Davide Di Vita" userId="8238969b-7589-49a7-850c-129f052e4e5c" providerId="ADAL" clId="{D8256E83-A0F9-46D3-9408-285A9F0CCBEB}" dt="2023-02-28T13:20:15.962" v="19789" actId="20577"/>
          <ac:spMkLst>
            <pc:docMk/>
            <pc:sldMk cId="2065395980" sldId="685"/>
            <ac:spMk id="51" creationId="{E33F628F-5959-4C55-D1C3-026A5F78B1E8}"/>
          </ac:spMkLst>
        </pc:spChg>
        <pc:spChg chg="mod">
          <ac:chgData name="Davide Di Vita" userId="8238969b-7589-49a7-850c-129f052e4e5c" providerId="ADAL" clId="{D8256E83-A0F9-46D3-9408-285A9F0CCBEB}" dt="2023-02-28T13:20:56.846" v="19798" actId="1076"/>
          <ac:spMkLst>
            <pc:docMk/>
            <pc:sldMk cId="2065395980" sldId="685"/>
            <ac:spMk id="54" creationId="{D08364C0-5349-A97E-5FDD-495B793E1EA9}"/>
          </ac:spMkLst>
        </pc:spChg>
        <pc:spChg chg="mod">
          <ac:chgData name="Davide Di Vita" userId="8238969b-7589-49a7-850c-129f052e4e5c" providerId="ADAL" clId="{D8256E83-A0F9-46D3-9408-285A9F0CCBEB}" dt="2023-02-28T13:20:59.349" v="19799"/>
          <ac:spMkLst>
            <pc:docMk/>
            <pc:sldMk cId="2065395980" sldId="685"/>
            <ac:spMk id="58" creationId="{8D060282-89AB-DE04-0C88-EA58BA1D127F}"/>
          </ac:spMkLst>
        </pc:spChg>
        <pc:spChg chg="mod">
          <ac:chgData name="Davide Di Vita" userId="8238969b-7589-49a7-850c-129f052e4e5c" providerId="ADAL" clId="{D8256E83-A0F9-46D3-9408-285A9F0CCBEB}" dt="2023-02-28T13:21:54.505" v="19818" actId="1076"/>
          <ac:spMkLst>
            <pc:docMk/>
            <pc:sldMk cId="2065395980" sldId="685"/>
            <ac:spMk id="61" creationId="{DA5F4F9D-13D0-70D7-25C6-8BE873C20814}"/>
          </ac:spMkLst>
        </pc:spChg>
        <pc:grpChg chg="add del mod">
          <ac:chgData name="Davide Di Vita" userId="8238969b-7589-49a7-850c-129f052e4e5c" providerId="ADAL" clId="{D8256E83-A0F9-46D3-9408-285A9F0CCBEB}" dt="2023-02-28T13:13:15.638" v="19542" actId="165"/>
          <ac:grpSpMkLst>
            <pc:docMk/>
            <pc:sldMk cId="2065395980" sldId="685"/>
            <ac:grpSpMk id="20" creationId="{83178A69-DB32-FB73-1865-5AD22BB1ADBF}"/>
          </ac:grpSpMkLst>
        </pc:grpChg>
        <pc:grpChg chg="del mod topLvl">
          <ac:chgData name="Davide Di Vita" userId="8238969b-7589-49a7-850c-129f052e4e5c" providerId="ADAL" clId="{D8256E83-A0F9-46D3-9408-285A9F0CCBEB}" dt="2023-02-28T13:13:23.498" v="19543" actId="165"/>
          <ac:grpSpMkLst>
            <pc:docMk/>
            <pc:sldMk cId="2065395980" sldId="685"/>
            <ac:grpSpMk id="21" creationId="{799F3866-32B4-212E-C60C-1F440424F303}"/>
          </ac:grpSpMkLst>
        </pc:grpChg>
        <pc:grpChg chg="mod topLvl">
          <ac:chgData name="Davide Di Vita" userId="8238969b-7589-49a7-850c-129f052e4e5c" providerId="ADAL" clId="{D8256E83-A0F9-46D3-9408-285A9F0CCBEB}" dt="2023-02-28T13:17:37.049" v="19643" actId="164"/>
          <ac:grpSpMkLst>
            <pc:docMk/>
            <pc:sldMk cId="2065395980" sldId="685"/>
            <ac:grpSpMk id="27" creationId="{56355F0F-BA22-461F-81C7-B9B854F5EAC1}"/>
          </ac:grpSpMkLst>
        </pc:grpChg>
        <pc:grpChg chg="mod topLvl">
          <ac:chgData name="Davide Di Vita" userId="8238969b-7589-49a7-850c-129f052e4e5c" providerId="ADAL" clId="{D8256E83-A0F9-46D3-9408-285A9F0CCBEB}" dt="2023-02-28T13:17:37.049" v="19643" actId="164"/>
          <ac:grpSpMkLst>
            <pc:docMk/>
            <pc:sldMk cId="2065395980" sldId="685"/>
            <ac:grpSpMk id="28" creationId="{0F1890B5-63E8-E609-34F0-5EE25A37E846}"/>
          </ac:grpSpMkLst>
        </pc:grpChg>
        <pc:grpChg chg="mod topLvl">
          <ac:chgData name="Davide Di Vita" userId="8238969b-7589-49a7-850c-129f052e4e5c" providerId="ADAL" clId="{D8256E83-A0F9-46D3-9408-285A9F0CCBEB}" dt="2023-02-28T13:17:37.049" v="19643" actId="164"/>
          <ac:grpSpMkLst>
            <pc:docMk/>
            <pc:sldMk cId="2065395980" sldId="685"/>
            <ac:grpSpMk id="29" creationId="{381E0AAA-21EF-741E-E366-CDE0EEE5FEC5}"/>
          </ac:grpSpMkLst>
        </pc:grpChg>
        <pc:grpChg chg="add del mod">
          <ac:chgData name="Davide Di Vita" userId="8238969b-7589-49a7-850c-129f052e4e5c" providerId="ADAL" clId="{D8256E83-A0F9-46D3-9408-285A9F0CCBEB}" dt="2023-02-28T13:09:22.229" v="19502" actId="21"/>
          <ac:grpSpMkLst>
            <pc:docMk/>
            <pc:sldMk cId="2065395980" sldId="685"/>
            <ac:grpSpMk id="45" creationId="{740911DC-633F-F084-A6B7-C1F20166F383}"/>
          </ac:grpSpMkLst>
        </pc:grpChg>
        <pc:grpChg chg="add mod">
          <ac:chgData name="Davide Di Vita" userId="8238969b-7589-49a7-850c-129f052e4e5c" providerId="ADAL" clId="{D8256E83-A0F9-46D3-9408-285A9F0CCBEB}" dt="2023-02-28T13:22:09.320" v="19821" actId="1076"/>
          <ac:grpSpMkLst>
            <pc:docMk/>
            <pc:sldMk cId="2065395980" sldId="685"/>
            <ac:grpSpMk id="50" creationId="{B2A843EF-6AED-1EEB-DEE2-7DD6C76C3F6A}"/>
          </ac:grpSpMkLst>
        </pc:grpChg>
        <pc:grpChg chg="add mod">
          <ac:chgData name="Davide Di Vita" userId="8238969b-7589-49a7-850c-129f052e4e5c" providerId="ADAL" clId="{D8256E83-A0F9-46D3-9408-285A9F0CCBEB}" dt="2023-02-28T13:22:05.302" v="19819" actId="164"/>
          <ac:grpSpMkLst>
            <pc:docMk/>
            <pc:sldMk cId="2065395980" sldId="685"/>
            <ac:grpSpMk id="52" creationId="{C783F58D-A38C-5213-F780-DD91E07D25EE}"/>
          </ac:grpSpMkLst>
        </pc:grpChg>
        <pc:grpChg chg="add mod">
          <ac:chgData name="Davide Di Vita" userId="8238969b-7589-49a7-850c-129f052e4e5c" providerId="ADAL" clId="{D8256E83-A0F9-46D3-9408-285A9F0CCBEB}" dt="2023-02-28T13:22:05.302" v="19819" actId="164"/>
          <ac:grpSpMkLst>
            <pc:docMk/>
            <pc:sldMk cId="2065395980" sldId="685"/>
            <ac:grpSpMk id="56" creationId="{238ED86A-4835-077C-434E-2E6BDE6D8521}"/>
          </ac:grpSpMkLst>
        </pc:grpChg>
        <pc:grpChg chg="add mod">
          <ac:chgData name="Davide Di Vita" userId="8238969b-7589-49a7-850c-129f052e4e5c" providerId="ADAL" clId="{D8256E83-A0F9-46D3-9408-285A9F0CCBEB}" dt="2023-02-28T13:22:05.302" v="19819" actId="164"/>
          <ac:grpSpMkLst>
            <pc:docMk/>
            <pc:sldMk cId="2065395980" sldId="685"/>
            <ac:grpSpMk id="59" creationId="{FDD70575-5C98-9DC3-56C8-BC93286A8B57}"/>
          </ac:grpSpMkLst>
        </pc:grpChg>
        <pc:grpChg chg="add mod">
          <ac:chgData name="Davide Di Vita" userId="8238969b-7589-49a7-850c-129f052e4e5c" providerId="ADAL" clId="{D8256E83-A0F9-46D3-9408-285A9F0CCBEB}" dt="2023-02-28T15:04:03.620" v="20429" actId="1076"/>
          <ac:grpSpMkLst>
            <pc:docMk/>
            <pc:sldMk cId="2065395980" sldId="685"/>
            <ac:grpSpMk id="63" creationId="{539FED1D-8573-D8CA-2A76-A03498CE6329}"/>
          </ac:grpSpMkLst>
        </pc:grpChg>
        <pc:picChg chg="add del mod">
          <ac:chgData name="Davide Di Vita" userId="8238969b-7589-49a7-850c-129f052e4e5c" providerId="ADAL" clId="{D8256E83-A0F9-46D3-9408-285A9F0CCBEB}" dt="2023-02-27T17:12:36.965" v="19223"/>
          <ac:picMkLst>
            <pc:docMk/>
            <pc:sldMk cId="2065395980" sldId="685"/>
            <ac:picMk id="3" creationId="{734F6EFC-85DE-0856-4E50-69B101B4FD64}"/>
          </ac:picMkLst>
        </pc:picChg>
        <pc:picChg chg="mod">
          <ac:chgData name="Davide Di Vita" userId="8238969b-7589-49a7-850c-129f052e4e5c" providerId="ADAL" clId="{D8256E83-A0F9-46D3-9408-285A9F0CCBEB}" dt="2023-02-28T13:22:05.302" v="19819" actId="164"/>
          <ac:picMkLst>
            <pc:docMk/>
            <pc:sldMk cId="2065395980" sldId="685"/>
            <ac:picMk id="4" creationId="{9B97E81D-7A4F-82ED-AACE-856D51D41E7E}"/>
          </ac:picMkLst>
        </pc:picChg>
        <pc:picChg chg="add del mod">
          <ac:chgData name="Davide Di Vita" userId="8238969b-7589-49a7-850c-129f052e4e5c" providerId="ADAL" clId="{D8256E83-A0F9-46D3-9408-285A9F0CCBEB}" dt="2023-02-27T17:12:47.376" v="19226" actId="21"/>
          <ac:picMkLst>
            <pc:docMk/>
            <pc:sldMk cId="2065395980" sldId="685"/>
            <ac:picMk id="6" creationId="{2BF7E541-3A84-E592-60AB-4AB9478F26A1}"/>
          </ac:picMkLst>
        </pc:picChg>
        <pc:picChg chg="add del mod">
          <ac:chgData name="Davide Di Vita" userId="8238969b-7589-49a7-850c-129f052e4e5c" providerId="ADAL" clId="{D8256E83-A0F9-46D3-9408-285A9F0CCBEB}" dt="2023-02-28T13:09:20.941" v="19501" actId="164"/>
          <ac:picMkLst>
            <pc:docMk/>
            <pc:sldMk cId="2065395980" sldId="685"/>
            <ac:picMk id="13" creationId="{D8AB89E6-8BF6-2865-276E-9D67CD33E713}"/>
          </ac:picMkLst>
        </pc:picChg>
        <pc:picChg chg="mod topLvl modCrop">
          <ac:chgData name="Davide Di Vita" userId="8238969b-7589-49a7-850c-129f052e4e5c" providerId="ADAL" clId="{D8256E83-A0F9-46D3-9408-285A9F0CCBEB}" dt="2023-02-28T13:18:06.052" v="19649" actId="732"/>
          <ac:picMkLst>
            <pc:docMk/>
            <pc:sldMk cId="2065395980" sldId="685"/>
            <ac:picMk id="24" creationId="{4ED54A31-D024-2B56-948C-9DBDCD8B27D8}"/>
          </ac:picMkLst>
        </pc:picChg>
        <pc:picChg chg="add mod">
          <ac:chgData name="Davide Di Vita" userId="8238969b-7589-49a7-850c-129f052e4e5c" providerId="ADAL" clId="{D8256E83-A0F9-46D3-9408-285A9F0CCBEB}" dt="2023-02-28T15:04:05.026" v="20430" actId="1076"/>
          <ac:picMkLst>
            <pc:docMk/>
            <pc:sldMk cId="2065395980" sldId="685"/>
            <ac:picMk id="64" creationId="{BD6B7A93-0651-72B3-E9D0-42E69F65FE81}"/>
          </ac:picMkLst>
        </pc:picChg>
        <pc:cxnChg chg="add del mod">
          <ac:chgData name="Davide Di Vita" userId="8238969b-7589-49a7-850c-129f052e4e5c" providerId="ADAL" clId="{D8256E83-A0F9-46D3-9408-285A9F0CCBEB}" dt="2023-02-27T17:12:47.376" v="19226" actId="21"/>
          <ac:cxnSpMkLst>
            <pc:docMk/>
            <pc:sldMk cId="2065395980" sldId="685"/>
            <ac:cxnSpMk id="7" creationId="{80DDD86F-F77D-3FD7-3B09-9154F1D77EE5}"/>
          </ac:cxnSpMkLst>
        </pc:cxnChg>
        <pc:cxnChg chg="add del mod">
          <ac:chgData name="Davide Di Vita" userId="8238969b-7589-49a7-850c-129f052e4e5c" providerId="ADAL" clId="{D8256E83-A0F9-46D3-9408-285A9F0CCBEB}" dt="2023-02-27T17:12:47.376" v="19226" actId="21"/>
          <ac:cxnSpMkLst>
            <pc:docMk/>
            <pc:sldMk cId="2065395980" sldId="685"/>
            <ac:cxnSpMk id="8" creationId="{784B2A8F-2EAA-5322-1EFC-C849ACCD04F4}"/>
          </ac:cxnSpMkLst>
        </pc:cxnChg>
        <pc:cxnChg chg="add del mod">
          <ac:chgData name="Davide Di Vita" userId="8238969b-7589-49a7-850c-129f052e4e5c" providerId="ADAL" clId="{D8256E83-A0F9-46D3-9408-285A9F0CCBEB}" dt="2023-02-27T17:12:47.376" v="19226" actId="21"/>
          <ac:cxnSpMkLst>
            <pc:docMk/>
            <pc:sldMk cId="2065395980" sldId="685"/>
            <ac:cxnSpMk id="9" creationId="{8C227044-5951-FCF7-4BE3-267026C4CB82}"/>
          </ac:cxnSpMkLst>
        </pc:cxnChg>
        <pc:cxnChg chg="add del mod">
          <ac:chgData name="Davide Di Vita" userId="8238969b-7589-49a7-850c-129f052e4e5c" providerId="ADAL" clId="{D8256E83-A0F9-46D3-9408-285A9F0CCBEB}" dt="2023-02-27T17:12:47.376" v="19226" actId="21"/>
          <ac:cxnSpMkLst>
            <pc:docMk/>
            <pc:sldMk cId="2065395980" sldId="685"/>
            <ac:cxnSpMk id="11" creationId="{5B7810A5-174F-7BD1-F751-488B0777AF38}"/>
          </ac:cxnSpMkLst>
        </pc:cxnChg>
        <pc:cxnChg chg="add mod">
          <ac:chgData name="Davide Di Vita" userId="8238969b-7589-49a7-850c-129f052e4e5c" providerId="ADAL" clId="{D8256E83-A0F9-46D3-9408-285A9F0CCBEB}" dt="2023-02-28T13:09:20.941" v="19501" actId="164"/>
          <ac:cxnSpMkLst>
            <pc:docMk/>
            <pc:sldMk cId="2065395980" sldId="685"/>
            <ac:cxnSpMk id="14" creationId="{80FE239B-7173-A744-2E27-524327D0F8F8}"/>
          </ac:cxnSpMkLst>
        </pc:cxnChg>
        <pc:cxnChg chg="add mod">
          <ac:chgData name="Davide Di Vita" userId="8238969b-7589-49a7-850c-129f052e4e5c" providerId="ADAL" clId="{D8256E83-A0F9-46D3-9408-285A9F0CCBEB}" dt="2023-02-28T13:09:20.941" v="19501" actId="164"/>
          <ac:cxnSpMkLst>
            <pc:docMk/>
            <pc:sldMk cId="2065395980" sldId="685"/>
            <ac:cxnSpMk id="15" creationId="{61FA94C4-3A25-9657-303E-FEE22AFE14BB}"/>
          </ac:cxnSpMkLst>
        </pc:cxnChg>
        <pc:cxnChg chg="add mod">
          <ac:chgData name="Davide Di Vita" userId="8238969b-7589-49a7-850c-129f052e4e5c" providerId="ADAL" clId="{D8256E83-A0F9-46D3-9408-285A9F0CCBEB}" dt="2023-02-28T13:09:20.941" v="19501" actId="164"/>
          <ac:cxnSpMkLst>
            <pc:docMk/>
            <pc:sldMk cId="2065395980" sldId="685"/>
            <ac:cxnSpMk id="16" creationId="{15097179-2062-4108-B72C-B3E526CC57A0}"/>
          </ac:cxnSpMkLst>
        </pc:cxnChg>
        <pc:cxnChg chg="add mod">
          <ac:chgData name="Davide Di Vita" userId="8238969b-7589-49a7-850c-129f052e4e5c" providerId="ADAL" clId="{D8256E83-A0F9-46D3-9408-285A9F0CCBEB}" dt="2023-02-28T13:09:20.941" v="19501" actId="164"/>
          <ac:cxnSpMkLst>
            <pc:docMk/>
            <pc:sldMk cId="2065395980" sldId="685"/>
            <ac:cxnSpMk id="18" creationId="{B79C92FA-DA67-8371-6F39-3C760BBF09F2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23" creationId="{82BE3BE8-8050-AC03-31C6-C7C02571E98C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32" creationId="{FF2C3462-7C21-C103-5104-C785E7F854AB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33" creationId="{118E855D-81C5-5D3D-8729-D8385AFBCB2D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34" creationId="{CDA02068-33E0-00A0-5540-FF485680C1F4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36" creationId="{F7DD0AE0-905F-A097-E5B9-F67D1D4241E4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37" creationId="{05A049A8-467E-1BA6-42A9-1B28CF984626}"/>
          </ac:cxnSpMkLst>
        </pc:cxnChg>
        <pc:cxnChg chg="mod topLvl">
          <ac:chgData name="Davide Di Vita" userId="8238969b-7589-49a7-850c-129f052e4e5c" providerId="ADAL" clId="{D8256E83-A0F9-46D3-9408-285A9F0CCBEB}" dt="2023-02-28T13:17:37.049" v="19643" actId="164"/>
          <ac:cxnSpMkLst>
            <pc:docMk/>
            <pc:sldMk cId="2065395980" sldId="685"/>
            <ac:cxnSpMk id="38" creationId="{E2B6E897-9736-FFED-A05B-68B4779801CB}"/>
          </ac:cxnSpMkLst>
        </pc:cxnChg>
        <pc:cxnChg chg="mod">
          <ac:chgData name="Davide Di Vita" userId="8238969b-7589-49a7-850c-129f052e4e5c" providerId="ADAL" clId="{D8256E83-A0F9-46D3-9408-285A9F0CCBEB}" dt="2023-02-28T13:20:49.547" v="19795" actId="1076"/>
          <ac:cxnSpMkLst>
            <pc:docMk/>
            <pc:sldMk cId="2065395980" sldId="685"/>
            <ac:cxnSpMk id="53" creationId="{4016FDDE-4B72-87A4-841F-9B0249B58BD6}"/>
          </ac:cxnSpMkLst>
        </pc:cxnChg>
        <pc:cxnChg chg="mod">
          <ac:chgData name="Davide Di Vita" userId="8238969b-7589-49a7-850c-129f052e4e5c" providerId="ADAL" clId="{D8256E83-A0F9-46D3-9408-285A9F0CCBEB}" dt="2023-02-28T13:20:59.349" v="19799"/>
          <ac:cxnSpMkLst>
            <pc:docMk/>
            <pc:sldMk cId="2065395980" sldId="685"/>
            <ac:cxnSpMk id="57" creationId="{99E775A9-CE1B-8FBE-B7B9-A20CBE6E0F04}"/>
          </ac:cxnSpMkLst>
        </pc:cxnChg>
        <pc:cxnChg chg="mod">
          <ac:chgData name="Davide Di Vita" userId="8238969b-7589-49a7-850c-129f052e4e5c" providerId="ADAL" clId="{D8256E83-A0F9-46D3-9408-285A9F0CCBEB}" dt="2023-02-28T13:21:50.809" v="19817" actId="14100"/>
          <ac:cxnSpMkLst>
            <pc:docMk/>
            <pc:sldMk cId="2065395980" sldId="685"/>
            <ac:cxnSpMk id="60" creationId="{891B0375-EE8C-818D-43B4-E4A3BDA89E1D}"/>
          </ac:cxnSpMkLst>
        </pc:cxnChg>
      </pc:sldChg>
      <pc:sldChg chg="addSp delSp modSp mod">
        <pc:chgData name="Davide Di Vita" userId="8238969b-7589-49a7-850c-129f052e4e5c" providerId="ADAL" clId="{D8256E83-A0F9-46D3-9408-285A9F0CCBEB}" dt="2023-02-28T15:55:34.442" v="20757" actId="20577"/>
        <pc:sldMkLst>
          <pc:docMk/>
          <pc:sldMk cId="574516329" sldId="686"/>
        </pc:sldMkLst>
        <pc:spChg chg="mod">
          <ac:chgData name="Davide Di Vita" userId="8238969b-7589-49a7-850c-129f052e4e5c" providerId="ADAL" clId="{D8256E83-A0F9-46D3-9408-285A9F0CCBEB}" dt="2023-02-28T15:55:34.442" v="20757" actId="20577"/>
          <ac:spMkLst>
            <pc:docMk/>
            <pc:sldMk cId="574516329" sldId="686"/>
            <ac:spMk id="2" creationId="{EFF5F826-FF64-3B86-60F9-53475885162C}"/>
          </ac:spMkLst>
        </pc:spChg>
        <pc:spChg chg="add mod">
          <ac:chgData name="Davide Di Vita" userId="8238969b-7589-49a7-850c-129f052e4e5c" providerId="ADAL" clId="{D8256E83-A0F9-46D3-9408-285A9F0CCBEB}" dt="2023-02-28T13:22:29.028" v="19823" actId="208"/>
          <ac:spMkLst>
            <pc:docMk/>
            <pc:sldMk cId="574516329" sldId="686"/>
            <ac:spMk id="5" creationId="{8E3C7F09-B7E8-C046-475D-C99FAA897850}"/>
          </ac:spMkLst>
        </pc:spChg>
        <pc:spChg chg="add mod">
          <ac:chgData name="Davide Di Vita" userId="8238969b-7589-49a7-850c-129f052e4e5c" providerId="ADAL" clId="{D8256E83-A0F9-46D3-9408-285A9F0CCBEB}" dt="2023-02-28T13:05:09.104" v="19454" actId="208"/>
          <ac:spMkLst>
            <pc:docMk/>
            <pc:sldMk cId="574516329" sldId="686"/>
            <ac:spMk id="8" creationId="{33935971-5E32-C74F-0530-0FACD1A506F1}"/>
          </ac:spMkLst>
        </pc:spChg>
        <pc:spChg chg="add mod">
          <ac:chgData name="Davide Di Vita" userId="8238969b-7589-49a7-850c-129f052e4e5c" providerId="ADAL" clId="{D8256E83-A0F9-46D3-9408-285A9F0CCBEB}" dt="2023-02-28T13:05:20.269" v="19455" actId="208"/>
          <ac:spMkLst>
            <pc:docMk/>
            <pc:sldMk cId="574516329" sldId="686"/>
            <ac:spMk id="10" creationId="{ED843643-585D-3AE7-797B-F40BBAE94184}"/>
          </ac:spMkLst>
        </pc:spChg>
        <pc:spChg chg="mod">
          <ac:chgData name="Davide Di Vita" userId="8238969b-7589-49a7-850c-129f052e4e5c" providerId="ADAL" clId="{D8256E83-A0F9-46D3-9408-285A9F0CCBEB}" dt="2023-02-28T13:04:26.759" v="19439" actId="1582"/>
          <ac:spMkLst>
            <pc:docMk/>
            <pc:sldMk cId="574516329" sldId="686"/>
            <ac:spMk id="25" creationId="{E1350FD7-0B24-1478-AA74-7FE9137E18E0}"/>
          </ac:spMkLst>
        </pc:spChg>
        <pc:spChg chg="add mod">
          <ac:chgData name="Davide Di Vita" userId="8238969b-7589-49a7-850c-129f052e4e5c" providerId="ADAL" clId="{D8256E83-A0F9-46D3-9408-285A9F0CCBEB}" dt="2023-02-28T14:22:12.322" v="19916" actId="1076"/>
          <ac:spMkLst>
            <pc:docMk/>
            <pc:sldMk cId="574516329" sldId="686"/>
            <ac:spMk id="28" creationId="{5E0B1C28-A8B5-D09F-F292-1F3BBA6747A7}"/>
          </ac:spMkLst>
        </pc:spChg>
        <pc:spChg chg="add mod">
          <ac:chgData name="Davide Di Vita" userId="8238969b-7589-49a7-850c-129f052e4e5c" providerId="ADAL" clId="{D8256E83-A0F9-46D3-9408-285A9F0CCBEB}" dt="2023-02-28T14:24:58.465" v="19961" actId="1036"/>
          <ac:spMkLst>
            <pc:docMk/>
            <pc:sldMk cId="574516329" sldId="686"/>
            <ac:spMk id="30" creationId="{2B06A3F4-45AE-AA90-61B5-6EFEB86E8CCC}"/>
          </ac:spMkLst>
        </pc:spChg>
        <pc:grpChg chg="add mod">
          <ac:chgData name="Davide Di Vita" userId="8238969b-7589-49a7-850c-129f052e4e5c" providerId="ADAL" clId="{D8256E83-A0F9-46D3-9408-285A9F0CCBEB}" dt="2023-02-28T14:21:11.001" v="19890" actId="14100"/>
          <ac:grpSpMkLst>
            <pc:docMk/>
            <pc:sldMk cId="574516329" sldId="686"/>
            <ac:grpSpMk id="19" creationId="{C5CD8C67-1D8A-E094-E76F-8CC066899E39}"/>
          </ac:grpSpMkLst>
        </pc:grpChg>
        <pc:grpChg chg="add mod">
          <ac:chgData name="Davide Di Vita" userId="8238969b-7589-49a7-850c-129f052e4e5c" providerId="ADAL" clId="{D8256E83-A0F9-46D3-9408-285A9F0CCBEB}" dt="2023-02-28T14:25:05.078" v="19963" actId="1076"/>
          <ac:grpSpMkLst>
            <pc:docMk/>
            <pc:sldMk cId="574516329" sldId="686"/>
            <ac:grpSpMk id="22" creationId="{0AC038E9-7443-2746-AC7E-92316BC4E5DB}"/>
          </ac:grpSpMkLst>
        </pc:grpChg>
        <pc:grpChg chg="mod">
          <ac:chgData name="Davide Di Vita" userId="8238969b-7589-49a7-850c-129f052e4e5c" providerId="ADAL" clId="{D8256E83-A0F9-46D3-9408-285A9F0CCBEB}" dt="2023-02-28T13:03:59.720" v="19430"/>
          <ac:grpSpMkLst>
            <pc:docMk/>
            <pc:sldMk cId="574516329" sldId="686"/>
            <ac:grpSpMk id="24" creationId="{39D8D0C1-13D4-5AC3-6F24-237ED05A1BC3}"/>
          </ac:grpSpMkLst>
        </pc:grpChg>
        <pc:grpChg chg="add mod">
          <ac:chgData name="Davide Di Vita" userId="8238969b-7589-49a7-850c-129f052e4e5c" providerId="ADAL" clId="{D8256E83-A0F9-46D3-9408-285A9F0CCBEB}" dt="2023-02-28T14:25:12.302" v="19967" actId="1076"/>
          <ac:grpSpMkLst>
            <pc:docMk/>
            <pc:sldMk cId="574516329" sldId="686"/>
            <ac:grpSpMk id="32" creationId="{DADCC8A8-EBFC-5269-9DD9-9F8003AC38C9}"/>
          </ac:grpSpMkLst>
        </pc:grpChg>
        <pc:graphicFrameChg chg="add del mod">
          <ac:chgData name="Davide Di Vita" userId="8238969b-7589-49a7-850c-129f052e4e5c" providerId="ADAL" clId="{D8256E83-A0F9-46D3-9408-285A9F0CCBEB}" dt="2023-02-28T14:24:36.896" v="19934" actId="478"/>
          <ac:graphicFrameMkLst>
            <pc:docMk/>
            <pc:sldMk cId="574516329" sldId="686"/>
            <ac:graphicFrameMk id="29" creationId="{AEB9F5C9-9811-09CC-6065-4496B845405F}"/>
          </ac:graphicFrameMkLst>
        </pc:graphicFrameChg>
        <pc:picChg chg="add mod modCrop">
          <ac:chgData name="Davide Di Vita" userId="8238969b-7589-49a7-850c-129f052e4e5c" providerId="ADAL" clId="{D8256E83-A0F9-46D3-9408-285A9F0CCBEB}" dt="2023-02-28T14:21:33.320" v="19908" actId="1036"/>
          <ac:picMkLst>
            <pc:docMk/>
            <pc:sldMk cId="574516329" sldId="686"/>
            <ac:picMk id="4" creationId="{FE436E59-F66A-5DCC-4274-877A8DFFBDE0}"/>
          </ac:picMkLst>
        </pc:picChg>
        <pc:picChg chg="add mod modCrop">
          <ac:chgData name="Davide Di Vita" userId="8238969b-7589-49a7-850c-129f052e4e5c" providerId="ADAL" clId="{D8256E83-A0F9-46D3-9408-285A9F0CCBEB}" dt="2023-02-28T14:25:07.761" v="19965" actId="1076"/>
          <ac:picMkLst>
            <pc:docMk/>
            <pc:sldMk cId="574516329" sldId="686"/>
            <ac:picMk id="20" creationId="{5462E9B9-435D-B2C7-1940-3F903F1C91B6}"/>
          </ac:picMkLst>
        </pc:picChg>
        <pc:picChg chg="add mod modCrop">
          <ac:chgData name="Davide Di Vita" userId="8238969b-7589-49a7-850c-129f052e4e5c" providerId="ADAL" clId="{D8256E83-A0F9-46D3-9408-285A9F0CCBEB}" dt="2023-02-28T14:22:14.403" v="19918" actId="1076"/>
          <ac:picMkLst>
            <pc:docMk/>
            <pc:sldMk cId="574516329" sldId="686"/>
            <ac:picMk id="21" creationId="{BCAADC03-C7FD-73FC-B864-69FD70542771}"/>
          </ac:picMkLst>
        </pc:picChg>
        <pc:picChg chg="mod">
          <ac:chgData name="Davide Di Vita" userId="8238969b-7589-49a7-850c-129f052e4e5c" providerId="ADAL" clId="{D8256E83-A0F9-46D3-9408-285A9F0CCBEB}" dt="2023-02-28T13:03:59.720" v="19430"/>
          <ac:picMkLst>
            <pc:docMk/>
            <pc:sldMk cId="574516329" sldId="686"/>
            <ac:picMk id="23" creationId="{71638EA6-0111-034D-C3B5-CB8A617DD79E}"/>
          </ac:picMkLst>
        </pc:picChg>
        <pc:picChg chg="mod">
          <ac:chgData name="Davide Di Vita" userId="8238969b-7589-49a7-850c-129f052e4e5c" providerId="ADAL" clId="{D8256E83-A0F9-46D3-9408-285A9F0CCBEB}" dt="2023-02-28T13:03:59.720" v="19430"/>
          <ac:picMkLst>
            <pc:docMk/>
            <pc:sldMk cId="574516329" sldId="686"/>
            <ac:picMk id="26" creationId="{FED1FC33-9208-C5AC-A468-0E9C79F03642}"/>
          </ac:picMkLst>
        </pc:picChg>
        <pc:cxnChg chg="add del mod">
          <ac:chgData name="Davide Di Vita" userId="8238969b-7589-49a7-850c-129f052e4e5c" providerId="ADAL" clId="{D8256E83-A0F9-46D3-9408-285A9F0CCBEB}" dt="2023-02-28T12:54:36.699" v="19304" actId="478"/>
          <ac:cxnSpMkLst>
            <pc:docMk/>
            <pc:sldMk cId="574516329" sldId="686"/>
            <ac:cxnSpMk id="6" creationId="{CE13F927-E4CD-3D50-3AB6-E09B69F7DEFA}"/>
          </ac:cxnSpMkLst>
        </pc:cxnChg>
        <pc:cxnChg chg="add mod">
          <ac:chgData name="Davide Di Vita" userId="8238969b-7589-49a7-850c-129f052e4e5c" providerId="ADAL" clId="{D8256E83-A0F9-46D3-9408-285A9F0CCBEB}" dt="2023-02-28T14:21:29.527" v="19902" actId="14100"/>
          <ac:cxnSpMkLst>
            <pc:docMk/>
            <pc:sldMk cId="574516329" sldId="686"/>
            <ac:cxnSpMk id="9" creationId="{2C0A934D-2FB8-9646-FFBC-868D594EFF2C}"/>
          </ac:cxnSpMkLst>
        </pc:cxnChg>
        <pc:cxnChg chg="add del mod">
          <ac:chgData name="Davide Di Vita" userId="8238969b-7589-49a7-850c-129f052e4e5c" providerId="ADAL" clId="{D8256E83-A0F9-46D3-9408-285A9F0CCBEB}" dt="2023-02-28T12:54:35.760" v="19303" actId="478"/>
          <ac:cxnSpMkLst>
            <pc:docMk/>
            <pc:sldMk cId="574516329" sldId="686"/>
            <ac:cxnSpMk id="11" creationId="{4278DD5B-1945-4D98-E09F-B411E2D1FEE6}"/>
          </ac:cxnSpMkLst>
        </pc:cxnChg>
      </pc:sldChg>
      <pc:sldChg chg="addSp modSp new del mod">
        <pc:chgData name="Davide Di Vita" userId="8238969b-7589-49a7-850c-129f052e4e5c" providerId="ADAL" clId="{D8256E83-A0F9-46D3-9408-285A9F0CCBEB}" dt="2023-02-26T17:36:35.840" v="14771" actId="47"/>
        <pc:sldMkLst>
          <pc:docMk/>
          <pc:sldMk cId="741580259" sldId="687"/>
        </pc:sldMkLst>
        <pc:spChg chg="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2" creationId="{5F89FE7B-84AD-45EC-C4F7-00F1AB8A751B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3" creationId="{3A826987-5309-C53B-5812-F0D491EC4E29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4" creationId="{65FF833C-0375-97BD-E97B-4453B5296293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5" creationId="{B994E98A-95F0-758D-23AF-5151557CC499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6" creationId="{A1C923A1-0F64-0928-0C10-99269B055B98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7" creationId="{17AA273E-5029-5DA2-411E-F25836519BFD}"/>
          </ac:spMkLst>
        </pc:spChg>
        <pc:spChg chg="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10" creationId="{1447C54A-A565-AA56-F9B7-4CF1076465CD}"/>
          </ac:spMkLst>
        </pc:spChg>
        <pc:spChg chg="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11" creationId="{F764AD4D-695B-F7E1-6FC2-F281E9888F6B}"/>
          </ac:spMkLst>
        </pc:spChg>
        <pc:spChg chg="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12" creationId="{4E0BA6D7-036F-7BE1-E774-2B7A32767399}"/>
          </ac:spMkLst>
        </pc:spChg>
        <pc:spChg chg="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13" creationId="{F4EC3FFC-2F6F-42F1-E9EA-439F818B3EC8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18" creationId="{842EEA1F-CEAD-B423-C5E4-28565A4A8A03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19" creationId="{63AF152E-22BF-C0B2-DD1B-AB5CE0FDB11E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22" creationId="{872FBDB6-BF83-AEAF-CC00-1114174BF341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23" creationId="{FFF383F6-3F2E-8CA5-8410-3457DBA9A2CF}"/>
          </ac:spMkLst>
        </pc:spChg>
        <pc:spChg chg="add mod">
          <ac:chgData name="Davide Di Vita" userId="8238969b-7589-49a7-850c-129f052e4e5c" providerId="ADAL" clId="{D8256E83-A0F9-46D3-9408-285A9F0CCBEB}" dt="2023-02-26T13:45:43.150" v="14349" actId="2711"/>
          <ac:spMkLst>
            <pc:docMk/>
            <pc:sldMk cId="741580259" sldId="687"/>
            <ac:spMk id="24" creationId="{1B8FE2F5-D6D8-1D07-822A-80D8E5920290}"/>
          </ac:spMkLst>
        </pc:spChg>
        <pc:grpChg chg="add mod">
          <ac:chgData name="Davide Di Vita" userId="8238969b-7589-49a7-850c-129f052e4e5c" providerId="ADAL" clId="{D8256E83-A0F9-46D3-9408-285A9F0CCBEB}" dt="2023-02-26T13:43:56.985" v="14343"/>
          <ac:grpSpMkLst>
            <pc:docMk/>
            <pc:sldMk cId="741580259" sldId="687"/>
            <ac:grpSpMk id="8" creationId="{078BB0AC-AD53-6984-9AC6-3A7CADED2FC4}"/>
          </ac:grpSpMkLst>
        </pc:grpChg>
        <pc:grpChg chg="mod">
          <ac:chgData name="Davide Di Vita" userId="8238969b-7589-49a7-850c-129f052e4e5c" providerId="ADAL" clId="{D8256E83-A0F9-46D3-9408-285A9F0CCBEB}" dt="2023-02-26T13:43:56.985" v="14343"/>
          <ac:grpSpMkLst>
            <pc:docMk/>
            <pc:sldMk cId="741580259" sldId="687"/>
            <ac:grpSpMk id="9" creationId="{A238D23D-6505-33A6-A96C-13476E728F9A}"/>
          </ac:grpSpMkLst>
        </pc:grpChg>
        <pc:picChg chg="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14" creationId="{D75EBF72-A6DF-B336-F152-11676CE6E2AD}"/>
          </ac:picMkLst>
        </pc:picChg>
        <pc:picChg chg="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15" creationId="{10B6AB24-D32A-940B-2BC1-3636FB979304}"/>
          </ac:picMkLst>
        </pc:picChg>
        <pc:picChg chg="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16" creationId="{0FF6102F-920C-21EF-F9B5-9859A8C9C7EB}"/>
          </ac:picMkLst>
        </pc:picChg>
        <pc:picChg chg="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17" creationId="{D4B6E8F8-CFC4-1207-877D-D2837881F85C}"/>
          </ac:picMkLst>
        </pc:picChg>
        <pc:picChg chg="add mod">
          <ac:chgData name="Davide Di Vita" userId="8238969b-7589-49a7-850c-129f052e4e5c" providerId="ADAL" clId="{D8256E83-A0F9-46D3-9408-285A9F0CCBEB}" dt="2023-02-26T16:48:01.152" v="14352" actId="14100"/>
          <ac:picMkLst>
            <pc:docMk/>
            <pc:sldMk cId="741580259" sldId="687"/>
            <ac:picMk id="20" creationId="{18252714-75EB-5CDF-3B26-D22203D2FA5A}"/>
          </ac:picMkLst>
        </pc:picChg>
        <pc:picChg chg="add 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21" creationId="{A1F6ECEE-6618-2A49-DFB1-473B188E971B}"/>
          </ac:picMkLst>
        </pc:picChg>
        <pc:picChg chg="add 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25" creationId="{B9799B6D-C1E5-7DCA-23C2-E2A20B58EF4C}"/>
          </ac:picMkLst>
        </pc:picChg>
        <pc:picChg chg="add 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26" creationId="{1266F745-557E-688F-5C07-2F5CFA2DD9E8}"/>
          </ac:picMkLst>
        </pc:picChg>
        <pc:picChg chg="add 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27" creationId="{467270FB-CF1D-27A8-3F6E-4713365C73D2}"/>
          </ac:picMkLst>
        </pc:picChg>
        <pc:picChg chg="add 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28" creationId="{5908DF73-0552-699F-CF7A-CC43616FE1A5}"/>
          </ac:picMkLst>
        </pc:picChg>
        <pc:picChg chg="add mod">
          <ac:chgData name="Davide Di Vita" userId="8238969b-7589-49a7-850c-129f052e4e5c" providerId="ADAL" clId="{D8256E83-A0F9-46D3-9408-285A9F0CCBEB}" dt="2023-02-26T13:43:56.985" v="14343"/>
          <ac:picMkLst>
            <pc:docMk/>
            <pc:sldMk cId="741580259" sldId="687"/>
            <ac:picMk id="29" creationId="{E5ED5BCA-9CC2-0D19-99EE-0A01F1DF229F}"/>
          </ac:picMkLst>
        </pc:picChg>
      </pc:sldChg>
      <pc:sldChg chg="addSp delSp modSp new mod addCm modCm">
        <pc:chgData name="Davide Di Vita" userId="8238969b-7589-49a7-850c-129f052e4e5c" providerId="ADAL" clId="{D8256E83-A0F9-46D3-9408-285A9F0CCBEB}" dt="2023-02-26T19:17:47.999" v="15915"/>
        <pc:sldMkLst>
          <pc:docMk/>
          <pc:sldMk cId="1792295889" sldId="688"/>
        </pc:sldMkLst>
        <pc:spChg chg="mod">
          <ac:chgData name="Davide Di Vita" userId="8238969b-7589-49a7-850c-129f052e4e5c" providerId="ADAL" clId="{D8256E83-A0F9-46D3-9408-285A9F0CCBEB}" dt="2023-02-26T17:42:56.569" v="14958" actId="20577"/>
          <ac:spMkLst>
            <pc:docMk/>
            <pc:sldMk cId="1792295889" sldId="688"/>
            <ac:spMk id="2" creationId="{FDE66D66-7024-6514-6251-94459B1F1961}"/>
          </ac:spMkLst>
        </pc:spChg>
        <pc:spChg chg="add del mod">
          <ac:chgData name="Davide Di Vita" userId="8238969b-7589-49a7-850c-129f052e4e5c" providerId="ADAL" clId="{D8256E83-A0F9-46D3-9408-285A9F0CCBEB}" dt="2023-02-26T16:55:32.664" v="14376" actId="478"/>
          <ac:spMkLst>
            <pc:docMk/>
            <pc:sldMk cId="1792295889" sldId="688"/>
            <ac:spMk id="3" creationId="{E1400CEF-3A82-D86A-A8FC-3753602B45EE}"/>
          </ac:spMkLst>
        </pc:spChg>
        <pc:spChg chg="add del mod">
          <ac:chgData name="Davide Di Vita" userId="8238969b-7589-49a7-850c-129f052e4e5c" providerId="ADAL" clId="{D8256E83-A0F9-46D3-9408-285A9F0CCBEB}" dt="2023-02-26T16:55:33.455" v="14378" actId="478"/>
          <ac:spMkLst>
            <pc:docMk/>
            <pc:sldMk cId="1792295889" sldId="688"/>
            <ac:spMk id="4" creationId="{487D8A70-FCBA-9E75-CC2F-4D82DF28B528}"/>
          </ac:spMkLst>
        </pc:spChg>
        <pc:spChg chg="add del mod">
          <ac:chgData name="Davide Di Vita" userId="8238969b-7589-49a7-850c-129f052e4e5c" providerId="ADAL" clId="{D8256E83-A0F9-46D3-9408-285A9F0CCBEB}" dt="2023-02-26T16:55:33.832" v="14379" actId="478"/>
          <ac:spMkLst>
            <pc:docMk/>
            <pc:sldMk cId="1792295889" sldId="688"/>
            <ac:spMk id="5" creationId="{7E0B6932-A1C4-3F72-39E5-6CB507BF80AA}"/>
          </ac:spMkLst>
        </pc:spChg>
        <pc:spChg chg="add del mod">
          <ac:chgData name="Davide Di Vita" userId="8238969b-7589-49a7-850c-129f052e4e5c" providerId="ADAL" clId="{D8256E83-A0F9-46D3-9408-285A9F0CCBEB}" dt="2023-02-26T16:55:33.110" v="14377" actId="478"/>
          <ac:spMkLst>
            <pc:docMk/>
            <pc:sldMk cId="1792295889" sldId="688"/>
            <ac:spMk id="6" creationId="{FCFAD56F-6A61-31B6-D7F1-B0B554CD0E17}"/>
          </ac:spMkLst>
        </pc:spChg>
        <pc:spChg chg="mod topLvl">
          <ac:chgData name="Davide Di Vita" userId="8238969b-7589-49a7-850c-129f052e4e5c" providerId="ADAL" clId="{D8256E83-A0F9-46D3-9408-285A9F0CCBEB}" dt="2023-02-26T17:44:49.746" v="15005" actId="164"/>
          <ac:spMkLst>
            <pc:docMk/>
            <pc:sldMk cId="1792295889" sldId="688"/>
            <ac:spMk id="9" creationId="{78F28692-32E9-5462-316E-5B0A602991DC}"/>
          </ac:spMkLst>
        </pc:spChg>
        <pc:spChg chg="mod topLvl">
          <ac:chgData name="Davide Di Vita" userId="8238969b-7589-49a7-850c-129f052e4e5c" providerId="ADAL" clId="{D8256E83-A0F9-46D3-9408-285A9F0CCBEB}" dt="2023-02-26T17:44:53.908" v="15006" actId="164"/>
          <ac:spMkLst>
            <pc:docMk/>
            <pc:sldMk cId="1792295889" sldId="688"/>
            <ac:spMk id="10" creationId="{088570EC-B6F6-5A84-CAEF-263ED6422124}"/>
          </ac:spMkLst>
        </pc:spChg>
        <pc:spChg chg="mod topLvl">
          <ac:chgData name="Davide Di Vita" userId="8238969b-7589-49a7-850c-129f052e4e5c" providerId="ADAL" clId="{D8256E83-A0F9-46D3-9408-285A9F0CCBEB}" dt="2023-02-26T17:44:57.591" v="15007" actId="164"/>
          <ac:spMkLst>
            <pc:docMk/>
            <pc:sldMk cId="1792295889" sldId="688"/>
            <ac:spMk id="11" creationId="{CB78B6DC-ABC4-047D-8703-D35972677E51}"/>
          </ac:spMkLst>
        </pc:spChg>
        <pc:spChg chg="mod topLvl">
          <ac:chgData name="Davide Di Vita" userId="8238969b-7589-49a7-850c-129f052e4e5c" providerId="ADAL" clId="{D8256E83-A0F9-46D3-9408-285A9F0CCBEB}" dt="2023-02-26T17:45:02.489" v="15008" actId="164"/>
          <ac:spMkLst>
            <pc:docMk/>
            <pc:sldMk cId="1792295889" sldId="688"/>
            <ac:spMk id="12" creationId="{7FCDB938-9BF3-2982-5946-C7EB3C854330}"/>
          </ac:spMkLst>
        </pc:spChg>
        <pc:spChg chg="add mod topLvl">
          <ac:chgData name="Davide Di Vita" userId="8238969b-7589-49a7-850c-129f052e4e5c" providerId="ADAL" clId="{D8256E83-A0F9-46D3-9408-285A9F0CCBEB}" dt="2023-02-26T17:52:40.689" v="15027" actId="20577"/>
          <ac:spMkLst>
            <pc:docMk/>
            <pc:sldMk cId="1792295889" sldId="688"/>
            <ac:spMk id="36" creationId="{BD7B30C9-511B-0B85-586A-E4C3461C162A}"/>
          </ac:spMkLst>
        </pc:spChg>
        <pc:spChg chg="add mod topLvl">
          <ac:chgData name="Davide Di Vita" userId="8238969b-7589-49a7-850c-129f052e4e5c" providerId="ADAL" clId="{D8256E83-A0F9-46D3-9408-285A9F0CCBEB}" dt="2023-02-26T18:14:07.973" v="15051" actId="404"/>
          <ac:spMkLst>
            <pc:docMk/>
            <pc:sldMk cId="1792295889" sldId="688"/>
            <ac:spMk id="37" creationId="{63BC46C8-456E-F65A-8401-F66C36893629}"/>
          </ac:spMkLst>
        </pc:spChg>
        <pc:spChg chg="add mod topLvl">
          <ac:chgData name="Davide Di Vita" userId="8238969b-7589-49a7-850c-129f052e4e5c" providerId="ADAL" clId="{D8256E83-A0F9-46D3-9408-285A9F0CCBEB}" dt="2023-02-26T17:44:57.591" v="15007" actId="164"/>
          <ac:spMkLst>
            <pc:docMk/>
            <pc:sldMk cId="1792295889" sldId="688"/>
            <ac:spMk id="38" creationId="{E1A60D57-FFE0-E6A3-75E9-DFD73E1DFBFF}"/>
          </ac:spMkLst>
        </pc:spChg>
        <pc:spChg chg="add mod topLvl">
          <ac:chgData name="Davide Di Vita" userId="8238969b-7589-49a7-850c-129f052e4e5c" providerId="ADAL" clId="{D8256E83-A0F9-46D3-9408-285A9F0CCBEB}" dt="2023-02-26T17:58:04.901" v="15042" actId="20577"/>
          <ac:spMkLst>
            <pc:docMk/>
            <pc:sldMk cId="1792295889" sldId="688"/>
            <ac:spMk id="39" creationId="{99838ED5-6F85-4EB9-62A2-98A97528A018}"/>
          </ac:spMkLst>
        </pc:spChg>
        <pc:spChg chg="add del mod">
          <ac:chgData name="Davide Di Vita" userId="8238969b-7589-49a7-850c-129f052e4e5c" providerId="ADAL" clId="{D8256E83-A0F9-46D3-9408-285A9F0CCBEB}" dt="2023-02-26T17:57:08.997" v="15040" actId="478"/>
          <ac:spMkLst>
            <pc:docMk/>
            <pc:sldMk cId="1792295889" sldId="688"/>
            <ac:spMk id="52" creationId="{565984E6-3EEA-92C0-1414-B159845038C4}"/>
          </ac:spMkLst>
        </pc:spChg>
        <pc:grpChg chg="add del mod">
          <ac:chgData name="Davide Di Vita" userId="8238969b-7589-49a7-850c-129f052e4e5c" providerId="ADAL" clId="{D8256E83-A0F9-46D3-9408-285A9F0CCBEB}" dt="2023-02-26T17:36:45.103" v="14772" actId="165"/>
          <ac:grpSpMkLst>
            <pc:docMk/>
            <pc:sldMk cId="1792295889" sldId="688"/>
            <ac:grpSpMk id="7" creationId="{20FEFEE8-09B2-8CAA-CD7A-B4115C40CF96}"/>
          </ac:grpSpMkLst>
        </pc:grpChg>
        <pc:grpChg chg="del mod topLvl">
          <ac:chgData name="Davide Di Vita" userId="8238969b-7589-49a7-850c-129f052e4e5c" providerId="ADAL" clId="{D8256E83-A0F9-46D3-9408-285A9F0CCBEB}" dt="2023-02-26T17:36:49.856" v="14773" actId="165"/>
          <ac:grpSpMkLst>
            <pc:docMk/>
            <pc:sldMk cId="1792295889" sldId="688"/>
            <ac:grpSpMk id="8" creationId="{CEAF8174-B901-5EEA-126E-9A2DBBE3B5C4}"/>
          </ac:grpSpMkLst>
        </pc:grpChg>
        <pc:grpChg chg="add del mod topLvl">
          <ac:chgData name="Davide Di Vita" userId="8238969b-7589-49a7-850c-129f052e4e5c" providerId="ADAL" clId="{D8256E83-A0F9-46D3-9408-285A9F0CCBEB}" dt="2023-02-26T17:44:09.329" v="14963" actId="165"/>
          <ac:grpSpMkLst>
            <pc:docMk/>
            <pc:sldMk cId="1792295889" sldId="688"/>
            <ac:grpSpMk id="40" creationId="{7B751D91-8060-EBC1-5BA4-7543A45750A4}"/>
          </ac:grpSpMkLst>
        </pc:grpChg>
        <pc:grpChg chg="add del mod topLvl">
          <ac:chgData name="Davide Di Vita" userId="8238969b-7589-49a7-850c-129f052e4e5c" providerId="ADAL" clId="{D8256E83-A0F9-46D3-9408-285A9F0CCBEB}" dt="2023-02-26T17:44:09.329" v="14963" actId="165"/>
          <ac:grpSpMkLst>
            <pc:docMk/>
            <pc:sldMk cId="1792295889" sldId="688"/>
            <ac:grpSpMk id="41" creationId="{33AFED3A-BFE6-7AEB-0EC8-1EE8A4556A9D}"/>
          </ac:grpSpMkLst>
        </pc:grpChg>
        <pc:grpChg chg="add del mod topLvl">
          <ac:chgData name="Davide Di Vita" userId="8238969b-7589-49a7-850c-129f052e4e5c" providerId="ADAL" clId="{D8256E83-A0F9-46D3-9408-285A9F0CCBEB}" dt="2023-02-26T17:44:09.329" v="14963" actId="165"/>
          <ac:grpSpMkLst>
            <pc:docMk/>
            <pc:sldMk cId="1792295889" sldId="688"/>
            <ac:grpSpMk id="42" creationId="{153F6C10-8DD5-CFA6-FA7C-4FE757199800}"/>
          </ac:grpSpMkLst>
        </pc:grpChg>
        <pc:grpChg chg="add del mod topLvl">
          <ac:chgData name="Davide Di Vita" userId="8238969b-7589-49a7-850c-129f052e4e5c" providerId="ADAL" clId="{D8256E83-A0F9-46D3-9408-285A9F0CCBEB}" dt="2023-02-26T17:44:09.329" v="14963" actId="165"/>
          <ac:grpSpMkLst>
            <pc:docMk/>
            <pc:sldMk cId="1792295889" sldId="688"/>
            <ac:grpSpMk id="43" creationId="{EA6EE270-A7FA-F031-9AF5-827FA5ECE19F}"/>
          </ac:grpSpMkLst>
        </pc:grpChg>
        <pc:grpChg chg="add del mod">
          <ac:chgData name="Davide Di Vita" userId="8238969b-7589-49a7-850c-129f052e4e5c" providerId="ADAL" clId="{D8256E83-A0F9-46D3-9408-285A9F0CCBEB}" dt="2023-02-26T17:44:05.549" v="14962" actId="165"/>
          <ac:grpSpMkLst>
            <pc:docMk/>
            <pc:sldMk cId="1792295889" sldId="688"/>
            <ac:grpSpMk id="44" creationId="{CE3ED678-670B-8F60-A066-7FE380C84491}"/>
          </ac:grpSpMkLst>
        </pc:grpChg>
        <pc:grpChg chg="add mod">
          <ac:chgData name="Davide Di Vita" userId="8238969b-7589-49a7-850c-129f052e4e5c" providerId="ADAL" clId="{D8256E83-A0F9-46D3-9408-285A9F0CCBEB}" dt="2023-02-26T17:45:07.516" v="15009" actId="164"/>
          <ac:grpSpMkLst>
            <pc:docMk/>
            <pc:sldMk cId="1792295889" sldId="688"/>
            <ac:grpSpMk id="46" creationId="{67975EDB-244C-9DB8-FE72-461B5EB56474}"/>
          </ac:grpSpMkLst>
        </pc:grpChg>
        <pc:grpChg chg="add mod">
          <ac:chgData name="Davide Di Vita" userId="8238969b-7589-49a7-850c-129f052e4e5c" providerId="ADAL" clId="{D8256E83-A0F9-46D3-9408-285A9F0CCBEB}" dt="2023-02-26T17:45:07.516" v="15009" actId="164"/>
          <ac:grpSpMkLst>
            <pc:docMk/>
            <pc:sldMk cId="1792295889" sldId="688"/>
            <ac:grpSpMk id="47" creationId="{7F43A60A-510F-868B-931B-8858913893C2}"/>
          </ac:grpSpMkLst>
        </pc:grpChg>
        <pc:grpChg chg="add mod">
          <ac:chgData name="Davide Di Vita" userId="8238969b-7589-49a7-850c-129f052e4e5c" providerId="ADAL" clId="{D8256E83-A0F9-46D3-9408-285A9F0CCBEB}" dt="2023-02-26T17:45:07.516" v="15009" actId="164"/>
          <ac:grpSpMkLst>
            <pc:docMk/>
            <pc:sldMk cId="1792295889" sldId="688"/>
            <ac:grpSpMk id="48" creationId="{417C8002-A9E3-4041-BA07-5311AE84CE4C}"/>
          </ac:grpSpMkLst>
        </pc:grpChg>
        <pc:grpChg chg="add mod">
          <ac:chgData name="Davide Di Vita" userId="8238969b-7589-49a7-850c-129f052e4e5c" providerId="ADAL" clId="{D8256E83-A0F9-46D3-9408-285A9F0CCBEB}" dt="2023-02-26T17:45:07.516" v="15009" actId="164"/>
          <ac:grpSpMkLst>
            <pc:docMk/>
            <pc:sldMk cId="1792295889" sldId="688"/>
            <ac:grpSpMk id="49" creationId="{1D4D39A8-DFE9-D051-776F-E3592805FD87}"/>
          </ac:grpSpMkLst>
        </pc:grpChg>
        <pc:grpChg chg="add mod">
          <ac:chgData name="Davide Di Vita" userId="8238969b-7589-49a7-850c-129f052e4e5c" providerId="ADAL" clId="{D8256E83-A0F9-46D3-9408-285A9F0CCBEB}" dt="2023-02-26T17:45:07.516" v="15009" actId="164"/>
          <ac:grpSpMkLst>
            <pc:docMk/>
            <pc:sldMk cId="1792295889" sldId="688"/>
            <ac:grpSpMk id="50" creationId="{48289C78-1F13-6782-2468-475E0B6AD50F}"/>
          </ac:grpSpMkLst>
        </pc:grpChg>
        <pc:picChg chg="mod topLvl">
          <ac:chgData name="Davide Di Vita" userId="8238969b-7589-49a7-850c-129f052e4e5c" providerId="ADAL" clId="{D8256E83-A0F9-46D3-9408-285A9F0CCBEB}" dt="2023-02-26T17:44:53.908" v="15006" actId="164"/>
          <ac:picMkLst>
            <pc:docMk/>
            <pc:sldMk cId="1792295889" sldId="688"/>
            <ac:picMk id="13" creationId="{471E1031-65DD-A0FB-8A71-9A413659CC60}"/>
          </ac:picMkLst>
        </pc:picChg>
        <pc:picChg chg="mod topLvl">
          <ac:chgData name="Davide Di Vita" userId="8238969b-7589-49a7-850c-129f052e4e5c" providerId="ADAL" clId="{D8256E83-A0F9-46D3-9408-285A9F0CCBEB}" dt="2023-02-26T17:44:49.746" v="15005" actId="164"/>
          <ac:picMkLst>
            <pc:docMk/>
            <pc:sldMk cId="1792295889" sldId="688"/>
            <ac:picMk id="14" creationId="{D97CABFF-88AF-79AF-03A4-91499AD3BDB4}"/>
          </ac:picMkLst>
        </pc:picChg>
        <pc:picChg chg="mod topLvl">
          <ac:chgData name="Davide Di Vita" userId="8238969b-7589-49a7-850c-129f052e4e5c" providerId="ADAL" clId="{D8256E83-A0F9-46D3-9408-285A9F0CCBEB}" dt="2023-02-26T17:44:57.591" v="15007" actId="164"/>
          <ac:picMkLst>
            <pc:docMk/>
            <pc:sldMk cId="1792295889" sldId="688"/>
            <ac:picMk id="15" creationId="{2551D4FF-377B-1E97-0727-C9D840008AFF}"/>
          </ac:picMkLst>
        </pc:picChg>
        <pc:picChg chg="mod topLvl">
          <ac:chgData name="Davide Di Vita" userId="8238969b-7589-49a7-850c-129f052e4e5c" providerId="ADAL" clId="{D8256E83-A0F9-46D3-9408-285A9F0CCBEB}" dt="2023-02-26T17:45:02.489" v="15008" actId="164"/>
          <ac:picMkLst>
            <pc:docMk/>
            <pc:sldMk cId="1792295889" sldId="688"/>
            <ac:picMk id="16" creationId="{AE26173A-6BFE-9757-1096-A056A5FE7E1E}"/>
          </ac:picMkLst>
        </pc:picChg>
        <pc:picChg chg="add del mod">
          <ac:chgData name="Davide Di Vita" userId="8238969b-7589-49a7-850c-129f052e4e5c" providerId="ADAL" clId="{D8256E83-A0F9-46D3-9408-285A9F0CCBEB}" dt="2023-02-26T16:57:07.981" v="14388" actId="478"/>
          <ac:picMkLst>
            <pc:docMk/>
            <pc:sldMk cId="1792295889" sldId="688"/>
            <ac:picMk id="17" creationId="{F8F8A4BD-B798-2D0C-3221-E33E205605E7}"/>
          </ac:picMkLst>
        </pc:picChg>
        <pc:picChg chg="add del mod">
          <ac:chgData name="Davide Di Vita" userId="8238969b-7589-49a7-850c-129f052e4e5c" providerId="ADAL" clId="{D8256E83-A0F9-46D3-9408-285A9F0CCBEB}" dt="2023-02-26T17:03:52.211" v="14393" actId="478"/>
          <ac:picMkLst>
            <pc:docMk/>
            <pc:sldMk cId="1792295889" sldId="688"/>
            <ac:picMk id="19" creationId="{FD8D1E7C-4419-7894-98B8-E7780B6EEFB2}"/>
          </ac:picMkLst>
        </pc:picChg>
        <pc:picChg chg="add del mod">
          <ac:chgData name="Davide Di Vita" userId="8238969b-7589-49a7-850c-129f052e4e5c" providerId="ADAL" clId="{D8256E83-A0F9-46D3-9408-285A9F0CCBEB}" dt="2023-02-26T17:16:34.636" v="14452" actId="478"/>
          <ac:picMkLst>
            <pc:docMk/>
            <pc:sldMk cId="1792295889" sldId="688"/>
            <ac:picMk id="21" creationId="{855FAB59-F329-7E9B-946A-12E62811BF43}"/>
          </ac:picMkLst>
        </pc:picChg>
        <pc:picChg chg="add del mod">
          <ac:chgData name="Davide Di Vita" userId="8238969b-7589-49a7-850c-129f052e4e5c" providerId="ADAL" clId="{D8256E83-A0F9-46D3-9408-285A9F0CCBEB}" dt="2023-02-26T17:18:38.321" v="14470" actId="478"/>
          <ac:picMkLst>
            <pc:docMk/>
            <pc:sldMk cId="1792295889" sldId="688"/>
            <ac:picMk id="23" creationId="{3BDCE58A-03EA-14D2-BC85-D67A5930F640}"/>
          </ac:picMkLst>
        </pc:picChg>
        <pc:picChg chg="add del mod">
          <ac:chgData name="Davide Di Vita" userId="8238969b-7589-49a7-850c-129f052e4e5c" providerId="ADAL" clId="{D8256E83-A0F9-46D3-9408-285A9F0CCBEB}" dt="2023-02-26T17:13:54.349" v="14417" actId="478"/>
          <ac:picMkLst>
            <pc:docMk/>
            <pc:sldMk cId="1792295889" sldId="688"/>
            <ac:picMk id="25" creationId="{3BD7E0B8-1722-C32D-9A70-88A287670FBE}"/>
          </ac:picMkLst>
        </pc:picChg>
        <pc:picChg chg="add del mod">
          <ac:chgData name="Davide Di Vita" userId="8238969b-7589-49a7-850c-129f052e4e5c" providerId="ADAL" clId="{D8256E83-A0F9-46D3-9408-285A9F0CCBEB}" dt="2023-02-26T17:33:04.658" v="14723" actId="478"/>
          <ac:picMkLst>
            <pc:docMk/>
            <pc:sldMk cId="1792295889" sldId="688"/>
            <ac:picMk id="27" creationId="{97527AD3-D0CB-639F-C05D-19E012F18391}"/>
          </ac:picMkLst>
        </pc:picChg>
        <pc:picChg chg="add del mod">
          <ac:chgData name="Davide Di Vita" userId="8238969b-7589-49a7-850c-129f052e4e5c" providerId="ADAL" clId="{D8256E83-A0F9-46D3-9408-285A9F0CCBEB}" dt="2023-02-26T17:18:38.321" v="14470" actId="478"/>
          <ac:picMkLst>
            <pc:docMk/>
            <pc:sldMk cId="1792295889" sldId="688"/>
            <ac:picMk id="29" creationId="{E7E72AFE-99F4-8E6B-138D-F4E42DF98DC0}"/>
          </ac:picMkLst>
        </pc:picChg>
        <pc:picChg chg="add del mod">
          <ac:chgData name="Davide Di Vita" userId="8238969b-7589-49a7-850c-129f052e4e5c" providerId="ADAL" clId="{D8256E83-A0F9-46D3-9408-285A9F0CCBEB}" dt="2023-02-26T17:18:38.321" v="14470" actId="478"/>
          <ac:picMkLst>
            <pc:docMk/>
            <pc:sldMk cId="1792295889" sldId="688"/>
            <ac:picMk id="31" creationId="{50B3897B-7E06-270E-DFB0-3FCA820349C5}"/>
          </ac:picMkLst>
        </pc:picChg>
        <pc:picChg chg="add del mod">
          <ac:chgData name="Davide Di Vita" userId="8238969b-7589-49a7-850c-129f052e4e5c" providerId="ADAL" clId="{D8256E83-A0F9-46D3-9408-285A9F0CCBEB}" dt="2023-02-26T17:18:38.321" v="14470" actId="478"/>
          <ac:picMkLst>
            <pc:docMk/>
            <pc:sldMk cId="1792295889" sldId="688"/>
            <ac:picMk id="33" creationId="{FAE93418-6894-FBF3-B382-F8E65051E944}"/>
          </ac:picMkLst>
        </pc:picChg>
        <pc:picChg chg="add del mod">
          <ac:chgData name="Davide Di Vita" userId="8238969b-7589-49a7-850c-129f052e4e5c" providerId="ADAL" clId="{D8256E83-A0F9-46D3-9408-285A9F0CCBEB}" dt="2023-02-26T17:18:38.321" v="14470" actId="478"/>
          <ac:picMkLst>
            <pc:docMk/>
            <pc:sldMk cId="1792295889" sldId="688"/>
            <ac:picMk id="35" creationId="{5CF2EF13-6B4D-2428-8B7A-573321DD9513}"/>
          </ac:picMkLst>
        </pc:picChg>
        <pc:picChg chg="add mod">
          <ac:chgData name="Davide Di Vita" userId="8238969b-7589-49a7-850c-129f052e4e5c" providerId="ADAL" clId="{D8256E83-A0F9-46D3-9408-285A9F0CCBEB}" dt="2023-02-26T17:40:15.726" v="14939" actId="1076"/>
          <ac:picMkLst>
            <pc:docMk/>
            <pc:sldMk cId="1792295889" sldId="688"/>
            <ac:picMk id="45" creationId="{500F2269-72B3-8F2F-5D19-9F439A85EEF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vide Di Vita" userId="8238969b-7589-49a7-850c-129f052e4e5c" providerId="ADAL" clId="{D8256E83-A0F9-46D3-9408-285A9F0CCBEB}" dt="2023-02-26T19:17:47.999" v="15915"/>
              <pc2:cmMkLst xmlns:pc2="http://schemas.microsoft.com/office/powerpoint/2019/9/main/command">
                <pc:docMk/>
                <pc:sldMk cId="1792295889" sldId="688"/>
                <pc2:cmMk id="{5FB320E0-E648-49E2-89EB-E465E95F6C5D}"/>
              </pc2:cmMkLst>
            </pc226:cmChg>
          </p:ext>
        </pc:extLst>
      </pc:sldChg>
      <pc:sldChg chg="new del">
        <pc:chgData name="Davide Di Vita" userId="8238969b-7589-49a7-850c-129f052e4e5c" providerId="ADAL" clId="{D8256E83-A0F9-46D3-9408-285A9F0CCBEB}" dt="2023-02-26T13:45:23.713" v="14346" actId="47"/>
        <pc:sldMkLst>
          <pc:docMk/>
          <pc:sldMk cId="2314468110" sldId="688"/>
        </pc:sldMkLst>
      </pc:sldChg>
      <pc:sldChg chg="addSp delSp modSp new mod">
        <pc:chgData name="Davide Di Vita" userId="8238969b-7589-49a7-850c-129f052e4e5c" providerId="ADAL" clId="{D8256E83-A0F9-46D3-9408-285A9F0CCBEB}" dt="2023-02-28T15:14:06.696" v="20590" actId="20577"/>
        <pc:sldMkLst>
          <pc:docMk/>
          <pc:sldMk cId="2278343322" sldId="689"/>
        </pc:sldMkLst>
        <pc:spChg chg="mod">
          <ac:chgData name="Davide Di Vita" userId="8238969b-7589-49a7-850c-129f052e4e5c" providerId="ADAL" clId="{D8256E83-A0F9-46D3-9408-285A9F0CCBEB}" dt="2023-02-28T14:57:55.184" v="20198" actId="20577"/>
          <ac:spMkLst>
            <pc:docMk/>
            <pc:sldMk cId="2278343322" sldId="689"/>
            <ac:spMk id="2" creationId="{C00CA495-CF16-94B8-0F79-42B06105B28D}"/>
          </ac:spMkLst>
        </pc:spChg>
        <pc:spChg chg="add mod">
          <ac:chgData name="Davide Di Vita" userId="8238969b-7589-49a7-850c-129f052e4e5c" providerId="ADAL" clId="{D8256E83-A0F9-46D3-9408-285A9F0CCBEB}" dt="2023-02-28T15:14:06.696" v="20590" actId="20577"/>
          <ac:spMkLst>
            <pc:docMk/>
            <pc:sldMk cId="2278343322" sldId="689"/>
            <ac:spMk id="5" creationId="{7EBCC564-C4AC-4915-F306-4FBEB04B5B4B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8" creationId="{FF64C912-48A7-B094-8A36-32256C6BC6C5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9" creationId="{80D931BC-A46B-2D6D-448F-EDA15A3C9D6E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10" creationId="{D27B2605-3EA5-F803-8574-9B114E2F61A3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11" creationId="{C4C8DFFD-A875-EA1F-4FD2-844541A7CA96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12" creationId="{9281CC44-25CC-F3C1-BC15-78C35A1CF29E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19" creationId="{AF2949DE-2656-AED8-55DD-156F705D99B7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0" creationId="{C7AD3B40-2DF9-3ABC-8083-0B9B9B4F926E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3" creationId="{1004176C-0823-8971-4D7E-3A9BE17BAE4A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4" creationId="{6B8F4C18-5C68-2177-C24A-A9F1963802A4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5" creationId="{83EA13DE-052B-5599-2D59-103FE175E3D0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6" creationId="{F93ECA07-8755-8D1A-0E78-CCA915CD4628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7" creationId="{7667793A-5003-8F70-068F-D08325928997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8" creationId="{B11C1EF0-643C-0CEE-DEF9-7ACC1F2AD06B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29" creationId="{1D3A7EAC-B746-E358-D1CA-BD1AA2533FF3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2" creationId="{4E0DCEFD-41E8-3CD6-C66B-C3417F8B6666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3" creationId="{9B756C52-7879-6C42-16DB-4725ACEF0471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4" creationId="{3A06CAD0-B5A1-D583-8C4D-9FD078B7F87B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5" creationId="{E7A73827-F6BE-22CD-2948-85B6A010339F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6" creationId="{4443305C-3805-63D3-B09D-AB639A6AC7E0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7" creationId="{ED786406-A7F1-84F0-1AD5-972335E8AB95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39" creationId="{6039FAEE-15A8-E006-1D09-FEE4E1B450CB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40" creationId="{93EFEEBA-0096-221A-C088-B5687177FFE4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41" creationId="{724B5AC4-4128-D586-A619-6B9D4DEA5493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42" creationId="{18BE8EB3-10D7-0049-F48D-954BFB0C0EC5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43" creationId="{5F6953F4-5834-3288-5D5C-365161E3C3AA}"/>
          </ac:spMkLst>
        </pc:spChg>
        <pc:spChg chg="mod topLvl">
          <ac:chgData name="Davide Di Vita" userId="8238969b-7589-49a7-850c-129f052e4e5c" providerId="ADAL" clId="{D8256E83-A0F9-46D3-9408-285A9F0CCBEB}" dt="2023-02-28T15:12:35.397" v="20557" actId="164"/>
          <ac:spMkLst>
            <pc:docMk/>
            <pc:sldMk cId="2278343322" sldId="689"/>
            <ac:spMk id="44" creationId="{8F9A6F99-4326-785E-E614-80F97BD275F2}"/>
          </ac:spMkLst>
        </pc:spChg>
        <pc:spChg chg="add del mod">
          <ac:chgData name="Davide Di Vita" userId="8238969b-7589-49a7-850c-129f052e4e5c" providerId="ADAL" clId="{D8256E83-A0F9-46D3-9408-285A9F0CCBEB}" dt="2023-02-28T14:59:49.878" v="20207" actId="478"/>
          <ac:spMkLst>
            <pc:docMk/>
            <pc:sldMk cId="2278343322" sldId="689"/>
            <ac:spMk id="47" creationId="{4011413B-7ECC-7819-F697-74CAD79BB10D}"/>
          </ac:spMkLst>
        </pc:spChg>
        <pc:grpChg chg="add del mod">
          <ac:chgData name="Davide Di Vita" userId="8238969b-7589-49a7-850c-129f052e4e5c" providerId="ADAL" clId="{D8256E83-A0F9-46D3-9408-285A9F0CCBEB}" dt="2023-02-28T15:08:52.191" v="20475" actId="165"/>
          <ac:grpSpMkLst>
            <pc:docMk/>
            <pc:sldMk cId="2278343322" sldId="689"/>
            <ac:grpSpMk id="6" creationId="{E7CD12B6-1D30-6486-B585-751EEFAFC62C}"/>
          </ac:grpSpMkLst>
        </pc:grpChg>
        <pc:grpChg chg="add mod">
          <ac:chgData name="Davide Di Vita" userId="8238969b-7589-49a7-850c-129f052e4e5c" providerId="ADAL" clId="{D8256E83-A0F9-46D3-9408-285A9F0CCBEB}" dt="2023-02-28T15:12:30.407" v="20556" actId="164"/>
          <ac:grpSpMkLst>
            <pc:docMk/>
            <pc:sldMk cId="2278343322" sldId="689"/>
            <ac:grpSpMk id="55" creationId="{37796AFF-A1ED-AE66-C453-B479ED0DF8FA}"/>
          </ac:grpSpMkLst>
        </pc:grpChg>
        <pc:grpChg chg="add mod">
          <ac:chgData name="Davide Di Vita" userId="8238969b-7589-49a7-850c-129f052e4e5c" providerId="ADAL" clId="{D8256E83-A0F9-46D3-9408-285A9F0CCBEB}" dt="2023-02-28T15:12:35.397" v="20557" actId="164"/>
          <ac:grpSpMkLst>
            <pc:docMk/>
            <pc:sldMk cId="2278343322" sldId="689"/>
            <ac:grpSpMk id="56" creationId="{7C785932-D7C0-CB00-BD15-95B3CA356383}"/>
          </ac:grpSpMkLst>
        </pc:grpChg>
        <pc:picChg chg="add mod">
          <ac:chgData name="Davide Di Vita" userId="8238969b-7589-49a7-850c-129f052e4e5c" providerId="ADAL" clId="{D8256E83-A0F9-46D3-9408-285A9F0CCBEB}" dt="2023-02-28T15:01:42.679" v="20421" actId="1036"/>
          <ac:picMkLst>
            <pc:docMk/>
            <pc:sldMk cId="2278343322" sldId="689"/>
            <ac:picMk id="4" creationId="{D15D6C8D-AD9A-A650-9B30-7B159DE8ECD7}"/>
          </ac:picMkLst>
        </pc:picChg>
        <pc:picChg chg="mod topLvl">
          <ac:chgData name="Davide Di Vita" userId="8238969b-7589-49a7-850c-129f052e4e5c" providerId="ADAL" clId="{D8256E83-A0F9-46D3-9408-285A9F0CCBEB}" dt="2023-02-28T15:12:35.397" v="20557" actId="164"/>
          <ac:picMkLst>
            <pc:docMk/>
            <pc:sldMk cId="2278343322" sldId="689"/>
            <ac:picMk id="7" creationId="{F906A497-3747-CF66-A373-6D132A51932B}"/>
          </ac:picMkLst>
        </pc:pic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13" creationId="{307170AD-008E-A006-6CC7-7AF51DE36BE8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14" creationId="{1635CEB6-7DF0-BC6C-EAE6-C6924321CC78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15" creationId="{C71A0BCD-34EE-8B56-F361-0C44CAEC4D60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16" creationId="{DE240DD6-761E-350D-12D8-BE3711FF82C0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17" creationId="{E214FC23-EE8D-06D8-D122-93127B0CDF0B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18" creationId="{3C927D42-1E3B-F602-34B8-C62606A8E7CF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21" creationId="{3A2B3015-AA0B-5836-89EB-93BA3499ED5F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22" creationId="{919605D1-53EF-55AE-9814-7BA0D35254BB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30" creationId="{A9046629-FE78-24F6-1D2D-F02464C0A0A3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31" creationId="{24EA159A-BD76-7ED7-A654-617A91613189}"/>
          </ac:cxnSpMkLst>
        </pc:cxnChg>
        <pc:cxnChg chg="mod topLvl">
          <ac:chgData name="Davide Di Vita" userId="8238969b-7589-49a7-850c-129f052e4e5c" providerId="ADAL" clId="{D8256E83-A0F9-46D3-9408-285A9F0CCBEB}" dt="2023-02-28T15:12:35.397" v="20557" actId="164"/>
          <ac:cxnSpMkLst>
            <pc:docMk/>
            <pc:sldMk cId="2278343322" sldId="689"/>
            <ac:cxnSpMk id="38" creationId="{859F7196-BEDE-6536-6E94-73E65845516F}"/>
          </ac:cxnSpMkLst>
        </pc:cxnChg>
        <pc:cxnChg chg="del mod">
          <ac:chgData name="Davide Di Vita" userId="8238969b-7589-49a7-850c-129f052e4e5c" providerId="ADAL" clId="{D8256E83-A0F9-46D3-9408-285A9F0CCBEB}" dt="2023-02-28T15:06:57.778" v="20455" actId="478"/>
          <ac:cxnSpMkLst>
            <pc:docMk/>
            <pc:sldMk cId="2278343322" sldId="689"/>
            <ac:cxnSpMk id="45" creationId="{4DA6E2B7-440D-68F7-8A64-AA36FF500E01}"/>
          </ac:cxnSpMkLst>
        </pc:cxnChg>
        <pc:cxnChg chg="del mod">
          <ac:chgData name="Davide Di Vita" userId="8238969b-7589-49a7-850c-129f052e4e5c" providerId="ADAL" clId="{D8256E83-A0F9-46D3-9408-285A9F0CCBEB}" dt="2023-02-28T15:07:00.696" v="20458" actId="478"/>
          <ac:cxnSpMkLst>
            <pc:docMk/>
            <pc:sldMk cId="2278343322" sldId="689"/>
            <ac:cxnSpMk id="46" creationId="{0A6E08D3-8B1B-4A1A-2A3B-F05B890A008B}"/>
          </ac:cxnSpMkLst>
        </pc:cxnChg>
      </pc:sldChg>
      <pc:sldChg chg="addSp delSp modSp add mod">
        <pc:chgData name="Davide Di Vita" userId="8238969b-7589-49a7-850c-129f052e4e5c" providerId="ADAL" clId="{D8256E83-A0F9-46D3-9408-285A9F0CCBEB}" dt="2023-02-27T14:48:34.758" v="17847" actId="1038"/>
        <pc:sldMkLst>
          <pc:docMk/>
          <pc:sldMk cId="3732719902" sldId="690"/>
        </pc:sldMkLst>
        <pc:spChg chg="mod">
          <ac:chgData name="Davide Di Vita" userId="8238969b-7589-49a7-850c-129f052e4e5c" providerId="ADAL" clId="{D8256E83-A0F9-46D3-9408-285A9F0CCBEB}" dt="2023-02-27T14:12:00.089" v="16859" actId="313"/>
          <ac:spMkLst>
            <pc:docMk/>
            <pc:sldMk cId="3732719902" sldId="690"/>
            <ac:spMk id="2" creationId="{839C3A62-DD7E-B65B-8545-688B9E929C7D}"/>
          </ac:spMkLst>
        </pc:spChg>
        <pc:spChg chg="mod">
          <ac:chgData name="Davide Di Vita" userId="8238969b-7589-49a7-850c-129f052e4e5c" providerId="ADAL" clId="{D8256E83-A0F9-46D3-9408-285A9F0CCBEB}" dt="2023-02-27T14:48:25.953" v="17843" actId="20577"/>
          <ac:spMkLst>
            <pc:docMk/>
            <pc:sldMk cId="3732719902" sldId="690"/>
            <ac:spMk id="6" creationId="{2BC1C3E4-59BE-D49E-7281-DB0879009283}"/>
          </ac:spMkLst>
        </pc:spChg>
        <pc:spChg chg="add mod">
          <ac:chgData name="Davide Di Vita" userId="8238969b-7589-49a7-850c-129f052e4e5c" providerId="ADAL" clId="{D8256E83-A0F9-46D3-9408-285A9F0CCBEB}" dt="2023-02-27T14:48:34.758" v="17847" actId="1038"/>
          <ac:spMkLst>
            <pc:docMk/>
            <pc:sldMk cId="3732719902" sldId="690"/>
            <ac:spMk id="7" creationId="{CD102C94-FAA6-E2E3-6339-EF5D2DA3B2ED}"/>
          </ac:spMkLst>
        </pc:spChg>
        <pc:spChg chg="del">
          <ac:chgData name="Davide Di Vita" userId="8238969b-7589-49a7-850c-129f052e4e5c" providerId="ADAL" clId="{D8256E83-A0F9-46D3-9408-285A9F0CCBEB}" dt="2023-02-27T11:01:49.702" v="16762" actId="478"/>
          <ac:spMkLst>
            <pc:docMk/>
            <pc:sldMk cId="3732719902" sldId="690"/>
            <ac:spMk id="9" creationId="{EAEEDB81-EA85-920D-57ED-963BFBD2FED1}"/>
          </ac:spMkLst>
        </pc:spChg>
        <pc:spChg chg="mod topLvl">
          <ac:chgData name="Davide Di Vita" userId="8238969b-7589-49a7-850c-129f052e4e5c" providerId="ADAL" clId="{D8256E83-A0F9-46D3-9408-285A9F0CCBEB}" dt="2023-02-27T14:17:58.734" v="16963"/>
          <ac:spMkLst>
            <pc:docMk/>
            <pc:sldMk cId="3732719902" sldId="690"/>
            <ac:spMk id="15" creationId="{84A56185-5DC2-4E38-0683-336227990C8D}"/>
          </ac:spMkLst>
        </pc:spChg>
        <pc:spChg chg="del mod topLvl">
          <ac:chgData name="Davide Di Vita" userId="8238969b-7589-49a7-850c-129f052e4e5c" providerId="ADAL" clId="{D8256E83-A0F9-46D3-9408-285A9F0CCBEB}" dt="2023-02-27T14:12:37.509" v="16872" actId="478"/>
          <ac:spMkLst>
            <pc:docMk/>
            <pc:sldMk cId="3732719902" sldId="690"/>
            <ac:spMk id="16" creationId="{0FF2750C-1FB8-8B58-86D5-B6FD6367742D}"/>
          </ac:spMkLst>
        </pc:spChg>
        <pc:spChg chg="mod topLvl">
          <ac:chgData name="Davide Di Vita" userId="8238969b-7589-49a7-850c-129f052e4e5c" providerId="ADAL" clId="{D8256E83-A0F9-46D3-9408-285A9F0CCBEB}" dt="2023-02-27T14:25:04.821" v="17154" actId="1036"/>
          <ac:spMkLst>
            <pc:docMk/>
            <pc:sldMk cId="3732719902" sldId="690"/>
            <ac:spMk id="18" creationId="{04AF1661-D7A8-5030-B108-51D72827DBEA}"/>
          </ac:spMkLst>
        </pc:spChg>
        <pc:spChg chg="mod topLvl">
          <ac:chgData name="Davide Di Vita" userId="8238969b-7589-49a7-850c-129f052e4e5c" providerId="ADAL" clId="{D8256E83-A0F9-46D3-9408-285A9F0CCBEB}" dt="2023-02-27T14:24:19.866" v="17134" actId="403"/>
          <ac:spMkLst>
            <pc:docMk/>
            <pc:sldMk cId="3732719902" sldId="690"/>
            <ac:spMk id="20" creationId="{C19C7471-AF70-CE8C-7372-822D521139DF}"/>
          </ac:spMkLst>
        </pc:spChg>
        <pc:spChg chg="del mod topLvl">
          <ac:chgData name="Davide Di Vita" userId="8238969b-7589-49a7-850c-129f052e4e5c" providerId="ADAL" clId="{D8256E83-A0F9-46D3-9408-285A9F0CCBEB}" dt="2023-02-27T14:12:23.177" v="16867" actId="478"/>
          <ac:spMkLst>
            <pc:docMk/>
            <pc:sldMk cId="3732719902" sldId="690"/>
            <ac:spMk id="21" creationId="{D8940CBF-98F1-41A8-7AB4-ADA744742A63}"/>
          </ac:spMkLst>
        </pc:spChg>
        <pc:spChg chg="del mod topLvl">
          <ac:chgData name="Davide Di Vita" userId="8238969b-7589-49a7-850c-129f052e4e5c" providerId="ADAL" clId="{D8256E83-A0F9-46D3-9408-285A9F0CCBEB}" dt="2023-02-27T14:12:40.879" v="16874" actId="478"/>
          <ac:spMkLst>
            <pc:docMk/>
            <pc:sldMk cId="3732719902" sldId="690"/>
            <ac:spMk id="22" creationId="{751BA1D4-1048-43D3-D47E-CD5AE0694DC1}"/>
          </ac:spMkLst>
        </pc:spChg>
        <pc:spChg chg="del mod topLvl">
          <ac:chgData name="Davide Di Vita" userId="8238969b-7589-49a7-850c-129f052e4e5c" providerId="ADAL" clId="{D8256E83-A0F9-46D3-9408-285A9F0CCBEB}" dt="2023-02-27T14:12:43.048" v="16876" actId="478"/>
          <ac:spMkLst>
            <pc:docMk/>
            <pc:sldMk cId="3732719902" sldId="690"/>
            <ac:spMk id="23" creationId="{E85B28F6-4313-373E-2990-DF132F8633BD}"/>
          </ac:spMkLst>
        </pc:spChg>
        <pc:spChg chg="del mod topLvl">
          <ac:chgData name="Davide Di Vita" userId="8238969b-7589-49a7-850c-129f052e4e5c" providerId="ADAL" clId="{D8256E83-A0F9-46D3-9408-285A9F0CCBEB}" dt="2023-02-27T14:12:35.369" v="16870" actId="478"/>
          <ac:spMkLst>
            <pc:docMk/>
            <pc:sldMk cId="3732719902" sldId="690"/>
            <ac:spMk id="25" creationId="{4918BDC7-6387-1EA7-E53D-25627CBF9287}"/>
          </ac:spMkLst>
        </pc:spChg>
        <pc:spChg chg="del mod topLvl">
          <ac:chgData name="Davide Di Vita" userId="8238969b-7589-49a7-850c-129f052e4e5c" providerId="ADAL" clId="{D8256E83-A0F9-46D3-9408-285A9F0CCBEB}" dt="2023-02-27T14:12:25.352" v="16868" actId="478"/>
          <ac:spMkLst>
            <pc:docMk/>
            <pc:sldMk cId="3732719902" sldId="690"/>
            <ac:spMk id="27" creationId="{6EC3B441-088B-14E0-6534-FDF72550428F}"/>
          </ac:spMkLst>
        </pc:spChg>
        <pc:spChg chg="mod topLvl">
          <ac:chgData name="Davide Di Vita" userId="8238969b-7589-49a7-850c-129f052e4e5c" providerId="ADAL" clId="{D8256E83-A0F9-46D3-9408-285A9F0CCBEB}" dt="2023-02-27T14:26:34.539" v="17181" actId="14100"/>
          <ac:spMkLst>
            <pc:docMk/>
            <pc:sldMk cId="3732719902" sldId="690"/>
            <ac:spMk id="28" creationId="{429227CD-5BA5-2872-2384-9A7A40332411}"/>
          </ac:spMkLst>
        </pc:spChg>
        <pc:spChg chg="add mod">
          <ac:chgData name="Davide Di Vita" userId="8238969b-7589-49a7-850c-129f052e4e5c" providerId="ADAL" clId="{D8256E83-A0F9-46D3-9408-285A9F0CCBEB}" dt="2023-02-27T14:24:19.866" v="17134" actId="403"/>
          <ac:spMkLst>
            <pc:docMk/>
            <pc:sldMk cId="3732719902" sldId="690"/>
            <ac:spMk id="29" creationId="{EAD77FBA-0099-89F3-8F30-379F678FBB6F}"/>
          </ac:spMkLst>
        </pc:spChg>
        <pc:spChg chg="add mod">
          <ac:chgData name="Davide Di Vita" userId="8238969b-7589-49a7-850c-129f052e4e5c" providerId="ADAL" clId="{D8256E83-A0F9-46D3-9408-285A9F0CCBEB}" dt="2023-02-27T14:24:48.991" v="17143" actId="1037"/>
          <ac:spMkLst>
            <pc:docMk/>
            <pc:sldMk cId="3732719902" sldId="690"/>
            <ac:spMk id="30" creationId="{0A3851EF-B2ED-DF57-43FC-7CDD6BB6835A}"/>
          </ac:spMkLst>
        </pc:spChg>
        <pc:spChg chg="mod topLvl">
          <ac:chgData name="Davide Di Vita" userId="8238969b-7589-49a7-850c-129f052e4e5c" providerId="ADAL" clId="{D8256E83-A0F9-46D3-9408-285A9F0CCBEB}" dt="2023-02-27T14:26:30.004" v="17180" actId="14100"/>
          <ac:spMkLst>
            <pc:docMk/>
            <pc:sldMk cId="3732719902" sldId="690"/>
            <ac:spMk id="33" creationId="{2AAC9961-B081-B175-EC08-3EA79F15D4D5}"/>
          </ac:spMkLst>
        </pc:spChg>
        <pc:spChg chg="add del mod topLvl">
          <ac:chgData name="Davide Di Vita" userId="8238969b-7589-49a7-850c-129f052e4e5c" providerId="ADAL" clId="{D8256E83-A0F9-46D3-9408-285A9F0CCBEB}" dt="2023-02-27T14:26:11.863" v="17176" actId="1036"/>
          <ac:spMkLst>
            <pc:docMk/>
            <pc:sldMk cId="3732719902" sldId="690"/>
            <ac:spMk id="34" creationId="{40C8FDEE-F07B-0C2D-E2E4-CC7FD3A6752A}"/>
          </ac:spMkLst>
        </pc:spChg>
        <pc:spChg chg="mod topLvl">
          <ac:chgData name="Davide Di Vita" userId="8238969b-7589-49a7-850c-129f052e4e5c" providerId="ADAL" clId="{D8256E83-A0F9-46D3-9408-285A9F0CCBEB}" dt="2023-02-27T14:25:02.790" v="17149" actId="1036"/>
          <ac:spMkLst>
            <pc:docMk/>
            <pc:sldMk cId="3732719902" sldId="690"/>
            <ac:spMk id="36" creationId="{0B30079C-B606-48DC-8D22-1BAAB79618BF}"/>
          </ac:spMkLst>
        </pc:spChg>
        <pc:spChg chg="mod topLvl">
          <ac:chgData name="Davide Di Vita" userId="8238969b-7589-49a7-850c-129f052e4e5c" providerId="ADAL" clId="{D8256E83-A0F9-46D3-9408-285A9F0CCBEB}" dt="2023-02-27T14:24:39.838" v="17139" actId="1036"/>
          <ac:spMkLst>
            <pc:docMk/>
            <pc:sldMk cId="3732719902" sldId="690"/>
            <ac:spMk id="38" creationId="{046C12B9-3218-DC03-92DD-49D3719F69AA}"/>
          </ac:spMkLst>
        </pc:spChg>
        <pc:spChg chg="mod topLvl">
          <ac:chgData name="Davide Di Vita" userId="8238969b-7589-49a7-850c-129f052e4e5c" providerId="ADAL" clId="{D8256E83-A0F9-46D3-9408-285A9F0CCBEB}" dt="2023-02-27T14:24:32.004" v="17136" actId="403"/>
          <ac:spMkLst>
            <pc:docMk/>
            <pc:sldMk cId="3732719902" sldId="690"/>
            <ac:spMk id="39" creationId="{742783ED-C52F-E295-9AF0-F64A55A66E96}"/>
          </ac:spMkLst>
        </pc:spChg>
        <pc:spChg chg="mod topLvl">
          <ac:chgData name="Davide Di Vita" userId="8238969b-7589-49a7-850c-129f052e4e5c" providerId="ADAL" clId="{D8256E83-A0F9-46D3-9408-285A9F0CCBEB}" dt="2023-02-27T14:24:57.613" v="17144" actId="790"/>
          <ac:spMkLst>
            <pc:docMk/>
            <pc:sldMk cId="3732719902" sldId="690"/>
            <ac:spMk id="40" creationId="{5EFCB8B0-7DD7-B168-9680-6F271B33F595}"/>
          </ac:spMkLst>
        </pc:spChg>
        <pc:spChg chg="add mod">
          <ac:chgData name="Davide Di Vita" userId="8238969b-7589-49a7-850c-129f052e4e5c" providerId="ADAL" clId="{D8256E83-A0F9-46D3-9408-285A9F0CCBEB}" dt="2023-02-27T14:26:43.912" v="17186" actId="1035"/>
          <ac:spMkLst>
            <pc:docMk/>
            <pc:sldMk cId="3732719902" sldId="690"/>
            <ac:spMk id="41" creationId="{322397B5-968E-2CA7-AC47-D372D3848498}"/>
          </ac:spMkLst>
        </pc:spChg>
        <pc:spChg chg="add del mod">
          <ac:chgData name="Davide Di Vita" userId="8238969b-7589-49a7-850c-129f052e4e5c" providerId="ADAL" clId="{D8256E83-A0F9-46D3-9408-285A9F0CCBEB}" dt="2023-02-27T14:21:57.976" v="17082" actId="478"/>
          <ac:spMkLst>
            <pc:docMk/>
            <pc:sldMk cId="3732719902" sldId="690"/>
            <ac:spMk id="43" creationId="{693E9333-2FCD-D240-C33B-064FDADD655B}"/>
          </ac:spMkLst>
        </pc:spChg>
        <pc:spChg chg="add mod">
          <ac:chgData name="Davide Di Vita" userId="8238969b-7589-49a7-850c-129f052e4e5c" providerId="ADAL" clId="{D8256E83-A0F9-46D3-9408-285A9F0CCBEB}" dt="2023-02-27T14:24:07.929" v="17133" actId="207"/>
          <ac:spMkLst>
            <pc:docMk/>
            <pc:sldMk cId="3732719902" sldId="690"/>
            <ac:spMk id="49" creationId="{3E089735-8863-950B-7535-E05AA289F31F}"/>
          </ac:spMkLst>
        </pc:spChg>
        <pc:spChg chg="add mod">
          <ac:chgData name="Davide Di Vita" userId="8238969b-7589-49a7-850c-129f052e4e5c" providerId="ADAL" clId="{D8256E83-A0F9-46D3-9408-285A9F0CCBEB}" dt="2023-02-27T14:34:36.591" v="17213" actId="164"/>
          <ac:spMkLst>
            <pc:docMk/>
            <pc:sldMk cId="3732719902" sldId="690"/>
            <ac:spMk id="51" creationId="{72F7E1CD-C5F7-78C3-5B71-86C92315666A}"/>
          </ac:spMkLst>
        </pc:spChg>
        <pc:spChg chg="mod">
          <ac:chgData name="Davide Di Vita" userId="8238969b-7589-49a7-850c-129f052e4e5c" providerId="ADAL" clId="{D8256E83-A0F9-46D3-9408-285A9F0CCBEB}" dt="2023-02-27T14:33:03.736" v="17187"/>
          <ac:spMkLst>
            <pc:docMk/>
            <pc:sldMk cId="3732719902" sldId="690"/>
            <ac:spMk id="54" creationId="{FBFB9C70-DF3D-5555-9A67-63CC64B62A70}"/>
          </ac:spMkLst>
        </pc:spChg>
        <pc:spChg chg="mod">
          <ac:chgData name="Davide Di Vita" userId="8238969b-7589-49a7-850c-129f052e4e5c" providerId="ADAL" clId="{D8256E83-A0F9-46D3-9408-285A9F0CCBEB}" dt="2023-02-27T14:33:03.736" v="17187"/>
          <ac:spMkLst>
            <pc:docMk/>
            <pc:sldMk cId="3732719902" sldId="690"/>
            <ac:spMk id="55" creationId="{34E78204-2D4A-0DD6-825E-A9A5DCD85E6B}"/>
          </ac:spMkLst>
        </pc:spChg>
        <pc:spChg chg="mod">
          <ac:chgData name="Davide Di Vita" userId="8238969b-7589-49a7-850c-129f052e4e5c" providerId="ADAL" clId="{D8256E83-A0F9-46D3-9408-285A9F0CCBEB}" dt="2023-02-27T14:33:03.736" v="17187"/>
          <ac:spMkLst>
            <pc:docMk/>
            <pc:sldMk cId="3732719902" sldId="690"/>
            <ac:spMk id="59" creationId="{6D9B4EBC-BED8-3D83-8F65-7B47327931F9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73" creationId="{4D0D7824-F1C5-E373-FFD5-80AE213FBB5F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85" creationId="{99CCFD29-9D18-612E-7171-8B5FC290F86D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88" creationId="{C2895618-A77E-D406-8E8F-358BEA453674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92" creationId="{B3FA43C1-2BD4-ABDC-CFC3-7CD06FDED97B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04" creationId="{7331E81B-0AC2-1EF4-3794-B9EC91E10DC4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07" creationId="{28E46B12-B385-5518-5495-15EA0B14E4CC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11" creationId="{B3BEE624-1014-7732-99A1-D8CB4D25D4A7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23" creationId="{51F723CA-C196-8B4D-4054-ABC82FD1BB7A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26" creationId="{7C5E538C-DCEA-7C8C-07BA-96C6A8C5A287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30" creationId="{3615248A-526A-BFAA-3339-EA4A5F301311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42" creationId="{9BEB9D83-395B-FFF7-7C2E-622B765A1478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45" creationId="{A69A0304-AC5C-B531-D5B9-78E9D06E36CE}"/>
          </ac:spMkLst>
        </pc:spChg>
        <pc:spChg chg="add del mod topLvl">
          <ac:chgData name="Davide Di Vita" userId="8238969b-7589-49a7-850c-129f052e4e5c" providerId="ADAL" clId="{D8256E83-A0F9-46D3-9408-285A9F0CCBEB}" dt="2023-02-27T14:35:37.487" v="17261" actId="478"/>
          <ac:spMkLst>
            <pc:docMk/>
            <pc:sldMk cId="3732719902" sldId="690"/>
            <ac:spMk id="149" creationId="{5CB1DDB6-493A-008C-68CF-85A743D2E0B7}"/>
          </ac:spMkLst>
        </pc:spChg>
        <pc:spChg chg="add mod topLvl">
          <ac:chgData name="Davide Di Vita" userId="8238969b-7589-49a7-850c-129f052e4e5c" providerId="ADAL" clId="{D8256E83-A0F9-46D3-9408-285A9F0CCBEB}" dt="2023-02-27T14:42:03.496" v="17713" actId="164"/>
          <ac:spMkLst>
            <pc:docMk/>
            <pc:sldMk cId="3732719902" sldId="690"/>
            <ac:spMk id="151" creationId="{940D0D30-0DC6-2DD1-127E-C83F08DA3797}"/>
          </ac:spMkLst>
        </pc:spChg>
        <pc:spChg chg="add mod topLvl">
          <ac:chgData name="Davide Di Vita" userId="8238969b-7589-49a7-850c-129f052e4e5c" providerId="ADAL" clId="{D8256E83-A0F9-46D3-9408-285A9F0CCBEB}" dt="2023-02-27T14:42:03.496" v="17713" actId="164"/>
          <ac:spMkLst>
            <pc:docMk/>
            <pc:sldMk cId="3732719902" sldId="690"/>
            <ac:spMk id="152" creationId="{6F7ED2B2-F9AB-427D-43F8-EB623A1623E8}"/>
          </ac:spMkLst>
        </pc:spChg>
        <pc:spChg chg="add mod topLvl">
          <ac:chgData name="Davide Di Vita" userId="8238969b-7589-49a7-850c-129f052e4e5c" providerId="ADAL" clId="{D8256E83-A0F9-46D3-9408-285A9F0CCBEB}" dt="2023-02-27T14:42:03.496" v="17713" actId="164"/>
          <ac:spMkLst>
            <pc:docMk/>
            <pc:sldMk cId="3732719902" sldId="690"/>
            <ac:spMk id="153" creationId="{36AA698D-26F3-9C93-379B-2F611D5BF755}"/>
          </ac:spMkLst>
        </pc:spChg>
        <pc:spChg chg="add del mod topLvl">
          <ac:chgData name="Davide Di Vita" userId="8238969b-7589-49a7-850c-129f052e4e5c" providerId="ADAL" clId="{D8256E83-A0F9-46D3-9408-285A9F0CCBEB}" dt="2023-02-27T14:37:02.484" v="17296" actId="478"/>
          <ac:spMkLst>
            <pc:docMk/>
            <pc:sldMk cId="3732719902" sldId="690"/>
            <ac:spMk id="154" creationId="{8971EDCE-8482-3EF5-CDF2-8EA20DF91B94}"/>
          </ac:spMkLst>
        </pc:spChg>
        <pc:spChg chg="add mod topLvl">
          <ac:chgData name="Davide Di Vita" userId="8238969b-7589-49a7-850c-129f052e4e5c" providerId="ADAL" clId="{D8256E83-A0F9-46D3-9408-285A9F0CCBEB}" dt="2023-02-27T14:42:03.496" v="17713" actId="164"/>
          <ac:spMkLst>
            <pc:docMk/>
            <pc:sldMk cId="3732719902" sldId="690"/>
            <ac:spMk id="155" creationId="{C71BF76C-B012-DFB4-AA4D-0FAA9D9BB85A}"/>
          </ac:spMkLst>
        </pc:spChg>
        <pc:spChg chg="add mod topLvl">
          <ac:chgData name="Davide Di Vita" userId="8238969b-7589-49a7-850c-129f052e4e5c" providerId="ADAL" clId="{D8256E83-A0F9-46D3-9408-285A9F0CCBEB}" dt="2023-02-27T14:42:03.496" v="17713" actId="164"/>
          <ac:spMkLst>
            <pc:docMk/>
            <pc:sldMk cId="3732719902" sldId="690"/>
            <ac:spMk id="156" creationId="{12E35837-A729-C05E-A493-EB7741953BC4}"/>
          </ac:spMkLst>
        </pc:spChg>
        <pc:spChg chg="mod">
          <ac:chgData name="Davide Di Vita" userId="8238969b-7589-49a7-850c-129f052e4e5c" providerId="ADAL" clId="{D8256E83-A0F9-46D3-9408-285A9F0CCBEB}" dt="2023-02-27T14:41:22.457" v="17606" actId="165"/>
          <ac:spMkLst>
            <pc:docMk/>
            <pc:sldMk cId="3732719902" sldId="690"/>
            <ac:spMk id="160" creationId="{14619311-31A9-71D7-E5E8-8963F76F242A}"/>
          </ac:spMkLst>
        </pc:spChg>
        <pc:spChg chg="add mod topLvl">
          <ac:chgData name="Davide Di Vita" userId="8238969b-7589-49a7-850c-129f052e4e5c" providerId="ADAL" clId="{D8256E83-A0F9-46D3-9408-285A9F0CCBEB}" dt="2023-02-27T14:42:03.496" v="17713" actId="164"/>
          <ac:spMkLst>
            <pc:docMk/>
            <pc:sldMk cId="3732719902" sldId="690"/>
            <ac:spMk id="171" creationId="{18C35A39-F22D-52C0-4AD3-665BD764651F}"/>
          </ac:spMkLst>
        </pc:spChg>
        <pc:spChg chg="mod">
          <ac:chgData name="Davide Di Vita" userId="8238969b-7589-49a7-850c-129f052e4e5c" providerId="ADAL" clId="{D8256E83-A0F9-46D3-9408-285A9F0CCBEB}" dt="2023-02-27T14:43:40.556" v="17727" actId="790"/>
          <ac:spMkLst>
            <pc:docMk/>
            <pc:sldMk cId="3732719902" sldId="690"/>
            <ac:spMk id="177" creationId="{69E8932F-04A6-7036-35A6-E9FFEA4C5219}"/>
          </ac:spMkLst>
        </pc:spChg>
        <pc:grpChg chg="add del mod">
          <ac:chgData name="Davide Di Vita" userId="8238969b-7589-49a7-850c-129f052e4e5c" providerId="ADAL" clId="{D8256E83-A0F9-46D3-9408-285A9F0CCBEB}" dt="2023-02-27T14:12:07.276" v="16861" actId="165"/>
          <ac:grpSpMkLst>
            <pc:docMk/>
            <pc:sldMk cId="3732719902" sldId="690"/>
            <ac:grpSpMk id="12" creationId="{27D6ED87-F0C4-C070-C47D-C73B2C7EE439}"/>
          </ac:grpSpMkLst>
        </pc:grpChg>
        <pc:grpChg chg="del mod topLvl">
          <ac:chgData name="Davide Di Vita" userId="8238969b-7589-49a7-850c-129f052e4e5c" providerId="ADAL" clId="{D8256E83-A0F9-46D3-9408-285A9F0CCBEB}" dt="2023-02-27T14:12:25.352" v="16868" actId="478"/>
          <ac:grpSpMkLst>
            <pc:docMk/>
            <pc:sldMk cId="3732719902" sldId="690"/>
            <ac:grpSpMk id="13" creationId="{7CADD06A-AD35-9AA8-3213-FCDE46316BC4}"/>
          </ac:grpSpMkLst>
        </pc:grpChg>
        <pc:grpChg chg="add mod">
          <ac:chgData name="Davide Di Vita" userId="8238969b-7589-49a7-850c-129f052e4e5c" providerId="ADAL" clId="{D8256E83-A0F9-46D3-9408-285A9F0CCBEB}" dt="2023-02-27T14:45:27.867" v="17807" actId="1036"/>
          <ac:grpSpMkLst>
            <pc:docMk/>
            <pc:sldMk cId="3732719902" sldId="690"/>
            <ac:grpSpMk id="31" creationId="{9BE56A4A-F5C1-54C1-99B9-D4CD9ED7E77B}"/>
          </ac:grpSpMkLst>
        </pc:grpChg>
        <pc:grpChg chg="add del mod">
          <ac:chgData name="Davide Di Vita" userId="8238969b-7589-49a7-850c-129f052e4e5c" providerId="ADAL" clId="{D8256E83-A0F9-46D3-9408-285A9F0CCBEB}" dt="2023-02-27T14:22:37.426" v="17101" actId="165"/>
          <ac:grpSpMkLst>
            <pc:docMk/>
            <pc:sldMk cId="3732719902" sldId="690"/>
            <ac:grpSpMk id="32" creationId="{D4B42FB1-25F1-5817-FC77-D41662D9B427}"/>
          </ac:grpSpMkLst>
        </pc:grpChg>
        <pc:grpChg chg="add mod">
          <ac:chgData name="Davide Di Vita" userId="8238969b-7589-49a7-850c-129f052e4e5c" providerId="ADAL" clId="{D8256E83-A0F9-46D3-9408-285A9F0CCBEB}" dt="2023-02-27T14:34:36.591" v="17213" actId="164"/>
          <ac:grpSpMkLst>
            <pc:docMk/>
            <pc:sldMk cId="3732719902" sldId="690"/>
            <ac:grpSpMk id="50" creationId="{C684FD0D-9CB9-7875-022D-80D8411B30FC}"/>
          </ac:grpSpMkLst>
        </pc:grpChg>
        <pc:grpChg chg="add del mod">
          <ac:chgData name="Davide Di Vita" userId="8238969b-7589-49a7-850c-129f052e4e5c" providerId="ADAL" clId="{D8256E83-A0F9-46D3-9408-285A9F0CCBEB}" dt="2023-02-27T14:34:24.389" v="17199" actId="478"/>
          <ac:grpSpMkLst>
            <pc:docMk/>
            <pc:sldMk cId="3732719902" sldId="690"/>
            <ac:grpSpMk id="52" creationId="{A99C2CF1-FFFE-B50E-61B5-CC8591BC1B8B}"/>
          </ac:grpSpMkLst>
        </pc:grpChg>
        <pc:grpChg chg="mod">
          <ac:chgData name="Davide Di Vita" userId="8238969b-7589-49a7-850c-129f052e4e5c" providerId="ADAL" clId="{D8256E83-A0F9-46D3-9408-285A9F0CCBEB}" dt="2023-02-27T14:33:03.736" v="17187"/>
          <ac:grpSpMkLst>
            <pc:docMk/>
            <pc:sldMk cId="3732719902" sldId="690"/>
            <ac:grpSpMk id="53" creationId="{26AD0658-87A6-9C0B-48D7-C0B680840D67}"/>
          </ac:grpSpMkLst>
        </pc:grpChg>
        <pc:grpChg chg="add del mod">
          <ac:chgData name="Davide Di Vita" userId="8238969b-7589-49a7-850c-129f052e4e5c" providerId="ADAL" clId="{D8256E83-A0F9-46D3-9408-285A9F0CCBEB}" dt="2023-02-27T14:34:24.389" v="17199" actId="478"/>
          <ac:grpSpMkLst>
            <pc:docMk/>
            <pc:sldMk cId="3732719902" sldId="690"/>
            <ac:grpSpMk id="58" creationId="{3DDD4925-0E6D-8509-6D7B-4E1F2DB22A52}"/>
          </ac:grpSpMkLst>
        </pc:grpChg>
        <pc:grpChg chg="mod">
          <ac:chgData name="Davide Di Vita" userId="8238969b-7589-49a7-850c-129f052e4e5c" providerId="ADAL" clId="{D8256E83-A0F9-46D3-9408-285A9F0CCBEB}" dt="2023-02-27T14:33:03.736" v="17187"/>
          <ac:grpSpMkLst>
            <pc:docMk/>
            <pc:sldMk cId="3732719902" sldId="690"/>
            <ac:grpSpMk id="60" creationId="{B763F165-6311-9300-B630-588B873E69CD}"/>
          </ac:grpSpMkLst>
        </pc:grpChg>
        <pc:grpChg chg="add del mod topLvl">
          <ac:chgData name="Davide Di Vita" userId="8238969b-7589-49a7-850c-129f052e4e5c" providerId="ADAL" clId="{D8256E83-A0F9-46D3-9408-285A9F0CCBEB}" dt="2023-02-27T14:35:17.646" v="17256" actId="165"/>
          <ac:grpSpMkLst>
            <pc:docMk/>
            <pc:sldMk cId="3732719902" sldId="690"/>
            <ac:grpSpMk id="70" creationId="{D77F454B-D81C-3619-C869-9C58675FD2A1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71" creationId="{DA129AC9-E6C7-608D-C0C0-3868A6FE6CFB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72" creationId="{6598D9C7-5584-9019-A399-AB00E6CAA8AC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74" creationId="{DFE3D65E-6B4B-E520-F2D2-8D32502F4900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84" creationId="{73198231-6E14-F99F-5E61-A3BF5C1F2508}"/>
          </ac:grpSpMkLst>
        </pc:grpChg>
        <pc:grpChg chg="add del mod topLvl">
          <ac:chgData name="Davide Di Vita" userId="8238969b-7589-49a7-850c-129f052e4e5c" providerId="ADAL" clId="{D8256E83-A0F9-46D3-9408-285A9F0CCBEB}" dt="2023-02-27T14:38:05.162" v="17315" actId="165"/>
          <ac:grpSpMkLst>
            <pc:docMk/>
            <pc:sldMk cId="3732719902" sldId="690"/>
            <ac:grpSpMk id="89" creationId="{F7E37DFE-0CA4-FE85-8E86-7E22132C58DA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90" creationId="{4723C3BB-EF7B-93A6-774E-539D9036DBEE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91" creationId="{FB1F2111-7978-35BC-A05A-CB8C0FAA996B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93" creationId="{B2CAFAFC-C9D9-60D8-1545-1508C0D98D24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03" creationId="{F14F9907-C363-FF38-D3D1-527D2FAF2CDC}"/>
          </ac:grpSpMkLst>
        </pc:grpChg>
        <pc:grpChg chg="add del mod topLvl">
          <ac:chgData name="Davide Di Vita" userId="8238969b-7589-49a7-850c-129f052e4e5c" providerId="ADAL" clId="{D8256E83-A0F9-46D3-9408-285A9F0CCBEB}" dt="2023-02-27T14:37:54.172" v="17312" actId="165"/>
          <ac:grpSpMkLst>
            <pc:docMk/>
            <pc:sldMk cId="3732719902" sldId="690"/>
            <ac:grpSpMk id="108" creationId="{0801BCAD-72DB-E855-A6C9-0CFFBD735864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109" creationId="{477103F0-CCCD-93A2-E12C-6817D515A488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110" creationId="{E0426B82-FF3B-45DE-75CF-60BD35DC25B7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12" creationId="{EBE24D42-F449-DC58-3276-E995B1B52057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22" creationId="{443D9668-B8B2-3252-D347-5034AFD54C40}"/>
          </ac:grpSpMkLst>
        </pc:grpChg>
        <pc:grpChg chg="add del mod topLvl">
          <ac:chgData name="Davide Di Vita" userId="8238969b-7589-49a7-850c-129f052e4e5c" providerId="ADAL" clId="{D8256E83-A0F9-46D3-9408-285A9F0CCBEB}" dt="2023-02-27T14:37:50.251" v="17311" actId="165"/>
          <ac:grpSpMkLst>
            <pc:docMk/>
            <pc:sldMk cId="3732719902" sldId="690"/>
            <ac:grpSpMk id="127" creationId="{65D4DEDF-2D47-C48F-79D9-80300DCB6EFE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128" creationId="{2BA680EF-BD03-CBED-E045-C31367084A15}"/>
          </ac:grpSpMkLst>
        </pc:grpChg>
        <pc:grpChg chg="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129" creationId="{CB83728D-6B59-11A4-4CC6-F589FDAFEB9D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31" creationId="{8C12C6EA-9977-645E-B23F-9B890C44FC28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41" creationId="{093C33B6-D6E9-0BEC-5BD2-ADA209622BD5}"/>
          </ac:grpSpMkLst>
        </pc:grpChg>
        <pc:grpChg chg="add del mod">
          <ac:chgData name="Davide Di Vita" userId="8238969b-7589-49a7-850c-129f052e4e5c" providerId="ADAL" clId="{D8256E83-A0F9-46D3-9408-285A9F0CCBEB}" dt="2023-02-27T14:35:03.918" v="17255" actId="165"/>
          <ac:grpSpMkLst>
            <pc:docMk/>
            <pc:sldMk cId="3732719902" sldId="690"/>
            <ac:grpSpMk id="157" creationId="{964F25CB-CE9E-0170-7A11-EE5A4B1A547B}"/>
          </ac:grpSpMkLst>
        </pc:grpChg>
        <pc:grpChg chg="add mod">
          <ac:chgData name="Davide Di Vita" userId="8238969b-7589-49a7-850c-129f052e4e5c" providerId="ADAL" clId="{D8256E83-A0F9-46D3-9408-285A9F0CCBEB}" dt="2023-02-27T14:45:27.867" v="17807" actId="1036"/>
          <ac:grpSpMkLst>
            <pc:docMk/>
            <pc:sldMk cId="3732719902" sldId="690"/>
            <ac:grpSpMk id="158" creationId="{E23C9B84-71BD-D4B8-0327-8F59B5417F99}"/>
          </ac:grpSpMkLst>
        </pc:grpChg>
        <pc:grpChg chg="add 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159" creationId="{F07A96C8-B06D-0DAA-3471-C58450D73F69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61" creationId="{E1302220-FA65-7862-2B6F-6B3A310FCDE7}"/>
          </ac:grpSpMkLst>
        </pc:grpChg>
        <pc:grpChg chg="mod">
          <ac:chgData name="Davide Di Vita" userId="8238969b-7589-49a7-850c-129f052e4e5c" providerId="ADAL" clId="{D8256E83-A0F9-46D3-9408-285A9F0CCBEB}" dt="2023-02-27T14:38:01.137" v="17314" actId="338"/>
          <ac:grpSpMkLst>
            <pc:docMk/>
            <pc:sldMk cId="3732719902" sldId="690"/>
            <ac:grpSpMk id="172" creationId="{EFD1412A-EA8C-82A6-9711-AB98760C3B4C}"/>
          </ac:grpSpMkLst>
        </pc:grpChg>
        <pc:grpChg chg="mod">
          <ac:chgData name="Davide Di Vita" userId="8238969b-7589-49a7-850c-129f052e4e5c" providerId="ADAL" clId="{D8256E83-A0F9-46D3-9408-285A9F0CCBEB}" dt="2023-02-27T14:38:01.137" v="17314" actId="338"/>
          <ac:grpSpMkLst>
            <pc:docMk/>
            <pc:sldMk cId="3732719902" sldId="690"/>
            <ac:grpSpMk id="173" creationId="{CB66BD70-5E76-2A2D-7D4E-5636839C0C01}"/>
          </ac:grpSpMkLst>
        </pc:grpChg>
        <pc:grpChg chg="mod">
          <ac:chgData name="Davide Di Vita" userId="8238969b-7589-49a7-850c-129f052e4e5c" providerId="ADAL" clId="{D8256E83-A0F9-46D3-9408-285A9F0CCBEB}" dt="2023-02-27T14:38:01.137" v="17314" actId="338"/>
          <ac:grpSpMkLst>
            <pc:docMk/>
            <pc:sldMk cId="3732719902" sldId="690"/>
            <ac:grpSpMk id="174" creationId="{0B097FA2-989A-9B3C-F3C9-1F0E4F81C5B3}"/>
          </ac:grpSpMkLst>
        </pc:grpChg>
        <pc:grpChg chg="add mod">
          <ac:chgData name="Davide Di Vita" userId="8238969b-7589-49a7-850c-129f052e4e5c" providerId="ADAL" clId="{D8256E83-A0F9-46D3-9408-285A9F0CCBEB}" dt="2023-02-27T14:38:01.137" v="17314" actId="338"/>
          <ac:grpSpMkLst>
            <pc:docMk/>
            <pc:sldMk cId="3732719902" sldId="690"/>
            <ac:grpSpMk id="175" creationId="{698349D5-C720-CCF0-D288-85FF1461A642}"/>
          </ac:grpSpMkLst>
        </pc:grpChg>
        <pc:grpChg chg="add mod topLvl">
          <ac:chgData name="Davide Di Vita" userId="8238969b-7589-49a7-850c-129f052e4e5c" providerId="ADAL" clId="{D8256E83-A0F9-46D3-9408-285A9F0CCBEB}" dt="2023-02-27T14:42:03.496" v="17713" actId="164"/>
          <ac:grpSpMkLst>
            <pc:docMk/>
            <pc:sldMk cId="3732719902" sldId="690"/>
            <ac:grpSpMk id="176" creationId="{38CBB762-88D1-89BA-ADC4-C305605BDC18}"/>
          </ac:grpSpMkLst>
        </pc:grpChg>
        <pc:grpChg chg="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78" creationId="{54602EC0-1383-4178-1C85-9ABD4B0678C6}"/>
          </ac:grpSpMkLst>
        </pc:grpChg>
        <pc:grpChg chg="add del mod">
          <ac:chgData name="Davide Di Vita" userId="8238969b-7589-49a7-850c-129f052e4e5c" providerId="ADAL" clId="{D8256E83-A0F9-46D3-9408-285A9F0CCBEB}" dt="2023-02-27T14:41:22.457" v="17606" actId="165"/>
          <ac:grpSpMkLst>
            <pc:docMk/>
            <pc:sldMk cId="3732719902" sldId="690"/>
            <ac:grpSpMk id="188" creationId="{CA1D3A43-5635-623A-B120-B2A74007B220}"/>
          </ac:grpSpMkLst>
        </pc:grpChg>
        <pc:grpChg chg="add mod">
          <ac:chgData name="Davide Di Vita" userId="8238969b-7589-49a7-850c-129f052e4e5c" providerId="ADAL" clId="{D8256E83-A0F9-46D3-9408-285A9F0CCBEB}" dt="2023-02-27T14:45:35.416" v="17809" actId="1076"/>
          <ac:grpSpMkLst>
            <pc:docMk/>
            <pc:sldMk cId="3732719902" sldId="690"/>
            <ac:grpSpMk id="191" creationId="{54270322-CFE9-D8BC-FB83-95698D1E4605}"/>
          </ac:grpSpMkLst>
        </pc:grpChg>
        <pc:picChg chg="del">
          <ac:chgData name="Davide Di Vita" userId="8238969b-7589-49a7-850c-129f052e4e5c" providerId="ADAL" clId="{D8256E83-A0F9-46D3-9408-285A9F0CCBEB}" dt="2023-02-27T11:01:48.047" v="16759" actId="478"/>
          <ac:picMkLst>
            <pc:docMk/>
            <pc:sldMk cId="3732719902" sldId="690"/>
            <ac:picMk id="3" creationId="{E324D50F-CA1C-9D9C-AB98-5D93615A1A22}"/>
          </ac:picMkLst>
        </pc:picChg>
        <pc:picChg chg="del">
          <ac:chgData name="Davide Di Vita" userId="8238969b-7589-49a7-850c-129f052e4e5c" providerId="ADAL" clId="{D8256E83-A0F9-46D3-9408-285A9F0CCBEB}" dt="2023-02-27T11:01:48.373" v="16760" actId="478"/>
          <ac:picMkLst>
            <pc:docMk/>
            <pc:sldMk cId="3732719902" sldId="690"/>
            <ac:picMk id="4" creationId="{F1DEFE5B-5B88-133F-DE02-C7E29EB80371}"/>
          </ac:picMkLst>
        </pc:picChg>
        <pc:picChg chg="del">
          <ac:chgData name="Davide Di Vita" userId="8238969b-7589-49a7-850c-129f052e4e5c" providerId="ADAL" clId="{D8256E83-A0F9-46D3-9408-285A9F0CCBEB}" dt="2023-02-27T11:01:48.718" v="16761" actId="478"/>
          <ac:picMkLst>
            <pc:docMk/>
            <pc:sldMk cId="3732719902" sldId="690"/>
            <ac:picMk id="5" creationId="{FDF1F2DD-B732-5740-9A8E-9D37515A8EA5}"/>
          </ac:picMkLst>
        </pc:picChg>
        <pc:picChg chg="mod">
          <ac:chgData name="Davide Di Vita" userId="8238969b-7589-49a7-850c-129f052e4e5c" providerId="ADAL" clId="{D8256E83-A0F9-46D3-9408-285A9F0CCBEB}" dt="2023-02-27T14:45:17.540" v="17776" actId="1037"/>
          <ac:picMkLst>
            <pc:docMk/>
            <pc:sldMk cId="3732719902" sldId="690"/>
            <ac:picMk id="8" creationId="{1B09FAB9-FD2C-FF91-B229-0CAB7D3CA705}"/>
          </ac:picMkLst>
        </pc:picChg>
        <pc:picChg chg="add mod">
          <ac:chgData name="Davide Di Vita" userId="8238969b-7589-49a7-850c-129f052e4e5c" providerId="ADAL" clId="{D8256E83-A0F9-46D3-9408-285A9F0CCBEB}" dt="2023-02-27T14:45:22.826" v="17794" actId="1037"/>
          <ac:picMkLst>
            <pc:docMk/>
            <pc:sldMk cId="3732719902" sldId="690"/>
            <ac:picMk id="11" creationId="{454C26F5-2E94-39CF-1ECD-89969B7B8AF1}"/>
          </ac:picMkLst>
        </pc:picChg>
        <pc:picChg chg="add mod">
          <ac:chgData name="Davide Di Vita" userId="8238969b-7589-49a7-850c-129f052e4e5c" providerId="ADAL" clId="{D8256E83-A0F9-46D3-9408-285A9F0CCBEB}" dt="2023-02-27T14:45:30.693" v="17808" actId="1076"/>
          <ac:picMkLst>
            <pc:docMk/>
            <pc:sldMk cId="3732719902" sldId="690"/>
            <ac:picMk id="192" creationId="{332BA6F8-54DF-7D2E-9FA4-202C7EF9BC43}"/>
          </ac:picMkLst>
        </pc:picChg>
        <pc:cxnChg chg="del mod topLvl">
          <ac:chgData name="Davide Di Vita" userId="8238969b-7589-49a7-850c-129f052e4e5c" providerId="ADAL" clId="{D8256E83-A0F9-46D3-9408-285A9F0CCBEB}" dt="2023-02-27T14:12:41.919" v="16875" actId="478"/>
          <ac:cxnSpMkLst>
            <pc:docMk/>
            <pc:sldMk cId="3732719902" sldId="690"/>
            <ac:cxnSpMk id="14" creationId="{D245864F-3E55-DA43-CE03-12426A1AAE50}"/>
          </ac:cxnSpMkLst>
        </pc:cxnChg>
        <pc:cxnChg chg="mod topLvl">
          <ac:chgData name="Davide Di Vita" userId="8238969b-7589-49a7-850c-129f052e4e5c" providerId="ADAL" clId="{D8256E83-A0F9-46D3-9408-285A9F0CCBEB}" dt="2023-02-27T14:17:58.734" v="16963"/>
          <ac:cxnSpMkLst>
            <pc:docMk/>
            <pc:sldMk cId="3732719902" sldId="690"/>
            <ac:cxnSpMk id="17" creationId="{79E9B177-4BE6-B344-1991-34C243411BC3}"/>
          </ac:cxnSpMkLst>
        </pc:cxnChg>
        <pc:cxnChg chg="mod topLvl">
          <ac:chgData name="Davide Di Vita" userId="8238969b-7589-49a7-850c-129f052e4e5c" providerId="ADAL" clId="{D8256E83-A0F9-46D3-9408-285A9F0CCBEB}" dt="2023-02-27T14:17:58.734" v="16963"/>
          <ac:cxnSpMkLst>
            <pc:docMk/>
            <pc:sldMk cId="3732719902" sldId="690"/>
            <ac:cxnSpMk id="19" creationId="{1B7FC6B3-2E37-642E-DE84-9AA788CB9BDD}"/>
          </ac:cxnSpMkLst>
        </pc:cxnChg>
        <pc:cxnChg chg="del mod topLvl">
          <ac:chgData name="Davide Di Vita" userId="8238969b-7589-49a7-850c-129f052e4e5c" providerId="ADAL" clId="{D8256E83-A0F9-46D3-9408-285A9F0CCBEB}" dt="2023-02-27T14:12:36.722" v="16871" actId="478"/>
          <ac:cxnSpMkLst>
            <pc:docMk/>
            <pc:sldMk cId="3732719902" sldId="690"/>
            <ac:cxnSpMk id="24" creationId="{E4D2F485-08E7-6F7E-266E-2837AB8961DD}"/>
          </ac:cxnSpMkLst>
        </pc:cxnChg>
        <pc:cxnChg chg="del mod topLvl">
          <ac:chgData name="Davide Di Vita" userId="8238969b-7589-49a7-850c-129f052e4e5c" providerId="ADAL" clId="{D8256E83-A0F9-46D3-9408-285A9F0CCBEB}" dt="2023-02-27T14:12:39.162" v="16873" actId="478"/>
          <ac:cxnSpMkLst>
            <pc:docMk/>
            <pc:sldMk cId="3732719902" sldId="690"/>
            <ac:cxnSpMk id="26" creationId="{31F38F81-313C-BB5B-F06F-C8BED705B918}"/>
          </ac:cxnSpMkLst>
        </pc:cxnChg>
        <pc:cxnChg chg="mod topLvl">
          <ac:chgData name="Davide Di Vita" userId="8238969b-7589-49a7-850c-129f052e4e5c" providerId="ADAL" clId="{D8256E83-A0F9-46D3-9408-285A9F0CCBEB}" dt="2023-02-27T14:23:44.188" v="17131" actId="164"/>
          <ac:cxnSpMkLst>
            <pc:docMk/>
            <pc:sldMk cId="3732719902" sldId="690"/>
            <ac:cxnSpMk id="35" creationId="{28C88FC2-A7FA-230F-55D2-49EEA7E8F5F4}"/>
          </ac:cxnSpMkLst>
        </pc:cxnChg>
        <pc:cxnChg chg="mod topLvl">
          <ac:chgData name="Davide Di Vita" userId="8238969b-7589-49a7-850c-129f052e4e5c" providerId="ADAL" clId="{D8256E83-A0F9-46D3-9408-285A9F0CCBEB}" dt="2023-02-27T14:23:44.188" v="17131" actId="164"/>
          <ac:cxnSpMkLst>
            <pc:docMk/>
            <pc:sldMk cId="3732719902" sldId="690"/>
            <ac:cxnSpMk id="37" creationId="{37353580-6A40-A4FB-54A6-920C17B9E253}"/>
          </ac:cxnSpMkLst>
        </pc:cxnChg>
        <pc:cxnChg chg="add del mod">
          <ac:chgData name="Davide Di Vita" userId="8238969b-7589-49a7-850c-129f052e4e5c" providerId="ADAL" clId="{D8256E83-A0F9-46D3-9408-285A9F0CCBEB}" dt="2023-02-27T14:21:59.007" v="17083" actId="478"/>
          <ac:cxnSpMkLst>
            <pc:docMk/>
            <pc:sldMk cId="3732719902" sldId="690"/>
            <ac:cxnSpMk id="42" creationId="{12C597C8-76C3-2E61-4401-6AD1F39B4EC4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56" creationId="{C45C0479-D576-5D32-0613-8F520B810A93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57" creationId="{9A7BF7DD-A75B-AE16-684B-5CF76A3EBEB1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1" creationId="{9AA3C219-4807-C59C-FA4A-8A04625971EE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2" creationId="{F568C6C9-6941-27C2-CC5D-FCFA374622C3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3" creationId="{2725859F-1327-BE12-DB48-5EFF9D75EFA3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4" creationId="{D8DC872E-813D-6C8D-4C12-93FA2E9F302A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5" creationId="{F55FD5E6-9D06-AA00-3F71-1AB6838EB936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6" creationId="{5DACCE80-CEFA-5F49-58AF-A3A949E16626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7" creationId="{BD05E4B7-FF71-EA98-E0A3-728D50490B18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8" creationId="{2E193C2B-C2D0-1622-3575-7ED9E06F1F14}"/>
          </ac:cxnSpMkLst>
        </pc:cxnChg>
        <pc:cxnChg chg="mod">
          <ac:chgData name="Davide Di Vita" userId="8238969b-7589-49a7-850c-129f052e4e5c" providerId="ADAL" clId="{D8256E83-A0F9-46D3-9408-285A9F0CCBEB}" dt="2023-02-27T14:33:03.736" v="17187"/>
          <ac:cxnSpMkLst>
            <pc:docMk/>
            <pc:sldMk cId="3732719902" sldId="690"/>
            <ac:cxnSpMk id="69" creationId="{6725BEB8-EE4B-FC1D-46FD-74A384E9121B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75" creationId="{A1736F66-49BB-765F-B4CD-8E4BBAF382C9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76" creationId="{1321FC87-A5B4-0494-0FCD-1FE20F9E6273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77" creationId="{06CFAAD6-5EC9-878E-666B-763A58D564F7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78" creationId="{DB08A664-858D-95D4-2059-9787B121DD94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79" creationId="{CCE1248B-6309-363F-43CC-FA3C4CD54F9A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80" creationId="{08A32A2F-91B8-40EB-B9C9-A04E085F2D86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81" creationId="{80EF47A6-D73D-1BF7-B064-3D00520D105E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82" creationId="{5DDC5B4D-03B0-73D2-5836-D5D1E175EE5F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83" creationId="{EB815BEE-3FC7-E15C-7D94-83C7C9B5DDF9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86" creationId="{AE8774E1-4CE7-101E-D7D2-A9E13E23431E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87" creationId="{DB275DE1-8124-1995-C7B4-6F07BCDC16E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94" creationId="{EBA52841-67FD-92A7-E1EE-09BA92C5515A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95" creationId="{28A913D3-1B48-5925-E8F2-BF00C58F06E9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96" creationId="{80110A88-ADA8-9D39-2BFA-6C023DD8494D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97" creationId="{AA0C78E8-58D7-8E5D-6425-CF4713B0EC4F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98" creationId="{7984AED2-F7B3-D9E9-025B-3279DF970210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99" creationId="{9EF3886F-1849-3214-334F-3B016DD95CF3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00" creationId="{AE5B6F68-FE51-DE1A-C4A1-EB1909960D1D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01" creationId="{855CE3A8-48BF-8ADA-D66E-CBDA4867F505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02" creationId="{1AA77103-94E1-EDD9-4B51-C4626BE77215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05" creationId="{3E8DDE70-492C-1053-D259-332C21B4B20F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06" creationId="{413A6EC6-B50A-75FD-9B35-37F255470626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3" creationId="{4AFE9CE4-B7A3-7267-2A57-997A710D6A5F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4" creationId="{4F3541B2-B154-0E9B-9B26-5E30BCB53A4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5" creationId="{9EF1FF12-B42A-CA1E-315A-24ECB223A67B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6" creationId="{776828AF-59F2-5425-E4BC-E5441B16135C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7" creationId="{36BE5003-C775-7790-D149-F1A695D9FD6F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8" creationId="{4A24822B-4F5E-7C6A-8060-9C14E4BFCB53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19" creationId="{82BD40DC-312F-5434-C3F8-A17378FDDDEA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20" creationId="{B1ABD42A-F84D-F270-1FF9-F51E7964B25A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21" creationId="{9A7B2864-70E9-20F2-F688-C45DA5AEC169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24" creationId="{3C1AAA94-80C3-B6F2-98D4-659FBB47530D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25" creationId="{DC563764-BE17-52E1-69F3-BCACA2F4D717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2" creationId="{B8DB369F-999C-17D6-D119-D0B2FD5F0F37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3" creationId="{158A4AFA-2AEB-6082-6966-64F1F5E2616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4" creationId="{E3F3943D-1D5C-5D62-710F-751E5DA06B59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5" creationId="{60922687-1C88-2F76-A4C7-1A158A59FEFB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6" creationId="{3E70C6C6-E54B-042F-3C89-325B0F875C32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7" creationId="{31E691C6-C12E-F007-DCA5-D5A0FD894C49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8" creationId="{6C4CEB7A-8F14-423E-1561-FAA1C9710693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39" creationId="{5C85FA55-C426-687F-840A-361F23168F34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40" creationId="{B3BF9A55-BDFA-8AE6-A898-580EC6E6722D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43" creationId="{C99BE6AD-FCF8-2739-74F2-4D0B0CC2421D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44" creationId="{A0AC711C-134B-071E-B58D-639973331BB4}"/>
          </ac:cxnSpMkLst>
        </pc:cxnChg>
        <pc:cxnChg chg="add mod topLvl">
          <ac:chgData name="Davide Di Vita" userId="8238969b-7589-49a7-850c-129f052e4e5c" providerId="ADAL" clId="{D8256E83-A0F9-46D3-9408-285A9F0CCBEB}" dt="2023-02-27T14:42:03.496" v="17713" actId="164"/>
          <ac:cxnSpMkLst>
            <pc:docMk/>
            <pc:sldMk cId="3732719902" sldId="690"/>
            <ac:cxnSpMk id="146" creationId="{1F932E95-2B08-1E74-E7D9-D9A1D6F29329}"/>
          </ac:cxnSpMkLst>
        </pc:cxnChg>
        <pc:cxnChg chg="add mod topLvl">
          <ac:chgData name="Davide Di Vita" userId="8238969b-7589-49a7-850c-129f052e4e5c" providerId="ADAL" clId="{D8256E83-A0F9-46D3-9408-285A9F0CCBEB}" dt="2023-02-27T14:42:03.496" v="17713" actId="164"/>
          <ac:cxnSpMkLst>
            <pc:docMk/>
            <pc:sldMk cId="3732719902" sldId="690"/>
            <ac:cxnSpMk id="147" creationId="{01D49848-EA8D-A2B7-D1F4-D56D17C49832}"/>
          </ac:cxnSpMkLst>
        </pc:cxnChg>
        <pc:cxnChg chg="add mod topLvl">
          <ac:chgData name="Davide Di Vita" userId="8238969b-7589-49a7-850c-129f052e4e5c" providerId="ADAL" clId="{D8256E83-A0F9-46D3-9408-285A9F0CCBEB}" dt="2023-02-27T14:42:03.496" v="17713" actId="164"/>
          <ac:cxnSpMkLst>
            <pc:docMk/>
            <pc:sldMk cId="3732719902" sldId="690"/>
            <ac:cxnSpMk id="148" creationId="{DC8D0DC4-0F26-ED45-16B0-C9C607F99A1D}"/>
          </ac:cxnSpMkLst>
        </pc:cxnChg>
        <pc:cxnChg chg="add mod topLvl">
          <ac:chgData name="Davide Di Vita" userId="8238969b-7589-49a7-850c-129f052e4e5c" providerId="ADAL" clId="{D8256E83-A0F9-46D3-9408-285A9F0CCBEB}" dt="2023-02-27T14:42:03.496" v="17713" actId="164"/>
          <ac:cxnSpMkLst>
            <pc:docMk/>
            <pc:sldMk cId="3732719902" sldId="690"/>
            <ac:cxnSpMk id="150" creationId="{8DE461D4-CA4F-FE50-56AA-1948489B1D52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2" creationId="{6DBB950A-227A-1CB0-FC41-F86555D82F9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3" creationId="{31E36F3E-E5C9-E636-9FC9-243D9EC55870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4" creationId="{E0641C79-E6FC-4DF3-68E6-3597D07BACE5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5" creationId="{CF8C0B19-5DC3-6436-C85C-53AD473209C5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6" creationId="{96FFB52F-3726-B3E3-8344-1EDFF75B5E23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7" creationId="{DFA10B6E-748B-8EB0-C60A-7D7188BD7FD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8" creationId="{04421C08-DE2A-F0E7-12AD-F05ACB9DCE28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69" creationId="{660AD189-A33E-CFCA-5393-D0FF58F7C0C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70" creationId="{EE5B3A8B-0107-B0DC-A42D-788967002F4B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79" creationId="{98940693-8F54-1E30-F866-E15BF570F94A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0" creationId="{89FE5B4C-1037-B69A-97B2-593994F4E1FF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1" creationId="{44DD0281-AD26-7BB8-6155-05B937D6A354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2" creationId="{581122E5-7309-5A94-49FA-DD85D71902B1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3" creationId="{F421E4BE-A48E-30B1-3590-BAB68DBBF778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4" creationId="{132A47BB-DC34-DE23-8552-B0E06C868A12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5" creationId="{18F2A772-63EF-8014-FC33-BCB23E24B21A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6" creationId="{B5705790-D1F2-E343-2D97-900D27CC9DC8}"/>
          </ac:cxnSpMkLst>
        </pc:cxnChg>
        <pc:cxnChg chg="mod">
          <ac:chgData name="Davide Di Vita" userId="8238969b-7589-49a7-850c-129f052e4e5c" providerId="ADAL" clId="{D8256E83-A0F9-46D3-9408-285A9F0CCBEB}" dt="2023-02-27T14:41:22.457" v="17606" actId="165"/>
          <ac:cxnSpMkLst>
            <pc:docMk/>
            <pc:sldMk cId="3732719902" sldId="690"/>
            <ac:cxnSpMk id="187" creationId="{9BA816B8-FEB6-E2B6-DAF7-3BFA94257506}"/>
          </ac:cxnSpMkLst>
        </pc:cxnChg>
      </pc:sldChg>
      <pc:sldChg chg="addSp modSp new del">
        <pc:chgData name="Davide Di Vita" userId="8238969b-7589-49a7-850c-129f052e4e5c" providerId="ADAL" clId="{D8256E83-A0F9-46D3-9408-285A9F0CCBEB}" dt="2023-02-28T13:22:47.424" v="19824" actId="47"/>
        <pc:sldMkLst>
          <pc:docMk/>
          <pc:sldMk cId="1243581164" sldId="691"/>
        </pc:sldMkLst>
        <pc:spChg chg="add mod">
          <ac:chgData name="Davide Di Vita" userId="8238969b-7589-49a7-850c-129f052e4e5c" providerId="ADAL" clId="{D8256E83-A0F9-46D3-9408-285A9F0CCBEB}" dt="2023-02-27T14:57:21.184" v="17855"/>
          <ac:spMkLst>
            <pc:docMk/>
            <pc:sldMk cId="1243581164" sldId="691"/>
            <ac:spMk id="4" creationId="{FBEC1327-04BE-F47E-79C8-A60D5B182A5B}"/>
          </ac:spMkLst>
        </pc:spChg>
        <pc:spChg chg="add mod">
          <ac:chgData name="Davide Di Vita" userId="8238969b-7589-49a7-850c-129f052e4e5c" providerId="ADAL" clId="{D8256E83-A0F9-46D3-9408-285A9F0CCBEB}" dt="2023-02-27T14:57:21.184" v="17855"/>
          <ac:spMkLst>
            <pc:docMk/>
            <pc:sldMk cId="1243581164" sldId="691"/>
            <ac:spMk id="5" creationId="{B37639BB-FC57-D963-787B-9CCE89E34F8C}"/>
          </ac:spMkLst>
        </pc:spChg>
        <pc:spChg chg="add mod">
          <ac:chgData name="Davide Di Vita" userId="8238969b-7589-49a7-850c-129f052e4e5c" providerId="ADAL" clId="{D8256E83-A0F9-46D3-9408-285A9F0CCBEB}" dt="2023-02-27T14:57:21.184" v="17855"/>
          <ac:spMkLst>
            <pc:docMk/>
            <pc:sldMk cId="1243581164" sldId="691"/>
            <ac:spMk id="8" creationId="{BF4779D3-12BF-6617-8A5B-CF393F2DF6C1}"/>
          </ac:spMkLst>
        </pc:spChg>
        <pc:spChg chg="add mod">
          <ac:chgData name="Davide Di Vita" userId="8238969b-7589-49a7-850c-129f052e4e5c" providerId="ADAL" clId="{D8256E83-A0F9-46D3-9408-285A9F0CCBEB}" dt="2023-02-27T14:57:21.184" v="17855"/>
          <ac:spMkLst>
            <pc:docMk/>
            <pc:sldMk cId="1243581164" sldId="691"/>
            <ac:spMk id="10" creationId="{69399034-6E01-3E36-C186-8994DAF2FFE8}"/>
          </ac:spMkLst>
        </pc:spChg>
        <pc:spChg chg="add mod">
          <ac:chgData name="Davide Di Vita" userId="8238969b-7589-49a7-850c-129f052e4e5c" providerId="ADAL" clId="{D8256E83-A0F9-46D3-9408-285A9F0CCBEB}" dt="2023-02-27T14:57:21.184" v="17855"/>
          <ac:spMkLst>
            <pc:docMk/>
            <pc:sldMk cId="1243581164" sldId="691"/>
            <ac:spMk id="11" creationId="{AD4FB26C-1CA4-9840-CF87-3921E60AB14A}"/>
          </ac:spMkLst>
        </pc:spChg>
        <pc:picChg chg="add mod">
          <ac:chgData name="Davide Di Vita" userId="8238969b-7589-49a7-850c-129f052e4e5c" providerId="ADAL" clId="{D8256E83-A0F9-46D3-9408-285A9F0CCBEB}" dt="2023-02-27T14:57:21.184" v="17855"/>
          <ac:picMkLst>
            <pc:docMk/>
            <pc:sldMk cId="1243581164" sldId="691"/>
            <ac:picMk id="3" creationId="{7120EF64-C464-423F-AAF1-0D44611AA32C}"/>
          </ac:picMkLst>
        </pc:picChg>
        <pc:picChg chg="add mod">
          <ac:chgData name="Davide Di Vita" userId="8238969b-7589-49a7-850c-129f052e4e5c" providerId="ADAL" clId="{D8256E83-A0F9-46D3-9408-285A9F0CCBEB}" dt="2023-02-27T14:57:21.184" v="17855"/>
          <ac:picMkLst>
            <pc:docMk/>
            <pc:sldMk cId="1243581164" sldId="691"/>
            <ac:picMk id="12" creationId="{950418EE-FFE8-66A5-2B5D-3C3B81BEEDEF}"/>
          </ac:picMkLst>
        </pc:picChg>
        <pc:picChg chg="add mod">
          <ac:chgData name="Davide Di Vita" userId="8238969b-7589-49a7-850c-129f052e4e5c" providerId="ADAL" clId="{D8256E83-A0F9-46D3-9408-285A9F0CCBEB}" dt="2023-02-27T14:57:21.184" v="17855"/>
          <ac:picMkLst>
            <pc:docMk/>
            <pc:sldMk cId="1243581164" sldId="691"/>
            <ac:picMk id="13" creationId="{DEC28C8D-3F84-9263-3EA6-4DE665D27241}"/>
          </ac:picMkLst>
        </pc:picChg>
        <pc:cxnChg chg="add mod">
          <ac:chgData name="Davide Di Vita" userId="8238969b-7589-49a7-850c-129f052e4e5c" providerId="ADAL" clId="{D8256E83-A0F9-46D3-9408-285A9F0CCBEB}" dt="2023-02-27T14:57:21.184" v="17855"/>
          <ac:cxnSpMkLst>
            <pc:docMk/>
            <pc:sldMk cId="1243581164" sldId="691"/>
            <ac:cxnSpMk id="6" creationId="{03FB75B1-0DDC-7672-7334-B372CF376878}"/>
          </ac:cxnSpMkLst>
        </pc:cxnChg>
        <pc:cxnChg chg="add mod">
          <ac:chgData name="Davide Di Vita" userId="8238969b-7589-49a7-850c-129f052e4e5c" providerId="ADAL" clId="{D8256E83-A0F9-46D3-9408-285A9F0CCBEB}" dt="2023-02-27T14:57:21.184" v="17855"/>
          <ac:cxnSpMkLst>
            <pc:docMk/>
            <pc:sldMk cId="1243581164" sldId="691"/>
            <ac:cxnSpMk id="7" creationId="{80C62350-8D8E-ED45-C4B3-F8B72B98D40E}"/>
          </ac:cxnSpMkLst>
        </pc:cxnChg>
        <pc:cxnChg chg="add mod">
          <ac:chgData name="Davide Di Vita" userId="8238969b-7589-49a7-850c-129f052e4e5c" providerId="ADAL" clId="{D8256E83-A0F9-46D3-9408-285A9F0CCBEB}" dt="2023-02-27T14:57:21.184" v="17855"/>
          <ac:cxnSpMkLst>
            <pc:docMk/>
            <pc:sldMk cId="1243581164" sldId="691"/>
            <ac:cxnSpMk id="9" creationId="{B2F24F42-6A80-0C9E-5BA9-5D82F773ABF7}"/>
          </ac:cxnSpMkLst>
        </pc:cxnChg>
      </pc:sldChg>
      <pc:sldChg chg="addSp delSp modSp add del mod">
        <pc:chgData name="Davide Di Vita" userId="8238969b-7589-49a7-850c-129f052e4e5c" providerId="ADAL" clId="{D8256E83-A0F9-46D3-9408-285A9F0CCBEB}" dt="2023-02-27T17:06:30.126" v="19216" actId="47"/>
        <pc:sldMkLst>
          <pc:docMk/>
          <pc:sldMk cId="473729685" sldId="692"/>
        </pc:sldMkLst>
        <pc:spChg chg="add mod">
          <ac:chgData name="Davide Di Vita" userId="8238969b-7589-49a7-850c-129f052e4e5c" providerId="ADAL" clId="{D8256E83-A0F9-46D3-9408-285A9F0CCBEB}" dt="2023-02-27T17:06:25.511" v="19215" actId="14100"/>
          <ac:spMkLst>
            <pc:docMk/>
            <pc:sldMk cId="473729685" sldId="692"/>
            <ac:spMk id="52" creationId="{8A22C5C0-A9BF-1F3B-0C40-22DA2C5303F5}"/>
          </ac:spMkLst>
        </pc:spChg>
        <pc:spChg chg="add del">
          <ac:chgData name="Davide Di Vita" userId="8238969b-7589-49a7-850c-129f052e4e5c" providerId="ADAL" clId="{D8256E83-A0F9-46D3-9408-285A9F0CCBEB}" dt="2023-02-27T17:05:40.223" v="19207" actId="478"/>
          <ac:spMkLst>
            <pc:docMk/>
            <pc:sldMk cId="473729685" sldId="692"/>
            <ac:spMk id="60" creationId="{8F25FA70-6070-03C4-517C-B7B806B32AB3}"/>
          </ac:spMkLst>
        </pc:spChg>
      </pc:sldChg>
      <pc:sldMasterChg chg="delSldLayout modSldLayout">
        <pc:chgData name="Davide Di Vita" userId="8238969b-7589-49a7-850c-129f052e4e5c" providerId="ADAL" clId="{D8256E83-A0F9-46D3-9408-285A9F0CCBEB}" dt="2023-02-24T11:40:13.399" v="9206" actId="478"/>
        <pc:sldMasterMkLst>
          <pc:docMk/>
          <pc:sldMasterMk cId="3443404503" sldId="2147483648"/>
        </pc:sldMasterMkLst>
        <pc:sldLayoutChg chg="addSp delSp modSp mod">
          <pc:chgData name="Davide Di Vita" userId="8238969b-7589-49a7-850c-129f052e4e5c" providerId="ADAL" clId="{D8256E83-A0F9-46D3-9408-285A9F0CCBEB}" dt="2023-02-21T17:45:38.640" v="4381"/>
          <pc:sldLayoutMkLst>
            <pc:docMk/>
            <pc:sldMasterMk cId="3443404503" sldId="2147483648"/>
            <pc:sldLayoutMk cId="1791028367" sldId="2147483649"/>
          </pc:sldLayoutMkLst>
          <pc:spChg chg="add del mod topLvl">
            <ac:chgData name="Davide Di Vita" userId="8238969b-7589-49a7-850c-129f052e4e5c" providerId="ADAL" clId="{D8256E83-A0F9-46D3-9408-285A9F0CCBEB}" dt="2023-02-21T17:45:38.039" v="4380" actId="165"/>
            <ac:spMkLst>
              <pc:docMk/>
              <pc:sldMasterMk cId="3443404503" sldId="2147483648"/>
              <pc:sldLayoutMk cId="1791028367" sldId="2147483649"/>
              <ac:spMk id="4" creationId="{E1FE99E6-FAE0-78F4-51FD-A174E0C93EDE}"/>
            </ac:spMkLst>
          </pc:spChg>
          <pc:spChg chg="mod">
            <ac:chgData name="Davide Di Vita" userId="8238969b-7589-49a7-850c-129f052e4e5c" providerId="ADAL" clId="{D8256E83-A0F9-46D3-9408-285A9F0CCBEB}" dt="2023-02-17T09:07:18.046" v="116" actId="790"/>
            <ac:spMkLst>
              <pc:docMk/>
              <pc:sldMasterMk cId="3443404503" sldId="2147483648"/>
              <pc:sldLayoutMk cId="1791028367" sldId="2147483649"/>
              <ac:spMk id="25" creationId="{75635FF7-DB2A-4A9A-AAA0-B422762A20E2}"/>
            </ac:spMkLst>
          </pc:spChg>
          <pc:grpChg chg="add del mod">
            <ac:chgData name="Davide Di Vita" userId="8238969b-7589-49a7-850c-129f052e4e5c" providerId="ADAL" clId="{D8256E83-A0F9-46D3-9408-285A9F0CCBEB}" dt="2023-02-21T17:45:38.640" v="4381"/>
            <ac:grpSpMkLst>
              <pc:docMk/>
              <pc:sldMasterMk cId="3443404503" sldId="2147483648"/>
              <pc:sldLayoutMk cId="1791028367" sldId="2147483649"/>
              <ac:grpSpMk id="3" creationId="{2FCC557D-1FB4-A13D-A731-E1E54A99B4AC}"/>
            </ac:grpSpMkLst>
          </pc:grpChg>
          <pc:grpChg chg="add mod">
            <ac:chgData name="Davide Di Vita" userId="8238969b-7589-49a7-850c-129f052e4e5c" providerId="ADAL" clId="{D8256E83-A0F9-46D3-9408-285A9F0CCBEB}" dt="2023-02-21T17:45:36.899" v="4378" actId="164"/>
            <ac:grpSpMkLst>
              <pc:docMk/>
              <pc:sldMasterMk cId="3443404503" sldId="2147483648"/>
              <pc:sldLayoutMk cId="1791028367" sldId="2147483649"/>
              <ac:grpSpMk id="81" creationId="{11D6BA46-A670-99D1-1504-4DECF4803288}"/>
            </ac:grpSpMkLst>
          </pc:grp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" creationId="{543A3F06-0FAD-46B7-001F-8B2A9E6FCD1A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9" creationId="{28B62E84-7A0E-5A72-5046-A4C768289B7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0" creationId="{8DFC681F-F559-AA02-2562-D99B92E762D7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1" creationId="{6EDE8640-D524-EB33-4635-51E1AA479560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2" creationId="{9AA437DF-733F-10C9-8F44-AA9A9398AF52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3" creationId="{E2B706F6-6E27-210A-5778-E2365708AC3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4" creationId="{3C65E127-7FA8-F3F6-515A-1BF3973B762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5" creationId="{CC957CE5-7EC3-BA37-36A5-752450B7FC5F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19" creationId="{9B8F1753-5D60-E577-1788-60D76E1E7E48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0" creationId="{9E1A3732-0603-D042-5FED-340EA1FF0C01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1" creationId="{5BD8EA47-BB13-8D28-F2FC-E8BE5C81E10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2" creationId="{3EB38D12-09CA-A40E-0DFF-EFF844629565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3" creationId="{FC51D898-F256-B95B-5C12-2FE483A23E5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4" creationId="{A3BDDEFE-4A22-457F-372F-C2533B45EC5F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7" creationId="{0122F70D-99FE-0A08-A163-EE99268397E0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8" creationId="{9C292846-648E-8278-7CFD-B20444B74E82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29" creationId="{1290941F-DF38-0FE3-7C95-DD8C9B60E33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0" creationId="{43FD0B71-1ECC-0068-FD65-1FD3820A627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1" creationId="{0A72C326-5BEF-2C87-783A-45C07196FAC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2" creationId="{0A57E01B-DEE1-0CE0-CEFD-160138D604DF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3" creationId="{A2670351-4C0B-8732-182A-5F4749FB1B3F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4" creationId="{99120B98-59BB-1AB7-97FA-3794199711EA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5" creationId="{C50F95A0-12EB-7EFE-8EA2-83E8DEB9C08A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6" creationId="{37105FCD-4A5A-4DF7-B808-19B04F864F11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7" creationId="{70B08FAB-B6AE-C489-0CC9-DDCBB5C5117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8" creationId="{FCFC8A9F-43AC-0793-D205-7B7CFA275F63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39" creationId="{06B91B66-4BD8-4093-930A-44815EDA8FC0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0" creationId="{30607680-10BC-29B2-86EB-1A2C88574B2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1" creationId="{DD507195-21ED-A17F-B39B-F86C25930CB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2" creationId="{D9413A66-19C0-C3E7-F0F3-3CDC877F4930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3" creationId="{BF463A14-55F3-170B-09EF-C6CA89DB6B26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4" creationId="{792F07AD-850A-BB24-3956-9C920327EE93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5" creationId="{36713B11-6B00-3379-A157-0814EA6554D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6" creationId="{188C49C2-CE1A-4D6B-CDBB-A21099A01152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7" creationId="{2F63E111-3E10-0DEC-8470-16139CD9762D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8" creationId="{5BE2274B-1A69-FB73-27D9-69C7474B140A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49" creationId="{7E58EBFD-AA67-45BA-2324-C375B75C080A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0" creationId="{6916C927-715E-6D21-FE29-4BB8CE4846EE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1" creationId="{A0216E80-4F60-34A4-ACF8-A5ECDF9DCB5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2" creationId="{6912050F-6ED8-49B7-CFC5-A13A9DFDD68F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3" creationId="{4641C3F1-18CF-18D2-2BC8-2E8E19027ABD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4" creationId="{4FC436B5-F149-6B24-A48B-F8813D9EF535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5" creationId="{C3ADE8C1-ED40-DE50-0D3F-50D80C92FB9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6" creationId="{F3B557AB-4915-001D-D30F-B381B50DEF51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7" creationId="{4067580B-4038-0612-A17A-9358F2A5B0B6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8" creationId="{1B544F6C-0341-2A7B-4D74-C58750D95857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59" creationId="{FFA92955-F505-3056-E022-3B69852667B3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0" creationId="{635CA14F-FC31-60BC-EFB2-F45CBE0405B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1" creationId="{D05559E7-08D6-854B-6DE5-F8800DB434E4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2" creationId="{02653375-0778-88E8-FA19-ACD54B94B15D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3" creationId="{B50032D9-D8FA-8FDD-42B3-381A3822F06B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4" creationId="{94C9ECC4-142B-24EF-3E04-0D5F07F71688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5" creationId="{BF0CA8F2-16F0-6F8E-ED75-7F0452FCB64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6" creationId="{C34519BD-9098-D9C1-52AA-51CBAE48E5D9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7" creationId="{48B49CB1-9D80-174F-FFC6-04AFD9780E7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8" creationId="{45DFA831-F0C9-F912-CB1E-B54ED8161C56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69" creationId="{961B58C7-D1A9-548B-94FD-72210C4360CE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0" creationId="{57995CD1-DECA-8357-E77C-39CF8AA6B521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1" creationId="{317A2CEE-9A1A-0B76-3375-5F0506CBC028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2" creationId="{21459FBA-91BB-D7CC-1ABE-1F37E53219D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3" creationId="{299B5ADF-1801-8C14-125D-6C84637BC512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4" creationId="{45D265F4-0168-45CF-0A19-922D4F7B9F60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5" creationId="{99868F6F-0B96-1B4F-5554-457F1B21855E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6" creationId="{EF79A38E-534F-E581-7D99-3B965A778C0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7" creationId="{84916A7C-8D13-F228-F1CC-81C51774EC95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8" creationId="{F40FE511-C6C4-50AB-AD54-67E16384C98C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79" creationId="{D108E2FA-980E-155F-016E-0FA9EE997943}"/>
            </ac:cxnSpMkLst>
          </pc:cxnChg>
          <pc:cxnChg chg="mod topLvl">
            <ac:chgData name="Davide Di Vita" userId="8238969b-7589-49a7-850c-129f052e4e5c" providerId="ADAL" clId="{D8256E83-A0F9-46D3-9408-285A9F0CCBEB}" dt="2023-02-21T17:45:38.039" v="4380" actId="165"/>
            <ac:cxnSpMkLst>
              <pc:docMk/>
              <pc:sldMasterMk cId="3443404503" sldId="2147483648"/>
              <pc:sldLayoutMk cId="1791028367" sldId="2147483649"/>
              <ac:cxnSpMk id="80" creationId="{A81F9F77-E2D0-9573-4387-59067DE2A4F6}"/>
            </ac:cxnSpMkLst>
          </pc:cxnChg>
        </pc:sldLayoutChg>
        <pc:sldLayoutChg chg="delSp modSp mod">
          <pc:chgData name="Davide Di Vita" userId="8238969b-7589-49a7-850c-129f052e4e5c" providerId="ADAL" clId="{D8256E83-A0F9-46D3-9408-285A9F0CCBEB}" dt="2023-02-24T11:40:09.279" v="9205" actId="478"/>
          <pc:sldLayoutMkLst>
            <pc:docMk/>
            <pc:sldMasterMk cId="3443404503" sldId="2147483648"/>
            <pc:sldLayoutMk cId="3645037507" sldId="2147483650"/>
          </pc:sldLayoutMkLst>
          <pc:spChg chg="del">
            <ac:chgData name="Davide Di Vita" userId="8238969b-7589-49a7-850c-129f052e4e5c" providerId="ADAL" clId="{D8256E83-A0F9-46D3-9408-285A9F0CCBEB}" dt="2023-02-24T11:40:09.279" v="9205" actId="478"/>
            <ac:spMkLst>
              <pc:docMk/>
              <pc:sldMasterMk cId="3443404503" sldId="2147483648"/>
              <pc:sldLayoutMk cId="3645037507" sldId="2147483650"/>
              <ac:spMk id="3" creationId="{EE6630D6-7A32-4682-B332-5101274651DD}"/>
            </ac:spMkLst>
          </pc:spChg>
          <pc:spChg chg="mod">
            <ac:chgData name="Davide Di Vita" userId="8238969b-7589-49a7-850c-129f052e4e5c" providerId="ADAL" clId="{D8256E83-A0F9-46D3-9408-285A9F0CCBEB}" dt="2023-02-17T09:05:15.392" v="108" actId="20577"/>
            <ac:spMkLst>
              <pc:docMk/>
              <pc:sldMasterMk cId="3443404503" sldId="2147483648"/>
              <pc:sldLayoutMk cId="3645037507" sldId="2147483650"/>
              <ac:spMk id="92" creationId="{1C4EA487-FAD5-4C76-848B-340B2FFD5E30}"/>
            </ac:spMkLst>
          </pc:spChg>
        </pc:sldLayoutChg>
        <pc:sldLayoutChg chg="modSp mod">
          <pc:chgData name="Davide Di Vita" userId="8238969b-7589-49a7-850c-129f052e4e5c" providerId="ADAL" clId="{D8256E83-A0F9-46D3-9408-285A9F0CCBEB}" dt="2023-02-23T16:55:30.603" v="8461" actId="2085"/>
          <pc:sldLayoutMkLst>
            <pc:docMk/>
            <pc:sldMasterMk cId="3443404503" sldId="2147483648"/>
            <pc:sldLayoutMk cId="1826266461" sldId="2147483651"/>
          </pc:sldLayoutMkLst>
          <pc:spChg chg="mod">
            <ac:chgData name="Davide Di Vita" userId="8238969b-7589-49a7-850c-129f052e4e5c" providerId="ADAL" clId="{D8256E83-A0F9-46D3-9408-285A9F0CCBEB}" dt="2023-02-23T16:55:30.603" v="8461" actId="2085"/>
            <ac:spMkLst>
              <pc:docMk/>
              <pc:sldMasterMk cId="3443404503" sldId="2147483648"/>
              <pc:sldLayoutMk cId="1826266461" sldId="2147483651"/>
              <ac:spMk id="3" creationId="{473945EC-08BE-95D4-9C7C-8C0AF5BCFF3C}"/>
            </ac:spMkLst>
          </pc:spChg>
        </pc:sldLayoutChg>
        <pc:sldLayoutChg chg="modSp mod">
          <pc:chgData name="Davide Di Vita" userId="8238969b-7589-49a7-850c-129f052e4e5c" providerId="ADAL" clId="{D8256E83-A0F9-46D3-9408-285A9F0CCBEB}" dt="2023-02-23T16:55:40.739" v="8463" actId="2085"/>
          <pc:sldLayoutMkLst>
            <pc:docMk/>
            <pc:sldMasterMk cId="3443404503" sldId="2147483648"/>
            <pc:sldLayoutMk cId="947533539" sldId="2147483653"/>
          </pc:sldLayoutMkLst>
          <pc:spChg chg="mod">
            <ac:chgData name="Davide Di Vita" userId="8238969b-7589-49a7-850c-129f052e4e5c" providerId="ADAL" clId="{D8256E83-A0F9-46D3-9408-285A9F0CCBEB}" dt="2023-02-23T16:55:40.739" v="8463" actId="2085"/>
            <ac:spMkLst>
              <pc:docMk/>
              <pc:sldMasterMk cId="3443404503" sldId="2147483648"/>
              <pc:sldLayoutMk cId="947533539" sldId="2147483653"/>
              <ac:spMk id="2" creationId="{704DA656-5E78-C351-A0DE-6CD39E6711E4}"/>
            </ac:spMkLst>
          </pc:spChg>
        </pc:sldLayoutChg>
        <pc:sldLayoutChg chg="addSp delSp modSp mod">
          <pc:chgData name="Davide Di Vita" userId="8238969b-7589-49a7-850c-129f052e4e5c" providerId="ADAL" clId="{D8256E83-A0F9-46D3-9408-285A9F0CCBEB}" dt="2023-02-24T11:39:57.609" v="9204" actId="478"/>
          <pc:sldLayoutMkLst>
            <pc:docMk/>
            <pc:sldMasterMk cId="3443404503" sldId="2147483648"/>
            <pc:sldLayoutMk cId="1874814859" sldId="2147483654"/>
          </pc:sldLayoutMkLst>
          <pc:spChg chg="del mod">
            <ac:chgData name="Davide Di Vita" userId="8238969b-7589-49a7-850c-129f052e4e5c" providerId="ADAL" clId="{D8256E83-A0F9-46D3-9408-285A9F0CCBEB}" dt="2023-02-24T11:39:57.609" v="9204" actId="478"/>
            <ac:spMkLst>
              <pc:docMk/>
              <pc:sldMasterMk cId="3443404503" sldId="2147483648"/>
              <pc:sldLayoutMk cId="1874814859" sldId="2147483654"/>
              <ac:spMk id="3" creationId="{EE6630D6-7A32-4682-B332-5101274651DD}"/>
            </ac:spMkLst>
          </pc:spChg>
          <pc:spChg chg="mod">
            <ac:chgData name="Davide Di Vita" userId="8238969b-7589-49a7-850c-129f052e4e5c" providerId="ADAL" clId="{D8256E83-A0F9-46D3-9408-285A9F0CCBEB}" dt="2023-02-21T17:44:52.120" v="4289"/>
            <ac:spMkLst>
              <pc:docMk/>
              <pc:sldMasterMk cId="3443404503" sldId="2147483648"/>
              <pc:sldLayoutMk cId="1874814859" sldId="2147483654"/>
              <ac:spMk id="5" creationId="{65D79989-4D52-A6D8-17C8-BAE5096FC060}"/>
            </ac:spMkLst>
          </pc:spChg>
          <pc:spChg chg="mod">
            <ac:chgData name="Davide Di Vita" userId="8238969b-7589-49a7-850c-129f052e4e5c" providerId="ADAL" clId="{D8256E83-A0F9-46D3-9408-285A9F0CCBEB}" dt="2023-02-17T09:05:32.570" v="109"/>
            <ac:spMkLst>
              <pc:docMk/>
              <pc:sldMasterMk cId="3443404503" sldId="2147483648"/>
              <pc:sldLayoutMk cId="1874814859" sldId="2147483654"/>
              <ac:spMk id="92" creationId="{1C4EA487-FAD5-4C76-848B-340B2FFD5E30}"/>
            </ac:spMkLst>
          </pc:spChg>
          <pc:grpChg chg="add del mod">
            <ac:chgData name="Davide Di Vita" userId="8238969b-7589-49a7-850c-129f052e4e5c" providerId="ADAL" clId="{D8256E83-A0F9-46D3-9408-285A9F0CCBEB}" dt="2023-02-21T17:44:54.161" v="4290"/>
            <ac:grpSpMkLst>
              <pc:docMk/>
              <pc:sldMasterMk cId="3443404503" sldId="2147483648"/>
              <pc:sldLayoutMk cId="1874814859" sldId="2147483654"/>
              <ac:grpSpMk id="2" creationId="{8F56A251-3188-90B0-3BF1-3483247BD765}"/>
            </ac:grpSpMkLst>
          </pc:grp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" creationId="{0BDF4172-42F8-2699-DCD8-C70B1500BE1F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9" creationId="{C79A0AB3-356B-B097-165C-958EC5AAC50E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0" creationId="{4424C87F-7292-435E-FE98-88E19090CE21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1" creationId="{58739BD8-17F6-951B-1E8C-EC09E2E8BFC0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2" creationId="{EDE90A66-0A48-C7D5-B7C2-C7632AFDC9AE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3" creationId="{18269BDF-1861-7D46-C593-DA00F7B3C6E6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4" creationId="{5D162523-70CD-71B8-D12C-C847E807660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5" creationId="{779D3345-AC31-67DB-5F6F-B8FAE41BA5B2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6" creationId="{D22F5CF0-6D50-325B-34D8-948FAAA605D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7" creationId="{E83EC4FA-9DDD-A041-9C89-D6390F505474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8" creationId="{D2475A6A-1339-C540-DF25-1567770C7414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19" creationId="{14029BAD-FDEE-0C55-4D35-78F378E56CD0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0" creationId="{D93DE467-2A37-7EA8-41E6-093F4852B7D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1" creationId="{FC61A1DA-3F50-C790-0AC4-07CDFEF4A378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2" creationId="{9FF8E2FC-B2B6-8461-89DF-199405DC9662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3" creationId="{42205212-0FD1-3D3C-09D8-16FBAB995980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4" creationId="{6520A515-0358-FE5F-DC1A-BD7C1109DEF4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5" creationId="{358C9A04-E4AA-D7D7-3211-1834274488A6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6" creationId="{5F6BE33B-D70A-AC5C-F1AF-C54061011B7E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7" creationId="{0736A280-F945-2BE0-9CDC-5197F7C77245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8" creationId="{408D243B-27E5-74BA-796F-292976152CC2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29" creationId="{BC906A46-A0D7-5303-478B-A53EFE6C406D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0" creationId="{FAB17479-8B61-7DB2-F130-197D0B2EEAA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1" creationId="{C069B2A8-40BA-2FA1-7DF1-C5CB5EB54D0E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2" creationId="{72B25F73-338A-0B86-F8BE-20B7F54248C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3" creationId="{5917AF1E-3DF4-A069-9433-8B7A6C08A714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4" creationId="{9D698AAD-39FA-F5F4-CBB1-87CB48BE5CF4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5" creationId="{1D1AA73A-1119-D9FF-9B99-54540B7874D8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6" creationId="{BF4A29B8-0C59-ADC4-FD00-E69E88ACB063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7" creationId="{8D55205D-8233-26B2-1641-9C9590683A5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8" creationId="{E6965AEC-7320-C666-350D-005D3B3F920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39" creationId="{4A2ABABB-ED66-9316-B77E-29CA60875D6D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0" creationId="{324D48A2-6D2C-F519-5AF0-0BB8EB1CA43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1" creationId="{976F2026-3159-C3E3-0304-4EF695B99D9F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2" creationId="{CBB2E855-5CCC-1BEF-303F-10AA340F679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3" creationId="{FD27B78F-5EB4-C0E2-405D-A62764AB7DD2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4" creationId="{8896DE55-AE84-846F-4027-D0E6679D7736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5" creationId="{AEA8137F-D6F4-FCBD-5BC2-F54C63AFEC21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6" creationId="{03A176B1-CE4E-9BD9-776C-06A79EC18136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7" creationId="{1DAA2025-6D52-B082-5E5F-3C787E7237B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8" creationId="{636D7020-4C03-80E7-0117-107362DB3252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49" creationId="{99A02446-541B-C2C8-2280-14EB9496E1B9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0" creationId="{4934358D-4FDB-C55B-9624-F221BA620FA5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1" creationId="{ACEC7B36-2CDD-D909-F6DA-A021655E5628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2" creationId="{E1977B83-355F-207E-56EE-3F1962DE6899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3" creationId="{3A056BD3-E67C-5AFE-1FFC-34D308B85110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4" creationId="{AFB3289E-B507-8301-85E3-FFD17EAC966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5" creationId="{E2A40059-B348-FBDB-B2F6-F3E588D3B6CD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6" creationId="{57B5AC64-D2D2-7910-61E0-A23413499941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7" creationId="{7C7FA3EF-B82A-9D2D-BD26-6C695EB573CC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8" creationId="{AC63CCDE-6D87-F80D-9167-470CEA800ACE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59" creationId="{01564CFB-D7C1-D6C7-C4EB-3F644BD684A9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0" creationId="{90F1DDAC-5B55-0A4B-68B5-8E684BB8606E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1" creationId="{A9487DEB-FE79-DFB1-E369-97F5C66678C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2" creationId="{7361C718-A235-5593-EA9D-5E3D585E763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3" creationId="{2B4EA053-654A-729F-797E-D75F274BBCA3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4" creationId="{38F5D006-8D41-6A9C-8D52-580E648207F4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5" creationId="{C7AC5D2C-62AF-6D55-345F-DBA85A1C189A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6" creationId="{F2657A58-AEEB-7158-5D2C-32385632A096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7" creationId="{8921E290-E1B2-61A2-55C1-C0F82348D767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8" creationId="{66CC0D07-8850-1289-7F3D-7ED220EC6C90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69" creationId="{2036BA01-3017-1F6E-5758-049971CA914C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0" creationId="{88A1E21E-F704-ADFA-3C08-EB5EF7C78673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1" creationId="{43862633-72E6-3BC0-0FBC-3CD4DD127B27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2" creationId="{B20BBAE4-25F8-4EB1-F5EA-4E0DFF5D32EC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3" creationId="{A04D25AF-5E46-0BD5-0E8D-F0766E3D8CCB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4" creationId="{31F9E145-5B79-F36D-0088-598B729BC06F}"/>
            </ac:cxnSpMkLst>
          </pc:cxnChg>
          <pc:cxnChg chg="mod">
            <ac:chgData name="Davide Di Vita" userId="8238969b-7589-49a7-850c-129f052e4e5c" providerId="ADAL" clId="{D8256E83-A0F9-46D3-9408-285A9F0CCBEB}" dt="2023-02-21T17:44:52.120" v="4289"/>
            <ac:cxnSpMkLst>
              <pc:docMk/>
              <pc:sldMasterMk cId="3443404503" sldId="2147483648"/>
              <pc:sldLayoutMk cId="1874814859" sldId="2147483654"/>
              <ac:cxnSpMk id="75" creationId="{47250E22-27C2-2F52-7F25-A1CF037CE095}"/>
            </ac:cxnSpMkLst>
          </pc:cxnChg>
        </pc:sldLayoutChg>
        <pc:sldLayoutChg chg="modSp mod">
          <pc:chgData name="Davide Di Vita" userId="8238969b-7589-49a7-850c-129f052e4e5c" providerId="ADAL" clId="{D8256E83-A0F9-46D3-9408-285A9F0CCBEB}" dt="2023-02-23T16:55:35.814" v="8462" actId="2085"/>
          <pc:sldLayoutMkLst>
            <pc:docMk/>
            <pc:sldMasterMk cId="3443404503" sldId="2147483648"/>
            <pc:sldLayoutMk cId="101392133" sldId="2147483655"/>
          </pc:sldLayoutMkLst>
          <pc:spChg chg="mod">
            <ac:chgData name="Davide Di Vita" userId="8238969b-7589-49a7-850c-129f052e4e5c" providerId="ADAL" clId="{D8256E83-A0F9-46D3-9408-285A9F0CCBEB}" dt="2023-02-23T16:55:35.814" v="8462" actId="2085"/>
            <ac:spMkLst>
              <pc:docMk/>
              <pc:sldMasterMk cId="3443404503" sldId="2147483648"/>
              <pc:sldLayoutMk cId="101392133" sldId="2147483655"/>
              <ac:spMk id="3" creationId="{3236C1B2-6D4D-323D-A9BC-80916DF266C3}"/>
            </ac:spMkLst>
          </pc:spChg>
        </pc:sldLayoutChg>
        <pc:sldLayoutChg chg="delSp modSp mod">
          <pc:chgData name="Davide Di Vita" userId="8238969b-7589-49a7-850c-129f052e4e5c" providerId="ADAL" clId="{D8256E83-A0F9-46D3-9408-285A9F0CCBEB}" dt="2023-02-24T11:40:13.399" v="9206" actId="478"/>
          <pc:sldLayoutMkLst>
            <pc:docMk/>
            <pc:sldMasterMk cId="3443404503" sldId="2147483648"/>
            <pc:sldLayoutMk cId="4092839990" sldId="2147483658"/>
          </pc:sldLayoutMkLst>
          <pc:spChg chg="del">
            <ac:chgData name="Davide Di Vita" userId="8238969b-7589-49a7-850c-129f052e4e5c" providerId="ADAL" clId="{D8256E83-A0F9-46D3-9408-285A9F0CCBEB}" dt="2023-02-24T11:40:13.399" v="9206" actId="478"/>
            <ac:spMkLst>
              <pc:docMk/>
              <pc:sldMasterMk cId="3443404503" sldId="2147483648"/>
              <pc:sldLayoutMk cId="4092839990" sldId="2147483658"/>
              <ac:spMk id="3" creationId="{EE6630D6-7A32-4682-B332-5101274651DD}"/>
            </ac:spMkLst>
          </pc:spChg>
          <pc:spChg chg="mod">
            <ac:chgData name="Davide Di Vita" userId="8238969b-7589-49a7-850c-129f052e4e5c" providerId="ADAL" clId="{D8256E83-A0F9-46D3-9408-285A9F0CCBEB}" dt="2023-02-17T09:05:36.302" v="110"/>
            <ac:spMkLst>
              <pc:docMk/>
              <pc:sldMasterMk cId="3443404503" sldId="2147483648"/>
              <pc:sldLayoutMk cId="4092839990" sldId="2147483658"/>
              <ac:spMk id="92" creationId="{1C4EA487-FAD5-4C76-848B-340B2FFD5E30}"/>
            </ac:spMkLst>
          </pc:spChg>
          <pc:spChg chg="mod">
            <ac:chgData name="Davide Di Vita" userId="8238969b-7589-49a7-850c-129f052e4e5c" providerId="ADAL" clId="{D8256E83-A0F9-46D3-9408-285A9F0CCBEB}" dt="2023-02-23T16:55:17.783" v="8460" actId="2085"/>
            <ac:spMkLst>
              <pc:docMk/>
              <pc:sldMasterMk cId="3443404503" sldId="2147483648"/>
              <pc:sldLayoutMk cId="4092839990" sldId="2147483658"/>
              <ac:spMk id="94" creationId="{563A2417-2496-4191-B641-FFD2555DCA5C}"/>
            </ac:spMkLst>
          </pc:spChg>
        </pc:sldLayoutChg>
        <pc:sldLayoutChg chg="del">
          <pc:chgData name="Davide Di Vita" userId="8238969b-7589-49a7-850c-129f052e4e5c" providerId="ADAL" clId="{D8256E83-A0F9-46D3-9408-285A9F0CCBEB}" dt="2023-02-17T09:05:44.708" v="111" actId="2696"/>
          <pc:sldLayoutMkLst>
            <pc:docMk/>
            <pc:sldMasterMk cId="3443404503" sldId="2147483648"/>
            <pc:sldLayoutMk cId="1159031758" sldId="2147483660"/>
          </pc:sldLayoutMkLst>
        </pc:sldLayoutChg>
        <pc:sldLayoutChg chg="modSp mod">
          <pc:chgData name="Davide Di Vita" userId="8238969b-7589-49a7-850c-129f052e4e5c" providerId="ADAL" clId="{D8256E83-A0F9-46D3-9408-285A9F0CCBEB}" dt="2023-02-21T17:43:59.625" v="4286" actId="6014"/>
          <pc:sldLayoutMkLst>
            <pc:docMk/>
            <pc:sldMasterMk cId="3443404503" sldId="2147483648"/>
            <pc:sldLayoutMk cId="1032018841" sldId="2147483662"/>
          </pc:sldLayoutMkLst>
          <pc:spChg chg="mod">
            <ac:chgData name="Davide Di Vita" userId="8238969b-7589-49a7-850c-129f052e4e5c" providerId="ADAL" clId="{D8256E83-A0F9-46D3-9408-285A9F0CCBEB}" dt="2023-02-21T17:42:53.413" v="4204" actId="14100"/>
            <ac:spMkLst>
              <pc:docMk/>
              <pc:sldMasterMk cId="3443404503" sldId="2147483648"/>
              <pc:sldLayoutMk cId="1032018841" sldId="2147483662"/>
              <ac:spMk id="8" creationId="{19168E46-45EB-47FD-9EEA-4974C14A3EDA}"/>
            </ac:spMkLst>
          </pc:spChg>
          <pc:spChg chg="mod">
            <ac:chgData name="Davide Di Vita" userId="8238969b-7589-49a7-850c-129f052e4e5c" providerId="ADAL" clId="{D8256E83-A0F9-46D3-9408-285A9F0CCBEB}" dt="2023-02-21T17:43:11.437" v="4284" actId="207"/>
            <ac:spMkLst>
              <pc:docMk/>
              <pc:sldMasterMk cId="3443404503" sldId="2147483648"/>
              <pc:sldLayoutMk cId="1032018841" sldId="2147483662"/>
              <ac:spMk id="79" creationId="{FCB442FC-1DD4-EF4F-E02B-9E7DB4CE1CE1}"/>
            </ac:spMkLst>
          </pc:spChg>
          <pc:spChg chg="mod">
            <ac:chgData name="Davide Di Vita" userId="8238969b-7589-49a7-850c-129f052e4e5c" providerId="ADAL" clId="{D8256E83-A0F9-46D3-9408-285A9F0CCBEB}" dt="2023-02-21T17:43:11.437" v="4284" actId="207"/>
            <ac:spMkLst>
              <pc:docMk/>
              <pc:sldMasterMk cId="3443404503" sldId="2147483648"/>
              <pc:sldLayoutMk cId="1032018841" sldId="2147483662"/>
              <ac:spMk id="83" creationId="{EA8C35AE-CA6F-EADB-A582-3D0880013951}"/>
            </ac:spMkLst>
          </pc:spChg>
          <pc:grpChg chg="mod">
            <ac:chgData name="Davide Di Vita" userId="8238969b-7589-49a7-850c-129f052e4e5c" providerId="ADAL" clId="{D8256E83-A0F9-46D3-9408-285A9F0CCBEB}" dt="2023-02-21T17:43:02.100" v="4283" actId="1035"/>
            <ac:grpSpMkLst>
              <pc:docMk/>
              <pc:sldMasterMk cId="3443404503" sldId="2147483648"/>
              <pc:sldLayoutMk cId="1032018841" sldId="2147483662"/>
              <ac:grpSpMk id="78" creationId="{582F5FEB-8520-D86C-664C-D1C011BB9770}"/>
            </ac:grpSpMkLst>
          </pc:grpChg>
          <pc:cxnChg chg="mod">
            <ac:chgData name="Davide Di Vita" userId="8238969b-7589-49a7-850c-129f052e4e5c" providerId="ADAL" clId="{D8256E83-A0F9-46D3-9408-285A9F0CCBEB}" dt="2023-02-21T17:43:29.989" v="4285" actId="208"/>
            <ac:cxnSpMkLst>
              <pc:docMk/>
              <pc:sldMasterMk cId="3443404503" sldId="2147483648"/>
              <pc:sldLayoutMk cId="1032018841" sldId="2147483662"/>
              <ac:cxnSpMk id="81" creationId="{9B43F5D6-C12F-FFF2-B61B-44A4F0F04CBD}"/>
            </ac:cxnSpMkLst>
          </pc:cxnChg>
        </pc:sldLayoutChg>
      </pc:sldMasterChg>
    </pc:docChg>
  </pc:docChgLst>
  <pc:docChgLst>
    <pc:chgData name="Davide Di Vita" userId="8238969b-7589-49a7-850c-129f052e4e5c" providerId="ADAL" clId="{845B5A7F-94E5-4C5D-9FEB-909B4CF08CCE}"/>
    <pc:docChg chg="undo custSel addSld modSld modMainMaster">
      <pc:chgData name="Davide Di Vita" userId="8238969b-7589-49a7-850c-129f052e4e5c" providerId="ADAL" clId="{845B5A7F-94E5-4C5D-9FEB-909B4CF08CCE}" dt="2022-09-09T09:49:51.925" v="257" actId="700"/>
      <pc:docMkLst>
        <pc:docMk/>
      </pc:docMkLst>
      <pc:sldChg chg="addSp delSp modSp mod">
        <pc:chgData name="Davide Di Vita" userId="8238969b-7589-49a7-850c-129f052e4e5c" providerId="ADAL" clId="{845B5A7F-94E5-4C5D-9FEB-909B4CF08CCE}" dt="2022-09-09T09:49:05.133" v="254"/>
        <pc:sldMkLst>
          <pc:docMk/>
          <pc:sldMk cId="2413011895" sldId="256"/>
        </pc:sldMkLst>
        <pc:picChg chg="add del mod">
          <ac:chgData name="Davide Di Vita" userId="8238969b-7589-49a7-850c-129f052e4e5c" providerId="ADAL" clId="{845B5A7F-94E5-4C5D-9FEB-909B4CF08CCE}" dt="2022-09-09T09:49:05.133" v="254"/>
          <ac:picMkLst>
            <pc:docMk/>
            <pc:sldMk cId="2413011895" sldId="256"/>
            <ac:picMk id="5" creationId="{126787D2-0417-066B-E6E9-92D62D3DF8E5}"/>
          </ac:picMkLst>
        </pc:picChg>
      </pc:sldChg>
      <pc:sldChg chg="addSp delSp modSp new mod chgLayout">
        <pc:chgData name="Davide Di Vita" userId="8238969b-7589-49a7-850c-129f052e4e5c" providerId="ADAL" clId="{845B5A7F-94E5-4C5D-9FEB-909B4CF08CCE}" dt="2022-09-09T09:49:51.925" v="257" actId="700"/>
        <pc:sldMkLst>
          <pc:docMk/>
          <pc:sldMk cId="3607023217" sldId="262"/>
        </pc:sldMkLst>
        <pc:spChg chg="del">
          <ac:chgData name="Davide Di Vita" userId="8238969b-7589-49a7-850c-129f052e4e5c" providerId="ADAL" clId="{845B5A7F-94E5-4C5D-9FEB-909B4CF08CCE}" dt="2022-09-09T09:49:51.925" v="257" actId="700"/>
          <ac:spMkLst>
            <pc:docMk/>
            <pc:sldMk cId="3607023217" sldId="262"/>
            <ac:spMk id="2" creationId="{C2709930-C4DE-B3DA-859E-81E4BD83BC7A}"/>
          </ac:spMkLst>
        </pc:spChg>
        <pc:spChg chg="del">
          <ac:chgData name="Davide Di Vita" userId="8238969b-7589-49a7-850c-129f052e4e5c" providerId="ADAL" clId="{845B5A7F-94E5-4C5D-9FEB-909B4CF08CCE}" dt="2022-09-09T09:49:51.925" v="257" actId="700"/>
          <ac:spMkLst>
            <pc:docMk/>
            <pc:sldMk cId="3607023217" sldId="262"/>
            <ac:spMk id="3" creationId="{BB775073-CAB5-BF6F-331D-71C16D491F6E}"/>
          </ac:spMkLst>
        </pc:spChg>
        <pc:spChg chg="add mod ord">
          <ac:chgData name="Davide Di Vita" userId="8238969b-7589-49a7-850c-129f052e4e5c" providerId="ADAL" clId="{845B5A7F-94E5-4C5D-9FEB-909B4CF08CCE}" dt="2022-09-09T09:49:51.925" v="257" actId="700"/>
          <ac:spMkLst>
            <pc:docMk/>
            <pc:sldMk cId="3607023217" sldId="262"/>
            <ac:spMk id="4" creationId="{5AEE1E61-F116-DAA2-FA2A-748468FCE37F}"/>
          </ac:spMkLst>
        </pc:spChg>
        <pc:spChg chg="add mod ord">
          <ac:chgData name="Davide Di Vita" userId="8238969b-7589-49a7-850c-129f052e4e5c" providerId="ADAL" clId="{845B5A7F-94E5-4C5D-9FEB-909B4CF08CCE}" dt="2022-09-09T09:49:51.925" v="257" actId="700"/>
          <ac:spMkLst>
            <pc:docMk/>
            <pc:sldMk cId="3607023217" sldId="262"/>
            <ac:spMk id="5" creationId="{88CA57F7-B5BA-DE1C-C330-868B1579F16E}"/>
          </ac:spMkLst>
        </pc:spChg>
      </pc:sldChg>
      <pc:sldMasterChg chg="modSldLayout">
        <pc:chgData name="Davide Di Vita" userId="8238969b-7589-49a7-850c-129f052e4e5c" providerId="ADAL" clId="{845B5A7F-94E5-4C5D-9FEB-909B4CF08CCE}" dt="2022-09-09T09:49:36.049" v="255" actId="14826"/>
        <pc:sldMasterMkLst>
          <pc:docMk/>
          <pc:sldMasterMk cId="3443404503" sldId="2147483648"/>
        </pc:sldMasterMkLst>
        <pc:sldLayoutChg chg="addSp delSp modSp mod">
          <pc:chgData name="Davide Di Vita" userId="8238969b-7589-49a7-850c-129f052e4e5c" providerId="ADAL" clId="{845B5A7F-94E5-4C5D-9FEB-909B4CF08CCE}" dt="2022-09-09T09:49:36.049" v="255" actId="14826"/>
          <pc:sldLayoutMkLst>
            <pc:docMk/>
            <pc:sldMasterMk cId="3443404503" sldId="2147483648"/>
            <pc:sldLayoutMk cId="1791028367" sldId="2147483649"/>
          </pc:sldLayoutMkLst>
          <pc:spChg chg="mod">
            <ac:chgData name="Davide Di Vita" userId="8238969b-7589-49a7-850c-129f052e4e5c" providerId="ADAL" clId="{845B5A7F-94E5-4C5D-9FEB-909B4CF08CCE}" dt="2022-09-09T08:54:40.331" v="84" actId="20577"/>
            <ac:spMkLst>
              <pc:docMk/>
              <pc:sldMasterMk cId="3443404503" sldId="2147483648"/>
              <pc:sldLayoutMk cId="1791028367" sldId="2147483649"/>
              <ac:spMk id="25" creationId="{75635FF7-DB2A-4A9A-AAA0-B422762A20E2}"/>
            </ac:spMkLst>
          </pc:spChg>
          <pc:picChg chg="mod">
            <ac:chgData name="Davide Di Vita" userId="8238969b-7589-49a7-850c-129f052e4e5c" providerId="ADAL" clId="{845B5A7F-94E5-4C5D-9FEB-909B4CF08CCE}" dt="2022-09-09T08:55:36.169" v="220" actId="1037"/>
            <ac:picMkLst>
              <pc:docMk/>
              <pc:sldMasterMk cId="3443404503" sldId="2147483648"/>
              <pc:sldLayoutMk cId="1791028367" sldId="2147483649"/>
              <ac:picMk id="2" creationId="{E77FCB23-CBE4-47AB-9EBA-E29C04239C25}"/>
            </ac:picMkLst>
          </pc:picChg>
          <pc:picChg chg="del">
            <ac:chgData name="Davide Di Vita" userId="8238969b-7589-49a7-850c-129f052e4e5c" providerId="ADAL" clId="{845B5A7F-94E5-4C5D-9FEB-909B4CF08CCE}" dt="2022-09-09T09:20:19.571" v="238" actId="478"/>
            <ac:picMkLst>
              <pc:docMk/>
              <pc:sldMasterMk cId="3443404503" sldId="2147483648"/>
              <pc:sldLayoutMk cId="1791028367" sldId="2147483649"/>
              <ac:picMk id="4" creationId="{FF9375B3-EF14-4A16-B1A3-D82420164003}"/>
            </ac:picMkLst>
          </pc:picChg>
          <pc:picChg chg="mod">
            <ac:chgData name="Davide Di Vita" userId="8238969b-7589-49a7-850c-129f052e4e5c" providerId="ADAL" clId="{845B5A7F-94E5-4C5D-9FEB-909B4CF08CCE}" dt="2022-09-09T08:55:36.169" v="220" actId="1037"/>
            <ac:picMkLst>
              <pc:docMk/>
              <pc:sldMasterMk cId="3443404503" sldId="2147483648"/>
              <pc:sldLayoutMk cId="1791028367" sldId="2147483649"/>
              <ac:picMk id="5" creationId="{1C3248CF-8E85-4FB2-9764-02183A706C93}"/>
            </ac:picMkLst>
          </pc:picChg>
          <pc:picChg chg="add del mod">
            <ac:chgData name="Davide Di Vita" userId="8238969b-7589-49a7-850c-129f052e4e5c" providerId="ADAL" clId="{845B5A7F-94E5-4C5D-9FEB-909B4CF08CCE}" dt="2022-09-09T08:53:18.078" v="76" actId="478"/>
            <ac:picMkLst>
              <pc:docMk/>
              <pc:sldMasterMk cId="3443404503" sldId="2147483648"/>
              <pc:sldLayoutMk cId="1791028367" sldId="2147483649"/>
              <ac:picMk id="6" creationId="{A8B7B560-673D-D9E7-E8E9-7FD6AB03690E}"/>
            </ac:picMkLst>
          </pc:picChg>
          <pc:picChg chg="add del mod">
            <ac:chgData name="Davide Di Vita" userId="8238969b-7589-49a7-850c-129f052e4e5c" providerId="ADAL" clId="{845B5A7F-94E5-4C5D-9FEB-909B4CF08CCE}" dt="2022-09-09T08:54:04.404" v="82" actId="478"/>
            <ac:picMkLst>
              <pc:docMk/>
              <pc:sldMasterMk cId="3443404503" sldId="2147483648"/>
              <pc:sldLayoutMk cId="1791028367" sldId="2147483649"/>
              <ac:picMk id="9" creationId="{C2A63814-A639-9533-715D-FFBE0FA7409C}"/>
            </ac:picMkLst>
          </pc:picChg>
          <pc:picChg chg="add mod">
            <ac:chgData name="Davide Di Vita" userId="8238969b-7589-49a7-850c-129f052e4e5c" providerId="ADAL" clId="{845B5A7F-94E5-4C5D-9FEB-909B4CF08CCE}" dt="2022-09-09T09:49:36.049" v="255" actId="14826"/>
            <ac:picMkLst>
              <pc:docMk/>
              <pc:sldMasterMk cId="3443404503" sldId="2147483648"/>
              <pc:sldLayoutMk cId="1791028367" sldId="2147483649"/>
              <ac:picMk id="11" creationId="{F7F1EE49-3928-4545-FAB9-064BE3C0536B}"/>
            </ac:picMkLst>
          </pc:picChg>
          <pc:picChg chg="add mod">
            <ac:chgData name="Davide Di Vita" userId="8238969b-7589-49a7-850c-129f052e4e5c" providerId="ADAL" clId="{845B5A7F-94E5-4C5D-9FEB-909B4CF08CCE}" dt="2022-09-09T09:20:45.803" v="244" actId="1076"/>
            <ac:picMkLst>
              <pc:docMk/>
              <pc:sldMasterMk cId="3443404503" sldId="2147483648"/>
              <pc:sldLayoutMk cId="1791028367" sldId="2147483649"/>
              <ac:picMk id="13" creationId="{E27E627A-41A1-5E45-F336-B68C95B46AC6}"/>
            </ac:picMkLst>
          </pc:picChg>
          <pc:picChg chg="mod">
            <ac:chgData name="Davide Di Vita" userId="8238969b-7589-49a7-850c-129f052e4e5c" providerId="ADAL" clId="{845B5A7F-94E5-4C5D-9FEB-909B4CF08CCE}" dt="2022-09-09T08:55:45.665" v="230" actId="1035"/>
            <ac:picMkLst>
              <pc:docMk/>
              <pc:sldMasterMk cId="3443404503" sldId="2147483648"/>
              <pc:sldLayoutMk cId="1791028367" sldId="2147483649"/>
              <ac:picMk id="14" creationId="{7DD371FF-DE0F-4F24-95B1-2C8AE6491CE9}"/>
            </ac:picMkLst>
          </pc:picChg>
        </pc:sldLayoutChg>
        <pc:sldLayoutChg chg="modSp mod">
          <pc:chgData name="Davide Di Vita" userId="8238969b-7589-49a7-850c-129f052e4e5c" providerId="ADAL" clId="{845B5A7F-94E5-4C5D-9FEB-909B4CF08CCE}" dt="2022-09-09T08:54:50.289" v="86" actId="20577"/>
          <pc:sldLayoutMkLst>
            <pc:docMk/>
            <pc:sldMasterMk cId="3443404503" sldId="2147483648"/>
            <pc:sldLayoutMk cId="3645037507" sldId="2147483650"/>
          </pc:sldLayoutMkLst>
          <pc:spChg chg="mod">
            <ac:chgData name="Davide Di Vita" userId="8238969b-7589-49a7-850c-129f052e4e5c" providerId="ADAL" clId="{845B5A7F-94E5-4C5D-9FEB-909B4CF08CCE}" dt="2022-09-09T08:54:50.289" v="86" actId="20577"/>
            <ac:spMkLst>
              <pc:docMk/>
              <pc:sldMasterMk cId="3443404503" sldId="2147483648"/>
              <pc:sldLayoutMk cId="3645037507" sldId="2147483650"/>
              <ac:spMk id="92" creationId="{1C4EA487-FAD5-4C76-848B-340B2FFD5E30}"/>
            </ac:spMkLst>
          </pc:spChg>
        </pc:sldLayoutChg>
        <pc:sldLayoutChg chg="modSp mod">
          <pc:chgData name="Davide Di Vita" userId="8238969b-7589-49a7-850c-129f052e4e5c" providerId="ADAL" clId="{845B5A7F-94E5-4C5D-9FEB-909B4CF08CCE}" dt="2022-09-09T08:54:53.812" v="88" actId="20577"/>
          <pc:sldLayoutMkLst>
            <pc:docMk/>
            <pc:sldMasterMk cId="3443404503" sldId="2147483648"/>
            <pc:sldLayoutMk cId="1874814859" sldId="2147483654"/>
          </pc:sldLayoutMkLst>
          <pc:spChg chg="mod">
            <ac:chgData name="Davide Di Vita" userId="8238969b-7589-49a7-850c-129f052e4e5c" providerId="ADAL" clId="{845B5A7F-94E5-4C5D-9FEB-909B4CF08CCE}" dt="2022-09-09T08:54:53.812" v="88" actId="20577"/>
            <ac:spMkLst>
              <pc:docMk/>
              <pc:sldMasterMk cId="3443404503" sldId="2147483648"/>
              <pc:sldLayoutMk cId="1874814859" sldId="2147483654"/>
              <ac:spMk id="92" creationId="{1C4EA487-FAD5-4C76-848B-340B2FFD5E30}"/>
            </ac:spMkLst>
          </pc:spChg>
        </pc:sldLayoutChg>
        <pc:sldLayoutChg chg="modSp mod">
          <pc:chgData name="Davide Di Vita" userId="8238969b-7589-49a7-850c-129f052e4e5c" providerId="ADAL" clId="{845B5A7F-94E5-4C5D-9FEB-909B4CF08CCE}" dt="2022-09-09T08:54:56.349" v="90" actId="20577"/>
          <pc:sldLayoutMkLst>
            <pc:docMk/>
            <pc:sldMasterMk cId="3443404503" sldId="2147483648"/>
            <pc:sldLayoutMk cId="4092839990" sldId="2147483658"/>
          </pc:sldLayoutMkLst>
          <pc:spChg chg="mod">
            <ac:chgData name="Davide Di Vita" userId="8238969b-7589-49a7-850c-129f052e4e5c" providerId="ADAL" clId="{845B5A7F-94E5-4C5D-9FEB-909B4CF08CCE}" dt="2022-09-09T08:54:56.349" v="90" actId="20577"/>
            <ac:spMkLst>
              <pc:docMk/>
              <pc:sldMasterMk cId="3443404503" sldId="2147483648"/>
              <pc:sldLayoutMk cId="4092839990" sldId="2147483658"/>
              <ac:spMk id="92" creationId="{1C4EA487-FAD5-4C76-848B-340B2FFD5E30}"/>
            </ac:spMkLst>
          </pc:spChg>
        </pc:sldLayoutChg>
      </pc:sldMasterChg>
    </pc:docChg>
  </pc:docChgLst>
  <pc:docChgLst>
    <pc:chgData name="Susanna Di Giacomo" userId="51cc83ac-d053-465d-a2dd-b77549642faf" providerId="ADAL" clId="{2FAFAF19-F7F5-43B7-86C4-0C87984117ED}"/>
    <pc:docChg chg="custSel delSld modSld delSection modSection">
      <pc:chgData name="Susanna Di Giacomo" userId="51cc83ac-d053-465d-a2dd-b77549642faf" providerId="ADAL" clId="{2FAFAF19-F7F5-43B7-86C4-0C87984117ED}" dt="2024-05-20T09:14:09.509" v="2" actId="18676"/>
      <pc:docMkLst>
        <pc:docMk/>
      </pc:docMkLst>
      <pc:sldChg chg="del">
        <pc:chgData name="Susanna Di Giacomo" userId="51cc83ac-d053-465d-a2dd-b77549642faf" providerId="ADAL" clId="{2FAFAF19-F7F5-43B7-86C4-0C87984117ED}" dt="2024-05-20T09:14:09.509" v="2" actId="18676"/>
        <pc:sldMkLst>
          <pc:docMk/>
          <pc:sldMk cId="1159223262" sldId="283"/>
        </pc:sldMkLst>
      </pc:sldChg>
      <pc:sldChg chg="del">
        <pc:chgData name="Susanna Di Giacomo" userId="51cc83ac-d053-465d-a2dd-b77549642faf" providerId="ADAL" clId="{2FAFAF19-F7F5-43B7-86C4-0C87984117ED}" dt="2024-05-20T09:14:09.509" v="2" actId="18676"/>
        <pc:sldMkLst>
          <pc:docMk/>
          <pc:sldMk cId="1866823968" sldId="289"/>
        </pc:sldMkLst>
      </pc:sldChg>
      <pc:sldChg chg="delSp modSp del mod">
        <pc:chgData name="Susanna Di Giacomo" userId="51cc83ac-d053-465d-a2dd-b77549642faf" providerId="ADAL" clId="{2FAFAF19-F7F5-43B7-86C4-0C87984117ED}" dt="2024-05-20T09:14:09.509" v="2" actId="18676"/>
        <pc:sldMkLst>
          <pc:docMk/>
          <pc:sldMk cId="1968421528" sldId="293"/>
        </pc:sldMkLst>
        <pc:graphicFrameChg chg="del">
          <ac:chgData name="Susanna Di Giacomo" userId="51cc83ac-d053-465d-a2dd-b77549642faf" providerId="ADAL" clId="{2FAFAF19-F7F5-43B7-86C4-0C87984117ED}" dt="2024-05-20T09:08:40.013" v="0" actId="478"/>
          <ac:graphicFrameMkLst>
            <pc:docMk/>
            <pc:sldMk cId="1968421528" sldId="293"/>
            <ac:graphicFrameMk id="3" creationId="{7314CB08-9B75-8263-3486-EB5669744EE5}"/>
          </ac:graphicFrameMkLst>
        </pc:graphicFrameChg>
        <pc:graphicFrameChg chg="mod">
          <ac:chgData name="Susanna Di Giacomo" userId="51cc83ac-d053-465d-a2dd-b77549642faf" providerId="ADAL" clId="{2FAFAF19-F7F5-43B7-86C4-0C87984117ED}" dt="2024-05-20T09:08:46.717" v="1" actId="1076"/>
          <ac:graphicFrameMkLst>
            <pc:docMk/>
            <pc:sldMk cId="1968421528" sldId="293"/>
            <ac:graphicFrameMk id="5" creationId="{5C6F0DAE-D9F3-8478-7E62-6CB4BD024F9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F8D1380-22E0-40CA-8034-87B3FE792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CAEF3F-B675-43AE-974D-49A6B8E36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8D82E2-9198-4CCA-8F74-5CAB7066F84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D5F93F-FE93-41A6-B823-9AE7DCE3B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65B6263-85E8-41B4-9AED-EBB5D7BA9A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64F3E5-F5C0-4510-BC47-8086667C26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1CE06B-8B55-4534-9C9F-D71CFCA3D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E45A39-5533-4C12-BE9A-5878B2C45D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ERORRE SISTEMATICO DELLA RETE SUL CHIP SUI PUNTI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5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98A0231-49BC-46B7-92D0-1E7C0A588820}"/>
              </a:ext>
            </a:extLst>
          </p:cNvPr>
          <p:cNvSpPr/>
          <p:nvPr userDrawn="1"/>
        </p:nvSpPr>
        <p:spPr>
          <a:xfrm>
            <a:off x="3981450" y="0"/>
            <a:ext cx="821055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Google Shape;202;p33">
            <a:extLst>
              <a:ext uri="{FF2B5EF4-FFF2-40B4-BE49-F238E27FC236}">
                <a16:creationId xmlns:a16="http://schemas.microsoft.com/office/drawing/2014/main" id="{834CF06C-768E-4B5E-976A-F4E43DD03B34}"/>
              </a:ext>
            </a:extLst>
          </p:cNvPr>
          <p:cNvSpPr txBox="1">
            <a:spLocks/>
          </p:cNvSpPr>
          <p:nvPr userDrawn="1"/>
        </p:nvSpPr>
        <p:spPr>
          <a:xfrm rot="946">
            <a:off x="3981570" y="1605398"/>
            <a:ext cx="7800875" cy="27081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Google Shape;204;p33">
            <a:extLst>
              <a:ext uri="{FF2B5EF4-FFF2-40B4-BE49-F238E27FC236}">
                <a16:creationId xmlns:a16="http://schemas.microsoft.com/office/drawing/2014/main" id="{5525F1E5-0DD8-4747-B098-4522C0001A8A}"/>
              </a:ext>
            </a:extLst>
          </p:cNvPr>
          <p:cNvCxnSpPr>
            <a:cxnSpLocks/>
          </p:cNvCxnSpPr>
          <p:nvPr userDrawn="1"/>
        </p:nvCxnSpPr>
        <p:spPr>
          <a:xfrm>
            <a:off x="4073298" y="4319998"/>
            <a:ext cx="6524878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5635FF7-DB2A-4A9A-AAA0-B422762A20E2}"/>
              </a:ext>
            </a:extLst>
          </p:cNvPr>
          <p:cNvSpPr txBox="1"/>
          <p:nvPr userDrawn="1"/>
        </p:nvSpPr>
        <p:spPr>
          <a:xfrm>
            <a:off x="4073298" y="6457890"/>
            <a:ext cx="811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PSMR 2024, 20-23 May, 2024, Hotel Hermitage Isola </a:t>
            </a:r>
            <a:r>
              <a:rPr lang="en-US" sz="1800" b="0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d’Elba</a:t>
            </a:r>
            <a:endParaRPr lang="en-US" sz="1800" b="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7A7225C5-CA34-419B-BC71-334D1BD85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98" y="1437659"/>
            <a:ext cx="7342830" cy="2710331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6AD8FB84-3669-47B1-825C-B75F1D7E2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298" y="4423033"/>
            <a:ext cx="7290053" cy="1935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el" panose="02000506030000020004" pitchFamily="2" charset="0"/>
              <a:ea typeface="+mn-ea"/>
              <a:cs typeface="+mn-cs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C3248CF-8E85-4FB2-9764-02183A706C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76" y="283368"/>
            <a:ext cx="2245329" cy="708167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E77FCB23-CBE4-47AB-9EBA-E29C04239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05" y="205300"/>
            <a:ext cx="2884914" cy="906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E36422-F13D-C269-4CD3-237DB9F882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3633" y="283368"/>
            <a:ext cx="1397492" cy="70816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3626C48-CD66-F115-9879-6215D4821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37"/>
          <a:stretch/>
        </p:blipFill>
        <p:spPr>
          <a:xfrm>
            <a:off x="0" y="4540866"/>
            <a:ext cx="3988305" cy="23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 (logh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5904A2E-8EC4-4F41-9D36-0F861C7B94A5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BB71BE9-1721-49A3-87FD-4EBBA576AAAF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2" name="Connettore 1 184">
              <a:extLst>
                <a:ext uri="{FF2B5EF4-FFF2-40B4-BE49-F238E27FC236}">
                  <a16:creationId xmlns:a16="http://schemas.microsoft.com/office/drawing/2014/main" id="{153648D3-4FD6-4136-9CC9-F8BB75778972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85">
              <a:extLst>
                <a:ext uri="{FF2B5EF4-FFF2-40B4-BE49-F238E27FC236}">
                  <a16:creationId xmlns:a16="http://schemas.microsoft.com/office/drawing/2014/main" id="{2E2F3DFC-3D31-434C-BDB4-D4C6E43FC4CC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86">
              <a:extLst>
                <a:ext uri="{FF2B5EF4-FFF2-40B4-BE49-F238E27FC236}">
                  <a16:creationId xmlns:a16="http://schemas.microsoft.com/office/drawing/2014/main" id="{18FE9921-EB60-4947-A9A6-F4DDDCCF95D7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87">
              <a:extLst>
                <a:ext uri="{FF2B5EF4-FFF2-40B4-BE49-F238E27FC236}">
                  <a16:creationId xmlns:a16="http://schemas.microsoft.com/office/drawing/2014/main" id="{5E4EC9E4-4042-4B55-94A4-8210F1061A54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88">
              <a:extLst>
                <a:ext uri="{FF2B5EF4-FFF2-40B4-BE49-F238E27FC236}">
                  <a16:creationId xmlns:a16="http://schemas.microsoft.com/office/drawing/2014/main" id="{0B7DEDD7-4862-44D2-BEEA-6F9A033C56F2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89">
              <a:extLst>
                <a:ext uri="{FF2B5EF4-FFF2-40B4-BE49-F238E27FC236}">
                  <a16:creationId xmlns:a16="http://schemas.microsoft.com/office/drawing/2014/main" id="{9BC0F758-FA4E-40FD-AAC1-F5228440FA0D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90">
              <a:extLst>
                <a:ext uri="{FF2B5EF4-FFF2-40B4-BE49-F238E27FC236}">
                  <a16:creationId xmlns:a16="http://schemas.microsoft.com/office/drawing/2014/main" id="{D90DFDD4-004E-44A2-851D-0657F06F6948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91">
              <a:extLst>
                <a:ext uri="{FF2B5EF4-FFF2-40B4-BE49-F238E27FC236}">
                  <a16:creationId xmlns:a16="http://schemas.microsoft.com/office/drawing/2014/main" id="{1B142E60-C438-4B67-86A8-D3F3718F74CA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2">
              <a:extLst>
                <a:ext uri="{FF2B5EF4-FFF2-40B4-BE49-F238E27FC236}">
                  <a16:creationId xmlns:a16="http://schemas.microsoft.com/office/drawing/2014/main" id="{D5F094E8-F8E1-46CA-9C25-8F528245226D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93">
              <a:extLst>
                <a:ext uri="{FF2B5EF4-FFF2-40B4-BE49-F238E27FC236}">
                  <a16:creationId xmlns:a16="http://schemas.microsoft.com/office/drawing/2014/main" id="{DBE00282-2EF4-463E-BA37-E6DD92E6BBD0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94">
              <a:extLst>
                <a:ext uri="{FF2B5EF4-FFF2-40B4-BE49-F238E27FC236}">
                  <a16:creationId xmlns:a16="http://schemas.microsoft.com/office/drawing/2014/main" id="{F0A42345-36EE-48C5-B75B-C0291ABA31FA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95">
              <a:extLst>
                <a:ext uri="{FF2B5EF4-FFF2-40B4-BE49-F238E27FC236}">
                  <a16:creationId xmlns:a16="http://schemas.microsoft.com/office/drawing/2014/main" id="{9B09EBB3-5E2D-4CEB-9834-4F5C6A81E2C7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6">
              <a:extLst>
                <a:ext uri="{FF2B5EF4-FFF2-40B4-BE49-F238E27FC236}">
                  <a16:creationId xmlns:a16="http://schemas.microsoft.com/office/drawing/2014/main" id="{5F29390B-2085-4482-802A-BEB05DE786D1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7">
              <a:extLst>
                <a:ext uri="{FF2B5EF4-FFF2-40B4-BE49-F238E27FC236}">
                  <a16:creationId xmlns:a16="http://schemas.microsoft.com/office/drawing/2014/main" id="{82B7E4EB-71D6-4B55-A9F4-1D719259829D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98">
              <a:extLst>
                <a:ext uri="{FF2B5EF4-FFF2-40B4-BE49-F238E27FC236}">
                  <a16:creationId xmlns:a16="http://schemas.microsoft.com/office/drawing/2014/main" id="{94D8070D-500E-44D8-87F1-AC7C6636087C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99">
              <a:extLst>
                <a:ext uri="{FF2B5EF4-FFF2-40B4-BE49-F238E27FC236}">
                  <a16:creationId xmlns:a16="http://schemas.microsoft.com/office/drawing/2014/main" id="{154350E0-66F7-4C3E-A066-B926E084C1CD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0">
              <a:extLst>
                <a:ext uri="{FF2B5EF4-FFF2-40B4-BE49-F238E27FC236}">
                  <a16:creationId xmlns:a16="http://schemas.microsoft.com/office/drawing/2014/main" id="{5E1154BE-FDC2-4161-AA40-D334C7D5CCF9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1">
              <a:extLst>
                <a:ext uri="{FF2B5EF4-FFF2-40B4-BE49-F238E27FC236}">
                  <a16:creationId xmlns:a16="http://schemas.microsoft.com/office/drawing/2014/main" id="{E01349D3-539D-4754-849B-F9D4D42D1972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2">
              <a:extLst>
                <a:ext uri="{FF2B5EF4-FFF2-40B4-BE49-F238E27FC236}">
                  <a16:creationId xmlns:a16="http://schemas.microsoft.com/office/drawing/2014/main" id="{AD24EC33-764A-4498-A892-78BC762F578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3">
              <a:extLst>
                <a:ext uri="{FF2B5EF4-FFF2-40B4-BE49-F238E27FC236}">
                  <a16:creationId xmlns:a16="http://schemas.microsoft.com/office/drawing/2014/main" id="{7924C870-468F-44AC-8BB8-7A6C1CBF0FAB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4">
              <a:extLst>
                <a:ext uri="{FF2B5EF4-FFF2-40B4-BE49-F238E27FC236}">
                  <a16:creationId xmlns:a16="http://schemas.microsoft.com/office/drawing/2014/main" id="{EF57FE5A-2DC5-435B-93FB-EF2F66B783BA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5">
              <a:extLst>
                <a:ext uri="{FF2B5EF4-FFF2-40B4-BE49-F238E27FC236}">
                  <a16:creationId xmlns:a16="http://schemas.microsoft.com/office/drawing/2014/main" id="{9AB50829-34B5-4EA2-8A37-E91F2F9BB66B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6">
              <a:extLst>
                <a:ext uri="{FF2B5EF4-FFF2-40B4-BE49-F238E27FC236}">
                  <a16:creationId xmlns:a16="http://schemas.microsoft.com/office/drawing/2014/main" id="{B5C8E596-37E2-48AF-93BC-442E71FEA19C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7">
              <a:extLst>
                <a:ext uri="{FF2B5EF4-FFF2-40B4-BE49-F238E27FC236}">
                  <a16:creationId xmlns:a16="http://schemas.microsoft.com/office/drawing/2014/main" id="{A72FF6A5-9D7D-47C9-80D6-0A34B5A2FB6F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08">
              <a:extLst>
                <a:ext uri="{FF2B5EF4-FFF2-40B4-BE49-F238E27FC236}">
                  <a16:creationId xmlns:a16="http://schemas.microsoft.com/office/drawing/2014/main" id="{43AA848E-B8FD-4299-B016-62E74FA6A1A2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09">
              <a:extLst>
                <a:ext uri="{FF2B5EF4-FFF2-40B4-BE49-F238E27FC236}">
                  <a16:creationId xmlns:a16="http://schemas.microsoft.com/office/drawing/2014/main" id="{D68E64C3-B263-499D-A52B-27962AA3F3D6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0">
              <a:extLst>
                <a:ext uri="{FF2B5EF4-FFF2-40B4-BE49-F238E27FC236}">
                  <a16:creationId xmlns:a16="http://schemas.microsoft.com/office/drawing/2014/main" id="{656FB6CA-B79F-46AD-AB3A-952BC57D3E36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1">
              <a:extLst>
                <a:ext uri="{FF2B5EF4-FFF2-40B4-BE49-F238E27FC236}">
                  <a16:creationId xmlns:a16="http://schemas.microsoft.com/office/drawing/2014/main" id="{803CD9D5-CB33-4861-BE60-2F1FE46E0E10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2">
              <a:extLst>
                <a:ext uri="{FF2B5EF4-FFF2-40B4-BE49-F238E27FC236}">
                  <a16:creationId xmlns:a16="http://schemas.microsoft.com/office/drawing/2014/main" id="{A104C320-9226-4A66-A567-465A14AF8511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3">
              <a:extLst>
                <a:ext uri="{FF2B5EF4-FFF2-40B4-BE49-F238E27FC236}">
                  <a16:creationId xmlns:a16="http://schemas.microsoft.com/office/drawing/2014/main" id="{5478E5A9-BB6F-48E0-A6A6-8E74B20BF360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4">
              <a:extLst>
                <a:ext uri="{FF2B5EF4-FFF2-40B4-BE49-F238E27FC236}">
                  <a16:creationId xmlns:a16="http://schemas.microsoft.com/office/drawing/2014/main" id="{BD2DDDE8-98C7-4824-85EF-D85AF7754A69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5">
              <a:extLst>
                <a:ext uri="{FF2B5EF4-FFF2-40B4-BE49-F238E27FC236}">
                  <a16:creationId xmlns:a16="http://schemas.microsoft.com/office/drawing/2014/main" id="{DAF44E06-EA3D-45A3-902C-B7837562C0B9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6">
              <a:extLst>
                <a:ext uri="{FF2B5EF4-FFF2-40B4-BE49-F238E27FC236}">
                  <a16:creationId xmlns:a16="http://schemas.microsoft.com/office/drawing/2014/main" id="{D2257B70-3D62-4381-9286-BF63184B5D78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7">
              <a:extLst>
                <a:ext uri="{FF2B5EF4-FFF2-40B4-BE49-F238E27FC236}">
                  <a16:creationId xmlns:a16="http://schemas.microsoft.com/office/drawing/2014/main" id="{567A7A0F-6479-4AA9-84D2-073BE805CF7D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18">
              <a:extLst>
                <a:ext uri="{FF2B5EF4-FFF2-40B4-BE49-F238E27FC236}">
                  <a16:creationId xmlns:a16="http://schemas.microsoft.com/office/drawing/2014/main" id="{72BC19CB-AECA-4E64-8FF0-206D2C5855D8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19">
              <a:extLst>
                <a:ext uri="{FF2B5EF4-FFF2-40B4-BE49-F238E27FC236}">
                  <a16:creationId xmlns:a16="http://schemas.microsoft.com/office/drawing/2014/main" id="{8072C550-8933-411F-895B-1293CB99F05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0">
              <a:extLst>
                <a:ext uri="{FF2B5EF4-FFF2-40B4-BE49-F238E27FC236}">
                  <a16:creationId xmlns:a16="http://schemas.microsoft.com/office/drawing/2014/main" id="{D4E16497-E4EA-41B4-986B-9A43D9606E7B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1">
              <a:extLst>
                <a:ext uri="{FF2B5EF4-FFF2-40B4-BE49-F238E27FC236}">
                  <a16:creationId xmlns:a16="http://schemas.microsoft.com/office/drawing/2014/main" id="{6491B28D-F2FF-45A9-AD6E-FF05943ED9D0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2">
              <a:extLst>
                <a:ext uri="{FF2B5EF4-FFF2-40B4-BE49-F238E27FC236}">
                  <a16:creationId xmlns:a16="http://schemas.microsoft.com/office/drawing/2014/main" id="{B5DCA36D-E406-4D26-842A-087A54AC711F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3">
              <a:extLst>
                <a:ext uri="{FF2B5EF4-FFF2-40B4-BE49-F238E27FC236}">
                  <a16:creationId xmlns:a16="http://schemas.microsoft.com/office/drawing/2014/main" id="{5FD71256-7C24-4C91-BA5A-F0999E8E677F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4">
              <a:extLst>
                <a:ext uri="{FF2B5EF4-FFF2-40B4-BE49-F238E27FC236}">
                  <a16:creationId xmlns:a16="http://schemas.microsoft.com/office/drawing/2014/main" id="{4D7B0E26-F4B6-4555-8340-5508362272FB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5">
              <a:extLst>
                <a:ext uri="{FF2B5EF4-FFF2-40B4-BE49-F238E27FC236}">
                  <a16:creationId xmlns:a16="http://schemas.microsoft.com/office/drawing/2014/main" id="{B94BEF70-FC33-4640-94E8-544BCE649085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6">
              <a:extLst>
                <a:ext uri="{FF2B5EF4-FFF2-40B4-BE49-F238E27FC236}">
                  <a16:creationId xmlns:a16="http://schemas.microsoft.com/office/drawing/2014/main" id="{3F124913-D527-4A5C-9C1F-19421A3E1F3C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7">
              <a:extLst>
                <a:ext uri="{FF2B5EF4-FFF2-40B4-BE49-F238E27FC236}">
                  <a16:creationId xmlns:a16="http://schemas.microsoft.com/office/drawing/2014/main" id="{EE87AEAA-2DCD-4CCE-BC42-C097EF68BD0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28">
              <a:extLst>
                <a:ext uri="{FF2B5EF4-FFF2-40B4-BE49-F238E27FC236}">
                  <a16:creationId xmlns:a16="http://schemas.microsoft.com/office/drawing/2014/main" id="{4BD6AB5B-78A8-4770-927D-2D8631B29F51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29">
              <a:extLst>
                <a:ext uri="{FF2B5EF4-FFF2-40B4-BE49-F238E27FC236}">
                  <a16:creationId xmlns:a16="http://schemas.microsoft.com/office/drawing/2014/main" id="{064426EA-9087-487B-84F7-52A13581142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0">
              <a:extLst>
                <a:ext uri="{FF2B5EF4-FFF2-40B4-BE49-F238E27FC236}">
                  <a16:creationId xmlns:a16="http://schemas.microsoft.com/office/drawing/2014/main" id="{DF4048D1-509B-42AB-9CC5-E7AF393D96C5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1">
              <a:extLst>
                <a:ext uri="{FF2B5EF4-FFF2-40B4-BE49-F238E27FC236}">
                  <a16:creationId xmlns:a16="http://schemas.microsoft.com/office/drawing/2014/main" id="{4CE511B7-6E6C-4114-A3E2-2B98BD67DD5C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2">
              <a:extLst>
                <a:ext uri="{FF2B5EF4-FFF2-40B4-BE49-F238E27FC236}">
                  <a16:creationId xmlns:a16="http://schemas.microsoft.com/office/drawing/2014/main" id="{84AEDAF4-38A8-484E-A7CB-63876474FD39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3">
              <a:extLst>
                <a:ext uri="{FF2B5EF4-FFF2-40B4-BE49-F238E27FC236}">
                  <a16:creationId xmlns:a16="http://schemas.microsoft.com/office/drawing/2014/main" id="{B5B4AA8C-F373-4AB3-AB51-B75C8A20E025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4">
              <a:extLst>
                <a:ext uri="{FF2B5EF4-FFF2-40B4-BE49-F238E27FC236}">
                  <a16:creationId xmlns:a16="http://schemas.microsoft.com/office/drawing/2014/main" id="{3059E3C5-C00F-405E-9729-94DC464241CB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5">
              <a:extLst>
                <a:ext uri="{FF2B5EF4-FFF2-40B4-BE49-F238E27FC236}">
                  <a16:creationId xmlns:a16="http://schemas.microsoft.com/office/drawing/2014/main" id="{59963377-6699-4A6A-810D-621CF9704974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6">
              <a:extLst>
                <a:ext uri="{FF2B5EF4-FFF2-40B4-BE49-F238E27FC236}">
                  <a16:creationId xmlns:a16="http://schemas.microsoft.com/office/drawing/2014/main" id="{31CC6651-0666-4DB9-A477-261A06392C31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7">
              <a:extLst>
                <a:ext uri="{FF2B5EF4-FFF2-40B4-BE49-F238E27FC236}">
                  <a16:creationId xmlns:a16="http://schemas.microsoft.com/office/drawing/2014/main" id="{4E1200C2-8793-4749-BA0A-225058AD7808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38">
              <a:extLst>
                <a:ext uri="{FF2B5EF4-FFF2-40B4-BE49-F238E27FC236}">
                  <a16:creationId xmlns:a16="http://schemas.microsoft.com/office/drawing/2014/main" id="{417491F4-2BDB-4FD2-81D8-6CEDDECE5D15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39">
              <a:extLst>
                <a:ext uri="{FF2B5EF4-FFF2-40B4-BE49-F238E27FC236}">
                  <a16:creationId xmlns:a16="http://schemas.microsoft.com/office/drawing/2014/main" id="{172B7691-DD4D-4E49-9C4A-02054CE6185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0">
              <a:extLst>
                <a:ext uri="{FF2B5EF4-FFF2-40B4-BE49-F238E27FC236}">
                  <a16:creationId xmlns:a16="http://schemas.microsoft.com/office/drawing/2014/main" id="{742C1680-812C-476F-A63F-7831A32BEB75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1">
              <a:extLst>
                <a:ext uri="{FF2B5EF4-FFF2-40B4-BE49-F238E27FC236}">
                  <a16:creationId xmlns:a16="http://schemas.microsoft.com/office/drawing/2014/main" id="{842F8E0E-0338-4DB3-9971-54E677D60244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2">
              <a:extLst>
                <a:ext uri="{FF2B5EF4-FFF2-40B4-BE49-F238E27FC236}">
                  <a16:creationId xmlns:a16="http://schemas.microsoft.com/office/drawing/2014/main" id="{8DE083BF-9F78-400B-B752-7C1F8BE4F683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3">
              <a:extLst>
                <a:ext uri="{FF2B5EF4-FFF2-40B4-BE49-F238E27FC236}">
                  <a16:creationId xmlns:a16="http://schemas.microsoft.com/office/drawing/2014/main" id="{A61DE22D-AD76-4F80-BC9E-29167AF9B7A7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4">
              <a:extLst>
                <a:ext uri="{FF2B5EF4-FFF2-40B4-BE49-F238E27FC236}">
                  <a16:creationId xmlns:a16="http://schemas.microsoft.com/office/drawing/2014/main" id="{F6581A44-7EB2-495A-8777-B1C5ACDE4581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5">
              <a:extLst>
                <a:ext uri="{FF2B5EF4-FFF2-40B4-BE49-F238E27FC236}">
                  <a16:creationId xmlns:a16="http://schemas.microsoft.com/office/drawing/2014/main" id="{08EC51A2-E76A-406F-8243-4F52EEBE6FE3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6">
              <a:extLst>
                <a:ext uri="{FF2B5EF4-FFF2-40B4-BE49-F238E27FC236}">
                  <a16:creationId xmlns:a16="http://schemas.microsoft.com/office/drawing/2014/main" id="{2E6499F4-AE5E-4A08-9127-46622803C184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7">
              <a:extLst>
                <a:ext uri="{FF2B5EF4-FFF2-40B4-BE49-F238E27FC236}">
                  <a16:creationId xmlns:a16="http://schemas.microsoft.com/office/drawing/2014/main" id="{0A680351-D7F7-4BA2-A721-C4362F4C1440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48">
              <a:extLst>
                <a:ext uri="{FF2B5EF4-FFF2-40B4-BE49-F238E27FC236}">
                  <a16:creationId xmlns:a16="http://schemas.microsoft.com/office/drawing/2014/main" id="{4D5A406E-F23B-4036-87DF-A979FC2024CA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249">
              <a:extLst>
                <a:ext uri="{FF2B5EF4-FFF2-40B4-BE49-F238E27FC236}">
                  <a16:creationId xmlns:a16="http://schemas.microsoft.com/office/drawing/2014/main" id="{88425CE6-F596-4554-BD51-A82FB644CD49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250">
              <a:extLst>
                <a:ext uri="{FF2B5EF4-FFF2-40B4-BE49-F238E27FC236}">
                  <a16:creationId xmlns:a16="http://schemas.microsoft.com/office/drawing/2014/main" id="{DF55CBF5-E116-4C22-808D-1CE8F1A07075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51">
              <a:extLst>
                <a:ext uri="{FF2B5EF4-FFF2-40B4-BE49-F238E27FC236}">
                  <a16:creationId xmlns:a16="http://schemas.microsoft.com/office/drawing/2014/main" id="{6D9EB49C-20F3-43D3-9814-502E2928C563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D5CCBA-3A4F-4C39-8A34-410A76ABC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6487" y="3245162"/>
            <a:ext cx="4899025" cy="1316037"/>
          </a:xfrm>
        </p:spPr>
        <p:txBody>
          <a:bodyPr>
            <a:normAutofit/>
          </a:bodyPr>
          <a:lstStyle>
            <a:lvl1pPr algn="ctr">
              <a:buNone/>
              <a:defRPr sz="3600">
                <a:latin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Thanks!</a:t>
            </a:r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098635-2B83-4F5E-A9D0-D8CCB4E5A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2" y="627195"/>
            <a:ext cx="3071734" cy="11788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EEB3FD7-C092-453F-9661-48A97524B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31" y="525506"/>
            <a:ext cx="2009010" cy="14203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AC6249-EA06-4690-B53B-C20C361DB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 r="9093"/>
          <a:stretch/>
        </p:blipFill>
        <p:spPr>
          <a:xfrm>
            <a:off x="4720769" y="571303"/>
            <a:ext cx="2943884" cy="9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razia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5904A2E-8EC4-4F41-9D36-0F861C7B94A5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BB71BE9-1721-49A3-87FD-4EBBA576AAAF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2" name="Connettore 1 184">
              <a:extLst>
                <a:ext uri="{FF2B5EF4-FFF2-40B4-BE49-F238E27FC236}">
                  <a16:creationId xmlns:a16="http://schemas.microsoft.com/office/drawing/2014/main" id="{153648D3-4FD6-4136-9CC9-F8BB75778972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85">
              <a:extLst>
                <a:ext uri="{FF2B5EF4-FFF2-40B4-BE49-F238E27FC236}">
                  <a16:creationId xmlns:a16="http://schemas.microsoft.com/office/drawing/2014/main" id="{2E2F3DFC-3D31-434C-BDB4-D4C6E43FC4CC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86">
              <a:extLst>
                <a:ext uri="{FF2B5EF4-FFF2-40B4-BE49-F238E27FC236}">
                  <a16:creationId xmlns:a16="http://schemas.microsoft.com/office/drawing/2014/main" id="{18FE9921-EB60-4947-A9A6-F4DDDCCF95D7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87">
              <a:extLst>
                <a:ext uri="{FF2B5EF4-FFF2-40B4-BE49-F238E27FC236}">
                  <a16:creationId xmlns:a16="http://schemas.microsoft.com/office/drawing/2014/main" id="{5E4EC9E4-4042-4B55-94A4-8210F1061A54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88">
              <a:extLst>
                <a:ext uri="{FF2B5EF4-FFF2-40B4-BE49-F238E27FC236}">
                  <a16:creationId xmlns:a16="http://schemas.microsoft.com/office/drawing/2014/main" id="{0B7DEDD7-4862-44D2-BEEA-6F9A033C56F2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89">
              <a:extLst>
                <a:ext uri="{FF2B5EF4-FFF2-40B4-BE49-F238E27FC236}">
                  <a16:creationId xmlns:a16="http://schemas.microsoft.com/office/drawing/2014/main" id="{9BC0F758-FA4E-40FD-AAC1-F5228440FA0D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90">
              <a:extLst>
                <a:ext uri="{FF2B5EF4-FFF2-40B4-BE49-F238E27FC236}">
                  <a16:creationId xmlns:a16="http://schemas.microsoft.com/office/drawing/2014/main" id="{D90DFDD4-004E-44A2-851D-0657F06F6948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91">
              <a:extLst>
                <a:ext uri="{FF2B5EF4-FFF2-40B4-BE49-F238E27FC236}">
                  <a16:creationId xmlns:a16="http://schemas.microsoft.com/office/drawing/2014/main" id="{1B142E60-C438-4B67-86A8-D3F3718F74CA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2">
              <a:extLst>
                <a:ext uri="{FF2B5EF4-FFF2-40B4-BE49-F238E27FC236}">
                  <a16:creationId xmlns:a16="http://schemas.microsoft.com/office/drawing/2014/main" id="{D5F094E8-F8E1-46CA-9C25-8F528245226D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93">
              <a:extLst>
                <a:ext uri="{FF2B5EF4-FFF2-40B4-BE49-F238E27FC236}">
                  <a16:creationId xmlns:a16="http://schemas.microsoft.com/office/drawing/2014/main" id="{DBE00282-2EF4-463E-BA37-E6DD92E6BBD0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94">
              <a:extLst>
                <a:ext uri="{FF2B5EF4-FFF2-40B4-BE49-F238E27FC236}">
                  <a16:creationId xmlns:a16="http://schemas.microsoft.com/office/drawing/2014/main" id="{F0A42345-36EE-48C5-B75B-C0291ABA31FA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95">
              <a:extLst>
                <a:ext uri="{FF2B5EF4-FFF2-40B4-BE49-F238E27FC236}">
                  <a16:creationId xmlns:a16="http://schemas.microsoft.com/office/drawing/2014/main" id="{9B09EBB3-5E2D-4CEB-9834-4F5C6A81E2C7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6">
              <a:extLst>
                <a:ext uri="{FF2B5EF4-FFF2-40B4-BE49-F238E27FC236}">
                  <a16:creationId xmlns:a16="http://schemas.microsoft.com/office/drawing/2014/main" id="{5F29390B-2085-4482-802A-BEB05DE786D1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7">
              <a:extLst>
                <a:ext uri="{FF2B5EF4-FFF2-40B4-BE49-F238E27FC236}">
                  <a16:creationId xmlns:a16="http://schemas.microsoft.com/office/drawing/2014/main" id="{82B7E4EB-71D6-4B55-A9F4-1D719259829D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98">
              <a:extLst>
                <a:ext uri="{FF2B5EF4-FFF2-40B4-BE49-F238E27FC236}">
                  <a16:creationId xmlns:a16="http://schemas.microsoft.com/office/drawing/2014/main" id="{94D8070D-500E-44D8-87F1-AC7C6636087C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99">
              <a:extLst>
                <a:ext uri="{FF2B5EF4-FFF2-40B4-BE49-F238E27FC236}">
                  <a16:creationId xmlns:a16="http://schemas.microsoft.com/office/drawing/2014/main" id="{154350E0-66F7-4C3E-A066-B926E084C1CD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0">
              <a:extLst>
                <a:ext uri="{FF2B5EF4-FFF2-40B4-BE49-F238E27FC236}">
                  <a16:creationId xmlns:a16="http://schemas.microsoft.com/office/drawing/2014/main" id="{5E1154BE-FDC2-4161-AA40-D334C7D5CCF9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1">
              <a:extLst>
                <a:ext uri="{FF2B5EF4-FFF2-40B4-BE49-F238E27FC236}">
                  <a16:creationId xmlns:a16="http://schemas.microsoft.com/office/drawing/2014/main" id="{E01349D3-539D-4754-849B-F9D4D42D1972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2">
              <a:extLst>
                <a:ext uri="{FF2B5EF4-FFF2-40B4-BE49-F238E27FC236}">
                  <a16:creationId xmlns:a16="http://schemas.microsoft.com/office/drawing/2014/main" id="{AD24EC33-764A-4498-A892-78BC762F578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3">
              <a:extLst>
                <a:ext uri="{FF2B5EF4-FFF2-40B4-BE49-F238E27FC236}">
                  <a16:creationId xmlns:a16="http://schemas.microsoft.com/office/drawing/2014/main" id="{7924C870-468F-44AC-8BB8-7A6C1CBF0FAB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4">
              <a:extLst>
                <a:ext uri="{FF2B5EF4-FFF2-40B4-BE49-F238E27FC236}">
                  <a16:creationId xmlns:a16="http://schemas.microsoft.com/office/drawing/2014/main" id="{EF57FE5A-2DC5-435B-93FB-EF2F66B783BA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5">
              <a:extLst>
                <a:ext uri="{FF2B5EF4-FFF2-40B4-BE49-F238E27FC236}">
                  <a16:creationId xmlns:a16="http://schemas.microsoft.com/office/drawing/2014/main" id="{9AB50829-34B5-4EA2-8A37-E91F2F9BB66B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6">
              <a:extLst>
                <a:ext uri="{FF2B5EF4-FFF2-40B4-BE49-F238E27FC236}">
                  <a16:creationId xmlns:a16="http://schemas.microsoft.com/office/drawing/2014/main" id="{B5C8E596-37E2-48AF-93BC-442E71FEA19C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7">
              <a:extLst>
                <a:ext uri="{FF2B5EF4-FFF2-40B4-BE49-F238E27FC236}">
                  <a16:creationId xmlns:a16="http://schemas.microsoft.com/office/drawing/2014/main" id="{A72FF6A5-9D7D-47C9-80D6-0A34B5A2FB6F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08">
              <a:extLst>
                <a:ext uri="{FF2B5EF4-FFF2-40B4-BE49-F238E27FC236}">
                  <a16:creationId xmlns:a16="http://schemas.microsoft.com/office/drawing/2014/main" id="{43AA848E-B8FD-4299-B016-62E74FA6A1A2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09">
              <a:extLst>
                <a:ext uri="{FF2B5EF4-FFF2-40B4-BE49-F238E27FC236}">
                  <a16:creationId xmlns:a16="http://schemas.microsoft.com/office/drawing/2014/main" id="{D68E64C3-B263-499D-A52B-27962AA3F3D6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0">
              <a:extLst>
                <a:ext uri="{FF2B5EF4-FFF2-40B4-BE49-F238E27FC236}">
                  <a16:creationId xmlns:a16="http://schemas.microsoft.com/office/drawing/2014/main" id="{656FB6CA-B79F-46AD-AB3A-952BC57D3E36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1">
              <a:extLst>
                <a:ext uri="{FF2B5EF4-FFF2-40B4-BE49-F238E27FC236}">
                  <a16:creationId xmlns:a16="http://schemas.microsoft.com/office/drawing/2014/main" id="{803CD9D5-CB33-4861-BE60-2F1FE46E0E10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2">
              <a:extLst>
                <a:ext uri="{FF2B5EF4-FFF2-40B4-BE49-F238E27FC236}">
                  <a16:creationId xmlns:a16="http://schemas.microsoft.com/office/drawing/2014/main" id="{A104C320-9226-4A66-A567-465A14AF8511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3">
              <a:extLst>
                <a:ext uri="{FF2B5EF4-FFF2-40B4-BE49-F238E27FC236}">
                  <a16:creationId xmlns:a16="http://schemas.microsoft.com/office/drawing/2014/main" id="{5478E5A9-BB6F-48E0-A6A6-8E74B20BF360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4">
              <a:extLst>
                <a:ext uri="{FF2B5EF4-FFF2-40B4-BE49-F238E27FC236}">
                  <a16:creationId xmlns:a16="http://schemas.microsoft.com/office/drawing/2014/main" id="{BD2DDDE8-98C7-4824-85EF-D85AF7754A69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5">
              <a:extLst>
                <a:ext uri="{FF2B5EF4-FFF2-40B4-BE49-F238E27FC236}">
                  <a16:creationId xmlns:a16="http://schemas.microsoft.com/office/drawing/2014/main" id="{DAF44E06-EA3D-45A3-902C-B7837562C0B9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6">
              <a:extLst>
                <a:ext uri="{FF2B5EF4-FFF2-40B4-BE49-F238E27FC236}">
                  <a16:creationId xmlns:a16="http://schemas.microsoft.com/office/drawing/2014/main" id="{D2257B70-3D62-4381-9286-BF63184B5D78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7">
              <a:extLst>
                <a:ext uri="{FF2B5EF4-FFF2-40B4-BE49-F238E27FC236}">
                  <a16:creationId xmlns:a16="http://schemas.microsoft.com/office/drawing/2014/main" id="{567A7A0F-6479-4AA9-84D2-073BE805CF7D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18">
              <a:extLst>
                <a:ext uri="{FF2B5EF4-FFF2-40B4-BE49-F238E27FC236}">
                  <a16:creationId xmlns:a16="http://schemas.microsoft.com/office/drawing/2014/main" id="{72BC19CB-AECA-4E64-8FF0-206D2C5855D8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19">
              <a:extLst>
                <a:ext uri="{FF2B5EF4-FFF2-40B4-BE49-F238E27FC236}">
                  <a16:creationId xmlns:a16="http://schemas.microsoft.com/office/drawing/2014/main" id="{8072C550-8933-411F-895B-1293CB99F05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0">
              <a:extLst>
                <a:ext uri="{FF2B5EF4-FFF2-40B4-BE49-F238E27FC236}">
                  <a16:creationId xmlns:a16="http://schemas.microsoft.com/office/drawing/2014/main" id="{D4E16497-E4EA-41B4-986B-9A43D9606E7B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1">
              <a:extLst>
                <a:ext uri="{FF2B5EF4-FFF2-40B4-BE49-F238E27FC236}">
                  <a16:creationId xmlns:a16="http://schemas.microsoft.com/office/drawing/2014/main" id="{6491B28D-F2FF-45A9-AD6E-FF05943ED9D0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2">
              <a:extLst>
                <a:ext uri="{FF2B5EF4-FFF2-40B4-BE49-F238E27FC236}">
                  <a16:creationId xmlns:a16="http://schemas.microsoft.com/office/drawing/2014/main" id="{B5DCA36D-E406-4D26-842A-087A54AC711F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3">
              <a:extLst>
                <a:ext uri="{FF2B5EF4-FFF2-40B4-BE49-F238E27FC236}">
                  <a16:creationId xmlns:a16="http://schemas.microsoft.com/office/drawing/2014/main" id="{5FD71256-7C24-4C91-BA5A-F0999E8E677F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4">
              <a:extLst>
                <a:ext uri="{FF2B5EF4-FFF2-40B4-BE49-F238E27FC236}">
                  <a16:creationId xmlns:a16="http://schemas.microsoft.com/office/drawing/2014/main" id="{4D7B0E26-F4B6-4555-8340-5508362272FB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5">
              <a:extLst>
                <a:ext uri="{FF2B5EF4-FFF2-40B4-BE49-F238E27FC236}">
                  <a16:creationId xmlns:a16="http://schemas.microsoft.com/office/drawing/2014/main" id="{B94BEF70-FC33-4640-94E8-544BCE649085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6">
              <a:extLst>
                <a:ext uri="{FF2B5EF4-FFF2-40B4-BE49-F238E27FC236}">
                  <a16:creationId xmlns:a16="http://schemas.microsoft.com/office/drawing/2014/main" id="{3F124913-D527-4A5C-9C1F-19421A3E1F3C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7">
              <a:extLst>
                <a:ext uri="{FF2B5EF4-FFF2-40B4-BE49-F238E27FC236}">
                  <a16:creationId xmlns:a16="http://schemas.microsoft.com/office/drawing/2014/main" id="{EE87AEAA-2DCD-4CCE-BC42-C097EF68BD0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28">
              <a:extLst>
                <a:ext uri="{FF2B5EF4-FFF2-40B4-BE49-F238E27FC236}">
                  <a16:creationId xmlns:a16="http://schemas.microsoft.com/office/drawing/2014/main" id="{4BD6AB5B-78A8-4770-927D-2D8631B29F51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29">
              <a:extLst>
                <a:ext uri="{FF2B5EF4-FFF2-40B4-BE49-F238E27FC236}">
                  <a16:creationId xmlns:a16="http://schemas.microsoft.com/office/drawing/2014/main" id="{064426EA-9087-487B-84F7-52A13581142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0">
              <a:extLst>
                <a:ext uri="{FF2B5EF4-FFF2-40B4-BE49-F238E27FC236}">
                  <a16:creationId xmlns:a16="http://schemas.microsoft.com/office/drawing/2014/main" id="{DF4048D1-509B-42AB-9CC5-E7AF393D96C5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1">
              <a:extLst>
                <a:ext uri="{FF2B5EF4-FFF2-40B4-BE49-F238E27FC236}">
                  <a16:creationId xmlns:a16="http://schemas.microsoft.com/office/drawing/2014/main" id="{4CE511B7-6E6C-4114-A3E2-2B98BD67DD5C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2">
              <a:extLst>
                <a:ext uri="{FF2B5EF4-FFF2-40B4-BE49-F238E27FC236}">
                  <a16:creationId xmlns:a16="http://schemas.microsoft.com/office/drawing/2014/main" id="{84AEDAF4-38A8-484E-A7CB-63876474FD39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3">
              <a:extLst>
                <a:ext uri="{FF2B5EF4-FFF2-40B4-BE49-F238E27FC236}">
                  <a16:creationId xmlns:a16="http://schemas.microsoft.com/office/drawing/2014/main" id="{B5B4AA8C-F373-4AB3-AB51-B75C8A20E025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4">
              <a:extLst>
                <a:ext uri="{FF2B5EF4-FFF2-40B4-BE49-F238E27FC236}">
                  <a16:creationId xmlns:a16="http://schemas.microsoft.com/office/drawing/2014/main" id="{3059E3C5-C00F-405E-9729-94DC464241CB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5">
              <a:extLst>
                <a:ext uri="{FF2B5EF4-FFF2-40B4-BE49-F238E27FC236}">
                  <a16:creationId xmlns:a16="http://schemas.microsoft.com/office/drawing/2014/main" id="{59963377-6699-4A6A-810D-621CF9704974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6">
              <a:extLst>
                <a:ext uri="{FF2B5EF4-FFF2-40B4-BE49-F238E27FC236}">
                  <a16:creationId xmlns:a16="http://schemas.microsoft.com/office/drawing/2014/main" id="{31CC6651-0666-4DB9-A477-261A06392C31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7">
              <a:extLst>
                <a:ext uri="{FF2B5EF4-FFF2-40B4-BE49-F238E27FC236}">
                  <a16:creationId xmlns:a16="http://schemas.microsoft.com/office/drawing/2014/main" id="{4E1200C2-8793-4749-BA0A-225058AD7808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38">
              <a:extLst>
                <a:ext uri="{FF2B5EF4-FFF2-40B4-BE49-F238E27FC236}">
                  <a16:creationId xmlns:a16="http://schemas.microsoft.com/office/drawing/2014/main" id="{417491F4-2BDB-4FD2-81D8-6CEDDECE5D15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39">
              <a:extLst>
                <a:ext uri="{FF2B5EF4-FFF2-40B4-BE49-F238E27FC236}">
                  <a16:creationId xmlns:a16="http://schemas.microsoft.com/office/drawing/2014/main" id="{172B7691-DD4D-4E49-9C4A-02054CE6185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0">
              <a:extLst>
                <a:ext uri="{FF2B5EF4-FFF2-40B4-BE49-F238E27FC236}">
                  <a16:creationId xmlns:a16="http://schemas.microsoft.com/office/drawing/2014/main" id="{742C1680-812C-476F-A63F-7831A32BEB75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1">
              <a:extLst>
                <a:ext uri="{FF2B5EF4-FFF2-40B4-BE49-F238E27FC236}">
                  <a16:creationId xmlns:a16="http://schemas.microsoft.com/office/drawing/2014/main" id="{842F8E0E-0338-4DB3-9971-54E677D60244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2">
              <a:extLst>
                <a:ext uri="{FF2B5EF4-FFF2-40B4-BE49-F238E27FC236}">
                  <a16:creationId xmlns:a16="http://schemas.microsoft.com/office/drawing/2014/main" id="{8DE083BF-9F78-400B-B752-7C1F8BE4F683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3">
              <a:extLst>
                <a:ext uri="{FF2B5EF4-FFF2-40B4-BE49-F238E27FC236}">
                  <a16:creationId xmlns:a16="http://schemas.microsoft.com/office/drawing/2014/main" id="{A61DE22D-AD76-4F80-BC9E-29167AF9B7A7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4">
              <a:extLst>
                <a:ext uri="{FF2B5EF4-FFF2-40B4-BE49-F238E27FC236}">
                  <a16:creationId xmlns:a16="http://schemas.microsoft.com/office/drawing/2014/main" id="{F6581A44-7EB2-495A-8777-B1C5ACDE4581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5">
              <a:extLst>
                <a:ext uri="{FF2B5EF4-FFF2-40B4-BE49-F238E27FC236}">
                  <a16:creationId xmlns:a16="http://schemas.microsoft.com/office/drawing/2014/main" id="{08EC51A2-E76A-406F-8243-4F52EEBE6FE3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6">
              <a:extLst>
                <a:ext uri="{FF2B5EF4-FFF2-40B4-BE49-F238E27FC236}">
                  <a16:creationId xmlns:a16="http://schemas.microsoft.com/office/drawing/2014/main" id="{2E6499F4-AE5E-4A08-9127-46622803C184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7">
              <a:extLst>
                <a:ext uri="{FF2B5EF4-FFF2-40B4-BE49-F238E27FC236}">
                  <a16:creationId xmlns:a16="http://schemas.microsoft.com/office/drawing/2014/main" id="{0A680351-D7F7-4BA2-A721-C4362F4C1440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48">
              <a:extLst>
                <a:ext uri="{FF2B5EF4-FFF2-40B4-BE49-F238E27FC236}">
                  <a16:creationId xmlns:a16="http://schemas.microsoft.com/office/drawing/2014/main" id="{4D5A406E-F23B-4036-87DF-A979FC2024CA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249">
              <a:extLst>
                <a:ext uri="{FF2B5EF4-FFF2-40B4-BE49-F238E27FC236}">
                  <a16:creationId xmlns:a16="http://schemas.microsoft.com/office/drawing/2014/main" id="{88425CE6-F596-4554-BD51-A82FB644CD49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250">
              <a:extLst>
                <a:ext uri="{FF2B5EF4-FFF2-40B4-BE49-F238E27FC236}">
                  <a16:creationId xmlns:a16="http://schemas.microsoft.com/office/drawing/2014/main" id="{DF55CBF5-E116-4C22-808D-1CE8F1A07075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51">
              <a:extLst>
                <a:ext uri="{FF2B5EF4-FFF2-40B4-BE49-F238E27FC236}">
                  <a16:creationId xmlns:a16="http://schemas.microsoft.com/office/drawing/2014/main" id="{6D9EB49C-20F3-43D3-9814-502E2928C563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D5CCBA-3A4F-4C39-8A34-410A76ABC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6487" y="2261752"/>
            <a:ext cx="4899025" cy="1316037"/>
          </a:xfrm>
        </p:spPr>
        <p:txBody>
          <a:bodyPr>
            <a:normAutofit/>
          </a:bodyPr>
          <a:lstStyle>
            <a:lvl1pPr algn="ctr">
              <a:buNone/>
              <a:defRPr sz="3600">
                <a:latin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18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 (RadLa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7B903C5D-EF7E-439E-90E4-16060088E52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94384"/>
            <a:ext cx="12192000" cy="0"/>
          </a:xfrm>
          <a:prstGeom prst="line">
            <a:avLst/>
          </a:prstGeom>
          <a:ln w="28575">
            <a:solidFill>
              <a:srgbClr val="333F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6630D6-7A32-4682-B332-51012746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67"/>
            <a:ext cx="10515600" cy="5219558"/>
          </a:xfrm>
        </p:spPr>
        <p:txBody>
          <a:bodyPr/>
          <a:lstStyle/>
          <a:p>
            <a:pPr lvl="0"/>
            <a:r>
              <a:rPr lang="en-US" noProof="0"/>
              <a:t>Fare </a:t>
            </a:r>
            <a:r>
              <a:rPr lang="en-US" noProof="0" err="1"/>
              <a:t>clic</a:t>
            </a:r>
            <a:r>
              <a:rPr lang="en-US" noProof="0"/>
              <a:t> per </a:t>
            </a:r>
            <a:r>
              <a:rPr lang="en-US" noProof="0" err="1"/>
              <a:t>modificare</a:t>
            </a:r>
            <a:r>
              <a:rPr lang="en-US" noProof="0"/>
              <a:t> </a:t>
            </a:r>
            <a:r>
              <a:rPr lang="en-US" noProof="0" err="1"/>
              <a:t>gli</a:t>
            </a:r>
            <a:r>
              <a:rPr lang="en-US" noProof="0"/>
              <a:t> </a:t>
            </a:r>
            <a:r>
              <a:rPr lang="en-US" noProof="0" err="1"/>
              <a:t>stili</a:t>
            </a:r>
            <a:r>
              <a:rPr lang="en-US" noProof="0"/>
              <a:t> del testo </a:t>
            </a:r>
            <a:r>
              <a:rPr lang="en-US" noProof="0" err="1"/>
              <a:t>dello</a:t>
            </a:r>
            <a:r>
              <a:rPr lang="en-US" noProof="0"/>
              <a:t> schema</a:t>
            </a:r>
          </a:p>
          <a:p>
            <a:pPr lvl="1"/>
            <a:r>
              <a:rPr lang="en-US" noProof="0"/>
              <a:t>Secondo </a:t>
            </a:r>
            <a:r>
              <a:rPr lang="en-US" noProof="0" err="1"/>
              <a:t>livello</a:t>
            </a:r>
            <a:endParaRPr lang="en-US" noProof="0"/>
          </a:p>
          <a:p>
            <a:pPr lvl="2"/>
            <a:r>
              <a:rPr lang="en-US" noProof="0" err="1"/>
              <a:t>Terzo</a:t>
            </a:r>
            <a:r>
              <a:rPr lang="en-US" noProof="0"/>
              <a:t> </a:t>
            </a:r>
            <a:r>
              <a:rPr lang="en-US" noProof="0" err="1"/>
              <a:t>livello</a:t>
            </a:r>
            <a:endParaRPr lang="en-US" noProof="0"/>
          </a:p>
          <a:p>
            <a:pPr lvl="3"/>
            <a:r>
              <a:rPr lang="en-US" noProof="0"/>
              <a:t>Quarto </a:t>
            </a:r>
            <a:r>
              <a:rPr lang="en-US" noProof="0" err="1"/>
              <a:t>livello</a:t>
            </a:r>
            <a:endParaRPr lang="en-US" noProof="0"/>
          </a:p>
          <a:p>
            <a:pPr lvl="4"/>
            <a:r>
              <a:rPr lang="en-US" noProof="0"/>
              <a:t>Quinto </a:t>
            </a:r>
            <a:r>
              <a:rPr lang="en-US" noProof="0" err="1"/>
              <a:t>livello</a:t>
            </a:r>
            <a:endParaRPr lang="en-US" noProof="0"/>
          </a:p>
        </p:txBody>
      </p:sp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476250" y="6492875"/>
            <a:ext cx="436156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Bormio 6–11 Feb 2023 – Davide Di Vita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  <a:solidFill>
            <a:srgbClr val="333F50"/>
          </a:solidFill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28667"/>
            <a:ext cx="10978295" cy="793041"/>
          </a:xfrm>
        </p:spPr>
        <p:txBody>
          <a:bodyPr anchor="b"/>
          <a:lstStyle>
            <a:lvl1pPr>
              <a:defRPr sz="4000" b="1">
                <a:solidFill>
                  <a:srgbClr val="333F5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0220D2-E585-4419-8502-A0F87CB7C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45" y="6464208"/>
            <a:ext cx="11576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561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9168E46-45EB-47FD-9EEA-4974C14A3EDA}"/>
              </a:ext>
            </a:extLst>
          </p:cNvPr>
          <p:cNvSpPr/>
          <p:nvPr/>
        </p:nvSpPr>
        <p:spPr>
          <a:xfrm>
            <a:off x="0" y="5197808"/>
            <a:ext cx="12192000" cy="1660192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BE31"/>
              </a:solidFill>
            </a:endParaRPr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582F5FEB-8520-D86C-664C-D1C011BB9770}"/>
              </a:ext>
            </a:extLst>
          </p:cNvPr>
          <p:cNvGrpSpPr/>
          <p:nvPr userDrawn="1"/>
        </p:nvGrpSpPr>
        <p:grpSpPr>
          <a:xfrm>
            <a:off x="71551" y="5197808"/>
            <a:ext cx="12048897" cy="180002"/>
            <a:chOff x="101251" y="5197807"/>
            <a:chExt cx="12048897" cy="180002"/>
          </a:xfrm>
        </p:grpSpPr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0800000">
              <a:off x="678383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0800000">
              <a:off x="668258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0800000">
              <a:off x="658133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0800000">
              <a:off x="648007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0800000">
              <a:off x="637882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0800000">
              <a:off x="627757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0800000">
              <a:off x="617632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0800000">
              <a:off x="607507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0800000">
              <a:off x="597382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0800000">
              <a:off x="587257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0800000">
              <a:off x="577132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0800000">
              <a:off x="567006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0800000">
              <a:off x="556881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0800000">
              <a:off x="546756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0800000">
              <a:off x="536631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0800000">
              <a:off x="526506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0800000">
              <a:off x="516381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0800000">
              <a:off x="506256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0800000">
              <a:off x="496131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0800000">
              <a:off x="486005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0800000">
              <a:off x="475880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0800000">
              <a:off x="465755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0800000">
              <a:off x="455630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0800000">
              <a:off x="445505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0800000">
              <a:off x="435380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0800000">
              <a:off x="425255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0800000">
              <a:off x="415130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0800000">
              <a:off x="405004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0800000">
              <a:off x="394879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0800000">
              <a:off x="384754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0800000">
              <a:off x="374629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0800000">
              <a:off x="364504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0800000">
              <a:off x="354379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0800000">
              <a:off x="344254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0800000">
              <a:off x="334129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0800000">
              <a:off x="324003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0800000">
              <a:off x="313878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0800000">
              <a:off x="303753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0800000">
              <a:off x="293628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0800000">
              <a:off x="283503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0800000">
              <a:off x="273378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0800000">
              <a:off x="263253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0800000">
              <a:off x="253128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0800000">
              <a:off x="243003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0800000">
              <a:off x="232877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0800000">
              <a:off x="2227527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0800000">
              <a:off x="2126276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0800000">
              <a:off x="2025025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0800000">
              <a:off x="1923773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0800000">
              <a:off x="1822522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0800000">
              <a:off x="1721271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0800000">
              <a:off x="1620020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0800000">
              <a:off x="1518768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0800000">
              <a:off x="1417517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0800000">
              <a:off x="1316266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0800000">
              <a:off x="1215015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0800000">
              <a:off x="1113763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0800000">
              <a:off x="1012512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0800000">
              <a:off x="911261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0800000">
              <a:off x="810010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0800000">
              <a:off x="708758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0800000">
              <a:off x="607507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0800000">
              <a:off x="506256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0800000">
              <a:off x="405005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0800000">
              <a:off x="303753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0800000">
              <a:off x="202502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0800000">
              <a:off x="101251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8">
              <a:extLst>
                <a:ext uri="{FF2B5EF4-FFF2-40B4-BE49-F238E27FC236}">
                  <a16:creationId xmlns:a16="http://schemas.microsoft.com/office/drawing/2014/main" id="{B407B362-6B25-2EAA-18F2-163C4668F5E6}"/>
                </a:ext>
              </a:extLst>
            </p:cNvPr>
            <p:cNvCxnSpPr/>
            <p:nvPr userDrawn="1"/>
          </p:nvCxnSpPr>
          <p:spPr>
            <a:xfrm rot="10800000">
              <a:off x="1215014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9">
              <a:extLst>
                <a:ext uri="{FF2B5EF4-FFF2-40B4-BE49-F238E27FC236}">
                  <a16:creationId xmlns:a16="http://schemas.microsoft.com/office/drawing/2014/main" id="{18B0CE24-BC3E-0818-8204-790798135EE7}"/>
                </a:ext>
              </a:extLst>
            </p:cNvPr>
            <p:cNvCxnSpPr/>
            <p:nvPr userDrawn="1"/>
          </p:nvCxnSpPr>
          <p:spPr>
            <a:xfrm rot="10800000">
              <a:off x="1204889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00">
              <a:extLst>
                <a:ext uri="{FF2B5EF4-FFF2-40B4-BE49-F238E27FC236}">
                  <a16:creationId xmlns:a16="http://schemas.microsoft.com/office/drawing/2014/main" id="{AF816F0F-44E3-B1CD-04CC-1B51605863A3}"/>
                </a:ext>
              </a:extLst>
            </p:cNvPr>
            <p:cNvCxnSpPr/>
            <p:nvPr userDrawn="1"/>
          </p:nvCxnSpPr>
          <p:spPr>
            <a:xfrm rot="10800000">
              <a:off x="1194764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01">
              <a:extLst>
                <a:ext uri="{FF2B5EF4-FFF2-40B4-BE49-F238E27FC236}">
                  <a16:creationId xmlns:a16="http://schemas.microsoft.com/office/drawing/2014/main" id="{C9F17882-B8D1-CD57-9564-DFB40D4ABC2B}"/>
                </a:ext>
              </a:extLst>
            </p:cNvPr>
            <p:cNvCxnSpPr/>
            <p:nvPr userDrawn="1"/>
          </p:nvCxnSpPr>
          <p:spPr>
            <a:xfrm rot="10800000">
              <a:off x="1184639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2">
              <a:extLst>
                <a:ext uri="{FF2B5EF4-FFF2-40B4-BE49-F238E27FC236}">
                  <a16:creationId xmlns:a16="http://schemas.microsoft.com/office/drawing/2014/main" id="{21C72B38-1CC1-DC1A-CCA1-5873FAC519AC}"/>
                </a:ext>
              </a:extLst>
            </p:cNvPr>
            <p:cNvCxnSpPr/>
            <p:nvPr userDrawn="1"/>
          </p:nvCxnSpPr>
          <p:spPr>
            <a:xfrm rot="10800000">
              <a:off x="1174514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3">
              <a:extLst>
                <a:ext uri="{FF2B5EF4-FFF2-40B4-BE49-F238E27FC236}">
                  <a16:creationId xmlns:a16="http://schemas.microsoft.com/office/drawing/2014/main" id="{61F5AFCF-54F2-88CB-8DD0-C62EA5BD4185}"/>
                </a:ext>
              </a:extLst>
            </p:cNvPr>
            <p:cNvCxnSpPr/>
            <p:nvPr userDrawn="1"/>
          </p:nvCxnSpPr>
          <p:spPr>
            <a:xfrm rot="10800000">
              <a:off x="11643891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4">
              <a:extLst>
                <a:ext uri="{FF2B5EF4-FFF2-40B4-BE49-F238E27FC236}">
                  <a16:creationId xmlns:a16="http://schemas.microsoft.com/office/drawing/2014/main" id="{D7D93FA6-AC47-22DA-37D9-DE0BA703FA53}"/>
                </a:ext>
              </a:extLst>
            </p:cNvPr>
            <p:cNvCxnSpPr/>
            <p:nvPr userDrawn="1"/>
          </p:nvCxnSpPr>
          <p:spPr>
            <a:xfrm rot="10800000">
              <a:off x="1154264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5">
              <a:extLst>
                <a:ext uri="{FF2B5EF4-FFF2-40B4-BE49-F238E27FC236}">
                  <a16:creationId xmlns:a16="http://schemas.microsoft.com/office/drawing/2014/main" id="{070CEB1B-8323-64E0-74B7-E4899CB737EA}"/>
                </a:ext>
              </a:extLst>
            </p:cNvPr>
            <p:cNvCxnSpPr/>
            <p:nvPr userDrawn="1"/>
          </p:nvCxnSpPr>
          <p:spPr>
            <a:xfrm rot="10800000">
              <a:off x="11441389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6">
              <a:extLst>
                <a:ext uri="{FF2B5EF4-FFF2-40B4-BE49-F238E27FC236}">
                  <a16:creationId xmlns:a16="http://schemas.microsoft.com/office/drawing/2014/main" id="{02212607-D8AC-BAF9-E5C7-199D5CFF4078}"/>
                </a:ext>
              </a:extLst>
            </p:cNvPr>
            <p:cNvCxnSpPr/>
            <p:nvPr userDrawn="1"/>
          </p:nvCxnSpPr>
          <p:spPr>
            <a:xfrm rot="10800000">
              <a:off x="1134013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7">
              <a:extLst>
                <a:ext uri="{FF2B5EF4-FFF2-40B4-BE49-F238E27FC236}">
                  <a16:creationId xmlns:a16="http://schemas.microsoft.com/office/drawing/2014/main" id="{17F61438-77A8-AB5C-0D30-2073A8179BD5}"/>
                </a:ext>
              </a:extLst>
            </p:cNvPr>
            <p:cNvCxnSpPr/>
            <p:nvPr userDrawn="1"/>
          </p:nvCxnSpPr>
          <p:spPr>
            <a:xfrm rot="10800000">
              <a:off x="1123888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8">
              <a:extLst>
                <a:ext uri="{FF2B5EF4-FFF2-40B4-BE49-F238E27FC236}">
                  <a16:creationId xmlns:a16="http://schemas.microsoft.com/office/drawing/2014/main" id="{D21B7D29-261B-AD8A-FC97-36C0500E4D30}"/>
                </a:ext>
              </a:extLst>
            </p:cNvPr>
            <p:cNvCxnSpPr/>
            <p:nvPr userDrawn="1"/>
          </p:nvCxnSpPr>
          <p:spPr>
            <a:xfrm rot="10800000">
              <a:off x="1113763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9">
              <a:extLst>
                <a:ext uri="{FF2B5EF4-FFF2-40B4-BE49-F238E27FC236}">
                  <a16:creationId xmlns:a16="http://schemas.microsoft.com/office/drawing/2014/main" id="{AF0C10F4-8D8E-B411-0A27-1785EB255551}"/>
                </a:ext>
              </a:extLst>
            </p:cNvPr>
            <p:cNvCxnSpPr/>
            <p:nvPr userDrawn="1"/>
          </p:nvCxnSpPr>
          <p:spPr>
            <a:xfrm rot="10800000">
              <a:off x="1103638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10">
              <a:extLst>
                <a:ext uri="{FF2B5EF4-FFF2-40B4-BE49-F238E27FC236}">
                  <a16:creationId xmlns:a16="http://schemas.microsoft.com/office/drawing/2014/main" id="{19EC5BCC-ECDA-CF19-FC50-788BE67BD598}"/>
                </a:ext>
              </a:extLst>
            </p:cNvPr>
            <p:cNvCxnSpPr/>
            <p:nvPr userDrawn="1"/>
          </p:nvCxnSpPr>
          <p:spPr>
            <a:xfrm rot="10800000">
              <a:off x="1093513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11">
              <a:extLst>
                <a:ext uri="{FF2B5EF4-FFF2-40B4-BE49-F238E27FC236}">
                  <a16:creationId xmlns:a16="http://schemas.microsoft.com/office/drawing/2014/main" id="{06A9209E-78FC-809A-590C-51E3E5C63EDA}"/>
                </a:ext>
              </a:extLst>
            </p:cNvPr>
            <p:cNvCxnSpPr/>
            <p:nvPr userDrawn="1"/>
          </p:nvCxnSpPr>
          <p:spPr>
            <a:xfrm rot="10800000">
              <a:off x="10833881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2">
              <a:extLst>
                <a:ext uri="{FF2B5EF4-FFF2-40B4-BE49-F238E27FC236}">
                  <a16:creationId xmlns:a16="http://schemas.microsoft.com/office/drawing/2014/main" id="{F873FFE2-D193-9722-10AF-562D44DBE82F}"/>
                </a:ext>
              </a:extLst>
            </p:cNvPr>
            <p:cNvCxnSpPr/>
            <p:nvPr userDrawn="1"/>
          </p:nvCxnSpPr>
          <p:spPr>
            <a:xfrm rot="10800000">
              <a:off x="1073263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3">
              <a:extLst>
                <a:ext uri="{FF2B5EF4-FFF2-40B4-BE49-F238E27FC236}">
                  <a16:creationId xmlns:a16="http://schemas.microsoft.com/office/drawing/2014/main" id="{FF6F7FA8-BBF9-50D7-DBE4-59F2EF52B4D4}"/>
                </a:ext>
              </a:extLst>
            </p:cNvPr>
            <p:cNvCxnSpPr/>
            <p:nvPr userDrawn="1"/>
          </p:nvCxnSpPr>
          <p:spPr>
            <a:xfrm rot="10800000">
              <a:off x="10631379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4">
              <a:extLst>
                <a:ext uri="{FF2B5EF4-FFF2-40B4-BE49-F238E27FC236}">
                  <a16:creationId xmlns:a16="http://schemas.microsoft.com/office/drawing/2014/main" id="{1C547A49-D969-688B-5EBA-2C347AADAF18}"/>
                </a:ext>
              </a:extLst>
            </p:cNvPr>
            <p:cNvCxnSpPr/>
            <p:nvPr userDrawn="1"/>
          </p:nvCxnSpPr>
          <p:spPr>
            <a:xfrm rot="10800000">
              <a:off x="1053012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5">
              <a:extLst>
                <a:ext uri="{FF2B5EF4-FFF2-40B4-BE49-F238E27FC236}">
                  <a16:creationId xmlns:a16="http://schemas.microsoft.com/office/drawing/2014/main" id="{20989BD3-BE11-AA1B-4F0C-D357E382A840}"/>
                </a:ext>
              </a:extLst>
            </p:cNvPr>
            <p:cNvCxnSpPr/>
            <p:nvPr userDrawn="1"/>
          </p:nvCxnSpPr>
          <p:spPr>
            <a:xfrm rot="10800000">
              <a:off x="1042887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6">
              <a:extLst>
                <a:ext uri="{FF2B5EF4-FFF2-40B4-BE49-F238E27FC236}">
                  <a16:creationId xmlns:a16="http://schemas.microsoft.com/office/drawing/2014/main" id="{9C2EC5CF-9E96-40F2-EBFE-32F18383594F}"/>
                </a:ext>
              </a:extLst>
            </p:cNvPr>
            <p:cNvCxnSpPr/>
            <p:nvPr userDrawn="1"/>
          </p:nvCxnSpPr>
          <p:spPr>
            <a:xfrm rot="10800000">
              <a:off x="1032762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7">
              <a:extLst>
                <a:ext uri="{FF2B5EF4-FFF2-40B4-BE49-F238E27FC236}">
                  <a16:creationId xmlns:a16="http://schemas.microsoft.com/office/drawing/2014/main" id="{F2529368-550A-EF77-F725-87D119408B56}"/>
                </a:ext>
              </a:extLst>
            </p:cNvPr>
            <p:cNvCxnSpPr/>
            <p:nvPr userDrawn="1"/>
          </p:nvCxnSpPr>
          <p:spPr>
            <a:xfrm rot="10800000">
              <a:off x="1022637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8">
              <a:extLst>
                <a:ext uri="{FF2B5EF4-FFF2-40B4-BE49-F238E27FC236}">
                  <a16:creationId xmlns:a16="http://schemas.microsoft.com/office/drawing/2014/main" id="{ABF90123-EE97-AADA-9222-D1A3288B48E6}"/>
                </a:ext>
              </a:extLst>
            </p:cNvPr>
            <p:cNvCxnSpPr/>
            <p:nvPr userDrawn="1"/>
          </p:nvCxnSpPr>
          <p:spPr>
            <a:xfrm rot="10800000">
              <a:off x="1012512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9">
              <a:extLst>
                <a:ext uri="{FF2B5EF4-FFF2-40B4-BE49-F238E27FC236}">
                  <a16:creationId xmlns:a16="http://schemas.microsoft.com/office/drawing/2014/main" id="{EFAF17B7-3189-8305-560F-EE39C1F1A476}"/>
                </a:ext>
              </a:extLst>
            </p:cNvPr>
            <p:cNvCxnSpPr/>
            <p:nvPr userDrawn="1"/>
          </p:nvCxnSpPr>
          <p:spPr>
            <a:xfrm rot="10800000">
              <a:off x="10023871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20">
              <a:extLst>
                <a:ext uri="{FF2B5EF4-FFF2-40B4-BE49-F238E27FC236}">
                  <a16:creationId xmlns:a16="http://schemas.microsoft.com/office/drawing/2014/main" id="{74CEFB13-0069-5A28-3F9A-A4E3C173E538}"/>
                </a:ext>
              </a:extLst>
            </p:cNvPr>
            <p:cNvCxnSpPr/>
            <p:nvPr userDrawn="1"/>
          </p:nvCxnSpPr>
          <p:spPr>
            <a:xfrm rot="10800000">
              <a:off x="992262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21">
              <a:extLst>
                <a:ext uri="{FF2B5EF4-FFF2-40B4-BE49-F238E27FC236}">
                  <a16:creationId xmlns:a16="http://schemas.microsoft.com/office/drawing/2014/main" id="{C4F20B9F-51E3-F391-D663-F5FA72DC5DA1}"/>
                </a:ext>
              </a:extLst>
            </p:cNvPr>
            <p:cNvCxnSpPr/>
            <p:nvPr userDrawn="1"/>
          </p:nvCxnSpPr>
          <p:spPr>
            <a:xfrm rot="10800000">
              <a:off x="9821369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2">
              <a:extLst>
                <a:ext uri="{FF2B5EF4-FFF2-40B4-BE49-F238E27FC236}">
                  <a16:creationId xmlns:a16="http://schemas.microsoft.com/office/drawing/2014/main" id="{09EB6E54-2E37-DF39-3D88-AC6DFA5DCAB7}"/>
                </a:ext>
              </a:extLst>
            </p:cNvPr>
            <p:cNvCxnSpPr/>
            <p:nvPr userDrawn="1"/>
          </p:nvCxnSpPr>
          <p:spPr>
            <a:xfrm rot="10800000">
              <a:off x="972011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3">
              <a:extLst>
                <a:ext uri="{FF2B5EF4-FFF2-40B4-BE49-F238E27FC236}">
                  <a16:creationId xmlns:a16="http://schemas.microsoft.com/office/drawing/2014/main" id="{7E42E23D-C350-9D6E-5D55-82F648CEFDF4}"/>
                </a:ext>
              </a:extLst>
            </p:cNvPr>
            <p:cNvCxnSpPr/>
            <p:nvPr userDrawn="1"/>
          </p:nvCxnSpPr>
          <p:spPr>
            <a:xfrm rot="10800000">
              <a:off x="961886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4">
              <a:extLst>
                <a:ext uri="{FF2B5EF4-FFF2-40B4-BE49-F238E27FC236}">
                  <a16:creationId xmlns:a16="http://schemas.microsoft.com/office/drawing/2014/main" id="{C7B85C4D-8734-4E04-6F8F-445E290694C1}"/>
                </a:ext>
              </a:extLst>
            </p:cNvPr>
            <p:cNvCxnSpPr/>
            <p:nvPr userDrawn="1"/>
          </p:nvCxnSpPr>
          <p:spPr>
            <a:xfrm rot="10800000">
              <a:off x="951761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5">
              <a:extLst>
                <a:ext uri="{FF2B5EF4-FFF2-40B4-BE49-F238E27FC236}">
                  <a16:creationId xmlns:a16="http://schemas.microsoft.com/office/drawing/2014/main" id="{2BB36ABE-9516-F5E4-CC30-3F6E1FD32CF0}"/>
                </a:ext>
              </a:extLst>
            </p:cNvPr>
            <p:cNvCxnSpPr/>
            <p:nvPr userDrawn="1"/>
          </p:nvCxnSpPr>
          <p:spPr>
            <a:xfrm rot="10800000">
              <a:off x="941636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6">
              <a:extLst>
                <a:ext uri="{FF2B5EF4-FFF2-40B4-BE49-F238E27FC236}">
                  <a16:creationId xmlns:a16="http://schemas.microsoft.com/office/drawing/2014/main" id="{9154B7C6-EB46-A9A1-E69C-C8004DD5E8F8}"/>
                </a:ext>
              </a:extLst>
            </p:cNvPr>
            <p:cNvCxnSpPr/>
            <p:nvPr userDrawn="1"/>
          </p:nvCxnSpPr>
          <p:spPr>
            <a:xfrm rot="10800000">
              <a:off x="931511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7">
              <a:extLst>
                <a:ext uri="{FF2B5EF4-FFF2-40B4-BE49-F238E27FC236}">
                  <a16:creationId xmlns:a16="http://schemas.microsoft.com/office/drawing/2014/main" id="{20924130-7168-AAF4-D0AE-76536E13C7F9}"/>
                </a:ext>
              </a:extLst>
            </p:cNvPr>
            <p:cNvCxnSpPr/>
            <p:nvPr userDrawn="1"/>
          </p:nvCxnSpPr>
          <p:spPr>
            <a:xfrm rot="10800000">
              <a:off x="9213862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8">
              <a:extLst>
                <a:ext uri="{FF2B5EF4-FFF2-40B4-BE49-F238E27FC236}">
                  <a16:creationId xmlns:a16="http://schemas.microsoft.com/office/drawing/2014/main" id="{378CAE6A-5D4C-18FA-AB13-066B05923A4D}"/>
                </a:ext>
              </a:extLst>
            </p:cNvPr>
            <p:cNvCxnSpPr/>
            <p:nvPr userDrawn="1"/>
          </p:nvCxnSpPr>
          <p:spPr>
            <a:xfrm rot="10800000">
              <a:off x="911261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9">
              <a:extLst>
                <a:ext uri="{FF2B5EF4-FFF2-40B4-BE49-F238E27FC236}">
                  <a16:creationId xmlns:a16="http://schemas.microsoft.com/office/drawing/2014/main" id="{801CCFB7-458B-1462-6D2F-924180FF5162}"/>
                </a:ext>
              </a:extLst>
            </p:cNvPr>
            <p:cNvCxnSpPr/>
            <p:nvPr userDrawn="1"/>
          </p:nvCxnSpPr>
          <p:spPr>
            <a:xfrm rot="10800000">
              <a:off x="901135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30">
              <a:extLst>
                <a:ext uri="{FF2B5EF4-FFF2-40B4-BE49-F238E27FC236}">
                  <a16:creationId xmlns:a16="http://schemas.microsoft.com/office/drawing/2014/main" id="{97EAD051-675C-7547-E026-229ACFE04AF0}"/>
                </a:ext>
              </a:extLst>
            </p:cNvPr>
            <p:cNvCxnSpPr/>
            <p:nvPr userDrawn="1"/>
          </p:nvCxnSpPr>
          <p:spPr>
            <a:xfrm rot="10800000">
              <a:off x="891010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31">
              <a:extLst>
                <a:ext uri="{FF2B5EF4-FFF2-40B4-BE49-F238E27FC236}">
                  <a16:creationId xmlns:a16="http://schemas.microsoft.com/office/drawing/2014/main" id="{49D6F5EB-8636-15F2-ECB2-DB2C88106261}"/>
                </a:ext>
              </a:extLst>
            </p:cNvPr>
            <p:cNvCxnSpPr/>
            <p:nvPr userDrawn="1"/>
          </p:nvCxnSpPr>
          <p:spPr>
            <a:xfrm rot="10800000">
              <a:off x="880885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2">
              <a:extLst>
                <a:ext uri="{FF2B5EF4-FFF2-40B4-BE49-F238E27FC236}">
                  <a16:creationId xmlns:a16="http://schemas.microsoft.com/office/drawing/2014/main" id="{2F87CC27-BB09-5624-B1E7-FBE2016A44E6}"/>
                </a:ext>
              </a:extLst>
            </p:cNvPr>
            <p:cNvCxnSpPr/>
            <p:nvPr userDrawn="1"/>
          </p:nvCxnSpPr>
          <p:spPr>
            <a:xfrm rot="10800000">
              <a:off x="870760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3">
              <a:extLst>
                <a:ext uri="{FF2B5EF4-FFF2-40B4-BE49-F238E27FC236}">
                  <a16:creationId xmlns:a16="http://schemas.microsoft.com/office/drawing/2014/main" id="{CF021A96-2110-5FEC-9359-8C4F06C525FF}"/>
                </a:ext>
              </a:extLst>
            </p:cNvPr>
            <p:cNvCxnSpPr/>
            <p:nvPr userDrawn="1"/>
          </p:nvCxnSpPr>
          <p:spPr>
            <a:xfrm rot="10800000">
              <a:off x="860635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4">
              <a:extLst>
                <a:ext uri="{FF2B5EF4-FFF2-40B4-BE49-F238E27FC236}">
                  <a16:creationId xmlns:a16="http://schemas.microsoft.com/office/drawing/2014/main" id="{194162E4-AE3F-985E-D6D3-70B91386A0F2}"/>
                </a:ext>
              </a:extLst>
            </p:cNvPr>
            <p:cNvCxnSpPr/>
            <p:nvPr userDrawn="1"/>
          </p:nvCxnSpPr>
          <p:spPr>
            <a:xfrm rot="10800000">
              <a:off x="850510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5">
              <a:extLst>
                <a:ext uri="{FF2B5EF4-FFF2-40B4-BE49-F238E27FC236}">
                  <a16:creationId xmlns:a16="http://schemas.microsoft.com/office/drawing/2014/main" id="{69C7D8DA-AA35-3375-BF92-E78C6D5A2BCE}"/>
                </a:ext>
              </a:extLst>
            </p:cNvPr>
            <p:cNvCxnSpPr/>
            <p:nvPr userDrawn="1"/>
          </p:nvCxnSpPr>
          <p:spPr>
            <a:xfrm rot="10800000">
              <a:off x="840385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6">
              <a:extLst>
                <a:ext uri="{FF2B5EF4-FFF2-40B4-BE49-F238E27FC236}">
                  <a16:creationId xmlns:a16="http://schemas.microsoft.com/office/drawing/2014/main" id="{8A9CC96C-EDB3-18AD-D030-336FBC3594B0}"/>
                </a:ext>
              </a:extLst>
            </p:cNvPr>
            <p:cNvCxnSpPr/>
            <p:nvPr userDrawn="1"/>
          </p:nvCxnSpPr>
          <p:spPr>
            <a:xfrm rot="10800000">
              <a:off x="830260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7">
              <a:extLst>
                <a:ext uri="{FF2B5EF4-FFF2-40B4-BE49-F238E27FC236}">
                  <a16:creationId xmlns:a16="http://schemas.microsoft.com/office/drawing/2014/main" id="{74EC23B6-B7A6-216C-BEC8-20010250B500}"/>
                </a:ext>
              </a:extLst>
            </p:cNvPr>
            <p:cNvCxnSpPr/>
            <p:nvPr userDrawn="1"/>
          </p:nvCxnSpPr>
          <p:spPr>
            <a:xfrm rot="10800000">
              <a:off x="820134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8">
              <a:extLst>
                <a:ext uri="{FF2B5EF4-FFF2-40B4-BE49-F238E27FC236}">
                  <a16:creationId xmlns:a16="http://schemas.microsoft.com/office/drawing/2014/main" id="{6427A8E2-4DE8-66FE-553C-582F05C01A0D}"/>
                </a:ext>
              </a:extLst>
            </p:cNvPr>
            <p:cNvCxnSpPr/>
            <p:nvPr userDrawn="1"/>
          </p:nvCxnSpPr>
          <p:spPr>
            <a:xfrm rot="10800000">
              <a:off x="810009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9">
              <a:extLst>
                <a:ext uri="{FF2B5EF4-FFF2-40B4-BE49-F238E27FC236}">
                  <a16:creationId xmlns:a16="http://schemas.microsoft.com/office/drawing/2014/main" id="{CB46C62F-76D3-E13B-6FC4-D5DAA8C5505C}"/>
                </a:ext>
              </a:extLst>
            </p:cNvPr>
            <p:cNvCxnSpPr/>
            <p:nvPr userDrawn="1"/>
          </p:nvCxnSpPr>
          <p:spPr>
            <a:xfrm rot="10800000">
              <a:off x="799884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40">
              <a:extLst>
                <a:ext uri="{FF2B5EF4-FFF2-40B4-BE49-F238E27FC236}">
                  <a16:creationId xmlns:a16="http://schemas.microsoft.com/office/drawing/2014/main" id="{D5DDB6B4-7048-5E96-AF74-A6B47A689CDD}"/>
                </a:ext>
              </a:extLst>
            </p:cNvPr>
            <p:cNvCxnSpPr/>
            <p:nvPr userDrawn="1"/>
          </p:nvCxnSpPr>
          <p:spPr>
            <a:xfrm rot="10800000">
              <a:off x="789759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41">
              <a:extLst>
                <a:ext uri="{FF2B5EF4-FFF2-40B4-BE49-F238E27FC236}">
                  <a16:creationId xmlns:a16="http://schemas.microsoft.com/office/drawing/2014/main" id="{96AE2AF3-D794-9113-0412-FD1656522CBA}"/>
                </a:ext>
              </a:extLst>
            </p:cNvPr>
            <p:cNvCxnSpPr/>
            <p:nvPr userDrawn="1"/>
          </p:nvCxnSpPr>
          <p:spPr>
            <a:xfrm rot="10800000">
              <a:off x="779634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2">
              <a:extLst>
                <a:ext uri="{FF2B5EF4-FFF2-40B4-BE49-F238E27FC236}">
                  <a16:creationId xmlns:a16="http://schemas.microsoft.com/office/drawing/2014/main" id="{CBE96F80-6B6E-8EF6-B7B1-A853805FD5F4}"/>
                </a:ext>
              </a:extLst>
            </p:cNvPr>
            <p:cNvCxnSpPr/>
            <p:nvPr userDrawn="1"/>
          </p:nvCxnSpPr>
          <p:spPr>
            <a:xfrm rot="10800000">
              <a:off x="769509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3">
              <a:extLst>
                <a:ext uri="{FF2B5EF4-FFF2-40B4-BE49-F238E27FC236}">
                  <a16:creationId xmlns:a16="http://schemas.microsoft.com/office/drawing/2014/main" id="{40E0B0F3-C0D5-E24D-876C-366725FDD4A0}"/>
                </a:ext>
              </a:extLst>
            </p:cNvPr>
            <p:cNvCxnSpPr/>
            <p:nvPr userDrawn="1"/>
          </p:nvCxnSpPr>
          <p:spPr>
            <a:xfrm rot="10800000">
              <a:off x="759384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4">
              <a:extLst>
                <a:ext uri="{FF2B5EF4-FFF2-40B4-BE49-F238E27FC236}">
                  <a16:creationId xmlns:a16="http://schemas.microsoft.com/office/drawing/2014/main" id="{2D28AF04-114D-73C3-5A36-14AAF4CE6A8A}"/>
                </a:ext>
              </a:extLst>
            </p:cNvPr>
            <p:cNvCxnSpPr/>
            <p:nvPr userDrawn="1"/>
          </p:nvCxnSpPr>
          <p:spPr>
            <a:xfrm rot="10800000">
              <a:off x="749259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5">
              <a:extLst>
                <a:ext uri="{FF2B5EF4-FFF2-40B4-BE49-F238E27FC236}">
                  <a16:creationId xmlns:a16="http://schemas.microsoft.com/office/drawing/2014/main" id="{8CC3387E-59AA-57D0-54FD-E828226AABEF}"/>
                </a:ext>
              </a:extLst>
            </p:cNvPr>
            <p:cNvCxnSpPr/>
            <p:nvPr userDrawn="1"/>
          </p:nvCxnSpPr>
          <p:spPr>
            <a:xfrm rot="10800000">
              <a:off x="739133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6">
              <a:extLst>
                <a:ext uri="{FF2B5EF4-FFF2-40B4-BE49-F238E27FC236}">
                  <a16:creationId xmlns:a16="http://schemas.microsoft.com/office/drawing/2014/main" id="{CA643FF0-5F10-A6A4-C00E-8F41DB38AA2C}"/>
                </a:ext>
              </a:extLst>
            </p:cNvPr>
            <p:cNvCxnSpPr/>
            <p:nvPr userDrawn="1"/>
          </p:nvCxnSpPr>
          <p:spPr>
            <a:xfrm rot="10800000">
              <a:off x="729008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7">
              <a:extLst>
                <a:ext uri="{FF2B5EF4-FFF2-40B4-BE49-F238E27FC236}">
                  <a16:creationId xmlns:a16="http://schemas.microsoft.com/office/drawing/2014/main" id="{B0F1F1ED-0E63-BFEA-6E69-37D484406488}"/>
                </a:ext>
              </a:extLst>
            </p:cNvPr>
            <p:cNvCxnSpPr/>
            <p:nvPr userDrawn="1"/>
          </p:nvCxnSpPr>
          <p:spPr>
            <a:xfrm rot="10800000">
              <a:off x="718883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8">
              <a:extLst>
                <a:ext uri="{FF2B5EF4-FFF2-40B4-BE49-F238E27FC236}">
                  <a16:creationId xmlns:a16="http://schemas.microsoft.com/office/drawing/2014/main" id="{7F9CD245-0DC1-321D-A1C7-D111998A9D5B}"/>
                </a:ext>
              </a:extLst>
            </p:cNvPr>
            <p:cNvCxnSpPr/>
            <p:nvPr userDrawn="1"/>
          </p:nvCxnSpPr>
          <p:spPr>
            <a:xfrm rot="10800000">
              <a:off x="708758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9">
              <a:extLst>
                <a:ext uri="{FF2B5EF4-FFF2-40B4-BE49-F238E27FC236}">
                  <a16:creationId xmlns:a16="http://schemas.microsoft.com/office/drawing/2014/main" id="{362670B7-C310-50D0-4426-40C58F1EF797}"/>
                </a:ext>
              </a:extLst>
            </p:cNvPr>
            <p:cNvCxnSpPr/>
            <p:nvPr userDrawn="1"/>
          </p:nvCxnSpPr>
          <p:spPr>
            <a:xfrm rot="10800000">
              <a:off x="698633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50">
              <a:extLst>
                <a:ext uri="{FF2B5EF4-FFF2-40B4-BE49-F238E27FC236}">
                  <a16:creationId xmlns:a16="http://schemas.microsoft.com/office/drawing/2014/main" id="{4235CD35-B3D2-4E0F-C7CB-7E7D939A2421}"/>
                </a:ext>
              </a:extLst>
            </p:cNvPr>
            <p:cNvCxnSpPr/>
            <p:nvPr userDrawn="1"/>
          </p:nvCxnSpPr>
          <p:spPr>
            <a:xfrm rot="10800000">
              <a:off x="688508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itolo 1">
            <a:extLst>
              <a:ext uri="{FF2B5EF4-FFF2-40B4-BE49-F238E27FC236}">
                <a16:creationId xmlns:a16="http://schemas.microsoft.com/office/drawing/2014/main" id="{FCB442FC-1DD4-EF4F-E02B-9E7DB4CE1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4585" y="741626"/>
            <a:ext cx="7342830" cy="2852737"/>
          </a:xfrm>
        </p:spPr>
        <p:txBody>
          <a:bodyPr anchor="b"/>
          <a:lstStyle>
            <a:lvl1pPr algn="ctr">
              <a:defRPr sz="4400" b="1">
                <a:solidFill>
                  <a:srgbClr val="333F5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cxnSp>
        <p:nvCxnSpPr>
          <p:cNvPr id="81" name="Google Shape;204;p33">
            <a:extLst>
              <a:ext uri="{FF2B5EF4-FFF2-40B4-BE49-F238E27FC236}">
                <a16:creationId xmlns:a16="http://schemas.microsoft.com/office/drawing/2014/main" id="{9B43F5D6-C12F-FFF2-B61B-44A4F0F04CBD}"/>
              </a:ext>
            </a:extLst>
          </p:cNvPr>
          <p:cNvCxnSpPr>
            <a:cxnSpLocks/>
          </p:cNvCxnSpPr>
          <p:nvPr userDrawn="1"/>
        </p:nvCxnSpPr>
        <p:spPr>
          <a:xfrm>
            <a:off x="2833561" y="3682286"/>
            <a:ext cx="6524878" cy="0"/>
          </a:xfrm>
          <a:prstGeom prst="straightConnector1">
            <a:avLst/>
          </a:prstGeom>
          <a:noFill/>
          <a:ln w="19050" cap="flat" cmpd="sng">
            <a:solidFill>
              <a:srgbClr val="333F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Segnaposto testo 82">
            <a:extLst>
              <a:ext uri="{FF2B5EF4-FFF2-40B4-BE49-F238E27FC236}">
                <a16:creationId xmlns:a16="http://schemas.microsoft.com/office/drawing/2014/main" id="{EA8C35AE-CA6F-EADB-A582-3D0880013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4585" y="3673491"/>
            <a:ext cx="7342830" cy="634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2400" b="1" dirty="0" smtClean="0">
                <a:solidFill>
                  <a:srgbClr val="333F5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 lang="it-IT" sz="1800" dirty="0" smtClean="0"/>
            </a:lvl2pPr>
            <a:lvl3pPr>
              <a:defRPr lang="it-IT" sz="1800" dirty="0" smtClean="0"/>
            </a:lvl3pPr>
            <a:lvl4pPr>
              <a:defRPr lang="it-IT" dirty="0" smtClean="0"/>
            </a:lvl4pPr>
            <a:lvl5pPr>
              <a:defRPr lang="en-US" dirty="0"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7608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9168E46-45EB-47FD-9EEA-4974C14A3EDA}"/>
              </a:ext>
            </a:extLst>
          </p:cNvPr>
          <p:cNvSpPr/>
          <p:nvPr/>
        </p:nvSpPr>
        <p:spPr>
          <a:xfrm>
            <a:off x="0" y="1480190"/>
            <a:ext cx="12192000" cy="537781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BE31"/>
              </a:solidFill>
            </a:endParaRPr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582F5FEB-8520-D86C-664C-D1C011BB9770}"/>
              </a:ext>
            </a:extLst>
          </p:cNvPr>
          <p:cNvGrpSpPr/>
          <p:nvPr userDrawn="1"/>
        </p:nvGrpSpPr>
        <p:grpSpPr>
          <a:xfrm>
            <a:off x="71551" y="1478665"/>
            <a:ext cx="12048897" cy="180002"/>
            <a:chOff x="101251" y="5197807"/>
            <a:chExt cx="12048897" cy="180002"/>
          </a:xfrm>
        </p:grpSpPr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0800000">
              <a:off x="678383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0800000">
              <a:off x="668258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0800000">
              <a:off x="658133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0800000">
              <a:off x="648007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0800000">
              <a:off x="637882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0800000">
              <a:off x="627757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0800000">
              <a:off x="617632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0800000">
              <a:off x="607507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0800000">
              <a:off x="597382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0800000">
              <a:off x="587257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0800000">
              <a:off x="577132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0800000">
              <a:off x="567006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0800000">
              <a:off x="556881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0800000">
              <a:off x="546756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0800000">
              <a:off x="536631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0800000">
              <a:off x="526506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0800000">
              <a:off x="516381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0800000">
              <a:off x="506256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0800000">
              <a:off x="496131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0800000">
              <a:off x="486005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0800000">
              <a:off x="475880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0800000">
              <a:off x="465755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0800000">
              <a:off x="455630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0800000">
              <a:off x="445505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0800000">
              <a:off x="435380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0800000">
              <a:off x="425255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0800000">
              <a:off x="415130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0800000">
              <a:off x="405004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0800000">
              <a:off x="394879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0800000">
              <a:off x="384754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0800000">
              <a:off x="374629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0800000">
              <a:off x="364504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0800000">
              <a:off x="354379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0800000">
              <a:off x="344254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0800000">
              <a:off x="334129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0800000">
              <a:off x="324003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0800000">
              <a:off x="313878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0800000">
              <a:off x="303753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0800000">
              <a:off x="2936286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0800000">
              <a:off x="283503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0800000">
              <a:off x="273378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0800000">
              <a:off x="263253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0800000">
              <a:off x="2531281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0800000">
              <a:off x="243003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0800000">
              <a:off x="232877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0800000">
              <a:off x="2227527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0800000">
              <a:off x="2126276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0800000">
              <a:off x="2025025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0800000">
              <a:off x="1923773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0800000">
              <a:off x="1822522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0800000">
              <a:off x="1721271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0800000">
              <a:off x="1620020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0800000">
              <a:off x="1518768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0800000">
              <a:off x="1417517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0800000">
              <a:off x="1316266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0800000">
              <a:off x="1215015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0800000">
              <a:off x="1113763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0800000">
              <a:off x="1012512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0800000">
              <a:off x="911261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0800000">
              <a:off x="810010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0800000">
              <a:off x="708758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0800000">
              <a:off x="607507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0800000">
              <a:off x="506256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0800000">
              <a:off x="405005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0800000">
              <a:off x="303753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0800000">
              <a:off x="202502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0800000">
              <a:off x="101251" y="519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8">
              <a:extLst>
                <a:ext uri="{FF2B5EF4-FFF2-40B4-BE49-F238E27FC236}">
                  <a16:creationId xmlns:a16="http://schemas.microsoft.com/office/drawing/2014/main" id="{B407B362-6B25-2EAA-18F2-163C4668F5E6}"/>
                </a:ext>
              </a:extLst>
            </p:cNvPr>
            <p:cNvCxnSpPr/>
            <p:nvPr userDrawn="1"/>
          </p:nvCxnSpPr>
          <p:spPr>
            <a:xfrm rot="10800000">
              <a:off x="1215014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9">
              <a:extLst>
                <a:ext uri="{FF2B5EF4-FFF2-40B4-BE49-F238E27FC236}">
                  <a16:creationId xmlns:a16="http://schemas.microsoft.com/office/drawing/2014/main" id="{18B0CE24-BC3E-0818-8204-790798135EE7}"/>
                </a:ext>
              </a:extLst>
            </p:cNvPr>
            <p:cNvCxnSpPr/>
            <p:nvPr userDrawn="1"/>
          </p:nvCxnSpPr>
          <p:spPr>
            <a:xfrm rot="10800000">
              <a:off x="1204889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00">
              <a:extLst>
                <a:ext uri="{FF2B5EF4-FFF2-40B4-BE49-F238E27FC236}">
                  <a16:creationId xmlns:a16="http://schemas.microsoft.com/office/drawing/2014/main" id="{AF816F0F-44E3-B1CD-04CC-1B51605863A3}"/>
                </a:ext>
              </a:extLst>
            </p:cNvPr>
            <p:cNvCxnSpPr/>
            <p:nvPr userDrawn="1"/>
          </p:nvCxnSpPr>
          <p:spPr>
            <a:xfrm rot="10800000">
              <a:off x="1194764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01">
              <a:extLst>
                <a:ext uri="{FF2B5EF4-FFF2-40B4-BE49-F238E27FC236}">
                  <a16:creationId xmlns:a16="http://schemas.microsoft.com/office/drawing/2014/main" id="{C9F17882-B8D1-CD57-9564-DFB40D4ABC2B}"/>
                </a:ext>
              </a:extLst>
            </p:cNvPr>
            <p:cNvCxnSpPr/>
            <p:nvPr userDrawn="1"/>
          </p:nvCxnSpPr>
          <p:spPr>
            <a:xfrm rot="10800000">
              <a:off x="1184639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2">
              <a:extLst>
                <a:ext uri="{FF2B5EF4-FFF2-40B4-BE49-F238E27FC236}">
                  <a16:creationId xmlns:a16="http://schemas.microsoft.com/office/drawing/2014/main" id="{21C72B38-1CC1-DC1A-CCA1-5873FAC519AC}"/>
                </a:ext>
              </a:extLst>
            </p:cNvPr>
            <p:cNvCxnSpPr/>
            <p:nvPr userDrawn="1"/>
          </p:nvCxnSpPr>
          <p:spPr>
            <a:xfrm rot="10800000">
              <a:off x="1174514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3">
              <a:extLst>
                <a:ext uri="{FF2B5EF4-FFF2-40B4-BE49-F238E27FC236}">
                  <a16:creationId xmlns:a16="http://schemas.microsoft.com/office/drawing/2014/main" id="{61F5AFCF-54F2-88CB-8DD0-C62EA5BD4185}"/>
                </a:ext>
              </a:extLst>
            </p:cNvPr>
            <p:cNvCxnSpPr/>
            <p:nvPr userDrawn="1"/>
          </p:nvCxnSpPr>
          <p:spPr>
            <a:xfrm rot="10800000">
              <a:off x="11643891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4">
              <a:extLst>
                <a:ext uri="{FF2B5EF4-FFF2-40B4-BE49-F238E27FC236}">
                  <a16:creationId xmlns:a16="http://schemas.microsoft.com/office/drawing/2014/main" id="{D7D93FA6-AC47-22DA-37D9-DE0BA703FA53}"/>
                </a:ext>
              </a:extLst>
            </p:cNvPr>
            <p:cNvCxnSpPr/>
            <p:nvPr userDrawn="1"/>
          </p:nvCxnSpPr>
          <p:spPr>
            <a:xfrm rot="10800000">
              <a:off x="1154264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5">
              <a:extLst>
                <a:ext uri="{FF2B5EF4-FFF2-40B4-BE49-F238E27FC236}">
                  <a16:creationId xmlns:a16="http://schemas.microsoft.com/office/drawing/2014/main" id="{070CEB1B-8323-64E0-74B7-E4899CB737EA}"/>
                </a:ext>
              </a:extLst>
            </p:cNvPr>
            <p:cNvCxnSpPr/>
            <p:nvPr userDrawn="1"/>
          </p:nvCxnSpPr>
          <p:spPr>
            <a:xfrm rot="10800000">
              <a:off x="11441389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6">
              <a:extLst>
                <a:ext uri="{FF2B5EF4-FFF2-40B4-BE49-F238E27FC236}">
                  <a16:creationId xmlns:a16="http://schemas.microsoft.com/office/drawing/2014/main" id="{02212607-D8AC-BAF9-E5C7-199D5CFF4078}"/>
                </a:ext>
              </a:extLst>
            </p:cNvPr>
            <p:cNvCxnSpPr/>
            <p:nvPr userDrawn="1"/>
          </p:nvCxnSpPr>
          <p:spPr>
            <a:xfrm rot="10800000">
              <a:off x="1134013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7">
              <a:extLst>
                <a:ext uri="{FF2B5EF4-FFF2-40B4-BE49-F238E27FC236}">
                  <a16:creationId xmlns:a16="http://schemas.microsoft.com/office/drawing/2014/main" id="{17F61438-77A8-AB5C-0D30-2073A8179BD5}"/>
                </a:ext>
              </a:extLst>
            </p:cNvPr>
            <p:cNvCxnSpPr/>
            <p:nvPr userDrawn="1"/>
          </p:nvCxnSpPr>
          <p:spPr>
            <a:xfrm rot="10800000">
              <a:off x="1123888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8">
              <a:extLst>
                <a:ext uri="{FF2B5EF4-FFF2-40B4-BE49-F238E27FC236}">
                  <a16:creationId xmlns:a16="http://schemas.microsoft.com/office/drawing/2014/main" id="{D21B7D29-261B-AD8A-FC97-36C0500E4D30}"/>
                </a:ext>
              </a:extLst>
            </p:cNvPr>
            <p:cNvCxnSpPr/>
            <p:nvPr userDrawn="1"/>
          </p:nvCxnSpPr>
          <p:spPr>
            <a:xfrm rot="10800000">
              <a:off x="1113763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9">
              <a:extLst>
                <a:ext uri="{FF2B5EF4-FFF2-40B4-BE49-F238E27FC236}">
                  <a16:creationId xmlns:a16="http://schemas.microsoft.com/office/drawing/2014/main" id="{AF0C10F4-8D8E-B411-0A27-1785EB255551}"/>
                </a:ext>
              </a:extLst>
            </p:cNvPr>
            <p:cNvCxnSpPr/>
            <p:nvPr userDrawn="1"/>
          </p:nvCxnSpPr>
          <p:spPr>
            <a:xfrm rot="10800000">
              <a:off x="1103638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10">
              <a:extLst>
                <a:ext uri="{FF2B5EF4-FFF2-40B4-BE49-F238E27FC236}">
                  <a16:creationId xmlns:a16="http://schemas.microsoft.com/office/drawing/2014/main" id="{19EC5BCC-ECDA-CF19-FC50-788BE67BD598}"/>
                </a:ext>
              </a:extLst>
            </p:cNvPr>
            <p:cNvCxnSpPr/>
            <p:nvPr userDrawn="1"/>
          </p:nvCxnSpPr>
          <p:spPr>
            <a:xfrm rot="10800000">
              <a:off x="1093513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11">
              <a:extLst>
                <a:ext uri="{FF2B5EF4-FFF2-40B4-BE49-F238E27FC236}">
                  <a16:creationId xmlns:a16="http://schemas.microsoft.com/office/drawing/2014/main" id="{06A9209E-78FC-809A-590C-51E3E5C63EDA}"/>
                </a:ext>
              </a:extLst>
            </p:cNvPr>
            <p:cNvCxnSpPr/>
            <p:nvPr userDrawn="1"/>
          </p:nvCxnSpPr>
          <p:spPr>
            <a:xfrm rot="10800000">
              <a:off x="10833881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2">
              <a:extLst>
                <a:ext uri="{FF2B5EF4-FFF2-40B4-BE49-F238E27FC236}">
                  <a16:creationId xmlns:a16="http://schemas.microsoft.com/office/drawing/2014/main" id="{F873FFE2-D193-9722-10AF-562D44DBE82F}"/>
                </a:ext>
              </a:extLst>
            </p:cNvPr>
            <p:cNvCxnSpPr/>
            <p:nvPr userDrawn="1"/>
          </p:nvCxnSpPr>
          <p:spPr>
            <a:xfrm rot="10800000">
              <a:off x="1073263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3">
              <a:extLst>
                <a:ext uri="{FF2B5EF4-FFF2-40B4-BE49-F238E27FC236}">
                  <a16:creationId xmlns:a16="http://schemas.microsoft.com/office/drawing/2014/main" id="{FF6F7FA8-BBF9-50D7-DBE4-59F2EF52B4D4}"/>
                </a:ext>
              </a:extLst>
            </p:cNvPr>
            <p:cNvCxnSpPr/>
            <p:nvPr userDrawn="1"/>
          </p:nvCxnSpPr>
          <p:spPr>
            <a:xfrm rot="10800000">
              <a:off x="10631379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4">
              <a:extLst>
                <a:ext uri="{FF2B5EF4-FFF2-40B4-BE49-F238E27FC236}">
                  <a16:creationId xmlns:a16="http://schemas.microsoft.com/office/drawing/2014/main" id="{1C547A49-D969-688B-5EBA-2C347AADAF18}"/>
                </a:ext>
              </a:extLst>
            </p:cNvPr>
            <p:cNvCxnSpPr/>
            <p:nvPr userDrawn="1"/>
          </p:nvCxnSpPr>
          <p:spPr>
            <a:xfrm rot="10800000">
              <a:off x="1053012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5">
              <a:extLst>
                <a:ext uri="{FF2B5EF4-FFF2-40B4-BE49-F238E27FC236}">
                  <a16:creationId xmlns:a16="http://schemas.microsoft.com/office/drawing/2014/main" id="{20989BD3-BE11-AA1B-4F0C-D357E382A840}"/>
                </a:ext>
              </a:extLst>
            </p:cNvPr>
            <p:cNvCxnSpPr/>
            <p:nvPr userDrawn="1"/>
          </p:nvCxnSpPr>
          <p:spPr>
            <a:xfrm rot="10800000">
              <a:off x="1042887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6">
              <a:extLst>
                <a:ext uri="{FF2B5EF4-FFF2-40B4-BE49-F238E27FC236}">
                  <a16:creationId xmlns:a16="http://schemas.microsoft.com/office/drawing/2014/main" id="{9C2EC5CF-9E96-40F2-EBFE-32F18383594F}"/>
                </a:ext>
              </a:extLst>
            </p:cNvPr>
            <p:cNvCxnSpPr/>
            <p:nvPr userDrawn="1"/>
          </p:nvCxnSpPr>
          <p:spPr>
            <a:xfrm rot="10800000">
              <a:off x="1032762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7">
              <a:extLst>
                <a:ext uri="{FF2B5EF4-FFF2-40B4-BE49-F238E27FC236}">
                  <a16:creationId xmlns:a16="http://schemas.microsoft.com/office/drawing/2014/main" id="{F2529368-550A-EF77-F725-87D119408B56}"/>
                </a:ext>
              </a:extLst>
            </p:cNvPr>
            <p:cNvCxnSpPr/>
            <p:nvPr userDrawn="1"/>
          </p:nvCxnSpPr>
          <p:spPr>
            <a:xfrm rot="10800000">
              <a:off x="1022637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8">
              <a:extLst>
                <a:ext uri="{FF2B5EF4-FFF2-40B4-BE49-F238E27FC236}">
                  <a16:creationId xmlns:a16="http://schemas.microsoft.com/office/drawing/2014/main" id="{ABF90123-EE97-AADA-9222-D1A3288B48E6}"/>
                </a:ext>
              </a:extLst>
            </p:cNvPr>
            <p:cNvCxnSpPr/>
            <p:nvPr userDrawn="1"/>
          </p:nvCxnSpPr>
          <p:spPr>
            <a:xfrm rot="10800000">
              <a:off x="1012512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9">
              <a:extLst>
                <a:ext uri="{FF2B5EF4-FFF2-40B4-BE49-F238E27FC236}">
                  <a16:creationId xmlns:a16="http://schemas.microsoft.com/office/drawing/2014/main" id="{EFAF17B7-3189-8305-560F-EE39C1F1A476}"/>
                </a:ext>
              </a:extLst>
            </p:cNvPr>
            <p:cNvCxnSpPr/>
            <p:nvPr userDrawn="1"/>
          </p:nvCxnSpPr>
          <p:spPr>
            <a:xfrm rot="10800000">
              <a:off x="10023871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20">
              <a:extLst>
                <a:ext uri="{FF2B5EF4-FFF2-40B4-BE49-F238E27FC236}">
                  <a16:creationId xmlns:a16="http://schemas.microsoft.com/office/drawing/2014/main" id="{74CEFB13-0069-5A28-3F9A-A4E3C173E538}"/>
                </a:ext>
              </a:extLst>
            </p:cNvPr>
            <p:cNvCxnSpPr/>
            <p:nvPr userDrawn="1"/>
          </p:nvCxnSpPr>
          <p:spPr>
            <a:xfrm rot="10800000">
              <a:off x="992262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21">
              <a:extLst>
                <a:ext uri="{FF2B5EF4-FFF2-40B4-BE49-F238E27FC236}">
                  <a16:creationId xmlns:a16="http://schemas.microsoft.com/office/drawing/2014/main" id="{C4F20B9F-51E3-F391-D663-F5FA72DC5DA1}"/>
                </a:ext>
              </a:extLst>
            </p:cNvPr>
            <p:cNvCxnSpPr/>
            <p:nvPr userDrawn="1"/>
          </p:nvCxnSpPr>
          <p:spPr>
            <a:xfrm rot="10800000">
              <a:off x="9821369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2">
              <a:extLst>
                <a:ext uri="{FF2B5EF4-FFF2-40B4-BE49-F238E27FC236}">
                  <a16:creationId xmlns:a16="http://schemas.microsoft.com/office/drawing/2014/main" id="{09EB6E54-2E37-DF39-3D88-AC6DFA5DCAB7}"/>
                </a:ext>
              </a:extLst>
            </p:cNvPr>
            <p:cNvCxnSpPr/>
            <p:nvPr userDrawn="1"/>
          </p:nvCxnSpPr>
          <p:spPr>
            <a:xfrm rot="10800000">
              <a:off x="9720118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3">
              <a:extLst>
                <a:ext uri="{FF2B5EF4-FFF2-40B4-BE49-F238E27FC236}">
                  <a16:creationId xmlns:a16="http://schemas.microsoft.com/office/drawing/2014/main" id="{7E42E23D-C350-9D6E-5D55-82F648CEFDF4}"/>
                </a:ext>
              </a:extLst>
            </p:cNvPr>
            <p:cNvCxnSpPr/>
            <p:nvPr userDrawn="1"/>
          </p:nvCxnSpPr>
          <p:spPr>
            <a:xfrm rot="10800000">
              <a:off x="9618866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4">
              <a:extLst>
                <a:ext uri="{FF2B5EF4-FFF2-40B4-BE49-F238E27FC236}">
                  <a16:creationId xmlns:a16="http://schemas.microsoft.com/office/drawing/2014/main" id="{C7B85C4D-8734-4E04-6F8F-445E290694C1}"/>
                </a:ext>
              </a:extLst>
            </p:cNvPr>
            <p:cNvCxnSpPr/>
            <p:nvPr userDrawn="1"/>
          </p:nvCxnSpPr>
          <p:spPr>
            <a:xfrm rot="10800000">
              <a:off x="9517615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5">
              <a:extLst>
                <a:ext uri="{FF2B5EF4-FFF2-40B4-BE49-F238E27FC236}">
                  <a16:creationId xmlns:a16="http://schemas.microsoft.com/office/drawing/2014/main" id="{2BB36ABE-9516-F5E4-CC30-3F6E1FD32CF0}"/>
                </a:ext>
              </a:extLst>
            </p:cNvPr>
            <p:cNvCxnSpPr/>
            <p:nvPr userDrawn="1"/>
          </p:nvCxnSpPr>
          <p:spPr>
            <a:xfrm rot="10800000">
              <a:off x="9416364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6">
              <a:extLst>
                <a:ext uri="{FF2B5EF4-FFF2-40B4-BE49-F238E27FC236}">
                  <a16:creationId xmlns:a16="http://schemas.microsoft.com/office/drawing/2014/main" id="{9154B7C6-EB46-A9A1-E69C-C8004DD5E8F8}"/>
                </a:ext>
              </a:extLst>
            </p:cNvPr>
            <p:cNvCxnSpPr/>
            <p:nvPr userDrawn="1"/>
          </p:nvCxnSpPr>
          <p:spPr>
            <a:xfrm rot="10800000">
              <a:off x="9315113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7">
              <a:extLst>
                <a:ext uri="{FF2B5EF4-FFF2-40B4-BE49-F238E27FC236}">
                  <a16:creationId xmlns:a16="http://schemas.microsoft.com/office/drawing/2014/main" id="{20924130-7168-AAF4-D0AE-76536E13C7F9}"/>
                </a:ext>
              </a:extLst>
            </p:cNvPr>
            <p:cNvCxnSpPr/>
            <p:nvPr userDrawn="1"/>
          </p:nvCxnSpPr>
          <p:spPr>
            <a:xfrm rot="10800000">
              <a:off x="9213862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8">
              <a:extLst>
                <a:ext uri="{FF2B5EF4-FFF2-40B4-BE49-F238E27FC236}">
                  <a16:creationId xmlns:a16="http://schemas.microsoft.com/office/drawing/2014/main" id="{378CAE6A-5D4C-18FA-AB13-066B05923A4D}"/>
                </a:ext>
              </a:extLst>
            </p:cNvPr>
            <p:cNvCxnSpPr/>
            <p:nvPr userDrawn="1"/>
          </p:nvCxnSpPr>
          <p:spPr>
            <a:xfrm rot="10800000">
              <a:off x="9112610" y="51978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9">
              <a:extLst>
                <a:ext uri="{FF2B5EF4-FFF2-40B4-BE49-F238E27FC236}">
                  <a16:creationId xmlns:a16="http://schemas.microsoft.com/office/drawing/2014/main" id="{801CCFB7-458B-1462-6D2F-924180FF5162}"/>
                </a:ext>
              </a:extLst>
            </p:cNvPr>
            <p:cNvCxnSpPr/>
            <p:nvPr userDrawn="1"/>
          </p:nvCxnSpPr>
          <p:spPr>
            <a:xfrm rot="10800000">
              <a:off x="901135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30">
              <a:extLst>
                <a:ext uri="{FF2B5EF4-FFF2-40B4-BE49-F238E27FC236}">
                  <a16:creationId xmlns:a16="http://schemas.microsoft.com/office/drawing/2014/main" id="{97EAD051-675C-7547-E026-229ACFE04AF0}"/>
                </a:ext>
              </a:extLst>
            </p:cNvPr>
            <p:cNvCxnSpPr/>
            <p:nvPr userDrawn="1"/>
          </p:nvCxnSpPr>
          <p:spPr>
            <a:xfrm rot="10800000">
              <a:off x="891010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31">
              <a:extLst>
                <a:ext uri="{FF2B5EF4-FFF2-40B4-BE49-F238E27FC236}">
                  <a16:creationId xmlns:a16="http://schemas.microsoft.com/office/drawing/2014/main" id="{49D6F5EB-8636-15F2-ECB2-DB2C88106261}"/>
                </a:ext>
              </a:extLst>
            </p:cNvPr>
            <p:cNvCxnSpPr/>
            <p:nvPr userDrawn="1"/>
          </p:nvCxnSpPr>
          <p:spPr>
            <a:xfrm rot="10800000">
              <a:off x="880885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2">
              <a:extLst>
                <a:ext uri="{FF2B5EF4-FFF2-40B4-BE49-F238E27FC236}">
                  <a16:creationId xmlns:a16="http://schemas.microsoft.com/office/drawing/2014/main" id="{2F87CC27-BB09-5624-B1E7-FBE2016A44E6}"/>
                </a:ext>
              </a:extLst>
            </p:cNvPr>
            <p:cNvCxnSpPr/>
            <p:nvPr userDrawn="1"/>
          </p:nvCxnSpPr>
          <p:spPr>
            <a:xfrm rot="10800000">
              <a:off x="870760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3">
              <a:extLst>
                <a:ext uri="{FF2B5EF4-FFF2-40B4-BE49-F238E27FC236}">
                  <a16:creationId xmlns:a16="http://schemas.microsoft.com/office/drawing/2014/main" id="{CF021A96-2110-5FEC-9359-8C4F06C525FF}"/>
                </a:ext>
              </a:extLst>
            </p:cNvPr>
            <p:cNvCxnSpPr/>
            <p:nvPr userDrawn="1"/>
          </p:nvCxnSpPr>
          <p:spPr>
            <a:xfrm rot="10800000">
              <a:off x="860635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4">
              <a:extLst>
                <a:ext uri="{FF2B5EF4-FFF2-40B4-BE49-F238E27FC236}">
                  <a16:creationId xmlns:a16="http://schemas.microsoft.com/office/drawing/2014/main" id="{194162E4-AE3F-985E-D6D3-70B91386A0F2}"/>
                </a:ext>
              </a:extLst>
            </p:cNvPr>
            <p:cNvCxnSpPr/>
            <p:nvPr userDrawn="1"/>
          </p:nvCxnSpPr>
          <p:spPr>
            <a:xfrm rot="10800000">
              <a:off x="850510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5">
              <a:extLst>
                <a:ext uri="{FF2B5EF4-FFF2-40B4-BE49-F238E27FC236}">
                  <a16:creationId xmlns:a16="http://schemas.microsoft.com/office/drawing/2014/main" id="{69C7D8DA-AA35-3375-BF92-E78C6D5A2BCE}"/>
                </a:ext>
              </a:extLst>
            </p:cNvPr>
            <p:cNvCxnSpPr/>
            <p:nvPr userDrawn="1"/>
          </p:nvCxnSpPr>
          <p:spPr>
            <a:xfrm rot="10800000">
              <a:off x="840385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6">
              <a:extLst>
                <a:ext uri="{FF2B5EF4-FFF2-40B4-BE49-F238E27FC236}">
                  <a16:creationId xmlns:a16="http://schemas.microsoft.com/office/drawing/2014/main" id="{8A9CC96C-EDB3-18AD-D030-336FBC3594B0}"/>
                </a:ext>
              </a:extLst>
            </p:cNvPr>
            <p:cNvCxnSpPr/>
            <p:nvPr userDrawn="1"/>
          </p:nvCxnSpPr>
          <p:spPr>
            <a:xfrm rot="10800000">
              <a:off x="830260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7">
              <a:extLst>
                <a:ext uri="{FF2B5EF4-FFF2-40B4-BE49-F238E27FC236}">
                  <a16:creationId xmlns:a16="http://schemas.microsoft.com/office/drawing/2014/main" id="{74EC23B6-B7A6-216C-BEC8-20010250B500}"/>
                </a:ext>
              </a:extLst>
            </p:cNvPr>
            <p:cNvCxnSpPr/>
            <p:nvPr userDrawn="1"/>
          </p:nvCxnSpPr>
          <p:spPr>
            <a:xfrm rot="10800000">
              <a:off x="820134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8">
              <a:extLst>
                <a:ext uri="{FF2B5EF4-FFF2-40B4-BE49-F238E27FC236}">
                  <a16:creationId xmlns:a16="http://schemas.microsoft.com/office/drawing/2014/main" id="{6427A8E2-4DE8-66FE-553C-582F05C01A0D}"/>
                </a:ext>
              </a:extLst>
            </p:cNvPr>
            <p:cNvCxnSpPr/>
            <p:nvPr userDrawn="1"/>
          </p:nvCxnSpPr>
          <p:spPr>
            <a:xfrm rot="10800000">
              <a:off x="810009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9">
              <a:extLst>
                <a:ext uri="{FF2B5EF4-FFF2-40B4-BE49-F238E27FC236}">
                  <a16:creationId xmlns:a16="http://schemas.microsoft.com/office/drawing/2014/main" id="{CB46C62F-76D3-E13B-6FC4-D5DAA8C5505C}"/>
                </a:ext>
              </a:extLst>
            </p:cNvPr>
            <p:cNvCxnSpPr/>
            <p:nvPr userDrawn="1"/>
          </p:nvCxnSpPr>
          <p:spPr>
            <a:xfrm rot="10800000">
              <a:off x="799884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40">
              <a:extLst>
                <a:ext uri="{FF2B5EF4-FFF2-40B4-BE49-F238E27FC236}">
                  <a16:creationId xmlns:a16="http://schemas.microsoft.com/office/drawing/2014/main" id="{D5DDB6B4-7048-5E96-AF74-A6B47A689CDD}"/>
                </a:ext>
              </a:extLst>
            </p:cNvPr>
            <p:cNvCxnSpPr/>
            <p:nvPr userDrawn="1"/>
          </p:nvCxnSpPr>
          <p:spPr>
            <a:xfrm rot="10800000">
              <a:off x="789759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41">
              <a:extLst>
                <a:ext uri="{FF2B5EF4-FFF2-40B4-BE49-F238E27FC236}">
                  <a16:creationId xmlns:a16="http://schemas.microsoft.com/office/drawing/2014/main" id="{96AE2AF3-D794-9113-0412-FD1656522CBA}"/>
                </a:ext>
              </a:extLst>
            </p:cNvPr>
            <p:cNvCxnSpPr/>
            <p:nvPr userDrawn="1"/>
          </p:nvCxnSpPr>
          <p:spPr>
            <a:xfrm rot="10800000">
              <a:off x="779634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2">
              <a:extLst>
                <a:ext uri="{FF2B5EF4-FFF2-40B4-BE49-F238E27FC236}">
                  <a16:creationId xmlns:a16="http://schemas.microsoft.com/office/drawing/2014/main" id="{CBE96F80-6B6E-8EF6-B7B1-A853805FD5F4}"/>
                </a:ext>
              </a:extLst>
            </p:cNvPr>
            <p:cNvCxnSpPr/>
            <p:nvPr userDrawn="1"/>
          </p:nvCxnSpPr>
          <p:spPr>
            <a:xfrm rot="10800000">
              <a:off x="769509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3">
              <a:extLst>
                <a:ext uri="{FF2B5EF4-FFF2-40B4-BE49-F238E27FC236}">
                  <a16:creationId xmlns:a16="http://schemas.microsoft.com/office/drawing/2014/main" id="{40E0B0F3-C0D5-E24D-876C-366725FDD4A0}"/>
                </a:ext>
              </a:extLst>
            </p:cNvPr>
            <p:cNvCxnSpPr/>
            <p:nvPr userDrawn="1"/>
          </p:nvCxnSpPr>
          <p:spPr>
            <a:xfrm rot="10800000">
              <a:off x="7593842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4">
              <a:extLst>
                <a:ext uri="{FF2B5EF4-FFF2-40B4-BE49-F238E27FC236}">
                  <a16:creationId xmlns:a16="http://schemas.microsoft.com/office/drawing/2014/main" id="{2D28AF04-114D-73C3-5A36-14AAF4CE6A8A}"/>
                </a:ext>
              </a:extLst>
            </p:cNvPr>
            <p:cNvCxnSpPr/>
            <p:nvPr userDrawn="1"/>
          </p:nvCxnSpPr>
          <p:spPr>
            <a:xfrm rot="10800000">
              <a:off x="7492590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5">
              <a:extLst>
                <a:ext uri="{FF2B5EF4-FFF2-40B4-BE49-F238E27FC236}">
                  <a16:creationId xmlns:a16="http://schemas.microsoft.com/office/drawing/2014/main" id="{8CC3387E-59AA-57D0-54FD-E828226AABEF}"/>
                </a:ext>
              </a:extLst>
            </p:cNvPr>
            <p:cNvCxnSpPr/>
            <p:nvPr userDrawn="1"/>
          </p:nvCxnSpPr>
          <p:spPr>
            <a:xfrm rot="10800000">
              <a:off x="7391339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6">
              <a:extLst>
                <a:ext uri="{FF2B5EF4-FFF2-40B4-BE49-F238E27FC236}">
                  <a16:creationId xmlns:a16="http://schemas.microsoft.com/office/drawing/2014/main" id="{CA643FF0-5F10-A6A4-C00E-8F41DB38AA2C}"/>
                </a:ext>
              </a:extLst>
            </p:cNvPr>
            <p:cNvCxnSpPr/>
            <p:nvPr userDrawn="1"/>
          </p:nvCxnSpPr>
          <p:spPr>
            <a:xfrm rot="10800000">
              <a:off x="7290088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7">
              <a:extLst>
                <a:ext uri="{FF2B5EF4-FFF2-40B4-BE49-F238E27FC236}">
                  <a16:creationId xmlns:a16="http://schemas.microsoft.com/office/drawing/2014/main" id="{B0F1F1ED-0E63-BFEA-6E69-37D484406488}"/>
                </a:ext>
              </a:extLst>
            </p:cNvPr>
            <p:cNvCxnSpPr/>
            <p:nvPr userDrawn="1"/>
          </p:nvCxnSpPr>
          <p:spPr>
            <a:xfrm rot="10800000">
              <a:off x="7188837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8">
              <a:extLst>
                <a:ext uri="{FF2B5EF4-FFF2-40B4-BE49-F238E27FC236}">
                  <a16:creationId xmlns:a16="http://schemas.microsoft.com/office/drawing/2014/main" id="{7F9CD245-0DC1-321D-A1C7-D111998A9D5B}"/>
                </a:ext>
              </a:extLst>
            </p:cNvPr>
            <p:cNvCxnSpPr/>
            <p:nvPr userDrawn="1"/>
          </p:nvCxnSpPr>
          <p:spPr>
            <a:xfrm rot="10800000">
              <a:off x="7087585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9">
              <a:extLst>
                <a:ext uri="{FF2B5EF4-FFF2-40B4-BE49-F238E27FC236}">
                  <a16:creationId xmlns:a16="http://schemas.microsoft.com/office/drawing/2014/main" id="{362670B7-C310-50D0-4426-40C58F1EF797}"/>
                </a:ext>
              </a:extLst>
            </p:cNvPr>
            <p:cNvCxnSpPr/>
            <p:nvPr userDrawn="1"/>
          </p:nvCxnSpPr>
          <p:spPr>
            <a:xfrm rot="10800000">
              <a:off x="6986334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50">
              <a:extLst>
                <a:ext uri="{FF2B5EF4-FFF2-40B4-BE49-F238E27FC236}">
                  <a16:creationId xmlns:a16="http://schemas.microsoft.com/office/drawing/2014/main" id="{4235CD35-B3D2-4E0F-C7CB-7E7D939A2421}"/>
                </a:ext>
              </a:extLst>
            </p:cNvPr>
            <p:cNvCxnSpPr/>
            <p:nvPr userDrawn="1"/>
          </p:nvCxnSpPr>
          <p:spPr>
            <a:xfrm rot="10800000">
              <a:off x="6885083" y="51978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itolo 1">
            <a:extLst>
              <a:ext uri="{FF2B5EF4-FFF2-40B4-BE49-F238E27FC236}">
                <a16:creationId xmlns:a16="http://schemas.microsoft.com/office/drawing/2014/main" id="{FCB442FC-1DD4-EF4F-E02B-9E7DB4CE1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4585" y="741626"/>
            <a:ext cx="7342830" cy="2852737"/>
          </a:xfr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cxnSp>
        <p:nvCxnSpPr>
          <p:cNvPr id="81" name="Google Shape;204;p33">
            <a:extLst>
              <a:ext uri="{FF2B5EF4-FFF2-40B4-BE49-F238E27FC236}">
                <a16:creationId xmlns:a16="http://schemas.microsoft.com/office/drawing/2014/main" id="{9B43F5D6-C12F-FFF2-B61B-44A4F0F04CBD}"/>
              </a:ext>
            </a:extLst>
          </p:cNvPr>
          <p:cNvCxnSpPr>
            <a:cxnSpLocks/>
          </p:cNvCxnSpPr>
          <p:nvPr userDrawn="1"/>
        </p:nvCxnSpPr>
        <p:spPr>
          <a:xfrm>
            <a:off x="2833561" y="3682286"/>
            <a:ext cx="6524878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Segnaposto testo 82">
            <a:extLst>
              <a:ext uri="{FF2B5EF4-FFF2-40B4-BE49-F238E27FC236}">
                <a16:creationId xmlns:a16="http://schemas.microsoft.com/office/drawing/2014/main" id="{EA8C35AE-CA6F-EADB-A582-3D0880013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4585" y="3673491"/>
            <a:ext cx="7342830" cy="634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 lang="it-IT" sz="1800" dirty="0" smtClean="0"/>
            </a:lvl2pPr>
            <a:lvl3pPr>
              <a:defRPr lang="it-IT" sz="1800" dirty="0" smtClean="0"/>
            </a:lvl3pPr>
            <a:lvl4pPr>
              <a:defRPr lang="it-IT" dirty="0" smtClean="0"/>
            </a:lvl4pPr>
            <a:lvl5pPr>
              <a:defRPr lang="en-US" dirty="0"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il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20188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Polim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476250" y="6492875"/>
            <a:ext cx="436156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 PSMR – Susanna Di Giacomo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33996"/>
            <a:ext cx="10978295" cy="787712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rgbClr val="333F5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F49F780-32B6-4A6F-9DB0-DAC3C7AAF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1" y="6468886"/>
            <a:ext cx="1248905" cy="374821"/>
          </a:xfrm>
          <a:prstGeom prst="rect">
            <a:avLst/>
          </a:prstGeom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F20053C-0FDC-C196-9C3E-97F04F7D411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94384"/>
            <a:ext cx="12192000" cy="0"/>
          </a:xfrm>
          <a:prstGeom prst="line">
            <a:avLst/>
          </a:prstGeom>
          <a:ln w="28575">
            <a:solidFill>
              <a:srgbClr val="333F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3750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RadLa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7B903C5D-EF7E-439E-90E4-16060088E52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94384"/>
            <a:ext cx="12192000" cy="0"/>
          </a:xfrm>
          <a:prstGeom prst="line">
            <a:avLst/>
          </a:prstGeom>
          <a:ln w="28575">
            <a:solidFill>
              <a:srgbClr val="333F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476250" y="6492875"/>
            <a:ext cx="436156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NSS MIC – Susanna Di Giacomo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  <a:solidFill>
            <a:srgbClr val="333F50"/>
          </a:solidFill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28667"/>
            <a:ext cx="10978295" cy="793041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333F5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0220D2-E585-4419-8502-A0F87CB7C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45" y="6464208"/>
            <a:ext cx="11576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485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476250" y="6492875"/>
            <a:ext cx="436156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NSS MIC – Susanna Di Giacomo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33996"/>
            <a:ext cx="10978295" cy="787712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333F5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6EF35F9C-82A3-B3D3-15E4-F111FA539A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794384"/>
            <a:ext cx="12192000" cy="0"/>
          </a:xfrm>
          <a:prstGeom prst="line">
            <a:avLst/>
          </a:prstGeom>
          <a:ln w="28575">
            <a:solidFill>
              <a:srgbClr val="333F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8399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za titolo (Polim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5904A2E-8EC4-4F41-9D36-0F861C7B94A5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BB71BE9-1721-49A3-87FD-4EBBA576AAAF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2" name="Connettore 1 184">
              <a:extLst>
                <a:ext uri="{FF2B5EF4-FFF2-40B4-BE49-F238E27FC236}">
                  <a16:creationId xmlns:a16="http://schemas.microsoft.com/office/drawing/2014/main" id="{153648D3-4FD6-4136-9CC9-F8BB75778972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85">
              <a:extLst>
                <a:ext uri="{FF2B5EF4-FFF2-40B4-BE49-F238E27FC236}">
                  <a16:creationId xmlns:a16="http://schemas.microsoft.com/office/drawing/2014/main" id="{2E2F3DFC-3D31-434C-BDB4-D4C6E43FC4CC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86">
              <a:extLst>
                <a:ext uri="{FF2B5EF4-FFF2-40B4-BE49-F238E27FC236}">
                  <a16:creationId xmlns:a16="http://schemas.microsoft.com/office/drawing/2014/main" id="{18FE9921-EB60-4947-A9A6-F4DDDCCF95D7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87">
              <a:extLst>
                <a:ext uri="{FF2B5EF4-FFF2-40B4-BE49-F238E27FC236}">
                  <a16:creationId xmlns:a16="http://schemas.microsoft.com/office/drawing/2014/main" id="{5E4EC9E4-4042-4B55-94A4-8210F1061A54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88">
              <a:extLst>
                <a:ext uri="{FF2B5EF4-FFF2-40B4-BE49-F238E27FC236}">
                  <a16:creationId xmlns:a16="http://schemas.microsoft.com/office/drawing/2014/main" id="{0B7DEDD7-4862-44D2-BEEA-6F9A033C56F2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89">
              <a:extLst>
                <a:ext uri="{FF2B5EF4-FFF2-40B4-BE49-F238E27FC236}">
                  <a16:creationId xmlns:a16="http://schemas.microsoft.com/office/drawing/2014/main" id="{9BC0F758-FA4E-40FD-AAC1-F5228440FA0D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90">
              <a:extLst>
                <a:ext uri="{FF2B5EF4-FFF2-40B4-BE49-F238E27FC236}">
                  <a16:creationId xmlns:a16="http://schemas.microsoft.com/office/drawing/2014/main" id="{D90DFDD4-004E-44A2-851D-0657F06F6948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91">
              <a:extLst>
                <a:ext uri="{FF2B5EF4-FFF2-40B4-BE49-F238E27FC236}">
                  <a16:creationId xmlns:a16="http://schemas.microsoft.com/office/drawing/2014/main" id="{1B142E60-C438-4B67-86A8-D3F3718F74CA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2">
              <a:extLst>
                <a:ext uri="{FF2B5EF4-FFF2-40B4-BE49-F238E27FC236}">
                  <a16:creationId xmlns:a16="http://schemas.microsoft.com/office/drawing/2014/main" id="{D5F094E8-F8E1-46CA-9C25-8F528245226D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93">
              <a:extLst>
                <a:ext uri="{FF2B5EF4-FFF2-40B4-BE49-F238E27FC236}">
                  <a16:creationId xmlns:a16="http://schemas.microsoft.com/office/drawing/2014/main" id="{DBE00282-2EF4-463E-BA37-E6DD92E6BBD0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94">
              <a:extLst>
                <a:ext uri="{FF2B5EF4-FFF2-40B4-BE49-F238E27FC236}">
                  <a16:creationId xmlns:a16="http://schemas.microsoft.com/office/drawing/2014/main" id="{F0A42345-36EE-48C5-B75B-C0291ABA31FA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95">
              <a:extLst>
                <a:ext uri="{FF2B5EF4-FFF2-40B4-BE49-F238E27FC236}">
                  <a16:creationId xmlns:a16="http://schemas.microsoft.com/office/drawing/2014/main" id="{9B09EBB3-5E2D-4CEB-9834-4F5C6A81E2C7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6">
              <a:extLst>
                <a:ext uri="{FF2B5EF4-FFF2-40B4-BE49-F238E27FC236}">
                  <a16:creationId xmlns:a16="http://schemas.microsoft.com/office/drawing/2014/main" id="{5F29390B-2085-4482-802A-BEB05DE786D1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7">
              <a:extLst>
                <a:ext uri="{FF2B5EF4-FFF2-40B4-BE49-F238E27FC236}">
                  <a16:creationId xmlns:a16="http://schemas.microsoft.com/office/drawing/2014/main" id="{82B7E4EB-71D6-4B55-A9F4-1D719259829D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98">
              <a:extLst>
                <a:ext uri="{FF2B5EF4-FFF2-40B4-BE49-F238E27FC236}">
                  <a16:creationId xmlns:a16="http://schemas.microsoft.com/office/drawing/2014/main" id="{94D8070D-500E-44D8-87F1-AC7C6636087C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99">
              <a:extLst>
                <a:ext uri="{FF2B5EF4-FFF2-40B4-BE49-F238E27FC236}">
                  <a16:creationId xmlns:a16="http://schemas.microsoft.com/office/drawing/2014/main" id="{154350E0-66F7-4C3E-A066-B926E084C1CD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0">
              <a:extLst>
                <a:ext uri="{FF2B5EF4-FFF2-40B4-BE49-F238E27FC236}">
                  <a16:creationId xmlns:a16="http://schemas.microsoft.com/office/drawing/2014/main" id="{5E1154BE-FDC2-4161-AA40-D334C7D5CCF9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1">
              <a:extLst>
                <a:ext uri="{FF2B5EF4-FFF2-40B4-BE49-F238E27FC236}">
                  <a16:creationId xmlns:a16="http://schemas.microsoft.com/office/drawing/2014/main" id="{E01349D3-539D-4754-849B-F9D4D42D1972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2">
              <a:extLst>
                <a:ext uri="{FF2B5EF4-FFF2-40B4-BE49-F238E27FC236}">
                  <a16:creationId xmlns:a16="http://schemas.microsoft.com/office/drawing/2014/main" id="{AD24EC33-764A-4498-A892-78BC762F578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3">
              <a:extLst>
                <a:ext uri="{FF2B5EF4-FFF2-40B4-BE49-F238E27FC236}">
                  <a16:creationId xmlns:a16="http://schemas.microsoft.com/office/drawing/2014/main" id="{7924C870-468F-44AC-8BB8-7A6C1CBF0FAB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4">
              <a:extLst>
                <a:ext uri="{FF2B5EF4-FFF2-40B4-BE49-F238E27FC236}">
                  <a16:creationId xmlns:a16="http://schemas.microsoft.com/office/drawing/2014/main" id="{EF57FE5A-2DC5-435B-93FB-EF2F66B783BA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5">
              <a:extLst>
                <a:ext uri="{FF2B5EF4-FFF2-40B4-BE49-F238E27FC236}">
                  <a16:creationId xmlns:a16="http://schemas.microsoft.com/office/drawing/2014/main" id="{9AB50829-34B5-4EA2-8A37-E91F2F9BB66B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6">
              <a:extLst>
                <a:ext uri="{FF2B5EF4-FFF2-40B4-BE49-F238E27FC236}">
                  <a16:creationId xmlns:a16="http://schemas.microsoft.com/office/drawing/2014/main" id="{B5C8E596-37E2-48AF-93BC-442E71FEA19C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7">
              <a:extLst>
                <a:ext uri="{FF2B5EF4-FFF2-40B4-BE49-F238E27FC236}">
                  <a16:creationId xmlns:a16="http://schemas.microsoft.com/office/drawing/2014/main" id="{A72FF6A5-9D7D-47C9-80D6-0A34B5A2FB6F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08">
              <a:extLst>
                <a:ext uri="{FF2B5EF4-FFF2-40B4-BE49-F238E27FC236}">
                  <a16:creationId xmlns:a16="http://schemas.microsoft.com/office/drawing/2014/main" id="{43AA848E-B8FD-4299-B016-62E74FA6A1A2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09">
              <a:extLst>
                <a:ext uri="{FF2B5EF4-FFF2-40B4-BE49-F238E27FC236}">
                  <a16:creationId xmlns:a16="http://schemas.microsoft.com/office/drawing/2014/main" id="{D68E64C3-B263-499D-A52B-27962AA3F3D6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0">
              <a:extLst>
                <a:ext uri="{FF2B5EF4-FFF2-40B4-BE49-F238E27FC236}">
                  <a16:creationId xmlns:a16="http://schemas.microsoft.com/office/drawing/2014/main" id="{656FB6CA-B79F-46AD-AB3A-952BC57D3E36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1">
              <a:extLst>
                <a:ext uri="{FF2B5EF4-FFF2-40B4-BE49-F238E27FC236}">
                  <a16:creationId xmlns:a16="http://schemas.microsoft.com/office/drawing/2014/main" id="{803CD9D5-CB33-4861-BE60-2F1FE46E0E10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2">
              <a:extLst>
                <a:ext uri="{FF2B5EF4-FFF2-40B4-BE49-F238E27FC236}">
                  <a16:creationId xmlns:a16="http://schemas.microsoft.com/office/drawing/2014/main" id="{A104C320-9226-4A66-A567-465A14AF8511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3">
              <a:extLst>
                <a:ext uri="{FF2B5EF4-FFF2-40B4-BE49-F238E27FC236}">
                  <a16:creationId xmlns:a16="http://schemas.microsoft.com/office/drawing/2014/main" id="{5478E5A9-BB6F-48E0-A6A6-8E74B20BF360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4">
              <a:extLst>
                <a:ext uri="{FF2B5EF4-FFF2-40B4-BE49-F238E27FC236}">
                  <a16:creationId xmlns:a16="http://schemas.microsoft.com/office/drawing/2014/main" id="{BD2DDDE8-98C7-4824-85EF-D85AF7754A69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5">
              <a:extLst>
                <a:ext uri="{FF2B5EF4-FFF2-40B4-BE49-F238E27FC236}">
                  <a16:creationId xmlns:a16="http://schemas.microsoft.com/office/drawing/2014/main" id="{DAF44E06-EA3D-45A3-902C-B7837562C0B9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6">
              <a:extLst>
                <a:ext uri="{FF2B5EF4-FFF2-40B4-BE49-F238E27FC236}">
                  <a16:creationId xmlns:a16="http://schemas.microsoft.com/office/drawing/2014/main" id="{D2257B70-3D62-4381-9286-BF63184B5D78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7">
              <a:extLst>
                <a:ext uri="{FF2B5EF4-FFF2-40B4-BE49-F238E27FC236}">
                  <a16:creationId xmlns:a16="http://schemas.microsoft.com/office/drawing/2014/main" id="{567A7A0F-6479-4AA9-84D2-073BE805CF7D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18">
              <a:extLst>
                <a:ext uri="{FF2B5EF4-FFF2-40B4-BE49-F238E27FC236}">
                  <a16:creationId xmlns:a16="http://schemas.microsoft.com/office/drawing/2014/main" id="{72BC19CB-AECA-4E64-8FF0-206D2C5855D8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19">
              <a:extLst>
                <a:ext uri="{FF2B5EF4-FFF2-40B4-BE49-F238E27FC236}">
                  <a16:creationId xmlns:a16="http://schemas.microsoft.com/office/drawing/2014/main" id="{8072C550-8933-411F-895B-1293CB99F05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0">
              <a:extLst>
                <a:ext uri="{FF2B5EF4-FFF2-40B4-BE49-F238E27FC236}">
                  <a16:creationId xmlns:a16="http://schemas.microsoft.com/office/drawing/2014/main" id="{D4E16497-E4EA-41B4-986B-9A43D9606E7B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1">
              <a:extLst>
                <a:ext uri="{FF2B5EF4-FFF2-40B4-BE49-F238E27FC236}">
                  <a16:creationId xmlns:a16="http://schemas.microsoft.com/office/drawing/2014/main" id="{6491B28D-F2FF-45A9-AD6E-FF05943ED9D0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2">
              <a:extLst>
                <a:ext uri="{FF2B5EF4-FFF2-40B4-BE49-F238E27FC236}">
                  <a16:creationId xmlns:a16="http://schemas.microsoft.com/office/drawing/2014/main" id="{B5DCA36D-E406-4D26-842A-087A54AC711F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3">
              <a:extLst>
                <a:ext uri="{FF2B5EF4-FFF2-40B4-BE49-F238E27FC236}">
                  <a16:creationId xmlns:a16="http://schemas.microsoft.com/office/drawing/2014/main" id="{5FD71256-7C24-4C91-BA5A-F0999E8E677F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4">
              <a:extLst>
                <a:ext uri="{FF2B5EF4-FFF2-40B4-BE49-F238E27FC236}">
                  <a16:creationId xmlns:a16="http://schemas.microsoft.com/office/drawing/2014/main" id="{4D7B0E26-F4B6-4555-8340-5508362272FB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5">
              <a:extLst>
                <a:ext uri="{FF2B5EF4-FFF2-40B4-BE49-F238E27FC236}">
                  <a16:creationId xmlns:a16="http://schemas.microsoft.com/office/drawing/2014/main" id="{B94BEF70-FC33-4640-94E8-544BCE649085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6">
              <a:extLst>
                <a:ext uri="{FF2B5EF4-FFF2-40B4-BE49-F238E27FC236}">
                  <a16:creationId xmlns:a16="http://schemas.microsoft.com/office/drawing/2014/main" id="{3F124913-D527-4A5C-9C1F-19421A3E1F3C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7">
              <a:extLst>
                <a:ext uri="{FF2B5EF4-FFF2-40B4-BE49-F238E27FC236}">
                  <a16:creationId xmlns:a16="http://schemas.microsoft.com/office/drawing/2014/main" id="{EE87AEAA-2DCD-4CCE-BC42-C097EF68BD0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28">
              <a:extLst>
                <a:ext uri="{FF2B5EF4-FFF2-40B4-BE49-F238E27FC236}">
                  <a16:creationId xmlns:a16="http://schemas.microsoft.com/office/drawing/2014/main" id="{4BD6AB5B-78A8-4770-927D-2D8631B29F51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29">
              <a:extLst>
                <a:ext uri="{FF2B5EF4-FFF2-40B4-BE49-F238E27FC236}">
                  <a16:creationId xmlns:a16="http://schemas.microsoft.com/office/drawing/2014/main" id="{064426EA-9087-487B-84F7-52A13581142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0">
              <a:extLst>
                <a:ext uri="{FF2B5EF4-FFF2-40B4-BE49-F238E27FC236}">
                  <a16:creationId xmlns:a16="http://schemas.microsoft.com/office/drawing/2014/main" id="{DF4048D1-509B-42AB-9CC5-E7AF393D96C5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1">
              <a:extLst>
                <a:ext uri="{FF2B5EF4-FFF2-40B4-BE49-F238E27FC236}">
                  <a16:creationId xmlns:a16="http://schemas.microsoft.com/office/drawing/2014/main" id="{4CE511B7-6E6C-4114-A3E2-2B98BD67DD5C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2">
              <a:extLst>
                <a:ext uri="{FF2B5EF4-FFF2-40B4-BE49-F238E27FC236}">
                  <a16:creationId xmlns:a16="http://schemas.microsoft.com/office/drawing/2014/main" id="{84AEDAF4-38A8-484E-A7CB-63876474FD39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3">
              <a:extLst>
                <a:ext uri="{FF2B5EF4-FFF2-40B4-BE49-F238E27FC236}">
                  <a16:creationId xmlns:a16="http://schemas.microsoft.com/office/drawing/2014/main" id="{B5B4AA8C-F373-4AB3-AB51-B75C8A20E025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4">
              <a:extLst>
                <a:ext uri="{FF2B5EF4-FFF2-40B4-BE49-F238E27FC236}">
                  <a16:creationId xmlns:a16="http://schemas.microsoft.com/office/drawing/2014/main" id="{3059E3C5-C00F-405E-9729-94DC464241CB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5">
              <a:extLst>
                <a:ext uri="{FF2B5EF4-FFF2-40B4-BE49-F238E27FC236}">
                  <a16:creationId xmlns:a16="http://schemas.microsoft.com/office/drawing/2014/main" id="{59963377-6699-4A6A-810D-621CF9704974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6">
              <a:extLst>
                <a:ext uri="{FF2B5EF4-FFF2-40B4-BE49-F238E27FC236}">
                  <a16:creationId xmlns:a16="http://schemas.microsoft.com/office/drawing/2014/main" id="{31CC6651-0666-4DB9-A477-261A06392C31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7">
              <a:extLst>
                <a:ext uri="{FF2B5EF4-FFF2-40B4-BE49-F238E27FC236}">
                  <a16:creationId xmlns:a16="http://schemas.microsoft.com/office/drawing/2014/main" id="{4E1200C2-8793-4749-BA0A-225058AD7808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38">
              <a:extLst>
                <a:ext uri="{FF2B5EF4-FFF2-40B4-BE49-F238E27FC236}">
                  <a16:creationId xmlns:a16="http://schemas.microsoft.com/office/drawing/2014/main" id="{417491F4-2BDB-4FD2-81D8-6CEDDECE5D15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39">
              <a:extLst>
                <a:ext uri="{FF2B5EF4-FFF2-40B4-BE49-F238E27FC236}">
                  <a16:creationId xmlns:a16="http://schemas.microsoft.com/office/drawing/2014/main" id="{172B7691-DD4D-4E49-9C4A-02054CE6185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0">
              <a:extLst>
                <a:ext uri="{FF2B5EF4-FFF2-40B4-BE49-F238E27FC236}">
                  <a16:creationId xmlns:a16="http://schemas.microsoft.com/office/drawing/2014/main" id="{742C1680-812C-476F-A63F-7831A32BEB75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1">
              <a:extLst>
                <a:ext uri="{FF2B5EF4-FFF2-40B4-BE49-F238E27FC236}">
                  <a16:creationId xmlns:a16="http://schemas.microsoft.com/office/drawing/2014/main" id="{842F8E0E-0338-4DB3-9971-54E677D60244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2">
              <a:extLst>
                <a:ext uri="{FF2B5EF4-FFF2-40B4-BE49-F238E27FC236}">
                  <a16:creationId xmlns:a16="http://schemas.microsoft.com/office/drawing/2014/main" id="{8DE083BF-9F78-400B-B752-7C1F8BE4F683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3">
              <a:extLst>
                <a:ext uri="{FF2B5EF4-FFF2-40B4-BE49-F238E27FC236}">
                  <a16:creationId xmlns:a16="http://schemas.microsoft.com/office/drawing/2014/main" id="{A61DE22D-AD76-4F80-BC9E-29167AF9B7A7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4">
              <a:extLst>
                <a:ext uri="{FF2B5EF4-FFF2-40B4-BE49-F238E27FC236}">
                  <a16:creationId xmlns:a16="http://schemas.microsoft.com/office/drawing/2014/main" id="{F6581A44-7EB2-495A-8777-B1C5ACDE4581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5">
              <a:extLst>
                <a:ext uri="{FF2B5EF4-FFF2-40B4-BE49-F238E27FC236}">
                  <a16:creationId xmlns:a16="http://schemas.microsoft.com/office/drawing/2014/main" id="{08EC51A2-E76A-406F-8243-4F52EEBE6FE3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6">
              <a:extLst>
                <a:ext uri="{FF2B5EF4-FFF2-40B4-BE49-F238E27FC236}">
                  <a16:creationId xmlns:a16="http://schemas.microsoft.com/office/drawing/2014/main" id="{2E6499F4-AE5E-4A08-9127-46622803C184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7">
              <a:extLst>
                <a:ext uri="{FF2B5EF4-FFF2-40B4-BE49-F238E27FC236}">
                  <a16:creationId xmlns:a16="http://schemas.microsoft.com/office/drawing/2014/main" id="{0A680351-D7F7-4BA2-A721-C4362F4C1440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48">
              <a:extLst>
                <a:ext uri="{FF2B5EF4-FFF2-40B4-BE49-F238E27FC236}">
                  <a16:creationId xmlns:a16="http://schemas.microsoft.com/office/drawing/2014/main" id="{4D5A406E-F23B-4036-87DF-A979FC2024CA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249">
              <a:extLst>
                <a:ext uri="{FF2B5EF4-FFF2-40B4-BE49-F238E27FC236}">
                  <a16:creationId xmlns:a16="http://schemas.microsoft.com/office/drawing/2014/main" id="{88425CE6-F596-4554-BD51-A82FB644CD49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250">
              <a:extLst>
                <a:ext uri="{FF2B5EF4-FFF2-40B4-BE49-F238E27FC236}">
                  <a16:creationId xmlns:a16="http://schemas.microsoft.com/office/drawing/2014/main" id="{DF55CBF5-E116-4C22-808D-1CE8F1A07075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51">
              <a:extLst>
                <a:ext uri="{FF2B5EF4-FFF2-40B4-BE49-F238E27FC236}">
                  <a16:creationId xmlns:a16="http://schemas.microsoft.com/office/drawing/2014/main" id="{6D9EB49C-20F3-43D3-9814-502E2928C563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779995-42D4-4704-8D4A-ED2280F44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1" y="6468886"/>
            <a:ext cx="1248905" cy="37482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73945EC-08BE-95D4-9C7C-8C0AF5BCFF3C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6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za titolo (RadLa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5904A2E-8EC4-4F41-9D36-0F861C7B94A5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BB71BE9-1721-49A3-87FD-4EBBA576AAAF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2" name="Connettore 1 184">
              <a:extLst>
                <a:ext uri="{FF2B5EF4-FFF2-40B4-BE49-F238E27FC236}">
                  <a16:creationId xmlns:a16="http://schemas.microsoft.com/office/drawing/2014/main" id="{153648D3-4FD6-4136-9CC9-F8BB75778972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85">
              <a:extLst>
                <a:ext uri="{FF2B5EF4-FFF2-40B4-BE49-F238E27FC236}">
                  <a16:creationId xmlns:a16="http://schemas.microsoft.com/office/drawing/2014/main" id="{2E2F3DFC-3D31-434C-BDB4-D4C6E43FC4CC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86">
              <a:extLst>
                <a:ext uri="{FF2B5EF4-FFF2-40B4-BE49-F238E27FC236}">
                  <a16:creationId xmlns:a16="http://schemas.microsoft.com/office/drawing/2014/main" id="{18FE9921-EB60-4947-A9A6-F4DDDCCF95D7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87">
              <a:extLst>
                <a:ext uri="{FF2B5EF4-FFF2-40B4-BE49-F238E27FC236}">
                  <a16:creationId xmlns:a16="http://schemas.microsoft.com/office/drawing/2014/main" id="{5E4EC9E4-4042-4B55-94A4-8210F1061A54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88">
              <a:extLst>
                <a:ext uri="{FF2B5EF4-FFF2-40B4-BE49-F238E27FC236}">
                  <a16:creationId xmlns:a16="http://schemas.microsoft.com/office/drawing/2014/main" id="{0B7DEDD7-4862-44D2-BEEA-6F9A033C56F2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89">
              <a:extLst>
                <a:ext uri="{FF2B5EF4-FFF2-40B4-BE49-F238E27FC236}">
                  <a16:creationId xmlns:a16="http://schemas.microsoft.com/office/drawing/2014/main" id="{9BC0F758-FA4E-40FD-AAC1-F5228440FA0D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90">
              <a:extLst>
                <a:ext uri="{FF2B5EF4-FFF2-40B4-BE49-F238E27FC236}">
                  <a16:creationId xmlns:a16="http://schemas.microsoft.com/office/drawing/2014/main" id="{D90DFDD4-004E-44A2-851D-0657F06F6948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91">
              <a:extLst>
                <a:ext uri="{FF2B5EF4-FFF2-40B4-BE49-F238E27FC236}">
                  <a16:creationId xmlns:a16="http://schemas.microsoft.com/office/drawing/2014/main" id="{1B142E60-C438-4B67-86A8-D3F3718F74CA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2">
              <a:extLst>
                <a:ext uri="{FF2B5EF4-FFF2-40B4-BE49-F238E27FC236}">
                  <a16:creationId xmlns:a16="http://schemas.microsoft.com/office/drawing/2014/main" id="{D5F094E8-F8E1-46CA-9C25-8F528245226D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93">
              <a:extLst>
                <a:ext uri="{FF2B5EF4-FFF2-40B4-BE49-F238E27FC236}">
                  <a16:creationId xmlns:a16="http://schemas.microsoft.com/office/drawing/2014/main" id="{DBE00282-2EF4-463E-BA37-E6DD92E6BBD0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94">
              <a:extLst>
                <a:ext uri="{FF2B5EF4-FFF2-40B4-BE49-F238E27FC236}">
                  <a16:creationId xmlns:a16="http://schemas.microsoft.com/office/drawing/2014/main" id="{F0A42345-36EE-48C5-B75B-C0291ABA31FA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95">
              <a:extLst>
                <a:ext uri="{FF2B5EF4-FFF2-40B4-BE49-F238E27FC236}">
                  <a16:creationId xmlns:a16="http://schemas.microsoft.com/office/drawing/2014/main" id="{9B09EBB3-5E2D-4CEB-9834-4F5C6A81E2C7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6">
              <a:extLst>
                <a:ext uri="{FF2B5EF4-FFF2-40B4-BE49-F238E27FC236}">
                  <a16:creationId xmlns:a16="http://schemas.microsoft.com/office/drawing/2014/main" id="{5F29390B-2085-4482-802A-BEB05DE786D1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7">
              <a:extLst>
                <a:ext uri="{FF2B5EF4-FFF2-40B4-BE49-F238E27FC236}">
                  <a16:creationId xmlns:a16="http://schemas.microsoft.com/office/drawing/2014/main" id="{82B7E4EB-71D6-4B55-A9F4-1D719259829D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98">
              <a:extLst>
                <a:ext uri="{FF2B5EF4-FFF2-40B4-BE49-F238E27FC236}">
                  <a16:creationId xmlns:a16="http://schemas.microsoft.com/office/drawing/2014/main" id="{94D8070D-500E-44D8-87F1-AC7C6636087C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99">
              <a:extLst>
                <a:ext uri="{FF2B5EF4-FFF2-40B4-BE49-F238E27FC236}">
                  <a16:creationId xmlns:a16="http://schemas.microsoft.com/office/drawing/2014/main" id="{154350E0-66F7-4C3E-A066-B926E084C1CD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0">
              <a:extLst>
                <a:ext uri="{FF2B5EF4-FFF2-40B4-BE49-F238E27FC236}">
                  <a16:creationId xmlns:a16="http://schemas.microsoft.com/office/drawing/2014/main" id="{5E1154BE-FDC2-4161-AA40-D334C7D5CCF9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1">
              <a:extLst>
                <a:ext uri="{FF2B5EF4-FFF2-40B4-BE49-F238E27FC236}">
                  <a16:creationId xmlns:a16="http://schemas.microsoft.com/office/drawing/2014/main" id="{E01349D3-539D-4754-849B-F9D4D42D1972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2">
              <a:extLst>
                <a:ext uri="{FF2B5EF4-FFF2-40B4-BE49-F238E27FC236}">
                  <a16:creationId xmlns:a16="http://schemas.microsoft.com/office/drawing/2014/main" id="{AD24EC33-764A-4498-A892-78BC762F578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3">
              <a:extLst>
                <a:ext uri="{FF2B5EF4-FFF2-40B4-BE49-F238E27FC236}">
                  <a16:creationId xmlns:a16="http://schemas.microsoft.com/office/drawing/2014/main" id="{7924C870-468F-44AC-8BB8-7A6C1CBF0FAB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4">
              <a:extLst>
                <a:ext uri="{FF2B5EF4-FFF2-40B4-BE49-F238E27FC236}">
                  <a16:creationId xmlns:a16="http://schemas.microsoft.com/office/drawing/2014/main" id="{EF57FE5A-2DC5-435B-93FB-EF2F66B783BA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5">
              <a:extLst>
                <a:ext uri="{FF2B5EF4-FFF2-40B4-BE49-F238E27FC236}">
                  <a16:creationId xmlns:a16="http://schemas.microsoft.com/office/drawing/2014/main" id="{9AB50829-34B5-4EA2-8A37-E91F2F9BB66B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6">
              <a:extLst>
                <a:ext uri="{FF2B5EF4-FFF2-40B4-BE49-F238E27FC236}">
                  <a16:creationId xmlns:a16="http://schemas.microsoft.com/office/drawing/2014/main" id="{B5C8E596-37E2-48AF-93BC-442E71FEA19C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7">
              <a:extLst>
                <a:ext uri="{FF2B5EF4-FFF2-40B4-BE49-F238E27FC236}">
                  <a16:creationId xmlns:a16="http://schemas.microsoft.com/office/drawing/2014/main" id="{A72FF6A5-9D7D-47C9-80D6-0A34B5A2FB6F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08">
              <a:extLst>
                <a:ext uri="{FF2B5EF4-FFF2-40B4-BE49-F238E27FC236}">
                  <a16:creationId xmlns:a16="http://schemas.microsoft.com/office/drawing/2014/main" id="{43AA848E-B8FD-4299-B016-62E74FA6A1A2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09">
              <a:extLst>
                <a:ext uri="{FF2B5EF4-FFF2-40B4-BE49-F238E27FC236}">
                  <a16:creationId xmlns:a16="http://schemas.microsoft.com/office/drawing/2014/main" id="{D68E64C3-B263-499D-A52B-27962AA3F3D6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0">
              <a:extLst>
                <a:ext uri="{FF2B5EF4-FFF2-40B4-BE49-F238E27FC236}">
                  <a16:creationId xmlns:a16="http://schemas.microsoft.com/office/drawing/2014/main" id="{656FB6CA-B79F-46AD-AB3A-952BC57D3E36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1">
              <a:extLst>
                <a:ext uri="{FF2B5EF4-FFF2-40B4-BE49-F238E27FC236}">
                  <a16:creationId xmlns:a16="http://schemas.microsoft.com/office/drawing/2014/main" id="{803CD9D5-CB33-4861-BE60-2F1FE46E0E10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2">
              <a:extLst>
                <a:ext uri="{FF2B5EF4-FFF2-40B4-BE49-F238E27FC236}">
                  <a16:creationId xmlns:a16="http://schemas.microsoft.com/office/drawing/2014/main" id="{A104C320-9226-4A66-A567-465A14AF8511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3">
              <a:extLst>
                <a:ext uri="{FF2B5EF4-FFF2-40B4-BE49-F238E27FC236}">
                  <a16:creationId xmlns:a16="http://schemas.microsoft.com/office/drawing/2014/main" id="{5478E5A9-BB6F-48E0-A6A6-8E74B20BF360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4">
              <a:extLst>
                <a:ext uri="{FF2B5EF4-FFF2-40B4-BE49-F238E27FC236}">
                  <a16:creationId xmlns:a16="http://schemas.microsoft.com/office/drawing/2014/main" id="{BD2DDDE8-98C7-4824-85EF-D85AF7754A69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5">
              <a:extLst>
                <a:ext uri="{FF2B5EF4-FFF2-40B4-BE49-F238E27FC236}">
                  <a16:creationId xmlns:a16="http://schemas.microsoft.com/office/drawing/2014/main" id="{DAF44E06-EA3D-45A3-902C-B7837562C0B9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6">
              <a:extLst>
                <a:ext uri="{FF2B5EF4-FFF2-40B4-BE49-F238E27FC236}">
                  <a16:creationId xmlns:a16="http://schemas.microsoft.com/office/drawing/2014/main" id="{D2257B70-3D62-4381-9286-BF63184B5D78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7">
              <a:extLst>
                <a:ext uri="{FF2B5EF4-FFF2-40B4-BE49-F238E27FC236}">
                  <a16:creationId xmlns:a16="http://schemas.microsoft.com/office/drawing/2014/main" id="{567A7A0F-6479-4AA9-84D2-073BE805CF7D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18">
              <a:extLst>
                <a:ext uri="{FF2B5EF4-FFF2-40B4-BE49-F238E27FC236}">
                  <a16:creationId xmlns:a16="http://schemas.microsoft.com/office/drawing/2014/main" id="{72BC19CB-AECA-4E64-8FF0-206D2C5855D8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19">
              <a:extLst>
                <a:ext uri="{FF2B5EF4-FFF2-40B4-BE49-F238E27FC236}">
                  <a16:creationId xmlns:a16="http://schemas.microsoft.com/office/drawing/2014/main" id="{8072C550-8933-411F-895B-1293CB99F05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0">
              <a:extLst>
                <a:ext uri="{FF2B5EF4-FFF2-40B4-BE49-F238E27FC236}">
                  <a16:creationId xmlns:a16="http://schemas.microsoft.com/office/drawing/2014/main" id="{D4E16497-E4EA-41B4-986B-9A43D9606E7B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1">
              <a:extLst>
                <a:ext uri="{FF2B5EF4-FFF2-40B4-BE49-F238E27FC236}">
                  <a16:creationId xmlns:a16="http://schemas.microsoft.com/office/drawing/2014/main" id="{6491B28D-F2FF-45A9-AD6E-FF05943ED9D0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2">
              <a:extLst>
                <a:ext uri="{FF2B5EF4-FFF2-40B4-BE49-F238E27FC236}">
                  <a16:creationId xmlns:a16="http://schemas.microsoft.com/office/drawing/2014/main" id="{B5DCA36D-E406-4D26-842A-087A54AC711F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3">
              <a:extLst>
                <a:ext uri="{FF2B5EF4-FFF2-40B4-BE49-F238E27FC236}">
                  <a16:creationId xmlns:a16="http://schemas.microsoft.com/office/drawing/2014/main" id="{5FD71256-7C24-4C91-BA5A-F0999E8E677F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4">
              <a:extLst>
                <a:ext uri="{FF2B5EF4-FFF2-40B4-BE49-F238E27FC236}">
                  <a16:creationId xmlns:a16="http://schemas.microsoft.com/office/drawing/2014/main" id="{4D7B0E26-F4B6-4555-8340-5508362272FB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5">
              <a:extLst>
                <a:ext uri="{FF2B5EF4-FFF2-40B4-BE49-F238E27FC236}">
                  <a16:creationId xmlns:a16="http://schemas.microsoft.com/office/drawing/2014/main" id="{B94BEF70-FC33-4640-94E8-544BCE649085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6">
              <a:extLst>
                <a:ext uri="{FF2B5EF4-FFF2-40B4-BE49-F238E27FC236}">
                  <a16:creationId xmlns:a16="http://schemas.microsoft.com/office/drawing/2014/main" id="{3F124913-D527-4A5C-9C1F-19421A3E1F3C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7">
              <a:extLst>
                <a:ext uri="{FF2B5EF4-FFF2-40B4-BE49-F238E27FC236}">
                  <a16:creationId xmlns:a16="http://schemas.microsoft.com/office/drawing/2014/main" id="{EE87AEAA-2DCD-4CCE-BC42-C097EF68BD0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28">
              <a:extLst>
                <a:ext uri="{FF2B5EF4-FFF2-40B4-BE49-F238E27FC236}">
                  <a16:creationId xmlns:a16="http://schemas.microsoft.com/office/drawing/2014/main" id="{4BD6AB5B-78A8-4770-927D-2D8631B29F51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29">
              <a:extLst>
                <a:ext uri="{FF2B5EF4-FFF2-40B4-BE49-F238E27FC236}">
                  <a16:creationId xmlns:a16="http://schemas.microsoft.com/office/drawing/2014/main" id="{064426EA-9087-487B-84F7-52A13581142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0">
              <a:extLst>
                <a:ext uri="{FF2B5EF4-FFF2-40B4-BE49-F238E27FC236}">
                  <a16:creationId xmlns:a16="http://schemas.microsoft.com/office/drawing/2014/main" id="{DF4048D1-509B-42AB-9CC5-E7AF393D96C5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1">
              <a:extLst>
                <a:ext uri="{FF2B5EF4-FFF2-40B4-BE49-F238E27FC236}">
                  <a16:creationId xmlns:a16="http://schemas.microsoft.com/office/drawing/2014/main" id="{4CE511B7-6E6C-4114-A3E2-2B98BD67DD5C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2">
              <a:extLst>
                <a:ext uri="{FF2B5EF4-FFF2-40B4-BE49-F238E27FC236}">
                  <a16:creationId xmlns:a16="http://schemas.microsoft.com/office/drawing/2014/main" id="{84AEDAF4-38A8-484E-A7CB-63876474FD39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3">
              <a:extLst>
                <a:ext uri="{FF2B5EF4-FFF2-40B4-BE49-F238E27FC236}">
                  <a16:creationId xmlns:a16="http://schemas.microsoft.com/office/drawing/2014/main" id="{B5B4AA8C-F373-4AB3-AB51-B75C8A20E025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4">
              <a:extLst>
                <a:ext uri="{FF2B5EF4-FFF2-40B4-BE49-F238E27FC236}">
                  <a16:creationId xmlns:a16="http://schemas.microsoft.com/office/drawing/2014/main" id="{3059E3C5-C00F-405E-9729-94DC464241CB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5">
              <a:extLst>
                <a:ext uri="{FF2B5EF4-FFF2-40B4-BE49-F238E27FC236}">
                  <a16:creationId xmlns:a16="http://schemas.microsoft.com/office/drawing/2014/main" id="{59963377-6699-4A6A-810D-621CF9704974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6">
              <a:extLst>
                <a:ext uri="{FF2B5EF4-FFF2-40B4-BE49-F238E27FC236}">
                  <a16:creationId xmlns:a16="http://schemas.microsoft.com/office/drawing/2014/main" id="{31CC6651-0666-4DB9-A477-261A06392C31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7">
              <a:extLst>
                <a:ext uri="{FF2B5EF4-FFF2-40B4-BE49-F238E27FC236}">
                  <a16:creationId xmlns:a16="http://schemas.microsoft.com/office/drawing/2014/main" id="{4E1200C2-8793-4749-BA0A-225058AD7808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38">
              <a:extLst>
                <a:ext uri="{FF2B5EF4-FFF2-40B4-BE49-F238E27FC236}">
                  <a16:creationId xmlns:a16="http://schemas.microsoft.com/office/drawing/2014/main" id="{417491F4-2BDB-4FD2-81D8-6CEDDECE5D15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39">
              <a:extLst>
                <a:ext uri="{FF2B5EF4-FFF2-40B4-BE49-F238E27FC236}">
                  <a16:creationId xmlns:a16="http://schemas.microsoft.com/office/drawing/2014/main" id="{172B7691-DD4D-4E49-9C4A-02054CE6185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0">
              <a:extLst>
                <a:ext uri="{FF2B5EF4-FFF2-40B4-BE49-F238E27FC236}">
                  <a16:creationId xmlns:a16="http://schemas.microsoft.com/office/drawing/2014/main" id="{742C1680-812C-476F-A63F-7831A32BEB75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1">
              <a:extLst>
                <a:ext uri="{FF2B5EF4-FFF2-40B4-BE49-F238E27FC236}">
                  <a16:creationId xmlns:a16="http://schemas.microsoft.com/office/drawing/2014/main" id="{842F8E0E-0338-4DB3-9971-54E677D60244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2">
              <a:extLst>
                <a:ext uri="{FF2B5EF4-FFF2-40B4-BE49-F238E27FC236}">
                  <a16:creationId xmlns:a16="http://schemas.microsoft.com/office/drawing/2014/main" id="{8DE083BF-9F78-400B-B752-7C1F8BE4F683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3">
              <a:extLst>
                <a:ext uri="{FF2B5EF4-FFF2-40B4-BE49-F238E27FC236}">
                  <a16:creationId xmlns:a16="http://schemas.microsoft.com/office/drawing/2014/main" id="{A61DE22D-AD76-4F80-BC9E-29167AF9B7A7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4">
              <a:extLst>
                <a:ext uri="{FF2B5EF4-FFF2-40B4-BE49-F238E27FC236}">
                  <a16:creationId xmlns:a16="http://schemas.microsoft.com/office/drawing/2014/main" id="{F6581A44-7EB2-495A-8777-B1C5ACDE4581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5">
              <a:extLst>
                <a:ext uri="{FF2B5EF4-FFF2-40B4-BE49-F238E27FC236}">
                  <a16:creationId xmlns:a16="http://schemas.microsoft.com/office/drawing/2014/main" id="{08EC51A2-E76A-406F-8243-4F52EEBE6FE3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6">
              <a:extLst>
                <a:ext uri="{FF2B5EF4-FFF2-40B4-BE49-F238E27FC236}">
                  <a16:creationId xmlns:a16="http://schemas.microsoft.com/office/drawing/2014/main" id="{2E6499F4-AE5E-4A08-9127-46622803C184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7">
              <a:extLst>
                <a:ext uri="{FF2B5EF4-FFF2-40B4-BE49-F238E27FC236}">
                  <a16:creationId xmlns:a16="http://schemas.microsoft.com/office/drawing/2014/main" id="{0A680351-D7F7-4BA2-A721-C4362F4C1440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48">
              <a:extLst>
                <a:ext uri="{FF2B5EF4-FFF2-40B4-BE49-F238E27FC236}">
                  <a16:creationId xmlns:a16="http://schemas.microsoft.com/office/drawing/2014/main" id="{4D5A406E-F23B-4036-87DF-A979FC2024CA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249">
              <a:extLst>
                <a:ext uri="{FF2B5EF4-FFF2-40B4-BE49-F238E27FC236}">
                  <a16:creationId xmlns:a16="http://schemas.microsoft.com/office/drawing/2014/main" id="{88425CE6-F596-4554-BD51-A82FB644CD49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250">
              <a:extLst>
                <a:ext uri="{FF2B5EF4-FFF2-40B4-BE49-F238E27FC236}">
                  <a16:creationId xmlns:a16="http://schemas.microsoft.com/office/drawing/2014/main" id="{DF55CBF5-E116-4C22-808D-1CE8F1A07075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51">
              <a:extLst>
                <a:ext uri="{FF2B5EF4-FFF2-40B4-BE49-F238E27FC236}">
                  <a16:creationId xmlns:a16="http://schemas.microsoft.com/office/drawing/2014/main" id="{6D9EB49C-20F3-43D3-9814-502E2928C563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F03098-79C9-44AA-98FC-DAF2A1561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45" y="6464208"/>
            <a:ext cx="1157673" cy="36512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236C1B2-6D4D-323D-A9BC-80916DF266C3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z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85904A2E-8EC4-4F41-9D36-0F861C7B94A5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BB71BE9-1721-49A3-87FD-4EBBA576AAAF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2" name="Connettore 1 184">
              <a:extLst>
                <a:ext uri="{FF2B5EF4-FFF2-40B4-BE49-F238E27FC236}">
                  <a16:creationId xmlns:a16="http://schemas.microsoft.com/office/drawing/2014/main" id="{153648D3-4FD6-4136-9CC9-F8BB75778972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85">
              <a:extLst>
                <a:ext uri="{FF2B5EF4-FFF2-40B4-BE49-F238E27FC236}">
                  <a16:creationId xmlns:a16="http://schemas.microsoft.com/office/drawing/2014/main" id="{2E2F3DFC-3D31-434C-BDB4-D4C6E43FC4CC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86">
              <a:extLst>
                <a:ext uri="{FF2B5EF4-FFF2-40B4-BE49-F238E27FC236}">
                  <a16:creationId xmlns:a16="http://schemas.microsoft.com/office/drawing/2014/main" id="{18FE9921-EB60-4947-A9A6-F4DDDCCF95D7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87">
              <a:extLst>
                <a:ext uri="{FF2B5EF4-FFF2-40B4-BE49-F238E27FC236}">
                  <a16:creationId xmlns:a16="http://schemas.microsoft.com/office/drawing/2014/main" id="{5E4EC9E4-4042-4B55-94A4-8210F1061A54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88">
              <a:extLst>
                <a:ext uri="{FF2B5EF4-FFF2-40B4-BE49-F238E27FC236}">
                  <a16:creationId xmlns:a16="http://schemas.microsoft.com/office/drawing/2014/main" id="{0B7DEDD7-4862-44D2-BEEA-6F9A033C56F2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89">
              <a:extLst>
                <a:ext uri="{FF2B5EF4-FFF2-40B4-BE49-F238E27FC236}">
                  <a16:creationId xmlns:a16="http://schemas.microsoft.com/office/drawing/2014/main" id="{9BC0F758-FA4E-40FD-AAC1-F5228440FA0D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90">
              <a:extLst>
                <a:ext uri="{FF2B5EF4-FFF2-40B4-BE49-F238E27FC236}">
                  <a16:creationId xmlns:a16="http://schemas.microsoft.com/office/drawing/2014/main" id="{D90DFDD4-004E-44A2-851D-0657F06F6948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91">
              <a:extLst>
                <a:ext uri="{FF2B5EF4-FFF2-40B4-BE49-F238E27FC236}">
                  <a16:creationId xmlns:a16="http://schemas.microsoft.com/office/drawing/2014/main" id="{1B142E60-C438-4B67-86A8-D3F3718F74CA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2">
              <a:extLst>
                <a:ext uri="{FF2B5EF4-FFF2-40B4-BE49-F238E27FC236}">
                  <a16:creationId xmlns:a16="http://schemas.microsoft.com/office/drawing/2014/main" id="{D5F094E8-F8E1-46CA-9C25-8F528245226D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93">
              <a:extLst>
                <a:ext uri="{FF2B5EF4-FFF2-40B4-BE49-F238E27FC236}">
                  <a16:creationId xmlns:a16="http://schemas.microsoft.com/office/drawing/2014/main" id="{DBE00282-2EF4-463E-BA37-E6DD92E6BBD0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194">
              <a:extLst>
                <a:ext uri="{FF2B5EF4-FFF2-40B4-BE49-F238E27FC236}">
                  <a16:creationId xmlns:a16="http://schemas.microsoft.com/office/drawing/2014/main" id="{F0A42345-36EE-48C5-B75B-C0291ABA31FA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95">
              <a:extLst>
                <a:ext uri="{FF2B5EF4-FFF2-40B4-BE49-F238E27FC236}">
                  <a16:creationId xmlns:a16="http://schemas.microsoft.com/office/drawing/2014/main" id="{9B09EBB3-5E2D-4CEB-9834-4F5C6A81E2C7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96">
              <a:extLst>
                <a:ext uri="{FF2B5EF4-FFF2-40B4-BE49-F238E27FC236}">
                  <a16:creationId xmlns:a16="http://schemas.microsoft.com/office/drawing/2014/main" id="{5F29390B-2085-4482-802A-BEB05DE786D1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97">
              <a:extLst>
                <a:ext uri="{FF2B5EF4-FFF2-40B4-BE49-F238E27FC236}">
                  <a16:creationId xmlns:a16="http://schemas.microsoft.com/office/drawing/2014/main" id="{82B7E4EB-71D6-4B55-A9F4-1D719259829D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98">
              <a:extLst>
                <a:ext uri="{FF2B5EF4-FFF2-40B4-BE49-F238E27FC236}">
                  <a16:creationId xmlns:a16="http://schemas.microsoft.com/office/drawing/2014/main" id="{94D8070D-500E-44D8-87F1-AC7C6636087C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199">
              <a:extLst>
                <a:ext uri="{FF2B5EF4-FFF2-40B4-BE49-F238E27FC236}">
                  <a16:creationId xmlns:a16="http://schemas.microsoft.com/office/drawing/2014/main" id="{154350E0-66F7-4C3E-A066-B926E084C1CD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00">
              <a:extLst>
                <a:ext uri="{FF2B5EF4-FFF2-40B4-BE49-F238E27FC236}">
                  <a16:creationId xmlns:a16="http://schemas.microsoft.com/office/drawing/2014/main" id="{5E1154BE-FDC2-4161-AA40-D334C7D5CCF9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01">
              <a:extLst>
                <a:ext uri="{FF2B5EF4-FFF2-40B4-BE49-F238E27FC236}">
                  <a16:creationId xmlns:a16="http://schemas.microsoft.com/office/drawing/2014/main" id="{E01349D3-539D-4754-849B-F9D4D42D1972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02">
              <a:extLst>
                <a:ext uri="{FF2B5EF4-FFF2-40B4-BE49-F238E27FC236}">
                  <a16:creationId xmlns:a16="http://schemas.microsoft.com/office/drawing/2014/main" id="{AD24EC33-764A-4498-A892-78BC762F578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03">
              <a:extLst>
                <a:ext uri="{FF2B5EF4-FFF2-40B4-BE49-F238E27FC236}">
                  <a16:creationId xmlns:a16="http://schemas.microsoft.com/office/drawing/2014/main" id="{7924C870-468F-44AC-8BB8-7A6C1CBF0FAB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204">
              <a:extLst>
                <a:ext uri="{FF2B5EF4-FFF2-40B4-BE49-F238E27FC236}">
                  <a16:creationId xmlns:a16="http://schemas.microsoft.com/office/drawing/2014/main" id="{EF57FE5A-2DC5-435B-93FB-EF2F66B783BA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05">
              <a:extLst>
                <a:ext uri="{FF2B5EF4-FFF2-40B4-BE49-F238E27FC236}">
                  <a16:creationId xmlns:a16="http://schemas.microsoft.com/office/drawing/2014/main" id="{9AB50829-34B5-4EA2-8A37-E91F2F9BB66B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06">
              <a:extLst>
                <a:ext uri="{FF2B5EF4-FFF2-40B4-BE49-F238E27FC236}">
                  <a16:creationId xmlns:a16="http://schemas.microsoft.com/office/drawing/2014/main" id="{B5C8E596-37E2-48AF-93BC-442E71FEA19C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207">
              <a:extLst>
                <a:ext uri="{FF2B5EF4-FFF2-40B4-BE49-F238E27FC236}">
                  <a16:creationId xmlns:a16="http://schemas.microsoft.com/office/drawing/2014/main" id="{A72FF6A5-9D7D-47C9-80D6-0A34B5A2FB6F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208">
              <a:extLst>
                <a:ext uri="{FF2B5EF4-FFF2-40B4-BE49-F238E27FC236}">
                  <a16:creationId xmlns:a16="http://schemas.microsoft.com/office/drawing/2014/main" id="{43AA848E-B8FD-4299-B016-62E74FA6A1A2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209">
              <a:extLst>
                <a:ext uri="{FF2B5EF4-FFF2-40B4-BE49-F238E27FC236}">
                  <a16:creationId xmlns:a16="http://schemas.microsoft.com/office/drawing/2014/main" id="{D68E64C3-B263-499D-A52B-27962AA3F3D6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210">
              <a:extLst>
                <a:ext uri="{FF2B5EF4-FFF2-40B4-BE49-F238E27FC236}">
                  <a16:creationId xmlns:a16="http://schemas.microsoft.com/office/drawing/2014/main" id="{656FB6CA-B79F-46AD-AB3A-952BC57D3E36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211">
              <a:extLst>
                <a:ext uri="{FF2B5EF4-FFF2-40B4-BE49-F238E27FC236}">
                  <a16:creationId xmlns:a16="http://schemas.microsoft.com/office/drawing/2014/main" id="{803CD9D5-CB33-4861-BE60-2F1FE46E0E10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212">
              <a:extLst>
                <a:ext uri="{FF2B5EF4-FFF2-40B4-BE49-F238E27FC236}">
                  <a16:creationId xmlns:a16="http://schemas.microsoft.com/office/drawing/2014/main" id="{A104C320-9226-4A66-A567-465A14AF8511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213">
              <a:extLst>
                <a:ext uri="{FF2B5EF4-FFF2-40B4-BE49-F238E27FC236}">
                  <a16:creationId xmlns:a16="http://schemas.microsoft.com/office/drawing/2014/main" id="{5478E5A9-BB6F-48E0-A6A6-8E74B20BF360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214">
              <a:extLst>
                <a:ext uri="{FF2B5EF4-FFF2-40B4-BE49-F238E27FC236}">
                  <a16:creationId xmlns:a16="http://schemas.microsoft.com/office/drawing/2014/main" id="{BD2DDDE8-98C7-4824-85EF-D85AF7754A69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215">
              <a:extLst>
                <a:ext uri="{FF2B5EF4-FFF2-40B4-BE49-F238E27FC236}">
                  <a16:creationId xmlns:a16="http://schemas.microsoft.com/office/drawing/2014/main" id="{DAF44E06-EA3D-45A3-902C-B7837562C0B9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216">
              <a:extLst>
                <a:ext uri="{FF2B5EF4-FFF2-40B4-BE49-F238E27FC236}">
                  <a16:creationId xmlns:a16="http://schemas.microsoft.com/office/drawing/2014/main" id="{D2257B70-3D62-4381-9286-BF63184B5D78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217">
              <a:extLst>
                <a:ext uri="{FF2B5EF4-FFF2-40B4-BE49-F238E27FC236}">
                  <a16:creationId xmlns:a16="http://schemas.microsoft.com/office/drawing/2014/main" id="{567A7A0F-6479-4AA9-84D2-073BE805CF7D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218">
              <a:extLst>
                <a:ext uri="{FF2B5EF4-FFF2-40B4-BE49-F238E27FC236}">
                  <a16:creationId xmlns:a16="http://schemas.microsoft.com/office/drawing/2014/main" id="{72BC19CB-AECA-4E64-8FF0-206D2C5855D8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219">
              <a:extLst>
                <a:ext uri="{FF2B5EF4-FFF2-40B4-BE49-F238E27FC236}">
                  <a16:creationId xmlns:a16="http://schemas.microsoft.com/office/drawing/2014/main" id="{8072C550-8933-411F-895B-1293CB99F05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220">
              <a:extLst>
                <a:ext uri="{FF2B5EF4-FFF2-40B4-BE49-F238E27FC236}">
                  <a16:creationId xmlns:a16="http://schemas.microsoft.com/office/drawing/2014/main" id="{D4E16497-E4EA-41B4-986B-9A43D9606E7B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221">
              <a:extLst>
                <a:ext uri="{FF2B5EF4-FFF2-40B4-BE49-F238E27FC236}">
                  <a16:creationId xmlns:a16="http://schemas.microsoft.com/office/drawing/2014/main" id="{6491B28D-F2FF-45A9-AD6E-FF05943ED9D0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222">
              <a:extLst>
                <a:ext uri="{FF2B5EF4-FFF2-40B4-BE49-F238E27FC236}">
                  <a16:creationId xmlns:a16="http://schemas.microsoft.com/office/drawing/2014/main" id="{B5DCA36D-E406-4D26-842A-087A54AC711F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223">
              <a:extLst>
                <a:ext uri="{FF2B5EF4-FFF2-40B4-BE49-F238E27FC236}">
                  <a16:creationId xmlns:a16="http://schemas.microsoft.com/office/drawing/2014/main" id="{5FD71256-7C24-4C91-BA5A-F0999E8E677F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224">
              <a:extLst>
                <a:ext uri="{FF2B5EF4-FFF2-40B4-BE49-F238E27FC236}">
                  <a16:creationId xmlns:a16="http://schemas.microsoft.com/office/drawing/2014/main" id="{4D7B0E26-F4B6-4555-8340-5508362272FB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225">
              <a:extLst>
                <a:ext uri="{FF2B5EF4-FFF2-40B4-BE49-F238E27FC236}">
                  <a16:creationId xmlns:a16="http://schemas.microsoft.com/office/drawing/2014/main" id="{B94BEF70-FC33-4640-94E8-544BCE649085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226">
              <a:extLst>
                <a:ext uri="{FF2B5EF4-FFF2-40B4-BE49-F238E27FC236}">
                  <a16:creationId xmlns:a16="http://schemas.microsoft.com/office/drawing/2014/main" id="{3F124913-D527-4A5C-9C1F-19421A3E1F3C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227">
              <a:extLst>
                <a:ext uri="{FF2B5EF4-FFF2-40B4-BE49-F238E27FC236}">
                  <a16:creationId xmlns:a16="http://schemas.microsoft.com/office/drawing/2014/main" id="{EE87AEAA-2DCD-4CCE-BC42-C097EF68BD0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228">
              <a:extLst>
                <a:ext uri="{FF2B5EF4-FFF2-40B4-BE49-F238E27FC236}">
                  <a16:creationId xmlns:a16="http://schemas.microsoft.com/office/drawing/2014/main" id="{4BD6AB5B-78A8-4770-927D-2D8631B29F51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229">
              <a:extLst>
                <a:ext uri="{FF2B5EF4-FFF2-40B4-BE49-F238E27FC236}">
                  <a16:creationId xmlns:a16="http://schemas.microsoft.com/office/drawing/2014/main" id="{064426EA-9087-487B-84F7-52A13581142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230">
              <a:extLst>
                <a:ext uri="{FF2B5EF4-FFF2-40B4-BE49-F238E27FC236}">
                  <a16:creationId xmlns:a16="http://schemas.microsoft.com/office/drawing/2014/main" id="{DF4048D1-509B-42AB-9CC5-E7AF393D96C5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231">
              <a:extLst>
                <a:ext uri="{FF2B5EF4-FFF2-40B4-BE49-F238E27FC236}">
                  <a16:creationId xmlns:a16="http://schemas.microsoft.com/office/drawing/2014/main" id="{4CE511B7-6E6C-4114-A3E2-2B98BD67DD5C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232">
              <a:extLst>
                <a:ext uri="{FF2B5EF4-FFF2-40B4-BE49-F238E27FC236}">
                  <a16:creationId xmlns:a16="http://schemas.microsoft.com/office/drawing/2014/main" id="{84AEDAF4-38A8-484E-A7CB-63876474FD39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233">
              <a:extLst>
                <a:ext uri="{FF2B5EF4-FFF2-40B4-BE49-F238E27FC236}">
                  <a16:creationId xmlns:a16="http://schemas.microsoft.com/office/drawing/2014/main" id="{B5B4AA8C-F373-4AB3-AB51-B75C8A20E025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234">
              <a:extLst>
                <a:ext uri="{FF2B5EF4-FFF2-40B4-BE49-F238E27FC236}">
                  <a16:creationId xmlns:a16="http://schemas.microsoft.com/office/drawing/2014/main" id="{3059E3C5-C00F-405E-9729-94DC464241CB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235">
              <a:extLst>
                <a:ext uri="{FF2B5EF4-FFF2-40B4-BE49-F238E27FC236}">
                  <a16:creationId xmlns:a16="http://schemas.microsoft.com/office/drawing/2014/main" id="{59963377-6699-4A6A-810D-621CF9704974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236">
              <a:extLst>
                <a:ext uri="{FF2B5EF4-FFF2-40B4-BE49-F238E27FC236}">
                  <a16:creationId xmlns:a16="http://schemas.microsoft.com/office/drawing/2014/main" id="{31CC6651-0666-4DB9-A477-261A06392C31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237">
              <a:extLst>
                <a:ext uri="{FF2B5EF4-FFF2-40B4-BE49-F238E27FC236}">
                  <a16:creationId xmlns:a16="http://schemas.microsoft.com/office/drawing/2014/main" id="{4E1200C2-8793-4749-BA0A-225058AD7808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238">
              <a:extLst>
                <a:ext uri="{FF2B5EF4-FFF2-40B4-BE49-F238E27FC236}">
                  <a16:creationId xmlns:a16="http://schemas.microsoft.com/office/drawing/2014/main" id="{417491F4-2BDB-4FD2-81D8-6CEDDECE5D15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239">
              <a:extLst>
                <a:ext uri="{FF2B5EF4-FFF2-40B4-BE49-F238E27FC236}">
                  <a16:creationId xmlns:a16="http://schemas.microsoft.com/office/drawing/2014/main" id="{172B7691-DD4D-4E49-9C4A-02054CE6185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240">
              <a:extLst>
                <a:ext uri="{FF2B5EF4-FFF2-40B4-BE49-F238E27FC236}">
                  <a16:creationId xmlns:a16="http://schemas.microsoft.com/office/drawing/2014/main" id="{742C1680-812C-476F-A63F-7831A32BEB75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241">
              <a:extLst>
                <a:ext uri="{FF2B5EF4-FFF2-40B4-BE49-F238E27FC236}">
                  <a16:creationId xmlns:a16="http://schemas.microsoft.com/office/drawing/2014/main" id="{842F8E0E-0338-4DB3-9971-54E677D60244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242">
              <a:extLst>
                <a:ext uri="{FF2B5EF4-FFF2-40B4-BE49-F238E27FC236}">
                  <a16:creationId xmlns:a16="http://schemas.microsoft.com/office/drawing/2014/main" id="{8DE083BF-9F78-400B-B752-7C1F8BE4F683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243">
              <a:extLst>
                <a:ext uri="{FF2B5EF4-FFF2-40B4-BE49-F238E27FC236}">
                  <a16:creationId xmlns:a16="http://schemas.microsoft.com/office/drawing/2014/main" id="{A61DE22D-AD76-4F80-BC9E-29167AF9B7A7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244">
              <a:extLst>
                <a:ext uri="{FF2B5EF4-FFF2-40B4-BE49-F238E27FC236}">
                  <a16:creationId xmlns:a16="http://schemas.microsoft.com/office/drawing/2014/main" id="{F6581A44-7EB2-495A-8777-B1C5ACDE4581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245">
              <a:extLst>
                <a:ext uri="{FF2B5EF4-FFF2-40B4-BE49-F238E27FC236}">
                  <a16:creationId xmlns:a16="http://schemas.microsoft.com/office/drawing/2014/main" id="{08EC51A2-E76A-406F-8243-4F52EEBE6FE3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246">
              <a:extLst>
                <a:ext uri="{FF2B5EF4-FFF2-40B4-BE49-F238E27FC236}">
                  <a16:creationId xmlns:a16="http://schemas.microsoft.com/office/drawing/2014/main" id="{2E6499F4-AE5E-4A08-9127-46622803C184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247">
              <a:extLst>
                <a:ext uri="{FF2B5EF4-FFF2-40B4-BE49-F238E27FC236}">
                  <a16:creationId xmlns:a16="http://schemas.microsoft.com/office/drawing/2014/main" id="{0A680351-D7F7-4BA2-A721-C4362F4C1440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248">
              <a:extLst>
                <a:ext uri="{FF2B5EF4-FFF2-40B4-BE49-F238E27FC236}">
                  <a16:creationId xmlns:a16="http://schemas.microsoft.com/office/drawing/2014/main" id="{4D5A406E-F23B-4036-87DF-A979FC2024CA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249">
              <a:extLst>
                <a:ext uri="{FF2B5EF4-FFF2-40B4-BE49-F238E27FC236}">
                  <a16:creationId xmlns:a16="http://schemas.microsoft.com/office/drawing/2014/main" id="{88425CE6-F596-4554-BD51-A82FB644CD49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250">
              <a:extLst>
                <a:ext uri="{FF2B5EF4-FFF2-40B4-BE49-F238E27FC236}">
                  <a16:creationId xmlns:a16="http://schemas.microsoft.com/office/drawing/2014/main" id="{DF55CBF5-E116-4C22-808D-1CE8F1A07075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251">
              <a:extLst>
                <a:ext uri="{FF2B5EF4-FFF2-40B4-BE49-F238E27FC236}">
                  <a16:creationId xmlns:a16="http://schemas.microsoft.com/office/drawing/2014/main" id="{6D9EB49C-20F3-43D3-9814-502E2928C563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704DA656-5E78-C351-A0DE-6CD39E6711E4}"/>
              </a:ext>
            </a:extLst>
          </p:cNvPr>
          <p:cNvSpPr/>
          <p:nvPr userDrawn="1"/>
        </p:nvSpPr>
        <p:spPr>
          <a:xfrm>
            <a:off x="11643360" y="266947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 algn="ctr"/>
              <a:t>‹N›</a:t>
            </a:fld>
            <a:endParaRPr lang="en-US">
              <a:solidFill>
                <a:srgbClr val="F7B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FEFA8A3-5509-43D1-A18F-F0EFEA02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F95ADB-E9F7-47CD-92C9-EB32668C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CDCF1D-12A2-45A1-AD0C-6BD1BFA9C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2E6C-91F4-497B-A5E8-E0A1E0B3640D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00E11B-F8FD-48B6-92BC-635B683C6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A48AAD-C31E-4D73-AE48-045CAF00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7811-61C8-4E62-AF4C-449615011E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4" r:id="rId5"/>
    <p:sldLayoutId id="2147483658" r:id="rId6"/>
    <p:sldLayoutId id="2147483651" r:id="rId7"/>
    <p:sldLayoutId id="2147483655" r:id="rId8"/>
    <p:sldLayoutId id="2147483653" r:id="rId9"/>
    <p:sldLayoutId id="2147483657" r:id="rId10"/>
    <p:sldLayoutId id="2147483656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7BF47-77F6-9615-6769-0678606F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98" y="1214556"/>
            <a:ext cx="6832390" cy="2852737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On-Chip Analog Neural Network for In-Sensor Image Reconstruction Towards PET Scanners with Large Fields of View</a:t>
            </a: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A4FB3-B5B2-4515-4E81-EDE53F99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298" y="4413732"/>
            <a:ext cx="7740750" cy="64482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Susanna Di Giacomo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M. Ronchi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M. Amadori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1,2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M. Carminati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G. Borghi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1,2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P. Carra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3,4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G. Sportelli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3,4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N. Belcari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3,4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C. Fiorini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1,2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459603-9459-2E2E-4B0F-025D7F711870}"/>
              </a:ext>
            </a:extLst>
          </p:cNvPr>
          <p:cNvSpPr txBox="1"/>
          <p:nvPr/>
        </p:nvSpPr>
        <p:spPr>
          <a:xfrm>
            <a:off x="4073298" y="5304333"/>
            <a:ext cx="7740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12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Politecnico di Milano, </a:t>
            </a:r>
            <a:r>
              <a:rPr lang="en-US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US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Elettronica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Informazione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Bioingegneria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Milano, Italy </a:t>
            </a:r>
          </a:p>
          <a:p>
            <a:pPr>
              <a:buNone/>
            </a:pPr>
            <a:r>
              <a:rPr lang="en-US" altLang="en-US" sz="12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INFN </a:t>
            </a:r>
            <a:r>
              <a:rPr lang="en-US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Sezione</a:t>
            </a:r>
            <a:r>
              <a:rPr lang="en-US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Milano, Milano, Italy</a:t>
            </a:r>
          </a:p>
          <a:p>
            <a:pPr>
              <a:buNone/>
            </a:pPr>
            <a:r>
              <a:rPr lang="en-US" altLang="en-US" sz="12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GB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Università di Pisa, </a:t>
            </a:r>
            <a:r>
              <a:rPr lang="en-GB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Dipartimento</a:t>
            </a:r>
            <a:r>
              <a:rPr lang="en-GB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GB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Fisica</a:t>
            </a:r>
            <a:r>
              <a:rPr lang="en-GB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Pisa, Italy</a:t>
            </a:r>
          </a:p>
          <a:p>
            <a:pPr>
              <a:buNone/>
            </a:pPr>
            <a:r>
              <a:rPr lang="en-GB" altLang="en-US" sz="12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GB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INFN </a:t>
            </a:r>
            <a:r>
              <a:rPr lang="en-GB" altLang="en-US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Sezione</a:t>
            </a:r>
            <a:r>
              <a:rPr lang="en-GB" altLang="en-US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Pisa, Pisa, Italy</a:t>
            </a:r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4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11166D-2BD0-B30B-E2DD-3B7418DE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Neuron Model Performance</a:t>
            </a:r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7FB37F-B63D-0062-4C6F-B870855A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36" r="50339"/>
          <a:stretch/>
        </p:blipFill>
        <p:spPr>
          <a:xfrm>
            <a:off x="1189396" y="1288948"/>
            <a:ext cx="4316361" cy="375393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E2F5E1-7F8B-8C93-47E9-70694CBFD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86" t="7336"/>
          <a:stretch/>
        </p:blipFill>
        <p:spPr>
          <a:xfrm>
            <a:off x="6330438" y="1288948"/>
            <a:ext cx="4468760" cy="375393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728C4B-621A-8BB4-7A93-CA655D25322B}"/>
              </a:ext>
            </a:extLst>
          </p:cNvPr>
          <p:cNvSpPr txBox="1"/>
          <p:nvPr/>
        </p:nvSpPr>
        <p:spPr>
          <a:xfrm>
            <a:off x="3205701" y="888837"/>
            <a:ext cx="1347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Model V1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F49DC2-C411-9895-5685-4DF18184B845}"/>
              </a:ext>
            </a:extLst>
          </p:cNvPr>
          <p:cNvSpPr txBox="1"/>
          <p:nvPr/>
        </p:nvSpPr>
        <p:spPr>
          <a:xfrm>
            <a:off x="8331456" y="888837"/>
            <a:ext cx="1233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Model V2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C4A1CB5-2A9F-1D7B-6221-0E5F42B08494}"/>
              </a:ext>
            </a:extLst>
          </p:cNvPr>
          <p:cNvSpPr txBox="1"/>
          <p:nvPr/>
        </p:nvSpPr>
        <p:spPr>
          <a:xfrm>
            <a:off x="762000" y="5238749"/>
            <a:ext cx="9848850" cy="9810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1" noProof="0" dirty="0"/>
              <a:t>Model outputs </a:t>
            </a:r>
            <a:r>
              <a:rPr lang="it-IT" noProof="0" dirty="0"/>
              <a:t>are compared with </a:t>
            </a:r>
            <a:r>
              <a:rPr lang="it-IT" b="1" noProof="0" dirty="0"/>
              <a:t>experimental outputs, </a:t>
            </a:r>
            <a:r>
              <a:rPr lang="it-IT" noProof="0" dirty="0"/>
              <a:t>for the same input/weights combinations.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Model V1 is </a:t>
            </a:r>
            <a:r>
              <a:rPr lang="it-IT" dirty="0" err="1"/>
              <a:t>unable</a:t>
            </a:r>
            <a:r>
              <a:rPr lang="it-IT" dirty="0"/>
              <a:t> to replicate electrical neuron </a:t>
            </a:r>
            <a:r>
              <a:rPr lang="it-IT" dirty="0" err="1"/>
              <a:t>behaviour</a:t>
            </a:r>
            <a:r>
              <a:rPr lang="it-IT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1" dirty="0"/>
              <a:t>Model V2 </a:t>
            </a:r>
            <a:r>
              <a:rPr lang="it-IT" dirty="0"/>
              <a:t>with </a:t>
            </a:r>
            <a:r>
              <a:rPr lang="it-IT" dirty="0" err="1"/>
              <a:t>optimized</a:t>
            </a:r>
            <a:r>
              <a:rPr lang="it-IT" dirty="0"/>
              <a:t> parameters </a:t>
            </a:r>
            <a:r>
              <a:rPr lang="it-IT" b="1" dirty="0"/>
              <a:t>matches</a:t>
            </a:r>
            <a:r>
              <a:rPr lang="it-IT" dirty="0"/>
              <a:t> more </a:t>
            </a:r>
            <a:r>
              <a:rPr lang="it-IT" dirty="0" err="1"/>
              <a:t>closely</a:t>
            </a:r>
            <a:r>
              <a:rPr lang="it-IT" dirty="0"/>
              <a:t> the electrical neuron.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653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7963D-2E6E-8B4F-7ADD-68D1F719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ASIC Performance Characterization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68C1F5-EE66-8D6A-4648-BE60166F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30" y="944795"/>
            <a:ext cx="3277796" cy="245834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2E4645-C7F7-B663-D6EA-6CCCD4F1F4A2}"/>
              </a:ext>
            </a:extLst>
          </p:cNvPr>
          <p:cNvSpPr txBox="1"/>
          <p:nvPr/>
        </p:nvSpPr>
        <p:spPr>
          <a:xfrm>
            <a:off x="703083" y="1376750"/>
            <a:ext cx="7198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Training</a:t>
            </a:r>
            <a:r>
              <a:rPr lang="it-IT" sz="2000" dirty="0"/>
              <a:t> with the </a:t>
            </a:r>
            <a:r>
              <a:rPr lang="it-IT" sz="2000" b="1" dirty="0"/>
              <a:t>electrical model </a:t>
            </a:r>
            <a:r>
              <a:rPr lang="it-IT" sz="2000" dirty="0"/>
              <a:t>of the neuron.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Grid of </a:t>
            </a:r>
            <a:r>
              <a:rPr lang="it-IT" sz="2000" b="1" dirty="0"/>
              <a:t>121 simulated points </a:t>
            </a:r>
            <a:r>
              <a:rPr lang="it-IT" sz="2000" dirty="0"/>
              <a:t>(ANTS2)</a:t>
            </a:r>
            <a:r>
              <a:rPr lang="it-IT" sz="2000" b="1" dirty="0"/>
              <a:t> </a:t>
            </a:r>
            <a:r>
              <a:rPr lang="it-IT" sz="2000" dirty="0"/>
              <a:t>is used to test </a:t>
            </a:r>
            <a:r>
              <a:rPr lang="it-IT" sz="2000" b="1" dirty="0"/>
              <a:t>ASIC performance</a:t>
            </a:r>
            <a:r>
              <a:rPr lang="it-IT" sz="2000" dirty="0"/>
              <a:t>.</a:t>
            </a:r>
          </a:p>
          <a:p>
            <a:endParaRPr lang="it-IT" sz="2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780A05-A809-2897-03F5-97E855C0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377" y="3798323"/>
            <a:ext cx="3357041" cy="2517782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6AA5682-C2AE-648A-B186-1463F0062F2C}"/>
              </a:ext>
            </a:extLst>
          </p:cNvPr>
          <p:cNvSpPr/>
          <p:nvPr/>
        </p:nvSpPr>
        <p:spPr>
          <a:xfrm>
            <a:off x="2954335" y="4618265"/>
            <a:ext cx="432000" cy="252000"/>
          </a:xfrm>
          <a:prstGeom prst="rightArrow">
            <a:avLst>
              <a:gd name="adj1" fmla="val 37942"/>
              <a:gd name="adj2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EF704D-00B5-84BA-0AC5-338D43121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678" y="3957707"/>
            <a:ext cx="2506499" cy="2123909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9EF14CB9-CAA7-3264-A49F-279A289B1622}"/>
              </a:ext>
            </a:extLst>
          </p:cNvPr>
          <p:cNvGrpSpPr/>
          <p:nvPr/>
        </p:nvGrpSpPr>
        <p:grpSpPr>
          <a:xfrm>
            <a:off x="608965" y="3929399"/>
            <a:ext cx="2212623" cy="2247200"/>
            <a:chOff x="1131265" y="3996254"/>
            <a:chExt cx="2212623" cy="224720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986AE9B-EA8B-C364-8E48-5981CBC5F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923" t="7747"/>
            <a:stretch/>
          </p:blipFill>
          <p:spPr>
            <a:xfrm>
              <a:off x="1131265" y="4298926"/>
              <a:ext cx="2145737" cy="182141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94E75F0-C60C-5F49-6867-56E85B6D52E5}"/>
                </a:ext>
              </a:extLst>
            </p:cNvPr>
            <p:cNvSpPr txBox="1"/>
            <p:nvPr/>
          </p:nvSpPr>
          <p:spPr>
            <a:xfrm>
              <a:off x="1436132" y="3996254"/>
              <a:ext cx="1796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8x8 SiPMs signal [V]</a:t>
              </a:r>
              <a:endParaRPr lang="en-GB" sz="1400" b="1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AE7C508-A1F7-AC36-B510-0A624364FE06}"/>
                </a:ext>
              </a:extLst>
            </p:cNvPr>
            <p:cNvSpPr txBox="1"/>
            <p:nvPr/>
          </p:nvSpPr>
          <p:spPr>
            <a:xfrm>
              <a:off x="2051325" y="5966455"/>
              <a:ext cx="958077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it-IT" sz="1200" dirty="0"/>
                <a:t>x [mm]</a:t>
              </a:r>
              <a:endParaRPr lang="en-GB" sz="12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0A66C52B-51AF-375C-7185-503387162698}"/>
                </a:ext>
              </a:extLst>
            </p:cNvPr>
            <p:cNvSpPr txBox="1"/>
            <p:nvPr/>
          </p:nvSpPr>
          <p:spPr>
            <a:xfrm rot="16200000">
              <a:off x="2726350" y="4668153"/>
              <a:ext cx="958077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it-IT" sz="1200" dirty="0"/>
                <a:t>y [mm]</a:t>
              </a:r>
              <a:endParaRPr lang="en-GB" sz="1200" dirty="0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F7411B-FFF5-7347-B057-C7C66BEBF35D}"/>
              </a:ext>
            </a:extLst>
          </p:cNvPr>
          <p:cNvSpPr txBox="1"/>
          <p:nvPr/>
        </p:nvSpPr>
        <p:spPr>
          <a:xfrm>
            <a:off x="2885816" y="4839298"/>
            <a:ext cx="486561" cy="36072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pPr algn="l"/>
            <a:r>
              <a:rPr lang="it-IT" noProof="0" dirty="0"/>
              <a:t>64</a:t>
            </a:r>
            <a:endParaRPr lang="en-GB" noProof="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F3E6461-EE5C-1CFE-39B0-38BA5A995C9A}"/>
              </a:ext>
            </a:extLst>
          </p:cNvPr>
          <p:cNvSpPr txBox="1"/>
          <p:nvPr/>
        </p:nvSpPr>
        <p:spPr>
          <a:xfrm>
            <a:off x="9151940" y="4280997"/>
            <a:ext cx="30400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</a:t>
            </a:r>
            <a:r>
              <a:rPr lang="en-GB" sz="1800" b="1" dirty="0"/>
              <a:t>two output voltages </a:t>
            </a:r>
            <a:r>
              <a:rPr lang="en-GB" sz="1800" dirty="0"/>
              <a:t>are the predicted </a:t>
            </a:r>
            <a:r>
              <a:rPr lang="en-GB" sz="1800" b="1" dirty="0"/>
              <a:t>X, Y</a:t>
            </a:r>
            <a:r>
              <a:rPr lang="en-GB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steady-state values are  </a:t>
            </a:r>
            <a:r>
              <a:rPr lang="en-GB" sz="1800" b="1" dirty="0"/>
              <a:t>converted in mm </a:t>
            </a:r>
            <a:r>
              <a:rPr lang="en-GB" sz="1800" dirty="0"/>
              <a:t>values within the range ± 25 mm.</a:t>
            </a:r>
          </a:p>
        </p:txBody>
      </p:sp>
    </p:spTree>
    <p:extLst>
      <p:ext uri="{BB962C8B-B14F-4D97-AF65-F5344CB8AC3E}">
        <p14:creationId xmlns:p14="http://schemas.microsoft.com/office/powerpoint/2010/main" val="11463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D5977-96FA-A25F-CDFE-1120A7D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Accuracy Measurement</a:t>
            </a:r>
            <a:endParaRPr lang="en-GB" dirty="0"/>
          </a:p>
        </p:txBody>
      </p:sp>
      <p:graphicFrame>
        <p:nvGraphicFramePr>
          <p:cNvPr id="13" name="Tabella 10">
            <a:extLst>
              <a:ext uri="{FF2B5EF4-FFF2-40B4-BE49-F238E27FC236}">
                <a16:creationId xmlns:a16="http://schemas.microsoft.com/office/drawing/2014/main" id="{271F91BF-3A38-0C4A-D2FF-4DF57EC3A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19319"/>
              </p:ext>
            </p:extLst>
          </p:nvPr>
        </p:nvGraphicFramePr>
        <p:xfrm>
          <a:off x="7258412" y="1070865"/>
          <a:ext cx="4001163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1036">
                  <a:extLst>
                    <a:ext uri="{9D8B030D-6E8A-4147-A177-3AD203B41FA5}">
                      <a16:colId xmlns:a16="http://schemas.microsoft.com/office/drawing/2014/main" val="2547404616"/>
                    </a:ext>
                  </a:extLst>
                </a:gridCol>
                <a:gridCol w="143574">
                  <a:extLst>
                    <a:ext uri="{9D8B030D-6E8A-4147-A177-3AD203B41FA5}">
                      <a16:colId xmlns:a16="http://schemas.microsoft.com/office/drawing/2014/main" val="3862699463"/>
                    </a:ext>
                  </a:extLst>
                </a:gridCol>
                <a:gridCol w="1636553">
                  <a:extLst>
                    <a:ext uri="{9D8B030D-6E8A-4147-A177-3AD203B41FA5}">
                      <a16:colId xmlns:a16="http://schemas.microsoft.com/office/drawing/2014/main" val="2250117100"/>
                    </a:ext>
                  </a:extLst>
                </a:gridCol>
              </a:tblGrid>
              <a:tr h="335504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Neural Network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/>
                        <a:t>Bias</a:t>
                      </a:r>
                      <a:r>
                        <a:rPr lang="it-IT" sz="2000" b="0" dirty="0"/>
                        <a:t> [mm]*</a:t>
                      </a:r>
                      <a:endParaRPr lang="en-GB" sz="2000" b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i="1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5480202"/>
                  </a:ext>
                </a:extLst>
              </a:tr>
              <a:tr h="358484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baseline="0" dirty="0"/>
                        <a:t>Matlab 5-bit</a:t>
                      </a:r>
                      <a:endParaRPr lang="en-GB" sz="1800" b="1" baseline="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1161803"/>
                  </a:ext>
                </a:extLst>
              </a:tr>
              <a:tr h="31400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ASIC – Model V1 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11.0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2972245"/>
                  </a:ext>
                </a:extLst>
              </a:tr>
              <a:tr h="31400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ASIC – Model V2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3.9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5404972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E75D66-45A2-6F6D-A01F-EEA38A121496}"/>
              </a:ext>
            </a:extLst>
          </p:cNvPr>
          <p:cNvSpPr txBox="1"/>
          <p:nvPr/>
        </p:nvSpPr>
        <p:spPr>
          <a:xfrm>
            <a:off x="7258411" y="2627975"/>
            <a:ext cx="4217160" cy="4978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sz="1600" noProof="0" dirty="0"/>
              <a:t>* Average bias among all 121 points in the grid.</a:t>
            </a:r>
            <a:endParaRPr lang="en-GB" sz="1600" noProof="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A20B82-7C45-4313-3B71-E0E7719A8566}"/>
              </a:ext>
            </a:extLst>
          </p:cNvPr>
          <p:cNvSpPr txBox="1"/>
          <p:nvPr/>
        </p:nvSpPr>
        <p:spPr>
          <a:xfrm>
            <a:off x="7258411" y="3239280"/>
            <a:ext cx="4570121" cy="7721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it-IT" sz="1600" dirty="0"/>
              <a:t>Bias</a:t>
            </a:r>
            <a:r>
              <a:rPr lang="it-IT" sz="1600" noProof="0" dirty="0"/>
              <a:t> = </a:t>
            </a:r>
            <a:r>
              <a:rPr lang="en-GB" sz="1600" b="0" i="0" u="none" strike="noStrike" baseline="0" dirty="0"/>
              <a:t>displacement between position reconstructed by the network and the real event position.</a:t>
            </a:r>
            <a:endParaRPr lang="en-GB" sz="1600" noProof="0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7FEFAAD9-1ADA-98A1-4BC5-ADBD54BC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91" y="824349"/>
            <a:ext cx="6002810" cy="4772876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8FDC1492-BAE4-FA03-C8D4-E3F3539CC8F5}"/>
              </a:ext>
            </a:extLst>
          </p:cNvPr>
          <p:cNvGrpSpPr/>
          <p:nvPr/>
        </p:nvGrpSpPr>
        <p:grpSpPr>
          <a:xfrm>
            <a:off x="1308501" y="1221552"/>
            <a:ext cx="2866336" cy="930950"/>
            <a:chOff x="3213719" y="1597145"/>
            <a:chExt cx="2689640" cy="930950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2D16B65D-55B0-6329-8734-1C6D5CA5CC6F}"/>
                </a:ext>
              </a:extLst>
            </p:cNvPr>
            <p:cNvSpPr/>
            <p:nvPr/>
          </p:nvSpPr>
          <p:spPr>
            <a:xfrm>
              <a:off x="3213719" y="1597145"/>
              <a:ext cx="2689639" cy="91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A750B0BB-7798-17E4-6BEC-EE7F370472B3}"/>
                </a:ext>
              </a:extLst>
            </p:cNvPr>
            <p:cNvGrpSpPr/>
            <p:nvPr/>
          </p:nvGrpSpPr>
          <p:grpSpPr>
            <a:xfrm>
              <a:off x="3258280" y="1604765"/>
              <a:ext cx="2645079" cy="923330"/>
              <a:chOff x="3212138" y="1624372"/>
              <a:chExt cx="2645079" cy="923330"/>
            </a:xfrm>
          </p:grpSpPr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CC0CF929-722B-C383-C2BB-DE3D73231220}"/>
                  </a:ext>
                </a:extLst>
              </p:cNvPr>
              <p:cNvSpPr txBox="1"/>
              <p:nvPr/>
            </p:nvSpPr>
            <p:spPr>
              <a:xfrm>
                <a:off x="3446264" y="1624372"/>
                <a:ext cx="24109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Helvetica" panose="020B0604020202020204" pitchFamily="34" charset="0"/>
                  </a:rPr>
                  <a:t>Test points</a:t>
                </a:r>
              </a:p>
              <a:p>
                <a:r>
                  <a:rPr lang="it-IT" dirty="0">
                    <a:latin typeface="Helvetica" panose="020B0604020202020204" pitchFamily="34" charset="0"/>
                  </a:rPr>
                  <a:t>ASIC pred. – Model V1</a:t>
                </a:r>
              </a:p>
              <a:p>
                <a:r>
                  <a:rPr lang="it-IT" dirty="0">
                    <a:latin typeface="Helvetica" panose="020B0604020202020204" pitchFamily="34" charset="0"/>
                  </a:rPr>
                  <a:t>ASIC pred. – Model V2</a:t>
                </a:r>
                <a:endParaRPr lang="en-GB" dirty="0">
                  <a:latin typeface="Helvetica" panose="020B0604020202020204" pitchFamily="34" charset="0"/>
                </a:endParaRP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07C483B0-4214-E1EA-7B9B-3229495686D8}"/>
                  </a:ext>
                </a:extLst>
              </p:cNvPr>
              <p:cNvSpPr txBox="1"/>
              <p:nvPr/>
            </p:nvSpPr>
            <p:spPr>
              <a:xfrm>
                <a:off x="3212138" y="1903991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>
                    <a:solidFill>
                      <a:schemeClr val="accent2"/>
                    </a:solidFill>
                  </a:rPr>
                  <a:t>*</a:t>
                </a:r>
                <a:endParaRPr lang="en-GB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40" name="Ovale 39">
                <a:extLst>
                  <a:ext uri="{FF2B5EF4-FFF2-40B4-BE49-F238E27FC236}">
                    <a16:creationId xmlns:a16="http://schemas.microsoft.com/office/drawing/2014/main" id="{C64DCD66-1865-A29F-43FA-6C4BDD1668DD}"/>
                  </a:ext>
                </a:extLst>
              </p:cNvPr>
              <p:cNvSpPr/>
              <p:nvPr/>
            </p:nvSpPr>
            <p:spPr>
              <a:xfrm>
                <a:off x="3295115" y="1725153"/>
                <a:ext cx="144000" cy="144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DDCE8B61-6A7D-A390-2F55-ADA1477DC3C7}"/>
                  </a:ext>
                </a:extLst>
              </p:cNvPr>
              <p:cNvSpPr/>
              <p:nvPr/>
            </p:nvSpPr>
            <p:spPr>
              <a:xfrm>
                <a:off x="3300189" y="2287958"/>
                <a:ext cx="135123" cy="14400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71EC336-7733-A065-57C6-6216D2ABC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049" y="3429000"/>
            <a:ext cx="2201729" cy="1651298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0E744441-C03F-32D2-07BE-EB1C5DBBC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457" y="3845187"/>
            <a:ext cx="1747592" cy="983645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5072787-1B86-A16B-7EAA-8B79699CF3CB}"/>
              </a:ext>
            </a:extLst>
          </p:cNvPr>
          <p:cNvSpPr txBox="1"/>
          <p:nvPr/>
        </p:nvSpPr>
        <p:spPr>
          <a:xfrm>
            <a:off x="926435" y="5705626"/>
            <a:ext cx="5480355" cy="8205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it-IT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Figure: Example of a subset of grid points along diagonal reconstructed by the ASIC NN, comparing the two models used for training. </a:t>
            </a:r>
          </a:p>
          <a:p>
            <a:pPr algn="just"/>
            <a:r>
              <a:rPr lang="it-IT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average </a:t>
            </a:r>
            <a:r>
              <a:rPr lang="it-IT" sz="16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bias</a:t>
            </a:r>
            <a:r>
              <a:rPr lang="it-IT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it-IT" sz="16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these</a:t>
            </a:r>
            <a:r>
              <a:rPr lang="it-IT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 points is </a:t>
            </a:r>
            <a:r>
              <a:rPr lang="it-IT" sz="16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2.3 mm </a:t>
            </a:r>
            <a:r>
              <a:rPr lang="it-IT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Model V2.</a:t>
            </a:r>
            <a:endParaRPr lang="en-GB" sz="16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C448B47-AC32-6A32-69B7-F084C98BF26C}"/>
              </a:ext>
            </a:extLst>
          </p:cNvPr>
          <p:cNvSpPr txBox="1"/>
          <p:nvPr/>
        </p:nvSpPr>
        <p:spPr>
          <a:xfrm>
            <a:off x="7258064" y="5100766"/>
            <a:ext cx="4486203" cy="9836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just"/>
            <a:r>
              <a:rPr lang="it-IT" sz="2000" b="1" noProof="0" dirty="0"/>
              <a:t>It is fundamental, during training, to use a model that can accurately reproduce chip behaviour.</a:t>
            </a:r>
            <a:endParaRPr lang="en-GB" sz="2000" b="1" noProof="0" dirty="0"/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41449533-7382-904B-B255-8F699205A851}"/>
              </a:ext>
            </a:extLst>
          </p:cNvPr>
          <p:cNvCxnSpPr>
            <a:cxnSpLocks/>
          </p:cNvCxnSpPr>
          <p:nvPr/>
        </p:nvCxnSpPr>
        <p:spPr>
          <a:xfrm flipV="1">
            <a:off x="4335689" y="3692467"/>
            <a:ext cx="1345560" cy="1056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12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F3655-09DC-9A2F-54BC-53074346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Precision Measurement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C9E4AB-BC65-2724-B78C-A9DC484AD4ED}"/>
              </a:ext>
            </a:extLst>
          </p:cNvPr>
          <p:cNvSpPr txBox="1"/>
          <p:nvPr/>
        </p:nvSpPr>
        <p:spPr>
          <a:xfrm>
            <a:off x="566102" y="897622"/>
            <a:ext cx="11094595" cy="10989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en-GB" sz="2400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1B9D4A-9F2C-56E5-677E-6EEA026EA062}"/>
              </a:ext>
            </a:extLst>
          </p:cNvPr>
          <p:cNvSpPr txBox="1"/>
          <p:nvPr/>
        </p:nvSpPr>
        <p:spPr>
          <a:xfrm>
            <a:off x="566102" y="827771"/>
            <a:ext cx="11299972" cy="9803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1600" b="1" dirty="0"/>
              <a:t>100 inferences </a:t>
            </a:r>
            <a:r>
              <a:rPr lang="it-IT" sz="1600" dirty="0"/>
              <a:t>of the same input.</a:t>
            </a: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1600" noProof="0" dirty="0"/>
              <a:t>Std. </a:t>
            </a:r>
            <a:r>
              <a:rPr lang="it-IT" sz="1600" noProof="0" dirty="0" err="1"/>
              <a:t>dev</a:t>
            </a:r>
            <a:r>
              <a:rPr lang="it-IT" sz="1600" noProof="0" dirty="0"/>
              <a:t>. of predictions (X ± </a:t>
            </a:r>
            <a:r>
              <a:rPr lang="el-GR" sz="1600" b="1" noProof="0" dirty="0"/>
              <a:t>σ</a:t>
            </a:r>
            <a:r>
              <a:rPr lang="it-IT" sz="1600" b="1" baseline="-25000" noProof="0" dirty="0"/>
              <a:t>x</a:t>
            </a:r>
            <a:r>
              <a:rPr lang="it-IT" sz="1600" noProof="0" dirty="0"/>
              <a:t>, Y ± </a:t>
            </a:r>
            <a:r>
              <a:rPr lang="el-GR" sz="1600" b="1" noProof="0" dirty="0"/>
              <a:t>σ</a:t>
            </a:r>
            <a:r>
              <a:rPr lang="it-IT" sz="1600" b="1" baseline="-25000" dirty="0"/>
              <a:t>y</a:t>
            </a:r>
            <a:r>
              <a:rPr lang="it-IT" sz="1600" noProof="0" dirty="0"/>
              <a:t>) to evaluate </a:t>
            </a:r>
            <a:r>
              <a:rPr lang="it-IT" sz="1600" b="1" noProof="0" dirty="0"/>
              <a:t>effect of noise </a:t>
            </a:r>
            <a:r>
              <a:rPr lang="it-IT" sz="1600" noProof="0" dirty="0"/>
              <a:t>on ASIC NN positioning precision.</a:t>
            </a:r>
            <a:endParaRPr lang="en-GB" sz="1600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413660-E656-A2E0-AC79-56F2A0BFBF66}"/>
              </a:ext>
            </a:extLst>
          </p:cNvPr>
          <p:cNvSpPr txBox="1"/>
          <p:nvPr/>
        </p:nvSpPr>
        <p:spPr>
          <a:xfrm>
            <a:off x="622179" y="5280202"/>
            <a:ext cx="10298877" cy="10989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noProof="0" dirty="0"/>
              <a:t>The predicted X, Y have standard deviation </a:t>
            </a:r>
            <a:r>
              <a:rPr lang="el-GR" sz="1600" b="1" noProof="0" dirty="0"/>
              <a:t>σ</a:t>
            </a:r>
            <a:r>
              <a:rPr lang="it-IT" sz="1600" b="1" baseline="-25000" noProof="0" dirty="0"/>
              <a:t>x</a:t>
            </a:r>
            <a:r>
              <a:rPr lang="it-IT" sz="1600" b="1" noProof="0" dirty="0"/>
              <a:t> = 0.074 mm </a:t>
            </a:r>
            <a:r>
              <a:rPr lang="it-IT" sz="1600" noProof="0" dirty="0"/>
              <a:t>and </a:t>
            </a:r>
            <a:r>
              <a:rPr lang="el-GR" sz="1600" b="1" noProof="0" dirty="0"/>
              <a:t>σ</a:t>
            </a:r>
            <a:r>
              <a:rPr lang="it-IT" sz="1600" b="1" baseline="-25000" noProof="0" dirty="0"/>
              <a:t>y</a:t>
            </a:r>
            <a:r>
              <a:rPr lang="it-IT" sz="1600" b="1" noProof="0" dirty="0"/>
              <a:t> = 0.067 mm</a:t>
            </a:r>
            <a:r>
              <a:rPr lang="it-IT" sz="1600" noProof="0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Wingdings" panose="05000000000000000000" pitchFamily="2" charset="2"/>
              </a:rPr>
              <a:t>The fluctuations produced by noise can be considered </a:t>
            </a:r>
            <a:r>
              <a:rPr lang="it-IT" sz="1600" b="1" dirty="0">
                <a:sym typeface="Wingdings" panose="05000000000000000000" pitchFamily="2" charset="2"/>
              </a:rPr>
              <a:t>negligible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noProof="0" dirty="0">
                <a:sym typeface="Wingdings" panose="05000000000000000000" pitchFamily="2" charset="2"/>
              </a:rPr>
              <a:t>if we target a resolution of ≈</a:t>
            </a:r>
            <a:r>
              <a:rPr lang="it-IT" sz="1600" b="1" noProof="0" dirty="0">
                <a:sym typeface="Wingdings" panose="05000000000000000000" pitchFamily="2" charset="2"/>
              </a:rPr>
              <a:t>1.5 mm </a:t>
            </a:r>
            <a:r>
              <a:rPr lang="it-IT" sz="1600" noProof="0" dirty="0">
                <a:sym typeface="Wingdings" panose="05000000000000000000" pitchFamily="2" charset="2"/>
              </a:rPr>
              <a:t>FWHM</a:t>
            </a:r>
            <a:r>
              <a:rPr lang="it-IT" sz="1600" dirty="0">
                <a:sym typeface="Wingdings" panose="05000000000000000000" pitchFamily="2" charset="2"/>
              </a:rPr>
              <a:t>.</a:t>
            </a:r>
            <a:endParaRPr lang="en-GB" sz="1600" noProof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9252604-4A25-B524-0493-D65A8462C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84" y="1963923"/>
            <a:ext cx="3921934" cy="2941451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AF056672-B3B6-8E47-A547-F888B4197681}"/>
              </a:ext>
            </a:extLst>
          </p:cNvPr>
          <p:cNvGrpSpPr/>
          <p:nvPr/>
        </p:nvGrpSpPr>
        <p:grpSpPr>
          <a:xfrm>
            <a:off x="1627329" y="1919970"/>
            <a:ext cx="4144289" cy="3108216"/>
            <a:chOff x="697353" y="2187994"/>
            <a:chExt cx="4144289" cy="3108216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6730A73-A596-79E7-2220-26F938646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353" y="2187994"/>
              <a:ext cx="4144289" cy="3108216"/>
            </a:xfrm>
            <a:prstGeom prst="rect">
              <a:avLst/>
            </a:prstGeom>
          </p:spPr>
        </p:pic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01A36F19-1BC7-29F7-3030-5DF8C441BD18}"/>
                </a:ext>
              </a:extLst>
            </p:cNvPr>
            <p:cNvCxnSpPr>
              <a:cxnSpLocks/>
            </p:cNvCxnSpPr>
            <p:nvPr/>
          </p:nvCxnSpPr>
          <p:spPr>
            <a:xfrm>
              <a:off x="2287572" y="4476260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3F925D29-524D-05C8-60AA-5763D1BFDB81}"/>
                </a:ext>
              </a:extLst>
            </p:cNvPr>
            <p:cNvCxnSpPr>
              <a:cxnSpLocks/>
            </p:cNvCxnSpPr>
            <p:nvPr/>
          </p:nvCxnSpPr>
          <p:spPr>
            <a:xfrm>
              <a:off x="1793991" y="3000279"/>
              <a:ext cx="0" cy="1188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EC602CD-9E39-2AA5-6C03-94968E306C36}"/>
                </a:ext>
              </a:extLst>
            </p:cNvPr>
            <p:cNvSpPr txBox="1"/>
            <p:nvPr/>
          </p:nvSpPr>
          <p:spPr>
            <a:xfrm>
              <a:off x="2150354" y="4479902"/>
              <a:ext cx="16475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noProof="0" dirty="0"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it-IT" baseline="-25000" noProof="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it-IT" noProof="0" dirty="0">
                  <a:latin typeface="Calibri" panose="020F0502020204030204" pitchFamily="34" charset="0"/>
                  <a:cs typeface="Calibri" panose="020F0502020204030204" pitchFamily="34" charset="0"/>
                </a:rPr>
                <a:t> = 0.074 mm </a:t>
              </a:r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DF1E221-E0E7-6743-8BB1-B57EA135C15B}"/>
                </a:ext>
              </a:extLst>
            </p:cNvPr>
            <p:cNvSpPr txBox="1"/>
            <p:nvPr/>
          </p:nvSpPr>
          <p:spPr>
            <a:xfrm rot="16200000">
              <a:off x="596228" y="3334968"/>
              <a:ext cx="17834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noProof="0" dirty="0"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it-IT" baseline="-25000" noProof="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it-IT" noProof="0" dirty="0">
                  <a:latin typeface="Calibri" panose="020F0502020204030204" pitchFamily="34" charset="0"/>
                  <a:cs typeface="Calibri" panose="020F0502020204030204" pitchFamily="34" charset="0"/>
                </a:rPr>
                <a:t> = 0.067 mm</a:t>
              </a:r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AA52050-7F47-E014-D107-FC271CAA5C73}"/>
              </a:ext>
            </a:extLst>
          </p:cNvPr>
          <p:cNvSpPr txBox="1"/>
          <p:nvPr/>
        </p:nvSpPr>
        <p:spPr>
          <a:xfrm>
            <a:off x="3469474" y="2175234"/>
            <a:ext cx="2302143" cy="369330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noProof="0" dirty="0"/>
              <a:t>2D FWHM = 0.166 mm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164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9AC12-27DF-E75C-53EB-617BC561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noProof="0" dirty="0"/>
              <a:t>Optimization</a:t>
            </a:r>
            <a:r>
              <a:rPr lang="en-GB" sz="3600" noProof="0" dirty="0"/>
              <a:t> Study of </a:t>
            </a:r>
            <a:r>
              <a:rPr lang="en-GB" sz="3600" b="1" noProof="0" dirty="0"/>
              <a:t>NN Architecture</a:t>
            </a:r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F02DA5-5791-642B-4605-CE4ABE683D7F}"/>
              </a:ext>
            </a:extLst>
          </p:cNvPr>
          <p:cNvSpPr txBox="1"/>
          <p:nvPr/>
        </p:nvSpPr>
        <p:spPr>
          <a:xfrm>
            <a:off x="666750" y="962024"/>
            <a:ext cx="11395941" cy="7877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noProof="0" dirty="0" err="1"/>
              <a:t>Objective</a:t>
            </a:r>
            <a:r>
              <a:rPr lang="it-IT" noProof="0" dirty="0"/>
              <a:t>: study of </a:t>
            </a:r>
            <a:r>
              <a:rPr lang="it-IT" b="1" noProof="0" dirty="0"/>
              <a:t>spatial and timing </a:t>
            </a:r>
            <a:r>
              <a:rPr lang="it-IT" noProof="0" dirty="0"/>
              <a:t>resolution of </a:t>
            </a:r>
            <a:r>
              <a:rPr lang="it-IT" noProof="0" dirty="0" err="1"/>
              <a:t>monolithic</a:t>
            </a:r>
            <a:r>
              <a:rPr lang="it-IT" noProof="0" dirty="0"/>
              <a:t> </a:t>
            </a:r>
            <a:r>
              <a:rPr lang="it-IT" noProof="0" dirty="0" err="1"/>
              <a:t>crystals</a:t>
            </a:r>
            <a:r>
              <a:rPr lang="it-IT" noProof="0" dirty="0"/>
              <a:t> (LYSO and LaBr3), </a:t>
            </a:r>
            <a:r>
              <a:rPr lang="it-IT" b="1" noProof="0" dirty="0" err="1"/>
              <a:t>optimizing</a:t>
            </a:r>
            <a:r>
              <a:rPr lang="it-IT" b="1" noProof="0" dirty="0"/>
              <a:t> neural network dimension</a:t>
            </a:r>
            <a:r>
              <a:rPr lang="it-IT" noProof="0" dirty="0"/>
              <a:t> </a:t>
            </a:r>
            <a:r>
              <a:rPr lang="it-IT" noProof="0" dirty="0" err="1"/>
              <a:t>compatible</a:t>
            </a:r>
            <a:r>
              <a:rPr lang="it-IT" noProof="0" dirty="0"/>
              <a:t> with ASIC implementation for a </a:t>
            </a:r>
            <a:r>
              <a:rPr lang="it-IT" b="1" u="sng" noProof="0" dirty="0"/>
              <a:t>new chip version</a:t>
            </a:r>
            <a:r>
              <a:rPr lang="it-IT" noProof="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2BDB5C-A5EE-137B-B49F-4203CF2801B4}"/>
              </a:ext>
            </a:extLst>
          </p:cNvPr>
          <p:cNvSpPr txBox="1"/>
          <p:nvPr/>
        </p:nvSpPr>
        <p:spPr>
          <a:xfrm>
            <a:off x="6945601" y="1797738"/>
            <a:ext cx="50339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Neural network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noProof="0" dirty="0"/>
              <a:t>Min: 500 parameters, 2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Max: 5000 parameters, 6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noProof="0" dirty="0"/>
              <a:t>100,</a:t>
            </a:r>
            <a:r>
              <a:rPr lang="it-IT" dirty="0"/>
              <a:t>000 events across 2-mm </a:t>
            </a:r>
            <a:r>
              <a:rPr lang="it-IT" dirty="0" err="1"/>
              <a:t>spaced</a:t>
            </a:r>
            <a:r>
              <a:rPr lang="it-IT" dirty="0"/>
              <a:t> points</a:t>
            </a:r>
            <a:endParaRPr lang="en-GB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C8C377-13DD-ED27-B6E6-BC8546C94B1D}"/>
              </a:ext>
            </a:extLst>
          </p:cNvPr>
          <p:cNvSpPr txBox="1"/>
          <p:nvPr/>
        </p:nvSpPr>
        <p:spPr>
          <a:xfrm>
            <a:off x="666750" y="1797738"/>
            <a:ext cx="6105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noProof="0" dirty="0"/>
              <a:t>Geant4 simulation of </a:t>
            </a:r>
            <a:r>
              <a:rPr lang="it-IT" b="1" noProof="0" dirty="0"/>
              <a:t>LaBr3</a:t>
            </a:r>
            <a:r>
              <a:rPr lang="it-IT" noProof="0" dirty="0"/>
              <a:t> and </a:t>
            </a:r>
            <a:r>
              <a:rPr lang="it-IT" b="1" noProof="0" dirty="0"/>
              <a:t>LYSO</a:t>
            </a:r>
            <a:r>
              <a:rPr lang="it-IT" noProof="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50mm x 50mm x 12/16mm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noProof="0" dirty="0"/>
              <a:t>25mm x 25mm x 12/16mm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6mm x 6mm and 3mm x 3mm Hamamatsu SiPM</a:t>
            </a:r>
          </a:p>
        </p:txBody>
      </p:sp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03D0A5E8-039F-BF2C-1614-C5D233EA9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417645"/>
              </p:ext>
            </p:extLst>
          </p:nvPr>
        </p:nvGraphicFramePr>
        <p:xfrm>
          <a:off x="493111" y="3653214"/>
          <a:ext cx="5712426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126">
                  <a:extLst>
                    <a:ext uri="{9D8B030D-6E8A-4147-A177-3AD203B41FA5}">
                      <a16:colId xmlns:a16="http://schemas.microsoft.com/office/drawing/2014/main" val="254740461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01171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0908432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6351662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972419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400" b="1" baseline="0" dirty="0">
                          <a:latin typeface="+mj-lt"/>
                        </a:rPr>
                        <a:t>Geometry</a:t>
                      </a:r>
                      <a:endParaRPr lang="en-GB" sz="1400" b="1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Neural Network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Res. (X,Y) [mm]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Res. Z [mm]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Res. 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[ps]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11618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50mm/16mm + 6mm SiPM</a:t>
                      </a:r>
                      <a:endParaRPr lang="en-GB" sz="11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params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1.91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3.50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580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297224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50mm/16mm + 6mm SiPM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params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1.20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2.30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345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010006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50mm/16mm + 6mm SiPM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5000 params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0.75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1.84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287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062814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25mm/12mm + 3mm SiPM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5000 params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0.65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1.95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92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6362384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29901CB-1CC9-8240-960B-6AE914DF05FD}"/>
              </a:ext>
            </a:extLst>
          </p:cNvPr>
          <p:cNvSpPr txBox="1"/>
          <p:nvPr/>
        </p:nvSpPr>
        <p:spPr>
          <a:xfrm>
            <a:off x="2598136" y="3252787"/>
            <a:ext cx="1830989" cy="3524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it-IT" sz="2000" b="1" noProof="0" dirty="0"/>
              <a:t>LaBr3 results</a:t>
            </a:r>
            <a:endParaRPr lang="en-GB" sz="2000" b="1" noProof="0" dirty="0"/>
          </a:p>
        </p:txBody>
      </p:sp>
      <p:graphicFrame>
        <p:nvGraphicFramePr>
          <p:cNvPr id="15" name="Tabella 10">
            <a:extLst>
              <a:ext uri="{FF2B5EF4-FFF2-40B4-BE49-F238E27FC236}">
                <a16:creationId xmlns:a16="http://schemas.microsoft.com/office/drawing/2014/main" id="{AA54D39A-036E-DDEF-351E-BFB1D849A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98256"/>
              </p:ext>
            </p:extLst>
          </p:nvPr>
        </p:nvGraphicFramePr>
        <p:xfrm>
          <a:off x="6479574" y="3629700"/>
          <a:ext cx="5712426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126">
                  <a:extLst>
                    <a:ext uri="{9D8B030D-6E8A-4147-A177-3AD203B41FA5}">
                      <a16:colId xmlns:a16="http://schemas.microsoft.com/office/drawing/2014/main" val="254740461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01171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0908432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6351662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972419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1400" b="1" baseline="0" dirty="0">
                          <a:latin typeface="+mj-lt"/>
                        </a:rPr>
                        <a:t>Geometry</a:t>
                      </a:r>
                      <a:endParaRPr lang="en-GB" sz="1400" b="1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Neural Network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Res. (X,Y) [mm]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Res. Z [mm]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Res. 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/>
                        <a:t>[ps]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11618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50mm/16mm + 6mm SiPM</a:t>
                      </a:r>
                      <a:endParaRPr lang="en-GB" sz="11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params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1.95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3.61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612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297224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50mm/16mm + 6mm SiPM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params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AFA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1.25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2.39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383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8010006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50mm/16mm + 6mm SiPM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5000 params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0.82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1.99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301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062814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25mm/12mm + 3mm SiPM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layers 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5000 params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0.77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2.11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122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6362384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332354A-2EF5-09B1-2807-DDB072FD115E}"/>
              </a:ext>
            </a:extLst>
          </p:cNvPr>
          <p:cNvSpPr txBox="1"/>
          <p:nvPr/>
        </p:nvSpPr>
        <p:spPr>
          <a:xfrm>
            <a:off x="8860824" y="3223577"/>
            <a:ext cx="1830989" cy="3524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it-IT" sz="2000" b="1" noProof="0" dirty="0"/>
              <a:t>LYSO results</a:t>
            </a:r>
            <a:endParaRPr lang="en-GB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2499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0075D4-ADAF-6D1E-8ABA-C8FAEF93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and Future Work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ECE47E-910B-8DC8-8309-E7E5780D7D2B}"/>
              </a:ext>
            </a:extLst>
          </p:cNvPr>
          <p:cNvSpPr txBox="1"/>
          <p:nvPr/>
        </p:nvSpPr>
        <p:spPr>
          <a:xfrm>
            <a:off x="901239" y="1940635"/>
            <a:ext cx="7328366" cy="2773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sz="2000" noProof="0" dirty="0"/>
              <a:t>Start the design of a </a:t>
            </a:r>
            <a:r>
              <a:rPr lang="it-IT" sz="2000" b="1" noProof="0" dirty="0"/>
              <a:t>new ASIC version </a:t>
            </a:r>
            <a:r>
              <a:rPr lang="it-IT" sz="2000" noProof="0" dirty="0"/>
              <a:t>in a more </a:t>
            </a:r>
            <a:r>
              <a:rPr lang="it-IT" sz="2000" noProof="0" dirty="0" err="1"/>
              <a:t>scaled</a:t>
            </a:r>
            <a:r>
              <a:rPr lang="it-IT" sz="2000" noProof="0" dirty="0"/>
              <a:t> technology (CMOS 110 nm):</a:t>
            </a:r>
          </a:p>
          <a:p>
            <a:pPr algn="l"/>
            <a:endParaRPr lang="it-IT" sz="1000" noProof="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/>
              <a:t>Revision</a:t>
            </a:r>
            <a:r>
              <a:rPr lang="it-IT" sz="2000" dirty="0"/>
              <a:t> of the crossbar structure and integrator.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noProof="0" dirty="0" err="1"/>
              <a:t>Avoid</a:t>
            </a:r>
            <a:r>
              <a:rPr lang="it-IT" sz="2000" noProof="0" dirty="0"/>
              <a:t> non-idealities </a:t>
            </a:r>
            <a:r>
              <a:rPr lang="it-IT" sz="2000" noProof="0" dirty="0" err="1"/>
              <a:t>found</a:t>
            </a:r>
            <a:r>
              <a:rPr lang="it-IT" sz="2000" noProof="0" dirty="0"/>
              <a:t> in the first version.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/>
              <a:t>More flexibility.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/>
              <a:t>Recurrent</a:t>
            </a:r>
            <a:r>
              <a:rPr lang="it-IT" sz="2000" dirty="0"/>
              <a:t> Neural Network (programmable number of inputs, outputs, layers).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/>
              <a:t>Improve</a:t>
            </a:r>
            <a:r>
              <a:rPr lang="it-IT" sz="2000" dirty="0"/>
              <a:t> speed, efficiency.</a:t>
            </a:r>
          </a:p>
          <a:p>
            <a:pPr lvl="1"/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CA7013-B4AC-B034-35A1-18DA046B8D29}"/>
              </a:ext>
            </a:extLst>
          </p:cNvPr>
          <p:cNvSpPr txBox="1"/>
          <p:nvPr/>
        </p:nvSpPr>
        <p:spPr>
          <a:xfrm>
            <a:off x="901239" y="1174149"/>
            <a:ext cx="10496647" cy="904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sz="2000" noProof="0" dirty="0">
                <a:sym typeface="Wingdings" panose="05000000000000000000" pitchFamily="2" charset="2"/>
              </a:rPr>
              <a:t> </a:t>
            </a:r>
            <a:r>
              <a:rPr lang="it-IT" sz="2000" noProof="0" dirty="0"/>
              <a:t>4 layers/2000 parameters could be a good compromise for the next ASIC version.</a:t>
            </a:r>
            <a:endParaRPr lang="en-GB" sz="2000" noProof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C98581-A4D3-A4AA-0335-116806277035}"/>
              </a:ext>
            </a:extLst>
          </p:cNvPr>
          <p:cNvSpPr txBox="1"/>
          <p:nvPr/>
        </p:nvSpPr>
        <p:spPr>
          <a:xfrm>
            <a:off x="942975" y="5447697"/>
            <a:ext cx="11127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effectLst/>
                <a:highlight>
                  <a:srgbClr val="FFFFFF"/>
                </a:highlight>
              </a:rPr>
              <a:t>Di Giacomo, S., et al. ”Implementing an Integrated Neural Network for Real-Time Position Reconstruction in Emission Tomography With Monolithic Scintillators.” IEEE Trans. Rad. Pl. Med. Sci., vol. 8, no. 5, pp. 501-510, May 2024.</a:t>
            </a:r>
            <a:endParaRPr lang="en-GB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A25DED-711D-71BB-DDBC-C3F26F892E59}"/>
              </a:ext>
            </a:extLst>
          </p:cNvPr>
          <p:cNvSpPr txBox="1"/>
          <p:nvPr/>
        </p:nvSpPr>
        <p:spPr>
          <a:xfrm>
            <a:off x="956925" y="5050465"/>
            <a:ext cx="1573619" cy="3972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it-IT" b="1" noProof="0" dirty="0"/>
              <a:t>Publication:</a:t>
            </a:r>
            <a:endParaRPr lang="en-GB" b="1" noProof="0" dirty="0"/>
          </a:p>
        </p:txBody>
      </p:sp>
      <p:graphicFrame>
        <p:nvGraphicFramePr>
          <p:cNvPr id="7" name="Tabella 10">
            <a:extLst>
              <a:ext uri="{FF2B5EF4-FFF2-40B4-BE49-F238E27FC236}">
                <a16:creationId xmlns:a16="http://schemas.microsoft.com/office/drawing/2014/main" id="{70811D8A-C93B-C013-6331-D735ACA44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44993"/>
              </p:ext>
            </p:extLst>
          </p:nvPr>
        </p:nvGraphicFramePr>
        <p:xfrm>
          <a:off x="8640051" y="2157318"/>
          <a:ext cx="322800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000">
                  <a:extLst>
                    <a:ext uri="{9D8B030D-6E8A-4147-A177-3AD203B41FA5}">
                      <a16:colId xmlns:a16="http://schemas.microsoft.com/office/drawing/2014/main" val="254740461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250117100"/>
                    </a:ext>
                  </a:extLst>
                </a:gridCol>
              </a:tblGrid>
              <a:tr h="301222">
                <a:tc>
                  <a:txBody>
                    <a:bodyPr/>
                    <a:lstStyle/>
                    <a:p>
                      <a:pPr algn="ctr"/>
                      <a:r>
                        <a:rPr lang="it-IT" sz="1400" b="1" baseline="0" dirty="0">
                          <a:latin typeface="+mj-lt"/>
                        </a:rPr>
                        <a:t>Figure of Merit</a:t>
                      </a:r>
                      <a:endParaRPr lang="en-GB" sz="1400" b="1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baseline="0" dirty="0"/>
                        <a:t>This Work </a:t>
                      </a:r>
                      <a:r>
                        <a:rPr lang="it-IT" sz="1400" b="0" baseline="0" dirty="0"/>
                        <a:t>@10 MHz</a:t>
                      </a:r>
                      <a:endParaRPr lang="en-GB" sz="1400" b="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8456670"/>
                  </a:ext>
                </a:extLst>
              </a:tr>
              <a:tr h="301222">
                <a:tc>
                  <a:txBody>
                    <a:bodyPr/>
                    <a:lstStyle/>
                    <a:p>
                      <a:pPr algn="l"/>
                      <a:r>
                        <a:rPr lang="it-IT" sz="1400" b="1" baseline="0" dirty="0">
                          <a:latin typeface="+mj-lt"/>
                        </a:rPr>
                        <a:t>Technology</a:t>
                      </a:r>
                      <a:endParaRPr lang="en-GB" sz="1400" b="1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350 nm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1161803"/>
                  </a:ext>
                </a:extLst>
              </a:tr>
              <a:tr h="301222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+mj-lt"/>
                        </a:rPr>
                        <a:t>Area [mm</a:t>
                      </a:r>
                      <a:r>
                        <a:rPr lang="it-IT" sz="1400" b="1" baseline="30000" dirty="0">
                          <a:latin typeface="+mj-lt"/>
                        </a:rPr>
                        <a:t>2</a:t>
                      </a:r>
                      <a:r>
                        <a:rPr lang="it-IT" sz="1400" b="1" dirty="0">
                          <a:latin typeface="+mj-lt"/>
                        </a:rPr>
                        <a:t>]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24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2972245"/>
                  </a:ext>
                </a:extLst>
              </a:tr>
              <a:tr h="301222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+mj-lt"/>
                        </a:rPr>
                        <a:t>I/O Latency [us]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4.5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0013438"/>
                  </a:ext>
                </a:extLst>
              </a:tr>
              <a:tr h="301222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+mj-lt"/>
                        </a:rPr>
                        <a:t>Energy per Inference [nJ]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76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46362384"/>
                  </a:ext>
                </a:extLst>
              </a:tr>
              <a:tr h="301222"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>
                          <a:latin typeface="+mj-lt"/>
                        </a:rPr>
                        <a:t>Energy Efficiency [GOP/J]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46.8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178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0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CC01540-7BE4-971B-5A82-3885511121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/>
              <a:t>Thank you!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14C4D7-B750-95B7-94DD-9C1844684BF5}"/>
              </a:ext>
            </a:extLst>
          </p:cNvPr>
          <p:cNvSpPr txBox="1"/>
          <p:nvPr/>
        </p:nvSpPr>
        <p:spPr>
          <a:xfrm>
            <a:off x="4493872" y="4938489"/>
            <a:ext cx="3548543" cy="54528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/>
          </a:bodyPr>
          <a:lstStyle/>
          <a:p>
            <a:pPr algn="l"/>
            <a:r>
              <a:rPr lang="it-IT" sz="2400" noProof="0" dirty="0"/>
              <a:t>susanna.digiacomo@polimi.it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40962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96A2E8-3947-DD39-9E47-04964C31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Outline</a:t>
            </a:r>
            <a:endParaRPr lang="en-GB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80D5AC20-F2CB-3360-DA6F-7F513E535B70}"/>
              </a:ext>
            </a:extLst>
          </p:cNvPr>
          <p:cNvGrpSpPr/>
          <p:nvPr/>
        </p:nvGrpSpPr>
        <p:grpSpPr>
          <a:xfrm>
            <a:off x="813193" y="880700"/>
            <a:ext cx="10580967" cy="5224416"/>
            <a:chOff x="813193" y="880700"/>
            <a:chExt cx="10580967" cy="5224416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AB097FE1-2D22-DDEE-6F3B-09671F68DDB4}"/>
                </a:ext>
              </a:extLst>
            </p:cNvPr>
            <p:cNvSpPr txBox="1"/>
            <p:nvPr/>
          </p:nvSpPr>
          <p:spPr>
            <a:xfrm>
              <a:off x="1070289" y="880700"/>
              <a:ext cx="10323871" cy="124869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it-IT" sz="2000" b="1" noProof="0" dirty="0"/>
                <a:t>Introduction</a:t>
              </a:r>
            </a:p>
            <a:p>
              <a:pPr lvl="1"/>
              <a:r>
                <a:rPr lang="it-IT" dirty="0"/>
                <a:t>Motivations</a:t>
              </a:r>
            </a:p>
            <a:p>
              <a:pPr lvl="1"/>
              <a:r>
                <a:rPr lang="it-IT" noProof="0" dirty="0"/>
                <a:t>Neural network offline Training and Performance</a:t>
              </a:r>
              <a:endParaRPr lang="en-GB" noProof="0" dirty="0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8598C56-8517-37E3-5B85-773DFB47AFDC}"/>
                </a:ext>
              </a:extLst>
            </p:cNvPr>
            <p:cNvSpPr txBox="1"/>
            <p:nvPr/>
          </p:nvSpPr>
          <p:spPr>
            <a:xfrm>
              <a:off x="1070289" y="2325899"/>
              <a:ext cx="10323871" cy="124869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it-IT" sz="2000" b="1" noProof="0" dirty="0"/>
                <a:t>Analog Neural Network ASIC (ANNA)</a:t>
              </a:r>
            </a:p>
            <a:p>
              <a:pPr lvl="1"/>
              <a:r>
                <a:rPr lang="it-IT" dirty="0"/>
                <a:t>Concept</a:t>
              </a:r>
            </a:p>
            <a:p>
              <a:pPr lvl="1"/>
              <a:r>
                <a:rPr lang="it-IT" noProof="0" dirty="0"/>
                <a:t>Architecture and Working </a:t>
              </a:r>
              <a:r>
                <a:rPr lang="it-IT" noProof="0" dirty="0" err="1"/>
                <a:t>Principle</a:t>
              </a:r>
              <a:endParaRPr lang="en-GB" noProof="0" dirty="0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87AE924D-F2B0-6F39-B2E3-9655CF3202D1}"/>
                </a:ext>
              </a:extLst>
            </p:cNvPr>
            <p:cNvSpPr txBox="1"/>
            <p:nvPr/>
          </p:nvSpPr>
          <p:spPr>
            <a:xfrm>
              <a:off x="1070289" y="3808983"/>
              <a:ext cx="10323871" cy="162969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it-IT" sz="2000" b="1" noProof="0" dirty="0"/>
                <a:t>ASIC Experimental Characterization</a:t>
              </a:r>
            </a:p>
            <a:p>
              <a:pPr lvl="1"/>
              <a:r>
                <a:rPr lang="it-IT" sz="2000" dirty="0"/>
                <a:t>Measurement Setup</a:t>
              </a:r>
            </a:p>
            <a:p>
              <a:pPr lvl="1"/>
              <a:r>
                <a:rPr lang="it-IT" sz="2000" dirty="0"/>
                <a:t>Chip-based Model for Training</a:t>
              </a:r>
            </a:p>
            <a:p>
              <a:pPr lvl="1"/>
              <a:r>
                <a:rPr lang="it-IT" sz="2000" noProof="0" dirty="0"/>
                <a:t>Results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886181-000C-8B62-A5BB-9706746041ED}"/>
                </a:ext>
              </a:extLst>
            </p:cNvPr>
            <p:cNvSpPr txBox="1"/>
            <p:nvPr/>
          </p:nvSpPr>
          <p:spPr>
            <a:xfrm>
              <a:off x="1070289" y="5447069"/>
              <a:ext cx="10323871" cy="65804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it-IT" sz="2000" b="1" noProof="0" dirty="0"/>
                <a:t>Conclusions and Future Work</a:t>
              </a:r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CE6F93AC-3A37-87BD-4DA5-5A296C1CC259}"/>
                </a:ext>
              </a:extLst>
            </p:cNvPr>
            <p:cNvGrpSpPr/>
            <p:nvPr/>
          </p:nvGrpSpPr>
          <p:grpSpPr>
            <a:xfrm>
              <a:off x="813193" y="1071132"/>
              <a:ext cx="183491" cy="4791156"/>
              <a:chOff x="636217" y="1012140"/>
              <a:chExt cx="183491" cy="4791156"/>
            </a:xfrm>
          </p:grpSpPr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0CE6BA6B-62AC-DB77-007F-77136257F420}"/>
                  </a:ext>
                </a:extLst>
              </p:cNvPr>
              <p:cNvCxnSpPr/>
              <p:nvPr/>
            </p:nvCxnSpPr>
            <p:spPr>
              <a:xfrm>
                <a:off x="732504" y="1015296"/>
                <a:ext cx="0" cy="4788000"/>
              </a:xfrm>
              <a:prstGeom prst="lin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516715B1-F97B-991A-293E-B39BDFA3680D}"/>
                  </a:ext>
                </a:extLst>
              </p:cNvPr>
              <p:cNvSpPr/>
              <p:nvPr/>
            </p:nvSpPr>
            <p:spPr>
              <a:xfrm>
                <a:off x="639708" y="1012140"/>
                <a:ext cx="180000" cy="1800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A44B49C8-982E-B26D-76BB-7563579FD4E0}"/>
                  </a:ext>
                </a:extLst>
              </p:cNvPr>
              <p:cNvSpPr/>
              <p:nvPr/>
            </p:nvSpPr>
            <p:spPr>
              <a:xfrm>
                <a:off x="636217" y="2485953"/>
                <a:ext cx="180000" cy="18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D0BA2541-D2AC-C4EA-DCE7-4D30987E28AE}"/>
                  </a:ext>
                </a:extLst>
              </p:cNvPr>
              <p:cNvSpPr/>
              <p:nvPr/>
            </p:nvSpPr>
            <p:spPr>
              <a:xfrm>
                <a:off x="636217" y="3958254"/>
                <a:ext cx="180000" cy="18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F1236610-41E9-F9AF-6ADB-5868572496AB}"/>
                  </a:ext>
                </a:extLst>
              </p:cNvPr>
              <p:cNvSpPr/>
              <p:nvPr/>
            </p:nvSpPr>
            <p:spPr>
              <a:xfrm>
                <a:off x="636303" y="5623296"/>
                <a:ext cx="180000" cy="18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436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B1B78F-D415-B362-1BAF-7B205F34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02" y="25607"/>
            <a:ext cx="10978295" cy="787712"/>
          </a:xfrm>
        </p:spPr>
        <p:txBody>
          <a:bodyPr/>
          <a:lstStyle/>
          <a:p>
            <a:r>
              <a:rPr lang="it-IT" dirty="0">
                <a:latin typeface="+mj-lt"/>
              </a:rPr>
              <a:t>Motivations</a:t>
            </a:r>
            <a:endParaRPr lang="en-GB" dirty="0">
              <a:latin typeface="+mj-l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F12655-1406-E3EC-22FE-DF42883001C2}"/>
              </a:ext>
            </a:extLst>
          </p:cNvPr>
          <p:cNvSpPr txBox="1"/>
          <p:nvPr/>
        </p:nvSpPr>
        <p:spPr>
          <a:xfrm>
            <a:off x="754598" y="4088326"/>
            <a:ext cx="793194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b="1" dirty="0"/>
              <a:t>Motivations:</a:t>
            </a: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it-IT" b="1" dirty="0"/>
              <a:t>Analog operations</a:t>
            </a:r>
            <a:r>
              <a:rPr lang="it-IT" dirty="0"/>
              <a:t> directly on photodetectors </a:t>
            </a:r>
            <a:r>
              <a:rPr lang="it-IT" b="1" dirty="0"/>
              <a:t>analog signals</a:t>
            </a:r>
            <a:r>
              <a:rPr lang="it-IT" dirty="0"/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 need for signal ADC and FPGA for embedded processing.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it-IT" b="1" dirty="0">
                <a:solidFill>
                  <a:prstClr val="black"/>
                </a:solidFill>
              </a:rPr>
              <a:t>Reduction</a:t>
            </a:r>
            <a:r>
              <a:rPr lang="it-IT" dirty="0">
                <a:solidFill>
                  <a:prstClr val="black"/>
                </a:solidFill>
              </a:rPr>
              <a:t> in number of interconnections and </a:t>
            </a:r>
            <a:r>
              <a:rPr lang="it-IT" b="1" dirty="0">
                <a:solidFill>
                  <a:prstClr val="black"/>
                </a:solidFill>
              </a:rPr>
              <a:t>data to transmit</a:t>
            </a:r>
            <a:r>
              <a:rPr lang="it-IT" dirty="0">
                <a:solidFill>
                  <a:prstClr val="black"/>
                </a:solidFill>
              </a:rPr>
              <a:t>.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it-IT" b="1" dirty="0"/>
              <a:t>Interaction coordinates</a:t>
            </a:r>
            <a:r>
              <a:rPr lang="it-IT" dirty="0"/>
              <a:t> directly at the </a:t>
            </a:r>
            <a:r>
              <a:rPr lang="it-IT" b="1" dirty="0"/>
              <a:t>ASIC output.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00D542-23A2-E566-58B4-226280B86738}"/>
              </a:ext>
            </a:extLst>
          </p:cNvPr>
          <p:cNvSpPr txBox="1"/>
          <p:nvPr/>
        </p:nvSpPr>
        <p:spPr>
          <a:xfrm>
            <a:off x="754598" y="917636"/>
            <a:ext cx="10978295" cy="8011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just"/>
            <a:r>
              <a:rPr lang="it-IT" b="1" noProof="0" dirty="0" err="1"/>
              <a:t>Objective</a:t>
            </a:r>
            <a:r>
              <a:rPr lang="it-IT" b="1" noProof="0" dirty="0"/>
              <a:t>: Localization of the radiation event </a:t>
            </a:r>
            <a:r>
              <a:rPr lang="it-IT" noProof="0" dirty="0"/>
              <a:t>from detector signals for nuclear medical imaging (e.g. Anger Camera for PET/SPECT).</a:t>
            </a:r>
            <a:endParaRPr lang="en-GB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9A83702-3096-691E-F823-E225EAE715AA}"/>
              </a:ext>
            </a:extLst>
          </p:cNvPr>
          <p:cNvGrpSpPr/>
          <p:nvPr/>
        </p:nvGrpSpPr>
        <p:grpSpPr>
          <a:xfrm>
            <a:off x="2935441" y="1442072"/>
            <a:ext cx="6874378" cy="2645566"/>
            <a:chOff x="1012372" y="899048"/>
            <a:chExt cx="6874378" cy="2645566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FCD2A98-1C3C-E741-1AB1-ADE108FCE9F2}"/>
                </a:ext>
              </a:extLst>
            </p:cNvPr>
            <p:cNvSpPr txBox="1"/>
            <p:nvPr/>
          </p:nvSpPr>
          <p:spPr>
            <a:xfrm>
              <a:off x="2936174" y="899048"/>
              <a:ext cx="2298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>
                  <a:solidFill>
                    <a:schemeClr val="accent1">
                      <a:lumMod val="50000"/>
                    </a:schemeClr>
                  </a:solidFill>
                </a:rPr>
                <a:t>Detection</a:t>
              </a:r>
              <a:r>
                <a:rPr lang="it-IT" sz="20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it-IT" sz="2000" dirty="0">
                  <a:solidFill>
                    <a:schemeClr val="accent1">
                      <a:lumMod val="50000"/>
                    </a:schemeClr>
                  </a:solidFill>
                </a:rPr>
                <a:t>Module</a:t>
              </a:r>
              <a:endParaRPr lang="en-GB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901A4AA3-532A-57CE-9EBF-EF68E835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372" y="1105158"/>
              <a:ext cx="6874378" cy="2439456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C80AAA87-FEEB-C776-7498-0FD47F27B3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689" b="48316"/>
          <a:stretch/>
        </p:blipFill>
        <p:spPr>
          <a:xfrm>
            <a:off x="7910460" y="4054823"/>
            <a:ext cx="4203434" cy="21268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C37EEDA-729F-A167-244F-7AC269285BBE}"/>
              </a:ext>
            </a:extLst>
          </p:cNvPr>
          <p:cNvSpPr txBox="1"/>
          <p:nvPr/>
        </p:nvSpPr>
        <p:spPr>
          <a:xfrm>
            <a:off x="8539204" y="6030797"/>
            <a:ext cx="332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Fig. from: S. </a:t>
            </a:r>
            <a:r>
              <a:rPr lang="en-GB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Vandenberghe</a:t>
            </a:r>
            <a:r>
              <a:rPr lang="en-GB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et al. "State of the art in total body PET." </a:t>
            </a:r>
            <a:r>
              <a:rPr lang="en-GB" sz="12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EJNMMI physics</a:t>
            </a:r>
            <a:r>
              <a:rPr lang="en-GB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7 (2020): 1-33.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8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519570-3BCD-8FD7-3986-5C2684D2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Network Performance with Simulated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E2F8804-0176-C4B2-FDDF-C2437B82F8A4}"/>
                  </a:ext>
                </a:extLst>
              </p:cNvPr>
              <p:cNvSpPr txBox="1"/>
              <p:nvPr/>
            </p:nvSpPr>
            <p:spPr>
              <a:xfrm>
                <a:off x="566102" y="886419"/>
                <a:ext cx="8048800" cy="27627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it-IT" noProof="0" dirty="0"/>
                  <a:t>Network </a:t>
                </a:r>
                <a:r>
                  <a:rPr lang="it-IT" b="1" noProof="0" dirty="0"/>
                  <a:t>training</a:t>
                </a:r>
                <a:r>
                  <a:rPr lang="it-IT" noProof="0" dirty="0"/>
                  <a:t> in Matlab with </a:t>
                </a:r>
                <a:r>
                  <a:rPr lang="it-IT" b="1" noProof="0" dirty="0"/>
                  <a:t>simulated dataset </a:t>
                </a:r>
                <a:r>
                  <a:rPr lang="it-IT" noProof="0" dirty="0"/>
                  <a:t>(ANTS2) based on a </a:t>
                </a:r>
                <a:r>
                  <a:rPr lang="en-GB" b="1" noProof="0" dirty="0"/>
                  <a:t>51mm </a:t>
                </a:r>
                <a14:m>
                  <m:oMath xmlns:m="http://schemas.openxmlformats.org/officeDocument/2006/math">
                    <m:r>
                      <a:rPr lang="en-GB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it-IT" b="1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noProof="0" dirty="0"/>
                  <a:t>51mm</a:t>
                </a:r>
                <a:r>
                  <a:rPr lang="en-GB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b="1" noProof="0" dirty="0"/>
                  <a:t>10mm </a:t>
                </a:r>
                <a:r>
                  <a:rPr lang="en-GB" noProof="0" dirty="0"/>
                  <a:t>LYSO monolithic scintillator readout by an </a:t>
                </a:r>
                <a:r>
                  <a:rPr lang="en-GB" b="1" noProof="0" dirty="0"/>
                  <a:t>8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b="1" noProof="0" dirty="0"/>
                  <a:t>8</a:t>
                </a:r>
                <a:r>
                  <a:rPr lang="en-GB" noProof="0" dirty="0"/>
                  <a:t> array of SiPMs.</a:t>
                </a:r>
              </a:p>
              <a:p>
                <a:pPr algn="just"/>
                <a:endParaRPr lang="en-GB" noProof="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b="1" dirty="0"/>
                  <a:t>64-20-20-2</a:t>
                </a:r>
                <a:r>
                  <a:rPr lang="en-GB" dirty="0"/>
                  <a:t> Fully Connected architecture, </a:t>
                </a:r>
                <a:r>
                  <a:rPr lang="en-GB" b="1" dirty="0"/>
                  <a:t>1762</a:t>
                </a:r>
                <a:r>
                  <a:rPr lang="en-GB" dirty="0"/>
                  <a:t> parameters.</a:t>
                </a:r>
                <a:endParaRPr lang="en-GB" noProof="0" dirty="0"/>
              </a:p>
              <a:p>
                <a:pPr algn="just"/>
                <a:endParaRPr lang="it-IT" noProof="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it-IT" b="1" dirty="0"/>
                  <a:t>Quantization Aware Training </a:t>
                </a:r>
                <a:r>
                  <a:rPr lang="it-IT" dirty="0"/>
                  <a:t>(QAT): weights are quantized during training.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it-IT" dirty="0"/>
                  <a:t>Performance tested with different number of bits</a:t>
                </a:r>
              </a:p>
              <a:p>
                <a:pPr lvl="1" algn="just"/>
                <a:r>
                  <a:rPr lang="it-IT" dirty="0">
                    <a:sym typeface="Wingdings" panose="05000000000000000000" pitchFamily="2" charset="2"/>
                  </a:rPr>
                  <a:t> </a:t>
                </a:r>
                <a:r>
                  <a:rPr lang="it-IT" b="1" dirty="0"/>
                  <a:t>5-bit</a:t>
                </a:r>
                <a:r>
                  <a:rPr lang="it-IT" dirty="0"/>
                  <a:t> best compromise between achievable resolution, chip complexity and occupied area.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E2F8804-0176-C4B2-FDDF-C2437B82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2" y="886419"/>
                <a:ext cx="8048800" cy="2762792"/>
              </a:xfrm>
              <a:prstGeom prst="rect">
                <a:avLst/>
              </a:prstGeom>
              <a:blipFill>
                <a:blip r:embed="rId2"/>
                <a:stretch>
                  <a:fillRect l="-530" t="-1101" r="-606" b="-5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id="{4F4365A9-7875-DEDC-88EA-0F868B319A05}"/>
              </a:ext>
            </a:extLst>
          </p:cNvPr>
          <p:cNvGrpSpPr/>
          <p:nvPr/>
        </p:nvGrpSpPr>
        <p:grpSpPr>
          <a:xfrm>
            <a:off x="8934276" y="908128"/>
            <a:ext cx="3142071" cy="2799458"/>
            <a:chOff x="628720" y="2337494"/>
            <a:chExt cx="3142071" cy="2799458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AB7FDAFD-1423-35B3-A882-A3B8D7FC4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0683" y="2520992"/>
              <a:ext cx="1980108" cy="1921293"/>
            </a:xfrm>
            <a:prstGeom prst="rect">
              <a:avLst/>
            </a:prstGeom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402A835-5B6E-9BBE-9A7F-CE8DDE4527D6}"/>
                </a:ext>
              </a:extLst>
            </p:cNvPr>
            <p:cNvSpPr txBox="1"/>
            <p:nvPr/>
          </p:nvSpPr>
          <p:spPr>
            <a:xfrm>
              <a:off x="628720" y="2915189"/>
              <a:ext cx="13246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LYSO</a:t>
              </a:r>
            </a:p>
            <a:p>
              <a:pPr algn="ctr"/>
              <a:r>
                <a:rPr lang="it-IT" sz="1400" dirty="0"/>
                <a:t>Scintillator</a:t>
              </a:r>
            </a:p>
            <a:p>
              <a:pPr algn="ctr"/>
              <a:r>
                <a:rPr lang="it-IT" sz="1400" dirty="0"/>
                <a:t>51x51x10 mm</a:t>
              </a:r>
              <a:r>
                <a:rPr lang="it-IT" sz="1400" baseline="30000" dirty="0"/>
                <a:t>3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96A4191C-40D6-50C4-E9A4-27545A068FB1}"/>
                </a:ext>
              </a:extLst>
            </p:cNvPr>
            <p:cNvSpPr txBox="1"/>
            <p:nvPr/>
          </p:nvSpPr>
          <p:spPr>
            <a:xfrm>
              <a:off x="2188962" y="4398288"/>
              <a:ext cx="15818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008200"/>
                  </a:solidFill>
                </a:rPr>
                <a:t>8x8 matrix </a:t>
              </a:r>
            </a:p>
            <a:p>
              <a:r>
                <a:rPr lang="it-IT" sz="1400" dirty="0">
                  <a:solidFill>
                    <a:srgbClr val="008200"/>
                  </a:solidFill>
                </a:rPr>
                <a:t>of 6.2x6.2 mm NUV-HD SiPM</a:t>
              </a:r>
              <a:endParaRPr lang="en-GB" sz="1400" dirty="0">
                <a:solidFill>
                  <a:srgbClr val="008200"/>
                </a:solidFill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C9912C16-C924-AD4C-07A5-73486263C407}"/>
                </a:ext>
              </a:extLst>
            </p:cNvPr>
            <p:cNvSpPr txBox="1"/>
            <p:nvPr/>
          </p:nvSpPr>
          <p:spPr>
            <a:xfrm>
              <a:off x="687443" y="2337494"/>
              <a:ext cx="1765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C00000"/>
                  </a:solidFill>
                </a:rPr>
                <a:t>511 keV Gamma rays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07129BC0-8F77-249F-C81F-CEC461703835}"/>
              </a:ext>
            </a:extLst>
          </p:cNvPr>
          <p:cNvGrpSpPr/>
          <p:nvPr/>
        </p:nvGrpSpPr>
        <p:grpSpPr>
          <a:xfrm>
            <a:off x="819033" y="3842572"/>
            <a:ext cx="3587574" cy="2690680"/>
            <a:chOff x="1543575" y="3726223"/>
            <a:chExt cx="3587574" cy="2690680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D33CCDE-DFC9-DEE0-61A0-55EFBE729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3575" y="3726223"/>
              <a:ext cx="3587574" cy="2690680"/>
            </a:xfrm>
            <a:prstGeom prst="rect">
              <a:avLst/>
            </a:prstGeom>
          </p:spPr>
        </p:pic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C5F37638-3952-896D-DDC3-8D9B00DD7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0317" y="5153045"/>
              <a:ext cx="136141" cy="3660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D1DF94D8-6799-1363-4C62-5731AA523C9A}"/>
              </a:ext>
            </a:extLst>
          </p:cNvPr>
          <p:cNvGrpSpPr/>
          <p:nvPr/>
        </p:nvGrpSpPr>
        <p:grpSpPr>
          <a:xfrm>
            <a:off x="4936011" y="3842572"/>
            <a:ext cx="3587574" cy="2690680"/>
            <a:chOff x="5660553" y="3726223"/>
            <a:chExt cx="3587574" cy="2690680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A864AD10-0ADA-9E58-CFAC-9F5068E6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0553" y="3726223"/>
              <a:ext cx="3587574" cy="2690680"/>
            </a:xfrm>
            <a:prstGeom prst="rect">
              <a:avLst/>
            </a:prstGeom>
          </p:spPr>
        </p:pic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582DA04C-C71A-25E8-7A00-9AE88E80ED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5365" y="5169823"/>
              <a:ext cx="136141" cy="3660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 w="med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45D68AA5-BFF8-D275-7082-87236A40E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610" y="4101783"/>
            <a:ext cx="2235693" cy="19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D3903A-3405-5233-BDEA-9393D4EC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ASIC concept and architecture</a:t>
            </a:r>
            <a:endParaRPr lang="en-GB" dirty="0"/>
          </a:p>
        </p:txBody>
      </p:sp>
      <p:pic>
        <p:nvPicPr>
          <p:cNvPr id="271" name="Immagine 270">
            <a:extLst>
              <a:ext uri="{FF2B5EF4-FFF2-40B4-BE49-F238E27FC236}">
                <a16:creationId xmlns:a16="http://schemas.microsoft.com/office/drawing/2014/main" id="{7557F57D-5774-CC7F-1D5A-562268922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30" y="1498974"/>
            <a:ext cx="3729324" cy="3166710"/>
          </a:xfrm>
          <a:prstGeom prst="rect">
            <a:avLst/>
          </a:prstGeom>
        </p:spPr>
      </p:pic>
      <p:sp>
        <p:nvSpPr>
          <p:cNvPr id="132" name="Triangolo isoscele 131">
            <a:extLst>
              <a:ext uri="{FF2B5EF4-FFF2-40B4-BE49-F238E27FC236}">
                <a16:creationId xmlns:a16="http://schemas.microsoft.com/office/drawing/2014/main" id="{D6650B81-4D25-AF20-5D26-ED683DF1391E}"/>
              </a:ext>
            </a:extLst>
          </p:cNvPr>
          <p:cNvSpPr/>
          <p:nvPr/>
        </p:nvSpPr>
        <p:spPr>
          <a:xfrm rot="15415376">
            <a:off x="4150465" y="1428407"/>
            <a:ext cx="334832" cy="2019794"/>
          </a:xfrm>
          <a:prstGeom prst="triangle">
            <a:avLst>
              <a:gd name="adj" fmla="val 40134"/>
            </a:avLst>
          </a:prstGeom>
          <a:solidFill>
            <a:srgbClr val="E8E8E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55" name="Gruppo 454">
            <a:extLst>
              <a:ext uri="{FF2B5EF4-FFF2-40B4-BE49-F238E27FC236}">
                <a16:creationId xmlns:a16="http://schemas.microsoft.com/office/drawing/2014/main" id="{60BF8EA1-A326-EECE-4281-879858C18C86}"/>
              </a:ext>
            </a:extLst>
          </p:cNvPr>
          <p:cNvGrpSpPr/>
          <p:nvPr/>
        </p:nvGrpSpPr>
        <p:grpSpPr>
          <a:xfrm>
            <a:off x="5120529" y="1474591"/>
            <a:ext cx="4546813" cy="3455461"/>
            <a:chOff x="5227521" y="1082695"/>
            <a:chExt cx="4546813" cy="3455461"/>
          </a:xfrm>
        </p:grpSpPr>
        <p:sp>
          <p:nvSpPr>
            <p:cNvPr id="319" name="Rettangolo con angoli arrotondati 318">
              <a:extLst>
                <a:ext uri="{FF2B5EF4-FFF2-40B4-BE49-F238E27FC236}">
                  <a16:creationId xmlns:a16="http://schemas.microsoft.com/office/drawing/2014/main" id="{BA902597-1DEE-8BCC-E890-068498C686DD}"/>
                </a:ext>
              </a:extLst>
            </p:cNvPr>
            <p:cNvSpPr/>
            <p:nvPr/>
          </p:nvSpPr>
          <p:spPr>
            <a:xfrm>
              <a:off x="5271279" y="1130424"/>
              <a:ext cx="4357217" cy="3407731"/>
            </a:xfrm>
            <a:prstGeom prst="roundRect">
              <a:avLst>
                <a:gd name="adj" fmla="val 8227"/>
              </a:avLst>
            </a:prstGeom>
            <a:solidFill>
              <a:srgbClr val="E8E8E8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Triangolo isoscele 320">
              <a:extLst>
                <a:ext uri="{FF2B5EF4-FFF2-40B4-BE49-F238E27FC236}">
                  <a16:creationId xmlns:a16="http://schemas.microsoft.com/office/drawing/2014/main" id="{BA24F390-4D4C-1D57-0A64-547748EB1692}"/>
                </a:ext>
              </a:extLst>
            </p:cNvPr>
            <p:cNvSpPr/>
            <p:nvPr/>
          </p:nvSpPr>
          <p:spPr>
            <a:xfrm>
              <a:off x="6535195" y="2579106"/>
              <a:ext cx="505310" cy="458093"/>
            </a:xfrm>
            <a:prstGeom prst="triangle">
              <a:avLst/>
            </a:prstGeom>
            <a:solidFill>
              <a:srgbClr val="D0E6FA">
                <a:alpha val="8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5" name="Rettangolo con angoli arrotondati 364">
              <a:extLst>
                <a:ext uri="{FF2B5EF4-FFF2-40B4-BE49-F238E27FC236}">
                  <a16:creationId xmlns:a16="http://schemas.microsoft.com/office/drawing/2014/main" id="{59017B69-834F-399C-72F8-F2392B03BEBC}"/>
                </a:ext>
              </a:extLst>
            </p:cNvPr>
            <p:cNvSpPr/>
            <p:nvPr/>
          </p:nvSpPr>
          <p:spPr>
            <a:xfrm>
              <a:off x="6519688" y="1781186"/>
              <a:ext cx="516511" cy="835417"/>
            </a:xfrm>
            <a:prstGeom prst="roundRect">
              <a:avLst/>
            </a:prstGeom>
            <a:solidFill>
              <a:srgbClr val="D0E6FA"/>
            </a:solidFill>
            <a:ln w="190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cxnSp>
          <p:nvCxnSpPr>
            <p:cNvPr id="366" name="Connettore diritto 365">
              <a:extLst>
                <a:ext uri="{FF2B5EF4-FFF2-40B4-BE49-F238E27FC236}">
                  <a16:creationId xmlns:a16="http://schemas.microsoft.com/office/drawing/2014/main" id="{6E0E629F-1764-7B0E-1EE1-6BF168405A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2244" y="2062130"/>
              <a:ext cx="0" cy="144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7" name="Gruppo 366">
              <a:extLst>
                <a:ext uri="{FF2B5EF4-FFF2-40B4-BE49-F238E27FC236}">
                  <a16:creationId xmlns:a16="http://schemas.microsoft.com/office/drawing/2014/main" id="{F9EEC7B4-1762-C841-42C7-9CC7AC6D22CD}"/>
                </a:ext>
              </a:extLst>
            </p:cNvPr>
            <p:cNvGrpSpPr/>
            <p:nvPr/>
          </p:nvGrpSpPr>
          <p:grpSpPr>
            <a:xfrm>
              <a:off x="6145530" y="2417844"/>
              <a:ext cx="140569" cy="280552"/>
              <a:chOff x="6862434" y="2503006"/>
              <a:chExt cx="137667" cy="245244"/>
            </a:xfrm>
          </p:grpSpPr>
          <p:cxnSp>
            <p:nvCxnSpPr>
              <p:cNvPr id="445" name="Connettore diritto 444">
                <a:extLst>
                  <a:ext uri="{FF2B5EF4-FFF2-40B4-BE49-F238E27FC236}">
                    <a16:creationId xmlns:a16="http://schemas.microsoft.com/office/drawing/2014/main" id="{9DE8592C-9DA6-F535-B1DA-B1487F947F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3729" y="2503006"/>
                <a:ext cx="0" cy="1882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Triangolo isoscele 445">
                <a:extLst>
                  <a:ext uri="{FF2B5EF4-FFF2-40B4-BE49-F238E27FC236}">
                    <a16:creationId xmlns:a16="http://schemas.microsoft.com/office/drawing/2014/main" id="{8A375018-71FF-9DEE-740A-2402E0901502}"/>
                  </a:ext>
                </a:extLst>
              </p:cNvPr>
              <p:cNvSpPr/>
              <p:nvPr/>
            </p:nvSpPr>
            <p:spPr>
              <a:xfrm rot="10800000">
                <a:off x="6862434" y="2695990"/>
                <a:ext cx="137667" cy="5226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68" name="Connettore diritto 367">
              <a:extLst>
                <a:ext uri="{FF2B5EF4-FFF2-40B4-BE49-F238E27FC236}">
                  <a16:creationId xmlns:a16="http://schemas.microsoft.com/office/drawing/2014/main" id="{59B74A68-7302-814F-642F-95BCFF4BB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4690" y="2045710"/>
              <a:ext cx="0" cy="180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9" name="Gruppo 368">
              <a:extLst>
                <a:ext uri="{FF2B5EF4-FFF2-40B4-BE49-F238E27FC236}">
                  <a16:creationId xmlns:a16="http://schemas.microsoft.com/office/drawing/2014/main" id="{C8336712-7766-63F4-C42B-4A478EFFBD98}"/>
                </a:ext>
              </a:extLst>
            </p:cNvPr>
            <p:cNvGrpSpPr/>
            <p:nvPr/>
          </p:nvGrpSpPr>
          <p:grpSpPr>
            <a:xfrm>
              <a:off x="7254324" y="2402062"/>
              <a:ext cx="140566" cy="296065"/>
              <a:chOff x="6863808" y="2495797"/>
              <a:chExt cx="137667" cy="258803"/>
            </a:xfrm>
          </p:grpSpPr>
          <p:cxnSp>
            <p:nvCxnSpPr>
              <p:cNvPr id="443" name="Connettore diritto 442">
                <a:extLst>
                  <a:ext uri="{FF2B5EF4-FFF2-40B4-BE49-F238E27FC236}">
                    <a16:creationId xmlns:a16="http://schemas.microsoft.com/office/drawing/2014/main" id="{FB2E9211-51D4-D3DF-639F-4045E00B8E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1946" y="2495797"/>
                <a:ext cx="0" cy="2000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Triangolo isoscele 443">
                <a:extLst>
                  <a:ext uri="{FF2B5EF4-FFF2-40B4-BE49-F238E27FC236}">
                    <a16:creationId xmlns:a16="http://schemas.microsoft.com/office/drawing/2014/main" id="{7B89A2F6-8BCC-A896-A784-A93E80105989}"/>
                  </a:ext>
                </a:extLst>
              </p:cNvPr>
              <p:cNvSpPr/>
              <p:nvPr/>
            </p:nvSpPr>
            <p:spPr>
              <a:xfrm rot="10800000">
                <a:off x="6863808" y="2702340"/>
                <a:ext cx="137667" cy="5226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70" name="Gruppo 369">
              <a:extLst>
                <a:ext uri="{FF2B5EF4-FFF2-40B4-BE49-F238E27FC236}">
                  <a16:creationId xmlns:a16="http://schemas.microsoft.com/office/drawing/2014/main" id="{29869A99-B1D3-091F-B473-23A5C8DF9A72}"/>
                </a:ext>
              </a:extLst>
            </p:cNvPr>
            <p:cNvGrpSpPr/>
            <p:nvPr/>
          </p:nvGrpSpPr>
          <p:grpSpPr>
            <a:xfrm>
              <a:off x="7665614" y="1824301"/>
              <a:ext cx="1403787" cy="706194"/>
              <a:chOff x="8280296" y="1465203"/>
              <a:chExt cx="2136311" cy="966031"/>
            </a:xfrm>
          </p:grpSpPr>
          <p:grpSp>
            <p:nvGrpSpPr>
              <p:cNvPr id="427" name="Gruppo 426">
                <a:extLst>
                  <a:ext uri="{FF2B5EF4-FFF2-40B4-BE49-F238E27FC236}">
                    <a16:creationId xmlns:a16="http://schemas.microsoft.com/office/drawing/2014/main" id="{B1FCC97A-BD57-AEB1-2D0A-377380DBCD9C}"/>
                  </a:ext>
                </a:extLst>
              </p:cNvPr>
              <p:cNvGrpSpPr/>
              <p:nvPr/>
            </p:nvGrpSpPr>
            <p:grpSpPr>
              <a:xfrm>
                <a:off x="8280296" y="1465203"/>
                <a:ext cx="2136311" cy="966031"/>
                <a:chOff x="653849" y="1491523"/>
                <a:chExt cx="3128442" cy="1686130"/>
              </a:xfrm>
            </p:grpSpPr>
            <p:grpSp>
              <p:nvGrpSpPr>
                <p:cNvPr id="429" name="Group 274">
                  <a:extLst>
                    <a:ext uri="{FF2B5EF4-FFF2-40B4-BE49-F238E27FC236}">
                      <a16:creationId xmlns:a16="http://schemas.microsoft.com/office/drawing/2014/main" id="{682F1091-E705-755C-458F-1298099D45B0}"/>
                    </a:ext>
                  </a:extLst>
                </p:cNvPr>
                <p:cNvGrpSpPr/>
                <p:nvPr/>
              </p:nvGrpSpPr>
              <p:grpSpPr>
                <a:xfrm>
                  <a:off x="653849" y="1695925"/>
                  <a:ext cx="3128442" cy="1401588"/>
                  <a:chOff x="5555097" y="192176"/>
                  <a:chExt cx="3128442" cy="1401588"/>
                </a:xfrm>
              </p:grpSpPr>
              <p:cxnSp>
                <p:nvCxnSpPr>
                  <p:cNvPr id="435" name="Straight Connector 275">
                    <a:extLst>
                      <a:ext uri="{FF2B5EF4-FFF2-40B4-BE49-F238E27FC236}">
                        <a16:creationId xmlns:a16="http://schemas.microsoft.com/office/drawing/2014/main" id="{912095BC-2F9B-E9EC-84CD-C695EF8DDC9B}"/>
                      </a:ext>
                    </a:extLst>
                  </p:cNvPr>
                  <p:cNvCxnSpPr/>
                  <p:nvPr/>
                </p:nvCxnSpPr>
                <p:spPr>
                  <a:xfrm>
                    <a:off x="6355080" y="1264047"/>
                    <a:ext cx="312275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6" name="Isosceles Triangle 276">
                    <a:extLst>
                      <a:ext uri="{FF2B5EF4-FFF2-40B4-BE49-F238E27FC236}">
                        <a16:creationId xmlns:a16="http://schemas.microsoft.com/office/drawing/2014/main" id="{69C356F5-4953-9047-5F4E-CFD9874DE78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576127" y="288837"/>
                    <a:ext cx="1401588" cy="1208266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437" name="Straight Connector 277">
                    <a:extLst>
                      <a:ext uri="{FF2B5EF4-FFF2-40B4-BE49-F238E27FC236}">
                        <a16:creationId xmlns:a16="http://schemas.microsoft.com/office/drawing/2014/main" id="{D23169EE-3C24-4DDB-4F67-28955ADB28F7}"/>
                      </a:ext>
                    </a:extLst>
                  </p:cNvPr>
                  <p:cNvCxnSpPr/>
                  <p:nvPr/>
                </p:nvCxnSpPr>
                <p:spPr>
                  <a:xfrm>
                    <a:off x="6747315" y="522894"/>
                    <a:ext cx="18672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38" name="Group 278">
                    <a:extLst>
                      <a:ext uri="{FF2B5EF4-FFF2-40B4-BE49-F238E27FC236}">
                        <a16:creationId xmlns:a16="http://schemas.microsoft.com/office/drawing/2014/main" id="{8E1870C4-4F01-D367-D404-366ECF20F700}"/>
                      </a:ext>
                    </a:extLst>
                  </p:cNvPr>
                  <p:cNvGrpSpPr/>
                  <p:nvPr/>
                </p:nvGrpSpPr>
                <p:grpSpPr>
                  <a:xfrm>
                    <a:off x="6741484" y="1158781"/>
                    <a:ext cx="186721" cy="186721"/>
                    <a:chOff x="6280538" y="5920034"/>
                    <a:chExt cx="186721" cy="186721"/>
                  </a:xfrm>
                </p:grpSpPr>
                <p:cxnSp>
                  <p:nvCxnSpPr>
                    <p:cNvPr id="441" name="Straight Connector 281">
                      <a:extLst>
                        <a:ext uri="{FF2B5EF4-FFF2-40B4-BE49-F238E27FC236}">
                          <a16:creationId xmlns:a16="http://schemas.microsoft.com/office/drawing/2014/main" id="{54D160E5-2C67-F08D-896B-CC6BC7635B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80538" y="6021047"/>
                      <a:ext cx="1867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2" name="Straight Connector 282">
                      <a:extLst>
                        <a:ext uri="{FF2B5EF4-FFF2-40B4-BE49-F238E27FC236}">
                          <a16:creationId xmlns:a16="http://schemas.microsoft.com/office/drawing/2014/main" id="{5BB6CD0F-4C88-9522-1AF2-14344E5FC27F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6280534" y="6013395"/>
                      <a:ext cx="1867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9" name="Straight Connector 279">
                    <a:extLst>
                      <a:ext uri="{FF2B5EF4-FFF2-40B4-BE49-F238E27FC236}">
                        <a16:creationId xmlns:a16="http://schemas.microsoft.com/office/drawing/2014/main" id="{E9D95610-31AA-30AE-6651-BE45B6A3C6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55097" y="504197"/>
                    <a:ext cx="1130867" cy="903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Straight Connector 280">
                    <a:extLst>
                      <a:ext uri="{FF2B5EF4-FFF2-40B4-BE49-F238E27FC236}">
                        <a16:creationId xmlns:a16="http://schemas.microsoft.com/office/drawing/2014/main" id="{01ECC3E4-9049-EC45-37D3-A09DBB1C8E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81054" y="892970"/>
                    <a:ext cx="802485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30" name="Connettore diritto 429">
                  <a:extLst>
                    <a:ext uri="{FF2B5EF4-FFF2-40B4-BE49-F238E27FC236}">
                      <a16:creationId xmlns:a16="http://schemas.microsoft.com/office/drawing/2014/main" id="{6773E5FC-261D-00D1-E900-AD1EB5339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16632" y="1495286"/>
                  <a:ext cx="90104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Connettore diritto 430">
                  <a:extLst>
                    <a:ext uri="{FF2B5EF4-FFF2-40B4-BE49-F238E27FC236}">
                      <a16:creationId xmlns:a16="http://schemas.microsoft.com/office/drawing/2014/main" id="{E5FAFC49-CA90-227B-E8C7-71D4DC4ECF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2868" y="1491523"/>
                  <a:ext cx="0" cy="90029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32" name="Group 78">
                  <a:extLst>
                    <a:ext uri="{FF2B5EF4-FFF2-40B4-BE49-F238E27FC236}">
                      <a16:creationId xmlns:a16="http://schemas.microsoft.com/office/drawing/2014/main" id="{391302D2-FCF6-7B40-F079-FDB549FB7A42}"/>
                    </a:ext>
                  </a:extLst>
                </p:cNvPr>
                <p:cNvGrpSpPr/>
                <p:nvPr/>
              </p:nvGrpSpPr>
              <p:grpSpPr>
                <a:xfrm>
                  <a:off x="1277896" y="2767796"/>
                  <a:ext cx="373544" cy="409857"/>
                  <a:chOff x="1430984" y="3172011"/>
                  <a:chExt cx="373544" cy="409857"/>
                </a:xfrm>
              </p:grpSpPr>
              <p:sp>
                <p:nvSpPr>
                  <p:cNvPr id="433" name="Isosceles Triangle 76">
                    <a:extLst>
                      <a:ext uri="{FF2B5EF4-FFF2-40B4-BE49-F238E27FC236}">
                        <a16:creationId xmlns:a16="http://schemas.microsoft.com/office/drawing/2014/main" id="{455A999A-C6D6-20A9-0EC7-915EBA03E8B3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1430984" y="3434853"/>
                    <a:ext cx="373544" cy="147015"/>
                  </a:xfrm>
                  <a:prstGeom prst="triangl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434" name="Straight Connector 97">
                    <a:extLst>
                      <a:ext uri="{FF2B5EF4-FFF2-40B4-BE49-F238E27FC236}">
                        <a16:creationId xmlns:a16="http://schemas.microsoft.com/office/drawing/2014/main" id="{37641DEE-8DE8-7123-E46E-92C731E421F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1617757" y="3172011"/>
                    <a:ext cx="0" cy="26284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8" name="CasellaDiTesto 427">
                <a:extLst>
                  <a:ext uri="{FF2B5EF4-FFF2-40B4-BE49-F238E27FC236}">
                    <a16:creationId xmlns:a16="http://schemas.microsoft.com/office/drawing/2014/main" id="{5273C595-0BD5-A34D-603B-82C008AE9459}"/>
                  </a:ext>
                </a:extLst>
              </p:cNvPr>
              <p:cNvSpPr txBox="1"/>
              <p:nvPr/>
            </p:nvSpPr>
            <p:spPr>
              <a:xfrm>
                <a:off x="9131925" y="1779023"/>
                <a:ext cx="810896" cy="42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>
                    <a:latin typeface="Calibri" panose="020F0502020204030204" pitchFamily="34" charset="0"/>
                  </a:rPr>
                  <a:t>A </a:t>
                </a:r>
              </a:p>
            </p:txBody>
          </p:sp>
        </p:grpSp>
        <p:grpSp>
          <p:nvGrpSpPr>
            <p:cNvPr id="371" name="Gruppo 370">
              <a:extLst>
                <a:ext uri="{FF2B5EF4-FFF2-40B4-BE49-F238E27FC236}">
                  <a16:creationId xmlns:a16="http://schemas.microsoft.com/office/drawing/2014/main" id="{8B54D9BE-352C-A3AE-4893-C54F8318EA3B}"/>
                </a:ext>
              </a:extLst>
            </p:cNvPr>
            <p:cNvGrpSpPr/>
            <p:nvPr/>
          </p:nvGrpSpPr>
          <p:grpSpPr>
            <a:xfrm rot="16200000">
              <a:off x="8557152" y="1570957"/>
              <a:ext cx="216024" cy="512839"/>
              <a:chOff x="7024069" y="4508655"/>
              <a:chExt cx="293430" cy="668074"/>
            </a:xfrm>
          </p:grpSpPr>
          <p:cxnSp>
            <p:nvCxnSpPr>
              <p:cNvPr id="423" name="Connettore diritto 422">
                <a:extLst>
                  <a:ext uri="{FF2B5EF4-FFF2-40B4-BE49-F238E27FC236}">
                    <a16:creationId xmlns:a16="http://schemas.microsoft.com/office/drawing/2014/main" id="{CD2857C3-01EE-F893-446F-B9C92675C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4102" y="4781723"/>
                <a:ext cx="2933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Connettore diritto 423">
                <a:extLst>
                  <a:ext uri="{FF2B5EF4-FFF2-40B4-BE49-F238E27FC236}">
                    <a16:creationId xmlns:a16="http://schemas.microsoft.com/office/drawing/2014/main" id="{C965BEE2-1A1A-2909-88CE-DDF1E0A6C0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4069" y="4900568"/>
                <a:ext cx="29339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Connettore diritto 424">
                <a:extLst>
                  <a:ext uri="{FF2B5EF4-FFF2-40B4-BE49-F238E27FC236}">
                    <a16:creationId xmlns:a16="http://schemas.microsoft.com/office/drawing/2014/main" id="{CAD0CF19-863D-58B8-D5F5-EF6895E2E441}"/>
                  </a:ext>
                </a:extLst>
              </p:cNvPr>
              <p:cNvCxnSpPr/>
              <p:nvPr/>
            </p:nvCxnSpPr>
            <p:spPr>
              <a:xfrm flipV="1">
                <a:off x="7172588" y="4508655"/>
                <a:ext cx="0" cy="2816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Connettore diritto 425">
                <a:extLst>
                  <a:ext uri="{FF2B5EF4-FFF2-40B4-BE49-F238E27FC236}">
                    <a16:creationId xmlns:a16="http://schemas.microsoft.com/office/drawing/2014/main" id="{2DBEFBC5-DA26-13B3-A45B-DB779C505D45}"/>
                  </a:ext>
                </a:extLst>
              </p:cNvPr>
              <p:cNvCxnSpPr/>
              <p:nvPr/>
            </p:nvCxnSpPr>
            <p:spPr>
              <a:xfrm flipV="1">
                <a:off x="7167576" y="4895346"/>
                <a:ext cx="0" cy="2813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2" name="CasellaDiTesto 371">
              <a:extLst>
                <a:ext uri="{FF2B5EF4-FFF2-40B4-BE49-F238E27FC236}">
                  <a16:creationId xmlns:a16="http://schemas.microsoft.com/office/drawing/2014/main" id="{2C355B6D-D176-BF10-92EF-1EBD2D6F49D6}"/>
                </a:ext>
              </a:extLst>
            </p:cNvPr>
            <p:cNvSpPr txBox="1"/>
            <p:nvPr/>
          </p:nvSpPr>
          <p:spPr>
            <a:xfrm>
              <a:off x="8234402" y="1443003"/>
              <a:ext cx="598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/>
                <a:t>C</a:t>
              </a:r>
              <a:r>
                <a:rPr lang="it-IT" sz="2000" baseline="-25000"/>
                <a:t>F</a:t>
              </a:r>
              <a:endParaRPr lang="en-GB" sz="2000" baseline="-25000"/>
            </a:p>
          </p:txBody>
        </p:sp>
        <p:cxnSp>
          <p:nvCxnSpPr>
            <p:cNvPr id="373" name="Connettore 2 372">
              <a:extLst>
                <a:ext uri="{FF2B5EF4-FFF2-40B4-BE49-F238E27FC236}">
                  <a16:creationId xmlns:a16="http://schemas.microsoft.com/office/drawing/2014/main" id="{0396FB2E-18B1-2384-869A-94D7FD297D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3834" y="1883839"/>
              <a:ext cx="256398" cy="2981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CasellaDiTesto 373">
              <a:extLst>
                <a:ext uri="{FF2B5EF4-FFF2-40B4-BE49-F238E27FC236}">
                  <a16:creationId xmlns:a16="http://schemas.microsoft.com/office/drawing/2014/main" id="{7CE0014B-FC6F-A0EA-F084-1B2D204958F7}"/>
                </a:ext>
              </a:extLst>
            </p:cNvPr>
            <p:cNvSpPr txBox="1"/>
            <p:nvPr/>
          </p:nvSpPr>
          <p:spPr>
            <a:xfrm>
              <a:off x="8990909" y="1854913"/>
              <a:ext cx="783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aseline="-25000">
                <a:solidFill>
                  <a:srgbClr val="80BC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75" name="Connettore diritto 374">
              <a:extLst>
                <a:ext uri="{FF2B5EF4-FFF2-40B4-BE49-F238E27FC236}">
                  <a16:creationId xmlns:a16="http://schemas.microsoft.com/office/drawing/2014/main" id="{57DEC3FF-6B63-D75D-B0F3-C8D6B7DA2B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85243" y="2059857"/>
              <a:ext cx="25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CasellaDiTesto 375">
              <a:extLst>
                <a:ext uri="{FF2B5EF4-FFF2-40B4-BE49-F238E27FC236}">
                  <a16:creationId xmlns:a16="http://schemas.microsoft.com/office/drawing/2014/main" id="{7B0412F9-EC37-A1AC-EDFD-559D99AE3CE4}"/>
                </a:ext>
              </a:extLst>
            </p:cNvPr>
            <p:cNvSpPr txBox="1"/>
            <p:nvPr/>
          </p:nvSpPr>
          <p:spPr>
            <a:xfrm>
              <a:off x="5795618" y="1615745"/>
              <a:ext cx="43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S</a:t>
              </a:r>
              <a:r>
                <a:rPr lang="it-IT" baseline="-25000"/>
                <a:t>1</a:t>
              </a:r>
            </a:p>
          </p:txBody>
        </p:sp>
        <p:sp>
          <p:nvSpPr>
            <p:cNvPr id="377" name="CasellaDiTesto 376">
              <a:extLst>
                <a:ext uri="{FF2B5EF4-FFF2-40B4-BE49-F238E27FC236}">
                  <a16:creationId xmlns:a16="http://schemas.microsoft.com/office/drawing/2014/main" id="{2EC45C57-7643-D58C-20C5-D1483236F1F2}"/>
                </a:ext>
              </a:extLst>
            </p:cNvPr>
            <p:cNvSpPr txBox="1"/>
            <p:nvPr/>
          </p:nvSpPr>
          <p:spPr>
            <a:xfrm>
              <a:off x="7342085" y="2105542"/>
              <a:ext cx="50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S</a:t>
              </a:r>
              <a:r>
                <a:rPr lang="it-IT" baseline="-25000"/>
                <a:t>2 </a:t>
              </a:r>
            </a:p>
          </p:txBody>
        </p:sp>
        <p:sp>
          <p:nvSpPr>
            <p:cNvPr id="378" name="CasellaDiTesto 377">
              <a:extLst>
                <a:ext uri="{FF2B5EF4-FFF2-40B4-BE49-F238E27FC236}">
                  <a16:creationId xmlns:a16="http://schemas.microsoft.com/office/drawing/2014/main" id="{78E16E1B-663C-36BE-ECAE-773D5E1F9557}"/>
                </a:ext>
              </a:extLst>
            </p:cNvPr>
            <p:cNvSpPr txBox="1"/>
            <p:nvPr/>
          </p:nvSpPr>
          <p:spPr>
            <a:xfrm>
              <a:off x="5855821" y="2117094"/>
              <a:ext cx="43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S</a:t>
              </a:r>
              <a:r>
                <a:rPr lang="it-IT" baseline="-25000"/>
                <a:t>3</a:t>
              </a:r>
            </a:p>
          </p:txBody>
        </p:sp>
        <p:sp>
          <p:nvSpPr>
            <p:cNvPr id="379" name="CasellaDiTesto 378">
              <a:extLst>
                <a:ext uri="{FF2B5EF4-FFF2-40B4-BE49-F238E27FC236}">
                  <a16:creationId xmlns:a16="http://schemas.microsoft.com/office/drawing/2014/main" id="{442C2937-2D42-B975-0938-CCBDE199C724}"/>
                </a:ext>
              </a:extLst>
            </p:cNvPr>
            <p:cNvSpPr txBox="1"/>
            <p:nvPr/>
          </p:nvSpPr>
          <p:spPr>
            <a:xfrm>
              <a:off x="7394573" y="1621207"/>
              <a:ext cx="43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S</a:t>
              </a:r>
              <a:r>
                <a:rPr lang="it-IT" baseline="-25000"/>
                <a:t>4</a:t>
              </a:r>
            </a:p>
          </p:txBody>
        </p:sp>
        <p:cxnSp>
          <p:nvCxnSpPr>
            <p:cNvPr id="380" name="Connettore diritto 379">
              <a:extLst>
                <a:ext uri="{FF2B5EF4-FFF2-40B4-BE49-F238E27FC236}">
                  <a16:creationId xmlns:a16="http://schemas.microsoft.com/office/drawing/2014/main" id="{FB8A5232-B01B-2AA4-5813-CDB9FA727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9642" y="1535234"/>
              <a:ext cx="0" cy="52462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Connettore diritto 380">
              <a:extLst>
                <a:ext uri="{FF2B5EF4-FFF2-40B4-BE49-F238E27FC236}">
                  <a16:creationId xmlns:a16="http://schemas.microsoft.com/office/drawing/2014/main" id="{3B080D84-D052-44B0-FA57-5CB7B8E087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02984" y="1527592"/>
              <a:ext cx="72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Connettore diritto 381">
              <a:extLst>
                <a:ext uri="{FF2B5EF4-FFF2-40B4-BE49-F238E27FC236}">
                  <a16:creationId xmlns:a16="http://schemas.microsoft.com/office/drawing/2014/main" id="{FDE520FA-7193-F75D-F94B-1B09D275F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0569" y="1522829"/>
              <a:ext cx="0" cy="5232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CasellaDiTesto 382">
              <a:extLst>
                <a:ext uri="{FF2B5EF4-FFF2-40B4-BE49-F238E27FC236}">
                  <a16:creationId xmlns:a16="http://schemas.microsoft.com/office/drawing/2014/main" id="{D63A4156-54D3-5D7A-0DD7-7D0946DCB2CE}"/>
                </a:ext>
              </a:extLst>
            </p:cNvPr>
            <p:cNvSpPr txBox="1"/>
            <p:nvPr/>
          </p:nvSpPr>
          <p:spPr>
            <a:xfrm>
              <a:off x="6824926" y="1107079"/>
              <a:ext cx="693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S</a:t>
              </a:r>
              <a:r>
                <a:rPr lang="it-IT" baseline="-25000"/>
                <a:t>5</a:t>
              </a:r>
            </a:p>
          </p:txBody>
        </p:sp>
        <p:grpSp>
          <p:nvGrpSpPr>
            <p:cNvPr id="384" name="Gruppo 383">
              <a:extLst>
                <a:ext uri="{FF2B5EF4-FFF2-40B4-BE49-F238E27FC236}">
                  <a16:creationId xmlns:a16="http://schemas.microsoft.com/office/drawing/2014/main" id="{F32C91EA-54A2-2D5E-965E-0B246F35FB01}"/>
                </a:ext>
              </a:extLst>
            </p:cNvPr>
            <p:cNvGrpSpPr/>
            <p:nvPr/>
          </p:nvGrpSpPr>
          <p:grpSpPr>
            <a:xfrm rot="16200000">
              <a:off x="6479232" y="1827491"/>
              <a:ext cx="247144" cy="446241"/>
              <a:chOff x="7002106" y="4276279"/>
              <a:chExt cx="335709" cy="683906"/>
            </a:xfrm>
          </p:grpSpPr>
          <p:cxnSp>
            <p:nvCxnSpPr>
              <p:cNvPr id="420" name="Connettore diritto 419">
                <a:extLst>
                  <a:ext uri="{FF2B5EF4-FFF2-40B4-BE49-F238E27FC236}">
                    <a16:creationId xmlns:a16="http://schemas.microsoft.com/office/drawing/2014/main" id="{1CF2194A-6E3C-3733-09D3-AAB3D934FDDB}"/>
                  </a:ext>
                </a:extLst>
              </p:cNvPr>
              <p:cNvCxnSpPr/>
              <p:nvPr/>
            </p:nvCxnSpPr>
            <p:spPr>
              <a:xfrm>
                <a:off x="7002106" y="4841335"/>
                <a:ext cx="3356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Connettore diritto 420">
                <a:extLst>
                  <a:ext uri="{FF2B5EF4-FFF2-40B4-BE49-F238E27FC236}">
                    <a16:creationId xmlns:a16="http://schemas.microsoft.com/office/drawing/2014/main" id="{FBCBF7FE-9F34-2AC7-B0D1-0F89407CE8C3}"/>
                  </a:ext>
                </a:extLst>
              </p:cNvPr>
              <p:cNvCxnSpPr/>
              <p:nvPr/>
            </p:nvCxnSpPr>
            <p:spPr>
              <a:xfrm>
                <a:off x="7002169" y="4960185"/>
                <a:ext cx="3356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Connettore diritto 421">
                <a:extLst>
                  <a:ext uri="{FF2B5EF4-FFF2-40B4-BE49-F238E27FC236}">
                    <a16:creationId xmlns:a16="http://schemas.microsoft.com/office/drawing/2014/main" id="{56C283DB-14CF-208A-E3A3-3774BFDBBD28}"/>
                  </a:ext>
                </a:extLst>
              </p:cNvPr>
              <p:cNvCxnSpPr/>
              <p:nvPr/>
            </p:nvCxnSpPr>
            <p:spPr>
              <a:xfrm flipV="1">
                <a:off x="7163903" y="4276279"/>
                <a:ext cx="0" cy="5633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5" name="Connettore diritto 384">
              <a:extLst>
                <a:ext uri="{FF2B5EF4-FFF2-40B4-BE49-F238E27FC236}">
                  <a16:creationId xmlns:a16="http://schemas.microsoft.com/office/drawing/2014/main" id="{BFA81B5D-4FA7-C3F5-F686-1D0F863D1B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1678" y="2054443"/>
              <a:ext cx="40774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6" name="CasellaDiTesto 385">
              <a:extLst>
                <a:ext uri="{FF2B5EF4-FFF2-40B4-BE49-F238E27FC236}">
                  <a16:creationId xmlns:a16="http://schemas.microsoft.com/office/drawing/2014/main" id="{E2E1F309-4C46-496B-5173-F6FF1BBD6175}"/>
                </a:ext>
              </a:extLst>
            </p:cNvPr>
            <p:cNvSpPr txBox="1"/>
            <p:nvPr/>
          </p:nvSpPr>
          <p:spPr>
            <a:xfrm>
              <a:off x="6517269" y="2119559"/>
              <a:ext cx="631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/>
                <a:t>C</a:t>
              </a:r>
              <a:r>
                <a:rPr lang="it-IT" sz="2400" b="1" baseline="-25000"/>
                <a:t>i,j</a:t>
              </a:r>
              <a:endParaRPr lang="en-GB" sz="2400" b="1" baseline="-25000"/>
            </a:p>
          </p:txBody>
        </p:sp>
        <p:cxnSp>
          <p:nvCxnSpPr>
            <p:cNvPr id="387" name="Connettore diritto 386">
              <a:extLst>
                <a:ext uri="{FF2B5EF4-FFF2-40B4-BE49-F238E27FC236}">
                  <a16:creationId xmlns:a16="http://schemas.microsoft.com/office/drawing/2014/main" id="{9454B370-18F4-5057-3CD8-E663ACAB3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4877" y="1530471"/>
              <a:ext cx="468000" cy="135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8" name="Gruppo 387">
              <a:extLst>
                <a:ext uri="{FF2B5EF4-FFF2-40B4-BE49-F238E27FC236}">
                  <a16:creationId xmlns:a16="http://schemas.microsoft.com/office/drawing/2014/main" id="{DB497C3D-19A0-7A05-BFC6-26DAAE38D1E2}"/>
                </a:ext>
              </a:extLst>
            </p:cNvPr>
            <p:cNvGrpSpPr/>
            <p:nvPr/>
          </p:nvGrpSpPr>
          <p:grpSpPr>
            <a:xfrm rot="16200000">
              <a:off x="7245226" y="2278601"/>
              <a:ext cx="199447" cy="72294"/>
              <a:chOff x="6252096" y="2476433"/>
              <a:chExt cx="174346" cy="71715"/>
            </a:xfrm>
          </p:grpSpPr>
          <p:cxnSp>
            <p:nvCxnSpPr>
              <p:cNvPr id="417" name="Connettore diritto 416">
                <a:extLst>
                  <a:ext uri="{FF2B5EF4-FFF2-40B4-BE49-F238E27FC236}">
                    <a16:creationId xmlns:a16="http://schemas.microsoft.com/office/drawing/2014/main" id="{E577CFE3-D024-75B9-B5F1-B7534D8836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318787" y="2458148"/>
                <a:ext cx="36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" name="Ovale 417">
                <a:extLst>
                  <a:ext uri="{FF2B5EF4-FFF2-40B4-BE49-F238E27FC236}">
                    <a16:creationId xmlns:a16="http://schemas.microsoft.com/office/drawing/2014/main" id="{4498F654-907D-B17E-4439-4FE2EB176BE7}"/>
                  </a:ext>
                </a:extLst>
              </p:cNvPr>
              <p:cNvSpPr/>
              <p:nvPr/>
            </p:nvSpPr>
            <p:spPr>
              <a:xfrm rot="5400000">
                <a:off x="6392852" y="2478558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Ovale 418">
                <a:extLst>
                  <a:ext uri="{FF2B5EF4-FFF2-40B4-BE49-F238E27FC236}">
                    <a16:creationId xmlns:a16="http://schemas.microsoft.com/office/drawing/2014/main" id="{A1047742-2481-E7AF-CC23-5E8EFD778E55}"/>
                  </a:ext>
                </a:extLst>
              </p:cNvPr>
              <p:cNvSpPr/>
              <p:nvPr/>
            </p:nvSpPr>
            <p:spPr>
              <a:xfrm rot="5400000">
                <a:off x="6249975" y="2478554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89" name="Gruppo 388">
              <a:extLst>
                <a:ext uri="{FF2B5EF4-FFF2-40B4-BE49-F238E27FC236}">
                  <a16:creationId xmlns:a16="http://schemas.microsoft.com/office/drawing/2014/main" id="{DF50D643-E857-4351-AD8F-5E7387DB52EC}"/>
                </a:ext>
              </a:extLst>
            </p:cNvPr>
            <p:cNvGrpSpPr/>
            <p:nvPr/>
          </p:nvGrpSpPr>
          <p:grpSpPr>
            <a:xfrm rot="10800000">
              <a:off x="5827502" y="2009065"/>
              <a:ext cx="199447" cy="72294"/>
              <a:chOff x="6252096" y="2476433"/>
              <a:chExt cx="174346" cy="71715"/>
            </a:xfrm>
          </p:grpSpPr>
          <p:cxnSp>
            <p:nvCxnSpPr>
              <p:cNvPr id="414" name="Connettore diritto 413">
                <a:extLst>
                  <a:ext uri="{FF2B5EF4-FFF2-40B4-BE49-F238E27FC236}">
                    <a16:creationId xmlns:a16="http://schemas.microsoft.com/office/drawing/2014/main" id="{1E800051-46D6-BB12-B52B-4360FD21D7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318787" y="2458148"/>
                <a:ext cx="36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e 414">
                <a:extLst>
                  <a:ext uri="{FF2B5EF4-FFF2-40B4-BE49-F238E27FC236}">
                    <a16:creationId xmlns:a16="http://schemas.microsoft.com/office/drawing/2014/main" id="{6FDEA226-FBCE-3935-E3F5-E52D82DFE2FB}"/>
                  </a:ext>
                </a:extLst>
              </p:cNvPr>
              <p:cNvSpPr/>
              <p:nvPr/>
            </p:nvSpPr>
            <p:spPr>
              <a:xfrm rot="5400000">
                <a:off x="6392852" y="2478558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Ovale 415">
                <a:extLst>
                  <a:ext uri="{FF2B5EF4-FFF2-40B4-BE49-F238E27FC236}">
                    <a16:creationId xmlns:a16="http://schemas.microsoft.com/office/drawing/2014/main" id="{F49F0B8F-4448-9D82-82A0-C3BB4C666C3E}"/>
                  </a:ext>
                </a:extLst>
              </p:cNvPr>
              <p:cNvSpPr/>
              <p:nvPr/>
            </p:nvSpPr>
            <p:spPr>
              <a:xfrm rot="5400000">
                <a:off x="6249975" y="2478554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0" name="Gruppo 389">
              <a:extLst>
                <a:ext uri="{FF2B5EF4-FFF2-40B4-BE49-F238E27FC236}">
                  <a16:creationId xmlns:a16="http://schemas.microsoft.com/office/drawing/2014/main" id="{F31594C3-62C4-817D-ED04-0DDBD1C45AE5}"/>
                </a:ext>
              </a:extLst>
            </p:cNvPr>
            <p:cNvGrpSpPr/>
            <p:nvPr/>
          </p:nvGrpSpPr>
          <p:grpSpPr>
            <a:xfrm rot="10800000">
              <a:off x="7464567" y="1990079"/>
              <a:ext cx="199447" cy="72294"/>
              <a:chOff x="6252096" y="2476433"/>
              <a:chExt cx="174346" cy="71715"/>
            </a:xfrm>
          </p:grpSpPr>
          <p:cxnSp>
            <p:nvCxnSpPr>
              <p:cNvPr id="411" name="Connettore diritto 410">
                <a:extLst>
                  <a:ext uri="{FF2B5EF4-FFF2-40B4-BE49-F238E27FC236}">
                    <a16:creationId xmlns:a16="http://schemas.microsoft.com/office/drawing/2014/main" id="{2AFF7688-9C21-A8B8-DA28-4677190703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318787" y="2458148"/>
                <a:ext cx="36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e 411">
                <a:extLst>
                  <a:ext uri="{FF2B5EF4-FFF2-40B4-BE49-F238E27FC236}">
                    <a16:creationId xmlns:a16="http://schemas.microsoft.com/office/drawing/2014/main" id="{B2777B7A-B92D-6463-1132-3DD709389364}"/>
                  </a:ext>
                </a:extLst>
              </p:cNvPr>
              <p:cNvSpPr/>
              <p:nvPr/>
            </p:nvSpPr>
            <p:spPr>
              <a:xfrm rot="5400000">
                <a:off x="6392852" y="2478558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Ovale 412">
                <a:extLst>
                  <a:ext uri="{FF2B5EF4-FFF2-40B4-BE49-F238E27FC236}">
                    <a16:creationId xmlns:a16="http://schemas.microsoft.com/office/drawing/2014/main" id="{B7E19F67-C05B-E166-58B6-827C741B78D5}"/>
                  </a:ext>
                </a:extLst>
              </p:cNvPr>
              <p:cNvSpPr/>
              <p:nvPr/>
            </p:nvSpPr>
            <p:spPr>
              <a:xfrm rot="5400000">
                <a:off x="6249975" y="2478554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1" name="Gruppo 390">
              <a:extLst>
                <a:ext uri="{FF2B5EF4-FFF2-40B4-BE49-F238E27FC236}">
                  <a16:creationId xmlns:a16="http://schemas.microsoft.com/office/drawing/2014/main" id="{BCD75363-E8CF-2ECD-A781-B2A4F853A000}"/>
                </a:ext>
              </a:extLst>
            </p:cNvPr>
            <p:cNvGrpSpPr/>
            <p:nvPr/>
          </p:nvGrpSpPr>
          <p:grpSpPr>
            <a:xfrm rot="10800000">
              <a:off x="6904045" y="1476181"/>
              <a:ext cx="199447" cy="72294"/>
              <a:chOff x="6252096" y="2476433"/>
              <a:chExt cx="174346" cy="71715"/>
            </a:xfrm>
          </p:grpSpPr>
          <p:cxnSp>
            <p:nvCxnSpPr>
              <p:cNvPr id="408" name="Connettore diritto 407">
                <a:extLst>
                  <a:ext uri="{FF2B5EF4-FFF2-40B4-BE49-F238E27FC236}">
                    <a16:creationId xmlns:a16="http://schemas.microsoft.com/office/drawing/2014/main" id="{3E48FC07-5AF7-F3F5-33D3-46FD413EA4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318787" y="2458148"/>
                <a:ext cx="36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e 408">
                <a:extLst>
                  <a:ext uri="{FF2B5EF4-FFF2-40B4-BE49-F238E27FC236}">
                    <a16:creationId xmlns:a16="http://schemas.microsoft.com/office/drawing/2014/main" id="{AA54A9CC-ECC4-B7EC-A214-3BE7ADFC603E}"/>
                  </a:ext>
                </a:extLst>
              </p:cNvPr>
              <p:cNvSpPr/>
              <p:nvPr/>
            </p:nvSpPr>
            <p:spPr>
              <a:xfrm rot="5400000">
                <a:off x="6392852" y="2478558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Ovale 409">
                <a:extLst>
                  <a:ext uri="{FF2B5EF4-FFF2-40B4-BE49-F238E27FC236}">
                    <a16:creationId xmlns:a16="http://schemas.microsoft.com/office/drawing/2014/main" id="{B26E0A88-2640-5E72-1EB5-A8B0D24C1E64}"/>
                  </a:ext>
                </a:extLst>
              </p:cNvPr>
              <p:cNvSpPr/>
              <p:nvPr/>
            </p:nvSpPr>
            <p:spPr>
              <a:xfrm rot="5400000">
                <a:off x="6249975" y="2478554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92" name="Gruppo 391">
              <a:extLst>
                <a:ext uri="{FF2B5EF4-FFF2-40B4-BE49-F238E27FC236}">
                  <a16:creationId xmlns:a16="http://schemas.microsoft.com/office/drawing/2014/main" id="{5703A9CB-CFD5-C066-C610-51C26CB223D7}"/>
                </a:ext>
              </a:extLst>
            </p:cNvPr>
            <p:cNvGrpSpPr/>
            <p:nvPr/>
          </p:nvGrpSpPr>
          <p:grpSpPr>
            <a:xfrm rot="16200000">
              <a:off x="6140668" y="2275769"/>
              <a:ext cx="199447" cy="72294"/>
              <a:chOff x="6252096" y="2476433"/>
              <a:chExt cx="174346" cy="71715"/>
            </a:xfrm>
          </p:grpSpPr>
          <p:cxnSp>
            <p:nvCxnSpPr>
              <p:cNvPr id="405" name="Connettore diritto 404">
                <a:extLst>
                  <a:ext uri="{FF2B5EF4-FFF2-40B4-BE49-F238E27FC236}">
                    <a16:creationId xmlns:a16="http://schemas.microsoft.com/office/drawing/2014/main" id="{1EEA8F2E-B024-8FC1-26F3-908105B950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318787" y="2458148"/>
                <a:ext cx="36000" cy="14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Ovale 405">
                <a:extLst>
                  <a:ext uri="{FF2B5EF4-FFF2-40B4-BE49-F238E27FC236}">
                    <a16:creationId xmlns:a16="http://schemas.microsoft.com/office/drawing/2014/main" id="{9E550B5F-A4F3-C4CD-196C-28F54D66700E}"/>
                  </a:ext>
                </a:extLst>
              </p:cNvPr>
              <p:cNvSpPr/>
              <p:nvPr/>
            </p:nvSpPr>
            <p:spPr>
              <a:xfrm rot="5400000">
                <a:off x="6392852" y="2478558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Ovale 406">
                <a:extLst>
                  <a:ext uri="{FF2B5EF4-FFF2-40B4-BE49-F238E27FC236}">
                    <a16:creationId xmlns:a16="http://schemas.microsoft.com/office/drawing/2014/main" id="{13E92E75-FB62-023C-3FC7-25CC5CA48F25}"/>
                  </a:ext>
                </a:extLst>
              </p:cNvPr>
              <p:cNvSpPr/>
              <p:nvPr/>
            </p:nvSpPr>
            <p:spPr>
              <a:xfrm rot="5400000">
                <a:off x="6249975" y="2478554"/>
                <a:ext cx="35711" cy="314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93" name="Connettore diritto 392">
              <a:extLst>
                <a:ext uri="{FF2B5EF4-FFF2-40B4-BE49-F238E27FC236}">
                  <a16:creationId xmlns:a16="http://schemas.microsoft.com/office/drawing/2014/main" id="{6174DB67-D7AA-78C1-96F2-8A15F4724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7022" y="1820970"/>
              <a:ext cx="0" cy="22745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4" name="Connettore diritto 393">
              <a:extLst>
                <a:ext uri="{FF2B5EF4-FFF2-40B4-BE49-F238E27FC236}">
                  <a16:creationId xmlns:a16="http://schemas.microsoft.com/office/drawing/2014/main" id="{0F0C61AE-9FBB-A1D2-6B1F-A7357A1B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0161" y="1380956"/>
              <a:ext cx="144000" cy="2482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e 394">
              <a:extLst>
                <a:ext uri="{FF2B5EF4-FFF2-40B4-BE49-F238E27FC236}">
                  <a16:creationId xmlns:a16="http://schemas.microsoft.com/office/drawing/2014/main" id="{530097C6-2C8D-2E92-8EB2-4D22D3250852}"/>
                </a:ext>
              </a:extLst>
            </p:cNvPr>
            <p:cNvSpPr/>
            <p:nvPr/>
          </p:nvSpPr>
          <p:spPr>
            <a:xfrm rot="16200000">
              <a:off x="8559965" y="1405779"/>
              <a:ext cx="35999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sp>
          <p:nvSpPr>
            <p:cNvPr id="396" name="Ovale 395">
              <a:extLst>
                <a:ext uri="{FF2B5EF4-FFF2-40B4-BE49-F238E27FC236}">
                  <a16:creationId xmlns:a16="http://schemas.microsoft.com/office/drawing/2014/main" id="{2F82DDEA-9EF4-BF0B-B621-AC58E005DD9D}"/>
                </a:ext>
              </a:extLst>
            </p:cNvPr>
            <p:cNvSpPr/>
            <p:nvPr/>
          </p:nvSpPr>
          <p:spPr>
            <a:xfrm rot="16200000">
              <a:off x="8723413" y="1405783"/>
              <a:ext cx="35999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</a:endParaRPr>
            </a:p>
          </p:txBody>
        </p:sp>
        <p:cxnSp>
          <p:nvCxnSpPr>
            <p:cNvPr id="397" name="Connettore diritto 396">
              <a:extLst>
                <a:ext uri="{FF2B5EF4-FFF2-40B4-BE49-F238E27FC236}">
                  <a16:creationId xmlns:a16="http://schemas.microsoft.com/office/drawing/2014/main" id="{5E442A71-DA29-13B4-C593-28C284A38D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4641" y="1423797"/>
              <a:ext cx="4819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Connettore diritto 397">
              <a:extLst>
                <a:ext uri="{FF2B5EF4-FFF2-40B4-BE49-F238E27FC236}">
                  <a16:creationId xmlns:a16="http://schemas.microsoft.com/office/drawing/2014/main" id="{1331FED2-4A3F-9E1E-1495-A591B2341B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7691" y="1424848"/>
              <a:ext cx="0" cy="396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Connettore diritto 398">
              <a:extLst>
                <a:ext uri="{FF2B5EF4-FFF2-40B4-BE49-F238E27FC236}">
                  <a16:creationId xmlns:a16="http://schemas.microsoft.com/office/drawing/2014/main" id="{9E09F72B-7D5C-EF2B-7F08-005A3DDBFF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1583" y="1431997"/>
              <a:ext cx="0" cy="396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Connettore diritto 399">
              <a:extLst>
                <a:ext uri="{FF2B5EF4-FFF2-40B4-BE49-F238E27FC236}">
                  <a16:creationId xmlns:a16="http://schemas.microsoft.com/office/drawing/2014/main" id="{9CF3F1ED-C8E4-53E5-1129-C5489F5B67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9449" y="1425634"/>
              <a:ext cx="165309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CasellaDiTesto 400">
              <a:extLst>
                <a:ext uri="{FF2B5EF4-FFF2-40B4-BE49-F238E27FC236}">
                  <a16:creationId xmlns:a16="http://schemas.microsoft.com/office/drawing/2014/main" id="{BD3B5D6D-4AE4-D6A7-426E-1748C10E3AB4}"/>
                </a:ext>
              </a:extLst>
            </p:cNvPr>
            <p:cNvSpPr txBox="1"/>
            <p:nvPr/>
          </p:nvSpPr>
          <p:spPr>
            <a:xfrm>
              <a:off x="8624471" y="1082695"/>
              <a:ext cx="691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</a:t>
              </a:r>
              <a:r>
                <a:rPr lang="it-IT" baseline="-25000" dirty="0"/>
                <a:t>RST</a:t>
              </a:r>
            </a:p>
          </p:txBody>
        </p:sp>
        <p:cxnSp>
          <p:nvCxnSpPr>
            <p:cNvPr id="402" name="Connettore diritto 401">
              <a:extLst>
                <a:ext uri="{FF2B5EF4-FFF2-40B4-BE49-F238E27FC236}">
                  <a16:creationId xmlns:a16="http://schemas.microsoft.com/office/drawing/2014/main" id="{F2F5CEDF-F79F-3932-1A7E-50D2D922A0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4926" y="2051897"/>
              <a:ext cx="64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CasellaDiTesto 402">
              <a:extLst>
                <a:ext uri="{FF2B5EF4-FFF2-40B4-BE49-F238E27FC236}">
                  <a16:creationId xmlns:a16="http://schemas.microsoft.com/office/drawing/2014/main" id="{7437126C-F1EA-A24E-670E-6ADF54DA3184}"/>
                </a:ext>
              </a:extLst>
            </p:cNvPr>
            <p:cNvSpPr txBox="1"/>
            <p:nvPr/>
          </p:nvSpPr>
          <p:spPr>
            <a:xfrm>
              <a:off x="5227521" y="1604817"/>
              <a:ext cx="670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V</a:t>
              </a:r>
              <a:r>
                <a:rPr lang="it-IT" sz="2400" baseline="-25000" dirty="0"/>
                <a:t>in,i</a:t>
              </a:r>
              <a:endParaRPr lang="en-GB" sz="2400" baseline="-25000" dirty="0"/>
            </a:p>
          </p:txBody>
        </p:sp>
        <p:grpSp>
          <p:nvGrpSpPr>
            <p:cNvPr id="323" name="Gruppo 322">
              <a:extLst>
                <a:ext uri="{FF2B5EF4-FFF2-40B4-BE49-F238E27FC236}">
                  <a16:creationId xmlns:a16="http://schemas.microsoft.com/office/drawing/2014/main" id="{97AB45BA-B6CA-1C52-6C44-BFEF9D38E0B0}"/>
                </a:ext>
              </a:extLst>
            </p:cNvPr>
            <p:cNvGrpSpPr/>
            <p:nvPr/>
          </p:nvGrpSpPr>
          <p:grpSpPr>
            <a:xfrm>
              <a:off x="6031094" y="2918156"/>
              <a:ext cx="1431052" cy="1620000"/>
              <a:chOff x="7614268" y="3021308"/>
              <a:chExt cx="1431052" cy="1639592"/>
            </a:xfrm>
          </p:grpSpPr>
          <p:sp>
            <p:nvSpPr>
              <p:cNvPr id="324" name="Rettangolo con angoli arrotondati 323">
                <a:extLst>
                  <a:ext uri="{FF2B5EF4-FFF2-40B4-BE49-F238E27FC236}">
                    <a16:creationId xmlns:a16="http://schemas.microsoft.com/office/drawing/2014/main" id="{42A943AF-9073-F42C-3AE2-1C0EE36D068E}"/>
                  </a:ext>
                </a:extLst>
              </p:cNvPr>
              <p:cNvSpPr/>
              <p:nvPr/>
            </p:nvSpPr>
            <p:spPr>
              <a:xfrm>
                <a:off x="7614268" y="3079750"/>
                <a:ext cx="1431052" cy="1581150"/>
              </a:xfrm>
              <a:prstGeom prst="roundRect">
                <a:avLst/>
              </a:prstGeom>
              <a:solidFill>
                <a:srgbClr val="C6E3FE">
                  <a:alpha val="74902"/>
                </a:srgbClr>
              </a:solidFill>
              <a:ln w="19050">
                <a:noFill/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325" name="Gruppo 324">
                <a:extLst>
                  <a:ext uri="{FF2B5EF4-FFF2-40B4-BE49-F238E27FC236}">
                    <a16:creationId xmlns:a16="http://schemas.microsoft.com/office/drawing/2014/main" id="{43939E3C-F31D-A109-CE6A-137BF552A2F9}"/>
                  </a:ext>
                </a:extLst>
              </p:cNvPr>
              <p:cNvGrpSpPr/>
              <p:nvPr/>
            </p:nvGrpSpPr>
            <p:grpSpPr>
              <a:xfrm>
                <a:off x="7650344" y="3021308"/>
                <a:ext cx="1380261" cy="1591653"/>
                <a:chOff x="7650344" y="3021308"/>
                <a:chExt cx="1380261" cy="1591653"/>
              </a:xfrm>
            </p:grpSpPr>
            <p:sp>
              <p:nvSpPr>
                <p:cNvPr id="326" name="CasellaDiTesto 325">
                  <a:extLst>
                    <a:ext uri="{FF2B5EF4-FFF2-40B4-BE49-F238E27FC236}">
                      <a16:creationId xmlns:a16="http://schemas.microsoft.com/office/drawing/2014/main" id="{AE980271-4811-9E9F-5C8E-E716E777BB4C}"/>
                    </a:ext>
                  </a:extLst>
                </p:cNvPr>
                <p:cNvSpPr txBox="1"/>
                <p:nvPr/>
              </p:nvSpPr>
              <p:spPr>
                <a:xfrm>
                  <a:off x="8358830" y="3021308"/>
                  <a:ext cx="4298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/>
                    <a:t>C</a:t>
                  </a:r>
                  <a:endParaRPr lang="en-GB" baseline="-25000"/>
                </a:p>
              </p:txBody>
            </p:sp>
            <p:cxnSp>
              <p:nvCxnSpPr>
                <p:cNvPr id="327" name="Connettore diritto 326">
                  <a:extLst>
                    <a:ext uri="{FF2B5EF4-FFF2-40B4-BE49-F238E27FC236}">
                      <a16:creationId xmlns:a16="http://schemas.microsoft.com/office/drawing/2014/main" id="{976ACFBC-D46E-6F7D-BCCA-F87B27B7FE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02870" y="3319656"/>
                  <a:ext cx="27595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8" name="Gruppo 327">
                  <a:extLst>
                    <a:ext uri="{FF2B5EF4-FFF2-40B4-BE49-F238E27FC236}">
                      <a16:creationId xmlns:a16="http://schemas.microsoft.com/office/drawing/2014/main" id="{F1F18A6C-F721-D0C3-0AC8-44192A9C312A}"/>
                    </a:ext>
                  </a:extLst>
                </p:cNvPr>
                <p:cNvGrpSpPr/>
                <p:nvPr/>
              </p:nvGrpSpPr>
              <p:grpSpPr>
                <a:xfrm>
                  <a:off x="8327276" y="3226825"/>
                  <a:ext cx="71589" cy="180000"/>
                  <a:chOff x="4783455" y="2049046"/>
                  <a:chExt cx="71589" cy="218574"/>
                </a:xfrm>
              </p:grpSpPr>
              <p:cxnSp>
                <p:nvCxnSpPr>
                  <p:cNvPr id="363" name="Connettore diritto 362">
                    <a:extLst>
                      <a:ext uri="{FF2B5EF4-FFF2-40B4-BE49-F238E27FC236}">
                        <a16:creationId xmlns:a16="http://schemas.microsoft.com/office/drawing/2014/main" id="{FE0A91AE-7FDE-7EFE-1CDC-9EED75AA3334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675456" y="2157045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Connettore diritto 363">
                    <a:extLst>
                      <a:ext uri="{FF2B5EF4-FFF2-40B4-BE49-F238E27FC236}">
                        <a16:creationId xmlns:a16="http://schemas.microsoft.com/office/drawing/2014/main" id="{2A8EF5CE-7B88-9491-1E65-8B414F7D0E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4747045" y="2159621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9" name="Connettore diritto 328">
                  <a:extLst>
                    <a:ext uri="{FF2B5EF4-FFF2-40B4-BE49-F238E27FC236}">
                      <a16:creationId xmlns:a16="http://schemas.microsoft.com/office/drawing/2014/main" id="{278A3DFC-0DBB-524A-2055-F9D820B31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5101" y="3326216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30" name="Gruppo 329">
                  <a:extLst>
                    <a:ext uri="{FF2B5EF4-FFF2-40B4-BE49-F238E27FC236}">
                      <a16:creationId xmlns:a16="http://schemas.microsoft.com/office/drawing/2014/main" id="{C2E54BCC-3C93-B221-A3CD-66CCC70AFB73}"/>
                    </a:ext>
                  </a:extLst>
                </p:cNvPr>
                <p:cNvGrpSpPr/>
                <p:nvPr/>
              </p:nvGrpSpPr>
              <p:grpSpPr>
                <a:xfrm>
                  <a:off x="8318522" y="3645317"/>
                  <a:ext cx="71589" cy="180000"/>
                  <a:chOff x="4783455" y="2049046"/>
                  <a:chExt cx="71589" cy="218574"/>
                </a:xfrm>
              </p:grpSpPr>
              <p:cxnSp>
                <p:nvCxnSpPr>
                  <p:cNvPr id="361" name="Connettore diritto 360">
                    <a:extLst>
                      <a:ext uri="{FF2B5EF4-FFF2-40B4-BE49-F238E27FC236}">
                        <a16:creationId xmlns:a16="http://schemas.microsoft.com/office/drawing/2014/main" id="{77D362D3-3A41-BAA1-7EC7-A76A4E47E6D6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675456" y="2157045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Connettore diritto 361">
                    <a:extLst>
                      <a:ext uri="{FF2B5EF4-FFF2-40B4-BE49-F238E27FC236}">
                        <a16:creationId xmlns:a16="http://schemas.microsoft.com/office/drawing/2014/main" id="{A59074B4-48C9-4619-9689-57DE25877282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747045" y="2159621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1" name="CasellaDiTesto 330">
                  <a:extLst>
                    <a:ext uri="{FF2B5EF4-FFF2-40B4-BE49-F238E27FC236}">
                      <a16:creationId xmlns:a16="http://schemas.microsoft.com/office/drawing/2014/main" id="{90D7732B-61C3-8559-2FE6-60F252BC0A34}"/>
                    </a:ext>
                  </a:extLst>
                </p:cNvPr>
                <p:cNvSpPr txBox="1"/>
                <p:nvPr/>
              </p:nvSpPr>
              <p:spPr>
                <a:xfrm>
                  <a:off x="8321424" y="3432670"/>
                  <a:ext cx="5046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/>
                    <a:t>2C</a:t>
                  </a:r>
                  <a:endParaRPr lang="en-GB" baseline="-25000"/>
                </a:p>
              </p:txBody>
            </p:sp>
            <p:sp>
              <p:nvSpPr>
                <p:cNvPr id="332" name="CasellaDiTesto 331">
                  <a:extLst>
                    <a:ext uri="{FF2B5EF4-FFF2-40B4-BE49-F238E27FC236}">
                      <a16:creationId xmlns:a16="http://schemas.microsoft.com/office/drawing/2014/main" id="{5271DED4-0241-5FEF-FABC-9A3357585B62}"/>
                    </a:ext>
                  </a:extLst>
                </p:cNvPr>
                <p:cNvSpPr txBox="1"/>
                <p:nvPr/>
              </p:nvSpPr>
              <p:spPr>
                <a:xfrm>
                  <a:off x="8326330" y="3810742"/>
                  <a:ext cx="4423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/>
                    <a:t>4C</a:t>
                  </a:r>
                  <a:endParaRPr lang="en-GB" baseline="-25000"/>
                </a:p>
              </p:txBody>
            </p:sp>
            <p:cxnSp>
              <p:nvCxnSpPr>
                <p:cNvPr id="333" name="Connettore diritto 332">
                  <a:extLst>
                    <a:ext uri="{FF2B5EF4-FFF2-40B4-BE49-F238E27FC236}">
                      <a16:creationId xmlns:a16="http://schemas.microsoft.com/office/drawing/2014/main" id="{51B0D856-2B8E-0F9F-38E5-845EB81F88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01581" y="3203870"/>
                  <a:ext cx="183970" cy="1222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Connettore diritto 333">
                  <a:extLst>
                    <a:ext uri="{FF2B5EF4-FFF2-40B4-BE49-F238E27FC236}">
                      <a16:creationId xmlns:a16="http://schemas.microsoft.com/office/drawing/2014/main" id="{9B5D0F2C-774F-9B49-18E7-0F7DF93244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75646" y="3737727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Connettore diritto 334">
                  <a:extLst>
                    <a:ext uri="{FF2B5EF4-FFF2-40B4-BE49-F238E27FC236}">
                      <a16:creationId xmlns:a16="http://schemas.microsoft.com/office/drawing/2014/main" id="{4FF920B0-B057-CBE6-79AE-E6F4E6DBD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8978" y="3747296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Connettore diritto 335">
                  <a:extLst>
                    <a:ext uri="{FF2B5EF4-FFF2-40B4-BE49-F238E27FC236}">
                      <a16:creationId xmlns:a16="http://schemas.microsoft.com/office/drawing/2014/main" id="{E0810EC1-FE59-77C9-2F4D-29B352E65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96380" y="3737727"/>
                  <a:ext cx="27595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7" name="Gruppo 336">
                  <a:extLst>
                    <a:ext uri="{FF2B5EF4-FFF2-40B4-BE49-F238E27FC236}">
                      <a16:creationId xmlns:a16="http://schemas.microsoft.com/office/drawing/2014/main" id="{3E940F41-A1F6-9786-6940-D07FDE4051C5}"/>
                    </a:ext>
                  </a:extLst>
                </p:cNvPr>
                <p:cNvGrpSpPr/>
                <p:nvPr/>
              </p:nvGrpSpPr>
              <p:grpSpPr>
                <a:xfrm>
                  <a:off x="8318522" y="4041420"/>
                  <a:ext cx="71589" cy="180000"/>
                  <a:chOff x="4783455" y="2049046"/>
                  <a:chExt cx="71589" cy="218574"/>
                </a:xfrm>
              </p:grpSpPr>
              <p:cxnSp>
                <p:nvCxnSpPr>
                  <p:cNvPr id="359" name="Connettore diritto 358">
                    <a:extLst>
                      <a:ext uri="{FF2B5EF4-FFF2-40B4-BE49-F238E27FC236}">
                        <a16:creationId xmlns:a16="http://schemas.microsoft.com/office/drawing/2014/main" id="{912F243C-185D-ED2F-4183-AE1797A65565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675456" y="2157045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Connettore diritto 359">
                    <a:extLst>
                      <a:ext uri="{FF2B5EF4-FFF2-40B4-BE49-F238E27FC236}">
                        <a16:creationId xmlns:a16="http://schemas.microsoft.com/office/drawing/2014/main" id="{F023036A-13BB-DA66-B8CC-7668B07B5831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747045" y="2159621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8" name="Connettore diritto 337">
                  <a:extLst>
                    <a:ext uri="{FF2B5EF4-FFF2-40B4-BE49-F238E27FC236}">
                      <a16:creationId xmlns:a16="http://schemas.microsoft.com/office/drawing/2014/main" id="{4D384668-0BBE-643F-C166-8B24E4421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75646" y="4133830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Connettore diritto 338">
                  <a:extLst>
                    <a:ext uri="{FF2B5EF4-FFF2-40B4-BE49-F238E27FC236}">
                      <a16:creationId xmlns:a16="http://schemas.microsoft.com/office/drawing/2014/main" id="{58173337-FC2F-7B46-7CEA-9C445D5B14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8978" y="4148790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Connettore diritto 339">
                  <a:extLst>
                    <a:ext uri="{FF2B5EF4-FFF2-40B4-BE49-F238E27FC236}">
                      <a16:creationId xmlns:a16="http://schemas.microsoft.com/office/drawing/2014/main" id="{9C1A8EFC-58B9-EDAD-8CCF-E22FE27206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96380" y="4133830"/>
                  <a:ext cx="27595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CasellaDiTesto 340">
                  <a:extLst>
                    <a:ext uri="{FF2B5EF4-FFF2-40B4-BE49-F238E27FC236}">
                      <a16:creationId xmlns:a16="http://schemas.microsoft.com/office/drawing/2014/main" id="{7E844FDF-FC70-1D88-9D5C-E28CDB648AD3}"/>
                    </a:ext>
                  </a:extLst>
                </p:cNvPr>
                <p:cNvSpPr txBox="1"/>
                <p:nvPr/>
              </p:nvSpPr>
              <p:spPr>
                <a:xfrm>
                  <a:off x="8324653" y="4224430"/>
                  <a:ext cx="4662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/>
                    <a:t>8C</a:t>
                  </a:r>
                  <a:endParaRPr lang="en-GB" baseline="-25000"/>
                </a:p>
              </p:txBody>
            </p:sp>
            <p:grpSp>
              <p:nvGrpSpPr>
                <p:cNvPr id="342" name="Gruppo 341">
                  <a:extLst>
                    <a:ext uri="{FF2B5EF4-FFF2-40B4-BE49-F238E27FC236}">
                      <a16:creationId xmlns:a16="http://schemas.microsoft.com/office/drawing/2014/main" id="{6B55D03D-601F-1B37-B7A3-E694BC2EA3A7}"/>
                    </a:ext>
                  </a:extLst>
                </p:cNvPr>
                <p:cNvGrpSpPr/>
                <p:nvPr/>
              </p:nvGrpSpPr>
              <p:grpSpPr>
                <a:xfrm>
                  <a:off x="8325788" y="4432961"/>
                  <a:ext cx="71589" cy="180000"/>
                  <a:chOff x="4783455" y="2049046"/>
                  <a:chExt cx="71589" cy="218574"/>
                </a:xfrm>
              </p:grpSpPr>
              <p:cxnSp>
                <p:nvCxnSpPr>
                  <p:cNvPr id="357" name="Connettore diritto 356">
                    <a:extLst>
                      <a:ext uri="{FF2B5EF4-FFF2-40B4-BE49-F238E27FC236}">
                        <a16:creationId xmlns:a16="http://schemas.microsoft.com/office/drawing/2014/main" id="{C097BE69-6C7E-37AC-AC91-D49C780BCD63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675456" y="2157045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8" name="Connettore diritto 357">
                    <a:extLst>
                      <a:ext uri="{FF2B5EF4-FFF2-40B4-BE49-F238E27FC236}">
                        <a16:creationId xmlns:a16="http://schemas.microsoft.com/office/drawing/2014/main" id="{E4FEA340-FB61-C533-32C6-FD37859F519A}"/>
                      </a:ext>
                    </a:extLst>
                  </p:cNvPr>
                  <p:cNvCxnSpPr/>
                  <p:nvPr/>
                </p:nvCxnSpPr>
                <p:spPr>
                  <a:xfrm rot="16200000">
                    <a:off x="4747045" y="2159621"/>
                    <a:ext cx="215998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3" name="Connettore diritto 342">
                  <a:extLst>
                    <a:ext uri="{FF2B5EF4-FFF2-40B4-BE49-F238E27FC236}">
                      <a16:creationId xmlns:a16="http://schemas.microsoft.com/office/drawing/2014/main" id="{60AD7EB7-338C-2386-8635-65B07F650E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82912" y="4542619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Connettore diritto 343">
                  <a:extLst>
                    <a:ext uri="{FF2B5EF4-FFF2-40B4-BE49-F238E27FC236}">
                      <a16:creationId xmlns:a16="http://schemas.microsoft.com/office/drawing/2014/main" id="{6590C81B-A976-0629-FBF0-F161BAA5B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69092" y="4541992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Connettore diritto 344">
                  <a:extLst>
                    <a:ext uri="{FF2B5EF4-FFF2-40B4-BE49-F238E27FC236}">
                      <a16:creationId xmlns:a16="http://schemas.microsoft.com/office/drawing/2014/main" id="{91E5E64C-4550-EA7E-7069-8DFDC2C088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03646" y="4542619"/>
                  <a:ext cx="27595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Connettore diritto 345">
                  <a:extLst>
                    <a:ext uri="{FF2B5EF4-FFF2-40B4-BE49-F238E27FC236}">
                      <a16:creationId xmlns:a16="http://schemas.microsoft.com/office/drawing/2014/main" id="{BD86B577-26AD-38D6-7007-968D4D4F7C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65327" y="3320995"/>
                  <a:ext cx="0" cy="122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Connettore diritto 346">
                  <a:extLst>
                    <a:ext uri="{FF2B5EF4-FFF2-40B4-BE49-F238E27FC236}">
                      <a16:creationId xmlns:a16="http://schemas.microsoft.com/office/drawing/2014/main" id="{4358130F-4B30-2E80-6609-917A471982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0273" y="3319834"/>
                  <a:ext cx="0" cy="1224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Connettore diritto 347">
                  <a:extLst>
                    <a:ext uri="{FF2B5EF4-FFF2-40B4-BE49-F238E27FC236}">
                      <a16:creationId xmlns:a16="http://schemas.microsoft.com/office/drawing/2014/main" id="{CEA3F4D9-1DEF-EB6C-B406-CCC7ABE420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04243" y="3627668"/>
                  <a:ext cx="183970" cy="1222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Connettore diritto 348">
                  <a:extLst>
                    <a:ext uri="{FF2B5EF4-FFF2-40B4-BE49-F238E27FC236}">
                      <a16:creationId xmlns:a16="http://schemas.microsoft.com/office/drawing/2014/main" id="{2D7CE76A-FA54-B64B-F702-8D98812EB3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98905" y="4033483"/>
                  <a:ext cx="183970" cy="1222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Connettore diritto 349">
                  <a:extLst>
                    <a:ext uri="{FF2B5EF4-FFF2-40B4-BE49-F238E27FC236}">
                      <a16:creationId xmlns:a16="http://schemas.microsoft.com/office/drawing/2014/main" id="{1B3D5D6F-8D41-9819-85BB-515441270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01581" y="4419388"/>
                  <a:ext cx="183970" cy="12222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Connettore diritto 350">
                  <a:extLst>
                    <a:ext uri="{FF2B5EF4-FFF2-40B4-BE49-F238E27FC236}">
                      <a16:creationId xmlns:a16="http://schemas.microsoft.com/office/drawing/2014/main" id="{F8C1DD43-90D2-B8E5-6F10-3330EA4098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181731" y="3327827"/>
                  <a:ext cx="13797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Connettore diritto 351">
                  <a:extLst>
                    <a:ext uri="{FF2B5EF4-FFF2-40B4-BE49-F238E27FC236}">
                      <a16:creationId xmlns:a16="http://schemas.microsoft.com/office/drawing/2014/main" id="{96DF8388-B768-421B-7D15-797CAB9C5D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50344" y="4033973"/>
                  <a:ext cx="2160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53" name="Gruppo 352">
                  <a:extLst>
                    <a:ext uri="{FF2B5EF4-FFF2-40B4-BE49-F238E27FC236}">
                      <a16:creationId xmlns:a16="http://schemas.microsoft.com/office/drawing/2014/main" id="{76366BCF-C448-3218-965B-16184C96C1D2}"/>
                    </a:ext>
                  </a:extLst>
                </p:cNvPr>
                <p:cNvGrpSpPr/>
                <p:nvPr/>
              </p:nvGrpSpPr>
              <p:grpSpPr>
                <a:xfrm>
                  <a:off x="8892938" y="4029237"/>
                  <a:ext cx="137667" cy="199010"/>
                  <a:chOff x="6868784" y="2598827"/>
                  <a:chExt cx="137667" cy="155773"/>
                </a:xfrm>
              </p:grpSpPr>
              <p:cxnSp>
                <p:nvCxnSpPr>
                  <p:cNvPr id="355" name="Connettore diritto 354">
                    <a:extLst>
                      <a:ext uri="{FF2B5EF4-FFF2-40B4-BE49-F238E27FC236}">
                        <a16:creationId xmlns:a16="http://schemas.microsoft.com/office/drawing/2014/main" id="{D50DB325-EDCC-F5E3-6BDC-77875D1D11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38598" y="2598827"/>
                    <a:ext cx="0" cy="108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6" name="Triangolo isoscele 355">
                    <a:extLst>
                      <a:ext uri="{FF2B5EF4-FFF2-40B4-BE49-F238E27FC236}">
                        <a16:creationId xmlns:a16="http://schemas.microsoft.com/office/drawing/2014/main" id="{D67F4491-6985-19D5-CF06-AB07F41E330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868784" y="2702340"/>
                    <a:ext cx="137667" cy="52260"/>
                  </a:xfrm>
                  <a:prstGeom prst="triangl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354" name="Connettore diritto 353">
                  <a:extLst>
                    <a:ext uri="{FF2B5EF4-FFF2-40B4-BE49-F238E27FC236}">
                      <a16:creationId xmlns:a16="http://schemas.microsoft.com/office/drawing/2014/main" id="{3DF3802A-39A4-1D1D-8C71-020E02655A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678401" y="4033973"/>
                  <a:ext cx="28800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9" name="CasellaDiTesto 448">
            <a:extLst>
              <a:ext uri="{FF2B5EF4-FFF2-40B4-BE49-F238E27FC236}">
                <a16:creationId xmlns:a16="http://schemas.microsoft.com/office/drawing/2014/main" id="{AB0584EB-A750-1842-6A30-8AF0D47F5AD4}"/>
              </a:ext>
            </a:extLst>
          </p:cNvPr>
          <p:cNvSpPr txBox="1"/>
          <p:nvPr/>
        </p:nvSpPr>
        <p:spPr>
          <a:xfrm>
            <a:off x="5942096" y="5170406"/>
            <a:ext cx="4465327" cy="11437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noProof="0" dirty="0"/>
              <a:t>4-bit weight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noProof="0" dirty="0"/>
              <a:t>1-bit sign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Integrator characteristic as Clipped ReLU</a:t>
            </a:r>
            <a:endParaRPr lang="en-GB" noProof="0" dirty="0"/>
          </a:p>
        </p:txBody>
      </p:sp>
      <p:pic>
        <p:nvPicPr>
          <p:cNvPr id="450" name="Immagine 449">
            <a:extLst>
              <a:ext uri="{FF2B5EF4-FFF2-40B4-BE49-F238E27FC236}">
                <a16:creationId xmlns:a16="http://schemas.microsoft.com/office/drawing/2014/main" id="{0A655AAC-D434-453E-DDFB-25609EF6C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35" y="4787762"/>
            <a:ext cx="2053429" cy="1756424"/>
          </a:xfrm>
          <a:prstGeom prst="rect">
            <a:avLst/>
          </a:prstGeom>
        </p:spPr>
      </p:pic>
      <p:sp>
        <p:nvSpPr>
          <p:cNvPr id="456" name="CasellaDiTesto 455">
            <a:extLst>
              <a:ext uri="{FF2B5EF4-FFF2-40B4-BE49-F238E27FC236}">
                <a16:creationId xmlns:a16="http://schemas.microsoft.com/office/drawing/2014/main" id="{0F948D99-77B6-939E-EC33-F87AECCD0A35}"/>
              </a:ext>
            </a:extLst>
          </p:cNvPr>
          <p:cNvSpPr txBox="1"/>
          <p:nvPr/>
        </p:nvSpPr>
        <p:spPr>
          <a:xfrm>
            <a:off x="8854309" y="2227545"/>
            <a:ext cx="883301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</a:t>
            </a:r>
            <a:r>
              <a:rPr lang="it-IT" sz="2400" baseline="-25000" dirty="0"/>
              <a:t>out,j</a:t>
            </a:r>
            <a:endParaRPr lang="en-GB" sz="2400" baseline="-25000" dirty="0"/>
          </a:p>
        </p:txBody>
      </p:sp>
      <p:pic>
        <p:nvPicPr>
          <p:cNvPr id="464" name="Immagine 463">
            <a:extLst>
              <a:ext uri="{FF2B5EF4-FFF2-40B4-BE49-F238E27FC236}">
                <a16:creationId xmlns:a16="http://schemas.microsoft.com/office/drawing/2014/main" id="{7D781696-2B5A-B1EC-0FD8-C060FB176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917" y="1622232"/>
            <a:ext cx="2264410" cy="1698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CasellaDiTesto 464">
                <a:extLst>
                  <a:ext uri="{FF2B5EF4-FFF2-40B4-BE49-F238E27FC236}">
                    <a16:creationId xmlns:a16="http://schemas.microsoft.com/office/drawing/2014/main" id="{BB4C69DF-C081-DDAF-4B2C-0E18265966B2}"/>
                  </a:ext>
                </a:extLst>
              </p:cNvPr>
              <p:cNvSpPr txBox="1"/>
              <p:nvPr/>
            </p:nvSpPr>
            <p:spPr>
              <a:xfrm>
                <a:off x="9919657" y="3486189"/>
                <a:ext cx="1982670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5" name="CasellaDiTesto 464">
                <a:extLst>
                  <a:ext uri="{FF2B5EF4-FFF2-40B4-BE49-F238E27FC236}">
                    <a16:creationId xmlns:a16="http://schemas.microsoft.com/office/drawing/2014/main" id="{BB4C69DF-C081-DDAF-4B2C-0E1826596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657" y="3486189"/>
                <a:ext cx="1982670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226A6B-13DA-FF07-3CA8-EE96AA72EEF3}"/>
              </a:ext>
            </a:extLst>
          </p:cNvPr>
          <p:cNvSpPr txBox="1"/>
          <p:nvPr/>
        </p:nvSpPr>
        <p:spPr>
          <a:xfrm>
            <a:off x="643605" y="811527"/>
            <a:ext cx="6106886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sz="2000" dirty="0"/>
              <a:t>Crossbar array of </a:t>
            </a:r>
            <a:r>
              <a:rPr lang="it-IT" sz="2000" b="1" dirty="0"/>
              <a:t>programmable switched capacitors.</a:t>
            </a:r>
          </a:p>
        </p:txBody>
      </p:sp>
    </p:spTree>
    <p:extLst>
      <p:ext uri="{BB962C8B-B14F-4D97-AF65-F5344CB8AC3E}">
        <p14:creationId xmlns:p14="http://schemas.microsoft.com/office/powerpoint/2010/main" val="282701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tangolo con angoli arrotondati 174">
            <a:extLst>
              <a:ext uri="{FF2B5EF4-FFF2-40B4-BE49-F238E27FC236}">
                <a16:creationId xmlns:a16="http://schemas.microsoft.com/office/drawing/2014/main" id="{C0EA19C7-3A3A-D5C5-7A82-7E40033152D8}"/>
              </a:ext>
            </a:extLst>
          </p:cNvPr>
          <p:cNvSpPr/>
          <p:nvPr/>
        </p:nvSpPr>
        <p:spPr>
          <a:xfrm>
            <a:off x="7633982" y="2019865"/>
            <a:ext cx="830509" cy="515482"/>
          </a:xfrm>
          <a:prstGeom prst="roundRect">
            <a:avLst/>
          </a:prstGeom>
          <a:solidFill>
            <a:srgbClr val="E8E8E8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</a:endParaRPr>
          </a:p>
        </p:txBody>
      </p:sp>
      <p:sp>
        <p:nvSpPr>
          <p:cNvPr id="167" name="Rettangolo con angoli arrotondati 166">
            <a:extLst>
              <a:ext uri="{FF2B5EF4-FFF2-40B4-BE49-F238E27FC236}">
                <a16:creationId xmlns:a16="http://schemas.microsoft.com/office/drawing/2014/main" id="{4B2CC3B7-5C1B-86F8-4476-22AB06B74280}"/>
              </a:ext>
            </a:extLst>
          </p:cNvPr>
          <p:cNvSpPr/>
          <p:nvPr/>
        </p:nvSpPr>
        <p:spPr>
          <a:xfrm>
            <a:off x="2382473" y="2114025"/>
            <a:ext cx="729843" cy="553673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0DAA59-54F3-2501-02D5-040623CB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MAC Operation</a:t>
            </a:r>
            <a:endParaRPr lang="en-GB" dirty="0"/>
          </a:p>
        </p:txBody>
      </p:sp>
      <p:pic>
        <p:nvPicPr>
          <p:cNvPr id="141" name="Immagine 140">
            <a:extLst>
              <a:ext uri="{FF2B5EF4-FFF2-40B4-BE49-F238E27FC236}">
                <a16:creationId xmlns:a16="http://schemas.microsoft.com/office/drawing/2014/main" id="{5E5924C2-3F65-CB00-91A3-377B7FDF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43" y="1304944"/>
            <a:ext cx="3549536" cy="2475943"/>
          </a:xfrm>
          <a:prstGeom prst="rect">
            <a:avLst/>
          </a:prstGeom>
        </p:spPr>
      </p:pic>
      <p:pic>
        <p:nvPicPr>
          <p:cNvPr id="142" name="Immagine 141">
            <a:extLst>
              <a:ext uri="{FF2B5EF4-FFF2-40B4-BE49-F238E27FC236}">
                <a16:creationId xmlns:a16="http://schemas.microsoft.com/office/drawing/2014/main" id="{0A839815-7569-D4A8-04AF-C77F7A7F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685" y="1353636"/>
            <a:ext cx="2763504" cy="2475943"/>
          </a:xfrm>
          <a:prstGeom prst="rect">
            <a:avLst/>
          </a:prstGeom>
        </p:spPr>
      </p:pic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96E42158-2718-8ED5-A28C-2E358CA97D55}"/>
              </a:ext>
            </a:extLst>
          </p:cNvPr>
          <p:cNvSpPr txBox="1"/>
          <p:nvPr/>
        </p:nvSpPr>
        <p:spPr>
          <a:xfrm>
            <a:off x="1402785" y="887296"/>
            <a:ext cx="2749803" cy="366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it-IT" sz="1600" b="1" noProof="0" dirty="0"/>
              <a:t>1. Charg</a:t>
            </a:r>
            <a:r>
              <a:rPr lang="it-IT" sz="1600" b="1" dirty="0" err="1"/>
              <a:t>ing</a:t>
            </a:r>
            <a:r>
              <a:rPr lang="it-IT" sz="1600" b="1" noProof="0" dirty="0"/>
              <a:t> (multiplication) </a:t>
            </a:r>
            <a:endParaRPr lang="en-GB" sz="1600" b="1" noProof="0" dirty="0"/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23ED455E-3734-5BD1-CBFB-48CF087354D4}"/>
              </a:ext>
            </a:extLst>
          </p:cNvPr>
          <p:cNvSpPr txBox="1"/>
          <p:nvPr/>
        </p:nvSpPr>
        <p:spPr>
          <a:xfrm>
            <a:off x="6096000" y="902271"/>
            <a:ext cx="4420827" cy="4026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it-IT" sz="1600" b="1" noProof="0" dirty="0"/>
              <a:t>2. Integration (accumulation + activation function)</a:t>
            </a:r>
            <a:endParaRPr lang="en-GB" sz="1600" b="1" noProof="0" dirty="0"/>
          </a:p>
        </p:txBody>
      </p:sp>
      <p:sp>
        <p:nvSpPr>
          <p:cNvPr id="147" name="Rettangolo 146">
            <a:extLst>
              <a:ext uri="{FF2B5EF4-FFF2-40B4-BE49-F238E27FC236}">
                <a16:creationId xmlns:a16="http://schemas.microsoft.com/office/drawing/2014/main" id="{F9DF16F9-ECAC-DA43-92EF-6F06302A9280}"/>
              </a:ext>
            </a:extLst>
          </p:cNvPr>
          <p:cNvSpPr/>
          <p:nvPr/>
        </p:nvSpPr>
        <p:spPr>
          <a:xfrm>
            <a:off x="10849020" y="4488208"/>
            <a:ext cx="352426" cy="715637"/>
          </a:xfrm>
          <a:prstGeom prst="rect">
            <a:avLst/>
          </a:prstGeom>
          <a:noFill/>
          <a:ln w="127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89A9314A-5478-5A80-AED8-2CBE87FCCE2C}"/>
              </a:ext>
            </a:extLst>
          </p:cNvPr>
          <p:cNvSpPr txBox="1"/>
          <p:nvPr/>
        </p:nvSpPr>
        <p:spPr>
          <a:xfrm>
            <a:off x="10608550" y="4102314"/>
            <a:ext cx="1019094" cy="4026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noProof="0" dirty="0">
                <a:solidFill>
                  <a:srgbClr val="7030A0"/>
                </a:solidFill>
              </a:rPr>
              <a:t>weight</a:t>
            </a:r>
            <a:endParaRPr lang="en-GB" noProof="0" dirty="0">
              <a:solidFill>
                <a:srgbClr val="7030A0"/>
              </a:solidFill>
            </a:endParaRPr>
          </a:p>
        </p:txBody>
      </p:sp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9B6CDBD0-9D4D-7C14-F9A5-0FDE617245BD}"/>
              </a:ext>
            </a:extLst>
          </p:cNvPr>
          <p:cNvGrpSpPr/>
          <p:nvPr/>
        </p:nvGrpSpPr>
        <p:grpSpPr>
          <a:xfrm>
            <a:off x="6643913" y="4102314"/>
            <a:ext cx="3131100" cy="1352183"/>
            <a:chOff x="6280373" y="4488847"/>
            <a:chExt cx="3131100" cy="1352183"/>
          </a:xfrm>
        </p:grpSpPr>
        <p:sp>
          <p:nvSpPr>
            <p:cNvPr id="170" name="Rettangolo con angoli arrotondati 169">
              <a:extLst>
                <a:ext uri="{FF2B5EF4-FFF2-40B4-BE49-F238E27FC236}">
                  <a16:creationId xmlns:a16="http://schemas.microsoft.com/office/drawing/2014/main" id="{A16D781F-1AFE-BC23-5030-9396AF5A3754}"/>
                </a:ext>
              </a:extLst>
            </p:cNvPr>
            <p:cNvSpPr/>
            <p:nvPr/>
          </p:nvSpPr>
          <p:spPr>
            <a:xfrm>
              <a:off x="6280373" y="4488847"/>
              <a:ext cx="3131100" cy="1352183"/>
            </a:xfrm>
            <a:prstGeom prst="roundRect">
              <a:avLst>
                <a:gd name="adj" fmla="val 9222"/>
              </a:avLst>
            </a:prstGeom>
            <a:solidFill>
              <a:srgbClr val="E8E8E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1" name="Immagine 150">
              <a:extLst>
                <a:ext uri="{FF2B5EF4-FFF2-40B4-BE49-F238E27FC236}">
                  <a16:creationId xmlns:a16="http://schemas.microsoft.com/office/drawing/2014/main" id="{703E48F5-95B3-8C0B-A6D0-375D680F0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4264" y="4559662"/>
              <a:ext cx="2958256" cy="1128357"/>
            </a:xfrm>
            <a:prstGeom prst="rect">
              <a:avLst/>
            </a:prstGeom>
          </p:spPr>
        </p:pic>
      </p:grpSp>
      <p:cxnSp>
        <p:nvCxnSpPr>
          <p:cNvPr id="161" name="Connettore 2 160">
            <a:extLst>
              <a:ext uri="{FF2B5EF4-FFF2-40B4-BE49-F238E27FC236}">
                <a16:creationId xmlns:a16="http://schemas.microsoft.com/office/drawing/2014/main" id="{49356BE1-61A3-E4C2-9088-EF89CB01B7A5}"/>
              </a:ext>
            </a:extLst>
          </p:cNvPr>
          <p:cNvCxnSpPr>
            <a:cxnSpLocks/>
          </p:cNvCxnSpPr>
          <p:nvPr/>
        </p:nvCxnSpPr>
        <p:spPr>
          <a:xfrm>
            <a:off x="9130433" y="5020695"/>
            <a:ext cx="79995" cy="450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D7DAC076-87E3-7C14-062C-19367CEC7BBB}"/>
                  </a:ext>
                </a:extLst>
              </p:cNvPr>
              <p:cNvSpPr txBox="1"/>
              <p:nvPr/>
            </p:nvSpPr>
            <p:spPr>
              <a:xfrm>
                <a:off x="9800180" y="4504440"/>
                <a:ext cx="1982670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it-I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it-IT" b="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D7DAC076-87E3-7C14-062C-19367CEC7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180" y="4504440"/>
                <a:ext cx="1982670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Gruppo 170">
            <a:extLst>
              <a:ext uri="{FF2B5EF4-FFF2-40B4-BE49-F238E27FC236}">
                <a16:creationId xmlns:a16="http://schemas.microsoft.com/office/drawing/2014/main" id="{EC9FA350-52AE-C45D-8A12-E9F4442A70B4}"/>
              </a:ext>
            </a:extLst>
          </p:cNvPr>
          <p:cNvGrpSpPr/>
          <p:nvPr/>
        </p:nvGrpSpPr>
        <p:grpSpPr>
          <a:xfrm>
            <a:off x="1162060" y="4150237"/>
            <a:ext cx="3231254" cy="1393112"/>
            <a:chOff x="1378986" y="4461849"/>
            <a:chExt cx="3231254" cy="1393112"/>
          </a:xfrm>
        </p:grpSpPr>
        <p:sp>
          <p:nvSpPr>
            <p:cNvPr id="166" name="Rettangolo con angoli arrotondati 165">
              <a:extLst>
                <a:ext uri="{FF2B5EF4-FFF2-40B4-BE49-F238E27FC236}">
                  <a16:creationId xmlns:a16="http://schemas.microsoft.com/office/drawing/2014/main" id="{D096CDB7-8417-1407-ED64-9632EB9ACD3D}"/>
                </a:ext>
              </a:extLst>
            </p:cNvPr>
            <p:cNvSpPr/>
            <p:nvPr/>
          </p:nvSpPr>
          <p:spPr>
            <a:xfrm>
              <a:off x="1427681" y="4502778"/>
              <a:ext cx="3160666" cy="1352183"/>
            </a:xfrm>
            <a:prstGeom prst="roundRect">
              <a:avLst>
                <a:gd name="adj" fmla="val 9222"/>
              </a:avLst>
            </a:prstGeom>
            <a:solidFill>
              <a:srgbClr val="E8E8E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8" name="Immagine 167">
              <a:extLst>
                <a:ext uri="{FF2B5EF4-FFF2-40B4-BE49-F238E27FC236}">
                  <a16:creationId xmlns:a16="http://schemas.microsoft.com/office/drawing/2014/main" id="{2729BE74-904D-55B6-0D24-906C04B9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8986" y="4461849"/>
              <a:ext cx="3231254" cy="1316959"/>
            </a:xfrm>
            <a:prstGeom prst="rect">
              <a:avLst/>
            </a:prstGeom>
          </p:spPr>
        </p:pic>
      </p:grpSp>
      <p:sp>
        <p:nvSpPr>
          <p:cNvPr id="169" name="Triangolo isoscele 168">
            <a:extLst>
              <a:ext uri="{FF2B5EF4-FFF2-40B4-BE49-F238E27FC236}">
                <a16:creationId xmlns:a16="http://schemas.microsoft.com/office/drawing/2014/main" id="{BFD7FC7A-9BF1-05F5-45CB-D26B7AF4694E}"/>
              </a:ext>
            </a:extLst>
          </p:cNvPr>
          <p:cNvSpPr/>
          <p:nvPr/>
        </p:nvSpPr>
        <p:spPr>
          <a:xfrm>
            <a:off x="2539078" y="2515881"/>
            <a:ext cx="296401" cy="1674422"/>
          </a:xfrm>
          <a:prstGeom prst="triangle">
            <a:avLst>
              <a:gd name="adj" fmla="val 40134"/>
            </a:avLst>
          </a:prstGeom>
          <a:solidFill>
            <a:srgbClr val="E8E8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9" name="Immagine 158">
            <a:extLst>
              <a:ext uri="{FF2B5EF4-FFF2-40B4-BE49-F238E27FC236}">
                <a16:creationId xmlns:a16="http://schemas.microsoft.com/office/drawing/2014/main" id="{6DD51C7D-85AB-5B30-B93F-27D6E8F16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995" y="5467196"/>
            <a:ext cx="1456751" cy="1092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4" name="Triangolo isoscele 173">
            <a:extLst>
              <a:ext uri="{FF2B5EF4-FFF2-40B4-BE49-F238E27FC236}">
                <a16:creationId xmlns:a16="http://schemas.microsoft.com/office/drawing/2014/main" id="{9D6F15D3-9AF8-145C-06CB-6BDFE9946D60}"/>
              </a:ext>
            </a:extLst>
          </p:cNvPr>
          <p:cNvSpPr/>
          <p:nvPr/>
        </p:nvSpPr>
        <p:spPr>
          <a:xfrm>
            <a:off x="7768454" y="2358056"/>
            <a:ext cx="296401" cy="1744258"/>
          </a:xfrm>
          <a:prstGeom prst="triangle">
            <a:avLst>
              <a:gd name="adj" fmla="val 40134"/>
            </a:avLst>
          </a:prstGeom>
          <a:solidFill>
            <a:srgbClr val="E8E8E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CB17A47C-C11C-7FD4-FCD7-95B6D855ECDB}"/>
              </a:ext>
            </a:extLst>
          </p:cNvPr>
          <p:cNvSpPr txBox="1"/>
          <p:nvPr/>
        </p:nvSpPr>
        <p:spPr>
          <a:xfrm>
            <a:off x="6916244" y="5828812"/>
            <a:ext cx="1456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Clipped ReLU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47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o 58">
            <a:extLst>
              <a:ext uri="{FF2B5EF4-FFF2-40B4-BE49-F238E27FC236}">
                <a16:creationId xmlns:a16="http://schemas.microsoft.com/office/drawing/2014/main" id="{8DBA84B9-D41A-D4C2-1257-E9099492237B}"/>
              </a:ext>
            </a:extLst>
          </p:cNvPr>
          <p:cNvGrpSpPr/>
          <p:nvPr/>
        </p:nvGrpSpPr>
        <p:grpSpPr>
          <a:xfrm>
            <a:off x="4288846" y="4856492"/>
            <a:ext cx="2304240" cy="1898245"/>
            <a:chOff x="5114322" y="4861698"/>
            <a:chExt cx="2304240" cy="1898245"/>
          </a:xfrm>
        </p:grpSpPr>
        <p:pic>
          <p:nvPicPr>
            <p:cNvPr id="56" name="Picture 4" descr="Teledyne LeCroy - WaveSurfer 4000HD Series Oscilloscopes LP from RS">
              <a:extLst>
                <a:ext uri="{FF2B5EF4-FFF2-40B4-BE49-F238E27FC236}">
                  <a16:creationId xmlns:a16="http://schemas.microsoft.com/office/drawing/2014/main" id="{3B69E079-A1BC-4577-8938-85B446E6D9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20"/>
            <a:stretch/>
          </p:blipFill>
          <p:spPr bwMode="auto">
            <a:xfrm>
              <a:off x="5114322" y="4861698"/>
              <a:ext cx="2304240" cy="1898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Immagine 56" descr="Immagine che contiene schermata, testo, Software multimediale, Software per la grafica&#10;&#10;Descrizione generata automaticamente">
              <a:extLst>
                <a:ext uri="{FF2B5EF4-FFF2-40B4-BE49-F238E27FC236}">
                  <a16:creationId xmlns:a16="http://schemas.microsoft.com/office/drawing/2014/main" id="{429E7CA5-0454-5E18-A26C-E8A50D3AE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781" y="5042222"/>
              <a:ext cx="1653670" cy="983496"/>
            </a:xfrm>
            <a:prstGeom prst="rect">
              <a:avLst/>
            </a:prstGeom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1BBFAAD-7B9B-21D8-2DE2-0B57C480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Setup for ASIC Characterization</a:t>
            </a:r>
            <a:endParaRPr lang="en-GB" dirty="0"/>
          </a:p>
        </p:txBody>
      </p:sp>
      <p:pic>
        <p:nvPicPr>
          <p:cNvPr id="3" name="Immagine 2" descr="Immagine che contiene elettronica, Ingegneria elettronica, Componente elettrico, Componente di circuito&#10;&#10;Descrizione generata automaticamente">
            <a:extLst>
              <a:ext uri="{FF2B5EF4-FFF2-40B4-BE49-F238E27FC236}">
                <a16:creationId xmlns:a16="http://schemas.microsoft.com/office/drawing/2014/main" id="{848A7568-CC71-3BDC-F7B0-F4194A94C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2936" r="9035" b="3486"/>
          <a:stretch/>
        </p:blipFill>
        <p:spPr>
          <a:xfrm>
            <a:off x="4328066" y="953904"/>
            <a:ext cx="5099904" cy="383621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Elemento grafico 3" descr="USB contorno">
            <a:extLst>
              <a:ext uri="{FF2B5EF4-FFF2-40B4-BE49-F238E27FC236}">
                <a16:creationId xmlns:a16="http://schemas.microsoft.com/office/drawing/2014/main" id="{9AD841CB-1FF5-7604-BA4F-4A9955F62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960700" y="1055998"/>
            <a:ext cx="1039333" cy="1058146"/>
          </a:xfrm>
          <a:prstGeom prst="rect">
            <a:avLst/>
          </a:prstGeom>
        </p:spPr>
      </p:pic>
      <p:pic>
        <p:nvPicPr>
          <p:cNvPr id="5" name="Elemento grafico 4" descr="Monitor contorno">
            <a:extLst>
              <a:ext uri="{FF2B5EF4-FFF2-40B4-BE49-F238E27FC236}">
                <a16:creationId xmlns:a16="http://schemas.microsoft.com/office/drawing/2014/main" id="{2CF023DA-8B05-2AC8-1BB6-BB3D5702C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6371" y="915432"/>
            <a:ext cx="1167510" cy="11675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742204-88C1-363D-ACA2-AA3AC7CF8C20}"/>
              </a:ext>
            </a:extLst>
          </p:cNvPr>
          <p:cNvSpPr txBox="1"/>
          <p:nvPr/>
        </p:nvSpPr>
        <p:spPr>
          <a:xfrm>
            <a:off x="5177716" y="962184"/>
            <a:ext cx="238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Microcontroller Board</a:t>
            </a:r>
            <a:endParaRPr lang="en-GB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425639-B9CA-C19E-3E6E-F2DBF72B011E}"/>
              </a:ext>
            </a:extLst>
          </p:cNvPr>
          <p:cNvSpPr txBox="1"/>
          <p:nvPr/>
        </p:nvSpPr>
        <p:spPr>
          <a:xfrm>
            <a:off x="4396727" y="1505062"/>
            <a:ext cx="16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Carrier Board</a:t>
            </a:r>
            <a:endParaRPr lang="en-GB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54A7CA-31DB-AC97-A29C-74B40BEC78EC}"/>
              </a:ext>
            </a:extLst>
          </p:cNvPr>
          <p:cNvSpPr txBox="1"/>
          <p:nvPr/>
        </p:nvSpPr>
        <p:spPr>
          <a:xfrm>
            <a:off x="7766950" y="4283110"/>
            <a:ext cx="16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Mother Board</a:t>
            </a:r>
            <a:endParaRPr lang="en-GB" b="1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D11D244-FE2D-6175-2D56-0136D3115E88}"/>
              </a:ext>
            </a:extLst>
          </p:cNvPr>
          <p:cNvCxnSpPr>
            <a:cxnSpLocks/>
          </p:cNvCxnSpPr>
          <p:nvPr/>
        </p:nvCxnSpPr>
        <p:spPr>
          <a:xfrm>
            <a:off x="6239214" y="1281073"/>
            <a:ext cx="167780" cy="21811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8CA26AA0-ADF0-8BF6-C0AC-576BE266E62B}"/>
              </a:ext>
            </a:extLst>
          </p:cNvPr>
          <p:cNvCxnSpPr>
            <a:cxnSpLocks/>
          </p:cNvCxnSpPr>
          <p:nvPr/>
        </p:nvCxnSpPr>
        <p:spPr>
          <a:xfrm>
            <a:off x="4957893" y="1853037"/>
            <a:ext cx="181471" cy="42888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AB03F4C-E941-1A9F-3011-DF6CE821C404}"/>
              </a:ext>
            </a:extLst>
          </p:cNvPr>
          <p:cNvCxnSpPr>
            <a:cxnSpLocks/>
          </p:cNvCxnSpPr>
          <p:nvPr/>
        </p:nvCxnSpPr>
        <p:spPr>
          <a:xfrm flipH="1" flipV="1">
            <a:off x="7853525" y="3885795"/>
            <a:ext cx="251670" cy="45603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CCB95C3-2B47-CABD-2602-5DB8B4258DD4}"/>
              </a:ext>
            </a:extLst>
          </p:cNvPr>
          <p:cNvSpPr txBox="1"/>
          <p:nvPr/>
        </p:nvSpPr>
        <p:spPr>
          <a:xfrm>
            <a:off x="4865567" y="4172418"/>
            <a:ext cx="43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X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C08CF6-6C0E-0DBD-2EF2-6886775772D1}"/>
              </a:ext>
            </a:extLst>
          </p:cNvPr>
          <p:cNvSpPr txBox="1"/>
          <p:nvPr/>
        </p:nvSpPr>
        <p:spPr>
          <a:xfrm>
            <a:off x="5188939" y="4366600"/>
            <a:ext cx="436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Y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26520E3-9BFA-03A2-F26A-8C440F24DAB0}"/>
              </a:ext>
            </a:extLst>
          </p:cNvPr>
          <p:cNvSpPr/>
          <p:nvPr/>
        </p:nvSpPr>
        <p:spPr>
          <a:xfrm>
            <a:off x="5073773" y="2485935"/>
            <a:ext cx="633696" cy="40774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Immagine 33" descr="Immagine che contiene elettronica, Componente elettrico, circuito, Componente di circuito&#10;&#10;Descrizione generata automaticamente">
            <a:extLst>
              <a:ext uri="{FF2B5EF4-FFF2-40B4-BE49-F238E27FC236}">
                <a16:creationId xmlns:a16="http://schemas.microsoft.com/office/drawing/2014/main" id="{A1643A16-C1EB-6B4F-C39D-510F4D3DFC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9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1" b="5107"/>
          <a:stretch/>
        </p:blipFill>
        <p:spPr>
          <a:xfrm rot="16200000">
            <a:off x="555083" y="2306515"/>
            <a:ext cx="4509024" cy="2212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2C7D486-D144-ED66-D1C6-A4A5959860AD}"/>
              </a:ext>
            </a:extLst>
          </p:cNvPr>
          <p:cNvSpPr txBox="1"/>
          <p:nvPr/>
        </p:nvSpPr>
        <p:spPr>
          <a:xfrm>
            <a:off x="2253826" y="2188733"/>
            <a:ext cx="1111537" cy="510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it-IT" sz="2400" b="1" noProof="0" dirty="0"/>
              <a:t>Layer 1</a:t>
            </a:r>
            <a:endParaRPr lang="en-GB" sz="2400" b="1" noProof="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9407846-EEA0-4A1F-7144-D526A483D252}"/>
              </a:ext>
            </a:extLst>
          </p:cNvPr>
          <p:cNvSpPr txBox="1"/>
          <p:nvPr/>
        </p:nvSpPr>
        <p:spPr>
          <a:xfrm>
            <a:off x="2218710" y="4390532"/>
            <a:ext cx="1111537" cy="51089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it-IT" sz="2400" b="1" noProof="0" dirty="0"/>
              <a:t>Layer 2</a:t>
            </a:r>
            <a:endParaRPr lang="en-GB" sz="2400" b="1" noProof="0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16C4381-1189-F0E5-1D24-A56E7989D851}"/>
              </a:ext>
            </a:extLst>
          </p:cNvPr>
          <p:cNvSpPr txBox="1"/>
          <p:nvPr/>
        </p:nvSpPr>
        <p:spPr>
          <a:xfrm>
            <a:off x="3448000" y="4545530"/>
            <a:ext cx="429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noProof="0" dirty="0"/>
              <a:t>3</a:t>
            </a:r>
            <a:endParaRPr lang="en-GB" sz="2400" dirty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84433D05-CBBF-F57B-5F18-61E028A271BF}"/>
              </a:ext>
            </a:extLst>
          </p:cNvPr>
          <p:cNvSpPr/>
          <p:nvPr/>
        </p:nvSpPr>
        <p:spPr>
          <a:xfrm>
            <a:off x="2045146" y="5112968"/>
            <a:ext cx="1414396" cy="30509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A78385C4-E73F-D173-B7BE-0F5D46AEB116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1585194" y="5265513"/>
            <a:ext cx="459952" cy="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A2F8FEC-3013-F40E-5AB6-9CFB6D1B2130}"/>
              </a:ext>
            </a:extLst>
          </p:cNvPr>
          <p:cNvSpPr txBox="1"/>
          <p:nvPr/>
        </p:nvSpPr>
        <p:spPr>
          <a:xfrm>
            <a:off x="415000" y="5058681"/>
            <a:ext cx="1414396" cy="39120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noProof="0" dirty="0"/>
              <a:t>Digital (SPI)</a:t>
            </a:r>
            <a:endParaRPr lang="en-GB" noProof="0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1E18FB49-5FE3-C6F9-6D2C-3D4D28E76796}"/>
              </a:ext>
            </a:extLst>
          </p:cNvPr>
          <p:cNvSpPr/>
          <p:nvPr/>
        </p:nvSpPr>
        <p:spPr>
          <a:xfrm>
            <a:off x="1912429" y="3992400"/>
            <a:ext cx="1554257" cy="281981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26F9289E-F900-D902-030E-2408C19D7395}"/>
              </a:ext>
            </a:extLst>
          </p:cNvPr>
          <p:cNvCxnSpPr>
            <a:cxnSpLocks/>
          </p:cNvCxnSpPr>
          <p:nvPr/>
        </p:nvCxnSpPr>
        <p:spPr>
          <a:xfrm flipH="1">
            <a:off x="1585194" y="4133391"/>
            <a:ext cx="324000" cy="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32125DD-DFB9-5FA9-08E7-68E4CC4DEA2E}"/>
              </a:ext>
            </a:extLst>
          </p:cNvPr>
          <p:cNvSpPr txBox="1"/>
          <p:nvPr/>
        </p:nvSpPr>
        <p:spPr>
          <a:xfrm>
            <a:off x="440167" y="3937789"/>
            <a:ext cx="1414396" cy="39120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noProof="0" dirty="0"/>
              <a:t>Integrators</a:t>
            </a:r>
            <a:endParaRPr lang="en-GB" noProof="0" dirty="0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034FC1A-984E-ED9C-3682-8376BDDB9092}"/>
              </a:ext>
            </a:extLst>
          </p:cNvPr>
          <p:cNvSpPr txBox="1"/>
          <p:nvPr/>
        </p:nvSpPr>
        <p:spPr>
          <a:xfrm>
            <a:off x="569151" y="769360"/>
            <a:ext cx="2897535" cy="4195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it-IT" b="1" noProof="0" dirty="0"/>
              <a:t>CMOS 0.35 µm, </a:t>
            </a:r>
            <a:r>
              <a:rPr lang="it-IT" b="1" dirty="0"/>
              <a:t>24 mm</a:t>
            </a:r>
            <a:r>
              <a:rPr lang="it-IT" b="1" baseline="30000" dirty="0"/>
              <a:t>2</a:t>
            </a:r>
            <a:endParaRPr lang="en-GB" b="1" baseline="30000" noProof="0" dirty="0"/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C5099C99-128F-BEE3-9D34-2E95BAF71C6C}"/>
              </a:ext>
            </a:extLst>
          </p:cNvPr>
          <p:cNvGrpSpPr/>
          <p:nvPr/>
        </p:nvGrpSpPr>
        <p:grpSpPr>
          <a:xfrm>
            <a:off x="5142582" y="3070708"/>
            <a:ext cx="288610" cy="1869544"/>
            <a:chOff x="5229034" y="3052765"/>
            <a:chExt cx="579199" cy="1869545"/>
          </a:xfrm>
        </p:grpSpPr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250ED4E0-5785-C0B1-8705-01D2CD36DEAF}"/>
                </a:ext>
              </a:extLst>
            </p:cNvPr>
            <p:cNvCxnSpPr>
              <a:cxnSpLocks/>
            </p:cNvCxnSpPr>
            <p:nvPr/>
          </p:nvCxnSpPr>
          <p:spPr>
            <a:xfrm>
              <a:off x="5229034" y="3052765"/>
              <a:ext cx="0" cy="186954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diritto 65">
              <a:extLst>
                <a:ext uri="{FF2B5EF4-FFF2-40B4-BE49-F238E27FC236}">
                  <a16:creationId xmlns:a16="http://schemas.microsoft.com/office/drawing/2014/main" id="{15A087BA-A4D8-BF37-9EE6-7A1C8754A92B}"/>
                </a:ext>
              </a:extLst>
            </p:cNvPr>
            <p:cNvCxnSpPr>
              <a:cxnSpLocks/>
            </p:cNvCxnSpPr>
            <p:nvPr/>
          </p:nvCxnSpPr>
          <p:spPr>
            <a:xfrm>
              <a:off x="5229034" y="3060385"/>
              <a:ext cx="57919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E9D8B46E-E975-F0CE-AF23-12E80DCB35D8}"/>
              </a:ext>
            </a:extLst>
          </p:cNvPr>
          <p:cNvGrpSpPr/>
          <p:nvPr/>
        </p:nvGrpSpPr>
        <p:grpSpPr>
          <a:xfrm>
            <a:off x="5482055" y="3248701"/>
            <a:ext cx="45719" cy="1701905"/>
            <a:chOff x="5582844" y="3220405"/>
            <a:chExt cx="387831" cy="1701905"/>
          </a:xfrm>
        </p:grpSpPr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256E473E-11B7-8A36-6D44-221BF2A7F2A6}"/>
                </a:ext>
              </a:extLst>
            </p:cNvPr>
            <p:cNvCxnSpPr>
              <a:cxnSpLocks/>
            </p:cNvCxnSpPr>
            <p:nvPr/>
          </p:nvCxnSpPr>
          <p:spPr>
            <a:xfrm>
              <a:off x="5592370" y="3220405"/>
              <a:ext cx="0" cy="170190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C61337F9-D391-4635-5E68-8A92D56473D4}"/>
                </a:ext>
              </a:extLst>
            </p:cNvPr>
            <p:cNvCxnSpPr>
              <a:cxnSpLocks/>
            </p:cNvCxnSpPr>
            <p:nvPr/>
          </p:nvCxnSpPr>
          <p:spPr>
            <a:xfrm>
              <a:off x="5582844" y="3220405"/>
              <a:ext cx="38783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2AE5B85C-0A5B-9A97-D1EB-54490B6ADFA4}"/>
              </a:ext>
            </a:extLst>
          </p:cNvPr>
          <p:cNvSpPr txBox="1"/>
          <p:nvPr/>
        </p:nvSpPr>
        <p:spPr>
          <a:xfrm>
            <a:off x="9829129" y="4233748"/>
            <a:ext cx="2304240" cy="11843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l"/>
            <a:r>
              <a:rPr lang="it-IT" noProof="0" dirty="0"/>
              <a:t>Graphic interface:</a:t>
            </a:r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noProof="0" dirty="0"/>
              <a:t>ASIC programming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noProof="0" dirty="0" err="1"/>
              <a:t>nputs</a:t>
            </a:r>
            <a:r>
              <a:rPr lang="it-IT" noProof="0" dirty="0"/>
              <a:t> delivery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D</a:t>
            </a:r>
            <a:r>
              <a:rPr lang="it-IT" noProof="0" dirty="0" err="1"/>
              <a:t>ata</a:t>
            </a:r>
            <a:r>
              <a:rPr lang="it-IT" noProof="0" dirty="0"/>
              <a:t> acquisition </a:t>
            </a:r>
            <a:endParaRPr lang="en-GB" noProof="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1EC3763-8FF5-04AC-C8F4-B5F63D821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6378" y="2173802"/>
            <a:ext cx="2237037" cy="18436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F3DE6F1-6185-2AEF-9FA5-7E943FCD7EA0}"/>
              </a:ext>
            </a:extLst>
          </p:cNvPr>
          <p:cNvCxnSpPr>
            <a:cxnSpLocks/>
          </p:cNvCxnSpPr>
          <p:nvPr/>
        </p:nvCxnSpPr>
        <p:spPr>
          <a:xfrm flipH="1">
            <a:off x="9776378" y="1686187"/>
            <a:ext cx="500136" cy="47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BE1F314-744F-AF20-815B-2F92A968A2A3}"/>
              </a:ext>
            </a:extLst>
          </p:cNvPr>
          <p:cNvCxnSpPr>
            <a:cxnSpLocks/>
          </p:cNvCxnSpPr>
          <p:nvPr/>
        </p:nvCxnSpPr>
        <p:spPr>
          <a:xfrm>
            <a:off x="11107024" y="1686187"/>
            <a:ext cx="906391" cy="477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7988FC25-437F-806E-BE8E-1978E4A43294}"/>
              </a:ext>
            </a:extLst>
          </p:cNvPr>
          <p:cNvGrpSpPr/>
          <p:nvPr/>
        </p:nvGrpSpPr>
        <p:grpSpPr>
          <a:xfrm>
            <a:off x="4491864" y="2280440"/>
            <a:ext cx="387831" cy="2679691"/>
            <a:chOff x="5582844" y="3220405"/>
            <a:chExt cx="387831" cy="1701905"/>
          </a:xfrm>
        </p:grpSpPr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F6C4A856-7F71-48FC-6358-D76E344BB5DB}"/>
                </a:ext>
              </a:extLst>
            </p:cNvPr>
            <p:cNvCxnSpPr>
              <a:cxnSpLocks/>
            </p:cNvCxnSpPr>
            <p:nvPr/>
          </p:nvCxnSpPr>
          <p:spPr>
            <a:xfrm>
              <a:off x="5592370" y="3220405"/>
              <a:ext cx="0" cy="170190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8708D516-D8F6-97F0-BE33-EC8F73B89211}"/>
                </a:ext>
              </a:extLst>
            </p:cNvPr>
            <p:cNvCxnSpPr>
              <a:cxnSpLocks/>
            </p:cNvCxnSpPr>
            <p:nvPr/>
          </p:nvCxnSpPr>
          <p:spPr>
            <a:xfrm>
              <a:off x="5582844" y="3220405"/>
              <a:ext cx="38783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56817C0-F508-6277-AF78-C21201500575}"/>
              </a:ext>
            </a:extLst>
          </p:cNvPr>
          <p:cNvSpPr txBox="1"/>
          <p:nvPr/>
        </p:nvSpPr>
        <p:spPr>
          <a:xfrm>
            <a:off x="4450828" y="3377893"/>
            <a:ext cx="70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Inner nodes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9EBFE31-22D9-D8D3-1EE5-E72DC2AFF500}"/>
              </a:ext>
            </a:extLst>
          </p:cNvPr>
          <p:cNvCxnSpPr>
            <a:cxnSpLocks/>
          </p:cNvCxnSpPr>
          <p:nvPr/>
        </p:nvCxnSpPr>
        <p:spPr>
          <a:xfrm flipH="1">
            <a:off x="3915999" y="2681420"/>
            <a:ext cx="116616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02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0839A-57C1-7347-28DC-C4537F1D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Chip-based Model for Training</a:t>
            </a:r>
            <a:endParaRPr lang="en-GB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F6BD5C-C438-1822-85E2-9C06C85C74FD}"/>
              </a:ext>
            </a:extLst>
          </p:cNvPr>
          <p:cNvSpPr txBox="1"/>
          <p:nvPr/>
        </p:nvSpPr>
        <p:spPr>
          <a:xfrm>
            <a:off x="647603" y="821708"/>
            <a:ext cx="1053943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Network </a:t>
            </a:r>
            <a:r>
              <a:rPr lang="it-IT" sz="2000" b="1" dirty="0"/>
              <a:t>Training</a:t>
            </a:r>
            <a:r>
              <a:rPr lang="it-IT" sz="2000" dirty="0"/>
              <a:t> (Matlab) </a:t>
            </a:r>
            <a:r>
              <a:rPr lang="it-IT" sz="2000" dirty="0">
                <a:sym typeface="Wingdings" panose="05000000000000000000" pitchFamily="2" charset="2"/>
              </a:rPr>
              <a:t> </a:t>
            </a:r>
            <a:r>
              <a:rPr lang="it-IT" sz="2000" dirty="0"/>
              <a:t>Accurate </a:t>
            </a:r>
            <a:r>
              <a:rPr lang="it-IT" sz="2000" b="1" u="sng" dirty="0"/>
              <a:t>model of the electrical neuron</a:t>
            </a:r>
            <a:r>
              <a:rPr lang="it-IT" sz="2000" b="1" dirty="0"/>
              <a:t> </a:t>
            </a:r>
            <a:r>
              <a:rPr lang="it-IT" sz="2000" dirty="0"/>
              <a:t>including </a:t>
            </a:r>
            <a:r>
              <a:rPr lang="it-IT" sz="2000" dirty="0">
                <a:solidFill>
                  <a:srgbClr val="FF0000"/>
                </a:solidFill>
              </a:rPr>
              <a:t>non-idealities.</a:t>
            </a:r>
            <a:r>
              <a:rPr lang="it-IT" sz="2000" b="1" dirty="0"/>
              <a:t> </a:t>
            </a:r>
            <a:endParaRPr lang="it-IT" sz="2000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289FB48-0932-CF9D-2A72-8A6F58DCCD88}"/>
              </a:ext>
            </a:extLst>
          </p:cNvPr>
          <p:cNvCxnSpPr>
            <a:cxnSpLocks/>
          </p:cNvCxnSpPr>
          <p:nvPr/>
        </p:nvCxnSpPr>
        <p:spPr>
          <a:xfrm>
            <a:off x="5889093" y="1268863"/>
            <a:ext cx="0" cy="4375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2DAB16B-F3DB-3705-8D50-9D19E60083EC}"/>
              </a:ext>
            </a:extLst>
          </p:cNvPr>
          <p:cNvCxnSpPr>
            <a:cxnSpLocks/>
          </p:cNvCxnSpPr>
          <p:nvPr/>
        </p:nvCxnSpPr>
        <p:spPr>
          <a:xfrm flipH="1" flipV="1">
            <a:off x="3361318" y="1706381"/>
            <a:ext cx="511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1A61911-639E-4587-EC11-42759B72AB1D}"/>
              </a:ext>
            </a:extLst>
          </p:cNvPr>
          <p:cNvCxnSpPr/>
          <p:nvPr/>
        </p:nvCxnSpPr>
        <p:spPr>
          <a:xfrm>
            <a:off x="3361318" y="1706381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5E67D8D0-A104-374F-9E00-5184D58B2EFC}"/>
              </a:ext>
            </a:extLst>
          </p:cNvPr>
          <p:cNvCxnSpPr/>
          <p:nvPr/>
        </p:nvCxnSpPr>
        <p:spPr>
          <a:xfrm>
            <a:off x="8481310" y="1699040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A4C4BA5-1AD8-1DE7-286C-ED9E4462086E}"/>
              </a:ext>
            </a:extLst>
          </p:cNvPr>
          <p:cNvGrpSpPr/>
          <p:nvPr/>
        </p:nvGrpSpPr>
        <p:grpSpPr>
          <a:xfrm>
            <a:off x="6590320" y="2022941"/>
            <a:ext cx="4638658" cy="1561191"/>
            <a:chOff x="6621722" y="1985780"/>
            <a:chExt cx="4638658" cy="1561191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B0FF9857-EB82-0D37-FA67-DE6D0E6AD53D}"/>
                </a:ext>
              </a:extLst>
            </p:cNvPr>
            <p:cNvSpPr/>
            <p:nvPr/>
          </p:nvSpPr>
          <p:spPr>
            <a:xfrm>
              <a:off x="6621722" y="1985780"/>
              <a:ext cx="4638658" cy="156119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u="sng" dirty="0">
                  <a:solidFill>
                    <a:schemeClr val="accent6">
                      <a:lumMod val="75000"/>
                    </a:schemeClr>
                  </a:solidFill>
                </a:rPr>
                <a:t>Model V2</a:t>
              </a:r>
            </a:p>
            <a:p>
              <a:endParaRPr lang="it-IT" sz="14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it-IT" sz="1800" dirty="0">
                  <a:solidFill>
                    <a:schemeClr val="tx1"/>
                  </a:solidFill>
                </a:rPr>
                <a:t>Integrators offset</a:t>
              </a:r>
            </a:p>
            <a:p>
              <a:pPr marL="285750" indent="-285750">
                <a:buFontTx/>
                <a:buChar char="-"/>
              </a:pPr>
              <a:r>
                <a:rPr lang="it-IT" sz="1800" dirty="0" err="1">
                  <a:solidFill>
                    <a:schemeClr val="tx1"/>
                  </a:solidFill>
                </a:rPr>
                <a:t>Injected</a:t>
              </a:r>
              <a:r>
                <a:rPr lang="it-IT" sz="1800" dirty="0">
                  <a:solidFill>
                    <a:schemeClr val="tx1"/>
                  </a:solidFill>
                </a:rPr>
                <a:t> charges</a:t>
              </a:r>
            </a:p>
            <a:p>
              <a:pPr marL="285750" indent="-285750">
                <a:buFontTx/>
                <a:buChar char="-"/>
              </a:pPr>
              <a:r>
                <a:rPr lang="it-IT" sz="1800" dirty="0">
                  <a:solidFill>
                    <a:schemeClr val="tx1"/>
                  </a:solidFill>
                </a:rPr>
                <a:t>Parasitic capacitances</a:t>
              </a:r>
            </a:p>
            <a:p>
              <a:pPr algn="ctr"/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54EC138C-D377-4984-3E51-04243757B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1701" y="2041191"/>
              <a:ext cx="2076735" cy="1427433"/>
            </a:xfrm>
            <a:prstGeom prst="rect">
              <a:avLst/>
            </a:prstGeom>
          </p:spPr>
        </p:pic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A3CA12B5-20F7-1E0D-B114-2D825191F591}"/>
              </a:ext>
            </a:extLst>
          </p:cNvPr>
          <p:cNvGrpSpPr/>
          <p:nvPr/>
        </p:nvGrpSpPr>
        <p:grpSpPr>
          <a:xfrm>
            <a:off x="984106" y="2047555"/>
            <a:ext cx="4167926" cy="1561189"/>
            <a:chOff x="1058415" y="2010393"/>
            <a:chExt cx="4167926" cy="1561189"/>
          </a:xfrm>
        </p:grpSpPr>
        <p:sp>
          <p:nvSpPr>
            <p:cNvPr id="7" name="Rettangolo con angoli arrotondati 6">
              <a:extLst>
                <a:ext uri="{FF2B5EF4-FFF2-40B4-BE49-F238E27FC236}">
                  <a16:creationId xmlns:a16="http://schemas.microsoft.com/office/drawing/2014/main" id="{0B97AFAD-6568-874D-28A7-F70F36B0A81B}"/>
                </a:ext>
              </a:extLst>
            </p:cNvPr>
            <p:cNvSpPr/>
            <p:nvPr/>
          </p:nvSpPr>
          <p:spPr>
            <a:xfrm>
              <a:off x="1058415" y="2010393"/>
              <a:ext cx="4167926" cy="156118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u="sng" dirty="0">
                  <a:solidFill>
                    <a:schemeClr val="accent1">
                      <a:lumMod val="75000"/>
                    </a:schemeClr>
                  </a:solidFill>
                </a:rPr>
                <a:t>Model V1</a:t>
              </a:r>
            </a:p>
            <a:p>
              <a:endParaRPr lang="it-IT" sz="14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it-IT" sz="1800" dirty="0">
                  <a:solidFill>
                    <a:schemeClr val="tx1"/>
                  </a:solidFill>
                </a:rPr>
                <a:t>Integrators offset</a:t>
              </a:r>
            </a:p>
            <a:p>
              <a:pPr algn="ctr"/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F7BE811-5F5E-02B1-7D91-2A48C220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3682" y="2047177"/>
              <a:ext cx="1945104" cy="1438396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E3FBC4C-8645-751B-1705-6EF04C94E66B}"/>
              </a:ext>
            </a:extLst>
          </p:cNvPr>
          <p:cNvSpPr txBox="1"/>
          <p:nvPr/>
        </p:nvSpPr>
        <p:spPr>
          <a:xfrm>
            <a:off x="647603" y="3910406"/>
            <a:ext cx="11319704" cy="12448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Build </a:t>
            </a:r>
            <a:r>
              <a:rPr lang="it-IT" b="1" dirty="0" err="1"/>
              <a:t>analytical</a:t>
            </a:r>
            <a:r>
              <a:rPr lang="it-IT" b="1" dirty="0"/>
              <a:t> model</a:t>
            </a:r>
            <a:r>
              <a:rPr lang="it-IT" dirty="0"/>
              <a:t> of the electrical neuron;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noProof="0" dirty="0"/>
              <a:t>Measure all integrator </a:t>
            </a:r>
            <a:r>
              <a:rPr lang="it-IT" b="1" noProof="0" dirty="0" err="1"/>
              <a:t>offsets</a:t>
            </a:r>
            <a:r>
              <a:rPr lang="it-IT" noProof="0" dirty="0"/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Model </a:t>
            </a:r>
            <a:r>
              <a:rPr lang="en-GB" b="1" dirty="0"/>
              <a:t>fitting</a:t>
            </a:r>
            <a:r>
              <a:rPr lang="en-GB" dirty="0"/>
              <a:t> with </a:t>
            </a:r>
            <a:r>
              <a:rPr lang="en-GB" b="1" dirty="0"/>
              <a:t>experimental data </a:t>
            </a:r>
            <a:r>
              <a:rPr lang="en-GB" dirty="0"/>
              <a:t>(neuron outputs) to estimate values of </a:t>
            </a:r>
            <a:r>
              <a:rPr lang="en-GB" b="1" dirty="0"/>
              <a:t>non-idealities</a:t>
            </a:r>
            <a:r>
              <a:rPr lang="en-GB" dirty="0"/>
              <a:t> (parasitic capacitances and injected charges). This is done only for Model V2.</a:t>
            </a:r>
            <a:endParaRPr lang="en-GB" noProof="0" dirty="0"/>
          </a:p>
        </p:txBody>
      </p:sp>
      <p:grpSp>
        <p:nvGrpSpPr>
          <p:cNvPr id="1024" name="Gruppo 1023">
            <a:extLst>
              <a:ext uri="{FF2B5EF4-FFF2-40B4-BE49-F238E27FC236}">
                <a16:creationId xmlns:a16="http://schemas.microsoft.com/office/drawing/2014/main" id="{88EBBA0B-9F9D-0D7D-E314-E92E761B3C61}"/>
              </a:ext>
            </a:extLst>
          </p:cNvPr>
          <p:cNvGrpSpPr/>
          <p:nvPr/>
        </p:nvGrpSpPr>
        <p:grpSpPr>
          <a:xfrm>
            <a:off x="619879" y="5434774"/>
            <a:ext cx="10027909" cy="1033956"/>
            <a:chOff x="543679" y="5477160"/>
            <a:chExt cx="10027909" cy="1033956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991D5816-1E53-CAA3-44F3-F2AAFD9DB154}"/>
                </a:ext>
              </a:extLst>
            </p:cNvPr>
            <p:cNvSpPr txBox="1"/>
            <p:nvPr/>
          </p:nvSpPr>
          <p:spPr>
            <a:xfrm>
              <a:off x="543679" y="5523881"/>
              <a:ext cx="2978103" cy="98723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/>
              <a:r>
                <a:rPr lang="it-IT" dirty="0"/>
                <a:t>Measured neurons outputs with different input/weights combinations</a:t>
              </a:r>
              <a:endParaRPr lang="en-GB" noProof="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D6B5E4C5-36FE-943B-EE10-83D3143E433B}"/>
                </a:ext>
              </a:extLst>
            </p:cNvPr>
            <p:cNvSpPr txBox="1"/>
            <p:nvPr/>
          </p:nvSpPr>
          <p:spPr>
            <a:xfrm>
              <a:off x="5009078" y="5562166"/>
              <a:ext cx="17388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Neuron Model fitting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C390D64-BCE8-5778-A2E8-1B7A4385B986}"/>
                </a:ext>
              </a:extLst>
            </p:cNvPr>
            <p:cNvSpPr txBox="1"/>
            <p:nvPr/>
          </p:nvSpPr>
          <p:spPr>
            <a:xfrm>
              <a:off x="8120634" y="5567569"/>
              <a:ext cx="17388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solidFill>
                    <a:schemeClr val="tx1"/>
                  </a:solidFill>
                </a:rPr>
                <a:t>Training with Neuron Model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12A3AF1C-342F-5EFE-0FB4-C4C3B533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9449" y="5477160"/>
              <a:ext cx="712139" cy="789127"/>
            </a:xfrm>
            <a:prstGeom prst="rect">
              <a:avLst/>
            </a:prstGeom>
          </p:spPr>
        </p:pic>
        <p:pic>
          <p:nvPicPr>
            <p:cNvPr id="1026" name="Picture 2" descr="Sigmoid Icons - Free SVG &amp; PNG Sigmoid Images - Noun Project">
              <a:extLst>
                <a:ext uri="{FF2B5EF4-FFF2-40B4-BE49-F238E27FC236}">
                  <a16:creationId xmlns:a16="http://schemas.microsoft.com/office/drawing/2014/main" id="{6A45D4F2-747A-E8E4-57EA-D3CB4AC93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782" y="5603007"/>
              <a:ext cx="507293" cy="59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A6662E4F-DF1F-C9E7-C937-8BCF873FC746}"/>
                </a:ext>
              </a:extLst>
            </p:cNvPr>
            <p:cNvGrpSpPr/>
            <p:nvPr/>
          </p:nvGrpSpPr>
          <p:grpSpPr>
            <a:xfrm>
              <a:off x="6627554" y="5529591"/>
              <a:ext cx="598354" cy="598354"/>
              <a:chOff x="6389429" y="5591558"/>
              <a:chExt cx="598354" cy="598354"/>
            </a:xfrm>
          </p:grpSpPr>
          <p:pic>
            <p:nvPicPr>
              <p:cNvPr id="54" name="Elemento grafico 53" descr="Diagramma di dispersione con riempimento a tinta unita">
                <a:extLst>
                  <a:ext uri="{FF2B5EF4-FFF2-40B4-BE49-F238E27FC236}">
                    <a16:creationId xmlns:a16="http://schemas.microsoft.com/office/drawing/2014/main" id="{23857061-43E2-519B-2D55-B5CD0E4F8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389429" y="5591558"/>
                <a:ext cx="598354" cy="598354"/>
              </a:xfrm>
              <a:prstGeom prst="rect">
                <a:avLst/>
              </a:prstGeom>
            </p:spPr>
          </p:pic>
          <p:cxnSp>
            <p:nvCxnSpPr>
              <p:cNvPr id="56" name="Connettore diritto 55">
                <a:extLst>
                  <a:ext uri="{FF2B5EF4-FFF2-40B4-BE49-F238E27FC236}">
                    <a16:creationId xmlns:a16="http://schemas.microsoft.com/office/drawing/2014/main" id="{B816C783-383D-C30B-775C-9531A45709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9768" y="5660730"/>
                <a:ext cx="440592" cy="4116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Freccia a destra 60">
              <a:extLst>
                <a:ext uri="{FF2B5EF4-FFF2-40B4-BE49-F238E27FC236}">
                  <a16:creationId xmlns:a16="http://schemas.microsoft.com/office/drawing/2014/main" id="{B95A8D09-E631-2C7E-A6DC-BA55C9AA712E}"/>
                </a:ext>
              </a:extLst>
            </p:cNvPr>
            <p:cNvSpPr/>
            <p:nvPr/>
          </p:nvSpPr>
          <p:spPr>
            <a:xfrm>
              <a:off x="4444232" y="5758469"/>
              <a:ext cx="385004" cy="250526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ccia a destra 61">
              <a:extLst>
                <a:ext uri="{FF2B5EF4-FFF2-40B4-BE49-F238E27FC236}">
                  <a16:creationId xmlns:a16="http://schemas.microsoft.com/office/drawing/2014/main" id="{DAC9F076-DFFA-6A37-1E87-62628C61D184}"/>
                </a:ext>
              </a:extLst>
            </p:cNvPr>
            <p:cNvSpPr/>
            <p:nvPr/>
          </p:nvSpPr>
          <p:spPr>
            <a:xfrm>
              <a:off x="7552821" y="5758469"/>
              <a:ext cx="385004" cy="250526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362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E932FB7D-67CA-1339-B882-4796B4D561EE}"/>
              </a:ext>
            </a:extLst>
          </p:cNvPr>
          <p:cNvSpPr/>
          <p:nvPr/>
        </p:nvSpPr>
        <p:spPr>
          <a:xfrm>
            <a:off x="7437139" y="3981724"/>
            <a:ext cx="2111805" cy="1538330"/>
          </a:xfrm>
          <a:prstGeom prst="roundRect">
            <a:avLst>
              <a:gd name="adj" fmla="val 9916"/>
            </a:avLst>
          </a:prstGeom>
          <a:solidFill>
            <a:schemeClr val="accent3">
              <a:lumMod val="20000"/>
              <a:lumOff val="80000"/>
              <a:alpha val="49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F95712-CF4C-4B35-CB4A-EDAF2B75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Data Acquisition for Neuron Model Fitting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854F1DF-B465-5CF3-7D92-F58D0EB7E03B}"/>
              </a:ext>
            </a:extLst>
          </p:cNvPr>
          <p:cNvSpPr txBox="1"/>
          <p:nvPr/>
        </p:nvSpPr>
        <p:spPr>
          <a:xfrm>
            <a:off x="754318" y="2171442"/>
            <a:ext cx="4462289" cy="126836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it-IT" noProof="0" dirty="0"/>
              <a:t>A </a:t>
            </a:r>
            <a:r>
              <a:rPr lang="it-IT" b="1" noProof="0" dirty="0"/>
              <a:t>dataset</a:t>
            </a:r>
            <a:r>
              <a:rPr lang="it-IT" noProof="0" dirty="0"/>
              <a:t> has been generated </a:t>
            </a:r>
            <a:r>
              <a:rPr lang="it-IT" b="1" noProof="0" dirty="0" err="1"/>
              <a:t>experimentally</a:t>
            </a:r>
            <a:r>
              <a:rPr lang="it-IT" noProof="0" dirty="0"/>
              <a:t>:</a:t>
            </a:r>
          </a:p>
          <a:p>
            <a:pPr algn="l"/>
            <a:endParaRPr lang="it-IT" sz="1000" noProof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30 possible inputs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noProof="0" dirty="0"/>
              <a:t>30 possible weight </a:t>
            </a:r>
            <a:r>
              <a:rPr lang="it-IT" noProof="0" dirty="0" err="1"/>
              <a:t>matrices</a:t>
            </a:r>
            <a:endParaRPr lang="en-GB" noProof="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5B34F-2A0D-A709-77DF-AE443BE9EF74}"/>
              </a:ext>
            </a:extLst>
          </p:cNvPr>
          <p:cNvSpPr txBox="1"/>
          <p:nvPr/>
        </p:nvSpPr>
        <p:spPr>
          <a:xfrm>
            <a:off x="754318" y="1327355"/>
            <a:ext cx="10874477" cy="7177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noProof="0" dirty="0"/>
              <a:t>The model is based on </a:t>
            </a:r>
            <a:r>
              <a:rPr lang="it-IT" b="1" noProof="0" dirty="0"/>
              <a:t>experimental data </a:t>
            </a:r>
            <a:r>
              <a:rPr lang="it-IT" noProof="0" dirty="0"/>
              <a:t>measured from </a:t>
            </a:r>
            <a:r>
              <a:rPr lang="it-IT" b="1" u="sng" noProof="0" dirty="0"/>
              <a:t>all 42 integrators (neurons).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noProof="0" dirty="0"/>
              <a:t>We </a:t>
            </a:r>
            <a:r>
              <a:rPr lang="it-IT" noProof="0" dirty="0" err="1"/>
              <a:t>identified</a:t>
            </a:r>
            <a:r>
              <a:rPr lang="it-IT" noProof="0" dirty="0"/>
              <a:t> 6 free </a:t>
            </a:r>
            <a:r>
              <a:rPr lang="it-IT" b="1" noProof="0" dirty="0"/>
              <a:t>parameters</a:t>
            </a:r>
            <a:r>
              <a:rPr lang="it-IT" noProof="0" dirty="0"/>
              <a:t> (relative to parasitic capacitances and charges) to be </a:t>
            </a:r>
            <a:r>
              <a:rPr lang="it-IT" b="1" noProof="0" dirty="0" err="1"/>
              <a:t>fitted</a:t>
            </a:r>
            <a:r>
              <a:rPr lang="it-IT" noProof="0" dirty="0"/>
              <a:t>.</a:t>
            </a:r>
            <a:endParaRPr lang="en-GB" noProof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692D30-5B33-8200-3303-CD0130629E78}"/>
              </a:ext>
            </a:extLst>
          </p:cNvPr>
          <p:cNvSpPr txBox="1"/>
          <p:nvPr/>
        </p:nvSpPr>
        <p:spPr>
          <a:xfrm>
            <a:off x="754318" y="943898"/>
            <a:ext cx="4709652" cy="3834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l"/>
            <a:r>
              <a:rPr lang="it-IT" sz="2000" b="1" noProof="0" dirty="0" err="1"/>
              <a:t>Analytical</a:t>
            </a:r>
            <a:r>
              <a:rPr lang="it-IT" sz="2000" b="1" noProof="0" dirty="0"/>
              <a:t> model of the electrical neuron</a:t>
            </a:r>
            <a:endParaRPr lang="en-GB" sz="2000" b="1" noProof="0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F5B2F18-A39D-1F83-8CF3-793A80840D0F}"/>
              </a:ext>
            </a:extLst>
          </p:cNvPr>
          <p:cNvSpPr/>
          <p:nvPr/>
        </p:nvSpPr>
        <p:spPr>
          <a:xfrm>
            <a:off x="5130094" y="3993620"/>
            <a:ext cx="2111804" cy="517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64 Analog Inputs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5715EE4-03DC-193C-F380-ACF60DD41E6E}"/>
              </a:ext>
            </a:extLst>
          </p:cNvPr>
          <p:cNvSpPr/>
          <p:nvPr/>
        </p:nvSpPr>
        <p:spPr>
          <a:xfrm>
            <a:off x="5681416" y="4712242"/>
            <a:ext cx="986912" cy="368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Weights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B2C0DBA-BED9-A5D9-4F36-684B017B928D}"/>
              </a:ext>
            </a:extLst>
          </p:cNvPr>
          <p:cNvSpPr/>
          <p:nvPr/>
        </p:nvSpPr>
        <p:spPr>
          <a:xfrm>
            <a:off x="7564581" y="4288971"/>
            <a:ext cx="961696" cy="105007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ANNA ASIC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63E66D5-1EAB-AE30-49E4-DC71FE7B5E04}"/>
              </a:ext>
            </a:extLst>
          </p:cNvPr>
          <p:cNvGrpSpPr/>
          <p:nvPr/>
        </p:nvGrpSpPr>
        <p:grpSpPr>
          <a:xfrm>
            <a:off x="8526277" y="4584349"/>
            <a:ext cx="911216" cy="517882"/>
            <a:chOff x="10937123" y="1845937"/>
            <a:chExt cx="693762" cy="362250"/>
          </a:xfrm>
        </p:grpSpPr>
        <p:sp>
          <p:nvSpPr>
            <p:cNvPr id="11" name="Triangolo isoscele 10">
              <a:extLst>
                <a:ext uri="{FF2B5EF4-FFF2-40B4-BE49-F238E27FC236}">
                  <a16:creationId xmlns:a16="http://schemas.microsoft.com/office/drawing/2014/main" id="{B172D830-C502-1E6E-8739-EFD8B3DD94EF}"/>
                </a:ext>
              </a:extLst>
            </p:cNvPr>
            <p:cNvSpPr/>
            <p:nvPr/>
          </p:nvSpPr>
          <p:spPr>
            <a:xfrm rot="5400000">
              <a:off x="11212751" y="1968667"/>
              <a:ext cx="253515" cy="225526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672C1B8C-A266-AC34-8D4E-7E7B068C1414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10937123" y="2081431"/>
              <a:ext cx="289622" cy="119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49B2BA4E-CF29-D2E9-E362-E5774CFC09B0}"/>
                </a:ext>
              </a:extLst>
            </p:cNvPr>
            <p:cNvCxnSpPr/>
            <p:nvPr/>
          </p:nvCxnSpPr>
          <p:spPr>
            <a:xfrm flipV="1">
              <a:off x="11452272" y="2081431"/>
              <a:ext cx="17861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5121DAE2-5730-F832-0B62-0B045F4B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053" y="1851052"/>
              <a:ext cx="43179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986E150B-A17F-4048-3AF9-C777A6D34AA4}"/>
                </a:ext>
              </a:extLst>
            </p:cNvPr>
            <p:cNvCxnSpPr>
              <a:cxnSpLocks/>
            </p:cNvCxnSpPr>
            <p:nvPr/>
          </p:nvCxnSpPr>
          <p:spPr>
            <a:xfrm>
              <a:off x="11102052" y="1845937"/>
              <a:ext cx="0" cy="23549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FE1197BA-FD25-DFF1-9CFB-DFB7BCDB1342}"/>
                </a:ext>
              </a:extLst>
            </p:cNvPr>
            <p:cNvCxnSpPr>
              <a:cxnSpLocks/>
            </p:cNvCxnSpPr>
            <p:nvPr/>
          </p:nvCxnSpPr>
          <p:spPr>
            <a:xfrm>
              <a:off x="11527502" y="1847124"/>
              <a:ext cx="0" cy="235496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Elemento grafico 16" descr="Monitor contorno">
            <a:extLst>
              <a:ext uri="{FF2B5EF4-FFF2-40B4-BE49-F238E27FC236}">
                <a16:creationId xmlns:a16="http://schemas.microsoft.com/office/drawing/2014/main" id="{EB5C0320-6D00-2428-6C20-57BFB5500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0394" y="4105614"/>
            <a:ext cx="1268359" cy="1268359"/>
          </a:xfrm>
          <a:prstGeom prst="rect">
            <a:avLst/>
          </a:prstGeom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129C0218-848D-5CA3-2215-00C3FDCB0155}"/>
              </a:ext>
            </a:extLst>
          </p:cNvPr>
          <p:cNvSpPr/>
          <p:nvPr/>
        </p:nvSpPr>
        <p:spPr>
          <a:xfrm>
            <a:off x="4071227" y="4252215"/>
            <a:ext cx="988119" cy="1067786"/>
          </a:xfrm>
          <a:prstGeom prst="roundRect">
            <a:avLst>
              <a:gd name="adj" fmla="val 7679"/>
            </a:avLst>
          </a:pr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µC</a:t>
            </a: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3877D3C-CD8C-F3EB-572B-508BBA11B90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665530" y="4776965"/>
            <a:ext cx="140569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B992D49-C145-F8E7-103D-5537D44316DB}"/>
              </a:ext>
            </a:extLst>
          </p:cNvPr>
          <p:cNvCxnSpPr>
            <a:cxnSpLocks/>
          </p:cNvCxnSpPr>
          <p:nvPr/>
        </p:nvCxnSpPr>
        <p:spPr>
          <a:xfrm>
            <a:off x="5059346" y="4418854"/>
            <a:ext cx="250523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0CFCEFA1-8338-615F-2BFA-870BF56013EA}"/>
              </a:ext>
            </a:extLst>
          </p:cNvPr>
          <p:cNvCxnSpPr>
            <a:cxnSpLocks/>
          </p:cNvCxnSpPr>
          <p:nvPr/>
        </p:nvCxnSpPr>
        <p:spPr>
          <a:xfrm>
            <a:off x="5061023" y="5081578"/>
            <a:ext cx="2503558" cy="206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924DA05-208B-D6AA-5DA9-72260DE0E0CF}"/>
              </a:ext>
            </a:extLst>
          </p:cNvPr>
          <p:cNvCxnSpPr>
            <a:cxnSpLocks/>
          </p:cNvCxnSpPr>
          <p:nvPr/>
        </p:nvCxnSpPr>
        <p:spPr>
          <a:xfrm flipV="1">
            <a:off x="4644204" y="5320000"/>
            <a:ext cx="0" cy="6153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DF63883-2544-6C8F-32AA-65653D496AAC}"/>
              </a:ext>
            </a:extLst>
          </p:cNvPr>
          <p:cNvCxnSpPr>
            <a:cxnSpLocks/>
          </p:cNvCxnSpPr>
          <p:nvPr/>
        </p:nvCxnSpPr>
        <p:spPr>
          <a:xfrm>
            <a:off x="4644204" y="5926673"/>
            <a:ext cx="4802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B4C8E71-4AAB-A2CD-4515-660A1F32036D}"/>
              </a:ext>
            </a:extLst>
          </p:cNvPr>
          <p:cNvSpPr txBox="1"/>
          <p:nvPr/>
        </p:nvSpPr>
        <p:spPr>
          <a:xfrm>
            <a:off x="4410046" y="271059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/>
              <a:t>900 combinations x 42 integrators 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37,800 neuron outputs.</a:t>
            </a:r>
            <a:endParaRPr lang="it-IT" b="1" noProof="0" dirty="0"/>
          </a:p>
        </p:txBody>
      </p:sp>
      <p:sp>
        <p:nvSpPr>
          <p:cNvPr id="34" name="Parentesi graffa chiusa 33">
            <a:extLst>
              <a:ext uri="{FF2B5EF4-FFF2-40B4-BE49-F238E27FC236}">
                <a16:creationId xmlns:a16="http://schemas.microsoft.com/office/drawing/2014/main" id="{920C91B9-80CF-1D6A-BA0E-337EA9E0A159}"/>
              </a:ext>
            </a:extLst>
          </p:cNvPr>
          <p:cNvSpPr/>
          <p:nvPr/>
        </p:nvSpPr>
        <p:spPr>
          <a:xfrm>
            <a:off x="4084346" y="2686447"/>
            <a:ext cx="252256" cy="516167"/>
          </a:xfrm>
          <a:prstGeom prst="rightBrace">
            <a:avLst>
              <a:gd name="adj1" fmla="val 3055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9F48959-A65B-5782-082C-31BF5B124176}"/>
              </a:ext>
            </a:extLst>
          </p:cNvPr>
          <p:cNvCxnSpPr>
            <a:cxnSpLocks/>
          </p:cNvCxnSpPr>
          <p:nvPr/>
        </p:nvCxnSpPr>
        <p:spPr>
          <a:xfrm>
            <a:off x="9437493" y="4921009"/>
            <a:ext cx="0" cy="10056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A442CC98-39D0-2638-FDC6-5361675473A5}"/>
              </a:ext>
            </a:extLst>
          </p:cNvPr>
          <p:cNvSpPr/>
          <p:nvPr/>
        </p:nvSpPr>
        <p:spPr>
          <a:xfrm>
            <a:off x="3613444" y="3713912"/>
            <a:ext cx="6105524" cy="2423656"/>
          </a:xfrm>
          <a:prstGeom prst="roundRect">
            <a:avLst>
              <a:gd name="adj" fmla="val 994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5D3A2D63-B1E5-F17F-6AAA-F181FCE57E33}"/>
                  </a:ext>
                </a:extLst>
              </p:cNvPr>
              <p:cNvSpPr txBox="1"/>
              <p:nvPr/>
            </p:nvSpPr>
            <p:spPr>
              <a:xfrm>
                <a:off x="5902276" y="5569291"/>
                <a:ext cx="2185406" cy="43092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it-IT" b="1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noProof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sub>
                        <m:r>
                          <a:rPr lang="it-IT" b="1" i="1" noProof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it-IT" b="1" noProof="0" dirty="0"/>
                  <a:t> Neuron Output</a:t>
                </a:r>
                <a:endParaRPr lang="en-GB" b="1" noProof="0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5D3A2D63-B1E5-F17F-6AAA-F181FCE57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76" y="5569291"/>
                <a:ext cx="2185406" cy="430928"/>
              </a:xfrm>
              <a:prstGeom prst="rect">
                <a:avLst/>
              </a:prstGeom>
              <a:blipFill>
                <a:blip r:embed="rId5"/>
                <a:stretch>
                  <a:fillRect l="-557" t="-857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43DE6C6-C9D2-91C4-9FE6-970CA4F86776}"/>
              </a:ext>
            </a:extLst>
          </p:cNvPr>
          <p:cNvSpPr txBox="1"/>
          <p:nvPr/>
        </p:nvSpPr>
        <p:spPr>
          <a:xfrm>
            <a:off x="3024413" y="4307930"/>
            <a:ext cx="551220" cy="48819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/>
          </a:bodyPr>
          <a:lstStyle/>
          <a:p>
            <a:pPr algn="l"/>
            <a:r>
              <a:rPr lang="it-IT" sz="2400" noProof="0" dirty="0"/>
              <a:t>I/O</a:t>
            </a:r>
            <a:endParaRPr lang="en-GB" sz="2400" noProof="0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C076B86B-439E-60DB-CADD-1828224F4593}"/>
              </a:ext>
            </a:extLst>
          </p:cNvPr>
          <p:cNvSpPr txBox="1"/>
          <p:nvPr/>
        </p:nvSpPr>
        <p:spPr>
          <a:xfrm>
            <a:off x="540156" y="5344089"/>
            <a:ext cx="2987635" cy="8943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it-IT" sz="1600" dirty="0"/>
              <a:t>I</a:t>
            </a:r>
            <a:r>
              <a:rPr lang="it-IT" sz="1600" noProof="0" dirty="0" err="1"/>
              <a:t>nputs</a:t>
            </a:r>
            <a:r>
              <a:rPr lang="it-IT" sz="1600" noProof="0" dirty="0"/>
              <a:t>/weights g</a:t>
            </a:r>
            <a:r>
              <a:rPr lang="en-GB" sz="1600" dirty="0" err="1"/>
              <a:t>eneration</a:t>
            </a:r>
            <a:endParaRPr lang="en-GB" sz="1600" dirty="0"/>
          </a:p>
          <a:p>
            <a:pPr marL="342900" indent="-342900" algn="l">
              <a:buFontTx/>
              <a:buChar char="-"/>
            </a:pPr>
            <a:r>
              <a:rPr lang="en-GB" sz="1600" dirty="0"/>
              <a:t>Data acquisition</a:t>
            </a:r>
          </a:p>
          <a:p>
            <a:pPr marL="342900" indent="-342900" algn="l">
              <a:buFontTx/>
              <a:buChar char="-"/>
            </a:pPr>
            <a:r>
              <a:rPr lang="en-GB" sz="1600" dirty="0"/>
              <a:t>Model fitting</a:t>
            </a:r>
          </a:p>
          <a:p>
            <a:pPr marL="342900" indent="-342900" algn="l">
              <a:buFontTx/>
              <a:buChar char="-"/>
            </a:pPr>
            <a:endParaRPr lang="it-IT" sz="1600" noProof="0" dirty="0"/>
          </a:p>
        </p:txBody>
      </p:sp>
      <p:grpSp>
        <p:nvGrpSpPr>
          <p:cNvPr id="76" name="Gruppo 75">
            <a:extLst>
              <a:ext uri="{FF2B5EF4-FFF2-40B4-BE49-F238E27FC236}">
                <a16:creationId xmlns:a16="http://schemas.microsoft.com/office/drawing/2014/main" id="{CA19F206-A929-F1E6-BF96-21898F69C5FA}"/>
              </a:ext>
            </a:extLst>
          </p:cNvPr>
          <p:cNvGrpSpPr/>
          <p:nvPr/>
        </p:nvGrpSpPr>
        <p:grpSpPr>
          <a:xfrm>
            <a:off x="1366640" y="4701609"/>
            <a:ext cx="219172" cy="615337"/>
            <a:chOff x="1954686" y="4805970"/>
            <a:chExt cx="219172" cy="615337"/>
          </a:xfrm>
        </p:grpSpPr>
        <p:cxnSp>
          <p:nvCxnSpPr>
            <p:cNvPr id="72" name="Connettore 2 71">
              <a:extLst>
                <a:ext uri="{FF2B5EF4-FFF2-40B4-BE49-F238E27FC236}">
                  <a16:creationId xmlns:a16="http://schemas.microsoft.com/office/drawing/2014/main" id="{237CC4B5-F79D-DFA8-AA33-836D7C8503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4686" y="4805970"/>
              <a:ext cx="0" cy="6153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62A576C1-784F-B350-FA89-532340DC3A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4686" y="4813852"/>
              <a:ext cx="2191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6445D99-ECA7-0E91-043F-672D4C08340D}"/>
              </a:ext>
            </a:extLst>
          </p:cNvPr>
          <p:cNvSpPr txBox="1"/>
          <p:nvPr/>
        </p:nvSpPr>
        <p:spPr>
          <a:xfrm>
            <a:off x="3639807" y="3711430"/>
            <a:ext cx="1661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Mother Board</a:t>
            </a:r>
            <a:endParaRPr lang="en-GB" sz="1600" b="1" dirty="0"/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710A028-19A6-BF66-1F0C-93C4F8E18514}"/>
              </a:ext>
            </a:extLst>
          </p:cNvPr>
          <p:cNvSpPr txBox="1"/>
          <p:nvPr/>
        </p:nvSpPr>
        <p:spPr>
          <a:xfrm>
            <a:off x="8264247" y="3924574"/>
            <a:ext cx="131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Carrier Board</a:t>
            </a:r>
            <a:endParaRPr lang="en-GB" sz="1600" b="1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8722DB7-1462-A6D2-D329-92712A928BEC}"/>
              </a:ext>
            </a:extLst>
          </p:cNvPr>
          <p:cNvSpPr txBox="1"/>
          <p:nvPr/>
        </p:nvSpPr>
        <p:spPr>
          <a:xfrm>
            <a:off x="9914209" y="4177669"/>
            <a:ext cx="21594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The measure is repeated for each neuron of the NN, and for each input/weights combination.</a:t>
            </a:r>
          </a:p>
        </p:txBody>
      </p:sp>
    </p:spTree>
    <p:extLst>
      <p:ext uri="{BB962C8B-B14F-4D97-AF65-F5344CB8AC3E}">
        <p14:creationId xmlns:p14="http://schemas.microsoft.com/office/powerpoint/2010/main" val="3924053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5523</TotalTime>
  <Words>1391</Words>
  <Application>Microsoft Office PowerPoint</Application>
  <PresentationFormat>Widescreen</PresentationFormat>
  <Paragraphs>272</Paragraphs>
  <Slides>16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Courier New</vt:lpstr>
      <vt:lpstr>Arial</vt:lpstr>
      <vt:lpstr>Helvetica</vt:lpstr>
      <vt:lpstr>Calibri</vt:lpstr>
      <vt:lpstr>Abel</vt:lpstr>
      <vt:lpstr>Wingdings</vt:lpstr>
      <vt:lpstr>Calibri Light</vt:lpstr>
      <vt:lpstr>Cambria Math</vt:lpstr>
      <vt:lpstr>Tema di Office</vt:lpstr>
      <vt:lpstr>On-Chip Analog Neural Network for In-Sensor Image Reconstruction Towards PET Scanners with Large Fields of View</vt:lpstr>
      <vt:lpstr>Outline</vt:lpstr>
      <vt:lpstr>Motivations</vt:lpstr>
      <vt:lpstr>Network Performance with Simulated Data</vt:lpstr>
      <vt:lpstr>ASIC concept and architecture</vt:lpstr>
      <vt:lpstr>MAC Operation</vt:lpstr>
      <vt:lpstr>Setup for ASIC Characterization</vt:lpstr>
      <vt:lpstr>Chip-based Model for Training</vt:lpstr>
      <vt:lpstr>Data Acquisition for Neuron Model Fitting</vt:lpstr>
      <vt:lpstr>Neuron Model Performance</vt:lpstr>
      <vt:lpstr>ASIC Performance Characterization</vt:lpstr>
      <vt:lpstr>Accuracy Measurement</vt:lpstr>
      <vt:lpstr>Precision Measurement</vt:lpstr>
      <vt:lpstr>Optimization Study of NN Architecture</vt:lpstr>
      <vt:lpstr>Ongoing and Future Work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NSS 2023 RadLab template</dc:title>
  <dc:creator>davide.divita@polimi.it</dc:creator>
  <cp:lastModifiedBy>Susanna Di Giacomo</cp:lastModifiedBy>
  <cp:revision>2</cp:revision>
  <cp:lastPrinted>2023-02-06T10:21:11Z</cp:lastPrinted>
  <dcterms:created xsi:type="dcterms:W3CDTF">2020-10-27T17:24:13Z</dcterms:created>
  <dcterms:modified xsi:type="dcterms:W3CDTF">2024-05-20T09:14:14Z</dcterms:modified>
</cp:coreProperties>
</file>