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1581" r:id="rId3"/>
    <p:sldId id="1565" r:id="rId4"/>
    <p:sldId id="1562" r:id="rId5"/>
    <p:sldId id="1563" r:id="rId6"/>
    <p:sldId id="1573" r:id="rId7"/>
    <p:sldId id="1561" r:id="rId8"/>
    <p:sldId id="1559" r:id="rId9"/>
    <p:sldId id="1556" r:id="rId10"/>
    <p:sldId id="1567" r:id="rId11"/>
    <p:sldId id="1566" r:id="rId12"/>
    <p:sldId id="1568" r:id="rId13"/>
    <p:sldId id="1569" r:id="rId14"/>
    <p:sldId id="1570" r:id="rId15"/>
    <p:sldId id="1571" r:id="rId16"/>
    <p:sldId id="1572" r:id="rId17"/>
    <p:sldId id="1564" r:id="rId18"/>
    <p:sldId id="1558" r:id="rId19"/>
    <p:sldId id="1575" r:id="rId20"/>
    <p:sldId id="1579" r:id="rId21"/>
    <p:sldId id="1580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66" d="100"/>
          <a:sy n="66" d="100"/>
        </p:scale>
        <p:origin x="60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cardo Latella" userId="7b8dc343-b6f7-4971-ad41-53bc54ac6b3e" providerId="ADAL" clId="{2E46722A-A561-460B-A0CD-B8E691BB96D4}"/>
    <pc:docChg chg="undo custSel modSld">
      <pc:chgData name="Riccardo Latella" userId="7b8dc343-b6f7-4971-ad41-53bc54ac6b3e" providerId="ADAL" clId="{2E46722A-A561-460B-A0CD-B8E691BB96D4}" dt="2024-05-20T16:57:08.671" v="102"/>
      <pc:docMkLst>
        <pc:docMk/>
      </pc:docMkLst>
      <pc:sldChg chg="addSp delSp modSp mod">
        <pc:chgData name="Riccardo Latella" userId="7b8dc343-b6f7-4971-ad41-53bc54ac6b3e" providerId="ADAL" clId="{2E46722A-A561-460B-A0CD-B8E691BB96D4}" dt="2024-05-20T14:39:32.965" v="33" actId="20577"/>
        <pc:sldMkLst>
          <pc:docMk/>
          <pc:sldMk cId="3321050570" sldId="257"/>
        </pc:sldMkLst>
        <pc:spChg chg="mod">
          <ac:chgData name="Riccardo Latella" userId="7b8dc343-b6f7-4971-ad41-53bc54ac6b3e" providerId="ADAL" clId="{2E46722A-A561-460B-A0CD-B8E691BB96D4}" dt="2024-05-20T14:39:32.965" v="33" actId="20577"/>
          <ac:spMkLst>
            <pc:docMk/>
            <pc:sldMk cId="3321050570" sldId="257"/>
            <ac:spMk id="4" creationId="{00000000-0000-0000-0000-000000000000}"/>
          </ac:spMkLst>
        </pc:spChg>
        <pc:spChg chg="add mod">
          <ac:chgData name="Riccardo Latella" userId="7b8dc343-b6f7-4971-ad41-53bc54ac6b3e" providerId="ADAL" clId="{2E46722A-A561-460B-A0CD-B8E691BB96D4}" dt="2024-05-20T10:53:22.747" v="1"/>
          <ac:spMkLst>
            <pc:docMk/>
            <pc:sldMk cId="3321050570" sldId="257"/>
            <ac:spMk id="5" creationId="{C15E6066-6176-0147-05EB-B2DD8B819932}"/>
          </ac:spMkLst>
        </pc:spChg>
        <pc:spChg chg="del">
          <ac:chgData name="Riccardo Latella" userId="7b8dc343-b6f7-4971-ad41-53bc54ac6b3e" providerId="ADAL" clId="{2E46722A-A561-460B-A0CD-B8E691BB96D4}" dt="2024-05-20T10:53:22.507" v="0" actId="478"/>
          <ac:spMkLst>
            <pc:docMk/>
            <pc:sldMk cId="3321050570" sldId="257"/>
            <ac:spMk id="6" creationId="{2996B7D7-7706-9745-8C3F-C40256D4AB55}"/>
          </ac:spMkLst>
        </pc:spChg>
      </pc:sldChg>
      <pc:sldChg chg="modAnim">
        <pc:chgData name="Riccardo Latella" userId="7b8dc343-b6f7-4971-ad41-53bc54ac6b3e" providerId="ADAL" clId="{2E46722A-A561-460B-A0CD-B8E691BB96D4}" dt="2024-05-20T14:59:21.603" v="34"/>
        <pc:sldMkLst>
          <pc:docMk/>
          <pc:sldMk cId="428157595" sldId="1563"/>
        </pc:sldMkLst>
      </pc:sldChg>
      <pc:sldChg chg="modSp mod modAnim">
        <pc:chgData name="Riccardo Latella" userId="7b8dc343-b6f7-4971-ad41-53bc54ac6b3e" providerId="ADAL" clId="{2E46722A-A561-460B-A0CD-B8E691BB96D4}" dt="2024-05-20T15:11:12.099" v="100" actId="113"/>
        <pc:sldMkLst>
          <pc:docMk/>
          <pc:sldMk cId="3227403112" sldId="1566"/>
        </pc:sldMkLst>
        <pc:spChg chg="mod">
          <ac:chgData name="Riccardo Latella" userId="7b8dc343-b6f7-4971-ad41-53bc54ac6b3e" providerId="ADAL" clId="{2E46722A-A561-460B-A0CD-B8E691BB96D4}" dt="2024-05-20T15:11:12.099" v="100" actId="113"/>
          <ac:spMkLst>
            <pc:docMk/>
            <pc:sldMk cId="3227403112" sldId="1566"/>
            <ac:spMk id="3" creationId="{A48700F0-585D-A751-55BB-BEB5FC820E7F}"/>
          </ac:spMkLst>
        </pc:spChg>
        <pc:spChg chg="mod">
          <ac:chgData name="Riccardo Latella" userId="7b8dc343-b6f7-4971-ad41-53bc54ac6b3e" providerId="ADAL" clId="{2E46722A-A561-460B-A0CD-B8E691BB96D4}" dt="2024-05-20T15:10:28.653" v="74" actId="113"/>
          <ac:spMkLst>
            <pc:docMk/>
            <pc:sldMk cId="3227403112" sldId="1566"/>
            <ac:spMk id="11" creationId="{37B9C813-3346-DE6F-D4C7-EC0661B3A8C9}"/>
          </ac:spMkLst>
        </pc:spChg>
      </pc:sldChg>
      <pc:sldChg chg="modSp">
        <pc:chgData name="Riccardo Latella" userId="7b8dc343-b6f7-4971-ad41-53bc54ac6b3e" providerId="ADAL" clId="{2E46722A-A561-460B-A0CD-B8E691BB96D4}" dt="2024-05-20T15:04:27.221" v="53" actId="20577"/>
        <pc:sldMkLst>
          <pc:docMk/>
          <pc:sldMk cId="4250495722" sldId="1567"/>
        </pc:sldMkLst>
        <pc:spChg chg="mod">
          <ac:chgData name="Riccardo Latella" userId="7b8dc343-b6f7-4971-ad41-53bc54ac6b3e" providerId="ADAL" clId="{2E46722A-A561-460B-A0CD-B8E691BB96D4}" dt="2024-05-20T15:04:27.221" v="53" actId="20577"/>
          <ac:spMkLst>
            <pc:docMk/>
            <pc:sldMk cId="4250495722" sldId="1567"/>
            <ac:spMk id="50" creationId="{F2E16D73-2298-D3D8-D1C8-65744705EB20}"/>
          </ac:spMkLst>
        </pc:spChg>
      </pc:sldChg>
      <pc:sldChg chg="addSp delSp modSp mod">
        <pc:chgData name="Riccardo Latella" userId="7b8dc343-b6f7-4971-ad41-53bc54ac6b3e" providerId="ADAL" clId="{2E46722A-A561-460B-A0CD-B8E691BB96D4}" dt="2024-05-20T16:57:08.671" v="102"/>
        <pc:sldMkLst>
          <pc:docMk/>
          <pc:sldMk cId="2338200914" sldId="1580"/>
        </pc:sldMkLst>
        <pc:picChg chg="del">
          <ac:chgData name="Riccardo Latella" userId="7b8dc343-b6f7-4971-ad41-53bc54ac6b3e" providerId="ADAL" clId="{2E46722A-A561-460B-A0CD-B8E691BB96D4}" dt="2024-05-20T16:57:01.672" v="101" actId="478"/>
          <ac:picMkLst>
            <pc:docMk/>
            <pc:sldMk cId="2338200914" sldId="1580"/>
            <ac:picMk id="3" creationId="{2AB1FCBF-F8C9-DD2F-C6FF-F06F61D3F1E2}"/>
          </ac:picMkLst>
        </pc:picChg>
        <pc:picChg chg="add mod">
          <ac:chgData name="Riccardo Latella" userId="7b8dc343-b6f7-4971-ad41-53bc54ac6b3e" providerId="ADAL" clId="{2E46722A-A561-460B-A0CD-B8E691BB96D4}" dt="2024-05-20T16:57:08.671" v="102"/>
          <ac:picMkLst>
            <pc:docMk/>
            <pc:sldMk cId="2338200914" sldId="1580"/>
            <ac:picMk id="8" creationId="{5E55621D-CFAF-4152-3F98-DEE6D3315F29}"/>
          </ac:picMkLst>
        </pc:picChg>
        <pc:picChg chg="add mod">
          <ac:chgData name="Riccardo Latella" userId="7b8dc343-b6f7-4971-ad41-53bc54ac6b3e" providerId="ADAL" clId="{2E46722A-A561-460B-A0CD-B8E691BB96D4}" dt="2024-05-20T16:57:08.671" v="102"/>
          <ac:picMkLst>
            <pc:docMk/>
            <pc:sldMk cId="2338200914" sldId="1580"/>
            <ac:picMk id="11" creationId="{A8C5F032-B668-381C-1189-0299C9C54734}"/>
          </ac:picMkLst>
        </pc:picChg>
      </pc:sldChg>
    </pc:docChg>
  </pc:docChgLst>
  <pc:docChgLst>
    <pc:chgData name="Riccardo Latella" userId="41da8c93964902b9" providerId="LiveId" clId="{8DD9490D-1831-49D4-9287-AB5BBA4B8646}"/>
    <pc:docChg chg="undo redo custSel addSld delSld modSld sldOrd modMainMaster">
      <pc:chgData name="Riccardo Latella" userId="41da8c93964902b9" providerId="LiveId" clId="{8DD9490D-1831-49D4-9287-AB5BBA4B8646}" dt="2024-05-17T07:57:18.841" v="3572" actId="1037"/>
      <pc:docMkLst>
        <pc:docMk/>
      </pc:docMkLst>
      <pc:sldChg chg="modSp add mod">
        <pc:chgData name="Riccardo Latella" userId="41da8c93964902b9" providerId="LiveId" clId="{8DD9490D-1831-49D4-9287-AB5BBA4B8646}" dt="2024-05-16T15:50:31.946" v="2550" actId="14100"/>
        <pc:sldMkLst>
          <pc:docMk/>
          <pc:sldMk cId="3321050570" sldId="257"/>
        </pc:sldMkLst>
        <pc:spChg chg="mod">
          <ac:chgData name="Riccardo Latella" userId="41da8c93964902b9" providerId="LiveId" clId="{8DD9490D-1831-49D4-9287-AB5BBA4B8646}" dt="2024-05-16T08:48:56.312" v="1979" actId="20577"/>
          <ac:spMkLst>
            <pc:docMk/>
            <pc:sldMk cId="3321050570" sldId="257"/>
            <ac:spMk id="4" creationId="{00000000-0000-0000-0000-000000000000}"/>
          </ac:spMkLst>
        </pc:spChg>
        <pc:picChg chg="mod">
          <ac:chgData name="Riccardo Latella" userId="41da8c93964902b9" providerId="LiveId" clId="{8DD9490D-1831-49D4-9287-AB5BBA4B8646}" dt="2024-05-16T15:50:31.946" v="2550" actId="14100"/>
          <ac:picMkLst>
            <pc:docMk/>
            <pc:sldMk cId="3321050570" sldId="257"/>
            <ac:picMk id="1026" creationId="{0FD884B3-024D-7C43-52E1-FFEB4D1699EA}"/>
          </ac:picMkLst>
        </pc:picChg>
      </pc:sldChg>
      <pc:sldChg chg="addSp delSp modSp del mod">
        <pc:chgData name="Riccardo Latella" userId="41da8c93964902b9" providerId="LiveId" clId="{8DD9490D-1831-49D4-9287-AB5BBA4B8646}" dt="2024-05-16T22:33:16.542" v="3513" actId="47"/>
        <pc:sldMkLst>
          <pc:docMk/>
          <pc:sldMk cId="1138374756" sldId="1555"/>
        </pc:sldMkLst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1138374756" sldId="1555"/>
            <ac:spMk id="4" creationId="{5A26904E-262D-E431-A44A-A3BA495F4838}"/>
          </ac:spMkLst>
        </pc:spChg>
        <pc:spChg chg="mod">
          <ac:chgData name="Riccardo Latella" userId="41da8c93964902b9" providerId="LiveId" clId="{8DD9490D-1831-49D4-9287-AB5BBA4B8646}" dt="2024-05-14T14:13:22.059" v="746" actId="20577"/>
          <ac:spMkLst>
            <pc:docMk/>
            <pc:sldMk cId="1138374756" sldId="1555"/>
            <ac:spMk id="34" creationId="{A0C94019-7B6F-43E3-477B-A65F7828AA49}"/>
          </ac:spMkLst>
        </pc:spChg>
        <pc:graphicFrameChg chg="add del mod">
          <ac:chgData name="Riccardo Latella" userId="41da8c93964902b9" providerId="LiveId" clId="{8DD9490D-1831-49D4-9287-AB5BBA4B8646}" dt="2024-05-16T22:24:38.700" v="3184" actId="478"/>
          <ac:graphicFrameMkLst>
            <pc:docMk/>
            <pc:sldMk cId="1138374756" sldId="1555"/>
            <ac:graphicFrameMk id="3" creationId="{06A7835A-D5CA-B3A8-789D-2FB8AB5D029F}"/>
          </ac:graphicFrameMkLst>
        </pc:graphicFrameChg>
      </pc:sldChg>
      <pc:sldChg chg="modSp mod">
        <pc:chgData name="Riccardo Latella" userId="41da8c93964902b9" providerId="LiveId" clId="{8DD9490D-1831-49D4-9287-AB5BBA4B8646}" dt="2024-05-16T22:26:58.609" v="3339" actId="20577"/>
        <pc:sldMkLst>
          <pc:docMk/>
          <pc:sldMk cId="1352082278" sldId="1556"/>
        </pc:sldMkLst>
        <pc:spChg chg="mod">
          <ac:chgData name="Riccardo Latella" userId="41da8c93964902b9" providerId="LiveId" clId="{8DD9490D-1831-49D4-9287-AB5BBA4B8646}" dt="2024-05-15T09:58:11.364" v="1910" actId="20577"/>
          <ac:spMkLst>
            <pc:docMk/>
            <pc:sldMk cId="1352082278" sldId="1556"/>
            <ac:spMk id="3" creationId="{A48700F0-585D-A751-55BB-BEB5FC820E7F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1352082278" sldId="1556"/>
            <ac:spMk id="5" creationId="{E4267C30-B1B7-FC2D-7022-D186916DCE41}"/>
          </ac:spMkLst>
        </pc:spChg>
        <pc:spChg chg="mod">
          <ac:chgData name="Riccardo Latella" userId="41da8c93964902b9" providerId="LiveId" clId="{8DD9490D-1831-49D4-9287-AB5BBA4B8646}" dt="2024-05-16T22:26:58.609" v="3339" actId="20577"/>
          <ac:spMkLst>
            <pc:docMk/>
            <pc:sldMk cId="1352082278" sldId="1556"/>
            <ac:spMk id="6" creationId="{23A89A86-E122-168E-0646-F78EBB761EBB}"/>
          </ac:spMkLst>
        </pc:spChg>
      </pc:sldChg>
      <pc:sldChg chg="addSp delSp modSp mod modAnim">
        <pc:chgData name="Riccardo Latella" userId="41da8c93964902b9" providerId="LiveId" clId="{8DD9490D-1831-49D4-9287-AB5BBA4B8646}" dt="2024-05-16T21:21:41.380" v="3027" actId="20577"/>
        <pc:sldMkLst>
          <pc:docMk/>
          <pc:sldMk cId="4006774955" sldId="1558"/>
        </pc:sldMkLst>
        <pc:spChg chg="mod">
          <ac:chgData name="Riccardo Latella" userId="41da8c93964902b9" providerId="LiveId" clId="{8DD9490D-1831-49D4-9287-AB5BBA4B8646}" dt="2024-05-14T22:54:43.904" v="1361" actId="20577"/>
          <ac:spMkLst>
            <pc:docMk/>
            <pc:sldMk cId="4006774955" sldId="1558"/>
            <ac:spMk id="3" creationId="{A48700F0-585D-A751-55BB-BEB5FC820E7F}"/>
          </ac:spMkLst>
        </pc:spChg>
        <pc:spChg chg="add mod">
          <ac:chgData name="Riccardo Latella" userId="41da8c93964902b9" providerId="LiveId" clId="{8DD9490D-1831-49D4-9287-AB5BBA4B8646}" dt="2024-05-16T21:21:31.057" v="3023" actId="20577"/>
          <ac:spMkLst>
            <pc:docMk/>
            <pc:sldMk cId="4006774955" sldId="1558"/>
            <ac:spMk id="4" creationId="{BCF7F5F2-1949-0F31-1139-86CD2428B99E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4006774955" sldId="1558"/>
            <ac:spMk id="5" creationId="{F62D9C16-B835-354F-D810-916D285F6889}"/>
          </ac:spMkLst>
        </pc:spChg>
        <pc:spChg chg="mod">
          <ac:chgData name="Riccardo Latella" userId="41da8c93964902b9" providerId="LiveId" clId="{8DD9490D-1831-49D4-9287-AB5BBA4B8646}" dt="2024-05-16T10:53:12.877" v="2532" actId="20577"/>
          <ac:spMkLst>
            <pc:docMk/>
            <pc:sldMk cId="4006774955" sldId="1558"/>
            <ac:spMk id="6" creationId="{23A89A86-E122-168E-0646-F78EBB761EBB}"/>
          </ac:spMkLst>
        </pc:spChg>
        <pc:spChg chg="add del mod">
          <ac:chgData name="Riccardo Latella" userId="41da8c93964902b9" providerId="LiveId" clId="{8DD9490D-1831-49D4-9287-AB5BBA4B8646}" dt="2024-05-14T20:49:11.833" v="1137" actId="22"/>
          <ac:spMkLst>
            <pc:docMk/>
            <pc:sldMk cId="4006774955" sldId="1558"/>
            <ac:spMk id="10" creationId="{133E5EE2-32A9-82C3-A68F-8569EA291DA8}"/>
          </ac:spMkLst>
        </pc:spChg>
        <pc:spChg chg="add del mod">
          <ac:chgData name="Riccardo Latella" userId="41da8c93964902b9" providerId="LiveId" clId="{8DD9490D-1831-49D4-9287-AB5BBA4B8646}" dt="2024-05-14T20:50:11.102" v="1151" actId="478"/>
          <ac:spMkLst>
            <pc:docMk/>
            <pc:sldMk cId="4006774955" sldId="1558"/>
            <ac:spMk id="12" creationId="{AF5FD368-E9F0-6D1E-00BA-DE1C4FDED0EE}"/>
          </ac:spMkLst>
        </pc:spChg>
        <pc:spChg chg="add del mod">
          <ac:chgData name="Riccardo Latella" userId="41da8c93964902b9" providerId="LiveId" clId="{8DD9490D-1831-49D4-9287-AB5BBA4B8646}" dt="2024-05-15T00:50:08.712" v="1781" actId="478"/>
          <ac:spMkLst>
            <pc:docMk/>
            <pc:sldMk cId="4006774955" sldId="1558"/>
            <ac:spMk id="29" creationId="{0B3B864D-F905-048C-1A0D-63A6144FA1A1}"/>
          </ac:spMkLst>
        </pc:spChg>
        <pc:spChg chg="del">
          <ac:chgData name="Riccardo Latella" userId="41da8c93964902b9" providerId="LiveId" clId="{8DD9490D-1831-49D4-9287-AB5BBA4B8646}" dt="2024-05-14T14:32:49.686" v="751" actId="478"/>
          <ac:spMkLst>
            <pc:docMk/>
            <pc:sldMk cId="4006774955" sldId="1558"/>
            <ac:spMk id="36" creationId="{591218E7-13CD-642D-1DBC-E445D099726A}"/>
          </ac:spMkLst>
        </pc:spChg>
        <pc:spChg chg="del">
          <ac:chgData name="Riccardo Latella" userId="41da8c93964902b9" providerId="LiveId" clId="{8DD9490D-1831-49D4-9287-AB5BBA4B8646}" dt="2024-05-14T14:32:49.686" v="751" actId="478"/>
          <ac:spMkLst>
            <pc:docMk/>
            <pc:sldMk cId="4006774955" sldId="1558"/>
            <ac:spMk id="38" creationId="{F79632A6-56E5-58C9-606B-3CDDCE5C0514}"/>
          </ac:spMkLst>
        </pc:spChg>
        <pc:graphicFrameChg chg="del">
          <ac:chgData name="Riccardo Latella" userId="41da8c93964902b9" providerId="LiveId" clId="{8DD9490D-1831-49D4-9287-AB5BBA4B8646}" dt="2024-05-14T14:32:42.849" v="748" actId="478"/>
          <ac:graphicFrameMkLst>
            <pc:docMk/>
            <pc:sldMk cId="4006774955" sldId="1558"/>
            <ac:graphicFrameMk id="32" creationId="{5FD13E95-66A2-0E58-49AD-0B20FAA2CE34}"/>
          </ac:graphicFrameMkLst>
        </pc:graphicFrameChg>
        <pc:graphicFrameChg chg="del">
          <ac:chgData name="Riccardo Latella" userId="41da8c93964902b9" providerId="LiveId" clId="{8DD9490D-1831-49D4-9287-AB5BBA4B8646}" dt="2024-05-14T14:32:47.036" v="750" actId="478"/>
          <ac:graphicFrameMkLst>
            <pc:docMk/>
            <pc:sldMk cId="4006774955" sldId="1558"/>
            <ac:graphicFrameMk id="34" creationId="{5FD13E95-66A2-0E58-49AD-0B20FAA2CE34}"/>
          </ac:graphicFrameMkLst>
        </pc:graphicFrameChg>
        <pc:graphicFrameChg chg="add mod modGraphic">
          <ac:chgData name="Riccardo Latella" userId="41da8c93964902b9" providerId="LiveId" clId="{8DD9490D-1831-49D4-9287-AB5BBA4B8646}" dt="2024-05-15T00:51:57.223" v="1820" actId="20577"/>
          <ac:graphicFrameMkLst>
            <pc:docMk/>
            <pc:sldMk cId="4006774955" sldId="1558"/>
            <ac:graphicFrameMk id="39" creationId="{E0D4B486-4875-AAAF-FE46-2FA0F87DB586}"/>
          </ac:graphicFrameMkLst>
        </pc:graphicFrameChg>
        <pc:picChg chg="add del mod ord">
          <ac:chgData name="Riccardo Latella" userId="41da8c93964902b9" providerId="LiveId" clId="{8DD9490D-1831-49D4-9287-AB5BBA4B8646}" dt="2024-05-14T21:25:35.505" v="1202" actId="478"/>
          <ac:picMkLst>
            <pc:docMk/>
            <pc:sldMk cId="4006774955" sldId="1558"/>
            <ac:picMk id="14" creationId="{CD4858A9-FDBB-3E6F-4E75-51F131AC614A}"/>
          </ac:picMkLst>
        </pc:picChg>
        <pc:picChg chg="add del mod ord modCrop">
          <ac:chgData name="Riccardo Latella" userId="41da8c93964902b9" providerId="LiveId" clId="{8DD9490D-1831-49D4-9287-AB5BBA4B8646}" dt="2024-05-14T21:25:35.505" v="1202" actId="478"/>
          <ac:picMkLst>
            <pc:docMk/>
            <pc:sldMk cId="4006774955" sldId="1558"/>
            <ac:picMk id="16" creationId="{BC05F494-DBE0-268B-A7F5-223DEBCBA648}"/>
          </ac:picMkLst>
        </pc:picChg>
        <pc:picChg chg="add del mod">
          <ac:chgData name="Riccardo Latella" userId="41da8c93964902b9" providerId="LiveId" clId="{8DD9490D-1831-49D4-9287-AB5BBA4B8646}" dt="2024-05-14T21:25:35.505" v="1202" actId="478"/>
          <ac:picMkLst>
            <pc:docMk/>
            <pc:sldMk cId="4006774955" sldId="1558"/>
            <ac:picMk id="18" creationId="{732EF798-3F6A-ECEB-1914-18BE9BDFD8A4}"/>
          </ac:picMkLst>
        </pc:picChg>
        <pc:picChg chg="add mod ord modCrop">
          <ac:chgData name="Riccardo Latella" userId="41da8c93964902b9" providerId="LiveId" clId="{8DD9490D-1831-49D4-9287-AB5BBA4B8646}" dt="2024-05-14T23:14:43.656" v="1564" actId="1076"/>
          <ac:picMkLst>
            <pc:docMk/>
            <pc:sldMk cId="4006774955" sldId="1558"/>
            <ac:picMk id="20" creationId="{F2E074A4-772A-DAD4-F5CC-C45DA287CA8C}"/>
          </ac:picMkLst>
        </pc:picChg>
        <pc:picChg chg="add mod ord modCrop">
          <ac:chgData name="Riccardo Latella" userId="41da8c93964902b9" providerId="LiveId" clId="{8DD9490D-1831-49D4-9287-AB5BBA4B8646}" dt="2024-05-14T23:14:43.656" v="1564" actId="1076"/>
          <ac:picMkLst>
            <pc:docMk/>
            <pc:sldMk cId="4006774955" sldId="1558"/>
            <ac:picMk id="22" creationId="{FB3DB731-EBE9-925A-7210-0580B01F4ECB}"/>
          </ac:picMkLst>
        </pc:picChg>
        <pc:picChg chg="add mod modCrop">
          <ac:chgData name="Riccardo Latella" userId="41da8c93964902b9" providerId="LiveId" clId="{8DD9490D-1831-49D4-9287-AB5BBA4B8646}" dt="2024-05-14T23:14:43.656" v="1564" actId="1076"/>
          <ac:picMkLst>
            <pc:docMk/>
            <pc:sldMk cId="4006774955" sldId="1558"/>
            <ac:picMk id="24" creationId="{EE611A5D-DC37-7C55-B67A-1C6246D03C58}"/>
          </ac:picMkLst>
        </pc:picChg>
        <pc:picChg chg="add del mod">
          <ac:chgData name="Riccardo Latella" userId="41da8c93964902b9" providerId="LiveId" clId="{8DD9490D-1831-49D4-9287-AB5BBA4B8646}" dt="2024-05-14T22:52:22.788" v="1331" actId="478"/>
          <ac:picMkLst>
            <pc:docMk/>
            <pc:sldMk cId="4006774955" sldId="1558"/>
            <ac:picMk id="26" creationId="{A838276C-FB2F-CAB7-E57E-665356FC4FC8}"/>
          </ac:picMkLst>
        </pc:picChg>
        <pc:picChg chg="add del mod">
          <ac:chgData name="Riccardo Latella" userId="41da8c93964902b9" providerId="LiveId" clId="{8DD9490D-1831-49D4-9287-AB5BBA4B8646}" dt="2024-05-15T09:50:51.689" v="1867" actId="478"/>
          <ac:picMkLst>
            <pc:docMk/>
            <pc:sldMk cId="4006774955" sldId="1558"/>
            <ac:picMk id="28" creationId="{0CC96D4E-FE6E-7642-A7A1-01EBAD06A2DD}"/>
          </ac:picMkLst>
        </pc:picChg>
        <pc:picChg chg="add del mod">
          <ac:chgData name="Riccardo Latella" userId="41da8c93964902b9" providerId="LiveId" clId="{8DD9490D-1831-49D4-9287-AB5BBA4B8646}" dt="2024-05-14T23:13:30.332" v="1551" actId="21"/>
          <ac:picMkLst>
            <pc:docMk/>
            <pc:sldMk cId="4006774955" sldId="1558"/>
            <ac:picMk id="30" creationId="{DC20895C-6A54-7636-A5FF-3C3CF65AE651}"/>
          </ac:picMkLst>
        </pc:picChg>
        <pc:picChg chg="add del mod">
          <ac:chgData name="Riccardo Latella" userId="41da8c93964902b9" providerId="LiveId" clId="{8DD9490D-1831-49D4-9287-AB5BBA4B8646}" dt="2024-05-14T23:15:21.409" v="1572" actId="21"/>
          <ac:picMkLst>
            <pc:docMk/>
            <pc:sldMk cId="4006774955" sldId="1558"/>
            <ac:picMk id="31" creationId="{03ED9CB9-FD69-D43E-32A1-C927EB16542A}"/>
          </ac:picMkLst>
        </pc:picChg>
        <pc:picChg chg="add del mod">
          <ac:chgData name="Riccardo Latella" userId="41da8c93964902b9" providerId="LiveId" clId="{8DD9490D-1831-49D4-9287-AB5BBA4B8646}" dt="2024-05-14T23:15:40.542" v="1580" actId="21"/>
          <ac:picMkLst>
            <pc:docMk/>
            <pc:sldMk cId="4006774955" sldId="1558"/>
            <ac:picMk id="33" creationId="{03ED9CB9-FD69-D43E-32A1-C927EB16542A}"/>
          </ac:picMkLst>
        </pc:picChg>
        <pc:picChg chg="add del mod">
          <ac:chgData name="Riccardo Latella" userId="41da8c93964902b9" providerId="LiveId" clId="{8DD9490D-1831-49D4-9287-AB5BBA4B8646}" dt="2024-05-14T23:33:39.213" v="1627" actId="21"/>
          <ac:picMkLst>
            <pc:docMk/>
            <pc:sldMk cId="4006774955" sldId="1558"/>
            <ac:picMk id="35" creationId="{53A25E65-9248-26EA-78D3-A694B8A82B7F}"/>
          </ac:picMkLst>
        </pc:picChg>
        <pc:picChg chg="add mod">
          <ac:chgData name="Riccardo Latella" userId="41da8c93964902b9" providerId="LiveId" clId="{8DD9490D-1831-49D4-9287-AB5BBA4B8646}" dt="2024-05-14T23:33:37.395" v="1626" actId="1076"/>
          <ac:picMkLst>
            <pc:docMk/>
            <pc:sldMk cId="4006774955" sldId="1558"/>
            <ac:picMk id="37" creationId="{5C433102-428F-3222-931D-E6FB49C30006}"/>
          </ac:picMkLst>
        </pc:picChg>
        <pc:picChg chg="del">
          <ac:chgData name="Riccardo Latella" userId="41da8c93964902b9" providerId="LiveId" clId="{8DD9490D-1831-49D4-9287-AB5BBA4B8646}" dt="2024-05-14T14:32:45.180" v="749" actId="478"/>
          <ac:picMkLst>
            <pc:docMk/>
            <pc:sldMk cId="4006774955" sldId="1558"/>
            <ac:picMk id="41" creationId="{98B98388-3BAF-DE3E-0BED-2116052D90C8}"/>
          </ac:picMkLst>
        </pc:picChg>
        <pc:picChg chg="add del mod ord">
          <ac:chgData name="Riccardo Latella" userId="41da8c93964902b9" providerId="LiveId" clId="{8DD9490D-1831-49D4-9287-AB5BBA4B8646}" dt="2024-05-15T09:50:56.323" v="1869" actId="478"/>
          <ac:picMkLst>
            <pc:docMk/>
            <pc:sldMk cId="4006774955" sldId="1558"/>
            <ac:picMk id="42" creationId="{A09FC1CE-571D-0E7C-E9AD-19CAADAD920A}"/>
          </ac:picMkLst>
        </pc:picChg>
      </pc:sldChg>
      <pc:sldChg chg="addSp modSp mod modAnim">
        <pc:chgData name="Riccardo Latella" userId="41da8c93964902b9" providerId="LiveId" clId="{8DD9490D-1831-49D4-9287-AB5BBA4B8646}" dt="2024-05-16T20:34:20.470" v="2712"/>
        <pc:sldMkLst>
          <pc:docMk/>
          <pc:sldMk cId="2318265468" sldId="1559"/>
        </pc:sldMkLst>
        <pc:spChg chg="mod">
          <ac:chgData name="Riccardo Latella" userId="41da8c93964902b9" providerId="LiveId" clId="{8DD9490D-1831-49D4-9287-AB5BBA4B8646}" dt="2024-05-16T10:46:42.416" v="2367" actId="20577"/>
          <ac:spMkLst>
            <pc:docMk/>
            <pc:sldMk cId="2318265468" sldId="1559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2318265468" sldId="1559"/>
            <ac:spMk id="9" creationId="{B197BBE1-4120-7402-E41C-FDF8170A3560}"/>
          </ac:spMkLst>
        </pc:spChg>
        <pc:spChg chg="add mod">
          <ac:chgData name="Riccardo Latella" userId="41da8c93964902b9" providerId="LiveId" clId="{8DD9490D-1831-49D4-9287-AB5BBA4B8646}" dt="2024-05-14T13:42:45.275" v="676" actId="1035"/>
          <ac:spMkLst>
            <pc:docMk/>
            <pc:sldMk cId="2318265468" sldId="1559"/>
            <ac:spMk id="27" creationId="{C79021A2-B996-FBE4-140A-5C22BD8B3AC3}"/>
          </ac:spMkLst>
        </pc:spChg>
        <pc:spChg chg="add mod">
          <ac:chgData name="Riccardo Latella" userId="41da8c93964902b9" providerId="LiveId" clId="{8DD9490D-1831-49D4-9287-AB5BBA4B8646}" dt="2024-05-14T13:42:45.275" v="676" actId="1035"/>
          <ac:spMkLst>
            <pc:docMk/>
            <pc:sldMk cId="2318265468" sldId="1559"/>
            <ac:spMk id="28" creationId="{C1A1DB1E-2174-68E2-5B12-0F086E7542D3}"/>
          </ac:spMkLst>
        </pc:spChg>
        <pc:spChg chg="add mod">
          <ac:chgData name="Riccardo Latella" userId="41da8c93964902b9" providerId="LiveId" clId="{8DD9490D-1831-49D4-9287-AB5BBA4B8646}" dt="2024-05-14T13:41:22.926" v="645" actId="947"/>
          <ac:spMkLst>
            <pc:docMk/>
            <pc:sldMk cId="2318265468" sldId="1559"/>
            <ac:spMk id="31" creationId="{9BDC8282-4DB5-8547-5E25-5B4289A70814}"/>
          </ac:spMkLst>
        </pc:spChg>
        <pc:spChg chg="add mod">
          <ac:chgData name="Riccardo Latella" userId="41da8c93964902b9" providerId="LiveId" clId="{8DD9490D-1831-49D4-9287-AB5BBA4B8646}" dt="2024-05-14T13:41:32.160" v="646" actId="947"/>
          <ac:spMkLst>
            <pc:docMk/>
            <pc:sldMk cId="2318265468" sldId="1559"/>
            <ac:spMk id="32" creationId="{666C59AB-0CE8-BF15-43FB-B12290E673F1}"/>
          </ac:spMkLst>
        </pc:spChg>
        <pc:spChg chg="add mod">
          <ac:chgData name="Riccardo Latella" userId="41da8c93964902b9" providerId="LiveId" clId="{8DD9490D-1831-49D4-9287-AB5BBA4B8646}" dt="2024-05-14T13:42:35.673" v="670" actId="1035"/>
          <ac:spMkLst>
            <pc:docMk/>
            <pc:sldMk cId="2318265468" sldId="1559"/>
            <ac:spMk id="33" creationId="{ADBE3F8B-5C90-4BE4-7F73-8461B2FDECFB}"/>
          </ac:spMkLst>
        </pc:spChg>
        <pc:spChg chg="add mod">
          <ac:chgData name="Riccardo Latella" userId="41da8c93964902b9" providerId="LiveId" clId="{8DD9490D-1831-49D4-9287-AB5BBA4B8646}" dt="2024-05-14T13:42:35.673" v="670" actId="1035"/>
          <ac:spMkLst>
            <pc:docMk/>
            <pc:sldMk cId="2318265468" sldId="1559"/>
            <ac:spMk id="34" creationId="{2F9B930E-0E59-5047-BC82-4053ED6374B2}"/>
          </ac:spMkLst>
        </pc:spChg>
        <pc:spChg chg="add mod">
          <ac:chgData name="Riccardo Latella" userId="41da8c93964902b9" providerId="LiveId" clId="{8DD9490D-1831-49D4-9287-AB5BBA4B8646}" dt="2024-05-14T13:41:42.241" v="647" actId="1076"/>
          <ac:spMkLst>
            <pc:docMk/>
            <pc:sldMk cId="2318265468" sldId="1559"/>
            <ac:spMk id="39" creationId="{3ADB568F-889D-BEEB-5446-7B1F910C8081}"/>
          </ac:spMkLst>
        </pc:spChg>
        <pc:spChg chg="mod">
          <ac:chgData name="Riccardo Latella" userId="41da8c93964902b9" providerId="LiveId" clId="{8DD9490D-1831-49D4-9287-AB5BBA4B8646}" dt="2024-05-14T13:39:21.828" v="608" actId="1076"/>
          <ac:spMkLst>
            <pc:docMk/>
            <pc:sldMk cId="2318265468" sldId="1559"/>
            <ac:spMk id="47" creationId="{346D14A3-E25A-2D7D-AC25-FB1B5328B58D}"/>
          </ac:spMkLst>
        </pc:spChg>
        <pc:grpChg chg="mod">
          <ac:chgData name="Riccardo Latella" userId="41da8c93964902b9" providerId="LiveId" clId="{8DD9490D-1831-49D4-9287-AB5BBA4B8646}" dt="2024-05-14T13:37:44.324" v="586" actId="1076"/>
          <ac:grpSpMkLst>
            <pc:docMk/>
            <pc:sldMk cId="2318265468" sldId="1559"/>
            <ac:grpSpMk id="14" creationId="{D3D6845E-C460-923D-59A0-DE462E00E3FC}"/>
          </ac:grpSpMkLst>
        </pc:grpChg>
        <pc:picChg chg="mod">
          <ac:chgData name="Riccardo Latella" userId="41da8c93964902b9" providerId="LiveId" clId="{8DD9490D-1831-49D4-9287-AB5BBA4B8646}" dt="2024-05-14T13:42:27.762" v="661" actId="1035"/>
          <ac:picMkLst>
            <pc:docMk/>
            <pc:sldMk cId="2318265468" sldId="1559"/>
            <ac:picMk id="5" creationId="{AE91467A-752D-912D-4E39-CFDBB98A2E19}"/>
          </ac:picMkLst>
        </pc:picChg>
        <pc:picChg chg="mod">
          <ac:chgData name="Riccardo Latella" userId="41da8c93964902b9" providerId="LiveId" clId="{8DD9490D-1831-49D4-9287-AB5BBA4B8646}" dt="2024-05-14T13:42:24.450" v="654" actId="1035"/>
          <ac:picMkLst>
            <pc:docMk/>
            <pc:sldMk cId="2318265468" sldId="1559"/>
            <ac:picMk id="13" creationId="{A884E588-FB43-E3C6-0A3C-55C52A90A235}"/>
          </ac:picMkLst>
        </pc:picChg>
        <pc:picChg chg="mod">
          <ac:chgData name="Riccardo Latella" userId="41da8c93964902b9" providerId="LiveId" clId="{8DD9490D-1831-49D4-9287-AB5BBA4B8646}" dt="2024-05-14T13:40:08.132" v="632" actId="14100"/>
          <ac:picMkLst>
            <pc:docMk/>
            <pc:sldMk cId="2318265468" sldId="1559"/>
            <ac:picMk id="20" creationId="{F21472FC-544F-14B4-BF86-A9228F20B2BA}"/>
          </ac:picMkLst>
        </pc:picChg>
        <pc:cxnChg chg="add mod">
          <ac:chgData name="Riccardo Latella" userId="41da8c93964902b9" providerId="LiveId" clId="{8DD9490D-1831-49D4-9287-AB5BBA4B8646}" dt="2024-05-14T13:42:45.275" v="676" actId="1035"/>
          <ac:cxnSpMkLst>
            <pc:docMk/>
            <pc:sldMk cId="2318265468" sldId="1559"/>
            <ac:cxnSpMk id="17" creationId="{03DA01EE-5523-36E3-DD94-33ED0BFDEF96}"/>
          </ac:cxnSpMkLst>
        </pc:cxnChg>
        <pc:cxnChg chg="add mod">
          <ac:chgData name="Riccardo Latella" userId="41da8c93964902b9" providerId="LiveId" clId="{8DD9490D-1831-49D4-9287-AB5BBA4B8646}" dt="2024-05-14T13:42:45.275" v="676" actId="1035"/>
          <ac:cxnSpMkLst>
            <pc:docMk/>
            <pc:sldMk cId="2318265468" sldId="1559"/>
            <ac:cxnSpMk id="24" creationId="{0AF24721-8CE3-466A-5A45-468D6B56BBD4}"/>
          </ac:cxnSpMkLst>
        </pc:cxnChg>
        <pc:cxnChg chg="add mod">
          <ac:chgData name="Riccardo Latella" userId="41da8c93964902b9" providerId="LiveId" clId="{8DD9490D-1831-49D4-9287-AB5BBA4B8646}" dt="2024-05-14T13:42:45.275" v="676" actId="1035"/>
          <ac:cxnSpMkLst>
            <pc:docMk/>
            <pc:sldMk cId="2318265468" sldId="1559"/>
            <ac:cxnSpMk id="25" creationId="{90830C0E-59E6-64A4-8805-BE1B5A782EAA}"/>
          </ac:cxnSpMkLst>
        </pc:cxnChg>
        <pc:cxnChg chg="add mod">
          <ac:chgData name="Riccardo Latella" userId="41da8c93964902b9" providerId="LiveId" clId="{8DD9490D-1831-49D4-9287-AB5BBA4B8646}" dt="2024-05-14T13:42:35.673" v="670" actId="1035"/>
          <ac:cxnSpMkLst>
            <pc:docMk/>
            <pc:sldMk cId="2318265468" sldId="1559"/>
            <ac:cxnSpMk id="36" creationId="{E70E3EFB-3CA2-56AC-953F-21140828D195}"/>
          </ac:cxnSpMkLst>
        </pc:cxnChg>
        <pc:cxnChg chg="add mod">
          <ac:chgData name="Riccardo Latella" userId="41da8c93964902b9" providerId="LiveId" clId="{8DD9490D-1831-49D4-9287-AB5BBA4B8646}" dt="2024-05-14T13:42:35.673" v="670" actId="1035"/>
          <ac:cxnSpMkLst>
            <pc:docMk/>
            <pc:sldMk cId="2318265468" sldId="1559"/>
            <ac:cxnSpMk id="38" creationId="{00B6C0CD-C901-2AC3-E18A-548E94606E37}"/>
          </ac:cxnSpMkLst>
        </pc:cxnChg>
      </pc:sldChg>
      <pc:sldChg chg="del ord">
        <pc:chgData name="Riccardo Latella" userId="41da8c93964902b9" providerId="LiveId" clId="{8DD9490D-1831-49D4-9287-AB5BBA4B8646}" dt="2024-05-14T11:39:28.631" v="97" actId="47"/>
        <pc:sldMkLst>
          <pc:docMk/>
          <pc:sldMk cId="3422929454" sldId="1560"/>
        </pc:sldMkLst>
      </pc:sldChg>
      <pc:sldChg chg="modSp mod modAnim">
        <pc:chgData name="Riccardo Latella" userId="41da8c93964902b9" providerId="LiveId" clId="{8DD9490D-1831-49D4-9287-AB5BBA4B8646}" dt="2024-05-16T20:40:01.854" v="2762" actId="20577"/>
        <pc:sldMkLst>
          <pc:docMk/>
          <pc:sldMk cId="1543116157" sldId="1561"/>
        </pc:sldMkLst>
        <pc:spChg chg="mod">
          <ac:chgData name="Riccardo Latella" userId="41da8c93964902b9" providerId="LiveId" clId="{8DD9490D-1831-49D4-9287-AB5BBA4B8646}" dt="2024-05-16T10:47:28.722" v="2413" actId="20577"/>
          <ac:spMkLst>
            <pc:docMk/>
            <pc:sldMk cId="1543116157" sldId="1561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1543116157" sldId="1561"/>
            <ac:spMk id="8" creationId="{D5F40C8A-432C-A190-51E2-6023FB467117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1543116157" sldId="1561"/>
            <ac:spMk id="13" creationId="{98BF4A56-4CCD-1005-65E5-3A748B972FDA}"/>
          </ac:spMkLst>
        </pc:spChg>
        <pc:spChg chg="mod">
          <ac:chgData name="Riccardo Latella" userId="41da8c93964902b9" providerId="LiveId" clId="{8DD9490D-1831-49D4-9287-AB5BBA4B8646}" dt="2024-05-16T20:40:01.854" v="2762" actId="20577"/>
          <ac:spMkLst>
            <pc:docMk/>
            <pc:sldMk cId="1543116157" sldId="1561"/>
            <ac:spMk id="21" creationId="{ABC2E794-7573-CE42-6F3C-26E707809360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1543116157" sldId="1561"/>
            <ac:spMk id="22" creationId="{7F81C3C7-A933-7A6C-0329-70EC50A550D5}"/>
          </ac:spMkLst>
        </pc:spChg>
        <pc:spChg chg="mod">
          <ac:chgData name="Riccardo Latella" userId="41da8c93964902b9" providerId="LiveId" clId="{8DD9490D-1831-49D4-9287-AB5BBA4B8646}" dt="2024-05-14T12:58:38.313" v="275" actId="1035"/>
          <ac:spMkLst>
            <pc:docMk/>
            <pc:sldMk cId="1543116157" sldId="1561"/>
            <ac:spMk id="25" creationId="{FA867C33-CEA9-56A3-2394-6E9A427CE90B}"/>
          </ac:spMkLst>
        </pc:spChg>
        <pc:spChg chg="mod">
          <ac:chgData name="Riccardo Latella" userId="41da8c93964902b9" providerId="LiveId" clId="{8DD9490D-1831-49D4-9287-AB5BBA4B8646}" dt="2024-05-16T20:39:16.513" v="2756" actId="115"/>
          <ac:spMkLst>
            <pc:docMk/>
            <pc:sldMk cId="1543116157" sldId="1561"/>
            <ac:spMk id="26" creationId="{3E9B4919-E695-2F0C-CB1A-1E5B31763275}"/>
          </ac:spMkLst>
        </pc:spChg>
        <pc:spChg chg="mod">
          <ac:chgData name="Riccardo Latella" userId="41da8c93964902b9" providerId="LiveId" clId="{8DD9490D-1831-49D4-9287-AB5BBA4B8646}" dt="2024-05-16T20:39:37.178" v="2758" actId="115"/>
          <ac:spMkLst>
            <pc:docMk/>
            <pc:sldMk cId="1543116157" sldId="1561"/>
            <ac:spMk id="28" creationId="{8FA0C571-E9DD-D53D-D893-A7EE8EB9871A}"/>
          </ac:spMkLst>
        </pc:spChg>
      </pc:sldChg>
      <pc:sldChg chg="addSp delSp modSp mod ord modAnim">
        <pc:chgData name="Riccardo Latella" userId="41da8c93964902b9" providerId="LiveId" clId="{8DD9490D-1831-49D4-9287-AB5BBA4B8646}" dt="2024-05-16T22:17:38.085" v="3181" actId="20577"/>
        <pc:sldMkLst>
          <pc:docMk/>
          <pc:sldMk cId="1068100387" sldId="1562"/>
        </pc:sldMkLst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1068100387" sldId="1562"/>
            <ac:spMk id="4" creationId="{ACF6C50C-F878-F6E6-6E07-028F73D9986F}"/>
          </ac:spMkLst>
        </pc:spChg>
        <pc:spChg chg="mod">
          <ac:chgData name="Riccardo Latella" userId="41da8c93964902b9" providerId="LiveId" clId="{8DD9490D-1831-49D4-9287-AB5BBA4B8646}" dt="2024-05-16T22:17:38.085" v="3181" actId="20577"/>
          <ac:spMkLst>
            <pc:docMk/>
            <pc:sldMk cId="1068100387" sldId="1562"/>
            <ac:spMk id="6" creationId="{23A89A86-E122-168E-0646-F78EBB761EBB}"/>
          </ac:spMkLst>
        </pc:spChg>
        <pc:spChg chg="add mod">
          <ac:chgData name="Riccardo Latella" userId="41da8c93964902b9" providerId="LiveId" clId="{8DD9490D-1831-49D4-9287-AB5BBA4B8646}" dt="2024-05-16T20:27:41.613" v="2631" actId="1076"/>
          <ac:spMkLst>
            <pc:docMk/>
            <pc:sldMk cId="1068100387" sldId="1562"/>
            <ac:spMk id="9" creationId="{C3A34923-68EF-5702-3942-63240BE91C91}"/>
          </ac:spMkLst>
        </pc:spChg>
        <pc:spChg chg="add mod">
          <ac:chgData name="Riccardo Latella" userId="41da8c93964902b9" providerId="LiveId" clId="{8DD9490D-1831-49D4-9287-AB5BBA4B8646}" dt="2024-05-16T20:27:07.978" v="2610" actId="1076"/>
          <ac:spMkLst>
            <pc:docMk/>
            <pc:sldMk cId="1068100387" sldId="1562"/>
            <ac:spMk id="10" creationId="{99AAB724-C9E1-21DB-5303-7B9349DE69CE}"/>
          </ac:spMkLst>
        </pc:spChg>
        <pc:spChg chg="mod ord">
          <ac:chgData name="Riccardo Latella" userId="41da8c93964902b9" providerId="LiveId" clId="{8DD9490D-1831-49D4-9287-AB5BBA4B8646}" dt="2024-05-14T12:56:39.563" v="233" actId="164"/>
          <ac:spMkLst>
            <pc:docMk/>
            <pc:sldMk cId="1068100387" sldId="1562"/>
            <ac:spMk id="11" creationId="{4970F5BC-B934-2732-6ABD-4B89592AAF2F}"/>
          </ac:spMkLst>
        </pc:spChg>
        <pc:spChg chg="add mod">
          <ac:chgData name="Riccardo Latella" userId="41da8c93964902b9" providerId="LiveId" clId="{8DD9490D-1831-49D4-9287-AB5BBA4B8646}" dt="2024-05-16T22:17:28.188" v="3167" actId="1076"/>
          <ac:spMkLst>
            <pc:docMk/>
            <pc:sldMk cId="1068100387" sldId="1562"/>
            <ac:spMk id="13" creationId="{B14687AF-1998-07DC-BFBD-0AFD99A86121}"/>
          </ac:spMkLst>
        </pc:spChg>
        <pc:spChg chg="add mod">
          <ac:chgData name="Riccardo Latella" userId="41da8c93964902b9" providerId="LiveId" clId="{8DD9490D-1831-49D4-9287-AB5BBA4B8646}" dt="2024-05-16T22:17:24.363" v="3166" actId="1076"/>
          <ac:spMkLst>
            <pc:docMk/>
            <pc:sldMk cId="1068100387" sldId="1562"/>
            <ac:spMk id="14" creationId="{1BD0175D-68CF-19FD-E819-13FADDC824D0}"/>
          </ac:spMkLst>
        </pc:spChg>
        <pc:spChg chg="mod">
          <ac:chgData name="Riccardo Latella" userId="41da8c93964902b9" providerId="LiveId" clId="{8DD9490D-1831-49D4-9287-AB5BBA4B8646}" dt="2024-05-16T20:32:16.218" v="2696" actId="20577"/>
          <ac:spMkLst>
            <pc:docMk/>
            <pc:sldMk cId="1068100387" sldId="1562"/>
            <ac:spMk id="15" creationId="{132E8376-2BD0-018D-50D6-C15ED3E91813}"/>
          </ac:spMkLst>
        </pc:spChg>
        <pc:spChg chg="add del">
          <ac:chgData name="Riccardo Latella" userId="41da8c93964902b9" providerId="LiveId" clId="{8DD9490D-1831-49D4-9287-AB5BBA4B8646}" dt="2024-05-14T12:45:43.414" v="117" actId="478"/>
          <ac:spMkLst>
            <pc:docMk/>
            <pc:sldMk cId="1068100387" sldId="1562"/>
            <ac:spMk id="16" creationId="{E039CB3C-D53F-75A8-6937-66C004B14218}"/>
          </ac:spMkLst>
        </pc:spChg>
        <pc:spChg chg="mod">
          <ac:chgData name="Riccardo Latella" userId="41da8c93964902b9" providerId="LiveId" clId="{8DD9490D-1831-49D4-9287-AB5BBA4B8646}" dt="2024-05-16T22:16:38.227" v="3155" actId="1076"/>
          <ac:spMkLst>
            <pc:docMk/>
            <pc:sldMk cId="1068100387" sldId="1562"/>
            <ac:spMk id="18" creationId="{AAC1830D-1055-66BE-359A-82F9D62D619B}"/>
          </ac:spMkLst>
        </pc:spChg>
        <pc:spChg chg="add mod">
          <ac:chgData name="Riccardo Latella" userId="41da8c93964902b9" providerId="LiveId" clId="{8DD9490D-1831-49D4-9287-AB5BBA4B8646}" dt="2024-05-14T12:56:39.563" v="233" actId="164"/>
          <ac:spMkLst>
            <pc:docMk/>
            <pc:sldMk cId="1068100387" sldId="1562"/>
            <ac:spMk id="19" creationId="{A360E03A-55CE-B025-8DD3-FB860B8F5D9C}"/>
          </ac:spMkLst>
        </pc:spChg>
        <pc:spChg chg="add mod">
          <ac:chgData name="Riccardo Latella" userId="41da8c93964902b9" providerId="LiveId" clId="{8DD9490D-1831-49D4-9287-AB5BBA4B8646}" dt="2024-05-14T12:56:39.563" v="233" actId="164"/>
          <ac:spMkLst>
            <pc:docMk/>
            <pc:sldMk cId="1068100387" sldId="1562"/>
            <ac:spMk id="20" creationId="{BE3BE589-B5FA-29A4-7AFD-D8F590539279}"/>
          </ac:spMkLst>
        </pc:spChg>
        <pc:spChg chg="mod topLvl">
          <ac:chgData name="Riccardo Latella" userId="41da8c93964902b9" providerId="LiveId" clId="{8DD9490D-1831-49D4-9287-AB5BBA4B8646}" dt="2024-05-16T20:30:14.609" v="2667" actId="165"/>
          <ac:spMkLst>
            <pc:docMk/>
            <pc:sldMk cId="1068100387" sldId="1562"/>
            <ac:spMk id="27" creationId="{8479AF17-E87B-F450-91A8-EC58706315AC}"/>
          </ac:spMkLst>
        </pc:spChg>
        <pc:spChg chg="mod">
          <ac:chgData name="Riccardo Latella" userId="41da8c93964902b9" providerId="LiveId" clId="{8DD9490D-1831-49D4-9287-AB5BBA4B8646}" dt="2024-05-16T22:16:38.227" v="3155" actId="1076"/>
          <ac:spMkLst>
            <pc:docMk/>
            <pc:sldMk cId="1068100387" sldId="1562"/>
            <ac:spMk id="30" creationId="{AD387E46-EE53-A2C0-0EA5-0498D407B14B}"/>
          </ac:spMkLst>
        </pc:spChg>
        <pc:spChg chg="mod topLvl">
          <ac:chgData name="Riccardo Latella" userId="41da8c93964902b9" providerId="LiveId" clId="{8DD9490D-1831-49D4-9287-AB5BBA4B8646}" dt="2024-05-16T20:30:14.609" v="2667" actId="165"/>
          <ac:spMkLst>
            <pc:docMk/>
            <pc:sldMk cId="1068100387" sldId="1562"/>
            <ac:spMk id="31" creationId="{C6D7C3A8-8909-7202-7CB2-570F1C4A7C37}"/>
          </ac:spMkLst>
        </pc:spChg>
        <pc:spChg chg="add mod">
          <ac:chgData name="Riccardo Latella" userId="41da8c93964902b9" providerId="LiveId" clId="{8DD9490D-1831-49D4-9287-AB5BBA4B8646}" dt="2024-05-14T12:56:39.563" v="233" actId="164"/>
          <ac:spMkLst>
            <pc:docMk/>
            <pc:sldMk cId="1068100387" sldId="1562"/>
            <ac:spMk id="44" creationId="{30BCDA7E-4278-64FB-B514-73B0A832E2CF}"/>
          </ac:spMkLst>
        </pc:spChg>
        <pc:spChg chg="add mod">
          <ac:chgData name="Riccardo Latella" userId="41da8c93964902b9" providerId="LiveId" clId="{8DD9490D-1831-49D4-9287-AB5BBA4B8646}" dt="2024-05-14T13:16:24.741" v="431" actId="208"/>
          <ac:spMkLst>
            <pc:docMk/>
            <pc:sldMk cId="1068100387" sldId="1562"/>
            <ac:spMk id="47" creationId="{30A728F0-665B-F233-CDF6-9797035DDE29}"/>
          </ac:spMkLst>
        </pc:spChg>
        <pc:spChg chg="add mod">
          <ac:chgData name="Riccardo Latella" userId="41da8c93964902b9" providerId="LiveId" clId="{8DD9490D-1831-49D4-9287-AB5BBA4B8646}" dt="2024-05-14T13:19:39.969" v="469" actId="207"/>
          <ac:spMkLst>
            <pc:docMk/>
            <pc:sldMk cId="1068100387" sldId="1562"/>
            <ac:spMk id="48" creationId="{31E613D6-528F-EF28-E3B4-543DE58D9B8C}"/>
          </ac:spMkLst>
        </pc:spChg>
        <pc:grpChg chg="add del mod">
          <ac:chgData name="Riccardo Latella" userId="41da8c93964902b9" providerId="LiveId" clId="{8DD9490D-1831-49D4-9287-AB5BBA4B8646}" dt="2024-05-16T20:30:14.609" v="2667" actId="165"/>
          <ac:grpSpMkLst>
            <pc:docMk/>
            <pc:sldMk cId="1068100387" sldId="1562"/>
            <ac:grpSpMk id="45" creationId="{16BF6D70-2842-3EFC-C9C7-CFBFD64021F4}"/>
          </ac:grpSpMkLst>
        </pc:grpChg>
        <pc:grpChg chg="add mod">
          <ac:chgData name="Riccardo Latella" userId="41da8c93964902b9" providerId="LiveId" clId="{8DD9490D-1831-49D4-9287-AB5BBA4B8646}" dt="2024-05-14T12:56:51.722" v="235" actId="1076"/>
          <ac:grpSpMkLst>
            <pc:docMk/>
            <pc:sldMk cId="1068100387" sldId="1562"/>
            <ac:grpSpMk id="46" creationId="{B55999A6-78E7-9D38-6E8C-FED54274F097}"/>
          </ac:grpSpMkLst>
        </pc:grpChg>
        <pc:picChg chg="add mod modCrop">
          <ac:chgData name="Riccardo Latella" userId="41da8c93964902b9" providerId="LiveId" clId="{8DD9490D-1831-49D4-9287-AB5BBA4B8646}" dt="2024-05-14T12:56:39.563" v="233" actId="164"/>
          <ac:picMkLst>
            <pc:docMk/>
            <pc:sldMk cId="1068100387" sldId="1562"/>
            <ac:picMk id="3" creationId="{3CF38A84-A62E-C278-74DC-9B8EECC1FD34}"/>
          </ac:picMkLst>
        </pc:picChg>
        <pc:picChg chg="add mod">
          <ac:chgData name="Riccardo Latella" userId="41da8c93964902b9" providerId="LiveId" clId="{8DD9490D-1831-49D4-9287-AB5BBA4B8646}" dt="2024-05-16T22:17:24.363" v="3166" actId="1076"/>
          <ac:picMkLst>
            <pc:docMk/>
            <pc:sldMk cId="1068100387" sldId="1562"/>
            <ac:picMk id="12" creationId="{2986F118-4B48-4DCE-32C1-0909897336BD}"/>
          </ac:picMkLst>
        </pc:picChg>
        <pc:picChg chg="add del mod modCrop">
          <ac:chgData name="Riccardo Latella" userId="41da8c93964902b9" providerId="LiveId" clId="{8DD9490D-1831-49D4-9287-AB5BBA4B8646}" dt="2024-05-14T12:56:39.563" v="233" actId="164"/>
          <ac:picMkLst>
            <pc:docMk/>
            <pc:sldMk cId="1068100387" sldId="1562"/>
            <ac:picMk id="17" creationId="{1BE6F228-D590-8636-60A1-1B0D8AED972D}"/>
          </ac:picMkLst>
        </pc:picChg>
        <pc:picChg chg="mod topLvl modCrop">
          <ac:chgData name="Riccardo Latella" userId="41da8c93964902b9" providerId="LiveId" clId="{8DD9490D-1831-49D4-9287-AB5BBA4B8646}" dt="2024-05-16T21:53:58.004" v="3149" actId="732"/>
          <ac:picMkLst>
            <pc:docMk/>
            <pc:sldMk cId="1068100387" sldId="1562"/>
            <ac:picMk id="24" creationId="{30D618BB-7931-E805-FFC3-4DEF7F8BEA77}"/>
          </ac:picMkLst>
        </pc:picChg>
        <pc:cxnChg chg="del mod ord">
          <ac:chgData name="Riccardo Latella" userId="41da8c93964902b9" providerId="LiveId" clId="{8DD9490D-1831-49D4-9287-AB5BBA4B8646}" dt="2024-05-14T12:45:30.219" v="115" actId="478"/>
          <ac:cxnSpMkLst>
            <pc:docMk/>
            <pc:sldMk cId="1068100387" sldId="1562"/>
            <ac:cxnSpMk id="8" creationId="{2A45A75A-287D-A361-B6C4-51AADEE1BDB3}"/>
          </ac:cxnSpMkLst>
        </pc:cxnChg>
        <pc:cxnChg chg="add del mod">
          <ac:chgData name="Riccardo Latella" userId="41da8c93964902b9" providerId="LiveId" clId="{8DD9490D-1831-49D4-9287-AB5BBA4B8646}" dt="2024-05-14T12:45:10.180" v="114" actId="478"/>
          <ac:cxnSpMkLst>
            <pc:docMk/>
            <pc:sldMk cId="1068100387" sldId="1562"/>
            <ac:cxnSpMk id="14" creationId="{9586192B-64F4-19DE-9AE5-50BF1FC64B27}"/>
          </ac:cxnSpMkLst>
        </pc:cxnChg>
        <pc:cxnChg chg="add mod">
          <ac:chgData name="Riccardo Latella" userId="41da8c93964902b9" providerId="LiveId" clId="{8DD9490D-1831-49D4-9287-AB5BBA4B8646}" dt="2024-05-14T12:56:39.563" v="233" actId="164"/>
          <ac:cxnSpMkLst>
            <pc:docMk/>
            <pc:sldMk cId="1068100387" sldId="1562"/>
            <ac:cxnSpMk id="21" creationId="{AC99F9FB-CE44-BF03-8236-AB5DDD1D0740}"/>
          </ac:cxnSpMkLst>
        </pc:cxnChg>
        <pc:cxnChg chg="mod topLvl">
          <ac:chgData name="Riccardo Latella" userId="41da8c93964902b9" providerId="LiveId" clId="{8DD9490D-1831-49D4-9287-AB5BBA4B8646}" dt="2024-05-16T20:30:14.609" v="2667" actId="165"/>
          <ac:cxnSpMkLst>
            <pc:docMk/>
            <pc:sldMk cId="1068100387" sldId="1562"/>
            <ac:cxnSpMk id="26" creationId="{0E3E0EC1-8954-0660-69DB-5DD98B9B1572}"/>
          </ac:cxnSpMkLst>
        </pc:cxnChg>
        <pc:cxnChg chg="mod topLvl">
          <ac:chgData name="Riccardo Latella" userId="41da8c93964902b9" providerId="LiveId" clId="{8DD9490D-1831-49D4-9287-AB5BBA4B8646}" dt="2024-05-16T20:30:14.609" v="2667" actId="165"/>
          <ac:cxnSpMkLst>
            <pc:docMk/>
            <pc:sldMk cId="1068100387" sldId="1562"/>
            <ac:cxnSpMk id="28" creationId="{35F40211-298D-DC2A-65BB-2D199485AFAB}"/>
          </ac:cxnSpMkLst>
        </pc:cxnChg>
        <pc:cxnChg chg="add mod">
          <ac:chgData name="Riccardo Latella" userId="41da8c93964902b9" providerId="LiveId" clId="{8DD9490D-1831-49D4-9287-AB5BBA4B8646}" dt="2024-05-14T12:56:39.563" v="233" actId="164"/>
          <ac:cxnSpMkLst>
            <pc:docMk/>
            <pc:sldMk cId="1068100387" sldId="1562"/>
            <ac:cxnSpMk id="29" creationId="{371156FC-9656-3678-34CA-BC6A5B547725}"/>
          </ac:cxnSpMkLst>
        </pc:cxnChg>
        <pc:cxnChg chg="add mod">
          <ac:chgData name="Riccardo Latella" userId="41da8c93964902b9" providerId="LiveId" clId="{8DD9490D-1831-49D4-9287-AB5BBA4B8646}" dt="2024-05-14T12:56:39.563" v="233" actId="164"/>
          <ac:cxnSpMkLst>
            <pc:docMk/>
            <pc:sldMk cId="1068100387" sldId="1562"/>
            <ac:cxnSpMk id="33" creationId="{C17E877F-0AC3-E0B0-6D21-1652AD018A5C}"/>
          </ac:cxnSpMkLst>
        </pc:cxnChg>
        <pc:cxnChg chg="add mod">
          <ac:chgData name="Riccardo Latella" userId="41da8c93964902b9" providerId="LiveId" clId="{8DD9490D-1831-49D4-9287-AB5BBA4B8646}" dt="2024-05-14T12:56:39.563" v="233" actId="164"/>
          <ac:cxnSpMkLst>
            <pc:docMk/>
            <pc:sldMk cId="1068100387" sldId="1562"/>
            <ac:cxnSpMk id="35" creationId="{DCD3A7EC-87D0-E073-697F-5B8732CD9F43}"/>
          </ac:cxnSpMkLst>
        </pc:cxnChg>
        <pc:cxnChg chg="add mod">
          <ac:chgData name="Riccardo Latella" userId="41da8c93964902b9" providerId="LiveId" clId="{8DD9490D-1831-49D4-9287-AB5BBA4B8646}" dt="2024-05-14T12:56:39.563" v="233" actId="164"/>
          <ac:cxnSpMkLst>
            <pc:docMk/>
            <pc:sldMk cId="1068100387" sldId="1562"/>
            <ac:cxnSpMk id="37" creationId="{F6DCA184-CCB6-AB8F-B90F-608C686D1C9D}"/>
          </ac:cxnSpMkLst>
        </pc:cxnChg>
        <pc:cxnChg chg="add mod">
          <ac:chgData name="Riccardo Latella" userId="41da8c93964902b9" providerId="LiveId" clId="{8DD9490D-1831-49D4-9287-AB5BBA4B8646}" dt="2024-05-14T12:56:39.563" v="233" actId="164"/>
          <ac:cxnSpMkLst>
            <pc:docMk/>
            <pc:sldMk cId="1068100387" sldId="1562"/>
            <ac:cxnSpMk id="43" creationId="{42B4C8AC-5162-0513-6695-5016D7D8C178}"/>
          </ac:cxnSpMkLst>
        </pc:cxnChg>
      </pc:sldChg>
      <pc:sldChg chg="addSp modSp mod ord modAnim">
        <pc:chgData name="Riccardo Latella" userId="41da8c93964902b9" providerId="LiveId" clId="{8DD9490D-1831-49D4-9287-AB5BBA4B8646}" dt="2024-05-16T20:38:02.171" v="2750"/>
        <pc:sldMkLst>
          <pc:docMk/>
          <pc:sldMk cId="428157595" sldId="1563"/>
        </pc:sldMkLst>
        <pc:spChg chg="mod">
          <ac:chgData name="Riccardo Latella" userId="41da8c93964902b9" providerId="LiveId" clId="{8DD9490D-1831-49D4-9287-AB5BBA4B8646}" dt="2024-05-16T20:36:28.226" v="2730" actId="1076"/>
          <ac:spMkLst>
            <pc:docMk/>
            <pc:sldMk cId="428157595" sldId="1563"/>
            <ac:spMk id="3" creationId="{EDC0E1F1-6B40-7689-865B-F034C294C386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428157595" sldId="1563"/>
            <ac:spMk id="4" creationId="{D0416A8B-AB09-D7DC-058A-B20D1B5A5DC2}"/>
          </ac:spMkLst>
        </pc:spChg>
        <pc:spChg chg="mod">
          <ac:chgData name="Riccardo Latella" userId="41da8c93964902b9" providerId="LiveId" clId="{8DD9490D-1831-49D4-9287-AB5BBA4B8646}" dt="2024-05-16T10:47:44.048" v="2430" actId="20577"/>
          <ac:spMkLst>
            <pc:docMk/>
            <pc:sldMk cId="428157595" sldId="1563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6T20:36:17.451" v="2726" actId="1076"/>
          <ac:spMkLst>
            <pc:docMk/>
            <pc:sldMk cId="428157595" sldId="1563"/>
            <ac:spMk id="10" creationId="{D1E0B48A-7373-57FE-4122-A1C3C2C2F395}"/>
          </ac:spMkLst>
        </pc:spChg>
        <pc:spChg chg="add mod">
          <ac:chgData name="Riccardo Latella" userId="41da8c93964902b9" providerId="LiveId" clId="{8DD9490D-1831-49D4-9287-AB5BBA4B8646}" dt="2024-05-16T20:36:35.362" v="2733" actId="1076"/>
          <ac:spMkLst>
            <pc:docMk/>
            <pc:sldMk cId="428157595" sldId="1563"/>
            <ac:spMk id="11" creationId="{AD66D00F-A7B9-A5DB-41BD-0904F01822CB}"/>
          </ac:spMkLst>
        </pc:spChg>
        <pc:spChg chg="mod">
          <ac:chgData name="Riccardo Latella" userId="41da8c93964902b9" providerId="LiveId" clId="{8DD9490D-1831-49D4-9287-AB5BBA4B8646}" dt="2024-05-16T20:37:43.477" v="2749" actId="113"/>
          <ac:spMkLst>
            <pc:docMk/>
            <pc:sldMk cId="428157595" sldId="1563"/>
            <ac:spMk id="13" creationId="{8B723547-8A3A-F683-7690-8B15401C139A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428157595" sldId="1563"/>
            <ac:spMk id="17" creationId="{53D3450C-695E-9E1F-51FA-8991606F99F5}"/>
          </ac:spMkLst>
        </pc:spChg>
        <pc:spChg chg="mod">
          <ac:chgData name="Riccardo Latella" userId="41da8c93964902b9" providerId="LiveId" clId="{8DD9490D-1831-49D4-9287-AB5BBA4B8646}" dt="2024-05-14T11:40:16.645" v="101" actId="115"/>
          <ac:spMkLst>
            <pc:docMk/>
            <pc:sldMk cId="428157595" sldId="1563"/>
            <ac:spMk id="18" creationId="{AAC1830D-1055-66BE-359A-82F9D62D619B}"/>
          </ac:spMkLst>
        </pc:spChg>
        <pc:picChg chg="mod">
          <ac:chgData name="Riccardo Latella" userId="41da8c93964902b9" providerId="LiveId" clId="{8DD9490D-1831-49D4-9287-AB5BBA4B8646}" dt="2024-05-16T20:36:21.396" v="2728" actId="1076"/>
          <ac:picMkLst>
            <pc:docMk/>
            <pc:sldMk cId="428157595" sldId="1563"/>
            <ac:picMk id="5" creationId="{FA46D9B3-DBB8-392C-14C6-CD7E1351A33F}"/>
          </ac:picMkLst>
        </pc:picChg>
        <pc:picChg chg="add mod">
          <ac:chgData name="Riccardo Latella" userId="41da8c93964902b9" providerId="LiveId" clId="{8DD9490D-1831-49D4-9287-AB5BBA4B8646}" dt="2024-05-16T20:36:35.362" v="2733" actId="1076"/>
          <ac:picMkLst>
            <pc:docMk/>
            <pc:sldMk cId="428157595" sldId="1563"/>
            <ac:picMk id="9" creationId="{B2BA33D1-73C7-F079-B9A6-7D6E370588A4}"/>
          </ac:picMkLst>
        </pc:picChg>
        <pc:picChg chg="mod">
          <ac:chgData name="Riccardo Latella" userId="41da8c93964902b9" providerId="LiveId" clId="{8DD9490D-1831-49D4-9287-AB5BBA4B8646}" dt="2024-05-16T20:36:28.226" v="2730" actId="1076"/>
          <ac:picMkLst>
            <pc:docMk/>
            <pc:sldMk cId="428157595" sldId="1563"/>
            <ac:picMk id="12" creationId="{18043BBF-E8D3-4B1F-E2DC-8A3033497F83}"/>
          </ac:picMkLst>
        </pc:picChg>
      </pc:sldChg>
      <pc:sldChg chg="addSp delSp modSp mod modAnim">
        <pc:chgData name="Riccardo Latella" userId="41da8c93964902b9" providerId="LiveId" clId="{8DD9490D-1831-49D4-9287-AB5BBA4B8646}" dt="2024-05-17T07:56:18.446" v="3562" actId="1076"/>
        <pc:sldMkLst>
          <pc:docMk/>
          <pc:sldMk cId="400835273" sldId="1564"/>
        </pc:sldMkLst>
        <pc:spChg chg="mod">
          <ac:chgData name="Riccardo Latella" userId="41da8c93964902b9" providerId="LiveId" clId="{8DD9490D-1831-49D4-9287-AB5BBA4B8646}" dt="2024-05-16T10:52:43.683" v="2498" actId="20577"/>
          <ac:spMkLst>
            <pc:docMk/>
            <pc:sldMk cId="400835273" sldId="1564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400835273" sldId="1564"/>
            <ac:spMk id="9" creationId="{0356D328-5C05-B7FB-C1D8-531D32FD0EDE}"/>
          </ac:spMkLst>
        </pc:spChg>
        <pc:spChg chg="mod">
          <ac:chgData name="Riccardo Latella" userId="41da8c93964902b9" providerId="LiveId" clId="{8DD9490D-1831-49D4-9287-AB5BBA4B8646}" dt="2024-05-16T21:18:10.883" v="2993" actId="1076"/>
          <ac:spMkLst>
            <pc:docMk/>
            <pc:sldMk cId="400835273" sldId="1564"/>
            <ac:spMk id="29" creationId="{6AC1843C-EC9A-521B-CF71-D62A85573A9D}"/>
          </ac:spMkLst>
        </pc:spChg>
        <pc:spChg chg="mod">
          <ac:chgData name="Riccardo Latella" userId="41da8c93964902b9" providerId="LiveId" clId="{8DD9490D-1831-49D4-9287-AB5BBA4B8646}" dt="2024-05-16T21:18:10.883" v="2993" actId="1076"/>
          <ac:spMkLst>
            <pc:docMk/>
            <pc:sldMk cId="400835273" sldId="1564"/>
            <ac:spMk id="30" creationId="{C50A3560-4342-B584-CBDC-214F25F4B2C9}"/>
          </ac:spMkLst>
        </pc:spChg>
        <pc:spChg chg="mod">
          <ac:chgData name="Riccardo Latella" userId="41da8c93964902b9" providerId="LiveId" clId="{8DD9490D-1831-49D4-9287-AB5BBA4B8646}" dt="2024-05-16T21:18:10.883" v="2993" actId="1076"/>
          <ac:spMkLst>
            <pc:docMk/>
            <pc:sldMk cId="400835273" sldId="1564"/>
            <ac:spMk id="31" creationId="{B5451E49-CB69-D04C-DC4D-0081F6EDCE27}"/>
          </ac:spMkLst>
        </pc:spChg>
        <pc:spChg chg="mod">
          <ac:chgData name="Riccardo Latella" userId="41da8c93964902b9" providerId="LiveId" clId="{8DD9490D-1831-49D4-9287-AB5BBA4B8646}" dt="2024-05-16T21:18:10.883" v="2993" actId="1076"/>
          <ac:spMkLst>
            <pc:docMk/>
            <pc:sldMk cId="400835273" sldId="1564"/>
            <ac:spMk id="32" creationId="{7EA509D3-ACFB-20D3-6B8E-7D9868D601E5}"/>
          </ac:spMkLst>
        </pc:spChg>
        <pc:spChg chg="mod">
          <ac:chgData name="Riccardo Latella" userId="41da8c93964902b9" providerId="LiveId" clId="{8DD9490D-1831-49D4-9287-AB5BBA4B8646}" dt="2024-05-16T21:18:10.883" v="2993" actId="1076"/>
          <ac:spMkLst>
            <pc:docMk/>
            <pc:sldMk cId="400835273" sldId="1564"/>
            <ac:spMk id="33" creationId="{85B15DCD-EA2B-5245-DA12-F312CFE2D537}"/>
          </ac:spMkLst>
        </pc:spChg>
        <pc:spChg chg="mod">
          <ac:chgData name="Riccardo Latella" userId="41da8c93964902b9" providerId="LiveId" clId="{8DD9490D-1831-49D4-9287-AB5BBA4B8646}" dt="2024-05-16T21:18:10.883" v="2993" actId="1076"/>
          <ac:spMkLst>
            <pc:docMk/>
            <pc:sldMk cId="400835273" sldId="1564"/>
            <ac:spMk id="34" creationId="{6DCA762A-FC08-84A6-93CA-549E807A1C3D}"/>
          </ac:spMkLst>
        </pc:spChg>
        <pc:spChg chg="mod">
          <ac:chgData name="Riccardo Latella" userId="41da8c93964902b9" providerId="LiveId" clId="{8DD9490D-1831-49D4-9287-AB5BBA4B8646}" dt="2024-05-16T21:18:36.879" v="2999" actId="1076"/>
          <ac:spMkLst>
            <pc:docMk/>
            <pc:sldMk cId="400835273" sldId="1564"/>
            <ac:spMk id="48" creationId="{79DFC56A-6DFD-968F-3C22-7F43B40D33FC}"/>
          </ac:spMkLst>
        </pc:spChg>
        <pc:spChg chg="mod">
          <ac:chgData name="Riccardo Latella" userId="41da8c93964902b9" providerId="LiveId" clId="{8DD9490D-1831-49D4-9287-AB5BBA4B8646}" dt="2024-05-16T21:18:17.462" v="2994" actId="1076"/>
          <ac:spMkLst>
            <pc:docMk/>
            <pc:sldMk cId="400835273" sldId="1564"/>
            <ac:spMk id="50" creationId="{517CD81B-9207-C321-139A-EB083CDFDBB4}"/>
          </ac:spMkLst>
        </pc:spChg>
        <pc:spChg chg="mod">
          <ac:chgData name="Riccardo Latella" userId="41da8c93964902b9" providerId="LiveId" clId="{8DD9490D-1831-49D4-9287-AB5BBA4B8646}" dt="2024-05-16T21:18:25.751" v="2996" actId="1076"/>
          <ac:spMkLst>
            <pc:docMk/>
            <pc:sldMk cId="400835273" sldId="1564"/>
            <ac:spMk id="51" creationId="{AD7EA69E-AF43-B203-BDAA-2718A96E1F49}"/>
          </ac:spMkLst>
        </pc:spChg>
        <pc:spChg chg="mod">
          <ac:chgData name="Riccardo Latella" userId="41da8c93964902b9" providerId="LiveId" clId="{8DD9490D-1831-49D4-9287-AB5BBA4B8646}" dt="2024-05-16T21:18:25.751" v="2996" actId="1076"/>
          <ac:spMkLst>
            <pc:docMk/>
            <pc:sldMk cId="400835273" sldId="1564"/>
            <ac:spMk id="52" creationId="{23864F25-673A-055A-9948-0300B0F749F1}"/>
          </ac:spMkLst>
        </pc:spChg>
        <pc:spChg chg="mod">
          <ac:chgData name="Riccardo Latella" userId="41da8c93964902b9" providerId="LiveId" clId="{8DD9490D-1831-49D4-9287-AB5BBA4B8646}" dt="2024-05-16T21:18:17.462" v="2994" actId="1076"/>
          <ac:spMkLst>
            <pc:docMk/>
            <pc:sldMk cId="400835273" sldId="1564"/>
            <ac:spMk id="53" creationId="{C7DB6FAE-56DD-5073-4EF1-5029F53CDB46}"/>
          </ac:spMkLst>
        </pc:spChg>
        <pc:spChg chg="mod">
          <ac:chgData name="Riccardo Latella" userId="41da8c93964902b9" providerId="LiveId" clId="{8DD9490D-1831-49D4-9287-AB5BBA4B8646}" dt="2024-05-16T21:18:17.462" v="2994" actId="1076"/>
          <ac:spMkLst>
            <pc:docMk/>
            <pc:sldMk cId="400835273" sldId="1564"/>
            <ac:spMk id="54" creationId="{F8376DC9-355C-61A6-AC88-CFE79237410E}"/>
          </ac:spMkLst>
        </pc:spChg>
        <pc:spChg chg="mod">
          <ac:chgData name="Riccardo Latella" userId="41da8c93964902b9" providerId="LiveId" clId="{8DD9490D-1831-49D4-9287-AB5BBA4B8646}" dt="2024-05-16T21:18:17.462" v="2994" actId="1076"/>
          <ac:spMkLst>
            <pc:docMk/>
            <pc:sldMk cId="400835273" sldId="1564"/>
            <ac:spMk id="55" creationId="{EDDC93E4-A3B8-3A8E-9C82-982151FCE2CB}"/>
          </ac:spMkLst>
        </pc:spChg>
        <pc:grpChg chg="mod">
          <ac:chgData name="Riccardo Latella" userId="41da8c93964902b9" providerId="LiveId" clId="{8DD9490D-1831-49D4-9287-AB5BBA4B8646}" dt="2024-05-16T21:18:10.883" v="2993" actId="1076"/>
          <ac:grpSpMkLst>
            <pc:docMk/>
            <pc:sldMk cId="400835273" sldId="1564"/>
            <ac:grpSpMk id="28" creationId="{4C4100F9-949F-05BE-CB18-2BF676D039CF}"/>
          </ac:grpSpMkLst>
        </pc:grpChg>
        <pc:grpChg chg="del mod">
          <ac:chgData name="Riccardo Latella" userId="41da8c93964902b9" providerId="LiveId" clId="{8DD9490D-1831-49D4-9287-AB5BBA4B8646}" dt="2024-05-17T07:56:00.007" v="3555" actId="478"/>
          <ac:grpSpMkLst>
            <pc:docMk/>
            <pc:sldMk cId="400835273" sldId="1564"/>
            <ac:grpSpMk id="46" creationId="{C0AF6DA1-2018-A536-DDE9-B3F6B7BA7FC2}"/>
          </ac:grpSpMkLst>
        </pc:grpChg>
        <pc:picChg chg="add mod">
          <ac:chgData name="Riccardo Latella" userId="41da8c93964902b9" providerId="LiveId" clId="{8DD9490D-1831-49D4-9287-AB5BBA4B8646}" dt="2024-05-17T07:56:18.446" v="3562" actId="1076"/>
          <ac:picMkLst>
            <pc:docMk/>
            <pc:sldMk cId="400835273" sldId="1564"/>
            <ac:picMk id="4" creationId="{B0E92718-E251-D2C5-C89B-D401CFABDB7C}"/>
          </ac:picMkLst>
        </pc:picChg>
        <pc:picChg chg="mod">
          <ac:chgData name="Riccardo Latella" userId="41da8c93964902b9" providerId="LiveId" clId="{8DD9490D-1831-49D4-9287-AB5BBA4B8646}" dt="2024-05-16T21:18:10.883" v="2993" actId="1076"/>
          <ac:picMkLst>
            <pc:docMk/>
            <pc:sldMk cId="400835273" sldId="1564"/>
            <ac:picMk id="20" creationId="{0F2A8472-CC5A-6F01-9D3D-13A831A7AA69}"/>
          </ac:picMkLst>
        </pc:picChg>
        <pc:picChg chg="mod">
          <ac:chgData name="Riccardo Latella" userId="41da8c93964902b9" providerId="LiveId" clId="{8DD9490D-1831-49D4-9287-AB5BBA4B8646}" dt="2024-05-16T21:18:06.022" v="2991" actId="1076"/>
          <ac:picMkLst>
            <pc:docMk/>
            <pc:sldMk cId="400835273" sldId="1564"/>
            <ac:picMk id="56" creationId="{DB7DFEBF-9CCD-3E03-E05C-B93614E18C53}"/>
          </ac:picMkLst>
        </pc:picChg>
      </pc:sldChg>
      <pc:sldChg chg="addSp delSp modSp mod delAnim modAnim modShow">
        <pc:chgData name="Riccardo Latella" userId="41da8c93964902b9" providerId="LiveId" clId="{8DD9490D-1831-49D4-9287-AB5BBA4B8646}" dt="2024-05-16T22:15:40.606" v="3154" actId="729"/>
        <pc:sldMkLst>
          <pc:docMk/>
          <pc:sldMk cId="2051615106" sldId="1565"/>
        </pc:sldMkLst>
        <pc:spChg chg="add mod">
          <ac:chgData name="Riccardo Latella" userId="41da8c93964902b9" providerId="LiveId" clId="{8DD9490D-1831-49D4-9287-AB5BBA4B8646}" dt="2024-05-16T21:49:11.963" v="3125" actId="27636"/>
          <ac:spMkLst>
            <pc:docMk/>
            <pc:sldMk cId="2051615106" sldId="1565"/>
            <ac:spMk id="3" creationId="{CC928534-223F-2AC7-1841-80F55CBD21AE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2051615106" sldId="1565"/>
            <ac:spMk id="4" creationId="{CF307F02-0281-67F2-FE24-1001883F2FA8}"/>
          </ac:spMkLst>
        </pc:spChg>
        <pc:spChg chg="mod">
          <ac:chgData name="Riccardo Latella" userId="41da8c93964902b9" providerId="LiveId" clId="{8DD9490D-1831-49D4-9287-AB5BBA4B8646}" dt="2024-05-14T13:10:33.355" v="405" actId="1076"/>
          <ac:spMkLst>
            <pc:docMk/>
            <pc:sldMk cId="2051615106" sldId="1565"/>
            <ac:spMk id="8" creationId="{53528251-5CEC-0D73-0FDD-E439F2FCC8CF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9" creationId="{6F12E781-67D6-56B8-8CFA-55EDFA8204F6}"/>
          </ac:spMkLst>
        </pc:spChg>
        <pc:spChg chg="add mod">
          <ac:chgData name="Riccardo Latella" userId="41da8c93964902b9" providerId="LiveId" clId="{8DD9490D-1831-49D4-9287-AB5BBA4B8646}" dt="2024-05-16T21:50:17.287" v="3134" actId="14100"/>
          <ac:spMkLst>
            <pc:docMk/>
            <pc:sldMk cId="2051615106" sldId="1565"/>
            <ac:spMk id="10" creationId="{9F707662-95A8-CDBC-3EB0-39FCADDE00E6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11" creationId="{0CE84506-60B8-3B8A-E79B-119F575F904B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12" creationId="{04538A49-8543-DA13-0F0D-47E3C0E68B6C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13" creationId="{D67EE3B8-C5C3-A132-F855-6431D4A9BB25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14" creationId="{1FE51A8C-E044-17D7-E86B-E26119AC343F}"/>
          </ac:spMkLst>
        </pc:spChg>
        <pc:spChg chg="del mod ord">
          <ac:chgData name="Riccardo Latella" userId="41da8c93964902b9" providerId="LiveId" clId="{8DD9490D-1831-49D4-9287-AB5BBA4B8646}" dt="2024-05-16T21:48:41.911" v="3113" actId="478"/>
          <ac:spMkLst>
            <pc:docMk/>
            <pc:sldMk cId="2051615106" sldId="1565"/>
            <ac:spMk id="15" creationId="{132E8376-2BD0-018D-50D6-C15ED3E91813}"/>
          </ac:spMkLst>
        </pc:spChg>
        <pc:spChg chg="mod">
          <ac:chgData name="Riccardo Latella" userId="41da8c93964902b9" providerId="LiveId" clId="{8DD9490D-1831-49D4-9287-AB5BBA4B8646}" dt="2024-05-16T21:47:51.236" v="3101" actId="1076"/>
          <ac:spMkLst>
            <pc:docMk/>
            <pc:sldMk cId="2051615106" sldId="1565"/>
            <ac:spMk id="18" creationId="{AAC1830D-1055-66BE-359A-82F9D62D619B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19" creationId="{1F0C0D26-D0A2-F2E6-4058-C5D32D0460DC}"/>
          </ac:spMkLst>
        </pc:spChg>
        <pc:spChg chg="mod">
          <ac:chgData name="Riccardo Latella" userId="41da8c93964902b9" providerId="LiveId" clId="{8DD9490D-1831-49D4-9287-AB5BBA4B8646}" dt="2024-05-16T21:48:59.175" v="3119" actId="1076"/>
          <ac:spMkLst>
            <pc:docMk/>
            <pc:sldMk cId="2051615106" sldId="1565"/>
            <ac:spMk id="20" creationId="{309B356D-BE04-4ED0-5B07-C2EE48F13CFF}"/>
          </ac:spMkLst>
        </pc:spChg>
        <pc:spChg chg="del mod">
          <ac:chgData name="Riccardo Latella" userId="41da8c93964902b9" providerId="LiveId" clId="{8DD9490D-1831-49D4-9287-AB5BBA4B8646}" dt="2024-05-16T21:46:39.146" v="3092" actId="478"/>
          <ac:spMkLst>
            <pc:docMk/>
            <pc:sldMk cId="2051615106" sldId="1565"/>
            <ac:spMk id="22" creationId="{14A18CEE-3761-F3D6-4730-2FD3603F8D64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23" creationId="{7390D1CB-FB73-69A1-DA08-1A4B56F36514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24" creationId="{43FBA1D5-B6FD-FAA8-050E-3BA4C782E570}"/>
          </ac:spMkLst>
        </pc:spChg>
        <pc:spChg chg="add mod">
          <ac:chgData name="Riccardo Latella" userId="41da8c93964902b9" providerId="LiveId" clId="{8DD9490D-1831-49D4-9287-AB5BBA4B8646}" dt="2024-05-16T21:49:36.278" v="3129" actId="1076"/>
          <ac:spMkLst>
            <pc:docMk/>
            <pc:sldMk cId="2051615106" sldId="1565"/>
            <ac:spMk id="26" creationId="{DF48D7A9-F9C0-E889-B49E-995231280EA9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29" creationId="{FD6F7EC1-890D-B960-ADF2-9E90FAE449FA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0" creationId="{458A9117-F497-6D93-BB65-7274B37AF075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1" creationId="{814805FF-A66B-BA02-74EC-9E43B507A8BE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2" creationId="{3FDEBE32-F834-E533-318A-9D23FD6B72C2}"/>
          </ac:spMkLst>
        </pc:spChg>
        <pc:spChg chg="del mod">
          <ac:chgData name="Riccardo Latella" userId="41da8c93964902b9" providerId="LiveId" clId="{8DD9490D-1831-49D4-9287-AB5BBA4B8646}" dt="2024-05-14T13:10:36.697" v="408"/>
          <ac:spMkLst>
            <pc:docMk/>
            <pc:sldMk cId="2051615106" sldId="1565"/>
            <ac:spMk id="32" creationId="{8B18D50C-1E56-00DF-E41E-76279A20CEF8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3" creationId="{FD39BC71-AE87-9A00-F49F-0473078D3761}"/>
          </ac:spMkLst>
        </pc:spChg>
        <pc:spChg chg="mod">
          <ac:chgData name="Riccardo Latella" userId="41da8c93964902b9" providerId="LiveId" clId="{8DD9490D-1831-49D4-9287-AB5BBA4B8646}" dt="2024-05-16T21:50:29.603" v="3136" actId="113"/>
          <ac:spMkLst>
            <pc:docMk/>
            <pc:sldMk cId="2051615106" sldId="1565"/>
            <ac:spMk id="34" creationId="{A0C94019-7B6F-43E3-477B-A65F7828AA49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5" creationId="{E987E787-42E6-D559-BD72-C45D04F25595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6" creationId="{45CC3E7D-9CB2-8800-C039-7CDF9DB6F102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7" creationId="{B82283DB-0DC6-8B01-57EF-D1A93C486B1E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8" creationId="{8965CC33-7963-6813-CF03-CFC5361DB2C9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39" creationId="{F351B00F-768B-47AF-862B-7ACF9AF9460C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40" creationId="{286D187E-52F3-1755-2865-848A3932C4BC}"/>
          </ac:spMkLst>
        </pc:spChg>
        <pc:spChg chg="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41" creationId="{ED583E10-27DE-EBCF-354D-BDC6CB15B566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42" creationId="{D2B533B3-E840-4737-9773-29D1F70A963B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43" creationId="{361D7594-2546-1FC1-DD94-ED6B6BC39A47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46" creationId="{BDA6BD5D-48DB-4923-EE05-F0F6504E3D86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48" creationId="{647C0B2E-357E-490A-8C87-A45FC574BC2B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52" creationId="{7E119641-757A-D707-6164-347C0ACC6870}"/>
          </ac:spMkLst>
        </pc:spChg>
        <pc:spChg chg="add del mod">
          <ac:chgData name="Riccardo Latella" userId="41da8c93964902b9" providerId="LiveId" clId="{8DD9490D-1831-49D4-9287-AB5BBA4B8646}" dt="2024-05-16T21:48:49.249" v="3116" actId="478"/>
          <ac:spMkLst>
            <pc:docMk/>
            <pc:sldMk cId="2051615106" sldId="1565"/>
            <ac:spMk id="53" creationId="{E6010A0E-6D62-DC08-B6C7-CB6946028CFD}"/>
          </ac:spMkLst>
        </pc:spChg>
        <pc:spChg chg="add del mod">
          <ac:chgData name="Riccardo Latella" userId="41da8c93964902b9" providerId="LiveId" clId="{8DD9490D-1831-49D4-9287-AB5BBA4B8646}" dt="2024-05-16T21:48:51.247" v="3117" actId="478"/>
          <ac:spMkLst>
            <pc:docMk/>
            <pc:sldMk cId="2051615106" sldId="1565"/>
            <ac:spMk id="54" creationId="{462BFF1C-D9FC-7796-5D08-CA70A92534E5}"/>
          </ac:spMkLst>
        </pc:spChg>
        <pc:spChg chg="add mod">
          <ac:chgData name="Riccardo Latella" userId="41da8c93964902b9" providerId="LiveId" clId="{8DD9490D-1831-49D4-9287-AB5BBA4B8646}" dt="2024-05-16T21:47:22.258" v="3096"/>
          <ac:spMkLst>
            <pc:docMk/>
            <pc:sldMk cId="2051615106" sldId="1565"/>
            <ac:spMk id="55" creationId="{A0693F95-E9AC-CEEC-F87B-47BC80A603FB}"/>
          </ac:spMkLst>
        </pc:spChg>
        <pc:grpChg chg="add mod">
          <ac:chgData name="Riccardo Latella" userId="41da8c93964902b9" providerId="LiveId" clId="{8DD9490D-1831-49D4-9287-AB5BBA4B8646}" dt="2024-05-16T21:47:22.258" v="3096"/>
          <ac:grpSpMkLst>
            <pc:docMk/>
            <pc:sldMk cId="2051615106" sldId="1565"/>
            <ac:grpSpMk id="28" creationId="{EF3E5CDE-FEC0-C0B2-DAF5-13C365F1CCF5}"/>
          </ac:grpSpMkLst>
        </pc:grpChg>
        <pc:picChg chg="mod">
          <ac:chgData name="Riccardo Latella" userId="41da8c93964902b9" providerId="LiveId" clId="{8DD9490D-1831-49D4-9287-AB5BBA4B8646}" dt="2024-05-16T21:48:55.411" v="3118" actId="1076"/>
          <ac:picMkLst>
            <pc:docMk/>
            <pc:sldMk cId="2051615106" sldId="1565"/>
            <ac:picMk id="16" creationId="{AB5698A7-1B5A-E301-3143-B6871D301A74}"/>
          </ac:picMkLst>
        </pc:picChg>
        <pc:picChg chg="mod">
          <ac:chgData name="Riccardo Latella" userId="41da8c93964902b9" providerId="LiveId" clId="{8DD9490D-1831-49D4-9287-AB5BBA4B8646}" dt="2024-05-14T13:10:33.355" v="405" actId="1076"/>
          <ac:picMkLst>
            <pc:docMk/>
            <pc:sldMk cId="2051615106" sldId="1565"/>
            <ac:picMk id="17" creationId="{10D9789B-E468-30A6-EA1C-FDF81C004DF2}"/>
          </ac:picMkLst>
        </pc:picChg>
        <pc:picChg chg="del mod">
          <ac:chgData name="Riccardo Latella" userId="41da8c93964902b9" providerId="LiveId" clId="{8DD9490D-1831-49D4-9287-AB5BBA4B8646}" dt="2024-05-16T21:46:37.726" v="3091" actId="478"/>
          <ac:picMkLst>
            <pc:docMk/>
            <pc:sldMk cId="2051615106" sldId="1565"/>
            <ac:picMk id="21" creationId="{A037FCD0-2569-1137-928B-A4E3967E6882}"/>
          </ac:picMkLst>
        </pc:picChg>
        <pc:picChg chg="add mod">
          <ac:chgData name="Riccardo Latella" userId="41da8c93964902b9" providerId="LiveId" clId="{8DD9490D-1831-49D4-9287-AB5BBA4B8646}" dt="2024-05-16T21:47:22.258" v="3096"/>
          <ac:picMkLst>
            <pc:docMk/>
            <pc:sldMk cId="2051615106" sldId="1565"/>
            <ac:picMk id="44" creationId="{A5A44284-69B5-6428-3AB1-1D21990D6051}"/>
          </ac:picMkLst>
        </pc:picChg>
        <pc:cxnChg chg="add mod">
          <ac:chgData name="Riccardo Latella" userId="41da8c93964902b9" providerId="LiveId" clId="{8DD9490D-1831-49D4-9287-AB5BBA4B8646}" dt="2024-05-16T21:49:24.393" v="3127" actId="14100"/>
          <ac:cxnSpMkLst>
            <pc:docMk/>
            <pc:sldMk cId="2051615106" sldId="1565"/>
            <ac:cxnSpMk id="25" creationId="{90FE13F9-C6D2-BADF-90C5-EC6E02D0CBBE}"/>
          </ac:cxnSpMkLst>
        </pc:cxnChg>
        <pc:cxnChg chg="add mod">
          <ac:chgData name="Riccardo Latella" userId="41da8c93964902b9" providerId="LiveId" clId="{8DD9490D-1831-49D4-9287-AB5BBA4B8646}" dt="2024-05-16T21:49:44.378" v="3131" actId="14100"/>
          <ac:cxnSpMkLst>
            <pc:docMk/>
            <pc:sldMk cId="2051615106" sldId="1565"/>
            <ac:cxnSpMk id="27" creationId="{0F161715-F18B-54A6-4695-66F65715C4CE}"/>
          </ac:cxnSpMkLst>
        </pc:cxnChg>
        <pc:cxnChg chg="add mod">
          <ac:chgData name="Riccardo Latella" userId="41da8c93964902b9" providerId="LiveId" clId="{8DD9490D-1831-49D4-9287-AB5BBA4B8646}" dt="2024-05-16T21:47:22.258" v="3096"/>
          <ac:cxnSpMkLst>
            <pc:docMk/>
            <pc:sldMk cId="2051615106" sldId="1565"/>
            <ac:cxnSpMk id="45" creationId="{ECA1B53F-42BA-A01D-4C49-BE3370270159}"/>
          </ac:cxnSpMkLst>
        </pc:cxnChg>
        <pc:cxnChg chg="add mod">
          <ac:chgData name="Riccardo Latella" userId="41da8c93964902b9" providerId="LiveId" clId="{8DD9490D-1831-49D4-9287-AB5BBA4B8646}" dt="2024-05-16T21:47:22.258" v="3096"/>
          <ac:cxnSpMkLst>
            <pc:docMk/>
            <pc:sldMk cId="2051615106" sldId="1565"/>
            <ac:cxnSpMk id="47" creationId="{9E18BF91-FEA5-0C6E-8817-A2C543EADC89}"/>
          </ac:cxnSpMkLst>
        </pc:cxnChg>
        <pc:cxnChg chg="add mod">
          <ac:chgData name="Riccardo Latella" userId="41da8c93964902b9" providerId="LiveId" clId="{8DD9490D-1831-49D4-9287-AB5BBA4B8646}" dt="2024-05-16T21:47:22.258" v="3096"/>
          <ac:cxnSpMkLst>
            <pc:docMk/>
            <pc:sldMk cId="2051615106" sldId="1565"/>
            <ac:cxnSpMk id="49" creationId="{3DE22102-3BD1-C5F7-A69F-2DF426C84A4B}"/>
          </ac:cxnSpMkLst>
        </pc:cxnChg>
        <pc:cxnChg chg="add mod">
          <ac:chgData name="Riccardo Latella" userId="41da8c93964902b9" providerId="LiveId" clId="{8DD9490D-1831-49D4-9287-AB5BBA4B8646}" dt="2024-05-16T21:47:22.258" v="3096"/>
          <ac:cxnSpMkLst>
            <pc:docMk/>
            <pc:sldMk cId="2051615106" sldId="1565"/>
            <ac:cxnSpMk id="50" creationId="{A139C0B0-CD4C-6F94-D251-0455260D585B}"/>
          </ac:cxnSpMkLst>
        </pc:cxnChg>
        <pc:cxnChg chg="add mod">
          <ac:chgData name="Riccardo Latella" userId="41da8c93964902b9" providerId="LiveId" clId="{8DD9490D-1831-49D4-9287-AB5BBA4B8646}" dt="2024-05-16T21:47:22.258" v="3096"/>
          <ac:cxnSpMkLst>
            <pc:docMk/>
            <pc:sldMk cId="2051615106" sldId="1565"/>
            <ac:cxnSpMk id="51" creationId="{D4644C7F-54F1-BA01-BEC5-85CD9FAD0486}"/>
          </ac:cxnSpMkLst>
        </pc:cxnChg>
        <pc:cxnChg chg="add del mod">
          <ac:chgData name="Riccardo Latella" userId="41da8c93964902b9" providerId="LiveId" clId="{8DD9490D-1831-49D4-9287-AB5BBA4B8646}" dt="2024-05-16T21:48:47.603" v="3115" actId="478"/>
          <ac:cxnSpMkLst>
            <pc:docMk/>
            <pc:sldMk cId="2051615106" sldId="1565"/>
            <ac:cxnSpMk id="56" creationId="{6067934A-6B3E-FB8B-B0FE-4219829C2AD0}"/>
          </ac:cxnSpMkLst>
        </pc:cxnChg>
      </pc:sldChg>
      <pc:sldChg chg="addSp modSp mod addAnim delAnim modAnim">
        <pc:chgData name="Riccardo Latella" userId="41da8c93964902b9" providerId="LiveId" clId="{8DD9490D-1831-49D4-9287-AB5BBA4B8646}" dt="2024-05-16T20:56:12.840" v="2856"/>
        <pc:sldMkLst>
          <pc:docMk/>
          <pc:sldMk cId="3227403112" sldId="1566"/>
        </pc:sldMkLst>
        <pc:spChg chg="mod">
          <ac:chgData name="Riccardo Latella" userId="41da8c93964902b9" providerId="LiveId" clId="{8DD9490D-1831-49D4-9287-AB5BBA4B8646}" dt="2024-05-16T20:48:08.792" v="2781" actId="21"/>
          <ac:spMkLst>
            <pc:docMk/>
            <pc:sldMk cId="3227403112" sldId="1566"/>
            <ac:spMk id="3" creationId="{A48700F0-585D-A751-55BB-BEB5FC820E7F}"/>
          </ac:spMkLst>
        </pc:spChg>
        <pc:spChg chg="mod">
          <ac:chgData name="Riccardo Latella" userId="41da8c93964902b9" providerId="LiveId" clId="{8DD9490D-1831-49D4-9287-AB5BBA4B8646}" dt="2024-05-16T10:50:26.114" v="2471"/>
          <ac:spMkLst>
            <pc:docMk/>
            <pc:sldMk cId="3227403112" sldId="1566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3227403112" sldId="1566"/>
            <ac:spMk id="9" creationId="{A35B78B7-C3B3-4570-D1A6-818E6D7B093A}"/>
          </ac:spMkLst>
        </pc:spChg>
        <pc:spChg chg="add mod">
          <ac:chgData name="Riccardo Latella" userId="41da8c93964902b9" providerId="LiveId" clId="{8DD9490D-1831-49D4-9287-AB5BBA4B8646}" dt="2024-05-16T20:48:21.818" v="2784" actId="1076"/>
          <ac:spMkLst>
            <pc:docMk/>
            <pc:sldMk cId="3227403112" sldId="1566"/>
            <ac:spMk id="11" creationId="{37B9C813-3346-DE6F-D4C7-EC0661B3A8C9}"/>
          </ac:spMkLst>
        </pc:spChg>
        <pc:spChg chg="mod">
          <ac:chgData name="Riccardo Latella" userId="41da8c93964902b9" providerId="LiveId" clId="{8DD9490D-1831-49D4-9287-AB5BBA4B8646}" dt="2024-05-16T20:49:09.417" v="2789" actId="164"/>
          <ac:spMkLst>
            <pc:docMk/>
            <pc:sldMk cId="3227403112" sldId="1566"/>
            <ac:spMk id="66" creationId="{1C2D6C53-D034-C25C-BD07-BBD6590BC285}"/>
          </ac:spMkLst>
        </pc:spChg>
        <pc:spChg chg="mod">
          <ac:chgData name="Riccardo Latella" userId="41da8c93964902b9" providerId="LiveId" clId="{8DD9490D-1831-49D4-9287-AB5BBA4B8646}" dt="2024-05-16T20:49:09.417" v="2789" actId="164"/>
          <ac:spMkLst>
            <pc:docMk/>
            <pc:sldMk cId="3227403112" sldId="1566"/>
            <ac:spMk id="67" creationId="{F0C01CD4-6475-BFA8-1263-DA38F7F949F8}"/>
          </ac:spMkLst>
        </pc:spChg>
        <pc:spChg chg="mod">
          <ac:chgData name="Riccardo Latella" userId="41da8c93964902b9" providerId="LiveId" clId="{8DD9490D-1831-49D4-9287-AB5BBA4B8646}" dt="2024-05-16T20:49:09.417" v="2789" actId="164"/>
          <ac:spMkLst>
            <pc:docMk/>
            <pc:sldMk cId="3227403112" sldId="1566"/>
            <ac:spMk id="68" creationId="{7DD3A9A0-BE66-E0D7-A89C-7F937806C242}"/>
          </ac:spMkLst>
        </pc:spChg>
        <pc:spChg chg="mod">
          <ac:chgData name="Riccardo Latella" userId="41da8c93964902b9" providerId="LiveId" clId="{8DD9490D-1831-49D4-9287-AB5BBA4B8646}" dt="2024-05-16T20:49:09.417" v="2789" actId="164"/>
          <ac:spMkLst>
            <pc:docMk/>
            <pc:sldMk cId="3227403112" sldId="1566"/>
            <ac:spMk id="69" creationId="{9847007D-B073-EC54-D522-E0C71BC7FDF3}"/>
          </ac:spMkLst>
        </pc:spChg>
        <pc:spChg chg="mod">
          <ac:chgData name="Riccardo Latella" userId="41da8c93964902b9" providerId="LiveId" clId="{8DD9490D-1831-49D4-9287-AB5BBA4B8646}" dt="2024-05-16T20:49:09.417" v="2789" actId="164"/>
          <ac:spMkLst>
            <pc:docMk/>
            <pc:sldMk cId="3227403112" sldId="1566"/>
            <ac:spMk id="73" creationId="{70DC434E-4A50-E32B-AF49-A5983486A96A}"/>
          </ac:spMkLst>
        </pc:spChg>
        <pc:spChg chg="mod">
          <ac:chgData name="Riccardo Latella" userId="41da8c93964902b9" providerId="LiveId" clId="{8DD9490D-1831-49D4-9287-AB5BBA4B8646}" dt="2024-05-16T20:54:15.484" v="2841" actId="20577"/>
          <ac:spMkLst>
            <pc:docMk/>
            <pc:sldMk cId="3227403112" sldId="1566"/>
            <ac:spMk id="85" creationId="{193C10D3-250A-5664-B397-F9140F3B8876}"/>
          </ac:spMkLst>
        </pc:spChg>
        <pc:grpChg chg="add mod">
          <ac:chgData name="Riccardo Latella" userId="41da8c93964902b9" providerId="LiveId" clId="{8DD9490D-1831-49D4-9287-AB5BBA4B8646}" dt="2024-05-16T20:49:09.417" v="2789" actId="164"/>
          <ac:grpSpMkLst>
            <pc:docMk/>
            <pc:sldMk cId="3227403112" sldId="1566"/>
            <ac:grpSpMk id="12" creationId="{DDC357EC-4357-9F28-3C09-A2DCC7C8A3D9}"/>
          </ac:grpSpMkLst>
        </pc:grpChg>
        <pc:picChg chg="mod">
          <ac:chgData name="Riccardo Latella" userId="41da8c93964902b9" providerId="LiveId" clId="{8DD9490D-1831-49D4-9287-AB5BBA4B8646}" dt="2024-05-16T20:49:09.417" v="2789" actId="164"/>
          <ac:picMkLst>
            <pc:docMk/>
            <pc:sldMk cId="3227403112" sldId="1566"/>
            <ac:picMk id="5" creationId="{4890A944-E2F2-D2E9-9AD1-0CBF9DBC28B1}"/>
          </ac:picMkLst>
        </pc:pic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14" creationId="{DA1A7DC6-6E4D-3E60-5CB1-BF19153A73E9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28" creationId="{3E99BBE3-FD83-F590-280B-922CEC3ED773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29" creationId="{3000C308-4FA3-F63F-5897-018FAD5D194A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0" creationId="{E9D33A4C-6DBF-9333-2186-0FA1BC6D25E7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1" creationId="{08F2462D-1B62-B474-87DB-E6D9AB3BE919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2" creationId="{9FAED081-A86A-B09D-B718-7D3390A4C688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3" creationId="{E671E490-1BED-549C-FE4E-6DED9886A2F2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4" creationId="{18A8A6AE-26EC-0DE6-9C56-63A243B979E1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5" creationId="{3C00E9E7-5905-AE29-9A20-45E4BDAD38C7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6" creationId="{7FAAE3A8-D8C3-E9FF-0E5F-C4C7CC6514D5}"/>
          </ac:cxnSpMkLst>
        </pc:cxnChg>
        <pc:cxnChg chg="mod">
          <ac:chgData name="Riccardo Latella" userId="41da8c93964902b9" providerId="LiveId" clId="{8DD9490D-1831-49D4-9287-AB5BBA4B8646}" dt="2024-05-16T20:49:09.417" v="2789" actId="164"/>
          <ac:cxnSpMkLst>
            <pc:docMk/>
            <pc:sldMk cId="3227403112" sldId="1566"/>
            <ac:cxnSpMk id="39" creationId="{9FA1C1FC-A942-6E84-02AA-456FFC0A0C37}"/>
          </ac:cxnSpMkLst>
        </pc:cxnChg>
        <pc:cxnChg chg="mod">
          <ac:chgData name="Riccardo Latella" userId="41da8c93964902b9" providerId="LiveId" clId="{8DD9490D-1831-49D4-9287-AB5BBA4B8646}" dt="2024-05-16T20:51:04.069" v="2801" actId="1076"/>
          <ac:cxnSpMkLst>
            <pc:docMk/>
            <pc:sldMk cId="3227403112" sldId="1566"/>
            <ac:cxnSpMk id="88" creationId="{37D11525-6DFC-FA98-65FD-2C581536CC82}"/>
          </ac:cxnSpMkLst>
        </pc:cxnChg>
        <pc:cxnChg chg="mod">
          <ac:chgData name="Riccardo Latella" userId="41da8c93964902b9" providerId="LiveId" clId="{8DD9490D-1831-49D4-9287-AB5BBA4B8646}" dt="2024-05-16T20:51:06.127" v="2802" actId="1076"/>
          <ac:cxnSpMkLst>
            <pc:docMk/>
            <pc:sldMk cId="3227403112" sldId="1566"/>
            <ac:cxnSpMk id="90" creationId="{14D7BCEC-7B09-A8CF-94DF-894D10E9F8FB}"/>
          </ac:cxnSpMkLst>
        </pc:cxnChg>
        <pc:cxnChg chg="mod">
          <ac:chgData name="Riccardo Latella" userId="41da8c93964902b9" providerId="LiveId" clId="{8DD9490D-1831-49D4-9287-AB5BBA4B8646}" dt="2024-05-16T20:50:59.759" v="2800" actId="1076"/>
          <ac:cxnSpMkLst>
            <pc:docMk/>
            <pc:sldMk cId="3227403112" sldId="1566"/>
            <ac:cxnSpMk id="92" creationId="{45A01013-27B0-6C4C-0878-3E2B18CB0BE2}"/>
          </ac:cxnSpMkLst>
        </pc:cxnChg>
        <pc:cxnChg chg="mod">
          <ac:chgData name="Riccardo Latella" userId="41da8c93964902b9" providerId="LiveId" clId="{8DD9490D-1831-49D4-9287-AB5BBA4B8646}" dt="2024-05-16T20:50:55.120" v="2799" actId="1076"/>
          <ac:cxnSpMkLst>
            <pc:docMk/>
            <pc:sldMk cId="3227403112" sldId="1566"/>
            <ac:cxnSpMk id="95" creationId="{68A39B77-E319-B897-3CD3-40E148217F63}"/>
          </ac:cxnSpMkLst>
        </pc:cxnChg>
      </pc:sldChg>
      <pc:sldChg chg="modSp mod">
        <pc:chgData name="Riccardo Latella" userId="41da8c93964902b9" providerId="LiveId" clId="{8DD9490D-1831-49D4-9287-AB5BBA4B8646}" dt="2024-05-16T22:27:06.606" v="3340"/>
        <pc:sldMkLst>
          <pc:docMk/>
          <pc:sldMk cId="4250495722" sldId="1567"/>
        </pc:sldMkLst>
        <pc:spChg chg="mod">
          <ac:chgData name="Riccardo Latella" userId="41da8c93964902b9" providerId="LiveId" clId="{8DD9490D-1831-49D4-9287-AB5BBA4B8646}" dt="2024-05-16T22:27:06.606" v="3340"/>
          <ac:spMkLst>
            <pc:docMk/>
            <pc:sldMk cId="4250495722" sldId="1567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4250495722" sldId="1567"/>
            <ac:spMk id="8" creationId="{CFCA0D8B-F2D8-C763-DA37-1F12295674B1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4250495722" sldId="1567"/>
            <ac:spMk id="50" creationId="{F2E16D73-2298-D3D8-D1C8-65744705EB20}"/>
          </ac:spMkLst>
        </pc:spChg>
      </pc:sldChg>
      <pc:sldChg chg="addSp delSp modSp mod modAnim">
        <pc:chgData name="Riccardo Latella" userId="41da8c93964902b9" providerId="LiveId" clId="{8DD9490D-1831-49D4-9287-AB5BBA4B8646}" dt="2024-05-17T07:55:19.979" v="3545" actId="164"/>
        <pc:sldMkLst>
          <pc:docMk/>
          <pc:sldMk cId="890898870" sldId="1568"/>
        </pc:sldMkLst>
        <pc:spChg chg="add mod">
          <ac:chgData name="Riccardo Latella" userId="41da8c93964902b9" providerId="LiveId" clId="{8DD9490D-1831-49D4-9287-AB5BBA4B8646}" dt="2024-05-16T10:51:33.044" v="2494" actId="1582"/>
          <ac:spMkLst>
            <pc:docMk/>
            <pc:sldMk cId="890898870" sldId="1568"/>
            <ac:spMk id="3" creationId="{98829610-D3C7-5807-90A0-C7776547689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890898870" sldId="1568"/>
            <ac:spMk id="4" creationId="{4845297D-14F9-1D44-24A4-51A877F2EE20}"/>
          </ac:spMkLst>
        </pc:spChg>
        <pc:spChg chg="mod">
          <ac:chgData name="Riccardo Latella" userId="41da8c93964902b9" providerId="LiveId" clId="{8DD9490D-1831-49D4-9287-AB5BBA4B8646}" dt="2024-05-16T10:50:46.032" v="2472"/>
          <ac:spMkLst>
            <pc:docMk/>
            <pc:sldMk cId="890898870" sldId="1568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6T20:58:49.522" v="2858" actId="1076"/>
          <ac:spMkLst>
            <pc:docMk/>
            <pc:sldMk cId="890898870" sldId="1568"/>
            <ac:spMk id="8" creationId="{CA60DB07-7511-5D5B-3A0D-210E3853C16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890898870" sldId="1568"/>
            <ac:spMk id="26" creationId="{C101C647-1B3D-35E2-47F3-26FE87C0E6F3}"/>
          </ac:spMkLst>
        </pc:spChg>
        <pc:spChg chg="mod">
          <ac:chgData name="Riccardo Latella" userId="41da8c93964902b9" providerId="LiveId" clId="{8DD9490D-1831-49D4-9287-AB5BBA4B8646}" dt="2024-05-16T20:58:49.522" v="2858" actId="1076"/>
          <ac:spMkLst>
            <pc:docMk/>
            <pc:sldMk cId="890898870" sldId="1568"/>
            <ac:spMk id="40" creationId="{434AFA5B-6A97-5215-CA06-A5C707F8B4AF}"/>
          </ac:spMkLst>
        </pc:spChg>
        <pc:spChg chg="mod topLvl">
          <ac:chgData name="Riccardo Latella" userId="41da8c93964902b9" providerId="LiveId" clId="{8DD9490D-1831-49D4-9287-AB5BBA4B8646}" dt="2024-05-17T07:55:19.979" v="3545" actId="164"/>
          <ac:spMkLst>
            <pc:docMk/>
            <pc:sldMk cId="890898870" sldId="1568"/>
            <ac:spMk id="42" creationId="{C88EF4B3-9FDD-0965-F591-72D2D6AE6427}"/>
          </ac:spMkLst>
        </pc:spChg>
        <pc:spChg chg="mod topLvl">
          <ac:chgData name="Riccardo Latella" userId="41da8c93964902b9" providerId="LiveId" clId="{8DD9490D-1831-49D4-9287-AB5BBA4B8646}" dt="2024-05-17T07:55:19.979" v="3545" actId="164"/>
          <ac:spMkLst>
            <pc:docMk/>
            <pc:sldMk cId="890898870" sldId="1568"/>
            <ac:spMk id="43" creationId="{088A9D73-8ADA-BB35-793E-60BF3BAA3B4A}"/>
          </ac:spMkLst>
        </pc:spChg>
        <pc:grpChg chg="add mod">
          <ac:chgData name="Riccardo Latella" userId="41da8c93964902b9" providerId="LiveId" clId="{8DD9490D-1831-49D4-9287-AB5BBA4B8646}" dt="2024-05-17T07:55:19.979" v="3545" actId="164"/>
          <ac:grpSpMkLst>
            <pc:docMk/>
            <pc:sldMk cId="890898870" sldId="1568"/>
            <ac:grpSpMk id="10" creationId="{19E6B6AF-C9B9-CB02-ABAF-A0123CA6553F}"/>
          </ac:grpSpMkLst>
        </pc:grpChg>
        <pc:grpChg chg="del mod topLvl">
          <ac:chgData name="Riccardo Latella" userId="41da8c93964902b9" providerId="LiveId" clId="{8DD9490D-1831-49D4-9287-AB5BBA4B8646}" dt="2024-05-16T21:00:26.149" v="2869" actId="165"/>
          <ac:grpSpMkLst>
            <pc:docMk/>
            <pc:sldMk cId="890898870" sldId="1568"/>
            <ac:grpSpMk id="49" creationId="{3416CBF1-2F88-C066-D05A-E18D288B873A}"/>
          </ac:grpSpMkLst>
        </pc:grpChg>
        <pc:grpChg chg="del">
          <ac:chgData name="Riccardo Latella" userId="41da8c93964902b9" providerId="LiveId" clId="{8DD9490D-1831-49D4-9287-AB5BBA4B8646}" dt="2024-05-16T21:00:12.094" v="2866" actId="165"/>
          <ac:grpSpMkLst>
            <pc:docMk/>
            <pc:sldMk cId="890898870" sldId="1568"/>
            <ac:grpSpMk id="51" creationId="{9DA75104-952A-DA40-1B9B-787710A3AD5E}"/>
          </ac:grpSpMkLst>
        </pc:grpChg>
        <pc:picChg chg="mod topLvl">
          <ac:chgData name="Riccardo Latella" userId="41da8c93964902b9" providerId="LiveId" clId="{8DD9490D-1831-49D4-9287-AB5BBA4B8646}" dt="2024-05-17T07:55:19.979" v="3545" actId="164"/>
          <ac:picMkLst>
            <pc:docMk/>
            <pc:sldMk cId="890898870" sldId="1568"/>
            <ac:picMk id="9" creationId="{FCC2C17B-5AA1-F2ED-6189-C3A245E29B6A}"/>
          </ac:picMkLst>
        </pc:picChg>
        <pc:cxnChg chg="mod topLvl">
          <ac:chgData name="Riccardo Latella" userId="41da8c93964902b9" providerId="LiveId" clId="{8DD9490D-1831-49D4-9287-AB5BBA4B8646}" dt="2024-05-17T07:55:19.979" v="3545" actId="164"/>
          <ac:cxnSpMkLst>
            <pc:docMk/>
            <pc:sldMk cId="890898870" sldId="1568"/>
            <ac:cxnSpMk id="12" creationId="{6CB17713-8305-9DA2-E082-C686EFBB56F3}"/>
          </ac:cxnSpMkLst>
        </pc:cxnChg>
      </pc:sldChg>
      <pc:sldChg chg="modSp mod modAnim">
        <pc:chgData name="Riccardo Latella" userId="41da8c93964902b9" providerId="LiveId" clId="{8DD9490D-1831-49D4-9287-AB5BBA4B8646}" dt="2024-05-16T21:05:49.835" v="2899"/>
        <pc:sldMkLst>
          <pc:docMk/>
          <pc:sldMk cId="3616094105" sldId="1569"/>
        </pc:sldMkLst>
        <pc:spChg chg="mod">
          <ac:chgData name="Riccardo Latella" userId="41da8c93964902b9" providerId="LiveId" clId="{8DD9490D-1831-49D4-9287-AB5BBA4B8646}" dt="2024-05-16T10:50:59.136" v="2491" actId="20577"/>
          <ac:spMkLst>
            <pc:docMk/>
            <pc:sldMk cId="3616094105" sldId="1569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3616094105" sldId="1569"/>
            <ac:spMk id="9" creationId="{365732CA-DE2C-C841-77E8-33A975C63446}"/>
          </ac:spMkLst>
        </pc:spChg>
      </pc:sldChg>
      <pc:sldChg chg="addSp delSp modSp mod delAnim modAnim">
        <pc:chgData name="Riccardo Latella" userId="41da8c93964902b9" providerId="LiveId" clId="{8DD9490D-1831-49D4-9287-AB5BBA4B8646}" dt="2024-05-17T07:55:47.424" v="3554" actId="1076"/>
        <pc:sldMkLst>
          <pc:docMk/>
          <pc:sldMk cId="2003908717" sldId="1570"/>
        </pc:sldMkLst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2003908717" sldId="1570"/>
            <ac:spMk id="5" creationId="{A28904ED-0BC9-1F21-1CBF-A9133854392A}"/>
          </ac:spMkLst>
        </pc:spChg>
        <pc:spChg chg="mod">
          <ac:chgData name="Riccardo Latella" userId="41da8c93964902b9" providerId="LiveId" clId="{8DD9490D-1831-49D4-9287-AB5BBA4B8646}" dt="2024-05-16T10:51:44.983" v="2495"/>
          <ac:spMkLst>
            <pc:docMk/>
            <pc:sldMk cId="2003908717" sldId="1570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7T07:55:45.726" v="3553" actId="1076"/>
          <ac:spMkLst>
            <pc:docMk/>
            <pc:sldMk cId="2003908717" sldId="1570"/>
            <ac:spMk id="15" creationId="{8BB21242-D79D-6565-E5E2-2BB811914CFF}"/>
          </ac:spMkLst>
        </pc:spChg>
        <pc:spChg chg="mod">
          <ac:chgData name="Riccardo Latella" userId="41da8c93964902b9" providerId="LiveId" clId="{8DD9490D-1831-49D4-9287-AB5BBA4B8646}" dt="2024-05-17T07:55:47.424" v="3554" actId="1076"/>
          <ac:spMkLst>
            <pc:docMk/>
            <pc:sldMk cId="2003908717" sldId="1570"/>
            <ac:spMk id="16" creationId="{1B945D67-E18E-2E57-FE86-56631FF30981}"/>
          </ac:spMkLst>
        </pc:spChg>
        <pc:spChg chg="mod">
          <ac:chgData name="Riccardo Latella" userId="41da8c93964902b9" providerId="LiveId" clId="{8DD9490D-1831-49D4-9287-AB5BBA4B8646}" dt="2024-05-16T21:08:51.407" v="2914" actId="1076"/>
          <ac:spMkLst>
            <pc:docMk/>
            <pc:sldMk cId="2003908717" sldId="1570"/>
            <ac:spMk id="52" creationId="{4F1DD188-A519-3941-8731-1AC4636E689A}"/>
          </ac:spMkLst>
        </pc:spChg>
        <pc:grpChg chg="add mod">
          <ac:chgData name="Riccardo Latella" userId="41da8c93964902b9" providerId="LiveId" clId="{8DD9490D-1831-49D4-9287-AB5BBA4B8646}" dt="2024-05-17T07:55:32.380" v="3549" actId="1076"/>
          <ac:grpSpMkLst>
            <pc:docMk/>
            <pc:sldMk cId="2003908717" sldId="1570"/>
            <ac:grpSpMk id="10" creationId="{10A31E8D-AF27-87D0-E9A5-42145C7C5900}"/>
          </ac:grpSpMkLst>
        </pc:grpChg>
        <pc:grpChg chg="del">
          <ac:chgData name="Riccardo Latella" userId="41da8c93964902b9" providerId="LiveId" clId="{8DD9490D-1831-49D4-9287-AB5BBA4B8646}" dt="2024-05-17T07:54:50.948" v="3538" actId="478"/>
          <ac:grpSpMkLst>
            <pc:docMk/>
            <pc:sldMk cId="2003908717" sldId="1570"/>
            <ac:grpSpMk id="32" creationId="{9D4502CF-9CF0-F608-796C-C66092D364BB}"/>
          </ac:grpSpMkLst>
        </pc:grpChg>
        <pc:picChg chg="add del mod">
          <ac:chgData name="Riccardo Latella" userId="41da8c93964902b9" providerId="LiveId" clId="{8DD9490D-1831-49D4-9287-AB5BBA4B8646}" dt="2024-05-17T07:55:09.042" v="3544" actId="478"/>
          <ac:picMkLst>
            <pc:docMk/>
            <pc:sldMk cId="2003908717" sldId="1570"/>
            <ac:picMk id="3" creationId="{03C66312-BFF1-3D6A-29E9-C17855FE42D2}"/>
          </ac:picMkLst>
        </pc:picChg>
        <pc:picChg chg="mod">
          <ac:chgData name="Riccardo Latella" userId="41da8c93964902b9" providerId="LiveId" clId="{8DD9490D-1831-49D4-9287-AB5BBA4B8646}" dt="2024-05-16T21:08:51.407" v="2914" actId="1076"/>
          <ac:picMkLst>
            <pc:docMk/>
            <pc:sldMk cId="2003908717" sldId="1570"/>
            <ac:picMk id="11" creationId="{0F1758B5-C681-D721-2B36-C5AC6D939A04}"/>
          </ac:picMkLst>
        </pc:picChg>
        <pc:picChg chg="mod">
          <ac:chgData name="Riccardo Latella" userId="41da8c93964902b9" providerId="LiveId" clId="{8DD9490D-1831-49D4-9287-AB5BBA4B8646}" dt="2024-05-17T07:55:24.078" v="3546"/>
          <ac:picMkLst>
            <pc:docMk/>
            <pc:sldMk cId="2003908717" sldId="1570"/>
            <ac:picMk id="12" creationId="{0F8D48CF-D01F-2856-00B9-5F4523F708E1}"/>
          </ac:picMkLst>
        </pc:picChg>
        <pc:picChg chg="mod modCrop">
          <ac:chgData name="Riccardo Latella" userId="41da8c93964902b9" providerId="LiveId" clId="{8DD9490D-1831-49D4-9287-AB5BBA4B8646}" dt="2024-05-16T21:07:47.252" v="2908" actId="732"/>
          <ac:picMkLst>
            <pc:docMk/>
            <pc:sldMk cId="2003908717" sldId="1570"/>
            <ac:picMk id="40" creationId="{328DBDAA-99B4-E712-36EA-C791C2B37DBA}"/>
          </ac:picMkLst>
        </pc:picChg>
        <pc:cxnChg chg="mod">
          <ac:chgData name="Riccardo Latella" userId="41da8c93964902b9" providerId="LiveId" clId="{8DD9490D-1831-49D4-9287-AB5BBA4B8646}" dt="2024-05-17T07:55:24.078" v="3546"/>
          <ac:cxnSpMkLst>
            <pc:docMk/>
            <pc:sldMk cId="2003908717" sldId="1570"/>
            <ac:cxnSpMk id="13" creationId="{9899876B-C3C9-36C3-90BC-F16537C77AD3}"/>
          </ac:cxnSpMkLst>
        </pc:cxnChg>
      </pc:sldChg>
      <pc:sldChg chg="addSp delSp modSp mod modAnim">
        <pc:chgData name="Riccardo Latella" userId="41da8c93964902b9" providerId="LiveId" clId="{8DD9490D-1831-49D4-9287-AB5BBA4B8646}" dt="2024-05-16T21:13:37.510" v="2961"/>
        <pc:sldMkLst>
          <pc:docMk/>
          <pc:sldMk cId="2450158005" sldId="1571"/>
        </pc:sldMkLst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2450158005" sldId="1571"/>
            <ac:spMk id="4" creationId="{4CC0C1A9-3EFF-6C39-A3C0-B617568BF8F4}"/>
          </ac:spMkLst>
        </pc:spChg>
        <pc:spChg chg="mod">
          <ac:chgData name="Riccardo Latella" userId="41da8c93964902b9" providerId="LiveId" clId="{8DD9490D-1831-49D4-9287-AB5BBA4B8646}" dt="2024-05-16T10:52:00.115" v="2496"/>
          <ac:spMkLst>
            <pc:docMk/>
            <pc:sldMk cId="2450158005" sldId="1571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5T10:01:32.677" v="1945" actId="20577"/>
          <ac:spMkLst>
            <pc:docMk/>
            <pc:sldMk cId="2450158005" sldId="1571"/>
            <ac:spMk id="8" creationId="{CA60DB07-7511-5D5B-3A0D-210E3853C16B}"/>
          </ac:spMkLst>
        </pc:spChg>
        <pc:spChg chg="add mod">
          <ac:chgData name="Riccardo Latella" userId="41da8c93964902b9" providerId="LiveId" clId="{8DD9490D-1831-49D4-9287-AB5BBA4B8646}" dt="2024-05-16T21:12:20.095" v="2949" actId="208"/>
          <ac:spMkLst>
            <pc:docMk/>
            <pc:sldMk cId="2450158005" sldId="1571"/>
            <ac:spMk id="9" creationId="{BBC7D826-3FB8-7C71-2906-0A23C1337289}"/>
          </ac:spMkLst>
        </pc:spChg>
        <pc:spChg chg="mod topLvl">
          <ac:chgData name="Riccardo Latella" userId="41da8c93964902b9" providerId="LiveId" clId="{8DD9490D-1831-49D4-9287-AB5BBA4B8646}" dt="2024-05-16T21:11:50.668" v="2931" actId="1076"/>
          <ac:spMkLst>
            <pc:docMk/>
            <pc:sldMk cId="2450158005" sldId="1571"/>
            <ac:spMk id="12" creationId="{983305A4-ABB8-C094-733D-434E1DCE66F8}"/>
          </ac:spMkLst>
        </pc:spChg>
        <pc:spChg chg="mod topLvl">
          <ac:chgData name="Riccardo Latella" userId="41da8c93964902b9" providerId="LiveId" clId="{8DD9490D-1831-49D4-9287-AB5BBA4B8646}" dt="2024-05-16T21:11:50.668" v="2931" actId="1076"/>
          <ac:spMkLst>
            <pc:docMk/>
            <pc:sldMk cId="2450158005" sldId="1571"/>
            <ac:spMk id="13" creationId="{0C94C2B1-63C8-9E5F-244E-5994BF3B8F7F}"/>
          </ac:spMkLst>
        </pc:spChg>
        <pc:spChg chg="mod topLvl">
          <ac:chgData name="Riccardo Latella" userId="41da8c93964902b9" providerId="LiveId" clId="{8DD9490D-1831-49D4-9287-AB5BBA4B8646}" dt="2024-05-16T21:11:50.668" v="2931" actId="1076"/>
          <ac:spMkLst>
            <pc:docMk/>
            <pc:sldMk cId="2450158005" sldId="1571"/>
            <ac:spMk id="15" creationId="{244E5DBA-089C-1593-9F8E-F2AF3DD7586A}"/>
          </ac:spMkLst>
        </pc:spChg>
        <pc:spChg chg="mod topLvl">
          <ac:chgData name="Riccardo Latella" userId="41da8c93964902b9" providerId="LiveId" clId="{8DD9490D-1831-49D4-9287-AB5BBA4B8646}" dt="2024-05-16T21:11:50.668" v="2931" actId="1076"/>
          <ac:spMkLst>
            <pc:docMk/>
            <pc:sldMk cId="2450158005" sldId="1571"/>
            <ac:spMk id="16" creationId="{3ED08594-4B67-9273-D95D-E0F15838AE32}"/>
          </ac:spMkLst>
        </pc:spChg>
        <pc:spChg chg="mod topLvl">
          <ac:chgData name="Riccardo Latella" userId="41da8c93964902b9" providerId="LiveId" clId="{8DD9490D-1831-49D4-9287-AB5BBA4B8646}" dt="2024-05-16T21:11:50.668" v="2931" actId="1076"/>
          <ac:spMkLst>
            <pc:docMk/>
            <pc:sldMk cId="2450158005" sldId="1571"/>
            <ac:spMk id="17" creationId="{57CD44F6-0551-1643-D8AE-078583AE9FB4}"/>
          </ac:spMkLst>
        </pc:spChg>
        <pc:spChg chg="mod topLvl">
          <ac:chgData name="Riccardo Latella" userId="41da8c93964902b9" providerId="LiveId" clId="{8DD9490D-1831-49D4-9287-AB5BBA4B8646}" dt="2024-05-16T21:11:50.668" v="2931" actId="1076"/>
          <ac:spMkLst>
            <pc:docMk/>
            <pc:sldMk cId="2450158005" sldId="1571"/>
            <ac:spMk id="18" creationId="{81343CB4-7F52-455F-10DC-DD172188C426}"/>
          </ac:spMkLst>
        </pc:spChg>
        <pc:spChg chg="mod">
          <ac:chgData name="Riccardo Latella" userId="41da8c93964902b9" providerId="LiveId" clId="{8DD9490D-1831-49D4-9287-AB5BBA4B8646}" dt="2024-05-16T21:13:21.007" v="2958" actId="113"/>
          <ac:spMkLst>
            <pc:docMk/>
            <pc:sldMk cId="2450158005" sldId="1571"/>
            <ac:spMk id="19" creationId="{159112EB-9224-B77A-55DB-6334AB6C3DF0}"/>
          </ac:spMkLst>
        </pc:spChg>
        <pc:grpChg chg="del">
          <ac:chgData name="Riccardo Latella" userId="41da8c93964902b9" providerId="LiveId" clId="{8DD9490D-1831-49D4-9287-AB5BBA4B8646}" dt="2024-05-16T21:10:59.650" v="2923" actId="165"/>
          <ac:grpSpMkLst>
            <pc:docMk/>
            <pc:sldMk cId="2450158005" sldId="1571"/>
            <ac:grpSpMk id="22" creationId="{141F2826-18BA-B1B8-525C-1DB577AC6BF7}"/>
          </ac:grpSpMkLst>
        </pc:grpChg>
        <pc:picChg chg="mod topLvl">
          <ac:chgData name="Riccardo Latella" userId="41da8c93964902b9" providerId="LiveId" clId="{8DD9490D-1831-49D4-9287-AB5BBA4B8646}" dt="2024-05-16T21:11:50.668" v="2931" actId="1076"/>
          <ac:picMkLst>
            <pc:docMk/>
            <pc:sldMk cId="2450158005" sldId="1571"/>
            <ac:picMk id="10" creationId="{858BC797-0741-0DE3-F4B4-AB89BA0C6CA4}"/>
          </ac:picMkLst>
        </pc:picChg>
        <pc:picChg chg="mod modCrop">
          <ac:chgData name="Riccardo Latella" userId="41da8c93964902b9" providerId="LiveId" clId="{8DD9490D-1831-49D4-9287-AB5BBA4B8646}" dt="2024-05-16T21:10:18.429" v="2921" actId="1076"/>
          <ac:picMkLst>
            <pc:docMk/>
            <pc:sldMk cId="2450158005" sldId="1571"/>
            <ac:picMk id="40" creationId="{328DBDAA-99B4-E712-36EA-C791C2B37DBA}"/>
          </ac:picMkLst>
        </pc:picChg>
      </pc:sldChg>
      <pc:sldChg chg="modSp mod modAnim">
        <pc:chgData name="Riccardo Latella" userId="41da8c93964902b9" providerId="LiveId" clId="{8DD9490D-1831-49D4-9287-AB5BBA4B8646}" dt="2024-05-16T21:16:25.365" v="2982" actId="1076"/>
        <pc:sldMkLst>
          <pc:docMk/>
          <pc:sldMk cId="4291753868" sldId="1572"/>
        </pc:sldMkLst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4291753868" sldId="1572"/>
            <ac:spMk id="5" creationId="{7929F88D-B8C5-0269-90FB-3D63A9919E93}"/>
          </ac:spMkLst>
        </pc:spChg>
        <pc:spChg chg="mod">
          <ac:chgData name="Riccardo Latella" userId="41da8c93964902b9" providerId="LiveId" clId="{8DD9490D-1831-49D4-9287-AB5BBA4B8646}" dt="2024-05-16T10:52:15.847" v="2497"/>
          <ac:spMkLst>
            <pc:docMk/>
            <pc:sldMk cId="4291753868" sldId="1572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6T21:14:29.844" v="2963" actId="1076"/>
          <ac:spMkLst>
            <pc:docMk/>
            <pc:sldMk cId="4291753868" sldId="1572"/>
            <ac:spMk id="8" creationId="{CA60DB07-7511-5D5B-3A0D-210E3853C16B}"/>
          </ac:spMkLst>
        </pc:spChg>
        <pc:spChg chg="mod">
          <ac:chgData name="Riccardo Latella" userId="41da8c93964902b9" providerId="LiveId" clId="{8DD9490D-1831-49D4-9287-AB5BBA4B8646}" dt="2024-05-16T21:15:52.491" v="2977" actId="1076"/>
          <ac:spMkLst>
            <pc:docMk/>
            <pc:sldMk cId="4291753868" sldId="1572"/>
            <ac:spMk id="25" creationId="{951C32A3-FA48-840F-60BA-91190FE55957}"/>
          </ac:spMkLst>
        </pc:spChg>
        <pc:spChg chg="mod">
          <ac:chgData name="Riccardo Latella" userId="41da8c93964902b9" providerId="LiveId" clId="{8DD9490D-1831-49D4-9287-AB5BBA4B8646}" dt="2024-05-16T21:16:20.589" v="2981" actId="1076"/>
          <ac:spMkLst>
            <pc:docMk/>
            <pc:sldMk cId="4291753868" sldId="1572"/>
            <ac:spMk id="28" creationId="{EC5B21C8-294F-B70C-4016-B6B3D95707F8}"/>
          </ac:spMkLst>
        </pc:spChg>
        <pc:spChg chg="mod">
          <ac:chgData name="Riccardo Latella" userId="41da8c93964902b9" providerId="LiveId" clId="{8DD9490D-1831-49D4-9287-AB5BBA4B8646}" dt="2024-05-16T21:16:25.365" v="2982" actId="1076"/>
          <ac:spMkLst>
            <pc:docMk/>
            <pc:sldMk cId="4291753868" sldId="1572"/>
            <ac:spMk id="29" creationId="{82C82230-1DD6-1197-10F2-273CC690414F}"/>
          </ac:spMkLst>
        </pc:spChg>
        <pc:spChg chg="mod">
          <ac:chgData name="Riccardo Latella" userId="41da8c93964902b9" providerId="LiveId" clId="{8DD9490D-1831-49D4-9287-AB5BBA4B8646}" dt="2024-05-16T21:15:52.491" v="2977" actId="1076"/>
          <ac:spMkLst>
            <pc:docMk/>
            <pc:sldMk cId="4291753868" sldId="1572"/>
            <ac:spMk id="30" creationId="{C3D97317-EA6D-4316-C6FB-C91FA08064FE}"/>
          </ac:spMkLst>
        </pc:spChg>
        <pc:cxnChg chg="mod">
          <ac:chgData name="Riccardo Latella" userId="41da8c93964902b9" providerId="LiveId" clId="{8DD9490D-1831-49D4-9287-AB5BBA4B8646}" dt="2024-05-16T21:14:29.844" v="2963" actId="1076"/>
          <ac:cxnSpMkLst>
            <pc:docMk/>
            <pc:sldMk cId="4291753868" sldId="1572"/>
            <ac:cxnSpMk id="4" creationId="{EF811C97-7D1A-A631-4C13-3640F08E9FCE}"/>
          </ac:cxnSpMkLst>
        </pc:cxnChg>
      </pc:sldChg>
      <pc:sldChg chg="addSp delSp modSp mod ord">
        <pc:chgData name="Riccardo Latella" userId="41da8c93964902b9" providerId="LiveId" clId="{8DD9490D-1831-49D4-9287-AB5BBA4B8646}" dt="2024-05-17T07:57:18.841" v="3572" actId="1037"/>
        <pc:sldMkLst>
          <pc:docMk/>
          <pc:sldMk cId="1338946527" sldId="1573"/>
        </pc:sldMkLst>
        <pc:spChg chg="mod">
          <ac:chgData name="Riccardo Latella" userId="41da8c93964902b9" providerId="LiveId" clId="{8DD9490D-1831-49D4-9287-AB5BBA4B8646}" dt="2024-05-16T20:40:12.488" v="2763" actId="6549"/>
          <ac:spMkLst>
            <pc:docMk/>
            <pc:sldMk cId="1338946527" sldId="1573"/>
            <ac:spMk id="3" creationId="{A48700F0-585D-A751-55BB-BEB5FC820E7F}"/>
          </ac:spMkLst>
        </pc:spChg>
        <pc:spChg chg="add mod">
          <ac:chgData name="Riccardo Latella" userId="41da8c93964902b9" providerId="LiveId" clId="{8DD9490D-1831-49D4-9287-AB5BBA4B8646}" dt="2024-05-17T07:57:18.841" v="3572" actId="1037"/>
          <ac:spMkLst>
            <pc:docMk/>
            <pc:sldMk cId="1338946527" sldId="1573"/>
            <ac:spMk id="4" creationId="{79CF4F51-3FEE-EFDF-1546-796641061802}"/>
          </ac:spMkLst>
        </pc:spChg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1338946527" sldId="1573"/>
            <ac:spMk id="5" creationId="{64FD8C55-048D-F7B6-CF92-51B15B3A3BA7}"/>
          </ac:spMkLst>
        </pc:spChg>
        <pc:spChg chg="mod">
          <ac:chgData name="Riccardo Latella" userId="41da8c93964902b9" providerId="LiveId" clId="{8DD9490D-1831-49D4-9287-AB5BBA4B8646}" dt="2024-05-16T22:25:59.084" v="3259" actId="20577"/>
          <ac:spMkLst>
            <pc:docMk/>
            <pc:sldMk cId="1338946527" sldId="1573"/>
            <ac:spMk id="6" creationId="{23A89A86-E122-168E-0646-F78EBB761EBB}"/>
          </ac:spMkLst>
        </pc:spChg>
        <pc:grpChg chg="add del mod">
          <ac:chgData name="Riccardo Latella" userId="41da8c93964902b9" providerId="LiveId" clId="{8DD9490D-1831-49D4-9287-AB5BBA4B8646}" dt="2024-05-17T07:57:03.259" v="3567" actId="478"/>
          <ac:grpSpMkLst>
            <pc:docMk/>
            <pc:sldMk cId="1338946527" sldId="1573"/>
            <ac:grpSpMk id="10" creationId="{6D9C8659-6417-2047-A018-FC3305A4CA41}"/>
          </ac:grpSpMkLst>
        </pc:grpChg>
        <pc:graphicFrameChg chg="del mod topLvl modGraphic">
          <ac:chgData name="Riccardo Latella" userId="41da8c93964902b9" providerId="LiveId" clId="{8DD9490D-1831-49D4-9287-AB5BBA4B8646}" dt="2024-05-17T07:57:03.259" v="3567" actId="478"/>
          <ac:graphicFrameMkLst>
            <pc:docMk/>
            <pc:sldMk cId="1338946527" sldId="1573"/>
            <ac:graphicFrameMk id="12" creationId="{3DEA2F3C-555D-823A-5A5E-CEBAECC5DA33}"/>
          </ac:graphicFrameMkLst>
        </pc:graphicFrameChg>
        <pc:picChg chg="del mod">
          <ac:chgData name="Riccardo Latella" userId="41da8c93964902b9" providerId="LiveId" clId="{8DD9490D-1831-49D4-9287-AB5BBA4B8646}" dt="2024-05-14T13:33:39.050" v="504" actId="478"/>
          <ac:picMkLst>
            <pc:docMk/>
            <pc:sldMk cId="1338946527" sldId="1573"/>
            <ac:picMk id="4" creationId="{A9A20492-3783-5CDB-3642-FEBBDF45095D}"/>
          </ac:picMkLst>
        </pc:picChg>
        <pc:picChg chg="mod">
          <ac:chgData name="Riccardo Latella" userId="41da8c93964902b9" providerId="LiveId" clId="{8DD9490D-1831-49D4-9287-AB5BBA4B8646}" dt="2024-05-16T20:42:44.001" v="2777" actId="1076"/>
          <ac:picMkLst>
            <pc:docMk/>
            <pc:sldMk cId="1338946527" sldId="1573"/>
            <ac:picMk id="9" creationId="{F8D2BFE9-16E3-8659-B169-97C988E7D26E}"/>
          </ac:picMkLst>
        </pc:picChg>
        <pc:picChg chg="mod topLvl">
          <ac:chgData name="Riccardo Latella" userId="41da8c93964902b9" providerId="LiveId" clId="{8DD9490D-1831-49D4-9287-AB5BBA4B8646}" dt="2024-05-17T07:57:03.259" v="3567" actId="478"/>
          <ac:picMkLst>
            <pc:docMk/>
            <pc:sldMk cId="1338946527" sldId="1573"/>
            <ac:picMk id="11" creationId="{79135A50-66B1-A69F-B767-3019945A9256}"/>
          </ac:picMkLst>
        </pc:picChg>
        <pc:picChg chg="add mod">
          <ac:chgData name="Riccardo Latella" userId="41da8c93964902b9" providerId="LiveId" clId="{8DD9490D-1831-49D4-9287-AB5BBA4B8646}" dt="2024-05-16T20:42:55.950" v="2779" actId="1440"/>
          <ac:picMkLst>
            <pc:docMk/>
            <pc:sldMk cId="1338946527" sldId="1573"/>
            <ac:picMk id="1026" creationId="{FE52DEEB-42C3-D38E-5D54-809393FBDF7F}"/>
          </ac:picMkLst>
        </pc:picChg>
      </pc:sldChg>
      <pc:sldChg chg="addSp delSp modSp add del mod">
        <pc:chgData name="Riccardo Latella" userId="41da8c93964902b9" providerId="LiveId" clId="{8DD9490D-1831-49D4-9287-AB5BBA4B8646}" dt="2024-05-16T09:36:19.661" v="2078" actId="47"/>
        <pc:sldMkLst>
          <pc:docMk/>
          <pc:sldMk cId="3217940130" sldId="1574"/>
        </pc:sldMkLst>
        <pc:spChg chg="mod">
          <ac:chgData name="Riccardo Latella" userId="41da8c93964902b9" providerId="LiveId" clId="{8DD9490D-1831-49D4-9287-AB5BBA4B8646}" dt="2024-05-14T20:47:56.806" v="1119"/>
          <ac:spMkLst>
            <pc:docMk/>
            <pc:sldMk cId="3217940130" sldId="1574"/>
            <ac:spMk id="5" creationId="{F62D9C16-B835-354F-D810-916D285F6889}"/>
          </ac:spMkLst>
        </pc:spChg>
        <pc:spChg chg="del">
          <ac:chgData name="Riccardo Latella" userId="41da8c93964902b9" providerId="LiveId" clId="{8DD9490D-1831-49D4-9287-AB5BBA4B8646}" dt="2024-05-15T10:36:43.980" v="1973" actId="478"/>
          <ac:spMkLst>
            <pc:docMk/>
            <pc:sldMk cId="3217940130" sldId="1574"/>
            <ac:spMk id="36" creationId="{591218E7-13CD-642D-1DBC-E445D099726A}"/>
          </ac:spMkLst>
        </pc:spChg>
        <pc:spChg chg="del">
          <ac:chgData name="Riccardo Latella" userId="41da8c93964902b9" providerId="LiveId" clId="{8DD9490D-1831-49D4-9287-AB5BBA4B8646}" dt="2024-05-15T10:36:43.980" v="1973" actId="478"/>
          <ac:spMkLst>
            <pc:docMk/>
            <pc:sldMk cId="3217940130" sldId="1574"/>
            <ac:spMk id="38" creationId="{F79632A6-56E5-58C9-606B-3CDDCE5C0514}"/>
          </ac:spMkLst>
        </pc:spChg>
        <pc:graphicFrameChg chg="del">
          <ac:chgData name="Riccardo Latella" userId="41da8c93964902b9" providerId="LiveId" clId="{8DD9490D-1831-49D4-9287-AB5BBA4B8646}" dt="2024-05-15T10:36:38.412" v="1970" actId="478"/>
          <ac:graphicFrameMkLst>
            <pc:docMk/>
            <pc:sldMk cId="3217940130" sldId="1574"/>
            <ac:graphicFrameMk id="32" creationId="{5FD13E95-66A2-0E58-49AD-0B20FAA2CE34}"/>
          </ac:graphicFrameMkLst>
        </pc:graphicFrameChg>
        <pc:graphicFrameChg chg="del">
          <ac:chgData name="Riccardo Latella" userId="41da8c93964902b9" providerId="LiveId" clId="{8DD9490D-1831-49D4-9287-AB5BBA4B8646}" dt="2024-05-15T10:36:39.298" v="1971" actId="478"/>
          <ac:graphicFrameMkLst>
            <pc:docMk/>
            <pc:sldMk cId="3217940130" sldId="1574"/>
            <ac:graphicFrameMk id="34" creationId="{5FD13E95-66A2-0E58-49AD-0B20FAA2CE34}"/>
          </ac:graphicFrameMkLst>
        </pc:graphicFrameChg>
        <pc:picChg chg="add del">
          <ac:chgData name="Riccardo Latella" userId="41da8c93964902b9" providerId="LiveId" clId="{8DD9490D-1831-49D4-9287-AB5BBA4B8646}" dt="2024-05-16T09:36:17.559" v="2077" actId="478"/>
          <ac:picMkLst>
            <pc:docMk/>
            <pc:sldMk cId="3217940130" sldId="1574"/>
            <ac:picMk id="4" creationId="{81898C57-1CFC-C781-E9C1-D04A5BA3F5C2}"/>
          </ac:picMkLst>
        </pc:picChg>
        <pc:picChg chg="del">
          <ac:chgData name="Riccardo Latella" userId="41da8c93964902b9" providerId="LiveId" clId="{8DD9490D-1831-49D4-9287-AB5BBA4B8646}" dt="2024-05-15T10:36:41.794" v="1972" actId="478"/>
          <ac:picMkLst>
            <pc:docMk/>
            <pc:sldMk cId="3217940130" sldId="1574"/>
            <ac:picMk id="41" creationId="{98B98388-3BAF-DE3E-0BED-2116052D90C8}"/>
          </ac:picMkLst>
        </pc:picChg>
      </pc:sldChg>
      <pc:sldChg chg="addSp delSp modSp add mod modAnim">
        <pc:chgData name="Riccardo Latella" userId="41da8c93964902b9" providerId="LiveId" clId="{8DD9490D-1831-49D4-9287-AB5BBA4B8646}" dt="2024-05-16T21:25:00.947" v="3035" actId="113"/>
        <pc:sldMkLst>
          <pc:docMk/>
          <pc:sldMk cId="3589579863" sldId="1575"/>
        </pc:sldMkLst>
        <pc:spChg chg="mod">
          <ac:chgData name="Riccardo Latella" userId="41da8c93964902b9" providerId="LiveId" clId="{8DD9490D-1831-49D4-9287-AB5BBA4B8646}" dt="2024-05-14T22:54:41.170" v="1360" actId="20577"/>
          <ac:spMkLst>
            <pc:docMk/>
            <pc:sldMk cId="3589579863" sldId="1575"/>
            <ac:spMk id="3" creationId="{A48700F0-585D-A751-55BB-BEB5FC820E7F}"/>
          </ac:spMkLst>
        </pc:spChg>
        <pc:spChg chg="del mod ord">
          <ac:chgData name="Riccardo Latella" userId="41da8c93964902b9" providerId="LiveId" clId="{8DD9490D-1831-49D4-9287-AB5BBA4B8646}" dt="2024-05-14T23:05:46.083" v="1464" actId="478"/>
          <ac:spMkLst>
            <pc:docMk/>
            <pc:sldMk cId="3589579863" sldId="1575"/>
            <ac:spMk id="4" creationId="{BCF7F5F2-1949-0F31-1139-86CD2428B99E}"/>
          </ac:spMkLst>
        </pc:spChg>
        <pc:spChg chg="mod">
          <ac:chgData name="Riccardo Latella" userId="41da8c93964902b9" providerId="LiveId" clId="{8DD9490D-1831-49D4-9287-AB5BBA4B8646}" dt="2024-05-16T10:53:34.840" v="2549" actId="20577"/>
          <ac:spMkLst>
            <pc:docMk/>
            <pc:sldMk cId="3589579863" sldId="1575"/>
            <ac:spMk id="6" creationId="{23A89A86-E122-168E-0646-F78EBB761EBB}"/>
          </ac:spMkLst>
        </pc:spChg>
        <pc:spChg chg="add mod">
          <ac:chgData name="Riccardo Latella" userId="41da8c93964902b9" providerId="LiveId" clId="{8DD9490D-1831-49D4-9287-AB5BBA4B8646}" dt="2024-05-15T09:55:51.579" v="1891" actId="20577"/>
          <ac:spMkLst>
            <pc:docMk/>
            <pc:sldMk cId="3589579863" sldId="1575"/>
            <ac:spMk id="9" creationId="{5E8D286B-A47F-6677-A99B-0650E0A9F351}"/>
          </ac:spMkLst>
        </pc:spChg>
        <pc:spChg chg="add del mod">
          <ac:chgData name="Riccardo Latella" userId="41da8c93964902b9" providerId="LiveId" clId="{8DD9490D-1831-49D4-9287-AB5BBA4B8646}" dt="2024-05-15T00:35:16.017" v="1663" actId="478"/>
          <ac:spMkLst>
            <pc:docMk/>
            <pc:sldMk cId="3589579863" sldId="1575"/>
            <ac:spMk id="16" creationId="{15EC1AD5-8481-A752-9DB4-A65921DA7D61}"/>
          </ac:spMkLst>
        </pc:spChg>
        <pc:graphicFrameChg chg="add mod modGraphic">
          <ac:chgData name="Riccardo Latella" userId="41da8c93964902b9" providerId="LiveId" clId="{8DD9490D-1831-49D4-9287-AB5BBA4B8646}" dt="2024-05-16T21:25:00.947" v="3035" actId="113"/>
          <ac:graphicFrameMkLst>
            <pc:docMk/>
            <pc:sldMk cId="3589579863" sldId="1575"/>
            <ac:graphicFrameMk id="23" creationId="{17211777-E432-BB6C-B5AC-BFD282ABF831}"/>
          </ac:graphicFrameMkLst>
        </pc:graphicFrameChg>
        <pc:picChg chg="add mod ord modCrop">
          <ac:chgData name="Riccardo Latella" userId="41da8c93964902b9" providerId="LiveId" clId="{8DD9490D-1831-49D4-9287-AB5BBA4B8646}" dt="2024-05-15T10:36:29.631" v="1969" actId="1037"/>
          <ac:picMkLst>
            <pc:docMk/>
            <pc:sldMk cId="3589579863" sldId="1575"/>
            <ac:picMk id="11" creationId="{D62C7BF7-B6FC-0128-1628-B054BD673595}"/>
          </ac:picMkLst>
        </pc:picChg>
        <pc:picChg chg="add del mod modCrop">
          <ac:chgData name="Riccardo Latella" userId="41da8c93964902b9" providerId="LiveId" clId="{8DD9490D-1831-49D4-9287-AB5BBA4B8646}" dt="2024-05-14T23:15:25.904" v="1575" actId="478"/>
          <ac:picMkLst>
            <pc:docMk/>
            <pc:sldMk cId="3589579863" sldId="1575"/>
            <ac:picMk id="13" creationId="{9B74F8CC-DE07-A40D-F9CB-25CE5866A2B7}"/>
          </ac:picMkLst>
        </pc:picChg>
        <pc:picChg chg="add del mod">
          <ac:chgData name="Riccardo Latella" userId="41da8c93964902b9" providerId="LiveId" clId="{8DD9490D-1831-49D4-9287-AB5BBA4B8646}" dt="2024-05-14T23:13:34.880" v="1553" actId="478"/>
          <ac:picMkLst>
            <pc:docMk/>
            <pc:sldMk cId="3589579863" sldId="1575"/>
            <ac:picMk id="15" creationId="{C52ABD35-F248-69CF-DB05-1B28A78914D7}"/>
          </ac:picMkLst>
        </pc:picChg>
        <pc:picChg chg="add del mod ord">
          <ac:chgData name="Riccardo Latella" userId="41da8c93964902b9" providerId="LiveId" clId="{8DD9490D-1831-49D4-9287-AB5BBA4B8646}" dt="2024-05-14T23:33:02.830" v="1624" actId="478"/>
          <ac:picMkLst>
            <pc:docMk/>
            <pc:sldMk cId="3589579863" sldId="1575"/>
            <ac:picMk id="18" creationId="{4736BE05-5580-502E-1CF4-61EA96192FAB}"/>
          </ac:picMkLst>
        </pc:picChg>
        <pc:picChg chg="del">
          <ac:chgData name="Riccardo Latella" userId="41da8c93964902b9" providerId="LiveId" clId="{8DD9490D-1831-49D4-9287-AB5BBA4B8646}" dt="2024-05-14T22:54:47.943" v="1363" actId="478"/>
          <ac:picMkLst>
            <pc:docMk/>
            <pc:sldMk cId="3589579863" sldId="1575"/>
            <ac:picMk id="20" creationId="{F2E074A4-772A-DAD4-F5CC-C45DA287CA8C}"/>
          </ac:picMkLst>
        </pc:picChg>
        <pc:picChg chg="add del mod ord">
          <ac:chgData name="Riccardo Latella" userId="41da8c93964902b9" providerId="LiveId" clId="{8DD9490D-1831-49D4-9287-AB5BBA4B8646}" dt="2024-05-15T09:51:58.437" v="1875" actId="478"/>
          <ac:picMkLst>
            <pc:docMk/>
            <pc:sldMk cId="3589579863" sldId="1575"/>
            <ac:picMk id="21" creationId="{6F4155F8-F727-5D13-1C47-804074E84C8C}"/>
          </ac:picMkLst>
        </pc:picChg>
        <pc:picChg chg="del">
          <ac:chgData name="Riccardo Latella" userId="41da8c93964902b9" providerId="LiveId" clId="{8DD9490D-1831-49D4-9287-AB5BBA4B8646}" dt="2024-05-14T22:54:48.592" v="1364" actId="478"/>
          <ac:picMkLst>
            <pc:docMk/>
            <pc:sldMk cId="3589579863" sldId="1575"/>
            <ac:picMk id="22" creationId="{FB3DB731-EBE9-925A-7210-0580B01F4ECB}"/>
          </ac:picMkLst>
        </pc:picChg>
        <pc:picChg chg="del">
          <ac:chgData name="Riccardo Latella" userId="41da8c93964902b9" providerId="LiveId" clId="{8DD9490D-1831-49D4-9287-AB5BBA4B8646}" dt="2024-05-14T22:54:47.197" v="1362" actId="478"/>
          <ac:picMkLst>
            <pc:docMk/>
            <pc:sldMk cId="3589579863" sldId="1575"/>
            <ac:picMk id="24" creationId="{EE611A5D-DC37-7C55-B67A-1C6246D03C58}"/>
          </ac:picMkLst>
        </pc:picChg>
        <pc:picChg chg="add mod ord">
          <ac:chgData name="Riccardo Latella" userId="41da8c93964902b9" providerId="LiveId" clId="{8DD9490D-1831-49D4-9287-AB5BBA4B8646}" dt="2024-05-15T09:51:56.697" v="1874" actId="167"/>
          <ac:picMkLst>
            <pc:docMk/>
            <pc:sldMk cId="3589579863" sldId="1575"/>
            <ac:picMk id="26" creationId="{4117AA7E-32A8-2BF2-8B5A-AA15892FE673}"/>
          </ac:picMkLst>
        </pc:picChg>
        <pc:picChg chg="del mod">
          <ac:chgData name="Riccardo Latella" userId="41da8c93964902b9" providerId="LiveId" clId="{8DD9490D-1831-49D4-9287-AB5BBA4B8646}" dt="2024-05-14T23:23:20.228" v="1618" actId="478"/>
          <ac:picMkLst>
            <pc:docMk/>
            <pc:sldMk cId="3589579863" sldId="1575"/>
            <ac:picMk id="28" creationId="{0CC96D4E-FE6E-7642-A7A1-01EBAD06A2DD}"/>
          </ac:picMkLst>
        </pc:picChg>
        <pc:picChg chg="add mod ord modCrop">
          <ac:chgData name="Riccardo Latella" userId="41da8c93964902b9" providerId="LiveId" clId="{8DD9490D-1831-49D4-9287-AB5BBA4B8646}" dt="2024-05-14T23:15:53.512" v="1585" actId="14100"/>
          <ac:picMkLst>
            <pc:docMk/>
            <pc:sldMk cId="3589579863" sldId="1575"/>
            <ac:picMk id="30" creationId="{DC20895C-6A54-7636-A5FF-3C3CF65AE651}"/>
          </ac:picMkLst>
        </pc:picChg>
        <pc:picChg chg="add del mod">
          <ac:chgData name="Riccardo Latella" userId="41da8c93964902b9" providerId="LiveId" clId="{8DD9490D-1831-49D4-9287-AB5BBA4B8646}" dt="2024-05-14T23:15:29.637" v="1577" actId="21"/>
          <ac:picMkLst>
            <pc:docMk/>
            <pc:sldMk cId="3589579863" sldId="1575"/>
            <ac:picMk id="31" creationId="{03ED9CB9-FD69-D43E-32A1-C927EB16542A}"/>
          </ac:picMkLst>
        </pc:picChg>
        <pc:picChg chg="add mod">
          <ac:chgData name="Riccardo Latella" userId="41da8c93964902b9" providerId="LiveId" clId="{8DD9490D-1831-49D4-9287-AB5BBA4B8646}" dt="2024-05-14T23:15:41.777" v="1581"/>
          <ac:picMkLst>
            <pc:docMk/>
            <pc:sldMk cId="3589579863" sldId="1575"/>
            <ac:picMk id="33" creationId="{03ED9CB9-FD69-D43E-32A1-C927EB16542A}"/>
          </ac:picMkLst>
        </pc:picChg>
        <pc:picChg chg="add mod">
          <ac:chgData name="Riccardo Latella" userId="41da8c93964902b9" providerId="LiveId" clId="{8DD9490D-1831-49D4-9287-AB5BBA4B8646}" dt="2024-05-14T23:33:44.231" v="1629" actId="1076"/>
          <ac:picMkLst>
            <pc:docMk/>
            <pc:sldMk cId="3589579863" sldId="1575"/>
            <ac:picMk id="35" creationId="{53A25E65-9248-26EA-78D3-A694B8A82B7F}"/>
          </ac:picMkLst>
        </pc:picChg>
      </pc:sldChg>
      <pc:sldChg chg="addSp delSp modSp add mod delAnim modAnim">
        <pc:chgData name="Riccardo Latella" userId="41da8c93964902b9" providerId="LiveId" clId="{8DD9490D-1831-49D4-9287-AB5BBA4B8646}" dt="2024-05-17T07:56:41.681" v="3566" actId="1076"/>
        <pc:sldMkLst>
          <pc:docMk/>
          <pc:sldMk cId="4001528871" sldId="1579"/>
        </pc:sldMkLst>
        <pc:spChg chg="mod">
          <ac:chgData name="Riccardo Latella" userId="41da8c93964902b9" providerId="LiveId" clId="{8DD9490D-1831-49D4-9287-AB5BBA4B8646}" dt="2024-05-16T21:25:16.920" v="3037" actId="6549"/>
          <ac:spMkLst>
            <pc:docMk/>
            <pc:sldMk cId="4001528871" sldId="1579"/>
            <ac:spMk id="6" creationId="{23A89A86-E122-168E-0646-F78EBB761EBB}"/>
          </ac:spMkLst>
        </pc:spChg>
        <pc:spChg chg="mod">
          <ac:chgData name="Riccardo Latella" userId="41da8c93964902b9" providerId="LiveId" clId="{8DD9490D-1831-49D4-9287-AB5BBA4B8646}" dt="2024-05-16T22:53:35.247" v="3536" actId="20577"/>
          <ac:spMkLst>
            <pc:docMk/>
            <pc:sldMk cId="4001528871" sldId="1579"/>
            <ac:spMk id="8" creationId="{DDEB6968-0937-280A-DC7F-F15961FEAB8E}"/>
          </ac:spMkLst>
        </pc:spChg>
        <pc:spChg chg="add mod">
          <ac:chgData name="Riccardo Latella" userId="41da8c93964902b9" providerId="LiveId" clId="{8DD9490D-1831-49D4-9287-AB5BBA4B8646}" dt="2024-05-17T07:56:41.681" v="3566" actId="1076"/>
          <ac:spMkLst>
            <pc:docMk/>
            <pc:sldMk cId="4001528871" sldId="1579"/>
            <ac:spMk id="9" creationId="{E97B57A2-F3D3-C350-BFF3-5CEE0F6E4F6E}"/>
          </ac:spMkLst>
        </pc:spChg>
        <pc:grpChg chg="add del mod">
          <ac:chgData name="Riccardo Latella" userId="41da8c93964902b9" providerId="LiveId" clId="{8DD9490D-1831-49D4-9287-AB5BBA4B8646}" dt="2024-05-17T07:56:34.607" v="3564" actId="478"/>
          <ac:grpSpMkLst>
            <pc:docMk/>
            <pc:sldMk cId="4001528871" sldId="1579"/>
            <ac:grpSpMk id="14" creationId="{2CB9BAE2-38EF-4A60-72CC-E6B278164F38}"/>
          </ac:grpSpMkLst>
        </pc:grpChg>
        <pc:graphicFrameChg chg="del mod topLvl modGraphic">
          <ac:chgData name="Riccardo Latella" userId="41da8c93964902b9" providerId="LiveId" clId="{8DD9490D-1831-49D4-9287-AB5BBA4B8646}" dt="2024-05-17T07:56:34.607" v="3564" actId="478"/>
          <ac:graphicFrameMkLst>
            <pc:docMk/>
            <pc:sldMk cId="4001528871" sldId="1579"/>
            <ac:graphicFrameMk id="16" creationId="{BBD1535C-59D1-C28D-5D0D-68F1A7035088}"/>
          </ac:graphicFrameMkLst>
        </pc:graphicFrameChg>
        <pc:picChg chg="add mod">
          <ac:chgData name="Riccardo Latella" userId="41da8c93964902b9" providerId="LiveId" clId="{8DD9490D-1831-49D4-9287-AB5BBA4B8646}" dt="2024-05-16T10:06:25.086" v="2249" actId="1076"/>
          <ac:picMkLst>
            <pc:docMk/>
            <pc:sldMk cId="4001528871" sldId="1579"/>
            <ac:picMk id="3" creationId="{EF5ECD14-A6F3-883C-A51A-33F5B82002A4}"/>
          </ac:picMkLst>
        </pc:picChg>
        <pc:picChg chg="del">
          <ac:chgData name="Riccardo Latella" userId="41da8c93964902b9" providerId="LiveId" clId="{8DD9490D-1831-49D4-9287-AB5BBA4B8646}" dt="2024-05-16T09:40:43.043" v="2081" actId="478"/>
          <ac:picMkLst>
            <pc:docMk/>
            <pc:sldMk cId="4001528871" sldId="1579"/>
            <ac:picMk id="9" creationId="{3A1BC077-A6AD-C2E8-61D7-BCCA1D037620}"/>
          </ac:picMkLst>
        </pc:picChg>
        <pc:picChg chg="add mod">
          <ac:chgData name="Riccardo Latella" userId="41da8c93964902b9" providerId="LiveId" clId="{8DD9490D-1831-49D4-9287-AB5BBA4B8646}" dt="2024-05-16T10:06:21.242" v="2248" actId="1076"/>
          <ac:picMkLst>
            <pc:docMk/>
            <pc:sldMk cId="4001528871" sldId="1579"/>
            <ac:picMk id="11" creationId="{21ED0C61-7847-B49B-2166-018BB49AA531}"/>
          </ac:picMkLst>
        </pc:picChg>
        <pc:picChg chg="add mod">
          <ac:chgData name="Riccardo Latella" userId="41da8c93964902b9" providerId="LiveId" clId="{8DD9490D-1831-49D4-9287-AB5BBA4B8646}" dt="2024-05-16T10:06:46.442" v="2254" actId="1076"/>
          <ac:picMkLst>
            <pc:docMk/>
            <pc:sldMk cId="4001528871" sldId="1579"/>
            <ac:picMk id="12" creationId="{E9047392-C3E5-5BAD-F92E-310893946F84}"/>
          </ac:picMkLst>
        </pc:picChg>
        <pc:picChg chg="add mod">
          <ac:chgData name="Riccardo Latella" userId="41da8c93964902b9" providerId="LiveId" clId="{8DD9490D-1831-49D4-9287-AB5BBA4B8646}" dt="2024-05-16T10:06:50.310" v="2255" actId="1076"/>
          <ac:picMkLst>
            <pc:docMk/>
            <pc:sldMk cId="4001528871" sldId="1579"/>
            <ac:picMk id="13" creationId="{EFBE1D18-A9FC-33B9-C856-9E4580AE0F28}"/>
          </ac:picMkLst>
        </pc:picChg>
        <pc:picChg chg="mod topLvl">
          <ac:chgData name="Riccardo Latella" userId="41da8c93964902b9" providerId="LiveId" clId="{8DD9490D-1831-49D4-9287-AB5BBA4B8646}" dt="2024-05-17T07:56:34.607" v="3564" actId="478"/>
          <ac:picMkLst>
            <pc:docMk/>
            <pc:sldMk cId="4001528871" sldId="1579"/>
            <ac:picMk id="15" creationId="{B1E55F2B-051F-366C-B9FA-BDFCEF932D29}"/>
          </ac:picMkLst>
        </pc:picChg>
        <pc:picChg chg="add mod">
          <ac:chgData name="Riccardo Latella" userId="41da8c93964902b9" providerId="LiveId" clId="{8DD9490D-1831-49D4-9287-AB5BBA4B8646}" dt="2024-05-16T10:07:43.150" v="2262" actId="1076"/>
          <ac:picMkLst>
            <pc:docMk/>
            <pc:sldMk cId="4001528871" sldId="1579"/>
            <ac:picMk id="17" creationId="{2AE89345-A395-7172-B59C-7AE00206023C}"/>
          </ac:picMkLst>
        </pc:picChg>
        <pc:picChg chg="del">
          <ac:chgData name="Riccardo Latella" userId="41da8c93964902b9" providerId="LiveId" clId="{8DD9490D-1831-49D4-9287-AB5BBA4B8646}" dt="2024-05-16T09:40:42.282" v="2080" actId="478"/>
          <ac:picMkLst>
            <pc:docMk/>
            <pc:sldMk cId="4001528871" sldId="1579"/>
            <ac:picMk id="18" creationId="{B196B65A-E00C-0CC9-DD32-FE38D38D5D44}"/>
          </ac:picMkLst>
        </pc:picChg>
        <pc:picChg chg="add mod">
          <ac:chgData name="Riccardo Latella" userId="41da8c93964902b9" providerId="LiveId" clId="{8DD9490D-1831-49D4-9287-AB5BBA4B8646}" dt="2024-05-16T10:07:58.186" v="2265" actId="1076"/>
          <ac:picMkLst>
            <pc:docMk/>
            <pc:sldMk cId="4001528871" sldId="1579"/>
            <ac:picMk id="19" creationId="{2AECC986-1616-45B7-5EF3-320543A3D2CB}"/>
          </ac:picMkLst>
        </pc:picChg>
        <pc:picChg chg="add mod">
          <ac:chgData name="Riccardo Latella" userId="41da8c93964902b9" providerId="LiveId" clId="{8DD9490D-1831-49D4-9287-AB5BBA4B8646}" dt="2024-05-16T10:41:06.825" v="2339" actId="14100"/>
          <ac:picMkLst>
            <pc:docMk/>
            <pc:sldMk cId="4001528871" sldId="1579"/>
            <ac:picMk id="21" creationId="{DF4BD727-8053-A9BB-BC47-325099D46DC6}"/>
          </ac:picMkLst>
        </pc:picChg>
        <pc:picChg chg="del">
          <ac:chgData name="Riccardo Latella" userId="41da8c93964902b9" providerId="LiveId" clId="{8DD9490D-1831-49D4-9287-AB5BBA4B8646}" dt="2024-05-16T09:40:43.695" v="2082" actId="478"/>
          <ac:picMkLst>
            <pc:docMk/>
            <pc:sldMk cId="4001528871" sldId="1579"/>
            <ac:picMk id="27" creationId="{621D358D-7A11-92F7-1A78-A912D1346C25}"/>
          </ac:picMkLst>
        </pc:picChg>
        <pc:picChg chg="del">
          <ac:chgData name="Riccardo Latella" userId="41da8c93964902b9" providerId="LiveId" clId="{8DD9490D-1831-49D4-9287-AB5BBA4B8646}" dt="2024-05-16T09:40:48.056" v="2083" actId="478"/>
          <ac:picMkLst>
            <pc:docMk/>
            <pc:sldMk cId="4001528871" sldId="1579"/>
            <ac:picMk id="28" creationId="{C4978750-39C4-B9CC-63F0-1BE927450B3C}"/>
          </ac:picMkLst>
        </pc:picChg>
        <pc:picChg chg="del">
          <ac:chgData name="Riccardo Latella" userId="41da8c93964902b9" providerId="LiveId" clId="{8DD9490D-1831-49D4-9287-AB5BBA4B8646}" dt="2024-05-16T09:40:48.056" v="2083" actId="478"/>
          <ac:picMkLst>
            <pc:docMk/>
            <pc:sldMk cId="4001528871" sldId="1579"/>
            <ac:picMk id="29" creationId="{D6C42266-D4DB-5A9A-E051-BCBE34109170}"/>
          </ac:picMkLst>
        </pc:picChg>
        <pc:picChg chg="del">
          <ac:chgData name="Riccardo Latella" userId="41da8c93964902b9" providerId="LiveId" clId="{8DD9490D-1831-49D4-9287-AB5BBA4B8646}" dt="2024-05-16T09:40:48.056" v="2083" actId="478"/>
          <ac:picMkLst>
            <pc:docMk/>
            <pc:sldMk cId="4001528871" sldId="1579"/>
            <ac:picMk id="30" creationId="{C3395780-5BB2-6472-75AF-49D0AE7746D9}"/>
          </ac:picMkLst>
        </pc:picChg>
        <pc:picChg chg="del">
          <ac:chgData name="Riccardo Latella" userId="41da8c93964902b9" providerId="LiveId" clId="{8DD9490D-1831-49D4-9287-AB5BBA4B8646}" dt="2024-05-16T09:40:48.056" v="2083" actId="478"/>
          <ac:picMkLst>
            <pc:docMk/>
            <pc:sldMk cId="4001528871" sldId="1579"/>
            <ac:picMk id="86" creationId="{0521B92B-6ED6-ECDA-1567-866CBCC2967D}"/>
          </ac:picMkLst>
        </pc:picChg>
        <pc:picChg chg="del">
          <ac:chgData name="Riccardo Latella" userId="41da8c93964902b9" providerId="LiveId" clId="{8DD9490D-1831-49D4-9287-AB5BBA4B8646}" dt="2024-05-16T09:40:48.056" v="2083" actId="478"/>
          <ac:picMkLst>
            <pc:docMk/>
            <pc:sldMk cId="4001528871" sldId="1579"/>
            <ac:picMk id="88" creationId="{AB4EC77C-9073-140F-B692-C69093F0D39C}"/>
          </ac:picMkLst>
        </pc:picChg>
      </pc:sldChg>
      <pc:sldChg chg="addSp delSp modSp add mod">
        <pc:chgData name="Riccardo Latella" userId="41da8c93964902b9" providerId="LiveId" clId="{8DD9490D-1831-49D4-9287-AB5BBA4B8646}" dt="2024-05-16T09:02:03.579" v="2017"/>
        <pc:sldMkLst>
          <pc:docMk/>
          <pc:sldMk cId="2338200914" sldId="1580"/>
        </pc:sldMkLst>
        <pc:picChg chg="del">
          <ac:chgData name="Riccardo Latella" userId="41da8c93964902b9" providerId="LiveId" clId="{8DD9490D-1831-49D4-9287-AB5BBA4B8646}" dt="2024-05-16T09:00:56.349" v="1981" actId="478"/>
          <ac:picMkLst>
            <pc:docMk/>
            <pc:sldMk cId="2338200914" sldId="1580"/>
            <ac:picMk id="11" creationId="{9A234EF6-8285-5998-5646-26BF453F2B2D}"/>
          </ac:picMkLst>
        </pc:picChg>
        <pc:picChg chg="add mod">
          <ac:chgData name="Riccardo Latella" userId="41da8c93964902b9" providerId="LiveId" clId="{8DD9490D-1831-49D4-9287-AB5BBA4B8646}" dt="2024-05-16T09:02:03.579" v="2017"/>
          <ac:picMkLst>
            <pc:docMk/>
            <pc:sldMk cId="2338200914" sldId="1580"/>
            <ac:picMk id="1026" creationId="{A0A31E27-601C-C6F1-5D42-5C4FBE5D583A}"/>
          </ac:picMkLst>
        </pc:picChg>
      </pc:sldChg>
      <pc:sldChg chg="addSp delSp modSp add mod">
        <pc:chgData name="Riccardo Latella" userId="41da8c93964902b9" providerId="LiveId" clId="{8DD9490D-1831-49D4-9287-AB5BBA4B8646}" dt="2024-05-16T22:29:59.457" v="3512" actId="20577"/>
        <pc:sldMkLst>
          <pc:docMk/>
          <pc:sldMk cId="2607909551" sldId="1581"/>
        </pc:sldMkLst>
        <pc:spChg chg="del">
          <ac:chgData name="Riccardo Latella" userId="41da8c93964902b9" providerId="LiveId" clId="{8DD9490D-1831-49D4-9287-AB5BBA4B8646}" dt="2024-05-16T22:24:52.049" v="3186" actId="478"/>
          <ac:spMkLst>
            <pc:docMk/>
            <pc:sldMk cId="2607909551" sldId="1581"/>
            <ac:spMk id="34" creationId="{A0C94019-7B6F-43E3-477B-A65F7828AA49}"/>
          </ac:spMkLst>
        </pc:spChg>
        <pc:spChg chg="del">
          <ac:chgData name="Riccardo Latella" userId="41da8c93964902b9" providerId="LiveId" clId="{8DD9490D-1831-49D4-9287-AB5BBA4B8646}" dt="2024-05-16T22:24:53.818" v="3187" actId="478"/>
          <ac:spMkLst>
            <pc:docMk/>
            <pc:sldMk cId="2607909551" sldId="1581"/>
            <ac:spMk id="35" creationId="{873B231F-BF0C-D411-1FAB-5CF571A35E92}"/>
          </ac:spMkLst>
        </pc:spChg>
        <pc:graphicFrameChg chg="del">
          <ac:chgData name="Riccardo Latella" userId="41da8c93964902b9" providerId="LiveId" clId="{8DD9490D-1831-49D4-9287-AB5BBA4B8646}" dt="2024-05-16T22:24:49.823" v="3185" actId="21"/>
          <ac:graphicFrameMkLst>
            <pc:docMk/>
            <pc:sldMk cId="2607909551" sldId="1581"/>
            <ac:graphicFrameMk id="3" creationId="{06A7835A-D5CA-B3A8-789D-2FB8AB5D029F}"/>
          </ac:graphicFrameMkLst>
        </pc:graphicFrameChg>
        <pc:graphicFrameChg chg="add mod">
          <ac:chgData name="Riccardo Latella" userId="41da8c93964902b9" providerId="LiveId" clId="{8DD9490D-1831-49D4-9287-AB5BBA4B8646}" dt="2024-05-16T22:29:59.457" v="3512" actId="20577"/>
          <ac:graphicFrameMkLst>
            <pc:docMk/>
            <pc:sldMk cId="2607909551" sldId="1581"/>
            <ac:graphicFrameMk id="8" creationId="{06A7835A-D5CA-B3A8-789D-2FB8AB5D029F}"/>
          </ac:graphicFrameMkLst>
        </pc:graphicFrameChg>
      </pc:sldChg>
      <pc:sldMasterChg chg="modSp modSldLayout">
        <pc:chgData name="Riccardo Latella" userId="41da8c93964902b9" providerId="LiveId" clId="{8DD9490D-1831-49D4-9287-AB5BBA4B8646}" dt="2024-05-14T20:47:56.806" v="1119"/>
        <pc:sldMasterMkLst>
          <pc:docMk/>
          <pc:sldMasterMk cId="3504597747" sldId="2147483648"/>
        </pc:sldMasterMkLst>
        <pc:spChg chg="mod">
          <ac:chgData name="Riccardo Latella" userId="41da8c93964902b9" providerId="LiveId" clId="{8DD9490D-1831-49D4-9287-AB5BBA4B8646}" dt="2024-05-14T20:47:56.806" v="1119"/>
          <ac:spMkLst>
            <pc:docMk/>
            <pc:sldMasterMk cId="3504597747" sldId="2147483648"/>
            <ac:spMk id="5" creationId="{155E2D65-3974-9142-B53F-B785BF65DD03}"/>
          </ac:spMkLst>
        </pc:sp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3544933818" sldId="2147483649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3544933818" sldId="2147483649"/>
              <ac:spMk id="5" creationId="{024856F3-B856-BD67-4357-093002AE5967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1115371099" sldId="2147483650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1115371099" sldId="2147483650"/>
              <ac:spMk id="5" creationId="{32EC8BEE-0A8E-2B45-A731-572341836CC9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1169967881" sldId="2147483651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1169967881" sldId="2147483651"/>
              <ac:spMk id="5" creationId="{7655DAEB-9369-61F2-1F07-E85884BE176A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2679600879" sldId="2147483652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2679600879" sldId="2147483652"/>
              <ac:spMk id="6" creationId="{A2B7B47A-5D91-F0B2-AE48-2074C9BDF5BE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1068426010" sldId="2147483653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1068426010" sldId="2147483653"/>
              <ac:spMk id="8" creationId="{4BA2F23A-DEE3-12B2-FEF6-B3CA37BB69B1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682160482" sldId="2147483654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682160482" sldId="2147483654"/>
              <ac:spMk id="4" creationId="{B662FF23-8CDD-70CE-6C61-FA539E22670A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778452452" sldId="2147483655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778452452" sldId="2147483655"/>
              <ac:spMk id="3" creationId="{B3ECF03E-B079-AF46-F24A-94786C1A34F1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2208580922" sldId="2147483656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2208580922" sldId="2147483656"/>
              <ac:spMk id="6" creationId="{E2A60E4F-89CF-BFA8-E69B-BB82141CCE0E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1956736440" sldId="2147483657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1956736440" sldId="2147483657"/>
              <ac:spMk id="6" creationId="{816A53C0-DE17-793B-C97B-0C8518649CA8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296834846" sldId="2147483658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296834846" sldId="2147483658"/>
              <ac:spMk id="5" creationId="{DF7CEA08-D720-3830-0706-5CE9CA3B0E26}"/>
            </ac:spMkLst>
          </pc:spChg>
        </pc:sldLayoutChg>
        <pc:sldLayoutChg chg="modSp">
          <pc:chgData name="Riccardo Latella" userId="41da8c93964902b9" providerId="LiveId" clId="{8DD9490D-1831-49D4-9287-AB5BBA4B8646}" dt="2024-05-14T20:47:56.806" v="1119"/>
          <pc:sldLayoutMkLst>
            <pc:docMk/>
            <pc:sldMasterMk cId="3504597747" sldId="2147483648"/>
            <pc:sldLayoutMk cId="4089138831" sldId="2147483659"/>
          </pc:sldLayoutMkLst>
          <pc:spChg chg="mod">
            <ac:chgData name="Riccardo Latella" userId="41da8c93964902b9" providerId="LiveId" clId="{8DD9490D-1831-49D4-9287-AB5BBA4B8646}" dt="2024-05-14T20:47:56.806" v="1119"/>
            <ac:spMkLst>
              <pc:docMk/>
              <pc:sldMasterMk cId="3504597747" sldId="2147483648"/>
              <pc:sldLayoutMk cId="4089138831" sldId="2147483659"/>
              <ac:spMk id="5" creationId="{FC278CF1-8D6C-312E-803D-3A4BC7E99C16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031E02-E764-4B3F-910A-44FFC0D4690C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2D0BE-3673-4A4C-9868-2780BCD3175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Results</a:t>
          </a:r>
        </a:p>
      </dgm:t>
    </dgm:pt>
    <dgm:pt modelId="{D05CB41B-6DBC-47B7-B860-CBBF675A6048}" type="parTrans" cxnId="{E08F633F-FF13-41EA-8AE4-478D0A848B42}">
      <dgm:prSet/>
      <dgm:spPr/>
      <dgm:t>
        <a:bodyPr/>
        <a:lstStyle/>
        <a:p>
          <a:endParaRPr lang="en-US"/>
        </a:p>
      </dgm:t>
    </dgm:pt>
    <dgm:pt modelId="{0921C1B4-C5CC-44E3-9082-5125DD09E183}" type="sibTrans" cxnId="{E08F633F-FF13-41EA-8AE4-478D0A848B42}">
      <dgm:prSet/>
      <dgm:spPr/>
      <dgm:t>
        <a:bodyPr/>
        <a:lstStyle/>
        <a:p>
          <a:endParaRPr lang="en-US"/>
        </a:p>
      </dgm:t>
    </dgm:pt>
    <dgm:pt modelId="{57CB955E-0340-4EE0-BA48-31FA32AAAC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1"/>
              </a:solidFill>
            </a:rPr>
            <a:t>LYSO:Ce,Ca </a:t>
          </a:r>
          <a:r>
            <a:rPr lang="en-US" b="0" dirty="0" err="1">
              <a:solidFill>
                <a:schemeClr val="tx1"/>
              </a:solidFill>
            </a:rPr>
            <a:t>bulkpixels</a:t>
          </a:r>
          <a:endParaRPr lang="en-US" b="0" dirty="0">
            <a:solidFill>
              <a:schemeClr val="tx1"/>
            </a:solidFill>
          </a:endParaRPr>
        </a:p>
      </dgm:t>
    </dgm:pt>
    <dgm:pt modelId="{E6895AF4-76BE-453A-8206-BB1A84E905DB}" type="parTrans" cxnId="{81373CFF-86E3-41C3-9455-67DDD32C7E74}">
      <dgm:prSet/>
      <dgm:spPr/>
      <dgm:t>
        <a:bodyPr/>
        <a:lstStyle/>
        <a:p>
          <a:endParaRPr lang="en-US"/>
        </a:p>
      </dgm:t>
    </dgm:pt>
    <dgm:pt modelId="{1D126733-7BA7-41A2-B26C-CE46E93699CF}" type="sibTrans" cxnId="{81373CFF-86E3-41C3-9455-67DDD32C7E74}">
      <dgm:prSet/>
      <dgm:spPr/>
      <dgm:t>
        <a:bodyPr/>
        <a:lstStyle/>
        <a:p>
          <a:endParaRPr lang="en-US"/>
        </a:p>
      </dgm:t>
    </dgm:pt>
    <dgm:pt modelId="{D62DE91C-CC79-418E-A504-FF725F85BF5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Discussion and Future Works</a:t>
          </a:r>
        </a:p>
      </dgm:t>
    </dgm:pt>
    <dgm:pt modelId="{6BA6CC29-FBFB-4C0E-BAE2-7425EC7314F5}" type="parTrans" cxnId="{0FD1D9EF-620D-4500-9306-0F211F697F28}">
      <dgm:prSet/>
      <dgm:spPr/>
      <dgm:t>
        <a:bodyPr/>
        <a:lstStyle/>
        <a:p>
          <a:endParaRPr lang="en-US"/>
        </a:p>
      </dgm:t>
    </dgm:pt>
    <dgm:pt modelId="{C0FABAD0-886F-4768-A9EA-ED205925BFA4}" type="sibTrans" cxnId="{0FD1D9EF-620D-4500-9306-0F211F697F28}">
      <dgm:prSet/>
      <dgm:spPr/>
      <dgm:t>
        <a:bodyPr/>
        <a:lstStyle/>
        <a:p>
          <a:endParaRPr lang="en-US"/>
        </a:p>
      </dgm:t>
    </dgm:pt>
    <dgm:pt modelId="{2BB5100F-AA6A-45ED-92F6-A04D04CC560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Introduction </a:t>
          </a:r>
        </a:p>
      </dgm:t>
    </dgm:pt>
    <dgm:pt modelId="{25E5B557-3E18-4D5C-8F2B-4F446CA34950}" type="parTrans" cxnId="{21658A6D-9750-4B74-840B-8D5B8E25469B}">
      <dgm:prSet/>
      <dgm:spPr/>
      <dgm:t>
        <a:bodyPr/>
        <a:lstStyle/>
        <a:p>
          <a:endParaRPr lang="en-GB"/>
        </a:p>
      </dgm:t>
    </dgm:pt>
    <dgm:pt modelId="{3B5D6974-9E59-4154-BC7B-465ADB9CA190}" type="sibTrans" cxnId="{21658A6D-9750-4B74-840B-8D5B8E25469B}">
      <dgm:prSet/>
      <dgm:spPr/>
      <dgm:t>
        <a:bodyPr/>
        <a:lstStyle/>
        <a:p>
          <a:endParaRPr lang="en-GB"/>
        </a:p>
      </dgm:t>
    </dgm:pt>
    <dgm:pt modelId="{99DBD1FC-552F-4E6C-9A4E-5A728F10C2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ToF-PET &amp; Time-Walk Correction </a:t>
          </a:r>
        </a:p>
      </dgm:t>
    </dgm:pt>
    <dgm:pt modelId="{5EB1CE72-D3CB-405E-8826-25E5ABD41D42}" type="parTrans" cxnId="{09721FAC-C36B-4597-9E65-74CC706FE4BC}">
      <dgm:prSet/>
      <dgm:spPr/>
      <dgm:t>
        <a:bodyPr/>
        <a:lstStyle/>
        <a:p>
          <a:endParaRPr lang="en-GB"/>
        </a:p>
      </dgm:t>
    </dgm:pt>
    <dgm:pt modelId="{9DCFA2BA-2759-4BA1-B129-92933FA6B5DB}" type="sibTrans" cxnId="{09721FAC-C36B-4597-9E65-74CC706FE4BC}">
      <dgm:prSet/>
      <dgm:spPr/>
      <dgm:t>
        <a:bodyPr/>
        <a:lstStyle/>
        <a:p>
          <a:endParaRPr lang="en-GB"/>
        </a:p>
      </dgm:t>
    </dgm:pt>
    <dgm:pt modelId="{104CB640-C739-41E1-9826-D08C6C10FB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Metascintillators</a:t>
          </a:r>
        </a:p>
      </dgm:t>
    </dgm:pt>
    <dgm:pt modelId="{65858419-D7E7-4986-8764-EE5B225B2725}" type="parTrans" cxnId="{D6D7779C-519C-4306-94CC-7D47A553D794}">
      <dgm:prSet/>
      <dgm:spPr/>
      <dgm:t>
        <a:bodyPr/>
        <a:lstStyle/>
        <a:p>
          <a:endParaRPr lang="en-GB"/>
        </a:p>
      </dgm:t>
    </dgm:pt>
    <dgm:pt modelId="{FCCC5BB3-2405-44FA-BC57-E05BB69BE465}" type="sibTrans" cxnId="{D6D7779C-519C-4306-94CC-7D47A553D794}">
      <dgm:prSet/>
      <dgm:spPr/>
      <dgm:t>
        <a:bodyPr/>
        <a:lstStyle/>
        <a:p>
          <a:endParaRPr lang="en-GB"/>
        </a:p>
      </dgm:t>
    </dgm:pt>
    <dgm:pt modelId="{94D30579-21C2-4B6A-B56D-E58FE90F99A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Materials and Methods</a:t>
          </a:r>
          <a:endParaRPr lang="en-GB" dirty="0"/>
        </a:p>
      </dgm:t>
    </dgm:pt>
    <dgm:pt modelId="{87110D99-AA14-445A-96F6-EBE8D76C20EC}" type="parTrans" cxnId="{906CEF62-B795-4B67-990B-71FF9B970E80}">
      <dgm:prSet/>
      <dgm:spPr/>
      <dgm:t>
        <a:bodyPr/>
        <a:lstStyle/>
        <a:p>
          <a:endParaRPr lang="en-GB"/>
        </a:p>
      </dgm:t>
    </dgm:pt>
    <dgm:pt modelId="{E78BA104-1292-4E8D-B2E0-3EF3B159FE38}" type="sibTrans" cxnId="{906CEF62-B795-4B67-990B-71FF9B970E80}">
      <dgm:prSet/>
      <dgm:spPr/>
      <dgm:t>
        <a:bodyPr/>
        <a:lstStyle/>
        <a:p>
          <a:endParaRPr lang="en-GB"/>
        </a:p>
      </dgm:t>
    </dgm:pt>
    <dgm:pt modelId="{80B4C5F4-83C2-4CCE-8837-87A76F4C087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Rise Time Methods</a:t>
          </a:r>
          <a:endParaRPr lang="en-US" dirty="0"/>
        </a:p>
      </dgm:t>
    </dgm:pt>
    <dgm:pt modelId="{EE3074E1-B8BB-4E00-B1C1-F7984C068E52}" type="parTrans" cxnId="{B49323B6-C28C-436F-9B45-286FCD7F4924}">
      <dgm:prSet/>
      <dgm:spPr/>
      <dgm:t>
        <a:bodyPr/>
        <a:lstStyle/>
        <a:p>
          <a:endParaRPr lang="en-GB"/>
        </a:p>
      </dgm:t>
    </dgm:pt>
    <dgm:pt modelId="{AFBED8EA-B6AE-4275-87C7-95BAA297FAD3}" type="sibTrans" cxnId="{B49323B6-C28C-436F-9B45-286FCD7F4924}">
      <dgm:prSet/>
      <dgm:spPr/>
      <dgm:t>
        <a:bodyPr/>
        <a:lstStyle/>
        <a:p>
          <a:endParaRPr lang="en-GB"/>
        </a:p>
      </dgm:t>
    </dgm:pt>
    <dgm:pt modelId="{516B40BA-7876-4E44-B944-16C3BB49EF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Setup Description</a:t>
          </a:r>
        </a:p>
        <a:p>
          <a:pPr>
            <a:lnSpc>
              <a:spcPct val="100000"/>
            </a:lnSpc>
          </a:pPr>
          <a:r>
            <a:rPr lang="en-US" dirty="0"/>
            <a:t>Linear and Differential TWC</a:t>
          </a:r>
        </a:p>
        <a:p>
          <a:pPr>
            <a:lnSpc>
              <a:spcPct val="100000"/>
            </a:lnSpc>
          </a:pPr>
          <a:r>
            <a:rPr lang="en-US" dirty="0"/>
            <a:t>Transformation (Galaxy) Plot</a:t>
          </a:r>
        </a:p>
        <a:p>
          <a:pPr>
            <a:lnSpc>
              <a:spcPct val="100000"/>
            </a:lnSpc>
          </a:pPr>
          <a:r>
            <a:rPr lang="en-US" dirty="0"/>
            <a:t>Full-Width Scale Factor</a:t>
          </a:r>
        </a:p>
        <a:p>
          <a:pPr>
            <a:lnSpc>
              <a:spcPct val="100000"/>
            </a:lnSpc>
          </a:pPr>
          <a:r>
            <a:rPr lang="en-US" dirty="0"/>
            <a:t>Balancing Functions</a:t>
          </a:r>
        </a:p>
        <a:p>
          <a:pPr>
            <a:lnSpc>
              <a:spcPct val="100000"/>
            </a:lnSpc>
          </a:pPr>
          <a:r>
            <a:rPr lang="en-US" dirty="0"/>
            <a:t>Hyperbolic TWC</a:t>
          </a:r>
        </a:p>
      </dgm:t>
    </dgm:pt>
    <dgm:pt modelId="{A3387921-F9B1-49AA-B0BD-34B822D20A38}" type="parTrans" cxnId="{DBDF650C-046F-4DE4-A09E-D95CFB0D79D6}">
      <dgm:prSet/>
      <dgm:spPr/>
      <dgm:t>
        <a:bodyPr/>
        <a:lstStyle/>
        <a:p>
          <a:endParaRPr lang="en-GB"/>
        </a:p>
      </dgm:t>
    </dgm:pt>
    <dgm:pt modelId="{1B170E76-31BE-483E-94D0-8EF0379C1C4F}" type="sibTrans" cxnId="{DBDF650C-046F-4DE4-A09E-D95CFB0D79D6}">
      <dgm:prSet/>
      <dgm:spPr/>
      <dgm:t>
        <a:bodyPr/>
        <a:lstStyle/>
        <a:p>
          <a:endParaRPr lang="en-GB"/>
        </a:p>
      </dgm:t>
    </dgm:pt>
    <dgm:pt modelId="{C9B20659-56DA-49B0-8A69-17CF82E87EF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BGO-EJ232 metapixels</a:t>
          </a:r>
        </a:p>
      </dgm:t>
    </dgm:pt>
    <dgm:pt modelId="{A9F4C164-ED20-485A-864A-06B9EA5BC457}" type="parTrans" cxnId="{562F6456-F613-4213-957B-AE0A517F60A5}">
      <dgm:prSet/>
      <dgm:spPr/>
      <dgm:t>
        <a:bodyPr/>
        <a:lstStyle/>
        <a:p>
          <a:endParaRPr lang="en-GB"/>
        </a:p>
      </dgm:t>
    </dgm:pt>
    <dgm:pt modelId="{E4C49563-51C6-4BAF-869F-A0A5CE9B461F}" type="sibTrans" cxnId="{562F6456-F613-4213-957B-AE0A517F60A5}">
      <dgm:prSet/>
      <dgm:spPr/>
      <dgm:t>
        <a:bodyPr/>
        <a:lstStyle/>
        <a:p>
          <a:endParaRPr lang="en-GB"/>
        </a:p>
      </dgm:t>
    </dgm:pt>
    <dgm:pt modelId="{7D6ABE42-6055-46CC-B8E2-8AC284A39E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1"/>
              </a:solidFill>
            </a:rPr>
            <a:t>Comparative Analysis</a:t>
          </a:r>
        </a:p>
        <a:p>
          <a:pPr>
            <a:lnSpc>
              <a:spcPct val="100000"/>
            </a:lnSpc>
          </a:pPr>
          <a:r>
            <a:rPr lang="en-US" b="0" dirty="0">
              <a:solidFill>
                <a:schemeClr val="tx1"/>
              </a:solidFill>
            </a:rPr>
            <a:t>Key Findings</a:t>
          </a:r>
        </a:p>
      </dgm:t>
    </dgm:pt>
    <dgm:pt modelId="{E092D0C4-D300-416A-9F05-3AFCED368FBD}" type="parTrans" cxnId="{4C9138BE-C689-4863-9DD7-5816F3854B7E}">
      <dgm:prSet/>
      <dgm:spPr/>
      <dgm:t>
        <a:bodyPr/>
        <a:lstStyle/>
        <a:p>
          <a:endParaRPr lang="en-GB"/>
        </a:p>
      </dgm:t>
    </dgm:pt>
    <dgm:pt modelId="{7B8E848B-C41D-472B-9D5B-AEBA741DE6D3}" type="sibTrans" cxnId="{4C9138BE-C689-4863-9DD7-5816F3854B7E}">
      <dgm:prSet/>
      <dgm:spPr/>
      <dgm:t>
        <a:bodyPr/>
        <a:lstStyle/>
        <a:p>
          <a:endParaRPr lang="en-GB"/>
        </a:p>
      </dgm:t>
    </dgm:pt>
    <dgm:pt modelId="{4FE0B83D-FD6B-45D5-80E7-79C394B9DE60}" type="pres">
      <dgm:prSet presAssocID="{4A031E02-E764-4B3F-910A-44FFC0D4690C}" presName="root" presStyleCnt="0">
        <dgm:presLayoutVars>
          <dgm:dir/>
          <dgm:resizeHandles val="exact"/>
        </dgm:presLayoutVars>
      </dgm:prSet>
      <dgm:spPr/>
    </dgm:pt>
    <dgm:pt modelId="{E962387F-D981-43C0-BAA6-4D6DDE58F7D7}" type="pres">
      <dgm:prSet presAssocID="{2BB5100F-AA6A-45ED-92F6-A04D04CC5602}" presName="compNode" presStyleCnt="0"/>
      <dgm:spPr/>
    </dgm:pt>
    <dgm:pt modelId="{9099DB34-3E66-4A52-895A-7B819DB97CAC}" type="pres">
      <dgm:prSet presAssocID="{2BB5100F-AA6A-45ED-92F6-A04D04CC56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org chart with solid fill"/>
        </a:ext>
      </dgm:extLst>
    </dgm:pt>
    <dgm:pt modelId="{FD1151C5-27FE-4E6B-845C-EAE4E56516CA}" type="pres">
      <dgm:prSet presAssocID="{2BB5100F-AA6A-45ED-92F6-A04D04CC5602}" presName="iconSpace" presStyleCnt="0"/>
      <dgm:spPr/>
    </dgm:pt>
    <dgm:pt modelId="{18BDE26F-F9CE-4518-A53F-4AA215F9BDBB}" type="pres">
      <dgm:prSet presAssocID="{2BB5100F-AA6A-45ED-92F6-A04D04CC5602}" presName="parTx" presStyleLbl="revTx" presStyleIdx="0" presStyleCnt="8">
        <dgm:presLayoutVars>
          <dgm:chMax val="0"/>
          <dgm:chPref val="0"/>
        </dgm:presLayoutVars>
      </dgm:prSet>
      <dgm:spPr/>
    </dgm:pt>
    <dgm:pt modelId="{B8769C07-1A27-4BAD-AD8C-1044C7AD7CDB}" type="pres">
      <dgm:prSet presAssocID="{2BB5100F-AA6A-45ED-92F6-A04D04CC5602}" presName="txSpace" presStyleCnt="0"/>
      <dgm:spPr/>
    </dgm:pt>
    <dgm:pt modelId="{6F4F34A9-B896-4EA6-9531-B4D404BCCB42}" type="pres">
      <dgm:prSet presAssocID="{2BB5100F-AA6A-45ED-92F6-A04D04CC5602}" presName="desTx" presStyleLbl="revTx" presStyleIdx="1" presStyleCnt="8">
        <dgm:presLayoutVars/>
      </dgm:prSet>
      <dgm:spPr/>
    </dgm:pt>
    <dgm:pt modelId="{D18CE1A0-DFB4-4F00-8DF8-A70386B8279A}" type="pres">
      <dgm:prSet presAssocID="{3B5D6974-9E59-4154-BC7B-465ADB9CA190}" presName="sibTrans" presStyleCnt="0"/>
      <dgm:spPr/>
    </dgm:pt>
    <dgm:pt modelId="{31AC8B89-E6C7-4A28-AE49-129519DE91C7}" type="pres">
      <dgm:prSet presAssocID="{94D30579-21C2-4B6A-B56D-E58FE90F99AD}" presName="compNode" presStyleCnt="0"/>
      <dgm:spPr/>
    </dgm:pt>
    <dgm:pt modelId="{03CC428B-2BF1-4321-88CC-E01B950C4564}" type="pres">
      <dgm:prSet presAssocID="{94D30579-21C2-4B6A-B56D-E58FE90F99A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 with solid fill"/>
        </a:ext>
      </dgm:extLst>
    </dgm:pt>
    <dgm:pt modelId="{C189BB36-2541-4129-83DF-20AB454C6805}" type="pres">
      <dgm:prSet presAssocID="{94D30579-21C2-4B6A-B56D-E58FE90F99AD}" presName="iconSpace" presStyleCnt="0"/>
      <dgm:spPr/>
    </dgm:pt>
    <dgm:pt modelId="{00C33FF1-7276-48A2-A91A-096689B17C2F}" type="pres">
      <dgm:prSet presAssocID="{94D30579-21C2-4B6A-B56D-E58FE90F99AD}" presName="parTx" presStyleLbl="revTx" presStyleIdx="2" presStyleCnt="8">
        <dgm:presLayoutVars>
          <dgm:chMax val="0"/>
          <dgm:chPref val="0"/>
        </dgm:presLayoutVars>
      </dgm:prSet>
      <dgm:spPr/>
    </dgm:pt>
    <dgm:pt modelId="{59910087-072F-4BDB-B418-7818FB75E2E0}" type="pres">
      <dgm:prSet presAssocID="{94D30579-21C2-4B6A-B56D-E58FE90F99AD}" presName="txSpace" presStyleCnt="0"/>
      <dgm:spPr/>
    </dgm:pt>
    <dgm:pt modelId="{F795E9EE-EF1C-4362-AEA0-C6124471E963}" type="pres">
      <dgm:prSet presAssocID="{94D30579-21C2-4B6A-B56D-E58FE90F99AD}" presName="desTx" presStyleLbl="revTx" presStyleIdx="3" presStyleCnt="8">
        <dgm:presLayoutVars/>
      </dgm:prSet>
      <dgm:spPr/>
    </dgm:pt>
    <dgm:pt modelId="{1A4AD3C3-34D7-4C49-98AE-D691A9256E44}" type="pres">
      <dgm:prSet presAssocID="{E78BA104-1292-4E8D-B2E0-3EF3B159FE38}" presName="sibTrans" presStyleCnt="0"/>
      <dgm:spPr/>
    </dgm:pt>
    <dgm:pt modelId="{63F465CB-9B64-48B1-83FC-DE2BEE182AC4}" type="pres">
      <dgm:prSet presAssocID="{03D2D0BE-3673-4A4C-9868-2780BCD3175D}" presName="compNode" presStyleCnt="0"/>
      <dgm:spPr/>
    </dgm:pt>
    <dgm:pt modelId="{ECF2EDC7-7996-428E-8888-2A808EFAD9B7}" type="pres">
      <dgm:prSet presAssocID="{03D2D0BE-3673-4A4C-9868-2780BCD317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C18B57D8-D1F1-4B16-9EB2-B86782DD2982}" type="pres">
      <dgm:prSet presAssocID="{03D2D0BE-3673-4A4C-9868-2780BCD3175D}" presName="iconSpace" presStyleCnt="0"/>
      <dgm:spPr/>
    </dgm:pt>
    <dgm:pt modelId="{AA571B43-5EA0-4569-99E5-D03838C6BA45}" type="pres">
      <dgm:prSet presAssocID="{03D2D0BE-3673-4A4C-9868-2780BCD3175D}" presName="parTx" presStyleLbl="revTx" presStyleIdx="4" presStyleCnt="8">
        <dgm:presLayoutVars>
          <dgm:chMax val="0"/>
          <dgm:chPref val="0"/>
        </dgm:presLayoutVars>
      </dgm:prSet>
      <dgm:spPr/>
    </dgm:pt>
    <dgm:pt modelId="{0F1AB2EE-C74B-4CC6-A893-97CD205193B9}" type="pres">
      <dgm:prSet presAssocID="{03D2D0BE-3673-4A4C-9868-2780BCD3175D}" presName="txSpace" presStyleCnt="0"/>
      <dgm:spPr/>
    </dgm:pt>
    <dgm:pt modelId="{023C3316-0BBB-4B02-8587-46B7DFA025AD}" type="pres">
      <dgm:prSet presAssocID="{03D2D0BE-3673-4A4C-9868-2780BCD3175D}" presName="desTx" presStyleLbl="revTx" presStyleIdx="5" presStyleCnt="8">
        <dgm:presLayoutVars/>
      </dgm:prSet>
      <dgm:spPr/>
    </dgm:pt>
    <dgm:pt modelId="{3C92F1FC-D02B-4EA1-AA65-151BB3131EEB}" type="pres">
      <dgm:prSet presAssocID="{0921C1B4-C5CC-44E3-9082-5125DD09E183}" presName="sibTrans" presStyleCnt="0"/>
      <dgm:spPr/>
    </dgm:pt>
    <dgm:pt modelId="{E40E7B50-05CD-4C0F-B3E9-13B2022E663B}" type="pres">
      <dgm:prSet presAssocID="{D62DE91C-CC79-418E-A504-FF725F85BF57}" presName="compNode" presStyleCnt="0"/>
      <dgm:spPr/>
    </dgm:pt>
    <dgm:pt modelId="{F7776980-6C81-4D5F-B30A-82253C8496A0}" type="pres">
      <dgm:prSet presAssocID="{D62DE91C-CC79-418E-A504-FF725F85BF5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2C632DB-8867-4C42-89BA-784418D6F21F}" type="pres">
      <dgm:prSet presAssocID="{D62DE91C-CC79-418E-A504-FF725F85BF57}" presName="iconSpace" presStyleCnt="0"/>
      <dgm:spPr/>
    </dgm:pt>
    <dgm:pt modelId="{6951F8D9-49D9-4850-939E-F5F372F08922}" type="pres">
      <dgm:prSet presAssocID="{D62DE91C-CC79-418E-A504-FF725F85BF57}" presName="parTx" presStyleLbl="revTx" presStyleIdx="6" presStyleCnt="8">
        <dgm:presLayoutVars>
          <dgm:chMax val="0"/>
          <dgm:chPref val="0"/>
        </dgm:presLayoutVars>
      </dgm:prSet>
      <dgm:spPr/>
    </dgm:pt>
    <dgm:pt modelId="{6C203ED4-3406-49C0-849A-25059BF52731}" type="pres">
      <dgm:prSet presAssocID="{D62DE91C-CC79-418E-A504-FF725F85BF57}" presName="txSpace" presStyleCnt="0"/>
      <dgm:spPr/>
    </dgm:pt>
    <dgm:pt modelId="{A45A3B68-90B6-46D6-941F-C2D4B8B5E844}" type="pres">
      <dgm:prSet presAssocID="{D62DE91C-CC79-418E-A504-FF725F85BF57}" presName="desTx" presStyleLbl="revTx" presStyleIdx="7" presStyleCnt="8">
        <dgm:presLayoutVars/>
      </dgm:prSet>
      <dgm:spPr/>
    </dgm:pt>
  </dgm:ptLst>
  <dgm:cxnLst>
    <dgm:cxn modelId="{DBDF650C-046F-4DE4-A09E-D95CFB0D79D6}" srcId="{94D30579-21C2-4B6A-B56D-E58FE90F99AD}" destId="{516B40BA-7876-4E44-B944-16C3BB49EF8A}" srcOrd="1" destOrd="0" parTransId="{A3387921-F9B1-49AA-B0BD-34B822D20A38}" sibTransId="{1B170E76-31BE-483E-94D0-8EF0379C1C4F}"/>
    <dgm:cxn modelId="{D57C1F28-0D78-43FB-A91C-D5D5AC04435D}" type="presOf" srcId="{57CB955E-0340-4EE0-BA48-31FA32AAACC1}" destId="{023C3316-0BBB-4B02-8587-46B7DFA025AD}" srcOrd="0" destOrd="0" presId="urn:microsoft.com/office/officeart/2018/5/layout/CenteredIconLabelDescriptionList"/>
    <dgm:cxn modelId="{7794AD35-C2AA-4425-A577-7E75D0037A17}" type="presOf" srcId="{03D2D0BE-3673-4A4C-9868-2780BCD3175D}" destId="{AA571B43-5EA0-4569-99E5-D03838C6BA45}" srcOrd="0" destOrd="0" presId="urn:microsoft.com/office/officeart/2018/5/layout/CenteredIconLabelDescriptionList"/>
    <dgm:cxn modelId="{8CA6AD35-6567-45A7-9B60-DF13A686501A}" type="presOf" srcId="{C9B20659-56DA-49B0-8A69-17CF82E87EFA}" destId="{023C3316-0BBB-4B02-8587-46B7DFA025AD}" srcOrd="0" destOrd="1" presId="urn:microsoft.com/office/officeart/2018/5/layout/CenteredIconLabelDescriptionList"/>
    <dgm:cxn modelId="{E08F633F-FF13-41EA-8AE4-478D0A848B42}" srcId="{4A031E02-E764-4B3F-910A-44FFC0D4690C}" destId="{03D2D0BE-3673-4A4C-9868-2780BCD3175D}" srcOrd="2" destOrd="0" parTransId="{D05CB41B-6DBC-47B7-B860-CBBF675A6048}" sibTransId="{0921C1B4-C5CC-44E3-9082-5125DD09E183}"/>
    <dgm:cxn modelId="{906CEF62-B795-4B67-990B-71FF9B970E80}" srcId="{4A031E02-E764-4B3F-910A-44FFC0D4690C}" destId="{94D30579-21C2-4B6A-B56D-E58FE90F99AD}" srcOrd="1" destOrd="0" parTransId="{87110D99-AA14-445A-96F6-EBE8D76C20EC}" sibTransId="{E78BA104-1292-4E8D-B2E0-3EF3B159FE38}"/>
    <dgm:cxn modelId="{1CD9F468-4FC1-4F89-AF90-ACB2D05BFF5A}" type="presOf" srcId="{94D30579-21C2-4B6A-B56D-E58FE90F99AD}" destId="{00C33FF1-7276-48A2-A91A-096689B17C2F}" srcOrd="0" destOrd="0" presId="urn:microsoft.com/office/officeart/2018/5/layout/CenteredIconLabelDescriptionList"/>
    <dgm:cxn modelId="{59E2A56C-6C7A-48EB-96A9-BB6B0BFA2C3E}" type="presOf" srcId="{4A031E02-E764-4B3F-910A-44FFC0D4690C}" destId="{4FE0B83D-FD6B-45D5-80E7-79C394B9DE60}" srcOrd="0" destOrd="0" presId="urn:microsoft.com/office/officeart/2018/5/layout/CenteredIconLabelDescriptionList"/>
    <dgm:cxn modelId="{21658A6D-9750-4B74-840B-8D5B8E25469B}" srcId="{4A031E02-E764-4B3F-910A-44FFC0D4690C}" destId="{2BB5100F-AA6A-45ED-92F6-A04D04CC5602}" srcOrd="0" destOrd="0" parTransId="{25E5B557-3E18-4D5C-8F2B-4F446CA34950}" sibTransId="{3B5D6974-9E59-4154-BC7B-465ADB9CA190}"/>
    <dgm:cxn modelId="{59CDDA73-0DC3-4FDC-9557-B735EB4D9AD9}" type="presOf" srcId="{80B4C5F4-83C2-4CCE-8837-87A76F4C0879}" destId="{F795E9EE-EF1C-4362-AEA0-C6124471E963}" srcOrd="0" destOrd="0" presId="urn:microsoft.com/office/officeart/2018/5/layout/CenteredIconLabelDescriptionList"/>
    <dgm:cxn modelId="{562F6456-F613-4213-957B-AE0A517F60A5}" srcId="{03D2D0BE-3673-4A4C-9868-2780BCD3175D}" destId="{C9B20659-56DA-49B0-8A69-17CF82E87EFA}" srcOrd="1" destOrd="0" parTransId="{A9F4C164-ED20-485A-864A-06B9EA5BC457}" sibTransId="{E4C49563-51C6-4BAF-869F-A0A5CE9B461F}"/>
    <dgm:cxn modelId="{45EBB086-1F98-4141-98E6-B62973CCE702}" type="presOf" srcId="{D62DE91C-CC79-418E-A504-FF725F85BF57}" destId="{6951F8D9-49D9-4850-939E-F5F372F08922}" srcOrd="0" destOrd="0" presId="urn:microsoft.com/office/officeart/2018/5/layout/CenteredIconLabelDescriptionList"/>
    <dgm:cxn modelId="{6868E088-A6AA-4BC2-B565-8184F38BEDC0}" type="presOf" srcId="{99DBD1FC-552F-4E6C-9A4E-5A728F10C244}" destId="{6F4F34A9-B896-4EA6-9531-B4D404BCCB42}" srcOrd="0" destOrd="0" presId="urn:microsoft.com/office/officeart/2018/5/layout/CenteredIconLabelDescriptionList"/>
    <dgm:cxn modelId="{5B105597-C226-47CB-AF54-40B45999918C}" type="presOf" srcId="{2BB5100F-AA6A-45ED-92F6-A04D04CC5602}" destId="{18BDE26F-F9CE-4518-A53F-4AA215F9BDBB}" srcOrd="0" destOrd="0" presId="urn:microsoft.com/office/officeart/2018/5/layout/CenteredIconLabelDescriptionList"/>
    <dgm:cxn modelId="{D6D7779C-519C-4306-94CC-7D47A553D794}" srcId="{2BB5100F-AA6A-45ED-92F6-A04D04CC5602}" destId="{104CB640-C739-41E1-9826-D08C6C10FB15}" srcOrd="1" destOrd="0" parTransId="{65858419-D7E7-4986-8764-EE5B225B2725}" sibTransId="{FCCC5BB3-2405-44FA-BC57-E05BB69BE465}"/>
    <dgm:cxn modelId="{09721FAC-C36B-4597-9E65-74CC706FE4BC}" srcId="{2BB5100F-AA6A-45ED-92F6-A04D04CC5602}" destId="{99DBD1FC-552F-4E6C-9A4E-5A728F10C244}" srcOrd="0" destOrd="0" parTransId="{5EB1CE72-D3CB-405E-8826-25E5ABD41D42}" sibTransId="{9DCFA2BA-2759-4BA1-B129-92933FA6B5DB}"/>
    <dgm:cxn modelId="{B49323B6-C28C-436F-9B45-286FCD7F4924}" srcId="{94D30579-21C2-4B6A-B56D-E58FE90F99AD}" destId="{80B4C5F4-83C2-4CCE-8837-87A76F4C0879}" srcOrd="0" destOrd="0" parTransId="{EE3074E1-B8BB-4E00-B1C1-F7984C068E52}" sibTransId="{AFBED8EA-B6AE-4275-87C7-95BAA297FAD3}"/>
    <dgm:cxn modelId="{4C9138BE-C689-4863-9DD7-5816F3854B7E}" srcId="{D62DE91C-CC79-418E-A504-FF725F85BF57}" destId="{7D6ABE42-6055-46CC-B8E2-8AC284A39E7A}" srcOrd="0" destOrd="0" parTransId="{E092D0C4-D300-416A-9F05-3AFCED368FBD}" sibTransId="{7B8E848B-C41D-472B-9D5B-AEBA741DE6D3}"/>
    <dgm:cxn modelId="{76A9CCC5-47EB-435D-A894-595892AFF574}" type="presOf" srcId="{516B40BA-7876-4E44-B944-16C3BB49EF8A}" destId="{F795E9EE-EF1C-4362-AEA0-C6124471E963}" srcOrd="0" destOrd="1" presId="urn:microsoft.com/office/officeart/2018/5/layout/CenteredIconLabelDescriptionList"/>
    <dgm:cxn modelId="{2DEB9DCC-65AA-4F01-B678-E0D64F8D44D1}" type="presOf" srcId="{7D6ABE42-6055-46CC-B8E2-8AC284A39E7A}" destId="{A45A3B68-90B6-46D6-941F-C2D4B8B5E844}" srcOrd="0" destOrd="0" presId="urn:microsoft.com/office/officeart/2018/5/layout/CenteredIconLabelDescriptionList"/>
    <dgm:cxn modelId="{0FD1D9EF-620D-4500-9306-0F211F697F28}" srcId="{4A031E02-E764-4B3F-910A-44FFC0D4690C}" destId="{D62DE91C-CC79-418E-A504-FF725F85BF57}" srcOrd="3" destOrd="0" parTransId="{6BA6CC29-FBFB-4C0E-BAE2-7425EC7314F5}" sibTransId="{C0FABAD0-886F-4768-A9EA-ED205925BFA4}"/>
    <dgm:cxn modelId="{D0E86BF5-B60D-4191-8657-9D1893651CAE}" type="presOf" srcId="{104CB640-C739-41E1-9826-D08C6C10FB15}" destId="{6F4F34A9-B896-4EA6-9531-B4D404BCCB42}" srcOrd="0" destOrd="1" presId="urn:microsoft.com/office/officeart/2018/5/layout/CenteredIconLabelDescriptionList"/>
    <dgm:cxn modelId="{81373CFF-86E3-41C3-9455-67DDD32C7E74}" srcId="{03D2D0BE-3673-4A4C-9868-2780BCD3175D}" destId="{57CB955E-0340-4EE0-BA48-31FA32AAACC1}" srcOrd="0" destOrd="0" parTransId="{E6895AF4-76BE-453A-8206-BB1A84E905DB}" sibTransId="{1D126733-7BA7-41A2-B26C-CE46E93699CF}"/>
    <dgm:cxn modelId="{C49E0E43-BF6B-4465-8377-D71FB3EBE915}" type="presParOf" srcId="{4FE0B83D-FD6B-45D5-80E7-79C394B9DE60}" destId="{E962387F-D981-43C0-BAA6-4D6DDE58F7D7}" srcOrd="0" destOrd="0" presId="urn:microsoft.com/office/officeart/2018/5/layout/CenteredIconLabelDescriptionList"/>
    <dgm:cxn modelId="{1F8CCB22-6612-4D39-A5A7-47C5586D82C7}" type="presParOf" srcId="{E962387F-D981-43C0-BAA6-4D6DDE58F7D7}" destId="{9099DB34-3E66-4A52-895A-7B819DB97CAC}" srcOrd="0" destOrd="0" presId="urn:microsoft.com/office/officeart/2018/5/layout/CenteredIconLabelDescriptionList"/>
    <dgm:cxn modelId="{E02161BF-3300-43C1-9D0F-CDEBCC67B65D}" type="presParOf" srcId="{E962387F-D981-43C0-BAA6-4D6DDE58F7D7}" destId="{FD1151C5-27FE-4E6B-845C-EAE4E56516CA}" srcOrd="1" destOrd="0" presId="urn:microsoft.com/office/officeart/2018/5/layout/CenteredIconLabelDescriptionList"/>
    <dgm:cxn modelId="{DF2EABBB-92C7-4E39-8B69-897BAF5C22E4}" type="presParOf" srcId="{E962387F-D981-43C0-BAA6-4D6DDE58F7D7}" destId="{18BDE26F-F9CE-4518-A53F-4AA215F9BDBB}" srcOrd="2" destOrd="0" presId="urn:microsoft.com/office/officeart/2018/5/layout/CenteredIconLabelDescriptionList"/>
    <dgm:cxn modelId="{709C8AF3-77B0-41A6-A8DB-A28D32B3730C}" type="presParOf" srcId="{E962387F-D981-43C0-BAA6-4D6DDE58F7D7}" destId="{B8769C07-1A27-4BAD-AD8C-1044C7AD7CDB}" srcOrd="3" destOrd="0" presId="urn:microsoft.com/office/officeart/2018/5/layout/CenteredIconLabelDescriptionList"/>
    <dgm:cxn modelId="{11B9DCFC-3413-4282-B7DA-7545D56F1112}" type="presParOf" srcId="{E962387F-D981-43C0-BAA6-4D6DDE58F7D7}" destId="{6F4F34A9-B896-4EA6-9531-B4D404BCCB42}" srcOrd="4" destOrd="0" presId="urn:microsoft.com/office/officeart/2018/5/layout/CenteredIconLabelDescriptionList"/>
    <dgm:cxn modelId="{8D2D6864-0243-4EEA-BE91-1A8B44DFCB3F}" type="presParOf" srcId="{4FE0B83D-FD6B-45D5-80E7-79C394B9DE60}" destId="{D18CE1A0-DFB4-4F00-8DF8-A70386B8279A}" srcOrd="1" destOrd="0" presId="urn:microsoft.com/office/officeart/2018/5/layout/CenteredIconLabelDescriptionList"/>
    <dgm:cxn modelId="{A9716103-3020-450D-A3EE-3313C20ED69D}" type="presParOf" srcId="{4FE0B83D-FD6B-45D5-80E7-79C394B9DE60}" destId="{31AC8B89-E6C7-4A28-AE49-129519DE91C7}" srcOrd="2" destOrd="0" presId="urn:microsoft.com/office/officeart/2018/5/layout/CenteredIconLabelDescriptionList"/>
    <dgm:cxn modelId="{3F1959BE-2E7B-4F60-B4DA-6C8E591F250E}" type="presParOf" srcId="{31AC8B89-E6C7-4A28-AE49-129519DE91C7}" destId="{03CC428B-2BF1-4321-88CC-E01B950C4564}" srcOrd="0" destOrd="0" presId="urn:microsoft.com/office/officeart/2018/5/layout/CenteredIconLabelDescriptionList"/>
    <dgm:cxn modelId="{15DC3FDD-E55E-426C-B616-6341C8AA80F2}" type="presParOf" srcId="{31AC8B89-E6C7-4A28-AE49-129519DE91C7}" destId="{C189BB36-2541-4129-83DF-20AB454C6805}" srcOrd="1" destOrd="0" presId="urn:microsoft.com/office/officeart/2018/5/layout/CenteredIconLabelDescriptionList"/>
    <dgm:cxn modelId="{F0C74F24-285F-4C94-9FEC-ABC33EE1101B}" type="presParOf" srcId="{31AC8B89-E6C7-4A28-AE49-129519DE91C7}" destId="{00C33FF1-7276-48A2-A91A-096689B17C2F}" srcOrd="2" destOrd="0" presId="urn:microsoft.com/office/officeart/2018/5/layout/CenteredIconLabelDescriptionList"/>
    <dgm:cxn modelId="{91DD6CDD-99CB-4429-9A81-10EF5DAB5575}" type="presParOf" srcId="{31AC8B89-E6C7-4A28-AE49-129519DE91C7}" destId="{59910087-072F-4BDB-B418-7818FB75E2E0}" srcOrd="3" destOrd="0" presId="urn:microsoft.com/office/officeart/2018/5/layout/CenteredIconLabelDescriptionList"/>
    <dgm:cxn modelId="{9B3CB43D-CF08-40B2-A09D-6378DADDE0AE}" type="presParOf" srcId="{31AC8B89-E6C7-4A28-AE49-129519DE91C7}" destId="{F795E9EE-EF1C-4362-AEA0-C6124471E963}" srcOrd="4" destOrd="0" presId="urn:microsoft.com/office/officeart/2018/5/layout/CenteredIconLabelDescriptionList"/>
    <dgm:cxn modelId="{0CB8278B-0BA6-4C5E-A365-F80AD3B8B08A}" type="presParOf" srcId="{4FE0B83D-FD6B-45D5-80E7-79C394B9DE60}" destId="{1A4AD3C3-34D7-4C49-98AE-D691A9256E44}" srcOrd="3" destOrd="0" presId="urn:microsoft.com/office/officeart/2018/5/layout/CenteredIconLabelDescriptionList"/>
    <dgm:cxn modelId="{FDEF50DF-4DEC-4CD2-B2DA-4AC3DCE512C0}" type="presParOf" srcId="{4FE0B83D-FD6B-45D5-80E7-79C394B9DE60}" destId="{63F465CB-9B64-48B1-83FC-DE2BEE182AC4}" srcOrd="4" destOrd="0" presId="urn:microsoft.com/office/officeart/2018/5/layout/CenteredIconLabelDescriptionList"/>
    <dgm:cxn modelId="{F00137ED-A148-4C53-8964-F7D8947B8BBA}" type="presParOf" srcId="{63F465CB-9B64-48B1-83FC-DE2BEE182AC4}" destId="{ECF2EDC7-7996-428E-8888-2A808EFAD9B7}" srcOrd="0" destOrd="0" presId="urn:microsoft.com/office/officeart/2018/5/layout/CenteredIconLabelDescriptionList"/>
    <dgm:cxn modelId="{96F6D3FF-14F9-4D2A-A96E-9A1DECF6527C}" type="presParOf" srcId="{63F465CB-9B64-48B1-83FC-DE2BEE182AC4}" destId="{C18B57D8-D1F1-4B16-9EB2-B86782DD2982}" srcOrd="1" destOrd="0" presId="urn:microsoft.com/office/officeart/2018/5/layout/CenteredIconLabelDescriptionList"/>
    <dgm:cxn modelId="{D35032A1-3A03-4B31-8F9A-14DD80EAA8D9}" type="presParOf" srcId="{63F465CB-9B64-48B1-83FC-DE2BEE182AC4}" destId="{AA571B43-5EA0-4569-99E5-D03838C6BA45}" srcOrd="2" destOrd="0" presId="urn:microsoft.com/office/officeart/2018/5/layout/CenteredIconLabelDescriptionList"/>
    <dgm:cxn modelId="{92043BF9-A03D-4103-907F-73A5EBB50514}" type="presParOf" srcId="{63F465CB-9B64-48B1-83FC-DE2BEE182AC4}" destId="{0F1AB2EE-C74B-4CC6-A893-97CD205193B9}" srcOrd="3" destOrd="0" presId="urn:microsoft.com/office/officeart/2018/5/layout/CenteredIconLabelDescriptionList"/>
    <dgm:cxn modelId="{16AE8A84-0A9C-46B6-AC17-1A50ABC977F5}" type="presParOf" srcId="{63F465CB-9B64-48B1-83FC-DE2BEE182AC4}" destId="{023C3316-0BBB-4B02-8587-46B7DFA025AD}" srcOrd="4" destOrd="0" presId="urn:microsoft.com/office/officeart/2018/5/layout/CenteredIconLabelDescriptionList"/>
    <dgm:cxn modelId="{0901DE08-8341-40A1-9147-BC3FFEC4E4D6}" type="presParOf" srcId="{4FE0B83D-FD6B-45D5-80E7-79C394B9DE60}" destId="{3C92F1FC-D02B-4EA1-AA65-151BB3131EEB}" srcOrd="5" destOrd="0" presId="urn:microsoft.com/office/officeart/2018/5/layout/CenteredIconLabelDescriptionList"/>
    <dgm:cxn modelId="{2738D339-B4D9-4B96-8EA7-38A9EBF1EAF7}" type="presParOf" srcId="{4FE0B83D-FD6B-45D5-80E7-79C394B9DE60}" destId="{E40E7B50-05CD-4C0F-B3E9-13B2022E663B}" srcOrd="6" destOrd="0" presId="urn:microsoft.com/office/officeart/2018/5/layout/CenteredIconLabelDescriptionList"/>
    <dgm:cxn modelId="{23A98F44-D641-499E-A30D-86C0437677B9}" type="presParOf" srcId="{E40E7B50-05CD-4C0F-B3E9-13B2022E663B}" destId="{F7776980-6C81-4D5F-B30A-82253C8496A0}" srcOrd="0" destOrd="0" presId="urn:microsoft.com/office/officeart/2018/5/layout/CenteredIconLabelDescriptionList"/>
    <dgm:cxn modelId="{D85684B7-3E71-43DC-98A7-66C3DF255B9B}" type="presParOf" srcId="{E40E7B50-05CD-4C0F-B3E9-13B2022E663B}" destId="{82C632DB-8867-4C42-89BA-784418D6F21F}" srcOrd="1" destOrd="0" presId="urn:microsoft.com/office/officeart/2018/5/layout/CenteredIconLabelDescriptionList"/>
    <dgm:cxn modelId="{4CFF0784-99B9-4476-946B-5726CDE611B6}" type="presParOf" srcId="{E40E7B50-05CD-4C0F-B3E9-13B2022E663B}" destId="{6951F8D9-49D9-4850-939E-F5F372F08922}" srcOrd="2" destOrd="0" presId="urn:microsoft.com/office/officeart/2018/5/layout/CenteredIconLabelDescriptionList"/>
    <dgm:cxn modelId="{77507AE0-7549-4D70-BF1B-C7387047961B}" type="presParOf" srcId="{E40E7B50-05CD-4C0F-B3E9-13B2022E663B}" destId="{6C203ED4-3406-49C0-849A-25059BF52731}" srcOrd="3" destOrd="0" presId="urn:microsoft.com/office/officeart/2018/5/layout/CenteredIconLabelDescriptionList"/>
    <dgm:cxn modelId="{64F84A03-FABE-4662-8A43-F90934222E51}" type="presParOf" srcId="{E40E7B50-05CD-4C0F-B3E9-13B2022E663B}" destId="{A45A3B68-90B6-46D6-941F-C2D4B8B5E84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9DB34-3E66-4A52-895A-7B819DB97CAC}">
      <dsp:nvSpPr>
        <dsp:cNvPr id="0" name=""/>
        <dsp:cNvSpPr/>
      </dsp:nvSpPr>
      <dsp:spPr>
        <a:xfrm>
          <a:off x="831510" y="934656"/>
          <a:ext cx="894796" cy="8947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DE26F-F9CE-4518-A53F-4AA215F9BDBB}">
      <dsp:nvSpPr>
        <dsp:cNvPr id="0" name=""/>
        <dsp:cNvSpPr/>
      </dsp:nvSpPr>
      <dsp:spPr>
        <a:xfrm>
          <a:off x="627" y="1966420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Introduction </a:t>
          </a:r>
        </a:p>
      </dsp:txBody>
      <dsp:txXfrm>
        <a:off x="627" y="1966420"/>
        <a:ext cx="2556562" cy="383484"/>
      </dsp:txXfrm>
    </dsp:sp>
    <dsp:sp modelId="{6F4F34A9-B896-4EA6-9531-B4D404BCCB42}">
      <dsp:nvSpPr>
        <dsp:cNvPr id="0" name=""/>
        <dsp:cNvSpPr/>
      </dsp:nvSpPr>
      <dsp:spPr>
        <a:xfrm>
          <a:off x="627" y="2413611"/>
          <a:ext cx="2556562" cy="170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ToF-PET &amp; Time-Walk Correction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Metascintillators</a:t>
          </a:r>
        </a:p>
      </dsp:txBody>
      <dsp:txXfrm>
        <a:off x="627" y="2413611"/>
        <a:ext cx="2556562" cy="1706332"/>
      </dsp:txXfrm>
    </dsp:sp>
    <dsp:sp modelId="{03CC428B-2BF1-4321-88CC-E01B950C4564}">
      <dsp:nvSpPr>
        <dsp:cNvPr id="0" name=""/>
        <dsp:cNvSpPr/>
      </dsp:nvSpPr>
      <dsp:spPr>
        <a:xfrm>
          <a:off x="3835471" y="934656"/>
          <a:ext cx="894796" cy="8947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33FF1-7276-48A2-A91A-096689B17C2F}">
      <dsp:nvSpPr>
        <dsp:cNvPr id="0" name=""/>
        <dsp:cNvSpPr/>
      </dsp:nvSpPr>
      <dsp:spPr>
        <a:xfrm>
          <a:off x="3004588" y="1966420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Materials and Methods</a:t>
          </a:r>
          <a:endParaRPr lang="en-GB" sz="1600" kern="1200" dirty="0"/>
        </a:p>
      </dsp:txBody>
      <dsp:txXfrm>
        <a:off x="3004588" y="1966420"/>
        <a:ext cx="2556562" cy="383484"/>
      </dsp:txXfrm>
    </dsp:sp>
    <dsp:sp modelId="{F795E9EE-EF1C-4362-AEA0-C6124471E963}">
      <dsp:nvSpPr>
        <dsp:cNvPr id="0" name=""/>
        <dsp:cNvSpPr/>
      </dsp:nvSpPr>
      <dsp:spPr>
        <a:xfrm>
          <a:off x="3004588" y="2413611"/>
          <a:ext cx="2556562" cy="170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Rise Time Methods</a:t>
          </a:r>
          <a:endParaRPr lang="en-US" sz="1200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Setup Description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Linear and Differential TWC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Transformation (Galaxy) Plot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Full-Width Scale Factor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Balancing Functions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Hyperbolic TWC</a:t>
          </a:r>
        </a:p>
      </dsp:txBody>
      <dsp:txXfrm>
        <a:off x="3004588" y="2413611"/>
        <a:ext cx="2556562" cy="1706332"/>
      </dsp:txXfrm>
    </dsp:sp>
    <dsp:sp modelId="{ECF2EDC7-7996-428E-8888-2A808EFAD9B7}">
      <dsp:nvSpPr>
        <dsp:cNvPr id="0" name=""/>
        <dsp:cNvSpPr/>
      </dsp:nvSpPr>
      <dsp:spPr>
        <a:xfrm>
          <a:off x="6839432" y="934656"/>
          <a:ext cx="894796" cy="8947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71B43-5EA0-4569-99E5-D03838C6BA45}">
      <dsp:nvSpPr>
        <dsp:cNvPr id="0" name=""/>
        <dsp:cNvSpPr/>
      </dsp:nvSpPr>
      <dsp:spPr>
        <a:xfrm>
          <a:off x="6008549" y="1966420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Results</a:t>
          </a:r>
        </a:p>
      </dsp:txBody>
      <dsp:txXfrm>
        <a:off x="6008549" y="1966420"/>
        <a:ext cx="2556562" cy="383484"/>
      </dsp:txXfrm>
    </dsp:sp>
    <dsp:sp modelId="{023C3316-0BBB-4B02-8587-46B7DFA025AD}">
      <dsp:nvSpPr>
        <dsp:cNvPr id="0" name=""/>
        <dsp:cNvSpPr/>
      </dsp:nvSpPr>
      <dsp:spPr>
        <a:xfrm>
          <a:off x="6008549" y="2413611"/>
          <a:ext cx="2556562" cy="170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</a:rPr>
            <a:t>LYSO:Ce,Ca </a:t>
          </a:r>
          <a:r>
            <a:rPr lang="en-US" sz="1200" b="0" kern="1200" dirty="0" err="1">
              <a:solidFill>
                <a:schemeClr val="tx1"/>
              </a:solidFill>
            </a:rPr>
            <a:t>bulkpixels</a:t>
          </a:r>
          <a:endParaRPr lang="en-US" sz="1200" b="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BGO-EJ232 metapixels</a:t>
          </a:r>
        </a:p>
      </dsp:txBody>
      <dsp:txXfrm>
        <a:off x="6008549" y="2413611"/>
        <a:ext cx="2556562" cy="1706332"/>
      </dsp:txXfrm>
    </dsp:sp>
    <dsp:sp modelId="{F7776980-6C81-4D5F-B30A-82253C8496A0}">
      <dsp:nvSpPr>
        <dsp:cNvPr id="0" name=""/>
        <dsp:cNvSpPr/>
      </dsp:nvSpPr>
      <dsp:spPr>
        <a:xfrm>
          <a:off x="9843392" y="934656"/>
          <a:ext cx="894796" cy="8947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1F8D9-49D9-4850-939E-F5F372F08922}">
      <dsp:nvSpPr>
        <dsp:cNvPr id="0" name=""/>
        <dsp:cNvSpPr/>
      </dsp:nvSpPr>
      <dsp:spPr>
        <a:xfrm>
          <a:off x="9012510" y="1966420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Discussion and Future Works</a:t>
          </a:r>
        </a:p>
      </dsp:txBody>
      <dsp:txXfrm>
        <a:off x="9012510" y="1966420"/>
        <a:ext cx="2556562" cy="383484"/>
      </dsp:txXfrm>
    </dsp:sp>
    <dsp:sp modelId="{A45A3B68-90B6-46D6-941F-C2D4B8B5E844}">
      <dsp:nvSpPr>
        <dsp:cNvPr id="0" name=""/>
        <dsp:cNvSpPr/>
      </dsp:nvSpPr>
      <dsp:spPr>
        <a:xfrm>
          <a:off x="9012510" y="2413611"/>
          <a:ext cx="2556562" cy="170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</a:rPr>
            <a:t>Comparative Analysis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</a:rPr>
            <a:t>Key Findings</a:t>
          </a:r>
        </a:p>
      </dsp:txBody>
      <dsp:txXfrm>
        <a:off x="9012510" y="2413611"/>
        <a:ext cx="2556562" cy="1706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E4990-30BF-4ED4-9C0F-B5CC3F788539}" type="datetimeFigureOut">
              <a:rPr lang="it-IT" smtClean="0"/>
              <a:t>20/05/2024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B5CCB-C62E-4446-8091-7FBC7C6D12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27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8111D-0C43-F213-843A-4E73D1923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40DD7F-C0A4-421F-8C4A-D4F0679B5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BFE9E9-ABC3-C924-2A0D-9DB55DE5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856F3-B856-BD67-4357-093002AE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74D9C1-6B85-E41B-8044-1D934CED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93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C10DB-674C-49D1-311D-F571788C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5F09EB-BB20-1712-2794-00DEDE0F5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45E9F-5D24-E61D-BE66-152FDFF3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7CEA08-D720-3830-0706-5CE9CA3B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573BF-9C84-EFA8-240A-14C8CC5E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3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CE3EE3-4B8A-C0C1-437F-6FE986983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C18F0B-9684-B66D-606D-03611C720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4E458C-908B-D6B6-7D88-9AAF925B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278CF1-8D6C-312E-803D-3A4BC7E9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68689-E9B7-3D39-92CD-037C1CF4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13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BB9DC-2162-3277-57BE-AA0DF1A1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ED12CE-80D9-3AD4-A80A-83C053C2D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DE7E4-6B83-2820-9917-8CF5FF0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EC8BEE-0A8E-2B45-A731-57234183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530769-4B12-E7D6-4C43-CA1864FF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37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CD15A-785A-D66C-FBD3-2E37C64B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D88BBF-B8BA-FF11-576F-DB15E89DD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BBD85E-891D-1075-52DC-459BDBCB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55DAEB-9369-61F2-1F07-E85884BE1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CE187-AF75-1D8C-E46A-1E52CD82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96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65F7D6-397A-CE7E-F6FD-4DC19AB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F3F92A-0FE8-FC1E-8084-054D50753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8870D6-5CFF-D4D7-36CA-A1247E02C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49EBDB-0BAB-BB8B-FCE0-AB655C16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B7B47A-5D91-F0B2-AE48-2074C9BD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C916DE-DE2D-DEF4-6134-2EB12B1F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60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65930-86AA-1299-6A2A-B98411AE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938EA5-AB96-7131-FA62-D5254118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8647A9-8EFF-DF51-86BC-349AE2AF8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A751A5-D9D5-4E3A-966E-4C3ADB0F0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066849-DD5E-68DF-AEBD-FFFAE92B1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95C78CA-DA99-CFE7-788D-478B4F35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A2F23A-DEE3-12B2-FEF6-B3CA37BB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3F99C8-ACC6-AF4C-25C7-9AC35F90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91A11-BBBA-816A-BA9D-49FAE810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F3E351-2963-D8C2-DEB4-6EAA9FFF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62FF23-8CDD-70CE-6C61-FA539E22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CFD898-7DBF-D984-A03F-9608DCFB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16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C7273E-BE8B-801F-37EC-4B65670E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ECF03E-B079-AF46-F24A-94786C1A3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A61E-92CD-17D3-1535-62D58F79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45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90978-D752-BFC1-8E1F-13A45449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692EDD-3394-3B94-40BD-38356C68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210D2F-EE9F-C9D9-6EB3-A142972E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148DA3-9D44-E97F-1D2E-62896379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A60E4F-89CF-BFA8-E69B-BB82141C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916887-6655-58B2-1A84-DD917B93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58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77B29-FE81-1018-9FB5-3B5C7893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22A826-2844-FB72-3881-18AB491D9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FEAEF7-DD94-6ABD-FAE2-E44D0767B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8427A8-137D-BBE8-8095-EC944EF6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22/05/2024</a:t>
            </a:r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6A53C0-DE17-793B-C97B-0C8518649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5B92B2-8D64-6D10-D3B1-7502256A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73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D80EBB-94C8-5D84-8A18-1DC64A8E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EECC90-6203-103A-6B89-6EF379528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B1E9CB-FA3D-508F-0EC7-188C14756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22/05/2024</a:t>
            </a:r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5E2D65-3974-9142-B53F-B785BF65D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BF7CF8-A6E2-18D1-610F-C4DDBBCAF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59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9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6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6.png"/><Relationship Id="rId7" Type="http://schemas.openxmlformats.org/officeDocument/2006/relationships/image" Target="../media/image390.png"/><Relationship Id="rId12" Type="http://schemas.openxmlformats.org/officeDocument/2006/relationships/image" Target="../media/image4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20.png"/><Relationship Id="rId4" Type="http://schemas.openxmlformats.org/officeDocument/2006/relationships/image" Target="../media/image7.png"/><Relationship Id="rId9" Type="http://schemas.openxmlformats.org/officeDocument/2006/relationships/image" Target="../media/image4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1" Type="http://schemas.openxmlformats.org/officeDocument/2006/relationships/image" Target="../media/image38.png"/><Relationship Id="rId5" Type="http://schemas.openxmlformats.org/officeDocument/2006/relationships/image" Target="../media/image490.png"/><Relationship Id="rId10" Type="http://schemas.openxmlformats.org/officeDocument/2006/relationships/image" Target="../media/image43.png"/><Relationship Id="rId4" Type="http://schemas.openxmlformats.org/officeDocument/2006/relationships/image" Target="../media/image480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1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Rectángulo"/>
          <p:cNvSpPr/>
          <p:nvPr/>
        </p:nvSpPr>
        <p:spPr>
          <a:xfrm>
            <a:off x="0" y="0"/>
            <a:ext cx="12192000" cy="34724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4400" b="1" dirty="0">
                <a:solidFill>
                  <a:schemeClr val="bg1"/>
                </a:solidFill>
              </a:rPr>
              <a:t>Comparative Analysis of Novel Time-Walk and Kernel Correction Methods for Metascintillators</a:t>
            </a:r>
            <a:endParaRPr lang="en-US" dirty="0">
              <a:solidFill>
                <a:schemeClr val="bg1"/>
              </a:solidFill>
            </a:endParaRPr>
          </a:p>
          <a:p>
            <a:pPr algn="r" defTabSz="914400"/>
            <a:r>
              <a:rPr lang="es-ES_tradnl" sz="2000" b="1" u="sng" dirty="0">
                <a:solidFill>
                  <a:schemeClr val="bg1"/>
                </a:solidFill>
              </a:rPr>
              <a:t>Riccardo Latella</a:t>
            </a:r>
            <a:r>
              <a:rPr lang="es-ES_tradnl" sz="2000" dirty="0">
                <a:solidFill>
                  <a:schemeClr val="bg1"/>
                </a:solidFill>
              </a:rPr>
              <a:t>, Antonio J. Gonzalez,</a:t>
            </a:r>
            <a:r>
              <a:rPr lang="es-ES_tradnl" sz="2000" i="1" dirty="0">
                <a:solidFill>
                  <a:schemeClr val="bg1"/>
                </a:solidFill>
              </a:rPr>
              <a:t> </a:t>
            </a:r>
            <a:r>
              <a:rPr lang="es-ES_tradnl" sz="2000" i="1" dirty="0" err="1">
                <a:solidFill>
                  <a:schemeClr val="bg1"/>
                </a:solidFill>
              </a:rPr>
              <a:t>Member</a:t>
            </a:r>
            <a:r>
              <a:rPr lang="es-ES_tradnl" sz="2000" i="1" dirty="0">
                <a:solidFill>
                  <a:schemeClr val="bg1"/>
                </a:solidFill>
              </a:rPr>
              <a:t>, IEEE, </a:t>
            </a:r>
            <a:r>
              <a:rPr lang="es-ES_tradnl" sz="2000" dirty="0">
                <a:solidFill>
                  <a:schemeClr val="bg1"/>
                </a:solidFill>
              </a:rPr>
              <a:t>Paul Lecoq, </a:t>
            </a:r>
            <a:r>
              <a:rPr lang="es-ES_tradnl" sz="2000" i="1" dirty="0" err="1">
                <a:solidFill>
                  <a:schemeClr val="bg1"/>
                </a:solidFill>
              </a:rPr>
              <a:t>Fellow</a:t>
            </a:r>
            <a:r>
              <a:rPr lang="es-ES_tradnl" sz="2000" i="1" dirty="0">
                <a:solidFill>
                  <a:schemeClr val="bg1"/>
                </a:solidFill>
              </a:rPr>
              <a:t>, IEEE,</a:t>
            </a:r>
          </a:p>
          <a:p>
            <a:pPr algn="r" defTabSz="914400"/>
            <a:r>
              <a:rPr lang="es-ES_tradnl" sz="2000" i="1" dirty="0">
                <a:solidFill>
                  <a:schemeClr val="bg1"/>
                </a:solidFill>
              </a:rPr>
              <a:t> and </a:t>
            </a:r>
            <a:r>
              <a:rPr lang="es-ES_tradnl" sz="2000" dirty="0">
                <a:solidFill>
                  <a:schemeClr val="bg1"/>
                </a:solidFill>
              </a:rPr>
              <a:t>Georgios Konstantinou, </a:t>
            </a:r>
            <a:r>
              <a:rPr lang="es-ES_tradnl" sz="2000" i="1" dirty="0" err="1">
                <a:solidFill>
                  <a:schemeClr val="bg1"/>
                </a:solidFill>
              </a:rPr>
              <a:t>Member</a:t>
            </a:r>
            <a:r>
              <a:rPr lang="es-ES_tradnl" sz="2000" i="1" dirty="0">
                <a:solidFill>
                  <a:schemeClr val="bg1"/>
                </a:solidFill>
              </a:rPr>
              <a:t>, IEEE</a:t>
            </a:r>
          </a:p>
          <a:p>
            <a:pPr algn="r" defTabSz="914400"/>
            <a:endParaRPr lang="es-ES_tradnl" sz="2800" b="1" i="1" dirty="0">
              <a:solidFill>
                <a:schemeClr val="bg1"/>
              </a:solidFill>
            </a:endParaRP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3EC0A7C3-497B-8747-86C8-706FE79311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377" y="5088461"/>
            <a:ext cx="2224353" cy="934195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3C67CC-D6A2-E143-A555-59E6C7A4F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838" y="5530905"/>
            <a:ext cx="1296846" cy="4602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4E8AFE2-4B8F-6145-9A16-AD7B57966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4" t="22003" r="10309" b="14219"/>
          <a:stretch/>
        </p:blipFill>
        <p:spPr>
          <a:xfrm>
            <a:off x="10589190" y="5114371"/>
            <a:ext cx="1409920" cy="441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E3490-325A-3F42-E214-762DF4A7B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300" y="5114299"/>
            <a:ext cx="1951487" cy="907691"/>
          </a:xfrm>
          <a:prstGeom prst="rect">
            <a:avLst/>
          </a:prstGeom>
        </p:spPr>
      </p:pic>
      <p:pic>
        <p:nvPicPr>
          <p:cNvPr id="1026" name="Picture 2" descr="Conference poster">
            <a:extLst>
              <a:ext uri="{FF2B5EF4-FFF2-40B4-BE49-F238E27FC236}">
                <a16:creationId xmlns:a16="http://schemas.microsoft.com/office/drawing/2014/main" id="{0FD884B3-024D-7C43-52E1-FFEB4D169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405"/>
            <a:ext cx="6018836" cy="33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9 Rectángulo">
            <a:extLst>
              <a:ext uri="{FF2B5EF4-FFF2-40B4-BE49-F238E27FC236}">
                <a16:creationId xmlns:a16="http://schemas.microsoft.com/office/drawing/2014/main" id="{C15E6066-6176-0147-05EB-B2DD8B819932}"/>
              </a:ext>
            </a:extLst>
          </p:cNvPr>
          <p:cNvSpPr/>
          <p:nvPr/>
        </p:nvSpPr>
        <p:spPr>
          <a:xfrm>
            <a:off x="2957494" y="3903318"/>
            <a:ext cx="9180512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3200" b="1" u="sng" dirty="0">
                <a:cs typeface="Calibri"/>
              </a:rPr>
              <a:t>Riccardo Latella</a:t>
            </a:r>
            <a:r>
              <a:rPr lang="en-US" sz="3200" b="1" dirty="0">
                <a:cs typeface="Calibri"/>
              </a:rPr>
              <a:t>, PhD Student</a:t>
            </a:r>
          </a:p>
          <a:p>
            <a:pPr algn="r"/>
            <a:r>
              <a:rPr lang="en-US" sz="2400" b="1" dirty="0" err="1">
                <a:cs typeface="Calibri"/>
              </a:rPr>
              <a:t>Multiwave</a:t>
            </a:r>
            <a:r>
              <a:rPr lang="en-US" sz="2400" b="1" dirty="0">
                <a:cs typeface="Calibri"/>
              </a:rPr>
              <a:t> Metacrystal SA</a:t>
            </a:r>
            <a:endParaRPr lang="en-US" sz="2400" b="1" dirty="0"/>
          </a:p>
          <a:p>
            <a:pPr algn="r"/>
            <a:r>
              <a:rPr lang="en-US" sz="2000" b="1" dirty="0"/>
              <a:t>Institute for Instrumentation in Molecular Imaging, i3M</a:t>
            </a:r>
            <a:endParaRPr lang="en-US" sz="2400" b="1" dirty="0"/>
          </a:p>
          <a:p>
            <a:pPr algn="r"/>
            <a:endParaRPr lang="en-US" sz="2400" b="1" dirty="0"/>
          </a:p>
          <a:p>
            <a:pPr algn="r"/>
            <a:endParaRPr lang="en-US" sz="2000" b="1" dirty="0"/>
          </a:p>
          <a:p>
            <a:pPr algn="r"/>
            <a:endParaRPr lang="en-US" b="1" dirty="0"/>
          </a:p>
          <a:p>
            <a:pPr algn="r"/>
            <a:r>
              <a:rPr lang="en-US" sz="2000" b="1" dirty="0"/>
              <a:t>Isola d’Elba, Italy, May 21</a:t>
            </a:r>
            <a:r>
              <a:rPr lang="en-US" sz="2000" b="1" baseline="30000" dirty="0"/>
              <a:t>st</a:t>
            </a:r>
            <a:r>
              <a:rPr lang="en-US" sz="2000" b="1" dirty="0"/>
              <a:t>, 2024</a:t>
            </a:r>
            <a:endParaRPr lang="en-US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05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Transformation (Galaxy) Plot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0BA9E8-D368-76FF-2614-E3C36C4A21BD}"/>
              </a:ext>
            </a:extLst>
          </p:cNvPr>
          <p:cNvGrpSpPr/>
          <p:nvPr/>
        </p:nvGrpSpPr>
        <p:grpSpPr>
          <a:xfrm>
            <a:off x="7457848" y="770336"/>
            <a:ext cx="4393882" cy="4431815"/>
            <a:chOff x="7457848" y="770336"/>
            <a:chExt cx="4393882" cy="4431815"/>
          </a:xfrm>
        </p:grpSpPr>
        <p:pic>
          <p:nvPicPr>
            <p:cNvPr id="92" name="Picture 91" descr="A graph of a function&#10;&#10;Description automatically generated">
              <a:extLst>
                <a:ext uri="{FF2B5EF4-FFF2-40B4-BE49-F238E27FC236}">
                  <a16:creationId xmlns:a16="http://schemas.microsoft.com/office/drawing/2014/main" id="{D44FFBEA-A45B-F390-7E62-3A905488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7848" y="770336"/>
              <a:ext cx="4393882" cy="44318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A diagram of a normal distribution&#10;&#10;Description automatically generated">
              <a:extLst>
                <a:ext uri="{FF2B5EF4-FFF2-40B4-BE49-F238E27FC236}">
                  <a16:creationId xmlns:a16="http://schemas.microsoft.com/office/drawing/2014/main" id="{D2621B16-F224-4B6E-037B-9C42899C1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5" r="31019" b="32294"/>
            <a:stretch/>
          </p:blipFill>
          <p:spPr>
            <a:xfrm>
              <a:off x="9315027" y="2779857"/>
              <a:ext cx="2087389" cy="1728842"/>
            </a:xfrm>
            <a:prstGeom prst="rect">
              <a:avLst/>
            </a:prstGeom>
          </p:spPr>
        </p:pic>
        <p:pic>
          <p:nvPicPr>
            <p:cNvPr id="99" name="Picture 98" descr="A diagram of a normal distribution&#10;&#10;Description automatically generated">
              <a:extLst>
                <a:ext uri="{FF2B5EF4-FFF2-40B4-BE49-F238E27FC236}">
                  <a16:creationId xmlns:a16="http://schemas.microsoft.com/office/drawing/2014/main" id="{FDED9B80-1BB8-CCBA-776A-3031F60D8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5" r="31019" b="32294"/>
            <a:stretch/>
          </p:blipFill>
          <p:spPr>
            <a:xfrm rot="5400000">
              <a:off x="7994455" y="1569497"/>
              <a:ext cx="2087389" cy="1728842"/>
            </a:xfrm>
            <a:prstGeom prst="rect">
              <a:avLst/>
            </a:prstGeom>
          </p:spPr>
        </p:pic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9C08A088-1B16-DDA6-A9E5-61BDAED5FC23}"/>
                </a:ext>
              </a:extLst>
            </p:cNvPr>
            <p:cNvGrpSpPr/>
            <p:nvPr/>
          </p:nvGrpSpPr>
          <p:grpSpPr>
            <a:xfrm>
              <a:off x="9635433" y="1864311"/>
              <a:ext cx="1338377" cy="2476622"/>
              <a:chOff x="9635433" y="1864311"/>
              <a:chExt cx="1338377" cy="2476622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980ABE13-AE68-2A83-1EB1-6FD5906901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35433" y="3181909"/>
                <a:ext cx="0" cy="11590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80248558-838C-99D1-24F4-A04C70C758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2571" y="2905242"/>
                <a:ext cx="0" cy="8585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F460B34-289B-6923-D155-9A17CD3077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2626" y="2628378"/>
                <a:ext cx="0" cy="5535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AA823E89-1627-16C0-E6F1-86ADA8DF7F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38191" y="2372993"/>
                <a:ext cx="0" cy="8089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D63EEC4E-8D0B-0B49-F4A6-3429F2DA50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97123" y="2138781"/>
                <a:ext cx="0" cy="15054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E1E12C39-1438-6117-346D-BE7D3719F4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73810" y="1864311"/>
                <a:ext cx="0" cy="24210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CC649D31-0DB3-F93C-768D-9A15253C7DFA}"/>
                </a:ext>
              </a:extLst>
            </p:cNvPr>
            <p:cNvGrpSpPr/>
            <p:nvPr/>
          </p:nvGrpSpPr>
          <p:grpSpPr>
            <a:xfrm>
              <a:off x="8337519" y="1731146"/>
              <a:ext cx="2476621" cy="1344431"/>
              <a:chOff x="8337519" y="1731146"/>
              <a:chExt cx="2476621" cy="1344431"/>
            </a:xfrm>
          </p:grpSpPr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EC0C6DF9-7F47-9A33-5C28-EBF1B6D622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917031" y="2496065"/>
                <a:ext cx="0" cy="1159024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Straight Arrow Connector 1023">
                <a:extLst>
                  <a:ext uri="{FF2B5EF4-FFF2-40B4-BE49-F238E27FC236}">
                    <a16:creationId xmlns:a16="http://schemas.microsoft.com/office/drawing/2014/main" id="{D37ADF83-D2DC-4E69-B258-F76BAB1E8D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9343946" y="2377966"/>
                <a:ext cx="0" cy="858528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Straight Arrow Connector 1024">
                <a:extLst>
                  <a:ext uri="{FF2B5EF4-FFF2-40B4-BE49-F238E27FC236}">
                    <a16:creationId xmlns:a16="http://schemas.microsoft.com/office/drawing/2014/main" id="{8D0521A4-D9B2-03D9-3FD7-F69A7055FA3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9773308" y="2279279"/>
                <a:ext cx="0" cy="553531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Straight Arrow Connector 1026">
                <a:extLst>
                  <a:ext uri="{FF2B5EF4-FFF2-40B4-BE49-F238E27FC236}">
                    <a16:creationId xmlns:a16="http://schemas.microsoft.com/office/drawing/2014/main" id="{F59F3663-2E39-9250-60A2-C3FAE3A4BC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9901001" y="1864729"/>
                <a:ext cx="0" cy="808916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Straight Arrow Connector 1027">
                <a:extLst>
                  <a:ext uri="{FF2B5EF4-FFF2-40B4-BE49-F238E27FC236}">
                    <a16:creationId xmlns:a16="http://schemas.microsoft.com/office/drawing/2014/main" id="{D564A446-1466-F3A8-72D7-366A6D8940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9786922" y="1256336"/>
                <a:ext cx="0" cy="1505497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Straight Arrow Connector 1028">
                <a:extLst>
                  <a:ext uri="{FF2B5EF4-FFF2-40B4-BE49-F238E27FC236}">
                    <a16:creationId xmlns:a16="http://schemas.microsoft.com/office/drawing/2014/main" id="{706C8E57-931A-DE57-FBDE-893F9ECD6A4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9603619" y="520624"/>
                <a:ext cx="0" cy="2421043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1114D1-6701-CAE1-06B1-35772E16ED44}"/>
                  </a:ext>
                </a:extLst>
              </p:cNvPr>
              <p:cNvSpPr txBox="1"/>
              <p:nvPr/>
            </p:nvSpPr>
            <p:spPr>
              <a:xfrm>
                <a:off x="4377345" y="1002567"/>
                <a:ext cx="3305447" cy="4990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u="sng" dirty="0"/>
                  <a:t>Which function to choose?</a:t>
                </a:r>
                <a:endParaRPr lang="en-GB" sz="1600" dirty="0"/>
              </a:p>
              <a:p>
                <a:pPr>
                  <a:lnSpc>
                    <a:spcPct val="150000"/>
                  </a:lnSpc>
                </a:pPr>
                <a:r>
                  <a:rPr lang="en-GB" sz="1600" dirty="0"/>
                  <a:t>Let’s keep it simple: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s-ES" sz="1600" b="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1600" i="1" dirty="0"/>
              </a:p>
              <a:p>
                <a:r>
                  <a:rPr lang="en-GB" sz="1600" dirty="0"/>
                  <a:t>Where </a:t>
                </a:r>
                <a:r>
                  <a:rPr lang="en-GB" sz="1600" i="1" dirty="0"/>
                  <a:t>0 &lt; m &lt; 1</a:t>
                </a:r>
              </a:p>
              <a:p>
                <a:endParaRPr lang="en-GB" sz="1600" dirty="0"/>
              </a:p>
              <a:p>
                <a:r>
                  <a:rPr lang="en-GB" sz="1600" dirty="0"/>
                  <a:t>Problem: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𝑇𝑊𝐶</m:t>
                        </m:r>
                      </m:sub>
                    </m:sSub>
                  </m:oMath>
                </a14:m>
                <a:endParaRPr lang="en-GB" sz="1600" dirty="0"/>
              </a:p>
              <a:p>
                <a:endParaRPr lang="en-GB" sz="1600" dirty="0"/>
              </a:p>
              <a:p>
                <a:r>
                  <a:rPr lang="en-GB" sz="1600" dirty="0"/>
                  <a:t>Solution:	</a:t>
                </a:r>
                <a:r>
                  <a:rPr lang="en-GB" sz="1600" u="sng" dirty="0"/>
                  <a:t>Coordinates shift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𝑚𝑜𝑑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𝑇𝑊𝐶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𝑚𝑜𝑑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r>
                  <a:rPr lang="en-GB" sz="1600" i="1" dirty="0"/>
                  <a:t> </a:t>
                </a:r>
              </a:p>
              <a:p>
                <a:endParaRPr lang="en-GB" sz="1600" i="1" dirty="0"/>
              </a:p>
              <a:p>
                <a:endParaRPr lang="en-GB" sz="1600" i="1" dirty="0"/>
              </a:p>
              <a:p>
                <a:r>
                  <a:rPr lang="es-ES" sz="1600" dirty="0" err="1"/>
                  <a:t>Considering</a:t>
                </a:r>
                <a:r>
                  <a:rPr lang="es-ES" sz="1600" dirty="0"/>
                  <a:t> </a:t>
                </a:r>
                <a:r>
                  <a:rPr lang="el-GR" sz="1600" dirty="0"/>
                  <a:t>μ</a:t>
                </a:r>
                <a:r>
                  <a:rPr lang="es-ES" sz="1600" baseline="-25000" dirty="0"/>
                  <a:t>CT </a:t>
                </a:r>
                <a:r>
                  <a:rPr lang="es-ES" sz="1600" dirty="0"/>
                  <a:t>= </a:t>
                </a:r>
                <a:r>
                  <a:rPr lang="el-GR" sz="1600" dirty="0"/>
                  <a:t>μ</a:t>
                </a:r>
                <a:r>
                  <a:rPr lang="es-ES" sz="1600" baseline="-25000" dirty="0"/>
                  <a:t>TWC </a:t>
                </a:r>
              </a:p>
              <a:p>
                <a:endParaRPr lang="es-ES" sz="1600" i="1" baseline="-250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𝑚𝑜𝑑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𝑚𝑜𝑑</m:t>
                          </m:r>
                        </m:sub>
                      </m:sSub>
                      <m:d>
                        <m:d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ES" sz="16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𝐶𝑇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∗(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GB" sz="1600" i="1" dirty="0"/>
              </a:p>
              <a:p>
                <a:endParaRPr lang="en-GB" b="1" i="1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1114D1-6701-CAE1-06B1-35772E16E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345" y="1002567"/>
                <a:ext cx="3305447" cy="4990597"/>
              </a:xfrm>
              <a:prstGeom prst="rect">
                <a:avLst/>
              </a:prstGeom>
              <a:blipFill>
                <a:blip r:embed="rId6"/>
                <a:stretch>
                  <a:fillRect l="-923" t="-3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E9A0DA6B-439D-E197-3315-55EAF220E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268" y="1404784"/>
            <a:ext cx="4393882" cy="4431815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C82A25D4-A14C-AE7D-3E38-8172E60964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25" r="31019" b="32294"/>
          <a:stretch/>
        </p:blipFill>
        <p:spPr>
          <a:xfrm>
            <a:off x="9471447" y="3414305"/>
            <a:ext cx="2087389" cy="1728842"/>
          </a:xfrm>
          <a:prstGeom prst="rect">
            <a:avLst/>
          </a:prstGeom>
        </p:spPr>
      </p:pic>
      <p:pic>
        <p:nvPicPr>
          <p:cNvPr id="11" name="Picture 10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0FC3547B-9DD2-7C16-1E3E-593C7215B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25" r="31019" b="32294"/>
          <a:stretch/>
        </p:blipFill>
        <p:spPr>
          <a:xfrm rot="5400000">
            <a:off x="8488660" y="2541730"/>
            <a:ext cx="1411820" cy="17288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1D739-C04F-256F-1539-1BBD8D91527A}"/>
              </a:ext>
            </a:extLst>
          </p:cNvPr>
          <p:cNvGrpSpPr/>
          <p:nvPr/>
        </p:nvGrpSpPr>
        <p:grpSpPr>
          <a:xfrm>
            <a:off x="9791853" y="2876263"/>
            <a:ext cx="1338377" cy="2099118"/>
            <a:chOff x="9635433" y="1864311"/>
            <a:chExt cx="1338377" cy="247662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9D534D2-DAEC-3F84-CD20-11F6F830E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5433" y="3181909"/>
              <a:ext cx="0" cy="1159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114D3C-C162-F5F6-A40B-344C4C1C5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2571" y="2905242"/>
              <a:ext cx="0" cy="8585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6B2C6C4-1F94-C2C1-4209-173427BA5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2626" y="2653731"/>
              <a:ext cx="0" cy="4262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015DA90-EA28-60CE-4038-E002E2C6D5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8191" y="2372993"/>
              <a:ext cx="0" cy="6816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581BEA8-25E9-4661-303A-312FCB66A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97123" y="2138781"/>
              <a:ext cx="0" cy="15054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C8C015-A895-1EC1-52BC-55F2D8FCC4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3810" y="1864311"/>
              <a:ext cx="0" cy="2421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D767FE-E8EB-C039-76B7-EA6B44F24A83}"/>
              </a:ext>
            </a:extLst>
          </p:cNvPr>
          <p:cNvGrpSpPr/>
          <p:nvPr/>
        </p:nvGrpSpPr>
        <p:grpSpPr>
          <a:xfrm>
            <a:off x="8572898" y="2864195"/>
            <a:ext cx="2476621" cy="1085146"/>
            <a:chOff x="8337519" y="1731146"/>
            <a:chExt cx="2476621" cy="1344431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C3D5000-719D-8B36-BF42-AC5A1BE3B79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917031" y="2496065"/>
              <a:ext cx="0" cy="1159024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0D49111-5CE4-5DE9-F58B-7F1F6700A3A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343946" y="2377966"/>
              <a:ext cx="0" cy="858528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D07155F-1117-BEE3-8C2D-05BFA8754CB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773308" y="2279279"/>
              <a:ext cx="0" cy="553531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2D2DABE-E928-91CA-FF26-B0AB06E4E5D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901001" y="1864729"/>
              <a:ext cx="0" cy="808916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C7641D4-C57D-27D5-B583-97A337F4C03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786922" y="1256336"/>
              <a:ext cx="0" cy="1505497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5DCC07A-12A9-C49A-7B2C-4E8774FFED0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603619" y="520624"/>
              <a:ext cx="0" cy="2421043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A4AD73-617D-9558-54C3-83A7FCA92C54}"/>
              </a:ext>
            </a:extLst>
          </p:cNvPr>
          <p:cNvCxnSpPr>
            <a:cxnSpLocks/>
          </p:cNvCxnSpPr>
          <p:nvPr/>
        </p:nvCxnSpPr>
        <p:spPr>
          <a:xfrm flipV="1">
            <a:off x="7954030" y="2250168"/>
            <a:ext cx="3944568" cy="31975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BC061A0-AB50-D233-82EF-C64030A69755}"/>
              </a:ext>
            </a:extLst>
          </p:cNvPr>
          <p:cNvSpPr txBox="1"/>
          <p:nvPr/>
        </p:nvSpPr>
        <p:spPr>
          <a:xfrm>
            <a:off x="4377345" y="3898080"/>
            <a:ext cx="309414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Assumption: </a:t>
            </a:r>
            <a:r>
              <a:rPr lang="el-GR" sz="1600" dirty="0"/>
              <a:t>μ</a:t>
            </a:r>
            <a:r>
              <a:rPr lang="es-ES" sz="1600" baseline="-25000" dirty="0"/>
              <a:t>CT</a:t>
            </a:r>
            <a:r>
              <a:rPr lang="en-GB" sz="1600" dirty="0"/>
              <a:t> is known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E16D73-2298-D3D8-D1C8-65744705EB20}"/>
              </a:ext>
            </a:extLst>
          </p:cNvPr>
          <p:cNvSpPr txBox="1"/>
          <p:nvPr/>
        </p:nvSpPr>
        <p:spPr>
          <a:xfrm>
            <a:off x="3985401" y="5678012"/>
            <a:ext cx="422119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The smaller </a:t>
            </a:r>
            <a:r>
              <a:rPr lang="en-GB" i="1" dirty="0"/>
              <a:t>m</a:t>
            </a:r>
            <a:r>
              <a:rPr lang="en-GB" b="1" dirty="0"/>
              <a:t>, the stronger the correction</a:t>
            </a:r>
            <a:br>
              <a:rPr lang="en-GB" b="1" dirty="0"/>
            </a:br>
            <a:r>
              <a:rPr lang="en-GB" dirty="0"/>
              <a:t>But how far can we exploit this method?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A0D8B-F2D8-C763-DA37-1F122956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00BE9126-1671-618A-5C1B-52D79AF5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049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3.33333E-6 L -0.61029 0.09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66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0039 -0.05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0039 -0.0569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0157 -0.0520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point&#10;&#10;Description automatically generated">
            <a:extLst>
              <a:ext uri="{FF2B5EF4-FFF2-40B4-BE49-F238E27FC236}">
                <a16:creationId xmlns:a16="http://schemas.microsoft.com/office/drawing/2014/main" id="{5367BA83-65AF-41D0-5D93-76C05231B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7" t="2340" r="6514"/>
          <a:stretch/>
        </p:blipFill>
        <p:spPr>
          <a:xfrm>
            <a:off x="10761413" y="4556455"/>
            <a:ext cx="1082516" cy="7806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Full-Width Scale Factor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8700F0-585D-A751-55BB-BEB5FC820E7F}"/>
                  </a:ext>
                </a:extLst>
              </p:cNvPr>
              <p:cNvSpPr txBox="1"/>
              <p:nvPr/>
            </p:nvSpPr>
            <p:spPr>
              <a:xfrm>
                <a:off x="565214" y="1318997"/>
                <a:ext cx="5164117" cy="325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u="sng" dirty="0"/>
                  <a:t>Full-Width Scale Factor (FWSF)</a:t>
                </a:r>
              </a:p>
              <a:p>
                <a:endParaRPr lang="en-GB" b="1" i="1" u="sng" dirty="0"/>
              </a:p>
              <a:p>
                <a:pPr marL="285750" indent="-285750">
                  <a:buFontTx/>
                  <a:buChar char="-"/>
                </a:pPr>
                <a:r>
                  <a:rPr lang="en-GB" dirty="0"/>
                  <a:t>Full Width at </a:t>
                </a:r>
                <a:r>
                  <a:rPr lang="en-GB" u="sng" dirty="0"/>
                  <a:t>Half</a:t>
                </a:r>
                <a:r>
                  <a:rPr lang="en-GB" dirty="0"/>
                  <a:t> of the Maximum (FWHM)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dirty="0"/>
                  <a:t>Full Width at a </a:t>
                </a:r>
                <a:r>
                  <a:rPr lang="en-GB" u="sng" dirty="0"/>
                  <a:t>Tenth</a:t>
                </a:r>
                <a:r>
                  <a:rPr lang="en-GB" dirty="0"/>
                  <a:t> of the Maximum (FWTM)</a:t>
                </a:r>
              </a:p>
              <a:p>
                <a:endParaRPr lang="en-GB" dirty="0"/>
              </a:p>
              <a:p>
                <a:r>
                  <a:rPr lang="en-GB" b="1" dirty="0"/>
                  <a:t>Analytical Method</a:t>
                </a:r>
              </a:p>
              <a:p>
                <a:r>
                  <a:rPr lang="en-GB" dirty="0"/>
                  <a:t>(fitted)</a:t>
                </a:r>
                <a:r>
                  <a:rPr lang="en-GB" b="1" dirty="0"/>
                  <a:t>		</a:t>
                </a:r>
                <a:endParaRPr lang="en-GB" dirty="0">
                  <a:latin typeface="Cambria Math" panose="02040503050406030204" pitchFamily="18" charset="0"/>
                </a:endParaRPr>
              </a:p>
              <a:p>
                <a:pPr/>
                <a:br>
                  <a:rPr lang="it-IT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𝐹𝑊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s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𝐹𝑊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s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8700F0-585D-A751-55BB-BEB5FC820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4" y="1318997"/>
                <a:ext cx="5164117" cy="3256148"/>
              </a:xfrm>
              <a:prstGeom prst="rect">
                <a:avLst/>
              </a:prstGeom>
              <a:blipFill>
                <a:blip r:embed="rId5"/>
                <a:stretch>
                  <a:fillRect l="-1063" t="-935" b="-3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AE67D55-6C82-E316-E4E0-F085C4D8131B}"/>
              </a:ext>
            </a:extLst>
          </p:cNvPr>
          <p:cNvSpPr txBox="1"/>
          <p:nvPr/>
        </p:nvSpPr>
        <p:spPr>
          <a:xfrm>
            <a:off x="467693" y="5288263"/>
            <a:ext cx="516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Let’s combine them!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91C5AF1-738C-9EDC-4CE1-BE78BD766DE7}"/>
              </a:ext>
            </a:extLst>
          </p:cNvPr>
          <p:cNvCxnSpPr/>
          <p:nvPr/>
        </p:nvCxnSpPr>
        <p:spPr>
          <a:xfrm>
            <a:off x="3020291" y="2872509"/>
            <a:ext cx="0" cy="224093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C357EC-4357-9F28-3C09-A2DCC7C8A3D9}"/>
              </a:ext>
            </a:extLst>
          </p:cNvPr>
          <p:cNvGrpSpPr/>
          <p:nvPr/>
        </p:nvGrpSpPr>
        <p:grpSpPr>
          <a:xfrm>
            <a:off x="3141722" y="3390898"/>
            <a:ext cx="2809333" cy="1722542"/>
            <a:chOff x="3141722" y="3390898"/>
            <a:chExt cx="2809333" cy="1722542"/>
          </a:xfrm>
        </p:grpSpPr>
        <p:pic>
          <p:nvPicPr>
            <p:cNvPr id="5" name="Picture 4" descr="A diagram of a normal distribution&#10;&#10;Description automatically generated">
              <a:extLst>
                <a:ext uri="{FF2B5EF4-FFF2-40B4-BE49-F238E27FC236}">
                  <a16:creationId xmlns:a16="http://schemas.microsoft.com/office/drawing/2014/main" id="{4890A944-E2F2-D2E9-9AD1-0CBF9DBC2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5" t="12772" r="31019" b="30655"/>
            <a:stretch/>
          </p:blipFill>
          <p:spPr>
            <a:xfrm>
              <a:off x="4091691" y="3527461"/>
              <a:ext cx="1859364" cy="128678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1A7DC6-6E4D-3E60-5CB1-BF19153A7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2835" y="3404349"/>
              <a:ext cx="0" cy="1542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E99BBE3-FD83-F590-280B-922CEC3ED7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855" y="4180793"/>
              <a:ext cx="8590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000C308-4FA3-F63F-5897-018FAD5D19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855" y="4333193"/>
              <a:ext cx="2459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D33A4C-6DBF-9333-2186-0FA1BC6D25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855" y="4485593"/>
              <a:ext cx="2459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8F2462D-1B62-B474-87DB-E6D9AB3BE9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855" y="4637993"/>
              <a:ext cx="6374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AED081-A86A-B09D-B718-7D3390A4C6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3492" y="4790393"/>
              <a:ext cx="12259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671E490-1BED-549C-FE4E-6DED9886A2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7169" y="3571193"/>
              <a:ext cx="12259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A8A6AE-26EC-0DE6-9C56-63A243B979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855" y="3723593"/>
              <a:ext cx="2459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C00E9E7-5905-AE29-9A20-45E4BDAD3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855" y="3875993"/>
              <a:ext cx="2459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AAE3A8-D8C3-E9FF-0E5F-C4C7CC6514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855" y="4028393"/>
              <a:ext cx="2459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FA1C1FC-A942-6E84-02AA-456FFC0A0C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7260" y="4637993"/>
              <a:ext cx="116378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2D6C53-D034-C25C-BD07-BBD6590BC285}"/>
                </a:ext>
              </a:extLst>
            </p:cNvPr>
            <p:cNvSpPr txBox="1"/>
            <p:nvPr/>
          </p:nvSpPr>
          <p:spPr>
            <a:xfrm>
              <a:off x="3637847" y="4744108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C01CD4-6475-BFA8-1263-DA38F7F949F8}"/>
                </a:ext>
              </a:extLst>
            </p:cNvPr>
            <p:cNvSpPr txBox="1"/>
            <p:nvPr/>
          </p:nvSpPr>
          <p:spPr>
            <a:xfrm>
              <a:off x="3256659" y="4003005"/>
              <a:ext cx="583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50%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DD3A9A0-BE66-E0D7-A89C-7F937806C242}"/>
                </a:ext>
              </a:extLst>
            </p:cNvPr>
            <p:cNvSpPr txBox="1"/>
            <p:nvPr/>
          </p:nvSpPr>
          <p:spPr>
            <a:xfrm>
              <a:off x="3141722" y="3390898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100%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847007D-B073-EC54-D522-E0C71BC7FDF3}"/>
                </a:ext>
              </a:extLst>
            </p:cNvPr>
            <p:cNvSpPr txBox="1"/>
            <p:nvPr/>
          </p:nvSpPr>
          <p:spPr>
            <a:xfrm>
              <a:off x="3258741" y="4453327"/>
              <a:ext cx="583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10%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0DC434E-4A50-E32B-AF49-A5983486A96A}"/>
                </a:ext>
              </a:extLst>
            </p:cNvPr>
            <p:cNvSpPr txBox="1"/>
            <p:nvPr/>
          </p:nvSpPr>
          <p:spPr>
            <a:xfrm>
              <a:off x="4498441" y="4447904"/>
              <a:ext cx="5629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FWTM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93C10D3-250A-5664-B397-F9140F3B8876}"/>
                  </a:ext>
                </a:extLst>
              </p:cNvPr>
              <p:cNvSpPr txBox="1"/>
              <p:nvPr/>
            </p:nvSpPr>
            <p:spPr>
              <a:xfrm>
                <a:off x="6096000" y="1315034"/>
                <a:ext cx="5530786" cy="469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/>
                  <a:t>Combined Method:</a:t>
                </a:r>
              </a:p>
              <a:p>
                <a:endParaRPr lang="en-GB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𝐹𝑊𝑆𝐹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𝑎𝑛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𝑎𝑛</m:t>
                              </m:r>
                            </m:sub>
                          </m:sSub>
                        </m:den>
                      </m:f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sz="160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rad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rad>
                        </m:den>
                      </m:f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1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rad>
                        </m:den>
                      </m:f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rad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i="1" dirty="0"/>
              </a:p>
              <a:p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latin typeface="Cambria Math" panose="02040503050406030204" pitchFamily="18" charset="0"/>
                        </a:rPr>
                        <m:t>𝐹𝑊𝑆𝐹</m:t>
                      </m:r>
                      <m:r>
                        <a:rPr lang="en-GB" sz="180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ra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𝐹𝑊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i="1" dirty="0">
                  <a:latin typeface="Cambria Math" panose="02040503050406030204" pitchFamily="18" charset="0"/>
                </a:endParaRPr>
              </a:p>
              <a:p>
                <a:endParaRPr lang="en-GB" dirty="0"/>
              </a:p>
              <a:p>
                <a:r>
                  <a:rPr lang="en-US" dirty="0"/>
                  <a:t>→</a:t>
                </a:r>
                <a:r>
                  <a:rPr lang="en-US" b="1" dirty="0"/>
                  <a:t> approaches 1</a:t>
                </a:r>
                <a:r>
                  <a:rPr lang="en-US" dirty="0"/>
                  <a:t> for </a:t>
                </a:r>
                <a:r>
                  <a:rPr lang="en-US" b="1" dirty="0"/>
                  <a:t>Gaussian distributions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→ </a:t>
                </a:r>
                <a:r>
                  <a:rPr lang="en-US" b="1" dirty="0"/>
                  <a:t>nears 0</a:t>
                </a:r>
                <a:r>
                  <a:rPr lang="en-US" dirty="0"/>
                  <a:t> for </a:t>
                </a:r>
                <a:r>
                  <a:rPr lang="en-US" b="1" dirty="0"/>
                  <a:t>heavy-tailed</a:t>
                </a:r>
                <a:r>
                  <a:rPr lang="en-US" dirty="0"/>
                  <a:t> distributions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Estimator of how </a:t>
                </a:r>
                <a:r>
                  <a:rPr lang="en-US" u="sng" dirty="0"/>
                  <a:t>far or closely </a:t>
                </a:r>
                <a:r>
                  <a:rPr lang="en-US" dirty="0"/>
                  <a:t>the observed distribution </a:t>
                </a:r>
                <a:r>
                  <a:rPr lang="en-US" u="sng" dirty="0"/>
                  <a:t>resembles a Gaussian shape</a:t>
                </a:r>
                <a:r>
                  <a:rPr lang="en-US" dirty="0"/>
                  <a:t>.</a:t>
                </a:r>
                <a:endParaRPr lang="en-GB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93C10D3-250A-5664-B397-F9140F3B8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15034"/>
                <a:ext cx="5530786" cy="4690964"/>
              </a:xfrm>
              <a:prstGeom prst="rect">
                <a:avLst/>
              </a:prstGeom>
              <a:blipFill>
                <a:blip r:embed="rId7"/>
                <a:stretch>
                  <a:fillRect l="-882" t="-780" r="-662" b="-11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7D11525-6DFC-FA98-65FD-2C581536CC82}"/>
              </a:ext>
            </a:extLst>
          </p:cNvPr>
          <p:cNvCxnSpPr>
            <a:cxnSpLocks/>
          </p:cNvCxnSpPr>
          <p:nvPr/>
        </p:nvCxnSpPr>
        <p:spPr>
          <a:xfrm flipV="1">
            <a:off x="9284854" y="2269060"/>
            <a:ext cx="286327" cy="2607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4D7BCEC-7B09-A8CF-94DF-894D10E9F8FB}"/>
              </a:ext>
            </a:extLst>
          </p:cNvPr>
          <p:cNvCxnSpPr>
            <a:cxnSpLocks/>
          </p:cNvCxnSpPr>
          <p:nvPr/>
        </p:nvCxnSpPr>
        <p:spPr>
          <a:xfrm flipV="1">
            <a:off x="9245561" y="1940100"/>
            <a:ext cx="286327" cy="2607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5A01013-27B0-6C4C-0878-3E2B18CB0BE2}"/>
              </a:ext>
            </a:extLst>
          </p:cNvPr>
          <p:cNvCxnSpPr>
            <a:cxnSpLocks/>
          </p:cNvCxnSpPr>
          <p:nvPr/>
        </p:nvCxnSpPr>
        <p:spPr>
          <a:xfrm flipV="1">
            <a:off x="9692420" y="2309699"/>
            <a:ext cx="143163" cy="220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8A39B77-E319-B897-3CD3-40E148217F63}"/>
              </a:ext>
            </a:extLst>
          </p:cNvPr>
          <p:cNvCxnSpPr>
            <a:cxnSpLocks/>
          </p:cNvCxnSpPr>
          <p:nvPr/>
        </p:nvCxnSpPr>
        <p:spPr>
          <a:xfrm flipV="1">
            <a:off x="9620839" y="1970245"/>
            <a:ext cx="143163" cy="220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2196BDB1-2A15-2612-C419-44E1FC2D8A25}"/>
              </a:ext>
            </a:extLst>
          </p:cNvPr>
          <p:cNvSpPr/>
          <p:nvPr/>
        </p:nvSpPr>
        <p:spPr>
          <a:xfrm>
            <a:off x="7084291" y="3571193"/>
            <a:ext cx="3528291" cy="80114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35B78B7-C3B3-4570-D1A6-818E6D7B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BCEDEC-E6B5-0508-F7A6-8A7A652E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11</a:t>
            </a:fld>
            <a:endParaRPr lang="es-ES"/>
          </a:p>
        </p:txBody>
      </p:sp>
      <p:pic>
        <p:nvPicPr>
          <p:cNvPr id="13" name="Picture 12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C4ACA655-EE79-7D47-8DB5-DA754A1898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25" t="12772" r="31019" b="30655"/>
          <a:stretch/>
        </p:blipFill>
        <p:spPr>
          <a:xfrm>
            <a:off x="10808746" y="3829030"/>
            <a:ext cx="987850" cy="6836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B9C813-3346-DE6F-D4C7-EC0661B3A8C9}"/>
              </a:ext>
            </a:extLst>
          </p:cNvPr>
          <p:cNvSpPr txBox="1"/>
          <p:nvPr/>
        </p:nvSpPr>
        <p:spPr>
          <a:xfrm>
            <a:off x="3141722" y="2708363"/>
            <a:ext cx="227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Empirical Method</a:t>
            </a:r>
          </a:p>
          <a:p>
            <a:r>
              <a:rPr lang="en-GB" dirty="0"/>
              <a:t>(real)</a:t>
            </a:r>
          </a:p>
        </p:txBody>
      </p:sp>
    </p:spTree>
    <p:extLst>
      <p:ext uri="{BB962C8B-B14F-4D97-AF65-F5344CB8AC3E}">
        <p14:creationId xmlns:p14="http://schemas.microsoft.com/office/powerpoint/2010/main" val="32274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1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1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1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1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100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100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20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100"/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6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/>
              <p:nvPr/>
            </p:nvSpPr>
            <p:spPr>
              <a:xfrm>
                <a:off x="565214" y="1318997"/>
                <a:ext cx="3161222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u="sng" dirty="0"/>
                  <a:t>Linear FWSF TWC:</a:t>
                </a:r>
              </a:p>
              <a:p>
                <a:endParaRPr lang="en-GB" b="1" i="1" u="sng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𝑜𝑑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𝐶𝑇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</a:rPr>
                        <m:t>∗(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GB" i="1" dirty="0"/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With:</a:t>
                </a:r>
                <a:r>
                  <a:rPr lang="en-GB" i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𝐹𝑊𝑆𝐹</m:t>
                      </m:r>
                    </m:oMath>
                  </m:oMathPara>
                </a14:m>
                <a:endParaRPr lang="en-GB" i="1" dirty="0"/>
              </a:p>
              <a:p>
                <a:pPr>
                  <a:lnSpc>
                    <a:spcPct val="150000"/>
                  </a:lnSpc>
                </a:pPr>
                <a:endParaRPr lang="en-GB" i="1" dirty="0"/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Simplifying: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𝑚𝑜𝑑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𝐹𝑊𝑆𝐹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GB" i="1" dirty="0"/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With</a:t>
                </a:r>
                <a:r>
                  <a:rPr lang="en-GB" i="1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𝐶𝑇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𝐹𝑊𝑆𝐹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GB" i="1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4" y="1318997"/>
                <a:ext cx="3161222" cy="4524315"/>
              </a:xfrm>
              <a:prstGeom prst="rect">
                <a:avLst/>
              </a:prstGeom>
              <a:blipFill>
                <a:blip r:embed="rId2"/>
                <a:stretch>
                  <a:fillRect l="-1737" t="-6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Linear FWSF TWC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01C647-1B3D-35E2-47F3-26FE87C0E6F3}"/>
                  </a:ext>
                </a:extLst>
              </p:cNvPr>
              <p:cNvSpPr txBox="1"/>
              <p:nvPr/>
            </p:nvSpPr>
            <p:spPr>
              <a:xfrm>
                <a:off x="8791334" y="1731700"/>
                <a:ext cx="3122585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We introduce two </a:t>
                </a:r>
                <a:r>
                  <a:rPr lang="en-GB" b="1" dirty="0"/>
                  <a:t>balancing functions</a:t>
                </a:r>
                <a:r>
                  <a:rPr lang="en-GB" dirty="0"/>
                  <a:t> dependent on the feature that will time-walk correct our data: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α(t) </a:t>
                </a:r>
                <a:r>
                  <a:rPr lang="en-GB" dirty="0">
                    <a:ea typeface="Cambria Math" panose="02040503050406030204" pitchFamily="18" charset="0"/>
                  </a:rPr>
                  <a:t>and</a:t>
                </a: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β</a:t>
                </a:r>
                <a:r>
                  <a:rPr lang="es-E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(t)</a:t>
                </a:r>
              </a:p>
              <a:p>
                <a:pPr algn="ctr">
                  <a:lnSpc>
                    <a:spcPct val="200000"/>
                  </a:lnSpc>
                </a:pPr>
                <a:endParaRPr lang="es-E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In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this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way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overall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twc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function can be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seen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as:</a:t>
                </a:r>
              </a:p>
              <a:p>
                <a:pPr algn="ctr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𝑡𝑤𝑐</m:t>
                          </m:r>
                        </m:sub>
                      </m:sSub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𝑚𝑜𝑑</m:t>
                          </m:r>
                        </m:sub>
                      </m:sSub>
                    </m:oMath>
                  </m:oMathPara>
                </a14:m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01C647-1B3D-35E2-47F3-26FE87C0E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334" y="1731700"/>
                <a:ext cx="3122585" cy="3416320"/>
              </a:xfrm>
              <a:prstGeom prst="rect">
                <a:avLst/>
              </a:prstGeom>
              <a:blipFill>
                <a:blip r:embed="rId5"/>
                <a:stretch>
                  <a:fillRect t="-8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rrow: Down 39">
            <a:extLst>
              <a:ext uri="{FF2B5EF4-FFF2-40B4-BE49-F238E27FC236}">
                <a16:creationId xmlns:a16="http://schemas.microsoft.com/office/drawing/2014/main" id="{434AFA5B-6A97-5215-CA06-A5C707F8B4AF}"/>
              </a:ext>
            </a:extLst>
          </p:cNvPr>
          <p:cNvSpPr/>
          <p:nvPr/>
        </p:nvSpPr>
        <p:spPr>
          <a:xfrm>
            <a:off x="1811045" y="3204839"/>
            <a:ext cx="639192" cy="2241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7E5946-2218-198D-0464-136B51D9E701}"/>
              </a:ext>
            </a:extLst>
          </p:cNvPr>
          <p:cNvSpPr/>
          <p:nvPr/>
        </p:nvSpPr>
        <p:spPr>
          <a:xfrm>
            <a:off x="565214" y="3613212"/>
            <a:ext cx="2719524" cy="1624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E6B6AF-C9B9-CB02-ABAF-A0123CA6553F}"/>
              </a:ext>
            </a:extLst>
          </p:cNvPr>
          <p:cNvGrpSpPr/>
          <p:nvPr/>
        </p:nvGrpSpPr>
        <p:grpSpPr>
          <a:xfrm>
            <a:off x="3665345" y="986055"/>
            <a:ext cx="4986293" cy="5029340"/>
            <a:chOff x="3665345" y="986055"/>
            <a:chExt cx="4986293" cy="5029340"/>
          </a:xfrm>
        </p:grpSpPr>
        <p:pic>
          <p:nvPicPr>
            <p:cNvPr id="9" name="Picture 8" descr="A graph of a function&#10;&#10;Description automatically generated">
              <a:extLst>
                <a:ext uri="{FF2B5EF4-FFF2-40B4-BE49-F238E27FC236}">
                  <a16:creationId xmlns:a16="http://schemas.microsoft.com/office/drawing/2014/main" id="{FCC2C17B-5AA1-F2ED-6189-C3A245E29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5345" y="986055"/>
              <a:ext cx="4986293" cy="502934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B17713-8305-9DA2-E082-C686EFBB56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043" y="2578054"/>
              <a:ext cx="4425512" cy="186431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8A9D73-8ADA-BB35-793E-60BF3BAA3B4A}"/>
                </a:ext>
              </a:extLst>
            </p:cNvPr>
            <p:cNvSpPr txBox="1"/>
            <p:nvPr/>
          </p:nvSpPr>
          <p:spPr>
            <a:xfrm>
              <a:off x="7723383" y="3042616"/>
              <a:ext cx="57419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y</a:t>
              </a:r>
              <a:r>
                <a:rPr lang="en-GB" baseline="-25000" dirty="0" err="1"/>
                <a:t>mod</a:t>
              </a:r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8EF4B3-9FDD-0965-F591-72D2D6AE6427}"/>
                </a:ext>
              </a:extLst>
            </p:cNvPr>
            <p:cNvSpPr txBox="1"/>
            <p:nvPr/>
          </p:nvSpPr>
          <p:spPr>
            <a:xfrm>
              <a:off x="7210924" y="1713154"/>
              <a:ext cx="288862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E8BA531-1BA2-12DE-F5D7-F408EA8298DC}"/>
              </a:ext>
            </a:extLst>
          </p:cNvPr>
          <p:cNvSpPr txBox="1"/>
          <p:nvPr/>
        </p:nvSpPr>
        <p:spPr>
          <a:xfrm>
            <a:off x="5846985" y="4119199"/>
            <a:ext cx="245059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Not all events suffer from a time-walk effect!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5297D-14F9-1D44-24A4-51A877F2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56E07-5C30-CB20-9B7F-CBBF9FA6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12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829610-D3C7-5807-90A0-C7776547689B}"/>
              </a:ext>
            </a:extLst>
          </p:cNvPr>
          <p:cNvSpPr/>
          <p:nvPr/>
        </p:nvSpPr>
        <p:spPr>
          <a:xfrm>
            <a:off x="8651638" y="4623275"/>
            <a:ext cx="3262281" cy="5247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9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/>
              <p:nvPr/>
            </p:nvSpPr>
            <p:spPr>
              <a:xfrm>
                <a:off x="565214" y="1318997"/>
                <a:ext cx="3161222" cy="1590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u="sng" dirty="0"/>
                  <a:t>Balancing Functions: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GB" dirty="0"/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4" y="1318997"/>
                <a:ext cx="3161222" cy="1590820"/>
              </a:xfrm>
              <a:prstGeom prst="rect">
                <a:avLst/>
              </a:prstGeom>
              <a:blipFill>
                <a:blip r:embed="rId2"/>
                <a:stretch>
                  <a:fillRect l="-1737" t="-19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Balancing Functions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C7DC3F-3EA2-5203-AB4C-48C4338A60CB}"/>
                  </a:ext>
                </a:extLst>
              </p:cNvPr>
              <p:cNvSpPr txBox="1"/>
              <p:nvPr/>
            </p:nvSpPr>
            <p:spPr>
              <a:xfrm>
                <a:off x="3384483" y="1636151"/>
                <a:ext cx="1784738" cy="98680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/>
                  <a:t>Gaussian Exponential Argument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s-E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C7DC3F-3EA2-5203-AB4C-48C4338A6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483" y="1636151"/>
                <a:ext cx="1784738" cy="986809"/>
              </a:xfrm>
              <a:prstGeom prst="rect">
                <a:avLst/>
              </a:prstGeom>
              <a:blipFill>
                <a:blip r:embed="rId5"/>
                <a:stretch>
                  <a:fillRect r="-135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77D02F98-623C-C8BF-70DD-02F51DE8E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35" y="2760890"/>
            <a:ext cx="5495493" cy="3553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C0F6A-E147-B201-C7B4-296228AB4491}"/>
              </a:ext>
            </a:extLst>
          </p:cNvPr>
          <p:cNvSpPr txBox="1"/>
          <p:nvPr/>
        </p:nvSpPr>
        <p:spPr>
          <a:xfrm>
            <a:off x="6385873" y="4729378"/>
            <a:ext cx="433137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Where:</a:t>
            </a:r>
          </a:p>
          <a:p>
            <a:pPr marL="285750" indent="-285750">
              <a:buFontTx/>
              <a:buChar char="-"/>
            </a:pPr>
            <a:r>
              <a:rPr lang="en-GB" b="1" i="1" dirty="0"/>
              <a:t>t</a:t>
            </a:r>
            <a:r>
              <a:rPr lang="en-GB" dirty="0"/>
              <a:t>: DRT values.</a:t>
            </a:r>
          </a:p>
          <a:p>
            <a:pPr marL="285750" indent="-285750">
              <a:buFontTx/>
              <a:buChar char="-"/>
            </a:pPr>
            <a:r>
              <a:rPr lang="el-GR" b="1" i="1" dirty="0"/>
              <a:t>μ</a:t>
            </a:r>
            <a:r>
              <a:rPr lang="es-ES" b="1" i="1" baseline="-25000" dirty="0"/>
              <a:t>t</a:t>
            </a:r>
            <a:r>
              <a:rPr lang="es-ES" b="1" i="1" dirty="0"/>
              <a:t>: </a:t>
            </a:r>
            <a:r>
              <a:rPr lang="es-ES" dirty="0"/>
              <a:t>DRT </a:t>
            </a:r>
            <a:r>
              <a:rPr lang="es-ES" dirty="0" err="1"/>
              <a:t>distribution</a:t>
            </a:r>
            <a:r>
              <a:rPr lang="es-ES" dirty="0"/>
              <a:t> mean.</a:t>
            </a:r>
            <a:endParaRPr lang="es-ES" b="1" i="1" dirty="0"/>
          </a:p>
          <a:p>
            <a:pPr marL="285750" indent="-285750">
              <a:buFontTx/>
              <a:buChar char="-"/>
            </a:pPr>
            <a:r>
              <a:rPr lang="el-GR" b="1" i="1" dirty="0"/>
              <a:t>σ</a:t>
            </a:r>
            <a:r>
              <a:rPr lang="es-ES" b="1" i="1" baseline="-25000" dirty="0"/>
              <a:t>t</a:t>
            </a:r>
            <a:r>
              <a:rPr lang="es-ES" dirty="0"/>
              <a:t>: DRT </a:t>
            </a:r>
            <a:r>
              <a:rPr lang="es-ES" dirty="0" err="1"/>
              <a:t>distribution</a:t>
            </a:r>
            <a:r>
              <a:rPr lang="es-ES" dirty="0"/>
              <a:t> standard </a:t>
            </a:r>
            <a:r>
              <a:rPr lang="es-ES" dirty="0" err="1"/>
              <a:t>deviation</a:t>
            </a:r>
            <a:r>
              <a:rPr lang="es-ES" dirty="0"/>
              <a:t>.</a:t>
            </a:r>
            <a:endParaRPr lang="es-ES" b="1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7D28FE-D951-CF89-0BDA-C83EE97AF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561" y="1015569"/>
            <a:ext cx="2229005" cy="3146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758B5-C681-D721-2B36-C5AC6D939A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20"/>
          <a:stretch/>
        </p:blipFill>
        <p:spPr>
          <a:xfrm>
            <a:off x="9325357" y="1648081"/>
            <a:ext cx="2792485" cy="184151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FEE1573-1807-A987-C6C6-262A5C111898}"/>
              </a:ext>
            </a:extLst>
          </p:cNvPr>
          <p:cNvSpPr/>
          <p:nvPr/>
        </p:nvSpPr>
        <p:spPr>
          <a:xfrm>
            <a:off x="8731797" y="2442840"/>
            <a:ext cx="252000" cy="25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-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21A710F5-563D-740A-8B75-A3DD243D3839}"/>
              </a:ext>
            </a:extLst>
          </p:cNvPr>
          <p:cNvCxnSpPr>
            <a:cxnSpLocks/>
            <a:endCxn id="16" idx="0"/>
          </p:cNvCxnSpPr>
          <p:nvPr/>
        </p:nvCxnSpPr>
        <p:spPr>
          <a:xfrm rot="16200000" flipH="1">
            <a:off x="7948046" y="1533088"/>
            <a:ext cx="1427271" cy="39223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D965B64-1D73-3511-8D3F-211BEA265E6D}"/>
              </a:ext>
            </a:extLst>
          </p:cNvPr>
          <p:cNvCxnSpPr>
            <a:cxnSpLocks/>
            <a:endCxn id="16" idx="4"/>
          </p:cNvCxnSpPr>
          <p:nvPr/>
        </p:nvCxnSpPr>
        <p:spPr>
          <a:xfrm rot="5400000" flipH="1" flipV="1">
            <a:off x="7928102" y="3232305"/>
            <a:ext cx="1467159" cy="3922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938D14-0DB5-27F2-31F8-DD0535D2998B}"/>
              </a:ext>
            </a:extLst>
          </p:cNvPr>
          <p:cNvCxnSpPr>
            <a:cxnSpLocks/>
            <a:stCxn id="16" idx="6"/>
            <a:endCxn id="11" idx="1"/>
          </p:cNvCxnSpPr>
          <p:nvPr/>
        </p:nvCxnSpPr>
        <p:spPr>
          <a:xfrm>
            <a:off x="8983797" y="2568840"/>
            <a:ext cx="341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F1DD188-A519-3941-8731-1AC4636E689A}"/>
              </a:ext>
            </a:extLst>
          </p:cNvPr>
          <p:cNvSpPr txBox="1"/>
          <p:nvPr/>
        </p:nvSpPr>
        <p:spPr>
          <a:xfrm>
            <a:off x="9869442" y="1266819"/>
            <a:ext cx="17043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DRT distribution</a:t>
            </a:r>
          </a:p>
        </p:txBody>
      </p:sp>
      <p:sp>
        <p:nvSpPr>
          <p:cNvPr id="53" name="Double Brace 52">
            <a:extLst>
              <a:ext uri="{FF2B5EF4-FFF2-40B4-BE49-F238E27FC236}">
                <a16:creationId xmlns:a16="http://schemas.microsoft.com/office/drawing/2014/main" id="{97876046-2DF8-BAE5-1DDD-138C9E59D8C0}"/>
              </a:ext>
            </a:extLst>
          </p:cNvPr>
          <p:cNvSpPr/>
          <p:nvPr/>
        </p:nvSpPr>
        <p:spPr>
          <a:xfrm>
            <a:off x="9993349" y="3670689"/>
            <a:ext cx="1447800" cy="77152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DRT</a:t>
            </a:r>
            <a:br>
              <a:rPr lang="en-GB" dirty="0"/>
            </a:br>
            <a:r>
              <a:rPr lang="en-GB" dirty="0"/>
              <a:t>Differential Rise Time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5732CA-DE2C-C841-77E8-33A975C6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6535791-4004-185B-850C-AD071632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09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/>
              <p:nvPr/>
            </p:nvSpPr>
            <p:spPr>
              <a:xfrm>
                <a:off x="565213" y="1318997"/>
                <a:ext cx="48545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u="sng" dirty="0"/>
                  <a:t>Linear FWSF TWC behavior:</a:t>
                </a:r>
                <a:endParaRPr lang="en-GB" dirty="0"/>
              </a:p>
              <a:p>
                <a:pPr>
                  <a:lnSpc>
                    <a:spcPct val="150000"/>
                  </a:lnSpc>
                </a:pPr>
                <a:endParaRPr lang="es-ES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𝑡𝑤𝑐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𝑚𝑜𝑑</m:t>
                          </m:r>
                        </m:sub>
                      </m:sSub>
                    </m:oMath>
                  </m:oMathPara>
                </a14:m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3" y="1318997"/>
                <a:ext cx="4854512" cy="1200329"/>
              </a:xfrm>
              <a:prstGeom prst="rect">
                <a:avLst/>
              </a:prstGeom>
              <a:blipFill>
                <a:blip r:embed="rId2"/>
                <a:stretch>
                  <a:fillRect l="-1131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Linear FWSF TWC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77D02F98-623C-C8BF-70DD-02F51DE8E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35" y="3948152"/>
            <a:ext cx="3659251" cy="2365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758B5-C681-D721-2B36-C5AC6D939A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20"/>
          <a:stretch/>
        </p:blipFill>
        <p:spPr>
          <a:xfrm>
            <a:off x="4454992" y="5030012"/>
            <a:ext cx="2019714" cy="133191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F1DD188-A519-3941-8731-1AC4636E689A}"/>
              </a:ext>
            </a:extLst>
          </p:cNvPr>
          <p:cNvSpPr txBox="1"/>
          <p:nvPr/>
        </p:nvSpPr>
        <p:spPr>
          <a:xfrm>
            <a:off x="4612692" y="4658531"/>
            <a:ext cx="17043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DRT distribution</a:t>
            </a:r>
          </a:p>
        </p:txBody>
      </p:sp>
      <p:sp>
        <p:nvSpPr>
          <p:cNvPr id="53" name="Double Brace 52">
            <a:extLst>
              <a:ext uri="{FF2B5EF4-FFF2-40B4-BE49-F238E27FC236}">
                <a16:creationId xmlns:a16="http://schemas.microsoft.com/office/drawing/2014/main" id="{97876046-2DF8-BAE5-1DDD-138C9E59D8C0}"/>
              </a:ext>
            </a:extLst>
          </p:cNvPr>
          <p:cNvSpPr/>
          <p:nvPr/>
        </p:nvSpPr>
        <p:spPr>
          <a:xfrm>
            <a:off x="614796" y="3055674"/>
            <a:ext cx="1447800" cy="77152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DRT</a:t>
            </a:r>
            <a:br>
              <a:rPr lang="en-GB" dirty="0"/>
            </a:br>
            <a:r>
              <a:rPr lang="en-GB" dirty="0"/>
              <a:t>Differential Rise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5850A7-F546-2061-DB96-7CE47BD58F8D}"/>
                  </a:ext>
                </a:extLst>
              </p:cNvPr>
              <p:cNvSpPr txBox="1"/>
              <p:nvPr/>
            </p:nvSpPr>
            <p:spPr>
              <a:xfrm>
                <a:off x="4591050" y="1730539"/>
                <a:ext cx="320278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𝐹𝑊𝑆𝐹</m:t>
                      </m:r>
                      <m:r>
                        <a:rPr lang="es-ES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𝐶𝑇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</a:rPr>
                        <m:t>∗(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𝐹𝑊𝑆𝐹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5850A7-F546-2061-DB96-7CE47BD58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050" y="1730539"/>
                <a:ext cx="3202781" cy="369332"/>
              </a:xfrm>
              <a:prstGeom prst="rect">
                <a:avLst/>
              </a:prstGeom>
              <a:blipFill>
                <a:blip r:embed="rId7"/>
                <a:stretch>
                  <a:fillRect r="-379" b="-112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3BEA2EF5-D426-3473-780F-8BE9AEFEE15B}"/>
              </a:ext>
            </a:extLst>
          </p:cNvPr>
          <p:cNvSpPr/>
          <p:nvPr/>
        </p:nvSpPr>
        <p:spPr>
          <a:xfrm rot="5400000" flipH="1">
            <a:off x="4195762" y="1809574"/>
            <a:ext cx="376238" cy="414337"/>
          </a:xfrm>
          <a:prstGeom prst="bentUpArrow">
            <a:avLst>
              <a:gd name="adj1" fmla="val 1740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E92FA7AF-E692-F18D-3306-A51922CFB191}"/>
              </a:ext>
            </a:extLst>
          </p:cNvPr>
          <p:cNvSpPr/>
          <p:nvPr/>
        </p:nvSpPr>
        <p:spPr>
          <a:xfrm rot="5400000" flipH="1">
            <a:off x="3616105" y="1131832"/>
            <a:ext cx="839958" cy="1109932"/>
          </a:xfrm>
          <a:prstGeom prst="bentUpArrow">
            <a:avLst>
              <a:gd name="adj1" fmla="val 7990"/>
              <a:gd name="adj2" fmla="val 11959"/>
              <a:gd name="adj3" fmla="val 113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183CE3-96AD-D2BC-D3E1-F0FCCA8D8EE0}"/>
                  </a:ext>
                </a:extLst>
              </p:cNvPr>
              <p:cNvSpPr txBox="1"/>
              <p:nvPr/>
            </p:nvSpPr>
            <p:spPr>
              <a:xfrm>
                <a:off x="4591049" y="983747"/>
                <a:ext cx="1504951" cy="5677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183CE3-96AD-D2BC-D3E1-F0FCCA8D8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049" y="983747"/>
                <a:ext cx="1504951" cy="5677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Bent-Up 23">
            <a:extLst>
              <a:ext uri="{FF2B5EF4-FFF2-40B4-BE49-F238E27FC236}">
                <a16:creationId xmlns:a16="http://schemas.microsoft.com/office/drawing/2014/main" id="{2C607326-2C2C-26B9-2566-F9ADFF56B9B1}"/>
              </a:ext>
            </a:extLst>
          </p:cNvPr>
          <p:cNvSpPr/>
          <p:nvPr/>
        </p:nvSpPr>
        <p:spPr>
          <a:xfrm rot="5400000">
            <a:off x="2982105" y="2486352"/>
            <a:ext cx="358291" cy="414337"/>
          </a:xfrm>
          <a:prstGeom prst="bentUpArrow">
            <a:avLst>
              <a:gd name="adj1" fmla="val 1740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Bent-Up 24">
            <a:extLst>
              <a:ext uri="{FF2B5EF4-FFF2-40B4-BE49-F238E27FC236}">
                <a16:creationId xmlns:a16="http://schemas.microsoft.com/office/drawing/2014/main" id="{06198037-AC3F-B587-52F7-59891E4E5FD1}"/>
              </a:ext>
            </a:extLst>
          </p:cNvPr>
          <p:cNvSpPr/>
          <p:nvPr/>
        </p:nvSpPr>
        <p:spPr>
          <a:xfrm rot="5400000">
            <a:off x="2418567" y="2479149"/>
            <a:ext cx="968787" cy="930916"/>
          </a:xfrm>
          <a:prstGeom prst="bentUpArrow">
            <a:avLst>
              <a:gd name="adj1" fmla="val 7990"/>
              <a:gd name="adj2" fmla="val 11959"/>
              <a:gd name="adj3" fmla="val 113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6AEA4B-38B0-69BC-92CF-5CC6C158E4AE}"/>
                  </a:ext>
                </a:extLst>
              </p:cNvPr>
              <p:cNvSpPr txBox="1"/>
              <p:nvPr/>
            </p:nvSpPr>
            <p:spPr>
              <a:xfrm>
                <a:off x="3368419" y="3038477"/>
                <a:ext cx="1098806" cy="5677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6AEA4B-38B0-69BC-92CF-5CC6C158E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419" y="3038477"/>
                <a:ext cx="1098806" cy="5677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FF4B62-7273-B7AC-9EA8-6D8DC274723B}"/>
                  </a:ext>
                </a:extLst>
              </p:cNvPr>
              <p:cNvSpPr txBox="1"/>
              <p:nvPr/>
            </p:nvSpPr>
            <p:spPr>
              <a:xfrm>
                <a:off x="3368419" y="2609666"/>
                <a:ext cx="28657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FF4B62-7273-B7AC-9EA8-6D8DC2747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419" y="2609666"/>
                <a:ext cx="2865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4766C07C-6FBD-496D-5611-CA827D03FC59}"/>
              </a:ext>
            </a:extLst>
          </p:cNvPr>
          <p:cNvSpPr txBox="1"/>
          <p:nvPr/>
        </p:nvSpPr>
        <p:spPr>
          <a:xfrm>
            <a:off x="7929562" y="884883"/>
            <a:ext cx="415766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Where:</a:t>
            </a:r>
          </a:p>
          <a:p>
            <a:pPr marL="285750" indent="-285750">
              <a:buFontTx/>
              <a:buChar char="-"/>
            </a:pPr>
            <a:r>
              <a:rPr lang="en-GB" b="1" i="1" dirty="0"/>
              <a:t>x</a:t>
            </a:r>
            <a:r>
              <a:rPr lang="en-GB" dirty="0"/>
              <a:t>: CT values.</a:t>
            </a:r>
          </a:p>
          <a:p>
            <a:pPr marL="285750" indent="-285750">
              <a:buFontTx/>
              <a:buChar char="-"/>
            </a:pPr>
            <a:r>
              <a:rPr lang="el-GR" b="1" i="1" dirty="0"/>
              <a:t>μ</a:t>
            </a:r>
            <a:r>
              <a:rPr lang="es-ES" b="1" i="1" baseline="-25000" dirty="0"/>
              <a:t>CT</a:t>
            </a:r>
            <a:r>
              <a:rPr lang="es-ES" b="1" i="1" dirty="0"/>
              <a:t>: </a:t>
            </a:r>
            <a:r>
              <a:rPr lang="es-ES" dirty="0"/>
              <a:t>CT </a:t>
            </a:r>
            <a:r>
              <a:rPr lang="es-ES" dirty="0" err="1"/>
              <a:t>distribution</a:t>
            </a:r>
            <a:r>
              <a:rPr lang="es-ES" dirty="0"/>
              <a:t> mean.</a:t>
            </a:r>
            <a:endParaRPr lang="es-ES" b="1" i="1" dirty="0"/>
          </a:p>
          <a:p>
            <a:pPr marL="285750" indent="-285750">
              <a:buFontTx/>
              <a:buChar char="-"/>
            </a:pPr>
            <a:r>
              <a:rPr lang="en-GB" b="1" i="1" dirty="0"/>
              <a:t>t</a:t>
            </a:r>
            <a:r>
              <a:rPr lang="en-GB" dirty="0"/>
              <a:t>: DRT values.</a:t>
            </a:r>
          </a:p>
          <a:p>
            <a:pPr marL="285750" indent="-285750">
              <a:buFontTx/>
              <a:buChar char="-"/>
            </a:pPr>
            <a:r>
              <a:rPr lang="el-GR" b="1" i="1" dirty="0"/>
              <a:t>μ</a:t>
            </a:r>
            <a:r>
              <a:rPr lang="es-ES" b="1" i="1" baseline="-25000" dirty="0"/>
              <a:t>t</a:t>
            </a:r>
            <a:r>
              <a:rPr lang="es-ES" b="1" i="1" dirty="0"/>
              <a:t>: </a:t>
            </a:r>
            <a:r>
              <a:rPr lang="es-ES" dirty="0"/>
              <a:t>DRT </a:t>
            </a:r>
            <a:r>
              <a:rPr lang="es-ES" dirty="0" err="1"/>
              <a:t>distribution</a:t>
            </a:r>
            <a:r>
              <a:rPr lang="es-ES" dirty="0"/>
              <a:t> mean.</a:t>
            </a:r>
            <a:endParaRPr lang="es-ES" b="1" i="1" dirty="0"/>
          </a:p>
          <a:p>
            <a:pPr marL="285750" indent="-285750">
              <a:buFontTx/>
              <a:buChar char="-"/>
            </a:pPr>
            <a:r>
              <a:rPr lang="el-GR" b="1" i="1" dirty="0"/>
              <a:t>σ</a:t>
            </a:r>
            <a:r>
              <a:rPr lang="es-ES" b="1" i="1" baseline="-25000" dirty="0"/>
              <a:t>t</a:t>
            </a:r>
            <a:r>
              <a:rPr lang="es-ES" dirty="0"/>
              <a:t>: DRT </a:t>
            </a:r>
            <a:r>
              <a:rPr lang="es-ES" dirty="0" err="1"/>
              <a:t>distribution</a:t>
            </a:r>
            <a:r>
              <a:rPr lang="es-ES" dirty="0"/>
              <a:t> standard </a:t>
            </a:r>
            <a:r>
              <a:rPr lang="es-ES" dirty="0" err="1"/>
              <a:t>deviation</a:t>
            </a:r>
            <a:r>
              <a:rPr lang="es-ES" dirty="0"/>
              <a:t>.</a:t>
            </a:r>
            <a:endParaRPr lang="es-ES" b="1" i="1" dirty="0"/>
          </a:p>
        </p:txBody>
      </p:sp>
      <p:pic>
        <p:nvPicPr>
          <p:cNvPr id="40" name="Picture 39" descr="A graph of a line with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328DBDAA-99B4-E712-36EA-C791C2B37D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63" t="11662" r="12868" b="5554"/>
          <a:stretch/>
        </p:blipFill>
        <p:spPr>
          <a:xfrm>
            <a:off x="8019114" y="3458635"/>
            <a:ext cx="3771092" cy="2942574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DF12B65A-8F4D-A0B0-4909-91FD3D1F5976}"/>
              </a:ext>
            </a:extLst>
          </p:cNvPr>
          <p:cNvSpPr/>
          <p:nvPr/>
        </p:nvSpPr>
        <p:spPr>
          <a:xfrm rot="2247693">
            <a:off x="7487471" y="2858412"/>
            <a:ext cx="565573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48B0B31F-D2D8-6BD0-33DF-6B3D0EE322EE}"/>
              </a:ext>
            </a:extLst>
          </p:cNvPr>
          <p:cNvSpPr/>
          <p:nvPr/>
        </p:nvSpPr>
        <p:spPr>
          <a:xfrm rot="1042826">
            <a:off x="7137435" y="4444757"/>
            <a:ext cx="565573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227349F-3E00-4909-45F3-F7B0C9DC5E28}"/>
              </a:ext>
            </a:extLst>
          </p:cNvPr>
          <p:cNvSpPr/>
          <p:nvPr/>
        </p:nvSpPr>
        <p:spPr>
          <a:xfrm rot="1042826">
            <a:off x="7292596" y="3641504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0A0AD652-CB41-75CB-EBF6-E0D4F12306B0}"/>
              </a:ext>
            </a:extLst>
          </p:cNvPr>
          <p:cNvSpPr/>
          <p:nvPr/>
        </p:nvSpPr>
        <p:spPr>
          <a:xfrm rot="3860473">
            <a:off x="8494849" y="2831171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44E9F7D4-0987-6D77-A849-0DF92E642F57}"/>
              </a:ext>
            </a:extLst>
          </p:cNvPr>
          <p:cNvSpPr/>
          <p:nvPr/>
        </p:nvSpPr>
        <p:spPr>
          <a:xfrm rot="204283">
            <a:off x="7063953" y="5170333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7C9A9757-87B4-FAA7-F19A-BB0DD994F3A9}"/>
              </a:ext>
            </a:extLst>
          </p:cNvPr>
          <p:cNvSpPr/>
          <p:nvPr/>
        </p:nvSpPr>
        <p:spPr>
          <a:xfrm rot="21300051">
            <a:off x="6990843" y="5906866"/>
            <a:ext cx="565573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699BF848-CCB6-465B-C297-C2C90264544C}"/>
              </a:ext>
            </a:extLst>
          </p:cNvPr>
          <p:cNvSpPr/>
          <p:nvPr/>
        </p:nvSpPr>
        <p:spPr>
          <a:xfrm rot="4830244">
            <a:off x="9462761" y="2824420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B6A4CC59-61F3-C7DD-0A79-ABF06FF537B5}"/>
              </a:ext>
            </a:extLst>
          </p:cNvPr>
          <p:cNvSpPr/>
          <p:nvPr/>
        </p:nvSpPr>
        <p:spPr>
          <a:xfrm rot="5400000">
            <a:off x="10356558" y="2858412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751F6686-5A99-6CFC-3686-CFBC522CC1E5}"/>
              </a:ext>
            </a:extLst>
          </p:cNvPr>
          <p:cNvSpPr/>
          <p:nvPr/>
        </p:nvSpPr>
        <p:spPr>
          <a:xfrm rot="6148871">
            <a:off x="11153943" y="2849700"/>
            <a:ext cx="509059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04ED-0BC9-1F21-1CBF-A9133854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A5695-6535-FE09-1712-33887AE7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14</a:t>
            </a:fld>
            <a:endParaRPr lang="es-E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A31E8D-AF27-87D0-E9A5-42145C7C5900}"/>
              </a:ext>
            </a:extLst>
          </p:cNvPr>
          <p:cNvGrpSpPr/>
          <p:nvPr/>
        </p:nvGrpSpPr>
        <p:grpSpPr>
          <a:xfrm>
            <a:off x="4618872" y="2377125"/>
            <a:ext cx="2367985" cy="2109471"/>
            <a:chOff x="3665345" y="986055"/>
            <a:chExt cx="4986293" cy="5029340"/>
          </a:xfrm>
        </p:grpSpPr>
        <p:pic>
          <p:nvPicPr>
            <p:cNvPr id="12" name="Picture 11" descr="A graph of a function&#10;&#10;Description automatically generated">
              <a:extLst>
                <a:ext uri="{FF2B5EF4-FFF2-40B4-BE49-F238E27FC236}">
                  <a16:creationId xmlns:a16="http://schemas.microsoft.com/office/drawing/2014/main" id="{0F8D48CF-D01F-2856-00B9-5F4523F70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65345" y="986055"/>
              <a:ext cx="4986293" cy="502934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99876B-C3C9-36C3-90BC-F16537C77A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043" y="2578054"/>
              <a:ext cx="4425512" cy="186431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B21242-D79D-6565-E5E2-2BB811914CFF}"/>
                </a:ext>
              </a:extLst>
            </p:cNvPr>
            <p:cNvSpPr txBox="1"/>
            <p:nvPr/>
          </p:nvSpPr>
          <p:spPr>
            <a:xfrm>
              <a:off x="7145741" y="3185038"/>
              <a:ext cx="1247579" cy="8805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y</a:t>
              </a:r>
              <a:r>
                <a:rPr lang="en-GB" baseline="-25000" dirty="0" err="1"/>
                <a:t>mod</a:t>
              </a:r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945D67-E18E-2E57-FE86-56631FF30981}"/>
                </a:ext>
              </a:extLst>
            </p:cNvPr>
            <p:cNvSpPr txBox="1"/>
            <p:nvPr/>
          </p:nvSpPr>
          <p:spPr>
            <a:xfrm>
              <a:off x="6474970" y="1701724"/>
              <a:ext cx="601558" cy="88055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9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14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/>
              <p:nvPr/>
            </p:nvSpPr>
            <p:spPr>
              <a:xfrm>
                <a:off x="565213" y="1318997"/>
                <a:ext cx="48545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u="sng" dirty="0"/>
                  <a:t>From Linear To Hyperbolic:</a:t>
                </a:r>
                <a:endParaRPr lang="en-GB" dirty="0"/>
              </a:p>
              <a:p>
                <a:pPr>
                  <a:lnSpc>
                    <a:spcPct val="150000"/>
                  </a:lnSpc>
                </a:pPr>
                <a:endParaRPr lang="es-ES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𝑡𝑤𝑐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𝑚𝑜𝑑</m:t>
                          </m:r>
                        </m:sub>
                      </m:sSub>
                    </m:oMath>
                  </m:oMathPara>
                </a14:m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3" y="1318997"/>
                <a:ext cx="4854512" cy="1200329"/>
              </a:xfrm>
              <a:prstGeom prst="rect">
                <a:avLst/>
              </a:prstGeom>
              <a:blipFill>
                <a:blip r:embed="rId2"/>
                <a:stretch>
                  <a:fillRect l="-1131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From Linear To Hyperbolic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40" name="Picture 39" descr="A graph of a line with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328DBDAA-99B4-E712-36EA-C791C2B37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3" t="11135" r="12435" b="5086"/>
          <a:stretch/>
        </p:blipFill>
        <p:spPr>
          <a:xfrm>
            <a:off x="790056" y="2878911"/>
            <a:ext cx="4404825" cy="3423598"/>
          </a:xfrm>
          <a:prstGeom prst="rect">
            <a:avLst/>
          </a:prstGeom>
        </p:spPr>
      </p:pic>
      <p:pic>
        <p:nvPicPr>
          <p:cNvPr id="10" name="Picture 9" descr="A diagram of a point&#10;&#10;Description automatically generated">
            <a:extLst>
              <a:ext uri="{FF2B5EF4-FFF2-40B4-BE49-F238E27FC236}">
                <a16:creationId xmlns:a16="http://schemas.microsoft.com/office/drawing/2014/main" id="{858BC797-0741-0DE3-F4B4-AB89BA0C6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912" y="1398379"/>
            <a:ext cx="3466667" cy="225714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83305A4-ABB8-C094-733D-434E1DCE66F8}"/>
              </a:ext>
            </a:extLst>
          </p:cNvPr>
          <p:cNvSpPr/>
          <p:nvPr/>
        </p:nvSpPr>
        <p:spPr>
          <a:xfrm>
            <a:off x="6505310" y="2179325"/>
            <a:ext cx="676277" cy="1714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94C2B1-63C8-9E5F-244E-5994BF3B8F7F}"/>
              </a:ext>
            </a:extLst>
          </p:cNvPr>
          <p:cNvSpPr/>
          <p:nvPr/>
        </p:nvSpPr>
        <p:spPr>
          <a:xfrm>
            <a:off x="6319571" y="2715086"/>
            <a:ext cx="676277" cy="1714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4E5DBA-089C-1593-9F8E-F2AF3DD7586A}"/>
              </a:ext>
            </a:extLst>
          </p:cNvPr>
          <p:cNvSpPr/>
          <p:nvPr/>
        </p:nvSpPr>
        <p:spPr>
          <a:xfrm rot="10800000">
            <a:off x="8354037" y="2715086"/>
            <a:ext cx="676277" cy="1714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ED08594-4B67-9273-D95D-E0F15838AE32}"/>
              </a:ext>
            </a:extLst>
          </p:cNvPr>
          <p:cNvSpPr/>
          <p:nvPr/>
        </p:nvSpPr>
        <p:spPr>
          <a:xfrm rot="10800000">
            <a:off x="8248984" y="2179325"/>
            <a:ext cx="676277" cy="1714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CD44F6-0551-1643-D8AE-078583AE9FB4}"/>
              </a:ext>
            </a:extLst>
          </p:cNvPr>
          <p:cNvSpPr/>
          <p:nvPr/>
        </p:nvSpPr>
        <p:spPr>
          <a:xfrm rot="10800000">
            <a:off x="8818620" y="3183579"/>
            <a:ext cx="966187" cy="3443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1343CB4-7F52-455F-10DC-DD172188C426}"/>
              </a:ext>
            </a:extLst>
          </p:cNvPr>
          <p:cNvSpPr/>
          <p:nvPr/>
        </p:nvSpPr>
        <p:spPr>
          <a:xfrm>
            <a:off x="5691522" y="3211465"/>
            <a:ext cx="966187" cy="332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9112EB-9224-B77A-55DB-6334AB6C3DF0}"/>
              </a:ext>
            </a:extLst>
          </p:cNvPr>
          <p:cNvSpPr txBox="1"/>
          <p:nvPr/>
        </p:nvSpPr>
        <p:spPr>
          <a:xfrm>
            <a:off x="6747563" y="4073145"/>
            <a:ext cx="3889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  <a:p>
            <a:r>
              <a:rPr lang="en-GB" dirty="0"/>
              <a:t>We want to push the </a:t>
            </a:r>
            <a:r>
              <a:rPr lang="en-GB" b="1" dirty="0"/>
              <a:t>bad-tailed events </a:t>
            </a:r>
            <a:r>
              <a:rPr lang="en-GB" dirty="0"/>
              <a:t>closer to the </a:t>
            </a:r>
            <a:r>
              <a:rPr lang="en-GB" dirty="0" err="1"/>
              <a:t>center</a:t>
            </a:r>
            <a:r>
              <a:rPr lang="en-GB" dirty="0"/>
              <a:t> than the ones already in the </a:t>
            </a:r>
            <a:r>
              <a:rPr lang="en-GB" dirty="0" err="1"/>
              <a:t>center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We need another function!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0C1A9-3EFF-6C39-A3C0-B617568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9BAAA-4930-AC05-DCF9-835BFC26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15</a:t>
            </a:fld>
            <a:endParaRPr lang="es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7D826-3FB8-7C71-2906-0A23C1337289}"/>
              </a:ext>
            </a:extLst>
          </p:cNvPr>
          <p:cNvSpPr txBox="1"/>
          <p:nvPr/>
        </p:nvSpPr>
        <p:spPr>
          <a:xfrm>
            <a:off x="9562974" y="1966165"/>
            <a:ext cx="222589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This method </a:t>
            </a:r>
            <a:r>
              <a:rPr lang="en-GB" b="1" dirty="0"/>
              <a:t>linearly</a:t>
            </a:r>
            <a:r>
              <a:rPr lang="en-GB" dirty="0"/>
              <a:t> compresses the overall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4501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/>
              <p:nvPr/>
            </p:nvSpPr>
            <p:spPr>
              <a:xfrm>
                <a:off x="565212" y="1318997"/>
                <a:ext cx="5302927" cy="3931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u="sng" dirty="0"/>
                  <a:t>Hyperbolic TWC:</a:t>
                </a:r>
                <a:endParaRPr lang="en-GB" dirty="0"/>
              </a:p>
              <a:p>
                <a:pPr>
                  <a:lnSpc>
                    <a:spcPct val="150000"/>
                  </a:lnSpc>
                </a:pPr>
                <a:endParaRPr lang="es-ES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𝑡𝑤𝑐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𝑚𝑜𝑑</m:t>
                          </m:r>
                        </m:sub>
                      </m:sSub>
                    </m:oMath>
                  </m:oMathPara>
                </a14:m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Inverse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Hyperbolic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Sine: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arcsinh</m:t>
                          </m:r>
                        </m:fName>
                        <m:e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𝑠𝑖𝑛h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ln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Why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?</a:t>
                </a:r>
              </a:p>
              <a:p>
                <a:pPr marL="285750" indent="-285750">
                  <a:buFontTx/>
                  <a:buChar char="-"/>
                </a:pP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Continuous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function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Dominium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and </a:t>
                </a: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Codominium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[-∞;+∞]</a:t>
                </a:r>
              </a:p>
              <a:p>
                <a:pPr marL="285750" indent="-285750">
                  <a:buFontTx/>
                  <a:buChar char="-"/>
                </a:pPr>
                <a:r>
                  <a:rPr lang="es-ES" dirty="0" err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Inflection</a:t>
                </a:r>
                <a:r>
                  <a:rPr lang="es-E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Point in [0;0]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60DB07-7511-5D5B-3A0D-210E3853C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" y="1318997"/>
                <a:ext cx="5302927" cy="3931013"/>
              </a:xfrm>
              <a:prstGeom prst="rect">
                <a:avLst/>
              </a:prstGeom>
              <a:blipFill>
                <a:blip r:embed="rId2"/>
                <a:stretch>
                  <a:fillRect l="-1034" t="-775" b="-15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Hyperbolic TWC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811C97-7D1A-A631-4C13-3640F08E9FCE}"/>
              </a:ext>
            </a:extLst>
          </p:cNvPr>
          <p:cNvCxnSpPr>
            <a:cxnSpLocks/>
          </p:cNvCxnSpPr>
          <p:nvPr/>
        </p:nvCxnSpPr>
        <p:spPr>
          <a:xfrm flipH="1">
            <a:off x="2920753" y="2547891"/>
            <a:ext cx="1322773" cy="470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09035DD2-5998-00FA-BFA2-D2543EC0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03" y="1158588"/>
            <a:ext cx="4833574" cy="38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B052D23F-286D-B6AF-A88F-DCA3EC1574C8}"/>
              </a:ext>
            </a:extLst>
          </p:cNvPr>
          <p:cNvSpPr/>
          <p:nvPr/>
        </p:nvSpPr>
        <p:spPr>
          <a:xfrm rot="5400000">
            <a:off x="3621015" y="3735587"/>
            <a:ext cx="960562" cy="3989408"/>
          </a:xfrm>
          <a:prstGeom prst="bentUpArrow">
            <a:avLst>
              <a:gd name="adj1" fmla="val 1743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51C32A3-FA48-840F-60BA-91190FE55957}"/>
                  </a:ext>
                </a:extLst>
              </p:cNvPr>
              <p:cNvSpPr txBox="1"/>
              <p:nvPr/>
            </p:nvSpPr>
            <p:spPr>
              <a:xfrm>
                <a:off x="6318130" y="5539002"/>
                <a:ext cx="4408592" cy="72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𝑚𝑜𝑑h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𝐶𝑇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𝐶𝑇</m:t>
                              </m:r>
                            </m:sub>
                          </m:sSub>
                          <m: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∗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arcsinh</m:t>
                          </m:r>
                        </m:fName>
                        <m:e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𝐶𝑇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51C32A3-FA48-840F-60BA-91190FE55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130" y="5539002"/>
                <a:ext cx="4408592" cy="7250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1E95977-5055-D7FA-5E3B-F1E3091DD430}"/>
              </a:ext>
            </a:extLst>
          </p:cNvPr>
          <p:cNvSpPr txBox="1"/>
          <p:nvPr/>
        </p:nvSpPr>
        <p:spPr>
          <a:xfrm>
            <a:off x="2328722" y="5462763"/>
            <a:ext cx="338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Coordinate shift and Adjustments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EC5B21C8-294F-B70C-4016-B6B3D95707F8}"/>
              </a:ext>
            </a:extLst>
          </p:cNvPr>
          <p:cNvSpPr/>
          <p:nvPr/>
        </p:nvSpPr>
        <p:spPr>
          <a:xfrm rot="16200000">
            <a:off x="8517385" y="5423736"/>
            <a:ext cx="186431" cy="4787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C82230-1DD6-1197-10F2-273CC690414F}"/>
              </a:ext>
            </a:extLst>
          </p:cNvPr>
          <p:cNvSpPr txBox="1"/>
          <p:nvPr/>
        </p:nvSpPr>
        <p:spPr>
          <a:xfrm>
            <a:off x="8257554" y="5274901"/>
            <a:ext cx="7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FWSF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D97317-EA6D-4316-C6FB-C91FA08064FE}"/>
              </a:ext>
            </a:extLst>
          </p:cNvPr>
          <p:cNvSpPr/>
          <p:nvPr/>
        </p:nvSpPr>
        <p:spPr>
          <a:xfrm>
            <a:off x="6232124" y="5108906"/>
            <a:ext cx="4678532" cy="11948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F88D-B8C5-0269-90FB-3D63A991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58AB3-9300-A59D-9479-3C17493F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17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6" grpId="0"/>
      <p:bldP spid="28" grpId="0" animBg="1"/>
      <p:bldP spid="29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Hyperbolic TWC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8700F0-585D-A751-55BB-BEB5FC820E7F}"/>
                  </a:ext>
                </a:extLst>
              </p:cNvPr>
              <p:cNvSpPr txBox="1"/>
              <p:nvPr/>
            </p:nvSpPr>
            <p:spPr>
              <a:xfrm>
                <a:off x="565215" y="1318997"/>
                <a:ext cx="430862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u="sng" dirty="0"/>
                  <a:t>Hyperbolic FWSF TWC:</a:t>
                </a:r>
              </a:p>
              <a:p>
                <a:pPr>
                  <a:lnSpc>
                    <a:spcPct val="150000"/>
                  </a:lnSpc>
                </a:pPr>
                <a:endParaRPr lang="es-ES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𝑡𝑤𝑐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𝑚𝑜𝑑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s-E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8700F0-585D-A751-55BB-BEB5FC820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5" y="1318997"/>
                <a:ext cx="4308629" cy="1477328"/>
              </a:xfrm>
              <a:prstGeom prst="rect">
                <a:avLst/>
              </a:prstGeom>
              <a:blipFill>
                <a:blip r:embed="rId4"/>
                <a:stretch>
                  <a:fillRect l="-1273" t="-20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14008F-EA75-913B-3E20-57A364B39249}"/>
                  </a:ext>
                </a:extLst>
              </p:cNvPr>
              <p:cNvSpPr txBox="1"/>
              <p:nvPr/>
            </p:nvSpPr>
            <p:spPr>
              <a:xfrm>
                <a:off x="4245066" y="1551531"/>
                <a:ext cx="4295498" cy="7250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𝐶𝑇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𝐹𝑊𝑆𝐹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𝐶𝑇</m:t>
                              </m:r>
                            </m:sub>
                          </m:sSub>
                          <m:r>
                            <a:rPr lang="es-E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∗</m:t>
                          </m:r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arcsinh</m:t>
                          </m:r>
                        </m:fName>
                        <m:e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𝐶𝑇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14008F-EA75-913B-3E20-57A364B39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066" y="1551531"/>
                <a:ext cx="4295498" cy="7250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Bent-Up 7">
            <a:extLst>
              <a:ext uri="{FF2B5EF4-FFF2-40B4-BE49-F238E27FC236}">
                <a16:creationId xmlns:a16="http://schemas.microsoft.com/office/drawing/2014/main" id="{57E39591-3E66-D024-FEEF-D20A7095151A}"/>
              </a:ext>
            </a:extLst>
          </p:cNvPr>
          <p:cNvSpPr/>
          <p:nvPr/>
        </p:nvSpPr>
        <p:spPr>
          <a:xfrm rot="5400000" flipH="1">
            <a:off x="3849778" y="1800718"/>
            <a:ext cx="376238" cy="414337"/>
          </a:xfrm>
          <a:prstGeom prst="bentUpArrow">
            <a:avLst>
              <a:gd name="adj1" fmla="val 1740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B6FDDD1A-2965-612F-FEDE-A914E8EF9DE9}"/>
              </a:ext>
            </a:extLst>
          </p:cNvPr>
          <p:cNvSpPr/>
          <p:nvPr/>
        </p:nvSpPr>
        <p:spPr>
          <a:xfrm rot="5400000" flipH="1">
            <a:off x="3270121" y="1122976"/>
            <a:ext cx="839958" cy="1109932"/>
          </a:xfrm>
          <a:prstGeom prst="bentUpArrow">
            <a:avLst>
              <a:gd name="adj1" fmla="val 7990"/>
              <a:gd name="adj2" fmla="val 11959"/>
              <a:gd name="adj3" fmla="val 113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3BBFB3-15FE-D6FE-7FF7-F1B627613A26}"/>
                  </a:ext>
                </a:extLst>
              </p:cNvPr>
              <p:cNvSpPr txBox="1"/>
              <p:nvPr/>
            </p:nvSpPr>
            <p:spPr>
              <a:xfrm>
                <a:off x="4245065" y="974891"/>
                <a:ext cx="1504951" cy="5677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3BBFB3-15FE-D6FE-7FF7-F1B627613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065" y="974891"/>
                <a:ext cx="1504951" cy="5677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C0B77226-C261-616B-9F6F-9AC9F9112A30}"/>
              </a:ext>
            </a:extLst>
          </p:cNvPr>
          <p:cNvSpPr/>
          <p:nvPr/>
        </p:nvSpPr>
        <p:spPr>
          <a:xfrm rot="5400000">
            <a:off x="2626996" y="2461078"/>
            <a:ext cx="358291" cy="414337"/>
          </a:xfrm>
          <a:prstGeom prst="bentUpArrow">
            <a:avLst>
              <a:gd name="adj1" fmla="val 1740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2A673799-A390-0B13-B2DB-54836604D817}"/>
              </a:ext>
            </a:extLst>
          </p:cNvPr>
          <p:cNvSpPr/>
          <p:nvPr/>
        </p:nvSpPr>
        <p:spPr>
          <a:xfrm rot="5400000">
            <a:off x="2063458" y="2453875"/>
            <a:ext cx="968787" cy="930916"/>
          </a:xfrm>
          <a:prstGeom prst="bentUpArrow">
            <a:avLst>
              <a:gd name="adj1" fmla="val 7990"/>
              <a:gd name="adj2" fmla="val 11959"/>
              <a:gd name="adj3" fmla="val 113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139D56-A9F3-7D44-1886-003EEA435F48}"/>
                  </a:ext>
                </a:extLst>
              </p:cNvPr>
              <p:cNvSpPr txBox="1"/>
              <p:nvPr/>
            </p:nvSpPr>
            <p:spPr>
              <a:xfrm>
                <a:off x="3013310" y="3013203"/>
                <a:ext cx="1098806" cy="5677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139D56-A9F3-7D44-1886-003EEA43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10" y="3013203"/>
                <a:ext cx="1098806" cy="5677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637162-26C9-1A06-2C0C-E0469BD0387D}"/>
                  </a:ext>
                </a:extLst>
              </p:cNvPr>
              <p:cNvSpPr txBox="1"/>
              <p:nvPr/>
            </p:nvSpPr>
            <p:spPr>
              <a:xfrm>
                <a:off x="3013310" y="2584392"/>
                <a:ext cx="28657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637162-26C9-1A06-2C0C-E0469BD03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10" y="2584392"/>
                <a:ext cx="2865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B41FA96-6EEC-3124-3ABF-10B03B1687A3}"/>
              </a:ext>
            </a:extLst>
          </p:cNvPr>
          <p:cNvGrpSpPr/>
          <p:nvPr/>
        </p:nvGrpSpPr>
        <p:grpSpPr>
          <a:xfrm>
            <a:off x="4511295" y="2558140"/>
            <a:ext cx="2417227" cy="1605347"/>
            <a:chOff x="6502227" y="1390754"/>
            <a:chExt cx="4093285" cy="2257143"/>
          </a:xfrm>
        </p:grpSpPr>
        <p:pic>
          <p:nvPicPr>
            <p:cNvPr id="36" name="Picture 35" descr="A diagram of a point&#10;&#10;Description automatically generated">
              <a:extLst>
                <a:ext uri="{FF2B5EF4-FFF2-40B4-BE49-F238E27FC236}">
                  <a16:creationId xmlns:a16="http://schemas.microsoft.com/office/drawing/2014/main" id="{20217242-879F-2D09-AF4F-B7F1C0C68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82617" y="1390754"/>
              <a:ext cx="3466667" cy="2257143"/>
            </a:xfrm>
            <a:prstGeom prst="rect">
              <a:avLst/>
            </a:prstGeom>
          </p:spPr>
        </p:pic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317C778E-ADFF-F028-DC40-8683D9D67EA6}"/>
                </a:ext>
              </a:extLst>
            </p:cNvPr>
            <p:cNvSpPr/>
            <p:nvPr/>
          </p:nvSpPr>
          <p:spPr>
            <a:xfrm>
              <a:off x="7316015" y="2171700"/>
              <a:ext cx="676277" cy="1714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8DF3C209-DEC4-6C41-4E7C-1B8919486C8E}"/>
                </a:ext>
              </a:extLst>
            </p:cNvPr>
            <p:cNvSpPr/>
            <p:nvPr/>
          </p:nvSpPr>
          <p:spPr>
            <a:xfrm>
              <a:off x="7130276" y="2707461"/>
              <a:ext cx="676277" cy="1714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A988C0E7-2243-7E8F-F9EF-BB3900F0EED9}"/>
                </a:ext>
              </a:extLst>
            </p:cNvPr>
            <p:cNvSpPr/>
            <p:nvPr/>
          </p:nvSpPr>
          <p:spPr>
            <a:xfrm rot="10800000">
              <a:off x="9164742" y="2707461"/>
              <a:ext cx="676277" cy="1714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56EB646E-FDC0-80C4-738A-8A5B05481576}"/>
                </a:ext>
              </a:extLst>
            </p:cNvPr>
            <p:cNvSpPr/>
            <p:nvPr/>
          </p:nvSpPr>
          <p:spPr>
            <a:xfrm rot="10800000">
              <a:off x="9059689" y="2171700"/>
              <a:ext cx="676277" cy="1714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B7FC1F5B-AA80-E301-0410-2DFA988383CD}"/>
                </a:ext>
              </a:extLst>
            </p:cNvPr>
            <p:cNvSpPr/>
            <p:nvPr/>
          </p:nvSpPr>
          <p:spPr>
            <a:xfrm rot="10800000">
              <a:off x="9629325" y="3175954"/>
              <a:ext cx="966187" cy="34430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DD78E79D-F279-FC6B-EE1A-8029835832D1}"/>
                </a:ext>
              </a:extLst>
            </p:cNvPr>
            <p:cNvSpPr/>
            <p:nvPr/>
          </p:nvSpPr>
          <p:spPr>
            <a:xfrm>
              <a:off x="6502227" y="3203840"/>
              <a:ext cx="966187" cy="3328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3" name="Picture 42" descr="A graph of a function&#10;&#10;Description automatically generated">
            <a:extLst>
              <a:ext uri="{FF2B5EF4-FFF2-40B4-BE49-F238E27FC236}">
                <a16:creationId xmlns:a16="http://schemas.microsoft.com/office/drawing/2014/main" id="{74301A88-C0FD-9672-38B7-9593E2519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833" y="3848413"/>
            <a:ext cx="3659251" cy="236596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62888F-1342-8024-B55E-8DE81A4B6D7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620"/>
          <a:stretch/>
        </p:blipFill>
        <p:spPr>
          <a:xfrm>
            <a:off x="4309524" y="4873048"/>
            <a:ext cx="2019714" cy="133191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680C836-3DEE-F348-D902-8E25995F8DAF}"/>
              </a:ext>
            </a:extLst>
          </p:cNvPr>
          <p:cNvSpPr txBox="1"/>
          <p:nvPr/>
        </p:nvSpPr>
        <p:spPr>
          <a:xfrm>
            <a:off x="4467224" y="4508592"/>
            <a:ext cx="17043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DRT distribution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8D01D489-8EEA-E6CE-BD45-F6FEF2F6516D}"/>
              </a:ext>
            </a:extLst>
          </p:cNvPr>
          <p:cNvSpPr/>
          <p:nvPr/>
        </p:nvSpPr>
        <p:spPr>
          <a:xfrm rot="2247693">
            <a:off x="7623787" y="3142956"/>
            <a:ext cx="565573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79DFC56A-6DFD-968F-3C22-7F43B40D33FC}"/>
              </a:ext>
            </a:extLst>
          </p:cNvPr>
          <p:cNvSpPr/>
          <p:nvPr/>
        </p:nvSpPr>
        <p:spPr>
          <a:xfrm rot="550018">
            <a:off x="7367451" y="4386737"/>
            <a:ext cx="565573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8B6594D5-ECC8-8698-69E7-90286DAFFFAE}"/>
              </a:ext>
            </a:extLst>
          </p:cNvPr>
          <p:cNvSpPr/>
          <p:nvPr/>
        </p:nvSpPr>
        <p:spPr>
          <a:xfrm rot="1042826">
            <a:off x="7473198" y="3757248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517CD81B-9207-C321-139A-EB083CDFDBB4}"/>
              </a:ext>
            </a:extLst>
          </p:cNvPr>
          <p:cNvSpPr/>
          <p:nvPr/>
        </p:nvSpPr>
        <p:spPr>
          <a:xfrm rot="3860473">
            <a:off x="8616894" y="2956399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AD7EA69E-AF43-B203-BDAA-2718A96E1F49}"/>
              </a:ext>
            </a:extLst>
          </p:cNvPr>
          <p:cNvSpPr/>
          <p:nvPr/>
        </p:nvSpPr>
        <p:spPr>
          <a:xfrm rot="204283">
            <a:off x="7507666" y="5123753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23864F25-673A-055A-9948-0300B0F749F1}"/>
              </a:ext>
            </a:extLst>
          </p:cNvPr>
          <p:cNvSpPr/>
          <p:nvPr/>
        </p:nvSpPr>
        <p:spPr>
          <a:xfrm rot="21300051">
            <a:off x="7434556" y="5860286"/>
            <a:ext cx="565573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C7DB6FAE-56DD-5073-4EF1-5029F53CDB46}"/>
              </a:ext>
            </a:extLst>
          </p:cNvPr>
          <p:cNvSpPr/>
          <p:nvPr/>
        </p:nvSpPr>
        <p:spPr>
          <a:xfrm rot="4830244">
            <a:off x="9584806" y="2949648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8376DC9-355C-61A6-AC88-CFE79237410E}"/>
              </a:ext>
            </a:extLst>
          </p:cNvPr>
          <p:cNvSpPr/>
          <p:nvPr/>
        </p:nvSpPr>
        <p:spPr>
          <a:xfrm rot="5400000">
            <a:off x="10478603" y="2983640"/>
            <a:ext cx="444571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EDDC93E4-A3B8-3A8E-9C82-982151FCE2CB}"/>
              </a:ext>
            </a:extLst>
          </p:cNvPr>
          <p:cNvSpPr/>
          <p:nvPr/>
        </p:nvSpPr>
        <p:spPr>
          <a:xfrm rot="6148871">
            <a:off x="11275988" y="2974928"/>
            <a:ext cx="509059" cy="449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B7DFEBF-9CCD-3E03-E05C-B93614E18C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8697" y="3528660"/>
            <a:ext cx="3576026" cy="288410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356D328-5C05-B7FB-C1D8-531D32FD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5CE158-7EBB-6685-0B29-3D489758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17</a:t>
            </a:fld>
            <a:endParaRPr lang="es-E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E92718-E251-D2C5-C89B-D401CFABD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02" y="805027"/>
            <a:ext cx="2565045" cy="203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09FC1CE-571D-0E7C-E9AD-19CAADAD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002" y="803587"/>
            <a:ext cx="5248852" cy="33777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LYSO:Ce,Ca Results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700F0-585D-A751-55BB-BEB5FC820E7F}"/>
              </a:ext>
            </a:extLst>
          </p:cNvPr>
          <p:cNvSpPr txBox="1"/>
          <p:nvPr/>
        </p:nvSpPr>
        <p:spPr>
          <a:xfrm>
            <a:off x="565214" y="1186263"/>
            <a:ext cx="347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/>
              <a:t>Results: Reference Detectors</a:t>
            </a:r>
          </a:p>
          <a:p>
            <a:r>
              <a:rPr lang="en-GB" dirty="0"/>
              <a:t>LYSO:Ce,Ca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D9C16-B835-354F-D810-916D285F6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399FDC-ADDA-16EE-BABF-211E9025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18</a:t>
            </a:fld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7F5F2-1949-0F31-1139-86CD2428B99E}"/>
              </a:ext>
            </a:extLst>
          </p:cNvPr>
          <p:cNvSpPr txBox="1"/>
          <p:nvPr/>
        </p:nvSpPr>
        <p:spPr>
          <a:xfrm>
            <a:off x="612297" y="1819093"/>
            <a:ext cx="5665718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	</a:t>
            </a:r>
            <a:r>
              <a:rPr lang="en-GB" sz="1600" u="sng" dirty="0"/>
              <a:t>Original</a:t>
            </a:r>
            <a:r>
              <a:rPr lang="en-GB" sz="1600" dirty="0"/>
              <a:t>	L-TWC	D-TWC	H-TWC	</a:t>
            </a:r>
            <a:r>
              <a:rPr lang="en-GB" sz="1600" i="1" dirty="0"/>
              <a:t>4%-fastest</a:t>
            </a:r>
          </a:p>
          <a:p>
            <a:r>
              <a:rPr lang="en-GB" sz="1600" dirty="0"/>
              <a:t>An.</a:t>
            </a:r>
          </a:p>
          <a:p>
            <a:r>
              <a:rPr lang="en-GB" sz="1600" dirty="0"/>
              <a:t>FWHM	</a:t>
            </a:r>
            <a:r>
              <a:rPr lang="en-GB" sz="1600" u="sng" dirty="0"/>
              <a:t>71 ps</a:t>
            </a:r>
            <a:r>
              <a:rPr lang="en-GB" sz="1600" dirty="0"/>
              <a:t>	74 ps	74 ps	</a:t>
            </a:r>
            <a:r>
              <a:rPr lang="en-GB" sz="1600" b="1" dirty="0"/>
              <a:t>72 ps</a:t>
            </a:r>
            <a:r>
              <a:rPr lang="en-GB" sz="1600" dirty="0"/>
              <a:t>	</a:t>
            </a:r>
            <a:r>
              <a:rPr lang="en-GB" sz="1600" i="1" dirty="0"/>
              <a:t>73 ps</a:t>
            </a:r>
          </a:p>
          <a:p>
            <a:r>
              <a:rPr lang="en-GB" sz="1600" dirty="0"/>
              <a:t>An.</a:t>
            </a:r>
          </a:p>
          <a:p>
            <a:r>
              <a:rPr lang="en-GB" sz="1600" dirty="0"/>
              <a:t>FWTM	</a:t>
            </a:r>
            <a:r>
              <a:rPr lang="en-GB" sz="1600" u="sng" dirty="0"/>
              <a:t>130 ps</a:t>
            </a:r>
            <a:r>
              <a:rPr lang="en-GB" sz="1600" dirty="0"/>
              <a:t>	134 ps	134 ps	</a:t>
            </a:r>
            <a:r>
              <a:rPr lang="en-GB" sz="1600" b="1" dirty="0"/>
              <a:t>132 ps</a:t>
            </a:r>
            <a:r>
              <a:rPr lang="en-GB" sz="1600" dirty="0"/>
              <a:t>	</a:t>
            </a:r>
            <a:r>
              <a:rPr lang="en-GB" sz="1600" i="1" dirty="0"/>
              <a:t>133 ps</a:t>
            </a:r>
          </a:p>
          <a:p>
            <a:r>
              <a:rPr lang="en-GB" sz="1600" dirty="0"/>
              <a:t>Em.</a:t>
            </a:r>
          </a:p>
          <a:p>
            <a:r>
              <a:rPr lang="en-GB" sz="1600" dirty="0"/>
              <a:t>FWHM	</a:t>
            </a:r>
            <a:r>
              <a:rPr lang="en-GB" sz="1600" u="sng" dirty="0"/>
              <a:t>68 ps</a:t>
            </a:r>
            <a:r>
              <a:rPr lang="en-GB" sz="1600" dirty="0"/>
              <a:t>	</a:t>
            </a:r>
            <a:r>
              <a:rPr lang="en-GB" sz="1600" b="1" dirty="0"/>
              <a:t>64 ps</a:t>
            </a:r>
            <a:r>
              <a:rPr lang="en-GB" sz="1600" dirty="0"/>
              <a:t>	68 ps	69 ps	</a:t>
            </a:r>
            <a:r>
              <a:rPr lang="en-GB" sz="1600" i="1" dirty="0"/>
              <a:t>76 ps</a:t>
            </a:r>
          </a:p>
          <a:p>
            <a:r>
              <a:rPr lang="en-GB" sz="1600" dirty="0"/>
              <a:t>Em.</a:t>
            </a:r>
          </a:p>
          <a:p>
            <a:r>
              <a:rPr lang="en-GB" sz="1600" dirty="0"/>
              <a:t>FWTM	</a:t>
            </a:r>
            <a:r>
              <a:rPr lang="en-GB" sz="1600" u="sng" dirty="0"/>
              <a:t>130 ps</a:t>
            </a:r>
            <a:r>
              <a:rPr lang="en-GB" sz="1600" dirty="0"/>
              <a:t>	135 ps	 137 ps	</a:t>
            </a:r>
            <a:r>
              <a:rPr lang="en-GB" sz="1600" b="1" dirty="0"/>
              <a:t>116 ps</a:t>
            </a:r>
            <a:r>
              <a:rPr lang="en-GB" sz="1600" dirty="0"/>
              <a:t>	</a:t>
            </a:r>
            <a:r>
              <a:rPr lang="en-GB" sz="1600" i="1" dirty="0"/>
              <a:t>168 ps</a:t>
            </a:r>
          </a:p>
        </p:txBody>
      </p:sp>
      <p:pic>
        <p:nvPicPr>
          <p:cNvPr id="24" name="Picture 23" descr="A rainbow colored line on a black background&#10;&#10;Description automatically generated">
            <a:extLst>
              <a:ext uri="{FF2B5EF4-FFF2-40B4-BE49-F238E27FC236}">
                <a16:creationId xmlns:a16="http://schemas.microsoft.com/office/drawing/2014/main" id="{EE611A5D-DC37-7C55-B67A-1C6246D03C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57"/>
          <a:stretch/>
        </p:blipFill>
        <p:spPr>
          <a:xfrm>
            <a:off x="612297" y="4217512"/>
            <a:ext cx="3063832" cy="2172470"/>
          </a:xfrm>
          <a:prstGeom prst="rect">
            <a:avLst/>
          </a:prstGeom>
        </p:spPr>
      </p:pic>
      <p:pic>
        <p:nvPicPr>
          <p:cNvPr id="20" name="Picture 19" descr="A chart of a light&#10;&#10;Description automatically generated with medium confidence">
            <a:extLst>
              <a:ext uri="{FF2B5EF4-FFF2-40B4-BE49-F238E27FC236}">
                <a16:creationId xmlns:a16="http://schemas.microsoft.com/office/drawing/2014/main" id="{F2E074A4-772A-DAD4-F5CC-C45DA287CA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57"/>
          <a:stretch/>
        </p:blipFill>
        <p:spPr>
          <a:xfrm>
            <a:off x="2938175" y="4217512"/>
            <a:ext cx="3069667" cy="2176608"/>
          </a:xfrm>
          <a:prstGeom prst="rect">
            <a:avLst/>
          </a:prstGeom>
        </p:spPr>
      </p:pic>
      <p:pic>
        <p:nvPicPr>
          <p:cNvPr id="22" name="Picture 2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B3DB731-EBE9-925A-7210-0580B01F4E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57" r="10636"/>
          <a:stretch/>
        </p:blipFill>
        <p:spPr>
          <a:xfrm>
            <a:off x="5276338" y="4217512"/>
            <a:ext cx="2743200" cy="2176607"/>
          </a:xfrm>
          <a:prstGeom prst="rect">
            <a:avLst/>
          </a:prstGeom>
        </p:spPr>
      </p:pic>
      <p:pic>
        <p:nvPicPr>
          <p:cNvPr id="37" name="Picture 36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5C433102-428F-3222-931D-E6FB49C300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25" t="12772" r="31019" b="30655"/>
          <a:stretch/>
        </p:blipFill>
        <p:spPr>
          <a:xfrm>
            <a:off x="3969661" y="930917"/>
            <a:ext cx="987850" cy="683648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E0D4B486-4875-AAAF-FE46-2FA0F87D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11336"/>
              </p:ext>
            </p:extLst>
          </p:nvPr>
        </p:nvGraphicFramePr>
        <p:xfrm>
          <a:off x="8845780" y="4370606"/>
          <a:ext cx="2636744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18372">
                  <a:extLst>
                    <a:ext uri="{9D8B030D-6E8A-4147-A177-3AD203B41FA5}">
                      <a16:colId xmlns:a16="http://schemas.microsoft.com/office/drawing/2014/main" val="279406260"/>
                    </a:ext>
                  </a:extLst>
                </a:gridCol>
                <a:gridCol w="1318372">
                  <a:extLst>
                    <a:ext uri="{9D8B030D-6E8A-4147-A177-3AD203B41FA5}">
                      <a16:colId xmlns:a16="http://schemas.microsoft.com/office/drawing/2014/main" val="1039271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Distribution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800" b="0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0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0,994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886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L-TWC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0,995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80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D-TWC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0,995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90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H-TWC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0,994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051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7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17AA7E-32A8-2BF2-8B5A-AA15892FE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211" y="803179"/>
            <a:ext cx="5304431" cy="33777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BGO-EJ232 Results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700F0-585D-A751-55BB-BEB5FC820E7F}"/>
              </a:ext>
            </a:extLst>
          </p:cNvPr>
          <p:cNvSpPr txBox="1"/>
          <p:nvPr/>
        </p:nvSpPr>
        <p:spPr>
          <a:xfrm>
            <a:off x="565214" y="1186263"/>
            <a:ext cx="347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/>
              <a:t>Results: Metapixel Detectors</a:t>
            </a:r>
          </a:p>
          <a:p>
            <a:r>
              <a:rPr lang="en-GB" dirty="0"/>
              <a:t>BGO-EJ232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D9C16-B835-354F-D810-916D285F6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399FDC-ADDA-16EE-BABF-211E9025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19</a:t>
            </a:fld>
            <a:endParaRPr lang="es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8D286B-A47F-6677-A99B-0650E0A9F351}"/>
              </a:ext>
            </a:extLst>
          </p:cNvPr>
          <p:cNvSpPr txBox="1"/>
          <p:nvPr/>
        </p:nvSpPr>
        <p:spPr>
          <a:xfrm>
            <a:off x="612297" y="1813559"/>
            <a:ext cx="5665718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	</a:t>
            </a:r>
            <a:r>
              <a:rPr lang="en-GB" sz="1600" u="sng" dirty="0"/>
              <a:t>Original</a:t>
            </a:r>
            <a:r>
              <a:rPr lang="en-GB" sz="1600" dirty="0"/>
              <a:t>	L-TWC	D-TWC	H-TWC	</a:t>
            </a:r>
            <a:r>
              <a:rPr lang="en-GB" sz="1600" i="1" dirty="0"/>
              <a:t>4%-fastest</a:t>
            </a:r>
          </a:p>
          <a:p>
            <a:r>
              <a:rPr lang="en-GB" sz="1600" dirty="0"/>
              <a:t>An.</a:t>
            </a:r>
          </a:p>
          <a:p>
            <a:r>
              <a:rPr lang="en-GB" sz="1600" dirty="0"/>
              <a:t>FWHM	</a:t>
            </a:r>
            <a:r>
              <a:rPr lang="en-GB" sz="1600" u="sng" dirty="0"/>
              <a:t>278 ps</a:t>
            </a:r>
            <a:r>
              <a:rPr lang="en-GB" sz="1600" dirty="0"/>
              <a:t>	275 ps	277 ps	</a:t>
            </a:r>
            <a:r>
              <a:rPr lang="en-GB" sz="1600" b="1" dirty="0"/>
              <a:t>215 ps</a:t>
            </a:r>
            <a:r>
              <a:rPr lang="en-GB" sz="1600" dirty="0"/>
              <a:t>	</a:t>
            </a:r>
            <a:r>
              <a:rPr lang="en-GB" sz="1600" i="1" dirty="0"/>
              <a:t>202 ps</a:t>
            </a:r>
          </a:p>
          <a:p>
            <a:r>
              <a:rPr lang="en-GB" sz="1600" dirty="0"/>
              <a:t>An.</a:t>
            </a:r>
          </a:p>
          <a:p>
            <a:r>
              <a:rPr lang="en-GB" sz="1600" dirty="0"/>
              <a:t>FWTM	-	-	-	</a:t>
            </a:r>
            <a:r>
              <a:rPr lang="en-GB" sz="1600" b="1" dirty="0"/>
              <a:t>393 ps</a:t>
            </a:r>
            <a:r>
              <a:rPr lang="en-GB" sz="1600" dirty="0"/>
              <a:t>	</a:t>
            </a:r>
            <a:r>
              <a:rPr lang="en-GB" sz="1600" i="1" dirty="0"/>
              <a:t>368 ps</a:t>
            </a:r>
          </a:p>
          <a:p>
            <a:r>
              <a:rPr lang="en-GB" sz="1600" dirty="0"/>
              <a:t>Em.</a:t>
            </a:r>
          </a:p>
          <a:p>
            <a:r>
              <a:rPr lang="en-GB" sz="1600" dirty="0"/>
              <a:t>FWHM	</a:t>
            </a:r>
            <a:r>
              <a:rPr lang="en-GB" sz="1600" u="sng" dirty="0"/>
              <a:t>233 ps</a:t>
            </a:r>
            <a:r>
              <a:rPr lang="en-GB" sz="1600" dirty="0"/>
              <a:t>	225 ps	240 ps	</a:t>
            </a:r>
            <a:r>
              <a:rPr lang="en-GB" sz="1600" b="1" dirty="0"/>
              <a:t>195 ps	</a:t>
            </a:r>
            <a:r>
              <a:rPr lang="en-GB" sz="1600" i="1" dirty="0"/>
              <a:t>179 ps</a:t>
            </a:r>
          </a:p>
          <a:p>
            <a:r>
              <a:rPr lang="en-GB" sz="1600" dirty="0"/>
              <a:t>Em.</a:t>
            </a:r>
          </a:p>
          <a:p>
            <a:r>
              <a:rPr lang="en-GB" sz="1600" dirty="0"/>
              <a:t>FWTM	</a:t>
            </a:r>
            <a:r>
              <a:rPr lang="en-GB" sz="1600" u="sng" dirty="0"/>
              <a:t>735 ps</a:t>
            </a:r>
            <a:r>
              <a:rPr lang="en-GB" sz="1600" dirty="0"/>
              <a:t>	743 ps	758 ps	</a:t>
            </a:r>
            <a:r>
              <a:rPr lang="en-GB" sz="1600" b="1" dirty="0"/>
              <a:t>383 ps</a:t>
            </a:r>
            <a:r>
              <a:rPr lang="en-GB" sz="1600" dirty="0"/>
              <a:t>	</a:t>
            </a:r>
            <a:r>
              <a:rPr lang="en-GB" sz="1600" i="1" dirty="0"/>
              <a:t>402 ps</a:t>
            </a:r>
          </a:p>
        </p:txBody>
      </p:sp>
      <p:pic>
        <p:nvPicPr>
          <p:cNvPr id="33" name="Picture 32" descr="A graph of a light line&#10;&#10;Description automatically generated with medium confidence">
            <a:extLst>
              <a:ext uri="{FF2B5EF4-FFF2-40B4-BE49-F238E27FC236}">
                <a16:creationId xmlns:a16="http://schemas.microsoft.com/office/drawing/2014/main" id="{03ED9CB9-FD69-D43E-32A1-C927EB1654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57"/>
          <a:stretch/>
        </p:blipFill>
        <p:spPr>
          <a:xfrm>
            <a:off x="612297" y="4215443"/>
            <a:ext cx="3072902" cy="2176607"/>
          </a:xfrm>
          <a:prstGeom prst="rect">
            <a:avLst/>
          </a:prstGeom>
        </p:spPr>
      </p:pic>
      <p:pic>
        <p:nvPicPr>
          <p:cNvPr id="30" name="Picture 29" descr="A graph of a light line&#10;&#10;Description automatically generated with medium confidence">
            <a:extLst>
              <a:ext uri="{FF2B5EF4-FFF2-40B4-BE49-F238E27FC236}">
                <a16:creationId xmlns:a16="http://schemas.microsoft.com/office/drawing/2014/main" id="{DC20895C-6A54-7636-A5FF-3C3CF65AE6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57"/>
          <a:stretch/>
        </p:blipFill>
        <p:spPr>
          <a:xfrm>
            <a:off x="2978065" y="4215442"/>
            <a:ext cx="3072902" cy="2176608"/>
          </a:xfrm>
          <a:prstGeom prst="rect">
            <a:avLst/>
          </a:prstGeom>
        </p:spPr>
      </p:pic>
      <p:pic>
        <p:nvPicPr>
          <p:cNvPr id="11" name="Picture 10" descr="A graph of 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D62C7BF7-B6FC-0128-1628-B054BD6735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57" r="10739"/>
          <a:stretch/>
        </p:blipFill>
        <p:spPr>
          <a:xfrm>
            <a:off x="5330282" y="4215443"/>
            <a:ext cx="2746204" cy="2179236"/>
          </a:xfrm>
          <a:prstGeom prst="rect">
            <a:avLst/>
          </a:prstGeom>
        </p:spPr>
      </p:pic>
      <p:pic>
        <p:nvPicPr>
          <p:cNvPr id="35" name="Picture 34" descr="A diagram of a point&#10;&#10;Description automatically generated">
            <a:extLst>
              <a:ext uri="{FF2B5EF4-FFF2-40B4-BE49-F238E27FC236}">
                <a16:creationId xmlns:a16="http://schemas.microsoft.com/office/drawing/2014/main" id="{53A25E65-9248-26EA-78D3-A694B8A82B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17" t="2340" r="6514"/>
          <a:stretch/>
        </p:blipFill>
        <p:spPr>
          <a:xfrm>
            <a:off x="4022436" y="884883"/>
            <a:ext cx="1082516" cy="780694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7211777-E432-BB6C-B5AC-BFD282ABF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892383"/>
              </p:ext>
            </p:extLst>
          </p:nvPr>
        </p:nvGraphicFramePr>
        <p:xfrm>
          <a:off x="8845780" y="4370606"/>
          <a:ext cx="2636744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18372">
                  <a:extLst>
                    <a:ext uri="{9D8B030D-6E8A-4147-A177-3AD203B41FA5}">
                      <a16:colId xmlns:a16="http://schemas.microsoft.com/office/drawing/2014/main" val="279406260"/>
                    </a:ext>
                  </a:extLst>
                </a:gridCol>
                <a:gridCol w="1318372">
                  <a:extLst>
                    <a:ext uri="{9D8B030D-6E8A-4147-A177-3AD203B41FA5}">
                      <a16:colId xmlns:a16="http://schemas.microsoft.com/office/drawing/2014/main" val="1039271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Distribution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s-ES" sz="1800" b="1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0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0,948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886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L-TWC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0,950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80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D-TWC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0,950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90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H-TWC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0,996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051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5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Index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6904E-262D-E431-A44A-A3BA495F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/>
              <a:t>Italy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866C9-AB63-3092-EA16-694DCA26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2</a:t>
            </a:fld>
            <a:endParaRPr lang="es-ES"/>
          </a:p>
        </p:txBody>
      </p:sp>
      <p:graphicFrame>
        <p:nvGraphicFramePr>
          <p:cNvPr id="8" name="TextBox 34">
            <a:extLst>
              <a:ext uri="{FF2B5EF4-FFF2-40B4-BE49-F238E27FC236}">
                <a16:creationId xmlns:a16="http://schemas.microsoft.com/office/drawing/2014/main" id="{06A7835A-D5CA-B3A8-789D-2FB8AB5D02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472576"/>
              </p:ext>
            </p:extLst>
          </p:nvPr>
        </p:nvGraphicFramePr>
        <p:xfrm>
          <a:off x="292101" y="952500"/>
          <a:ext cx="11569700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07909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Discussion and Future Work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4"/>
            <a:ext cx="1477313" cy="770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FB5055-2CF6-E9B6-46BE-01BA5572AF70}"/>
              </a:ext>
            </a:extLst>
          </p:cNvPr>
          <p:cNvSpPr txBox="1">
            <a:spLocks/>
          </p:cNvSpPr>
          <p:nvPr/>
        </p:nvSpPr>
        <p:spPr>
          <a:xfrm>
            <a:off x="973647" y="816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477314" cy="7665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41B2-4DD6-D2FD-66AD-0DE6FFD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D3D1-CBC9-BBC0-C10D-F1F73AE3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20</a:t>
            </a:fld>
            <a:endParaRPr lang="es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B6968-0937-280A-DC7F-F15961FEAB8E}"/>
              </a:ext>
            </a:extLst>
          </p:cNvPr>
          <p:cNvSpPr txBox="1"/>
          <p:nvPr/>
        </p:nvSpPr>
        <p:spPr>
          <a:xfrm>
            <a:off x="431800" y="986939"/>
            <a:ext cx="110574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u="sng" dirty="0"/>
              <a:t>Comparative Analysis:</a:t>
            </a:r>
          </a:p>
          <a:p>
            <a:pPr marL="285750" indent="-285750">
              <a:buFontTx/>
              <a:buChar char="-"/>
            </a:pPr>
            <a:r>
              <a:rPr lang="en-US" dirty="0"/>
              <a:t>L-TWC and D-TWC yield similar results.</a:t>
            </a:r>
          </a:p>
          <a:p>
            <a:pPr marL="285750" indent="-285750">
              <a:buFontTx/>
              <a:buChar char="-"/>
            </a:pPr>
            <a:r>
              <a:rPr lang="en-US" dirty="0"/>
              <a:t>H-TWC performance: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enhancing CTR in single-LOR single-source ToF-PET systems.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aligning with physical constraints and avoiding data distortion.</a:t>
            </a:r>
            <a:endParaRPr lang="en-GB" dirty="0"/>
          </a:p>
          <a:p>
            <a:endParaRPr lang="en-GB" sz="2400" b="1" i="1" u="sng" dirty="0"/>
          </a:p>
          <a:p>
            <a:r>
              <a:rPr lang="en-GB" sz="2400" b="1" i="1" u="sng" dirty="0"/>
              <a:t>Key Findings: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US" dirty="0"/>
              <a:t>No significant improvements in LYSO:Ce,Ca scenarios.</a:t>
            </a:r>
          </a:p>
          <a:p>
            <a:pPr marL="285750" indent="-285750">
              <a:buFontTx/>
              <a:buChar char="-"/>
            </a:pPr>
            <a:r>
              <a:rPr lang="en-US" dirty="0"/>
              <a:t>H-TWC strongest improvement </a:t>
            </a:r>
            <a:r>
              <a:rPr lang="en-US"/>
              <a:t>in BGO-EJ232 </a:t>
            </a:r>
            <a:r>
              <a:rPr lang="en-US" dirty="0"/>
              <a:t>scenario: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Eliminates heavy-tailed distributions for a uniform Gaussian distribution.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Good CTR prediction: 215 ps (close to best 4%-fastest event selection result of 202 ps).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More than 20% CTR improvement (from 278 ps to 215 ps).</a:t>
            </a:r>
          </a:p>
          <a:p>
            <a:endParaRPr lang="en-GB" sz="2400" b="1" i="1" u="sng" dirty="0"/>
          </a:p>
          <a:p>
            <a:r>
              <a:rPr lang="en-GB" sz="2400" b="1" i="1" u="sng" dirty="0"/>
              <a:t>Future Work: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US" dirty="0"/>
              <a:t>Extend TWC methods across multiple LOR and different radiation source configurations.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Verify universality and scalability of the method.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Integrate TWC strategies with emerging scintillator technologies and photodetector designs.</a:t>
            </a:r>
            <a:endParaRPr lang="en-GB" dirty="0"/>
          </a:p>
        </p:txBody>
      </p:sp>
      <p:pic>
        <p:nvPicPr>
          <p:cNvPr id="3" name="Picture 2" descr="A rainbow colored line on a black background&#10;&#10;Description automatically generated">
            <a:extLst>
              <a:ext uri="{FF2B5EF4-FFF2-40B4-BE49-F238E27FC236}">
                <a16:creationId xmlns:a16="http://schemas.microsoft.com/office/drawing/2014/main" id="{EF5ECD14-A6F3-883C-A51A-33F5B8200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57"/>
          <a:stretch/>
        </p:blipFill>
        <p:spPr>
          <a:xfrm>
            <a:off x="6107474" y="812697"/>
            <a:ext cx="1626319" cy="1153173"/>
          </a:xfrm>
          <a:prstGeom prst="rect">
            <a:avLst/>
          </a:prstGeom>
        </p:spPr>
      </p:pic>
      <p:pic>
        <p:nvPicPr>
          <p:cNvPr id="11" name="Picture 10" descr="A chart of a light&#10;&#10;Description automatically generated with medium confidence">
            <a:extLst>
              <a:ext uri="{FF2B5EF4-FFF2-40B4-BE49-F238E27FC236}">
                <a16:creationId xmlns:a16="http://schemas.microsoft.com/office/drawing/2014/main" id="{21ED0C61-7847-B49B-2166-018BB49AA5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57"/>
          <a:stretch/>
        </p:blipFill>
        <p:spPr>
          <a:xfrm>
            <a:off x="7338691" y="810500"/>
            <a:ext cx="1629417" cy="1155370"/>
          </a:xfrm>
          <a:prstGeom prst="rect">
            <a:avLst/>
          </a:prstGeom>
        </p:spPr>
      </p:pic>
      <p:pic>
        <p:nvPicPr>
          <p:cNvPr id="12" name="Picture 11" descr="A graph of a light line&#10;&#10;Description automatically generated with medium confidence">
            <a:extLst>
              <a:ext uri="{FF2B5EF4-FFF2-40B4-BE49-F238E27FC236}">
                <a16:creationId xmlns:a16="http://schemas.microsoft.com/office/drawing/2014/main" id="{E9047392-C3E5-5BAD-F92E-310893946F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57"/>
          <a:stretch/>
        </p:blipFill>
        <p:spPr>
          <a:xfrm>
            <a:off x="8610600" y="810500"/>
            <a:ext cx="1631135" cy="1155370"/>
          </a:xfrm>
          <a:prstGeom prst="rect">
            <a:avLst/>
          </a:prstGeom>
        </p:spPr>
      </p:pic>
      <p:pic>
        <p:nvPicPr>
          <p:cNvPr id="13" name="Picture 12" descr="A graph of a light line&#10;&#10;Description automatically generated with medium confidence">
            <a:extLst>
              <a:ext uri="{FF2B5EF4-FFF2-40B4-BE49-F238E27FC236}">
                <a16:creationId xmlns:a16="http://schemas.microsoft.com/office/drawing/2014/main" id="{EFBE1D18-A9FC-33B9-C856-9E4580AE0F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57"/>
          <a:stretch/>
        </p:blipFill>
        <p:spPr>
          <a:xfrm>
            <a:off x="9882510" y="810500"/>
            <a:ext cx="1631134" cy="1155370"/>
          </a:xfrm>
          <a:prstGeom prst="rect">
            <a:avLst/>
          </a:prstGeom>
        </p:spPr>
      </p:pic>
      <p:pic>
        <p:nvPicPr>
          <p:cNvPr id="15" name="Segnaposto contenuto 17">
            <a:extLst>
              <a:ext uri="{FF2B5EF4-FFF2-40B4-BE49-F238E27FC236}">
                <a16:creationId xmlns:a16="http://schemas.microsoft.com/office/drawing/2014/main" id="{B1E55F2B-051F-366C-B9FA-BDFCEF932D2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08" y="2032193"/>
            <a:ext cx="3083982" cy="12140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E89345-A395-7172-B59C-7AE0020602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1812" y="2639229"/>
            <a:ext cx="1731588" cy="1114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ECC986-1616-45B7-5EF3-320543A3D2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1650" y="3330955"/>
            <a:ext cx="2716439" cy="1729793"/>
          </a:xfrm>
          <a:prstGeom prst="rect">
            <a:avLst/>
          </a:prstGeom>
        </p:spPr>
      </p:pic>
      <p:pic>
        <p:nvPicPr>
          <p:cNvPr id="21" name="Picture 20" descr="A machine with a tunnel&#10;&#10;Description automatically generated with medium confidence">
            <a:extLst>
              <a:ext uri="{FF2B5EF4-FFF2-40B4-BE49-F238E27FC236}">
                <a16:creationId xmlns:a16="http://schemas.microsoft.com/office/drawing/2014/main" id="{DF4BD727-8053-A9BB-BC47-325099D46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6167" y="5147847"/>
            <a:ext cx="1572270" cy="15722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97B57A2-F3D3-C350-BFF3-5CEE0F6E4F6E}"/>
              </a:ext>
            </a:extLst>
          </p:cNvPr>
          <p:cNvSpPr/>
          <p:nvPr/>
        </p:nvSpPr>
        <p:spPr>
          <a:xfrm>
            <a:off x="9734900" y="2709017"/>
            <a:ext cx="123213" cy="1623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5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A31E27-601C-C6F1-5D42-5C4FBE5D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667" y="761599"/>
            <a:ext cx="15228228" cy="686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4"/>
            <a:ext cx="1477313" cy="770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FB5055-2CF6-E9B6-46BE-01BA5572AF70}"/>
              </a:ext>
            </a:extLst>
          </p:cNvPr>
          <p:cNvSpPr txBox="1">
            <a:spLocks/>
          </p:cNvSpPr>
          <p:nvPr/>
        </p:nvSpPr>
        <p:spPr>
          <a:xfrm>
            <a:off x="973647" y="816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/>
              <a:t>Thank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attention</a:t>
            </a:r>
            <a:r>
              <a:rPr lang="es-ES" dirty="0"/>
              <a:t>!</a:t>
            </a:r>
          </a:p>
          <a:p>
            <a:pPr algn="ctr"/>
            <a:r>
              <a:rPr lang="es-ES" dirty="0"/>
              <a:t>Q&amp;A</a:t>
            </a:r>
            <a:endParaRPr lang="en-GB" dirty="0"/>
          </a:p>
        </p:txBody>
      </p:sp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477314" cy="7665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41B2-4DD6-D2FD-66AD-0DE6FFD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D3D1-CBC9-BBC0-C10D-F1F73AE3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21</a:t>
            </a:fld>
            <a:endParaRPr lang="es-ES"/>
          </a:p>
        </p:txBody>
      </p:sp>
      <p:pic>
        <p:nvPicPr>
          <p:cNvPr id="9" name="Picture 8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54FAACD1-14D8-FDAB-BA1E-60C68FF854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110" r="3354" b="7315"/>
          <a:stretch/>
        </p:blipFill>
        <p:spPr>
          <a:xfrm>
            <a:off x="1881909" y="2014784"/>
            <a:ext cx="8428182" cy="4354265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55621D-CFAF-4152-3F98-DEE6D3315F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1" t="5382" r="92201" b="81387"/>
          <a:stretch/>
        </p:blipFill>
        <p:spPr>
          <a:xfrm>
            <a:off x="1016437" y="2026902"/>
            <a:ext cx="821095" cy="956930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C5F032-B668-381C-1189-0299C9C547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76" t="5382" r="86415" b="81387"/>
          <a:stretch/>
        </p:blipFill>
        <p:spPr>
          <a:xfrm>
            <a:off x="1004712" y="3168712"/>
            <a:ext cx="821094" cy="9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Index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B5698A7-1B5A-E301-3143-B6871D301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1621" y="1347390"/>
            <a:ext cx="3507050" cy="20085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D9789B-E468-30A6-EA1C-FDF81C004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3" y="901252"/>
            <a:ext cx="3127043" cy="2160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C1830D-1055-66BE-359A-82F9D62D619B}"/>
              </a:ext>
            </a:extLst>
          </p:cNvPr>
          <p:cNvSpPr txBox="1"/>
          <p:nvPr/>
        </p:nvSpPr>
        <p:spPr>
          <a:xfrm>
            <a:off x="217634" y="3377750"/>
            <a:ext cx="331659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b="1" dirty="0"/>
              <a:t>P</a:t>
            </a:r>
            <a:r>
              <a:rPr lang="en-US" sz="1600" dirty="0"/>
              <a:t>ositron </a:t>
            </a:r>
            <a:r>
              <a:rPr lang="en-US" sz="1600" b="1" dirty="0"/>
              <a:t>E</a:t>
            </a:r>
            <a:r>
              <a:rPr lang="en-US" sz="1600" dirty="0"/>
              <a:t>mission </a:t>
            </a:r>
            <a:r>
              <a:rPr lang="en-US" sz="1600" b="1" dirty="0"/>
              <a:t>T</a:t>
            </a:r>
            <a:r>
              <a:rPr lang="en-US" sz="1600" dirty="0"/>
              <a:t>omography (</a:t>
            </a:r>
            <a:r>
              <a:rPr lang="en-US" sz="1600" b="1" dirty="0"/>
              <a:t>PET</a:t>
            </a:r>
            <a:r>
              <a:rPr lang="en-US" sz="1600" dirty="0"/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Precise </a:t>
            </a:r>
            <a:r>
              <a:rPr lang="en-US" sz="1600" b="1" dirty="0"/>
              <a:t>timing </a:t>
            </a:r>
            <a:endParaRPr lang="en-US" sz="1600" dirty="0"/>
          </a:p>
          <a:p>
            <a:pPr marL="285750" indent="-285750" algn="just">
              <a:buFontTx/>
              <a:buChar char="-"/>
            </a:pPr>
            <a:r>
              <a:rPr lang="en-US" sz="1600" dirty="0"/>
              <a:t>Good</a:t>
            </a:r>
            <a:r>
              <a:rPr lang="en-US" sz="1600" b="1" dirty="0"/>
              <a:t> energy resolution</a:t>
            </a:r>
            <a:r>
              <a:rPr lang="en-US" sz="1600" dirty="0"/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1600" b="1" dirty="0"/>
              <a:t>High-quality imaging</a:t>
            </a:r>
            <a:endParaRPr lang="en-US" sz="1600" dirty="0"/>
          </a:p>
          <a:p>
            <a:pPr algn="just"/>
            <a:r>
              <a:rPr lang="en-US" sz="1600" dirty="0"/>
              <a:t> </a:t>
            </a:r>
          </a:p>
          <a:p>
            <a:pPr algn="just"/>
            <a:r>
              <a:rPr lang="en-US" sz="1600" dirty="0"/>
              <a:t>Line Of Response (</a:t>
            </a:r>
            <a:r>
              <a:rPr lang="en-US" sz="1600" b="1" dirty="0"/>
              <a:t>LOR</a:t>
            </a:r>
            <a:r>
              <a:rPr lang="en-US" sz="1600" dirty="0"/>
              <a:t>) is not enough </a:t>
            </a:r>
          </a:p>
          <a:p>
            <a:pPr marL="285750" indent="-285750" algn="just">
              <a:buFontTx/>
              <a:buChar char="-"/>
            </a:pPr>
            <a:r>
              <a:rPr lang="en-US" sz="1600" b="1" dirty="0">
                <a:cs typeface="Calibri" panose="020F0502020204030204"/>
              </a:rPr>
              <a:t>Time-of-Flight</a:t>
            </a:r>
            <a:r>
              <a:rPr lang="en-US" sz="1600" dirty="0">
                <a:cs typeface="Calibri" panose="020F0502020204030204"/>
              </a:rPr>
              <a:t>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9B356D-BE04-4ED0-5B07-C2EE48F13CFF}"/>
              </a:ext>
            </a:extLst>
          </p:cNvPr>
          <p:cNvSpPr txBox="1"/>
          <p:nvPr/>
        </p:nvSpPr>
        <p:spPr>
          <a:xfrm>
            <a:off x="9193408" y="3450715"/>
            <a:ext cx="185003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https://the10ps-challenge.org/</a:t>
            </a:r>
            <a:endParaRPr lang="en-US" sz="1000" dirty="0"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C94019-7B6F-43E3-477B-A65F7828AA49}"/>
              </a:ext>
            </a:extLst>
          </p:cNvPr>
          <p:cNvSpPr txBox="1"/>
          <p:nvPr/>
        </p:nvSpPr>
        <p:spPr>
          <a:xfrm>
            <a:off x="8786152" y="4013328"/>
            <a:ext cx="3021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TWC</a:t>
            </a:r>
            <a:r>
              <a:rPr lang="en-US" dirty="0"/>
              <a:t> is a crucial aspect of Time-of-Flight (ToF) PET systems.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07F02-0281-67F2-FE24-1001883F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E0292-901B-B0C5-34ED-D4633CBE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3</a:t>
            </a:fld>
            <a:endParaRPr lang="es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28251-5CEC-0D73-0FDD-E439F2FCC8CF}"/>
              </a:ext>
            </a:extLst>
          </p:cNvPr>
          <p:cNvSpPr txBox="1"/>
          <p:nvPr/>
        </p:nvSpPr>
        <p:spPr>
          <a:xfrm>
            <a:off x="1609087" y="2858024"/>
            <a:ext cx="14698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https://metacrystal.ch/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07662-95A8-CDBC-3EB0-39FCADDE00E6}"/>
              </a:ext>
            </a:extLst>
          </p:cNvPr>
          <p:cNvSpPr txBox="1"/>
          <p:nvPr/>
        </p:nvSpPr>
        <p:spPr>
          <a:xfrm>
            <a:off x="8786152" y="5147208"/>
            <a:ext cx="3021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AIM</a:t>
            </a:r>
            <a:r>
              <a:rPr lang="en-US" dirty="0"/>
              <a:t>: improve the Coincidence Time Resolution (CTR) using signal features/characteristics.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28534-223F-2AC7-1841-80F55CBD21AE}"/>
              </a:ext>
            </a:extLst>
          </p:cNvPr>
          <p:cNvSpPr txBox="1">
            <a:spLocks/>
          </p:cNvSpPr>
          <p:nvPr/>
        </p:nvSpPr>
        <p:spPr>
          <a:xfrm>
            <a:off x="4131107" y="943376"/>
            <a:ext cx="3929786" cy="19033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>
                <a:cs typeface="Calibri"/>
              </a:rPr>
              <a:t>Corrections</a:t>
            </a:r>
            <a:r>
              <a:rPr lang="en-US" sz="1600" dirty="0">
                <a:cs typeface="Calibri"/>
              </a:rPr>
              <a:t>: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Scatter Correction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Attenuation Correction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Random Coincidences Correction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Depth-of-Interaction (DOI)</a:t>
            </a:r>
          </a:p>
          <a:p>
            <a:pPr marL="0" indent="0" algn="ctr">
              <a:buNone/>
            </a:pPr>
            <a:r>
              <a:rPr lang="en-US" sz="1800" dirty="0">
                <a:cs typeface="Calibri"/>
              </a:rPr>
              <a:t>Time-Walk Correction (</a:t>
            </a:r>
            <a:r>
              <a:rPr lang="en-US" sz="1800" b="1" u="sng" dirty="0">
                <a:cs typeface="Calibri"/>
              </a:rPr>
              <a:t>TWC</a:t>
            </a:r>
            <a:r>
              <a:rPr lang="en-US" sz="1800" dirty="0">
                <a:cs typeface="Calibri"/>
              </a:rPr>
              <a:t>)</a:t>
            </a:r>
          </a:p>
          <a:p>
            <a:pPr marL="0" indent="0" algn="ctr">
              <a:buNone/>
            </a:pPr>
            <a:r>
              <a:rPr lang="en-US" sz="1800" dirty="0">
                <a:cs typeface="Calibri"/>
              </a:rPr>
              <a:t>...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F12E781-67D6-56B8-8CFA-55EDFA8204F6}"/>
              </a:ext>
            </a:extLst>
          </p:cNvPr>
          <p:cNvSpPr/>
          <p:nvPr/>
        </p:nvSpPr>
        <p:spPr>
          <a:xfrm>
            <a:off x="3662820" y="4461421"/>
            <a:ext cx="555656" cy="432850"/>
          </a:xfrm>
          <a:custGeom>
            <a:avLst/>
            <a:gdLst>
              <a:gd name="connsiteX0" fmla="*/ 0 w 434109"/>
              <a:gd name="connsiteY0" fmla="*/ 286391 h 304864"/>
              <a:gd name="connsiteX1" fmla="*/ 64655 w 434109"/>
              <a:gd name="connsiteY1" fmla="*/ 230973 h 304864"/>
              <a:gd name="connsiteX2" fmla="*/ 240146 w 434109"/>
              <a:gd name="connsiteY2" fmla="*/ 212500 h 304864"/>
              <a:gd name="connsiteX3" fmla="*/ 323273 w 434109"/>
              <a:gd name="connsiteY3" fmla="*/ 277155 h 304864"/>
              <a:gd name="connsiteX4" fmla="*/ 369455 w 434109"/>
              <a:gd name="connsiteY4" fmla="*/ 64 h 304864"/>
              <a:gd name="connsiteX5" fmla="*/ 434109 w 434109"/>
              <a:gd name="connsiteY5" fmla="*/ 304864 h 3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109" h="304864">
                <a:moveTo>
                  <a:pt x="0" y="286391"/>
                </a:moveTo>
                <a:cubicBezTo>
                  <a:pt x="12315" y="264839"/>
                  <a:pt x="24631" y="243288"/>
                  <a:pt x="64655" y="230973"/>
                </a:cubicBezTo>
                <a:cubicBezTo>
                  <a:pt x="104679" y="218658"/>
                  <a:pt x="197043" y="204803"/>
                  <a:pt x="240146" y="212500"/>
                </a:cubicBezTo>
                <a:cubicBezTo>
                  <a:pt x="283249" y="220197"/>
                  <a:pt x="301722" y="312561"/>
                  <a:pt x="323273" y="277155"/>
                </a:cubicBezTo>
                <a:cubicBezTo>
                  <a:pt x="344825" y="241749"/>
                  <a:pt x="350982" y="-4554"/>
                  <a:pt x="369455" y="64"/>
                </a:cubicBezTo>
                <a:cubicBezTo>
                  <a:pt x="387928" y="4682"/>
                  <a:pt x="420255" y="263300"/>
                  <a:pt x="434109" y="30486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E84506-60B8-3B8A-E79B-119F575F904B}"/>
              </a:ext>
            </a:extLst>
          </p:cNvPr>
          <p:cNvSpPr/>
          <p:nvPr/>
        </p:nvSpPr>
        <p:spPr>
          <a:xfrm>
            <a:off x="7880087" y="4455219"/>
            <a:ext cx="555656" cy="432850"/>
          </a:xfrm>
          <a:custGeom>
            <a:avLst/>
            <a:gdLst>
              <a:gd name="connsiteX0" fmla="*/ 0 w 434109"/>
              <a:gd name="connsiteY0" fmla="*/ 286391 h 304864"/>
              <a:gd name="connsiteX1" fmla="*/ 64655 w 434109"/>
              <a:gd name="connsiteY1" fmla="*/ 230973 h 304864"/>
              <a:gd name="connsiteX2" fmla="*/ 240146 w 434109"/>
              <a:gd name="connsiteY2" fmla="*/ 212500 h 304864"/>
              <a:gd name="connsiteX3" fmla="*/ 323273 w 434109"/>
              <a:gd name="connsiteY3" fmla="*/ 277155 h 304864"/>
              <a:gd name="connsiteX4" fmla="*/ 369455 w 434109"/>
              <a:gd name="connsiteY4" fmla="*/ 64 h 304864"/>
              <a:gd name="connsiteX5" fmla="*/ 434109 w 434109"/>
              <a:gd name="connsiteY5" fmla="*/ 304864 h 3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109" h="304864">
                <a:moveTo>
                  <a:pt x="0" y="286391"/>
                </a:moveTo>
                <a:cubicBezTo>
                  <a:pt x="12315" y="264839"/>
                  <a:pt x="24631" y="243288"/>
                  <a:pt x="64655" y="230973"/>
                </a:cubicBezTo>
                <a:cubicBezTo>
                  <a:pt x="104679" y="218658"/>
                  <a:pt x="197043" y="204803"/>
                  <a:pt x="240146" y="212500"/>
                </a:cubicBezTo>
                <a:cubicBezTo>
                  <a:pt x="283249" y="220197"/>
                  <a:pt x="301722" y="312561"/>
                  <a:pt x="323273" y="277155"/>
                </a:cubicBezTo>
                <a:cubicBezTo>
                  <a:pt x="344825" y="241749"/>
                  <a:pt x="350982" y="-4554"/>
                  <a:pt x="369455" y="64"/>
                </a:cubicBezTo>
                <a:cubicBezTo>
                  <a:pt x="387928" y="4682"/>
                  <a:pt x="420255" y="263300"/>
                  <a:pt x="434109" y="30486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38A49-8543-DA13-0F0D-47E3C0E68B6C}"/>
              </a:ext>
            </a:extLst>
          </p:cNvPr>
          <p:cNvSpPr/>
          <p:nvPr/>
        </p:nvSpPr>
        <p:spPr>
          <a:xfrm>
            <a:off x="4065339" y="4395406"/>
            <a:ext cx="153137" cy="621934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7EE3B8-C5C3-A132-F855-6431D4A9BB25}"/>
              </a:ext>
            </a:extLst>
          </p:cNvPr>
          <p:cNvSpPr/>
          <p:nvPr/>
        </p:nvSpPr>
        <p:spPr>
          <a:xfrm>
            <a:off x="8275588" y="4388426"/>
            <a:ext cx="153137" cy="621934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FE51A8C-E044-17D7-E86B-E26119AC343F}"/>
              </a:ext>
            </a:extLst>
          </p:cNvPr>
          <p:cNvSpPr/>
          <p:nvPr/>
        </p:nvSpPr>
        <p:spPr>
          <a:xfrm>
            <a:off x="3933548" y="5392448"/>
            <a:ext cx="555656" cy="432850"/>
          </a:xfrm>
          <a:custGeom>
            <a:avLst/>
            <a:gdLst>
              <a:gd name="connsiteX0" fmla="*/ 0 w 434109"/>
              <a:gd name="connsiteY0" fmla="*/ 286391 h 304864"/>
              <a:gd name="connsiteX1" fmla="*/ 64655 w 434109"/>
              <a:gd name="connsiteY1" fmla="*/ 230973 h 304864"/>
              <a:gd name="connsiteX2" fmla="*/ 240146 w 434109"/>
              <a:gd name="connsiteY2" fmla="*/ 212500 h 304864"/>
              <a:gd name="connsiteX3" fmla="*/ 323273 w 434109"/>
              <a:gd name="connsiteY3" fmla="*/ 277155 h 304864"/>
              <a:gd name="connsiteX4" fmla="*/ 369455 w 434109"/>
              <a:gd name="connsiteY4" fmla="*/ 64 h 304864"/>
              <a:gd name="connsiteX5" fmla="*/ 434109 w 434109"/>
              <a:gd name="connsiteY5" fmla="*/ 304864 h 3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109" h="304864">
                <a:moveTo>
                  <a:pt x="0" y="286391"/>
                </a:moveTo>
                <a:cubicBezTo>
                  <a:pt x="12315" y="264839"/>
                  <a:pt x="24631" y="243288"/>
                  <a:pt x="64655" y="230973"/>
                </a:cubicBezTo>
                <a:cubicBezTo>
                  <a:pt x="104679" y="218658"/>
                  <a:pt x="197043" y="204803"/>
                  <a:pt x="240146" y="212500"/>
                </a:cubicBezTo>
                <a:cubicBezTo>
                  <a:pt x="283249" y="220197"/>
                  <a:pt x="301722" y="312561"/>
                  <a:pt x="323273" y="277155"/>
                </a:cubicBezTo>
                <a:cubicBezTo>
                  <a:pt x="344825" y="241749"/>
                  <a:pt x="350982" y="-4554"/>
                  <a:pt x="369455" y="64"/>
                </a:cubicBezTo>
                <a:cubicBezTo>
                  <a:pt x="387928" y="4682"/>
                  <a:pt x="420255" y="263300"/>
                  <a:pt x="434109" y="30486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0C0D26-D0A2-F2E6-4058-C5D32D0460DC}"/>
              </a:ext>
            </a:extLst>
          </p:cNvPr>
          <p:cNvSpPr/>
          <p:nvPr/>
        </p:nvSpPr>
        <p:spPr>
          <a:xfrm>
            <a:off x="4153129" y="5352583"/>
            <a:ext cx="153137" cy="621934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7390D1CB-FB73-69A1-DA08-1A4B56F36514}"/>
              </a:ext>
            </a:extLst>
          </p:cNvPr>
          <p:cNvSpPr/>
          <p:nvPr/>
        </p:nvSpPr>
        <p:spPr>
          <a:xfrm>
            <a:off x="3947224" y="5608873"/>
            <a:ext cx="365497" cy="222627"/>
          </a:xfrm>
          <a:prstGeom prst="mathMultiply">
            <a:avLst>
              <a:gd name="adj1" fmla="val 692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FBA1D5-B6FD-FAA8-050E-3BA4C782E570}"/>
              </a:ext>
            </a:extLst>
          </p:cNvPr>
          <p:cNvSpPr txBox="1"/>
          <p:nvPr/>
        </p:nvSpPr>
        <p:spPr>
          <a:xfrm>
            <a:off x="4269109" y="3057972"/>
            <a:ext cx="56457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MRI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0FE13F9-C6D2-BADF-90C5-EC6E02D0CBBE}"/>
              </a:ext>
            </a:extLst>
          </p:cNvPr>
          <p:cNvCxnSpPr>
            <a:cxnSpLocks/>
            <a:endCxn id="24" idx="0"/>
          </p:cNvCxnSpPr>
          <p:nvPr/>
        </p:nvCxnSpPr>
        <p:spPr>
          <a:xfrm rot="5400000">
            <a:off x="4227253" y="1939206"/>
            <a:ext cx="1442912" cy="794621"/>
          </a:xfrm>
          <a:prstGeom prst="bentConnector3">
            <a:avLst>
              <a:gd name="adj1" fmla="val -45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F48D7A9-F9C0-E889-B49E-995231280EA9}"/>
              </a:ext>
            </a:extLst>
          </p:cNvPr>
          <p:cNvSpPr txBox="1"/>
          <p:nvPr/>
        </p:nvSpPr>
        <p:spPr>
          <a:xfrm>
            <a:off x="6787142" y="2663610"/>
            <a:ext cx="157068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t1 - t2 &lt; </a:t>
            </a:r>
            <a:r>
              <a:rPr lang="en-GB" sz="1200" dirty="0" err="1"/>
              <a:t>time_window</a:t>
            </a:r>
            <a:endParaRPr lang="en-GB" sz="1200" dirty="0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F161715-F18B-54A6-4695-66F65715C4CE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7048057" y="2139181"/>
            <a:ext cx="744689" cy="304168"/>
          </a:xfrm>
          <a:prstGeom prst="bentConnector3">
            <a:avLst>
              <a:gd name="adj1" fmla="val -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3E5CDE-FEC0-C0B2-DAF5-13C365F1CCF5}"/>
              </a:ext>
            </a:extLst>
          </p:cNvPr>
          <p:cNvGrpSpPr/>
          <p:nvPr/>
        </p:nvGrpSpPr>
        <p:grpSpPr>
          <a:xfrm>
            <a:off x="4381942" y="2934616"/>
            <a:ext cx="3425569" cy="3428533"/>
            <a:chOff x="4381942" y="2934616"/>
            <a:chExt cx="3425569" cy="34285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6F7EC1-890D-B960-ADF2-9E90FAE449FA}"/>
                </a:ext>
              </a:extLst>
            </p:cNvPr>
            <p:cNvSpPr/>
            <p:nvPr/>
          </p:nvSpPr>
          <p:spPr>
            <a:xfrm rot="1794384">
              <a:off x="6502168" y="3144180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8A9117-F497-6D93-BB65-7274B37AF075}"/>
                </a:ext>
              </a:extLst>
            </p:cNvPr>
            <p:cNvSpPr/>
            <p:nvPr/>
          </p:nvSpPr>
          <p:spPr>
            <a:xfrm rot="5400000">
              <a:off x="7275302" y="4485131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4805FF-A66B-BA02-74EC-9E43B507A8BE}"/>
                </a:ext>
              </a:extLst>
            </p:cNvPr>
            <p:cNvSpPr/>
            <p:nvPr/>
          </p:nvSpPr>
          <p:spPr>
            <a:xfrm rot="3607596">
              <a:off x="7069070" y="3714247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DEBE32-F834-E533-318A-9D23FD6B72C2}"/>
                </a:ext>
              </a:extLst>
            </p:cNvPr>
            <p:cNvSpPr/>
            <p:nvPr/>
          </p:nvSpPr>
          <p:spPr>
            <a:xfrm rot="7194384">
              <a:off x="7067498" y="5264504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D39BC71-AE87-9A00-F49F-0473078D3761}"/>
                </a:ext>
              </a:extLst>
            </p:cNvPr>
            <p:cNvSpPr/>
            <p:nvPr/>
          </p:nvSpPr>
          <p:spPr>
            <a:xfrm rot="10800000">
              <a:off x="5726547" y="6037638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87E787-42E6-D559-BD72-C45D04F25595}"/>
                </a:ext>
              </a:extLst>
            </p:cNvPr>
            <p:cNvSpPr/>
            <p:nvPr/>
          </p:nvSpPr>
          <p:spPr>
            <a:xfrm rot="9007596">
              <a:off x="6497431" y="5831406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5CC3E7D-9CB2-8800-C039-7CDF9DB6F102}"/>
                </a:ext>
              </a:extLst>
            </p:cNvPr>
            <p:cNvSpPr/>
            <p:nvPr/>
          </p:nvSpPr>
          <p:spPr>
            <a:xfrm rot="12594384">
              <a:off x="4948378" y="5826082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82283DB-0DC6-8B01-57EF-D1A93C486B1E}"/>
                </a:ext>
              </a:extLst>
            </p:cNvPr>
            <p:cNvSpPr/>
            <p:nvPr/>
          </p:nvSpPr>
          <p:spPr>
            <a:xfrm rot="16200000">
              <a:off x="4175244" y="4485131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65CC33-7963-6813-CF03-CFC5361DB2C9}"/>
                </a:ext>
              </a:extLst>
            </p:cNvPr>
            <p:cNvSpPr/>
            <p:nvPr/>
          </p:nvSpPr>
          <p:spPr>
            <a:xfrm rot="14407596">
              <a:off x="4381476" y="5256015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51B00F-768B-47AF-862B-7ACF9AF9460C}"/>
                </a:ext>
              </a:extLst>
            </p:cNvPr>
            <p:cNvSpPr/>
            <p:nvPr/>
          </p:nvSpPr>
          <p:spPr>
            <a:xfrm rot="17994384">
              <a:off x="4385597" y="3707750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6D187E-52F3-1755-2865-848A3932C4BC}"/>
                </a:ext>
              </a:extLst>
            </p:cNvPr>
            <p:cNvSpPr/>
            <p:nvPr/>
          </p:nvSpPr>
          <p:spPr>
            <a:xfrm>
              <a:off x="5726547" y="2934616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D583E10-27DE-EBCF-354D-BDC6CB15B566}"/>
                </a:ext>
              </a:extLst>
            </p:cNvPr>
            <p:cNvSpPr/>
            <p:nvPr/>
          </p:nvSpPr>
          <p:spPr>
            <a:xfrm rot="19807596">
              <a:off x="4955664" y="3140848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D2B533B3-E840-4737-9773-29D1F70A963B}"/>
              </a:ext>
            </a:extLst>
          </p:cNvPr>
          <p:cNvSpPr/>
          <p:nvPr/>
        </p:nvSpPr>
        <p:spPr>
          <a:xfrm>
            <a:off x="4522982" y="3105644"/>
            <a:ext cx="3132000" cy="3132000"/>
          </a:xfrm>
          <a:prstGeom prst="ellipse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61D7594-2546-1FC1-DD94-ED6B6BC39A47}"/>
              </a:ext>
            </a:extLst>
          </p:cNvPr>
          <p:cNvSpPr/>
          <p:nvPr/>
        </p:nvSpPr>
        <p:spPr>
          <a:xfrm>
            <a:off x="4719676" y="3292655"/>
            <a:ext cx="2755306" cy="27394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5A44284-69B5-6428-3AB1-1D21990D6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l="7533" t="5115" r="4134" b="8531"/>
          <a:stretch/>
        </p:blipFill>
        <p:spPr>
          <a:xfrm rot="10800000">
            <a:off x="4965771" y="3989813"/>
            <a:ext cx="2240904" cy="132087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CA1B53F-42BA-A01D-4C49-BE3370270159}"/>
              </a:ext>
            </a:extLst>
          </p:cNvPr>
          <p:cNvCxnSpPr>
            <a:cxnSpLocks/>
          </p:cNvCxnSpPr>
          <p:nvPr/>
        </p:nvCxnSpPr>
        <p:spPr>
          <a:xfrm flipV="1">
            <a:off x="4833687" y="4671644"/>
            <a:ext cx="550586" cy="66202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un 45">
            <a:extLst>
              <a:ext uri="{FF2B5EF4-FFF2-40B4-BE49-F238E27FC236}">
                <a16:creationId xmlns:a16="http://schemas.microsoft.com/office/drawing/2014/main" id="{BDA6BD5D-48DB-4923-EE05-F0F6504E3D86}"/>
              </a:ext>
            </a:extLst>
          </p:cNvPr>
          <p:cNvSpPr/>
          <p:nvPr/>
        </p:nvSpPr>
        <p:spPr>
          <a:xfrm>
            <a:off x="5904967" y="4560808"/>
            <a:ext cx="249382" cy="221672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E18BF91-FEA5-0C6E-8817-A2C543EADC89}"/>
              </a:ext>
            </a:extLst>
          </p:cNvPr>
          <p:cNvCxnSpPr>
            <a:cxnSpLocks/>
          </p:cNvCxnSpPr>
          <p:nvPr/>
        </p:nvCxnSpPr>
        <p:spPr>
          <a:xfrm flipH="1">
            <a:off x="4710000" y="4671644"/>
            <a:ext cx="67427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647C0B2E-357E-490A-8C87-A45FC574BC2B}"/>
              </a:ext>
            </a:extLst>
          </p:cNvPr>
          <p:cNvSpPr/>
          <p:nvPr/>
        </p:nvSpPr>
        <p:spPr>
          <a:xfrm>
            <a:off x="4923687" y="4894271"/>
            <a:ext cx="365497" cy="222627"/>
          </a:xfrm>
          <a:prstGeom prst="mathMultiply">
            <a:avLst>
              <a:gd name="adj1" fmla="val 692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E22102-3BD1-C5F7-A69F-2DF426C84A4B}"/>
              </a:ext>
            </a:extLst>
          </p:cNvPr>
          <p:cNvCxnSpPr>
            <a:cxnSpLocks/>
            <a:endCxn id="46" idx="3"/>
          </p:cNvCxnSpPr>
          <p:nvPr/>
        </p:nvCxnSpPr>
        <p:spPr>
          <a:xfrm flipH="1">
            <a:off x="6154349" y="4671644"/>
            <a:ext cx="130876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139C0B0-CD4C-6F94-D251-0455260D585B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5384273" y="4671644"/>
            <a:ext cx="52069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4644C7F-54F1-BA01-BEC5-85CD9FAD0486}"/>
              </a:ext>
            </a:extLst>
          </p:cNvPr>
          <p:cNvCxnSpPr>
            <a:cxnSpLocks/>
          </p:cNvCxnSpPr>
          <p:nvPr/>
        </p:nvCxnSpPr>
        <p:spPr>
          <a:xfrm flipV="1">
            <a:off x="6703904" y="3785377"/>
            <a:ext cx="564411" cy="220346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un 51">
            <a:extLst>
              <a:ext uri="{FF2B5EF4-FFF2-40B4-BE49-F238E27FC236}">
                <a16:creationId xmlns:a16="http://schemas.microsoft.com/office/drawing/2014/main" id="{7E119641-757A-D707-6164-347C0ACC6870}"/>
              </a:ext>
            </a:extLst>
          </p:cNvPr>
          <p:cNvSpPr/>
          <p:nvPr/>
        </p:nvSpPr>
        <p:spPr>
          <a:xfrm>
            <a:off x="6869130" y="4740587"/>
            <a:ext cx="249382" cy="221672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693F95-E9AC-CEEC-F87B-47BC80A603FB}"/>
              </a:ext>
            </a:extLst>
          </p:cNvPr>
          <p:cNvSpPr/>
          <p:nvPr/>
        </p:nvSpPr>
        <p:spPr>
          <a:xfrm rot="890218">
            <a:off x="6686540" y="3443441"/>
            <a:ext cx="900666" cy="2976824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10" grpId="0"/>
      <p:bldP spid="9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3" grpId="0" animBg="1"/>
      <p:bldP spid="24" grpId="0" animBg="1"/>
      <p:bldP spid="26" grpId="0" animBg="1"/>
      <p:bldP spid="42" grpId="0" animBg="1"/>
      <p:bldP spid="46" grpId="0" animBg="1"/>
      <p:bldP spid="48" grpId="0" animBg="1"/>
      <p:bldP spid="52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ToF-PET &amp; Time-Walk Correction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32E8376-2BD0-018D-50D6-C15ED3E91813}"/>
              </a:ext>
            </a:extLst>
          </p:cNvPr>
          <p:cNvSpPr txBox="1">
            <a:spLocks/>
          </p:cNvSpPr>
          <p:nvPr/>
        </p:nvSpPr>
        <p:spPr>
          <a:xfrm>
            <a:off x="5134460" y="4781738"/>
            <a:ext cx="4379719" cy="12686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cs typeface="Calibri"/>
              </a:rPr>
              <a:t>Focus on timing</a:t>
            </a:r>
          </a:p>
          <a:p>
            <a:pPr marL="0" indent="0">
              <a:buNone/>
            </a:pPr>
            <a:r>
              <a:rPr lang="en-US" sz="1600" dirty="0">
                <a:cs typeface="Calibri"/>
              </a:rPr>
              <a:t>Very effective for multiple-kernel scenarios like with BGO-Cherenkov</a:t>
            </a:r>
          </a:p>
          <a:p>
            <a:pPr marL="0" indent="0">
              <a:buNone/>
            </a:pPr>
            <a:r>
              <a:rPr lang="en-US" sz="1600" dirty="0">
                <a:cs typeface="Calibri"/>
              </a:rPr>
              <a:t>Possible use with Metascintillators.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1830D-1055-66BE-359A-82F9D62D619B}"/>
              </a:ext>
            </a:extLst>
          </p:cNvPr>
          <p:cNvSpPr txBox="1"/>
          <p:nvPr/>
        </p:nvSpPr>
        <p:spPr>
          <a:xfrm>
            <a:off x="630308" y="4989363"/>
            <a:ext cx="388855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/>
              <a:t>Signal information:</a:t>
            </a:r>
          </a:p>
          <a:p>
            <a:pPr marL="285750" indent="-285750" algn="just">
              <a:buFontTx/>
              <a:buChar char="-"/>
            </a:pPr>
            <a:r>
              <a:rPr lang="en-US" sz="2000" dirty="0"/>
              <a:t>Energy (int-</a:t>
            </a:r>
            <a:r>
              <a:rPr lang="en-US" sz="2000" dirty="0" err="1"/>
              <a:t>ch</a:t>
            </a:r>
            <a:r>
              <a:rPr lang="en-US" sz="2000" dirty="0"/>
              <a:t>, amplitude, </a:t>
            </a:r>
            <a:r>
              <a:rPr lang="en-US" sz="2000" dirty="0" err="1"/>
              <a:t>ToT</a:t>
            </a:r>
            <a:r>
              <a:rPr lang="en-US" sz="2000" dirty="0"/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sz="2000" dirty="0"/>
              <a:t>Timing (rise-time, slew-rate)</a:t>
            </a:r>
          </a:p>
        </p:txBody>
      </p:sp>
      <p:pic>
        <p:nvPicPr>
          <p:cNvPr id="24" name="Immagine 11" descr="Immagine che contiene Diagramma, linea, diagramma, schermata&#10;&#10;Descrizione generata automaticamente">
            <a:extLst>
              <a:ext uri="{FF2B5EF4-FFF2-40B4-BE49-F238E27FC236}">
                <a16:creationId xmlns:a16="http://schemas.microsoft.com/office/drawing/2014/main" id="{30D618BB-7931-E805-FFC3-4DEF7F8BE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4"/>
          <a:stretch/>
        </p:blipFill>
        <p:spPr>
          <a:xfrm>
            <a:off x="6360966" y="1036874"/>
            <a:ext cx="4831627" cy="353733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E0EC1-8954-0660-69DB-5DD98B9B1572}"/>
              </a:ext>
            </a:extLst>
          </p:cNvPr>
          <p:cNvCxnSpPr>
            <a:cxnSpLocks/>
          </p:cNvCxnSpPr>
          <p:nvPr/>
        </p:nvCxnSpPr>
        <p:spPr>
          <a:xfrm flipV="1">
            <a:off x="7195266" y="3908625"/>
            <a:ext cx="1751493" cy="6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479AF17-E87B-F450-91A8-EC58706315AC}"/>
              </a:ext>
            </a:extLst>
          </p:cNvPr>
          <p:cNvSpPr txBox="1"/>
          <p:nvPr/>
        </p:nvSpPr>
        <p:spPr>
          <a:xfrm>
            <a:off x="7611187" y="3908625"/>
            <a:ext cx="5103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/>
              <a:t>ToT</a:t>
            </a:r>
            <a:endParaRPr lang="en-GB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5F40211-298D-DC2A-65BB-2D199485AFAB}"/>
              </a:ext>
            </a:extLst>
          </p:cNvPr>
          <p:cNvCxnSpPr>
            <a:cxnSpLocks/>
          </p:cNvCxnSpPr>
          <p:nvPr/>
        </p:nvCxnSpPr>
        <p:spPr>
          <a:xfrm>
            <a:off x="7356054" y="1410969"/>
            <a:ext cx="0" cy="261356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6D7C3A8-8909-7202-7CB2-570F1C4A7C37}"/>
              </a:ext>
            </a:extLst>
          </p:cNvPr>
          <p:cNvSpPr txBox="1"/>
          <p:nvPr/>
        </p:nvSpPr>
        <p:spPr>
          <a:xfrm rot="5400000">
            <a:off x="6957868" y="2971107"/>
            <a:ext cx="1165704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Amplitude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387E46-EE53-A2C0-0EA5-0498D407B14B}"/>
              </a:ext>
            </a:extLst>
          </p:cNvPr>
          <p:cNvSpPr txBox="1"/>
          <p:nvPr/>
        </p:nvSpPr>
        <p:spPr>
          <a:xfrm>
            <a:off x="623306" y="2300383"/>
            <a:ext cx="53327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The development of TWC methods</a:t>
            </a:r>
            <a:r>
              <a:rPr lang="en-US" sz="2000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mitigate time-walk effects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enhance the performance of PET imaging systems. </a:t>
            </a:r>
          </a:p>
          <a:p>
            <a:endParaRPr lang="en-US" sz="2000" dirty="0"/>
          </a:p>
          <a:p>
            <a:r>
              <a:rPr lang="en-US" sz="2000" b="1" dirty="0"/>
              <a:t>TWC approaches</a:t>
            </a:r>
            <a:r>
              <a:rPr lang="en-US" sz="20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empirical data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complex models (e.g. deep learning)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C50C-F878-F6E6-6E07-028F73D9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F885F-4278-272E-1767-B5B14F2B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4</a:t>
            </a:fld>
            <a:endParaRPr lang="es-E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999A6-78E7-9D38-6E8C-FED54274F097}"/>
              </a:ext>
            </a:extLst>
          </p:cNvPr>
          <p:cNvGrpSpPr/>
          <p:nvPr/>
        </p:nvGrpSpPr>
        <p:grpSpPr>
          <a:xfrm>
            <a:off x="9125338" y="1232814"/>
            <a:ext cx="1922804" cy="2460157"/>
            <a:chOff x="8414161" y="1099982"/>
            <a:chExt cx="1922804" cy="2460157"/>
          </a:xfrm>
        </p:grpSpPr>
        <p:pic>
          <p:nvPicPr>
            <p:cNvPr id="3" name="Immagine 11" descr="Immagine che contiene Diagramma, linea, diagramma, schermata&#10;&#10;Descrizione generata automaticamente">
              <a:extLst>
                <a:ext uri="{FF2B5EF4-FFF2-40B4-BE49-F238E27FC236}">
                  <a16:creationId xmlns:a16="http://schemas.microsoft.com/office/drawing/2014/main" id="{3CF38A84-A62E-C278-74DC-9B8EECC1F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" t="56156" r="74969" b="4211"/>
            <a:stretch/>
          </p:blipFill>
          <p:spPr>
            <a:xfrm>
              <a:off x="8414161" y="1099982"/>
              <a:ext cx="1922804" cy="2460157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pic>
          <p:nvPicPr>
            <p:cNvPr id="17" name="Immagine 11" descr="Immagine che contiene Diagramma, linea, diagramma, schermata&#10;&#10;Descrizione generata automaticamente">
              <a:extLst>
                <a:ext uri="{FF2B5EF4-FFF2-40B4-BE49-F238E27FC236}">
                  <a16:creationId xmlns:a16="http://schemas.microsoft.com/office/drawing/2014/main" id="{1BE6F228-D590-8636-60A1-1B0D8AED9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5" t="56156" r="81365" b="16306"/>
            <a:stretch/>
          </p:blipFill>
          <p:spPr>
            <a:xfrm rot="801635">
              <a:off x="9868277" y="1157924"/>
              <a:ext cx="105505" cy="1709354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60E03A-55CE-B025-8DD3-FB860B8F5D9C}"/>
                </a:ext>
              </a:extLst>
            </p:cNvPr>
            <p:cNvSpPr/>
            <p:nvPr/>
          </p:nvSpPr>
          <p:spPr>
            <a:xfrm>
              <a:off x="9672208" y="1099982"/>
              <a:ext cx="155456" cy="1036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3BE589-B5FA-29A4-7AFD-D8F590539279}"/>
                </a:ext>
              </a:extLst>
            </p:cNvPr>
            <p:cNvSpPr/>
            <p:nvPr/>
          </p:nvSpPr>
          <p:spPr>
            <a:xfrm>
              <a:off x="9603026" y="1426916"/>
              <a:ext cx="155456" cy="1036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70F5BC-B934-2732-6ABD-4B89592AAF2F}"/>
                </a:ext>
              </a:extLst>
            </p:cNvPr>
            <p:cNvSpPr txBox="1"/>
            <p:nvPr/>
          </p:nvSpPr>
          <p:spPr>
            <a:xfrm>
              <a:off x="9236490" y="2745056"/>
              <a:ext cx="1085554" cy="3693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Rise Time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99F9FB-CE44-BF03-8236-AB5DDD1D0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9309" y="2358996"/>
              <a:ext cx="275864" cy="65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71156FC-9656-3678-34CA-BC6A5B5477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94854" y="1219412"/>
              <a:ext cx="0" cy="15256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7E877F-0AC3-E0B0-6D21-1652AD018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0572" y="2359654"/>
              <a:ext cx="0" cy="385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CD3A7EC-87D0-E073-697F-5B8732CD9F43}"/>
                </a:ext>
              </a:extLst>
            </p:cNvPr>
            <p:cNvCxnSpPr>
              <a:cxnSpLocks/>
            </p:cNvCxnSpPr>
            <p:nvPr/>
          </p:nvCxnSpPr>
          <p:spPr>
            <a:xfrm>
              <a:off x="8990337" y="2358996"/>
              <a:ext cx="8189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DCA184-CCB6-AB8F-B90F-608C686D1C9D}"/>
                </a:ext>
              </a:extLst>
            </p:cNvPr>
            <p:cNvCxnSpPr>
              <a:cxnSpLocks/>
            </p:cNvCxnSpPr>
            <p:nvPr/>
          </p:nvCxnSpPr>
          <p:spPr>
            <a:xfrm>
              <a:off x="9058542" y="1219412"/>
              <a:ext cx="103169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2B4C8AC-5162-0513-6695-5016D7D8C178}"/>
                </a:ext>
              </a:extLst>
            </p:cNvPr>
            <p:cNvCxnSpPr/>
            <p:nvPr/>
          </p:nvCxnSpPr>
          <p:spPr>
            <a:xfrm flipV="1">
              <a:off x="9804447" y="1434070"/>
              <a:ext cx="202933" cy="812082"/>
            </a:xfrm>
            <a:prstGeom prst="line">
              <a:avLst/>
            </a:prstGeom>
            <a:ln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BCDA7E-4278-64FB-B514-73B0A832E2CF}"/>
                </a:ext>
              </a:extLst>
            </p:cNvPr>
            <p:cNvSpPr txBox="1"/>
            <p:nvPr/>
          </p:nvSpPr>
          <p:spPr>
            <a:xfrm rot="17060111">
              <a:off x="9230460" y="1449911"/>
              <a:ext cx="623044" cy="64633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Slew Rate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0A728F0-665B-F233-CDF6-9797035DDE29}"/>
              </a:ext>
            </a:extLst>
          </p:cNvPr>
          <p:cNvSpPr txBox="1"/>
          <p:nvPr/>
        </p:nvSpPr>
        <p:spPr>
          <a:xfrm rot="3780939">
            <a:off x="7603204" y="2257186"/>
            <a:ext cx="120501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Int. Charge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E613D6-528F-EF28-E3B4-543DE58D9B8C}"/>
              </a:ext>
            </a:extLst>
          </p:cNvPr>
          <p:cNvSpPr/>
          <p:nvPr/>
        </p:nvSpPr>
        <p:spPr>
          <a:xfrm>
            <a:off x="7204105" y="1418602"/>
            <a:ext cx="2162086" cy="2615013"/>
          </a:xfrm>
          <a:custGeom>
            <a:avLst/>
            <a:gdLst>
              <a:gd name="connsiteX0" fmla="*/ 17091 w 2162086"/>
              <a:gd name="connsiteY0" fmla="*/ 2606467 h 2615013"/>
              <a:gd name="connsiteX1" fmla="*/ 17091 w 2162086"/>
              <a:gd name="connsiteY1" fmla="*/ 2606467 h 2615013"/>
              <a:gd name="connsiteX2" fmla="*/ 0 w 2162086"/>
              <a:gd name="connsiteY2" fmla="*/ 2444097 h 2615013"/>
              <a:gd name="connsiteX3" fmla="*/ 17091 w 2162086"/>
              <a:gd name="connsiteY3" fmla="*/ 1811708 h 2615013"/>
              <a:gd name="connsiteX4" fmla="*/ 51274 w 2162086"/>
              <a:gd name="connsiteY4" fmla="*/ 538385 h 2615013"/>
              <a:gd name="connsiteX5" fmla="*/ 102549 w 2162086"/>
              <a:gd name="connsiteY5" fmla="*/ 102549 h 2615013"/>
              <a:gd name="connsiteX6" fmla="*/ 145278 w 2162086"/>
              <a:gd name="connsiteY6" fmla="*/ 0 h 2615013"/>
              <a:gd name="connsiteX7" fmla="*/ 196553 w 2162086"/>
              <a:gd name="connsiteY7" fmla="*/ 17091 h 2615013"/>
              <a:gd name="connsiteX8" fmla="*/ 247828 w 2162086"/>
              <a:gd name="connsiteY8" fmla="*/ 128187 h 2615013"/>
              <a:gd name="connsiteX9" fmla="*/ 282011 w 2162086"/>
              <a:gd name="connsiteY9" fmla="*/ 205099 h 2615013"/>
              <a:gd name="connsiteX10" fmla="*/ 435835 w 2162086"/>
              <a:gd name="connsiteY10" fmla="*/ 538385 h 2615013"/>
              <a:gd name="connsiteX11" fmla="*/ 905854 w 2162086"/>
              <a:gd name="connsiteY11" fmla="*/ 1598063 h 2615013"/>
              <a:gd name="connsiteX12" fmla="*/ 1307506 w 2162086"/>
              <a:gd name="connsiteY12" fmla="*/ 2170632 h 2615013"/>
              <a:gd name="connsiteX13" fmla="*/ 1563880 w 2162086"/>
              <a:gd name="connsiteY13" fmla="*/ 2358639 h 2615013"/>
              <a:gd name="connsiteX14" fmla="*/ 1640792 w 2162086"/>
              <a:gd name="connsiteY14" fmla="*/ 2418460 h 2615013"/>
              <a:gd name="connsiteX15" fmla="*/ 1999716 w 2162086"/>
              <a:gd name="connsiteY15" fmla="*/ 2572284 h 2615013"/>
              <a:gd name="connsiteX16" fmla="*/ 2162086 w 2162086"/>
              <a:gd name="connsiteY16" fmla="*/ 2615013 h 2615013"/>
              <a:gd name="connsiteX17" fmla="*/ 17091 w 2162086"/>
              <a:gd name="connsiteY17" fmla="*/ 2606467 h 261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62086" h="2615013">
                <a:moveTo>
                  <a:pt x="17091" y="2606467"/>
                </a:moveTo>
                <a:lnTo>
                  <a:pt x="17091" y="2606467"/>
                </a:lnTo>
                <a:lnTo>
                  <a:pt x="0" y="2444097"/>
                </a:lnTo>
                <a:lnTo>
                  <a:pt x="17091" y="1811708"/>
                </a:lnTo>
                <a:lnTo>
                  <a:pt x="51274" y="538385"/>
                </a:lnTo>
                <a:lnTo>
                  <a:pt x="102549" y="102549"/>
                </a:lnTo>
                <a:lnTo>
                  <a:pt x="145278" y="0"/>
                </a:lnTo>
                <a:lnTo>
                  <a:pt x="196553" y="17091"/>
                </a:lnTo>
                <a:lnTo>
                  <a:pt x="247828" y="128187"/>
                </a:lnTo>
                <a:lnTo>
                  <a:pt x="282011" y="205099"/>
                </a:lnTo>
                <a:lnTo>
                  <a:pt x="435835" y="538385"/>
                </a:lnTo>
                <a:lnTo>
                  <a:pt x="905854" y="1598063"/>
                </a:lnTo>
                <a:lnTo>
                  <a:pt x="1307506" y="2170632"/>
                </a:lnTo>
                <a:lnTo>
                  <a:pt x="1563880" y="2358639"/>
                </a:lnTo>
                <a:lnTo>
                  <a:pt x="1640792" y="2418460"/>
                </a:lnTo>
                <a:lnTo>
                  <a:pt x="1999716" y="2572284"/>
                </a:lnTo>
                <a:lnTo>
                  <a:pt x="2162086" y="2615013"/>
                </a:lnTo>
                <a:lnTo>
                  <a:pt x="17091" y="2606467"/>
                </a:lnTo>
                <a:close/>
              </a:path>
            </a:pathLst>
          </a:cu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34923-68EF-5702-3942-63240BE91C91}"/>
              </a:ext>
            </a:extLst>
          </p:cNvPr>
          <p:cNvSpPr txBox="1"/>
          <p:nvPr/>
        </p:nvSpPr>
        <p:spPr>
          <a:xfrm>
            <a:off x="9514179" y="4850161"/>
            <a:ext cx="2205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N. Efthimiou et al., </a:t>
            </a:r>
          </a:p>
          <a:p>
            <a:pPr algn="ctr"/>
            <a:r>
              <a:rPr lang="en-GB" sz="1050" dirty="0" err="1"/>
              <a:t>doi</a:t>
            </a:r>
            <a:r>
              <a:rPr lang="en-GB" sz="1050" dirty="0"/>
              <a:t>: 10.1109/TRPMS.2020.3048642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AB724-C9E1-21DB-5303-7B9349DE69CE}"/>
              </a:ext>
            </a:extLst>
          </p:cNvPr>
          <p:cNvSpPr txBox="1"/>
          <p:nvPr/>
        </p:nvSpPr>
        <p:spPr>
          <a:xfrm>
            <a:off x="9514179" y="5343581"/>
            <a:ext cx="2205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N. Kratochwil et al., </a:t>
            </a:r>
          </a:p>
          <a:p>
            <a:pPr algn="ctr"/>
            <a:r>
              <a:rPr lang="en-GB" sz="1050" dirty="0" err="1"/>
              <a:t>doi</a:t>
            </a:r>
            <a:r>
              <a:rPr lang="en-GB" sz="1050" dirty="0"/>
              <a:t>: 10.1088/1361-6560/ab87f9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86F118-4B48-4DCE-32C1-090989733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54" y="937456"/>
            <a:ext cx="1469877" cy="1015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687AF-1998-07DC-BFBD-0AFD99A86121}"/>
              </a:ext>
            </a:extLst>
          </p:cNvPr>
          <p:cNvSpPr txBox="1"/>
          <p:nvPr/>
        </p:nvSpPr>
        <p:spPr>
          <a:xfrm>
            <a:off x="2508726" y="926468"/>
            <a:ext cx="331659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b="1" dirty="0"/>
              <a:t>P</a:t>
            </a:r>
            <a:r>
              <a:rPr lang="en-US" sz="1600" dirty="0"/>
              <a:t>ositron </a:t>
            </a:r>
            <a:r>
              <a:rPr lang="en-US" sz="1600" b="1" dirty="0"/>
              <a:t>E</a:t>
            </a:r>
            <a:r>
              <a:rPr lang="en-US" sz="1600" dirty="0"/>
              <a:t>mission </a:t>
            </a:r>
            <a:r>
              <a:rPr lang="en-US" sz="1600" b="1" dirty="0"/>
              <a:t>T</a:t>
            </a:r>
            <a:r>
              <a:rPr lang="en-US" sz="1600" dirty="0"/>
              <a:t>omography (</a:t>
            </a:r>
            <a:r>
              <a:rPr lang="en-US" sz="1600" b="1" dirty="0"/>
              <a:t>PET</a:t>
            </a:r>
            <a:r>
              <a:rPr lang="en-US" sz="1600" dirty="0"/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Precise </a:t>
            </a:r>
            <a:r>
              <a:rPr lang="en-US" sz="1600" b="1" dirty="0"/>
              <a:t>timing </a:t>
            </a:r>
            <a:endParaRPr lang="en-US" sz="1600" dirty="0"/>
          </a:p>
          <a:p>
            <a:pPr marL="285750" indent="-285750" algn="just">
              <a:buFontTx/>
              <a:buChar char="-"/>
            </a:pPr>
            <a:r>
              <a:rPr lang="en-US" sz="1600" dirty="0"/>
              <a:t>Good</a:t>
            </a:r>
            <a:r>
              <a:rPr lang="en-US" sz="1600" b="1" dirty="0"/>
              <a:t> energy resolution</a:t>
            </a:r>
            <a:endParaRPr lang="en-US" sz="1600" dirty="0"/>
          </a:p>
          <a:p>
            <a:pPr algn="just"/>
            <a:r>
              <a:rPr lang="en-US" sz="1600" dirty="0"/>
              <a:t>Line Of Response (</a:t>
            </a:r>
            <a:r>
              <a:rPr lang="en-US" sz="1600" b="1" dirty="0"/>
              <a:t>LOR</a:t>
            </a:r>
            <a:r>
              <a:rPr lang="en-US" sz="1600" dirty="0"/>
              <a:t>) is not enough </a:t>
            </a:r>
          </a:p>
          <a:p>
            <a:pPr marL="285750" indent="-285750" algn="just">
              <a:buFontTx/>
              <a:buChar char="-"/>
            </a:pPr>
            <a:r>
              <a:rPr lang="en-US" sz="1600" b="1" dirty="0">
                <a:cs typeface="Calibri" panose="020F0502020204030204"/>
              </a:rPr>
              <a:t>Time-of-Flight</a:t>
            </a:r>
            <a:r>
              <a:rPr lang="en-US" sz="1600" dirty="0">
                <a:cs typeface="Calibri" panose="020F0502020204030204"/>
              </a:rPr>
              <a:t>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0175D-68CF-19FD-E819-13FADDC824D0}"/>
              </a:ext>
            </a:extLst>
          </p:cNvPr>
          <p:cNvSpPr txBox="1"/>
          <p:nvPr/>
        </p:nvSpPr>
        <p:spPr>
          <a:xfrm>
            <a:off x="813667" y="1857190"/>
            <a:ext cx="14698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https://metacrystal.ch/</a:t>
            </a:r>
          </a:p>
        </p:txBody>
      </p:sp>
    </p:spTree>
    <p:extLst>
      <p:ext uri="{BB962C8B-B14F-4D97-AF65-F5344CB8AC3E}">
        <p14:creationId xmlns:p14="http://schemas.microsoft.com/office/powerpoint/2010/main" val="10681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7" grpId="0" animBg="1"/>
      <p:bldP spid="31" grpId="0" animBg="1"/>
      <p:bldP spid="47" grpId="0" animBg="1"/>
      <p:bldP spid="4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Metascintillators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C1830D-1055-66BE-359A-82F9D62D619B}"/>
              </a:ext>
            </a:extLst>
          </p:cNvPr>
          <p:cNvSpPr txBox="1"/>
          <p:nvPr/>
        </p:nvSpPr>
        <p:spPr>
          <a:xfrm>
            <a:off x="671521" y="1115141"/>
            <a:ext cx="469163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i="1" u="sng" dirty="0"/>
              <a:t>Metascintillators</a:t>
            </a:r>
            <a:r>
              <a:rPr lang="en-US" sz="2000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Combine </a:t>
            </a:r>
            <a:r>
              <a:rPr lang="en-US" sz="1600" u="sng" dirty="0"/>
              <a:t>dense host material </a:t>
            </a:r>
            <a:r>
              <a:rPr lang="en-US" sz="1600" dirty="0"/>
              <a:t>with a </a:t>
            </a:r>
            <a:r>
              <a:rPr lang="en-US" sz="1600" u="sng" dirty="0"/>
              <a:t>fast emitter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Heterostructure with </a:t>
            </a:r>
            <a:r>
              <a:rPr lang="en-US" sz="1600" u="sng" dirty="0"/>
              <a:t>complementary</a:t>
            </a:r>
            <a:r>
              <a:rPr lang="en-US" sz="1600" dirty="0"/>
              <a:t> properties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Based on the </a:t>
            </a:r>
            <a:r>
              <a:rPr lang="en-US" sz="1600" u="sng" dirty="0"/>
              <a:t>shared events </a:t>
            </a:r>
            <a:r>
              <a:rPr lang="en-US" sz="1600" dirty="0"/>
              <a:t>concept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Exploiting the </a:t>
            </a:r>
            <a:r>
              <a:rPr lang="en-US" sz="1600" u="sng" dirty="0"/>
              <a:t>recoil electron trajectory</a:t>
            </a:r>
          </a:p>
          <a:p>
            <a:pPr marL="285750" indent="-285750" algn="just">
              <a:buFontTx/>
              <a:buChar char="-"/>
            </a:pPr>
            <a:r>
              <a:rPr lang="en-US" sz="1600" u="sng" dirty="0"/>
              <a:t>Light guide</a:t>
            </a:r>
          </a:p>
        </p:txBody>
      </p:sp>
      <p:pic>
        <p:nvPicPr>
          <p:cNvPr id="25" name="Picture 24" descr="A black object with a white object on it&#10;&#10;Description automatically generated with medium confidence">
            <a:extLst>
              <a:ext uri="{FF2B5EF4-FFF2-40B4-BE49-F238E27FC236}">
                <a16:creationId xmlns:a16="http://schemas.microsoft.com/office/drawing/2014/main" id="{E2893975-1714-9E76-CC5C-C987D0131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01" t="34250" r="7377" b="27640"/>
          <a:stretch/>
        </p:blipFill>
        <p:spPr>
          <a:xfrm>
            <a:off x="8317097" y="1121115"/>
            <a:ext cx="2913919" cy="2192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23">
            <a:extLst>
              <a:ext uri="{FF2B5EF4-FFF2-40B4-BE49-F238E27FC236}">
                <a16:creationId xmlns:a16="http://schemas.microsoft.com/office/drawing/2014/main" id="{FA46D9B3-DBB8-392C-14C6-CD7E1351A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7" t="22184" r="32186" b="7538"/>
          <a:stretch/>
        </p:blipFill>
        <p:spPr>
          <a:xfrm>
            <a:off x="5917407" y="1235993"/>
            <a:ext cx="1519483" cy="176011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18043BBF-E8D3-4B1F-E2DC-8A3033497F83}"/>
              </a:ext>
            </a:extLst>
          </p:cNvPr>
          <p:cNvPicPr/>
          <p:nvPr/>
        </p:nvPicPr>
        <p:blipFill rotWithShape="1">
          <a:blip r:embed="rId6"/>
          <a:srcRect t="3458"/>
          <a:stretch/>
        </p:blipFill>
        <p:spPr bwMode="auto">
          <a:xfrm>
            <a:off x="1286296" y="3045794"/>
            <a:ext cx="2790201" cy="2402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16A8B-AB09-D7DC-058A-B20D1B5A5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4D892F-5FEE-3692-B310-4DF4C75D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5</a:t>
            </a:fld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0E1F1-6B40-7689-865B-F034C294C386}"/>
              </a:ext>
            </a:extLst>
          </p:cNvPr>
          <p:cNvSpPr txBox="1"/>
          <p:nvPr/>
        </p:nvSpPr>
        <p:spPr>
          <a:xfrm>
            <a:off x="1457905" y="5498081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cs typeface="Calibri"/>
              </a:rPr>
              <a:t>G. Konstantinou 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et al.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: 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10.1088/1361-6560/acac5f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.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0B48A-7373-57FE-4122-A1C3C2C2F395}"/>
              </a:ext>
            </a:extLst>
          </p:cNvPr>
          <p:cNvSpPr txBox="1"/>
          <p:nvPr/>
        </p:nvSpPr>
        <p:spPr>
          <a:xfrm>
            <a:off x="5460680" y="3117790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cs typeface="Calibri"/>
              </a:rPr>
              <a:t>P. Lecoq 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et al.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: 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10.1140/</a:t>
            </a:r>
            <a:r>
              <a:rPr lang="en-US" sz="1000" dirty="0" err="1">
                <a:solidFill>
                  <a:srgbClr val="333333"/>
                </a:solidFill>
                <a:cs typeface="Calibri"/>
              </a:rPr>
              <a:t>epjp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/s13360-022-03159-8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.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23547-8A3A-F683-7690-8B15401C139A}"/>
              </a:ext>
            </a:extLst>
          </p:cNvPr>
          <p:cNvSpPr txBox="1"/>
          <p:nvPr/>
        </p:nvSpPr>
        <p:spPr>
          <a:xfrm>
            <a:off x="8101786" y="4073014"/>
            <a:ext cx="3091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Pixel level</a:t>
            </a:r>
          </a:p>
          <a:p>
            <a:r>
              <a:rPr lang="en-US" sz="1800" dirty="0"/>
              <a:t>Different scintillation photons </a:t>
            </a:r>
          </a:p>
          <a:p>
            <a:r>
              <a:rPr lang="en-US" sz="1800" dirty="0"/>
              <a:t>-&gt; </a:t>
            </a:r>
            <a:r>
              <a:rPr lang="en-US" sz="1800" dirty="0" err="1"/>
              <a:t>Multikernel</a:t>
            </a:r>
            <a:endParaRPr lang="en-GB" dirty="0"/>
          </a:p>
        </p:txBody>
      </p:sp>
      <p:pic>
        <p:nvPicPr>
          <p:cNvPr id="14" name="Picture 13" descr="A diagram of a point&#10;&#10;Description automatically generated">
            <a:extLst>
              <a:ext uri="{FF2B5EF4-FFF2-40B4-BE49-F238E27FC236}">
                <a16:creationId xmlns:a16="http://schemas.microsoft.com/office/drawing/2014/main" id="{34D3A587-DA4E-662A-9CAB-6530A6E9CB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17" t="2340" r="6514"/>
          <a:stretch/>
        </p:blipFill>
        <p:spPr>
          <a:xfrm>
            <a:off x="9813956" y="4972258"/>
            <a:ext cx="1618456" cy="1167206"/>
          </a:xfrm>
          <a:prstGeom prst="rect">
            <a:avLst/>
          </a:prstGeom>
        </p:spPr>
      </p:pic>
      <p:pic>
        <p:nvPicPr>
          <p:cNvPr id="15" name="Picture 14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3441E851-F42B-27D1-2CBA-E5E2F69171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25" t="12772" r="31019" b="30655"/>
          <a:stretch/>
        </p:blipFill>
        <p:spPr>
          <a:xfrm>
            <a:off x="8008270" y="5049536"/>
            <a:ext cx="1565996" cy="10837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D3450C-695E-9E1F-51FA-8991606F99F5}"/>
              </a:ext>
            </a:extLst>
          </p:cNvPr>
          <p:cNvSpPr txBox="1"/>
          <p:nvPr/>
        </p:nvSpPr>
        <p:spPr>
          <a:xfrm>
            <a:off x="8557586" y="3406230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R. Latella et al., </a:t>
            </a:r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: 10.1109/TRPMS.2023.3310581</a:t>
            </a:r>
            <a:endParaRPr lang="en-US" sz="1000" dirty="0">
              <a:latin typeface="Calibri"/>
              <a:cs typeface="Calibri"/>
            </a:endParaRPr>
          </a:p>
        </p:txBody>
      </p:sp>
      <p:pic>
        <p:nvPicPr>
          <p:cNvPr id="9" name="Picture 2" descr="Figure 1.">
            <a:extLst>
              <a:ext uri="{FF2B5EF4-FFF2-40B4-BE49-F238E27FC236}">
                <a16:creationId xmlns:a16="http://schemas.microsoft.com/office/drawing/2014/main" id="{B2BA33D1-73C7-F079-B9A6-7D6E3705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9" b="5836"/>
          <a:stretch/>
        </p:blipFill>
        <p:spPr bwMode="auto">
          <a:xfrm>
            <a:off x="4789032" y="3729933"/>
            <a:ext cx="1976440" cy="168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66D00F-A7B9-A5DB-41BD-0904F01822CB}"/>
              </a:ext>
            </a:extLst>
          </p:cNvPr>
          <p:cNvSpPr txBox="1"/>
          <p:nvPr/>
        </p:nvSpPr>
        <p:spPr>
          <a:xfrm>
            <a:off x="4420818" y="5550971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F. Pagano et al.,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: 10.1088/1361-6560/ac72ee</a:t>
            </a:r>
          </a:p>
        </p:txBody>
      </p:sp>
    </p:spTree>
    <p:extLst>
      <p:ext uri="{BB962C8B-B14F-4D97-AF65-F5344CB8AC3E}">
        <p14:creationId xmlns:p14="http://schemas.microsoft.com/office/powerpoint/2010/main" val="4281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Setup Description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700F0-585D-A751-55BB-BEB5FC820E7F}"/>
              </a:ext>
            </a:extLst>
          </p:cNvPr>
          <p:cNvSpPr txBox="1"/>
          <p:nvPr/>
        </p:nvSpPr>
        <p:spPr>
          <a:xfrm>
            <a:off x="736263" y="1144549"/>
            <a:ext cx="1074928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u="sng" dirty="0"/>
              <a:t>Coincidence Time Setup</a:t>
            </a:r>
          </a:p>
          <a:p>
            <a:r>
              <a:rPr lang="en-GB" dirty="0"/>
              <a:t>- 8 GHz oscilloscope from R&amp;S</a:t>
            </a:r>
          </a:p>
          <a:p>
            <a:r>
              <a:rPr lang="en-GB" dirty="0"/>
              <a:t>- Double channel (Energy &amp; Timing) Readout [1][2]</a:t>
            </a:r>
          </a:p>
          <a:p>
            <a:r>
              <a:rPr lang="en-GB" dirty="0"/>
              <a:t>- 3×3 mm</a:t>
            </a:r>
            <a:r>
              <a:rPr lang="en-GB" baseline="30000" dirty="0"/>
              <a:t>2</a:t>
            </a:r>
            <a:r>
              <a:rPr lang="en-GB" dirty="0"/>
              <a:t> NUV-HD-MT SiPMs from FBK [3]</a:t>
            </a:r>
          </a:p>
          <a:p>
            <a:r>
              <a:rPr lang="en-GB" dirty="0"/>
              <a:t>- Optical grease</a:t>
            </a:r>
          </a:p>
          <a:p>
            <a:endParaRPr lang="en-GB" dirty="0"/>
          </a:p>
          <a:p>
            <a:endParaRPr lang="en-GB" b="1" i="1" u="sng" dirty="0"/>
          </a:p>
          <a:p>
            <a:r>
              <a:rPr lang="en-GB" sz="2400" b="1" i="1" u="sng" dirty="0"/>
              <a:t>Scintillation materials</a:t>
            </a:r>
          </a:p>
          <a:p>
            <a:endParaRPr lang="en-GB" dirty="0"/>
          </a:p>
          <a:p>
            <a:r>
              <a:rPr lang="en-GB" dirty="0"/>
              <a:t>- 3×3×5 mm</a:t>
            </a:r>
            <a:r>
              <a:rPr lang="en-GB" baseline="30000" dirty="0"/>
              <a:t>3</a:t>
            </a:r>
            <a:r>
              <a:rPr lang="en-GB" dirty="0"/>
              <a:t> LYSO:Ce,Ca </a:t>
            </a:r>
            <a:r>
              <a:rPr lang="en-GB" dirty="0" err="1"/>
              <a:t>bulkpixel</a:t>
            </a:r>
            <a:endParaRPr lang="en-GB" sz="2400" b="1" i="1" u="sng" dirty="0"/>
          </a:p>
          <a:p>
            <a:r>
              <a:rPr lang="en-GB" dirty="0"/>
              <a:t>- 3×3×15 mm</a:t>
            </a:r>
            <a:r>
              <a:rPr lang="en-GB" baseline="30000" dirty="0"/>
              <a:t>3</a:t>
            </a:r>
            <a:r>
              <a:rPr lang="en-GB" dirty="0"/>
              <a:t> BGO-EJ232 (200 </a:t>
            </a:r>
            <a:r>
              <a:rPr lang="el-GR" dirty="0"/>
              <a:t>μ</a:t>
            </a:r>
            <a:r>
              <a:rPr lang="it-IT" dirty="0"/>
              <a:t>m </a:t>
            </a:r>
            <a:r>
              <a:rPr lang="en-GB" dirty="0"/>
              <a:t>– 100 </a:t>
            </a:r>
            <a:r>
              <a:rPr lang="el-GR" dirty="0"/>
              <a:t>μ</a:t>
            </a:r>
            <a:r>
              <a:rPr lang="it-IT" dirty="0"/>
              <a:t>m) </a:t>
            </a:r>
            <a:r>
              <a:rPr lang="en-GB" dirty="0"/>
              <a:t>metapixel</a:t>
            </a:r>
          </a:p>
          <a:p>
            <a:endParaRPr lang="en-GB" dirty="0"/>
          </a:p>
          <a:p>
            <a:r>
              <a:rPr lang="en-GB" dirty="0"/>
              <a:t>All pixels are coated in ESR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[1] R. Latella et al., </a:t>
            </a:r>
            <a:r>
              <a:rPr lang="en-GB" sz="1200" dirty="0" err="1"/>
              <a:t>doi</a:t>
            </a:r>
            <a:r>
              <a:rPr lang="en-GB" sz="1200" dirty="0"/>
              <a:t>: 10.1109/</a:t>
            </a:r>
            <a:r>
              <a:rPr lang="en-GB" sz="1200" dirty="0" err="1"/>
              <a:t>nss</a:t>
            </a:r>
            <a:r>
              <a:rPr lang="en-GB" sz="1200" dirty="0"/>
              <a:t>/mic44845.2022.10399231</a:t>
            </a:r>
          </a:p>
          <a:p>
            <a:r>
              <a:rPr lang="en-GB" sz="1200" dirty="0"/>
              <a:t>[2] R. Latella et al., </a:t>
            </a:r>
            <a:r>
              <a:rPr lang="en-GB" sz="1200" dirty="0" err="1"/>
              <a:t>doi</a:t>
            </a:r>
            <a:r>
              <a:rPr lang="en-GB" sz="1200" dirty="0"/>
              <a:t>: 10.1109/TRPMS.2024.3401391</a:t>
            </a:r>
          </a:p>
          <a:p>
            <a:r>
              <a:rPr lang="en-GB" sz="1200" dirty="0"/>
              <a:t>[3] S. Merzi et al., </a:t>
            </a:r>
            <a:r>
              <a:rPr lang="en-GB" sz="1200" dirty="0" err="1"/>
              <a:t>doi</a:t>
            </a:r>
            <a:r>
              <a:rPr lang="en-GB" sz="1200" dirty="0"/>
              <a:t>: 10.1088/1748-0221/18/05/P05040</a:t>
            </a:r>
            <a:endParaRPr lang="en-GB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D8C55-048D-F7B6-CF92-51B15B3A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DEBB46-C9C8-A071-D02E-F0D16F67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6</a:t>
            </a:fld>
            <a:endParaRPr lang="es-ES"/>
          </a:p>
        </p:txBody>
      </p:sp>
      <p:pic>
        <p:nvPicPr>
          <p:cNvPr id="9" name="Picture 8" descr="A black object with a white object on it&#10;&#10;Description automatically generated with medium confidence">
            <a:extLst>
              <a:ext uri="{FF2B5EF4-FFF2-40B4-BE49-F238E27FC236}">
                <a16:creationId xmlns:a16="http://schemas.microsoft.com/office/drawing/2014/main" id="{F8D2BFE9-16E3-8659-B169-97C988E7D2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01" t="34250" r="7377" b="27640"/>
          <a:stretch/>
        </p:blipFill>
        <p:spPr>
          <a:xfrm>
            <a:off x="9145325" y="3940769"/>
            <a:ext cx="2208475" cy="166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egnaposto contenuto 17">
            <a:extLst>
              <a:ext uri="{FF2B5EF4-FFF2-40B4-BE49-F238E27FC236}">
                <a16:creationId xmlns:a16="http://schemas.microsoft.com/office/drawing/2014/main" id="{79135A50-66B1-A69F-B767-3019945A925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93" y="1283855"/>
            <a:ext cx="5481444" cy="2072003"/>
          </a:xfrm>
          <a:prstGeom prst="rect">
            <a:avLst/>
          </a:prstGeom>
        </p:spPr>
      </p:pic>
      <p:pic>
        <p:nvPicPr>
          <p:cNvPr id="1026" name="Picture 2" descr="LYSO 10X10 Crystal Pixel Array (100 pcs) Hi-Energy Gamma Radiation  Scintillator">
            <a:extLst>
              <a:ext uri="{FF2B5EF4-FFF2-40B4-BE49-F238E27FC236}">
                <a16:creationId xmlns:a16="http://schemas.microsoft.com/office/drawing/2014/main" id="{FE52DEEB-42C3-D38E-5D54-809393FBD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227" y="4009496"/>
            <a:ext cx="1916373" cy="143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9CF4F51-3FEE-EFDF-1546-796641061802}"/>
              </a:ext>
            </a:extLst>
          </p:cNvPr>
          <p:cNvSpPr/>
          <p:nvPr/>
        </p:nvSpPr>
        <p:spPr>
          <a:xfrm>
            <a:off x="7342078" y="2427006"/>
            <a:ext cx="229495" cy="3076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94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Rise Time Methods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36A20-9459-781C-30CE-E41F6B888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518"/>
          <a:stretch/>
        </p:blipFill>
        <p:spPr>
          <a:xfrm>
            <a:off x="1497038" y="2147023"/>
            <a:ext cx="3518570" cy="2093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40C8A-432C-A190-51E2-6023FB467117}"/>
              </a:ext>
            </a:extLst>
          </p:cNvPr>
          <p:cNvSpPr txBox="1"/>
          <p:nvPr/>
        </p:nvSpPr>
        <p:spPr>
          <a:xfrm>
            <a:off x="1399028" y="4299188"/>
            <a:ext cx="38192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A. Gonzalez-Montoro et </a:t>
            </a:r>
            <a:r>
              <a:rPr lang="en-GB" sz="1100"/>
              <a:t>al., </a:t>
            </a:r>
            <a:r>
              <a:rPr lang="en-GB" sz="1100" dirty="0" err="1"/>
              <a:t>doi</a:t>
            </a:r>
            <a:r>
              <a:rPr lang="en-GB" sz="1100" dirty="0"/>
              <a:t>: 10.3389/fphy.2022.816384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7F7B36-F46F-EA59-FC58-AF8CBDF98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35" y="4734886"/>
            <a:ext cx="6270293" cy="3053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FD3B9F-D50F-17AB-319E-E4CCD0FA17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25"/>
          <a:stretch/>
        </p:blipFill>
        <p:spPr>
          <a:xfrm>
            <a:off x="7176394" y="2147023"/>
            <a:ext cx="3874297" cy="20930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89FA1A-ABB6-85C4-B298-C99D8930B2E5}"/>
              </a:ext>
            </a:extLst>
          </p:cNvPr>
          <p:cNvSpPr txBox="1"/>
          <p:nvPr/>
        </p:nvSpPr>
        <p:spPr>
          <a:xfrm>
            <a:off x="4190959" y="808316"/>
            <a:ext cx="3810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Rise Time TWC 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2E794-7573-CE42-6F3C-26E707809360}"/>
              </a:ext>
            </a:extLst>
          </p:cNvPr>
          <p:cNvSpPr txBox="1"/>
          <p:nvPr/>
        </p:nvSpPr>
        <p:spPr>
          <a:xfrm>
            <a:off x="7278678" y="4733672"/>
            <a:ext cx="3929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Divided each Rise time spectrum in 5 subcategories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81C3C7-A933-7A6C-0329-70EC50A550D5}"/>
              </a:ext>
            </a:extLst>
          </p:cNvPr>
          <p:cNvSpPr txBox="1"/>
          <p:nvPr/>
        </p:nvSpPr>
        <p:spPr>
          <a:xfrm>
            <a:off x="7127922" y="4299188"/>
            <a:ext cx="39712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N. Kratochwil et </a:t>
            </a:r>
            <a:r>
              <a:rPr lang="en-GB" sz="1100"/>
              <a:t>al., </a:t>
            </a:r>
            <a:r>
              <a:rPr lang="en-GB" sz="1100" dirty="0" err="1"/>
              <a:t>doi</a:t>
            </a:r>
            <a:r>
              <a:rPr lang="en-GB" sz="1100" dirty="0"/>
              <a:t>: </a:t>
            </a:r>
            <a:r>
              <a:rPr lang="es-ES" sz="11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Neue Regular"/>
              </a:rPr>
              <a:t>10.1109/TRPMS.2020.3030483</a:t>
            </a:r>
            <a:endParaRPr lang="en-GB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1E100F-9E21-EB41-B15B-F05205F1DE27}"/>
              </a:ext>
            </a:extLst>
          </p:cNvPr>
          <p:cNvSpPr txBox="1"/>
          <p:nvPr/>
        </p:nvSpPr>
        <p:spPr>
          <a:xfrm>
            <a:off x="8007531" y="1628614"/>
            <a:ext cx="221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Classification Method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939763-D9E0-2B14-DE0C-EA59D7324307}"/>
              </a:ext>
            </a:extLst>
          </p:cNvPr>
          <p:cNvSpPr txBox="1"/>
          <p:nvPr/>
        </p:nvSpPr>
        <p:spPr>
          <a:xfrm>
            <a:off x="2464119" y="1626006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Fitting Method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A867C33-CEA9-56A3-2394-6E9A427CE90B}"/>
              </a:ext>
            </a:extLst>
          </p:cNvPr>
          <p:cNvSpPr/>
          <p:nvPr/>
        </p:nvSpPr>
        <p:spPr>
          <a:xfrm rot="5400000">
            <a:off x="8976994" y="5003733"/>
            <a:ext cx="273088" cy="396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9B4919-E695-2F0C-CB1A-1E5B31763275}"/>
              </a:ext>
            </a:extLst>
          </p:cNvPr>
          <p:cNvSpPr txBox="1"/>
          <p:nvPr/>
        </p:nvSpPr>
        <p:spPr>
          <a:xfrm>
            <a:off x="6695524" y="5398142"/>
            <a:ext cx="4836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the classification method, we </a:t>
            </a:r>
            <a:r>
              <a:rPr lang="en-GB" u="sng" dirty="0"/>
              <a:t>use only the 4% fastest events subset </a:t>
            </a:r>
            <a:r>
              <a:rPr lang="en-GB" dirty="0"/>
              <a:t>category over the total of 25, as a reference for the rest of the calculation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A0C571-E9DD-D53D-D893-A7EE8EB9871A}"/>
              </a:ext>
            </a:extLst>
          </p:cNvPr>
          <p:cNvSpPr txBox="1"/>
          <p:nvPr/>
        </p:nvSpPr>
        <p:spPr>
          <a:xfrm>
            <a:off x="1116891" y="5540365"/>
            <a:ext cx="427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the fit method, we </a:t>
            </a:r>
            <a:r>
              <a:rPr lang="en-GB" b="1" u="sng" dirty="0"/>
              <a:t>use the formula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3DE35A6-F7B8-CE0E-B2F1-60DF5E402D75}"/>
              </a:ext>
            </a:extLst>
          </p:cNvPr>
          <p:cNvSpPr/>
          <p:nvPr/>
        </p:nvSpPr>
        <p:spPr>
          <a:xfrm rot="1864967">
            <a:off x="3741313" y="1232360"/>
            <a:ext cx="720504" cy="4241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B7337A8-81CD-6866-EC2A-43126C9112C2}"/>
              </a:ext>
            </a:extLst>
          </p:cNvPr>
          <p:cNvSpPr/>
          <p:nvPr/>
        </p:nvSpPr>
        <p:spPr>
          <a:xfrm rot="19740855">
            <a:off x="7640788" y="1240134"/>
            <a:ext cx="720504" cy="42419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F43C93-6668-E847-88A6-4D359C57BF65}"/>
              </a:ext>
            </a:extLst>
          </p:cNvPr>
          <p:cNvSpPr/>
          <p:nvPr/>
        </p:nvSpPr>
        <p:spPr>
          <a:xfrm>
            <a:off x="6901592" y="2054819"/>
            <a:ext cx="4423893" cy="25757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0FAE82-91C4-A228-C232-D982AAD3A5D2}"/>
              </a:ext>
            </a:extLst>
          </p:cNvPr>
          <p:cNvSpPr/>
          <p:nvPr/>
        </p:nvSpPr>
        <p:spPr>
          <a:xfrm>
            <a:off x="1044136" y="2048950"/>
            <a:ext cx="4423893" cy="25757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96901DD-FBD5-AA1B-5331-039824EF9753}"/>
              </a:ext>
            </a:extLst>
          </p:cNvPr>
          <p:cNvSpPr/>
          <p:nvPr/>
        </p:nvSpPr>
        <p:spPr>
          <a:xfrm rot="5400000">
            <a:off x="3119537" y="5121609"/>
            <a:ext cx="273088" cy="396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8BF4A56-4CCD-1005-65E5-3A748B97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3F1F65-3B4F-2D91-272F-6555A2FC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31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23" grpId="0"/>
      <p:bldP spid="24" grpId="0"/>
      <p:bldP spid="25" grpId="0" animBg="1"/>
      <p:bldP spid="26" grpId="0"/>
      <p:bldP spid="28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63154DE-1F65-811B-AA1D-731E7483B77F}"/>
              </a:ext>
            </a:extLst>
          </p:cNvPr>
          <p:cNvCxnSpPr>
            <a:cxnSpLocks/>
            <a:endCxn id="16" idx="0"/>
          </p:cNvCxnSpPr>
          <p:nvPr/>
        </p:nvCxnSpPr>
        <p:spPr>
          <a:xfrm rot="16200000" flipH="1">
            <a:off x="5271043" y="1134927"/>
            <a:ext cx="1055907" cy="71770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F930775-EC69-E532-DB33-EBF620516479}"/>
              </a:ext>
            </a:extLst>
          </p:cNvPr>
          <p:cNvCxnSpPr>
            <a:cxnSpLocks/>
            <a:endCxn id="16" idx="4"/>
          </p:cNvCxnSpPr>
          <p:nvPr/>
        </p:nvCxnSpPr>
        <p:spPr>
          <a:xfrm rot="5400000" flipH="1" flipV="1">
            <a:off x="5327703" y="2386176"/>
            <a:ext cx="942587" cy="71770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Linear and </a:t>
            </a:r>
            <a:r>
              <a:rPr lang="en-US" sz="4000" b="1" dirty="0" err="1">
                <a:solidFill>
                  <a:schemeClr val="bg1"/>
                </a:solidFill>
              </a:rPr>
              <a:t>Differenctial</a:t>
            </a:r>
            <a:r>
              <a:rPr lang="en-US" sz="4000" b="1" dirty="0">
                <a:solidFill>
                  <a:schemeClr val="bg1"/>
                </a:solidFill>
              </a:rPr>
              <a:t> TWC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700F0-585D-A751-55BB-BEB5FC820E7F}"/>
              </a:ext>
            </a:extLst>
          </p:cNvPr>
          <p:cNvSpPr txBox="1"/>
          <p:nvPr/>
        </p:nvSpPr>
        <p:spPr>
          <a:xfrm>
            <a:off x="600403" y="1075065"/>
            <a:ext cx="1631473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Linear TWC</a:t>
            </a:r>
          </a:p>
          <a:p>
            <a:pPr algn="ctr"/>
            <a:r>
              <a:rPr lang="en-GB" sz="2400" b="1" dirty="0"/>
              <a:t>(L-TWC)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1467A-752D-912D-4E39-CFDBB98A2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61"/>
          <a:stretch/>
        </p:blipFill>
        <p:spPr>
          <a:xfrm>
            <a:off x="228646" y="5411882"/>
            <a:ext cx="5584203" cy="503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36ADE1-EDDE-E1F5-D816-B93D31195DD2}"/>
              </a:ext>
            </a:extLst>
          </p:cNvPr>
          <p:cNvSpPr txBox="1"/>
          <p:nvPr/>
        </p:nvSpPr>
        <p:spPr>
          <a:xfrm>
            <a:off x="6482887" y="1070119"/>
            <a:ext cx="229257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Differential TWC</a:t>
            </a:r>
          </a:p>
          <a:p>
            <a:pPr algn="ctr"/>
            <a:r>
              <a:rPr lang="en-GB" sz="2400" b="1" dirty="0"/>
              <a:t>(D-TWC)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D6845E-C460-923D-59A0-DE462E00E3FC}"/>
              </a:ext>
            </a:extLst>
          </p:cNvPr>
          <p:cNvGrpSpPr/>
          <p:nvPr/>
        </p:nvGrpSpPr>
        <p:grpSpPr>
          <a:xfrm>
            <a:off x="796628" y="3503742"/>
            <a:ext cx="4448240" cy="1897755"/>
            <a:chOff x="803915" y="4134434"/>
            <a:chExt cx="5214627" cy="2235438"/>
          </a:xfrm>
        </p:grpSpPr>
        <p:pic>
          <p:nvPicPr>
            <p:cNvPr id="10" name="image3.png">
              <a:extLst>
                <a:ext uri="{FF2B5EF4-FFF2-40B4-BE49-F238E27FC236}">
                  <a16:creationId xmlns:a16="http://schemas.microsoft.com/office/drawing/2014/main" id="{0FA7549A-157D-599B-002E-6CC9BC5C3DDD}"/>
                </a:ext>
              </a:extLst>
            </p:cNvPr>
            <p:cNvPicPr/>
            <p:nvPr/>
          </p:nvPicPr>
          <p:blipFill>
            <a:blip r:embed="rId5"/>
            <a:srcRect t="7775" r="12516"/>
            <a:stretch>
              <a:fillRect/>
            </a:stretch>
          </p:blipFill>
          <p:spPr>
            <a:xfrm>
              <a:off x="803915" y="4134434"/>
              <a:ext cx="2777485" cy="2235438"/>
            </a:xfrm>
            <a:prstGeom prst="rect">
              <a:avLst/>
            </a:prstGeom>
            <a:ln/>
          </p:spPr>
        </p:pic>
        <p:pic>
          <p:nvPicPr>
            <p:cNvPr id="11" name="image1.png">
              <a:extLst>
                <a:ext uri="{FF2B5EF4-FFF2-40B4-BE49-F238E27FC236}">
                  <a16:creationId xmlns:a16="http://schemas.microsoft.com/office/drawing/2014/main" id="{5C1AAFA2-2B8C-0CB4-ECC3-0FF38AE8A358}"/>
                </a:ext>
              </a:extLst>
            </p:cNvPr>
            <p:cNvPicPr/>
            <p:nvPr/>
          </p:nvPicPr>
          <p:blipFill>
            <a:blip r:embed="rId6"/>
            <a:srcRect t="7341" r="12516"/>
            <a:stretch>
              <a:fillRect/>
            </a:stretch>
          </p:blipFill>
          <p:spPr>
            <a:xfrm>
              <a:off x="3241057" y="4134434"/>
              <a:ext cx="2777485" cy="2235438"/>
            </a:xfrm>
            <a:prstGeom prst="rect">
              <a:avLst/>
            </a:prstGeom>
            <a:ln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84E588-FB43-E3C6-0A3C-55C52A90A2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447"/>
          <a:stretch/>
        </p:blipFill>
        <p:spPr>
          <a:xfrm>
            <a:off x="7406462" y="5411882"/>
            <a:ext cx="4247386" cy="5066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58EDC6-721B-7535-6B87-BA0C5CECB6AC}"/>
              </a:ext>
            </a:extLst>
          </p:cNvPr>
          <p:cNvCxnSpPr>
            <a:cxnSpLocks/>
          </p:cNvCxnSpPr>
          <p:nvPr/>
        </p:nvCxnSpPr>
        <p:spPr>
          <a:xfrm>
            <a:off x="6148225" y="1119419"/>
            <a:ext cx="0" cy="4750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2.png">
            <a:extLst>
              <a:ext uri="{FF2B5EF4-FFF2-40B4-BE49-F238E27FC236}">
                <a16:creationId xmlns:a16="http://schemas.microsoft.com/office/drawing/2014/main" id="{F21472FC-544F-14B4-BF86-A9228F20B2BA}"/>
              </a:ext>
            </a:extLst>
          </p:cNvPr>
          <p:cNvPicPr/>
          <p:nvPr/>
        </p:nvPicPr>
        <p:blipFill>
          <a:blip r:embed="rId8"/>
          <a:srcRect t="7488" r="12119"/>
          <a:stretch>
            <a:fillRect/>
          </a:stretch>
        </p:blipFill>
        <p:spPr>
          <a:xfrm>
            <a:off x="7778894" y="3503742"/>
            <a:ext cx="3093533" cy="1897754"/>
          </a:xfrm>
          <a:prstGeom prst="rect">
            <a:avLst/>
          </a:prstGeom>
          <a:ln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0B6541-CE0D-70D1-A1F7-CC6E2E405FBB}"/>
              </a:ext>
            </a:extLst>
          </p:cNvPr>
          <p:cNvSpPr txBox="1"/>
          <p:nvPr/>
        </p:nvSpPr>
        <p:spPr>
          <a:xfrm>
            <a:off x="2432863" y="1394033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Detector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C5AF9-D71B-6447-44C5-C2CD41534FC0}"/>
              </a:ext>
            </a:extLst>
          </p:cNvPr>
          <p:cNvSpPr txBox="1"/>
          <p:nvPr/>
        </p:nvSpPr>
        <p:spPr>
          <a:xfrm>
            <a:off x="2432863" y="2481576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Detector 2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2BF6D2-A683-3997-DF4D-7B0BC4EED1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1856" y="866766"/>
            <a:ext cx="1814938" cy="25619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9CBE0F-F96A-5FD7-51EE-EDBF5DFA83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173"/>
          <a:stretch/>
        </p:blipFill>
        <p:spPr>
          <a:xfrm>
            <a:off x="9081239" y="1155797"/>
            <a:ext cx="2993887" cy="198387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97BBE1-4120-7402-E41C-FDF8170A3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8841B5F-160B-0882-E12A-EA270680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8</a:t>
            </a:fld>
            <a:endParaRPr lang="es-E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D5E7E7-546F-ABF8-4F41-12DCEFCDF49A}"/>
              </a:ext>
            </a:extLst>
          </p:cNvPr>
          <p:cNvSpPr/>
          <p:nvPr/>
        </p:nvSpPr>
        <p:spPr>
          <a:xfrm>
            <a:off x="6031850" y="2021735"/>
            <a:ext cx="252000" cy="25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-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CA787A-3425-699E-C66C-7D7146C04495}"/>
              </a:ext>
            </a:extLst>
          </p:cNvPr>
          <p:cNvCxnSpPr>
            <a:cxnSpLocks/>
            <a:stCxn id="16" idx="6"/>
            <a:endCxn id="37" idx="1"/>
          </p:cNvCxnSpPr>
          <p:nvPr/>
        </p:nvCxnSpPr>
        <p:spPr>
          <a:xfrm>
            <a:off x="6283850" y="2147735"/>
            <a:ext cx="279738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7E82785-98FE-F041-2DDB-66B10B2692E5}"/>
              </a:ext>
            </a:extLst>
          </p:cNvPr>
          <p:cNvSpPr txBox="1"/>
          <p:nvPr/>
        </p:nvSpPr>
        <p:spPr>
          <a:xfrm>
            <a:off x="625130" y="2254043"/>
            <a:ext cx="16514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RT distributions</a:t>
            </a:r>
          </a:p>
        </p:txBody>
      </p:sp>
      <p:sp>
        <p:nvSpPr>
          <p:cNvPr id="45" name="Double Brace 44">
            <a:extLst>
              <a:ext uri="{FF2B5EF4-FFF2-40B4-BE49-F238E27FC236}">
                <a16:creationId xmlns:a16="http://schemas.microsoft.com/office/drawing/2014/main" id="{819085E8-38A3-9489-1350-D4F3D05F2DD8}"/>
              </a:ext>
            </a:extLst>
          </p:cNvPr>
          <p:cNvSpPr/>
          <p:nvPr/>
        </p:nvSpPr>
        <p:spPr>
          <a:xfrm>
            <a:off x="717050" y="2745032"/>
            <a:ext cx="1447800" cy="504033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RT</a:t>
            </a:r>
            <a:br>
              <a:rPr lang="en-GB" dirty="0"/>
            </a:br>
            <a:r>
              <a:rPr lang="en-GB" dirty="0"/>
              <a:t>Rise Time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09FDC1-4074-AAAF-D7D3-BC6A020B2F83}"/>
              </a:ext>
            </a:extLst>
          </p:cNvPr>
          <p:cNvSpPr txBox="1"/>
          <p:nvPr/>
        </p:nvSpPr>
        <p:spPr>
          <a:xfrm>
            <a:off x="6827458" y="2353587"/>
            <a:ext cx="17043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DRT distribution</a:t>
            </a:r>
          </a:p>
        </p:txBody>
      </p:sp>
      <p:sp>
        <p:nvSpPr>
          <p:cNvPr id="47" name="Double Brace 46">
            <a:extLst>
              <a:ext uri="{FF2B5EF4-FFF2-40B4-BE49-F238E27FC236}">
                <a16:creationId xmlns:a16="http://schemas.microsoft.com/office/drawing/2014/main" id="{346D14A3-E25A-2D7D-AC25-FB1B5328B58D}"/>
              </a:ext>
            </a:extLst>
          </p:cNvPr>
          <p:cNvSpPr/>
          <p:nvPr/>
        </p:nvSpPr>
        <p:spPr>
          <a:xfrm>
            <a:off x="6426542" y="2826594"/>
            <a:ext cx="2405259" cy="55428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/>
              <a:t>DRT</a:t>
            </a:r>
            <a:br>
              <a:rPr lang="en-GB" dirty="0"/>
            </a:br>
            <a:r>
              <a:rPr lang="en-GB" dirty="0"/>
              <a:t>Differential Rise 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DA01EE-5523-36E3-DD94-33ED0BFDEF96}"/>
              </a:ext>
            </a:extLst>
          </p:cNvPr>
          <p:cNvCxnSpPr/>
          <p:nvPr/>
        </p:nvCxnSpPr>
        <p:spPr>
          <a:xfrm>
            <a:off x="1662545" y="5833040"/>
            <a:ext cx="337196" cy="244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F24721-8CE3-466A-5A45-468D6B56BBD4}"/>
              </a:ext>
            </a:extLst>
          </p:cNvPr>
          <p:cNvCxnSpPr>
            <a:cxnSpLocks/>
          </p:cNvCxnSpPr>
          <p:nvPr/>
        </p:nvCxnSpPr>
        <p:spPr>
          <a:xfrm>
            <a:off x="3895967" y="5809738"/>
            <a:ext cx="242628" cy="199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830C0E-59E6-64A4-8805-BE1B5A782EAA}"/>
              </a:ext>
            </a:extLst>
          </p:cNvPr>
          <p:cNvCxnSpPr>
            <a:cxnSpLocks/>
          </p:cNvCxnSpPr>
          <p:nvPr/>
        </p:nvCxnSpPr>
        <p:spPr>
          <a:xfrm flipH="1">
            <a:off x="5158180" y="5827712"/>
            <a:ext cx="187170" cy="214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79021A2-B996-FBE4-140A-5C22BD8B3AC3}"/>
              </a:ext>
            </a:extLst>
          </p:cNvPr>
          <p:cNvSpPr txBox="1"/>
          <p:nvPr/>
        </p:nvSpPr>
        <p:spPr>
          <a:xfrm>
            <a:off x="1989693" y="5814438"/>
            <a:ext cx="144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Coincidence time values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A1DB1E-2174-68E2-5B12-0F086E7542D3}"/>
              </a:ext>
            </a:extLst>
          </p:cNvPr>
          <p:cNvSpPr txBox="1"/>
          <p:nvPr/>
        </p:nvSpPr>
        <p:spPr>
          <a:xfrm>
            <a:off x="4078699" y="5806320"/>
            <a:ext cx="1138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Rise time values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DC8282-4DB5-8547-5E25-5B4289A70814}"/>
              </a:ext>
            </a:extLst>
          </p:cNvPr>
          <p:cNvSpPr txBox="1"/>
          <p:nvPr/>
        </p:nvSpPr>
        <p:spPr>
          <a:xfrm rot="21411556">
            <a:off x="2279032" y="427932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m</a:t>
            </a:r>
            <a:r>
              <a:rPr lang="en-GB" baseline="-25000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6C59AB-0CE8-BF15-43FB-B12290E673F1}"/>
              </a:ext>
            </a:extLst>
          </p:cNvPr>
          <p:cNvSpPr txBox="1"/>
          <p:nvPr/>
        </p:nvSpPr>
        <p:spPr>
          <a:xfrm>
            <a:off x="4322575" y="399346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m</a:t>
            </a:r>
            <a:r>
              <a:rPr lang="en-GB" baseline="-25000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BE3F8B-5C90-4BE4-7F73-8461B2FDECFB}"/>
              </a:ext>
            </a:extLst>
          </p:cNvPr>
          <p:cNvSpPr txBox="1"/>
          <p:nvPr/>
        </p:nvSpPr>
        <p:spPr>
          <a:xfrm>
            <a:off x="7518480" y="5818476"/>
            <a:ext cx="144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Coincidence time values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9B930E-0E59-5047-BC82-4053ED6374B2}"/>
              </a:ext>
            </a:extLst>
          </p:cNvPr>
          <p:cNvSpPr txBox="1"/>
          <p:nvPr/>
        </p:nvSpPr>
        <p:spPr>
          <a:xfrm>
            <a:off x="9106925" y="5823804"/>
            <a:ext cx="174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Differential rise time values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70E3EFB-3CA2-56AC-953F-21140828D195}"/>
              </a:ext>
            </a:extLst>
          </p:cNvPr>
          <p:cNvCxnSpPr>
            <a:cxnSpLocks/>
          </p:cNvCxnSpPr>
          <p:nvPr/>
        </p:nvCxnSpPr>
        <p:spPr>
          <a:xfrm flipH="1">
            <a:off x="8753840" y="5805202"/>
            <a:ext cx="187170" cy="214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0B6C0CD-C901-2AC3-E18A-548E94606E37}"/>
              </a:ext>
            </a:extLst>
          </p:cNvPr>
          <p:cNvCxnSpPr>
            <a:cxnSpLocks/>
          </p:cNvCxnSpPr>
          <p:nvPr/>
        </p:nvCxnSpPr>
        <p:spPr>
          <a:xfrm flipH="1">
            <a:off x="10704839" y="5800502"/>
            <a:ext cx="187170" cy="214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ADB568F-889D-BEEB-5446-7B1F910C8081}"/>
              </a:ext>
            </a:extLst>
          </p:cNvPr>
          <p:cNvSpPr txBox="1"/>
          <p:nvPr/>
        </p:nvSpPr>
        <p:spPr>
          <a:xfrm rot="21411556">
            <a:off x="10048006" y="3928939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182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46" grpId="0" animBg="1"/>
      <p:bldP spid="47" grpId="0" animBg="1"/>
      <p:bldP spid="27" grpId="0"/>
      <p:bldP spid="28" grpId="0"/>
      <p:bldP spid="31" grpId="0"/>
      <p:bldP spid="32" grpId="0"/>
      <p:bldP spid="33" grpId="0"/>
      <p:bldP spid="34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A graph of a function&#10;&#10;Description automatically generated">
            <a:extLst>
              <a:ext uri="{FF2B5EF4-FFF2-40B4-BE49-F238E27FC236}">
                <a16:creationId xmlns:a16="http://schemas.microsoft.com/office/drawing/2014/main" id="{68765731-1803-F4C3-83F5-6FE42D94B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062" y="753493"/>
            <a:ext cx="5810665" cy="5602856"/>
          </a:xfrm>
          <a:prstGeom prst="rect">
            <a:avLst/>
          </a:prstGeom>
        </p:spPr>
      </p:pic>
      <p:pic>
        <p:nvPicPr>
          <p:cNvPr id="90" name="Picture 89" descr="A graph of a function&#10;&#10;Description automatically generated">
            <a:extLst>
              <a:ext uri="{FF2B5EF4-FFF2-40B4-BE49-F238E27FC236}">
                <a16:creationId xmlns:a16="http://schemas.microsoft.com/office/drawing/2014/main" id="{4DBA3FE8-B873-511E-582D-DBDA1D2AA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237" y="747087"/>
            <a:ext cx="5817310" cy="5609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700F0-585D-A751-55BB-BEB5FC820E7F}"/>
              </a:ext>
            </a:extLst>
          </p:cNvPr>
          <p:cNvSpPr txBox="1"/>
          <p:nvPr/>
        </p:nvSpPr>
        <p:spPr>
          <a:xfrm>
            <a:off x="468395" y="969189"/>
            <a:ext cx="51641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/>
              <a:t>TWC expectations:</a:t>
            </a:r>
          </a:p>
          <a:p>
            <a:endParaRPr lang="en-GB" b="1" i="1" u="sng" dirty="0"/>
          </a:p>
          <a:p>
            <a:endParaRPr lang="en-GB" b="1" i="1" u="sng" dirty="0"/>
          </a:p>
          <a:p>
            <a:endParaRPr lang="en-GB" b="1" i="1" u="sng" dirty="0"/>
          </a:p>
          <a:p>
            <a:endParaRPr lang="en-GB" b="1" i="1" u="sng" dirty="0"/>
          </a:p>
          <a:p>
            <a:endParaRPr lang="en-GB" b="1" i="1" u="sng" dirty="0"/>
          </a:p>
          <a:p>
            <a:endParaRPr lang="en-GB" b="1" i="1" u="sng" dirty="0"/>
          </a:p>
          <a:p>
            <a:endParaRPr lang="en-GB" b="1" i="1" u="sng" dirty="0"/>
          </a:p>
          <a:p>
            <a:endParaRPr lang="en-GB" b="1" i="1" u="sng" dirty="0"/>
          </a:p>
          <a:p>
            <a:r>
              <a:rPr lang="en-GB" b="1" i="1" u="sng" dirty="0"/>
              <a:t> Transformation (or Galaxy) Plot:</a:t>
            </a:r>
          </a:p>
          <a:p>
            <a:endParaRPr lang="en-GB" dirty="0"/>
          </a:p>
          <a:p>
            <a:r>
              <a:rPr lang="en-GB" dirty="0"/>
              <a:t>X as CT initial values</a:t>
            </a:r>
          </a:p>
          <a:p>
            <a:r>
              <a:rPr lang="en-GB" dirty="0"/>
              <a:t>Y as TWC CT final values</a:t>
            </a:r>
          </a:p>
          <a:p>
            <a:endParaRPr lang="en-GB" dirty="0"/>
          </a:p>
          <a:p>
            <a:r>
              <a:rPr lang="en-GB" dirty="0"/>
              <a:t>Define the function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No TWC function: </a:t>
            </a:r>
            <a:br>
              <a:rPr lang="en-GB" dirty="0"/>
            </a:br>
            <a:r>
              <a:rPr lang="en-GB" dirty="0"/>
              <a:t>y = f(x) = x</a:t>
            </a:r>
          </a:p>
        </p:txBody>
      </p:sp>
      <p:pic>
        <p:nvPicPr>
          <p:cNvPr id="68" name="Picture 67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82B879C8-2E84-9CAC-049A-A0FADDCCE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48" t="9447" r="33559" b="32294"/>
          <a:stretch/>
        </p:blipFill>
        <p:spPr>
          <a:xfrm>
            <a:off x="676637" y="1293481"/>
            <a:ext cx="3257188" cy="188842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Transformation (Galaxy) Plot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5BB69BB-8F4F-FEAC-CF16-85D8567D3EDD}"/>
              </a:ext>
            </a:extLst>
          </p:cNvPr>
          <p:cNvCxnSpPr>
            <a:cxnSpLocks/>
          </p:cNvCxnSpPr>
          <p:nvPr/>
        </p:nvCxnSpPr>
        <p:spPr>
          <a:xfrm flipH="1">
            <a:off x="2811494" y="2754655"/>
            <a:ext cx="3900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C4FD31E-7C5D-D260-BB0A-89602F223177}"/>
              </a:ext>
            </a:extLst>
          </p:cNvPr>
          <p:cNvCxnSpPr>
            <a:cxnSpLocks/>
          </p:cNvCxnSpPr>
          <p:nvPr/>
        </p:nvCxnSpPr>
        <p:spPr>
          <a:xfrm flipH="1">
            <a:off x="2936186" y="2907055"/>
            <a:ext cx="3900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BE6279B-41A2-BF84-8C4D-A5215FAB6798}"/>
              </a:ext>
            </a:extLst>
          </p:cNvPr>
          <p:cNvCxnSpPr>
            <a:cxnSpLocks/>
          </p:cNvCxnSpPr>
          <p:nvPr/>
        </p:nvCxnSpPr>
        <p:spPr>
          <a:xfrm flipH="1">
            <a:off x="2694965" y="2596313"/>
            <a:ext cx="3900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6ACF558-6E3D-26DD-FA7D-EF8BFD9E6E10}"/>
              </a:ext>
            </a:extLst>
          </p:cNvPr>
          <p:cNvCxnSpPr>
            <a:cxnSpLocks/>
          </p:cNvCxnSpPr>
          <p:nvPr/>
        </p:nvCxnSpPr>
        <p:spPr>
          <a:xfrm flipH="1">
            <a:off x="2618654" y="2451674"/>
            <a:ext cx="3900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0DB6B9A-8C4B-0C18-1923-F75AB935E39D}"/>
              </a:ext>
            </a:extLst>
          </p:cNvPr>
          <p:cNvCxnSpPr>
            <a:cxnSpLocks/>
          </p:cNvCxnSpPr>
          <p:nvPr/>
        </p:nvCxnSpPr>
        <p:spPr>
          <a:xfrm flipH="1">
            <a:off x="1359276" y="2758357"/>
            <a:ext cx="390033" cy="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371242D-A129-35FB-A383-293479C87AA5}"/>
              </a:ext>
            </a:extLst>
          </p:cNvPr>
          <p:cNvCxnSpPr>
            <a:cxnSpLocks/>
          </p:cNvCxnSpPr>
          <p:nvPr/>
        </p:nvCxnSpPr>
        <p:spPr>
          <a:xfrm flipH="1">
            <a:off x="1240887" y="2905242"/>
            <a:ext cx="390033" cy="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28CAEBB-757B-CE47-13F7-9EA081634780}"/>
              </a:ext>
            </a:extLst>
          </p:cNvPr>
          <p:cNvCxnSpPr>
            <a:cxnSpLocks/>
          </p:cNvCxnSpPr>
          <p:nvPr/>
        </p:nvCxnSpPr>
        <p:spPr>
          <a:xfrm flipH="1">
            <a:off x="1563977" y="2458277"/>
            <a:ext cx="390033" cy="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E13A903-1C33-4C8C-C7E8-EF4D67F02257}"/>
              </a:ext>
            </a:extLst>
          </p:cNvPr>
          <p:cNvCxnSpPr>
            <a:cxnSpLocks/>
          </p:cNvCxnSpPr>
          <p:nvPr/>
        </p:nvCxnSpPr>
        <p:spPr>
          <a:xfrm flipH="1">
            <a:off x="1473296" y="2605162"/>
            <a:ext cx="390033" cy="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 descr="A graph of a function&#10;&#10;Description automatically generated">
            <a:extLst>
              <a:ext uri="{FF2B5EF4-FFF2-40B4-BE49-F238E27FC236}">
                <a16:creationId xmlns:a16="http://schemas.microsoft.com/office/drawing/2014/main" id="{D44FFBEA-A45B-F390-7E62-3A9054881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848" y="770336"/>
            <a:ext cx="4393882" cy="44318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D2621B16-F224-4B6E-037B-9C42899C1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5" r="31019" b="32294"/>
          <a:stretch/>
        </p:blipFill>
        <p:spPr>
          <a:xfrm>
            <a:off x="9315027" y="2779857"/>
            <a:ext cx="2087389" cy="1728842"/>
          </a:xfrm>
          <a:prstGeom prst="rect">
            <a:avLst/>
          </a:prstGeom>
        </p:spPr>
      </p:pic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B91A065-571F-F501-02C0-5FF6F81BA4D9}"/>
              </a:ext>
            </a:extLst>
          </p:cNvPr>
          <p:cNvCxnSpPr>
            <a:cxnSpLocks/>
          </p:cNvCxnSpPr>
          <p:nvPr/>
        </p:nvCxnSpPr>
        <p:spPr>
          <a:xfrm flipV="1">
            <a:off x="5282171" y="770336"/>
            <a:ext cx="2166108" cy="2376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9EA8BEB-2465-6C71-110A-0F5BF9C0E5D3}"/>
              </a:ext>
            </a:extLst>
          </p:cNvPr>
          <p:cNvCxnSpPr>
            <a:cxnSpLocks/>
          </p:cNvCxnSpPr>
          <p:nvPr/>
        </p:nvCxnSpPr>
        <p:spPr>
          <a:xfrm>
            <a:off x="7206880" y="5072945"/>
            <a:ext cx="241399" cy="1292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FDED9B80-1BB8-CCBA-776A-3031F60D8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5" r="31019" b="32294"/>
          <a:stretch/>
        </p:blipFill>
        <p:spPr>
          <a:xfrm rot="5400000">
            <a:off x="7994455" y="1569497"/>
            <a:ext cx="2087389" cy="1728842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323F7496-53B7-2FCA-E7EC-AB861307C0E4}"/>
              </a:ext>
            </a:extLst>
          </p:cNvPr>
          <p:cNvSpPr/>
          <p:nvPr/>
        </p:nvSpPr>
        <p:spPr>
          <a:xfrm>
            <a:off x="5261562" y="3146653"/>
            <a:ext cx="1945318" cy="1926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9C08A088-1B16-DDA6-A9E5-61BDAED5FC23}"/>
              </a:ext>
            </a:extLst>
          </p:cNvPr>
          <p:cNvGrpSpPr/>
          <p:nvPr/>
        </p:nvGrpSpPr>
        <p:grpSpPr>
          <a:xfrm>
            <a:off x="9635433" y="1864311"/>
            <a:ext cx="1338377" cy="2476622"/>
            <a:chOff x="9635433" y="1864311"/>
            <a:chExt cx="1338377" cy="2476622"/>
          </a:xfrm>
        </p:grpSpPr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80ABE13-AE68-2A83-1EB1-6FD5906901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5433" y="3181909"/>
              <a:ext cx="0" cy="1159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0248558-838C-99D1-24F4-A04C70C758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2571" y="2905242"/>
              <a:ext cx="0" cy="8585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460B34-289B-6923-D155-9A17CD3077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2626" y="2628378"/>
              <a:ext cx="0" cy="5535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823E89-1627-16C0-E6F1-86ADA8DF7F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8191" y="2372993"/>
              <a:ext cx="0" cy="8089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D63EEC4E-8D0B-0B49-F4A6-3429F2DA5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97123" y="2138781"/>
              <a:ext cx="0" cy="15054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E1E12C39-1438-6117-346D-BE7D3719F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3810" y="1864311"/>
              <a:ext cx="0" cy="2421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CC649D31-0DB3-F93C-768D-9A15253C7DFA}"/>
              </a:ext>
            </a:extLst>
          </p:cNvPr>
          <p:cNvGrpSpPr/>
          <p:nvPr/>
        </p:nvGrpSpPr>
        <p:grpSpPr>
          <a:xfrm>
            <a:off x="8337519" y="1731146"/>
            <a:ext cx="2476621" cy="1344431"/>
            <a:chOff x="8337519" y="1731146"/>
            <a:chExt cx="2476621" cy="1344431"/>
          </a:xfrm>
        </p:grpSpPr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C0C6DF9-7F47-9A33-5C28-EBF1B6D6221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917031" y="2496065"/>
              <a:ext cx="0" cy="1159024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Arrow Connector 1023">
              <a:extLst>
                <a:ext uri="{FF2B5EF4-FFF2-40B4-BE49-F238E27FC236}">
                  <a16:creationId xmlns:a16="http://schemas.microsoft.com/office/drawing/2014/main" id="{D37ADF83-D2DC-4E69-B258-F76BAB1E8D9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343946" y="2377966"/>
              <a:ext cx="0" cy="858528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Arrow Connector 1024">
              <a:extLst>
                <a:ext uri="{FF2B5EF4-FFF2-40B4-BE49-F238E27FC236}">
                  <a16:creationId xmlns:a16="http://schemas.microsoft.com/office/drawing/2014/main" id="{8D0521A4-D9B2-03D9-3FD7-F69A7055FA3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773308" y="2279279"/>
              <a:ext cx="0" cy="553531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Arrow Connector 1026">
              <a:extLst>
                <a:ext uri="{FF2B5EF4-FFF2-40B4-BE49-F238E27FC236}">
                  <a16:creationId xmlns:a16="http://schemas.microsoft.com/office/drawing/2014/main" id="{F59F3663-2E39-9250-60A2-C3FAE3A4BC1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901001" y="1864729"/>
              <a:ext cx="0" cy="808916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D564A446-1466-F3A8-72D7-366A6D89401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786922" y="1256336"/>
              <a:ext cx="0" cy="1505497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Arrow Connector 1028">
              <a:extLst>
                <a:ext uri="{FF2B5EF4-FFF2-40B4-BE49-F238E27FC236}">
                  <a16:creationId xmlns:a16="http://schemas.microsoft.com/office/drawing/2014/main" id="{706C8E57-931A-DE57-FBDE-893F9ECD6A4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603619" y="520624"/>
              <a:ext cx="0" cy="2421043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7C30-B1B7-FC2D-7022-D186916D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</a:t>
            </a:r>
            <a:r>
              <a:rPr lang="de-DE" dirty="0" err="1"/>
              <a:t>Italy</a:t>
            </a:r>
            <a:endParaRPr lang="es-E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1C6F98-C5BC-2725-6EA1-5DE4723E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11107 0.171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08" grpId="0" animBg="1"/>
      <p:bldP spid="108" grpId="1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16180</TotalTime>
  <Words>1849</Words>
  <Application>Microsoft Office PowerPoint</Application>
  <PresentationFormat>Widescreen</PresentationFormat>
  <Paragraphs>397</Paragraphs>
  <Slides>21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HelveticaNeue Regular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Gonzalez</dc:creator>
  <cp:lastModifiedBy>Riccardo Latella</cp:lastModifiedBy>
  <cp:revision>3</cp:revision>
  <dcterms:created xsi:type="dcterms:W3CDTF">2022-05-09T14:22:27Z</dcterms:created>
  <dcterms:modified xsi:type="dcterms:W3CDTF">2024-05-20T16:57:14Z</dcterms:modified>
</cp:coreProperties>
</file>