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1581" r:id="rId3"/>
    <p:sldId id="1565" r:id="rId4"/>
    <p:sldId id="1563" r:id="rId5"/>
    <p:sldId id="1582" r:id="rId6"/>
    <p:sldId id="1566" r:id="rId7"/>
    <p:sldId id="1570" r:id="rId8"/>
    <p:sldId id="1569" r:id="rId9"/>
    <p:sldId id="1571" r:id="rId10"/>
    <p:sldId id="1572" r:id="rId11"/>
    <p:sldId id="1573" r:id="rId12"/>
    <p:sldId id="1574" r:id="rId13"/>
    <p:sldId id="1577" r:id="rId14"/>
    <p:sldId id="1576" r:id="rId15"/>
    <p:sldId id="1575" r:id="rId16"/>
    <p:sldId id="1578" r:id="rId17"/>
    <p:sldId id="1568" r:id="rId18"/>
    <p:sldId id="1567" r:id="rId19"/>
    <p:sldId id="1579" r:id="rId20"/>
    <p:sldId id="1580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64" d="100"/>
          <a:sy n="64" d="100"/>
        </p:scale>
        <p:origin x="724" y="-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cardo Latella" userId="41da8c93964902b9" providerId="LiveId" clId="{23311909-FD1A-487E-AAD3-715DD2140581}"/>
    <pc:docChg chg="undo redo custSel addSld delSld modSld sldOrd">
      <pc:chgData name="Riccardo Latella" userId="41da8c93964902b9" providerId="LiveId" clId="{23311909-FD1A-487E-AAD3-715DD2140581}" dt="2024-05-17T17:15:05.014" v="8306" actId="20577"/>
      <pc:docMkLst>
        <pc:docMk/>
      </pc:docMkLst>
      <pc:sldChg chg="addSp delSp modSp add mod">
        <pc:chgData name="Riccardo Latella" userId="41da8c93964902b9" providerId="LiveId" clId="{23311909-FD1A-487E-AAD3-715DD2140581}" dt="2024-05-16T15:50:55.924" v="6892" actId="14100"/>
        <pc:sldMkLst>
          <pc:docMk/>
          <pc:sldMk cId="3321050570" sldId="257"/>
        </pc:sldMkLst>
        <pc:spChg chg="mod">
          <ac:chgData name="Riccardo Latella" userId="41da8c93964902b9" providerId="LiveId" clId="{23311909-FD1A-487E-AAD3-715DD2140581}" dt="2024-05-16T08:41:19.274" v="5108" actId="14100"/>
          <ac:spMkLst>
            <pc:docMk/>
            <pc:sldMk cId="3321050570" sldId="257"/>
            <ac:spMk id="4" creationId="{00000000-0000-0000-0000-000000000000}"/>
          </ac:spMkLst>
        </pc:spChg>
        <pc:spChg chg="mod">
          <ac:chgData name="Riccardo Latella" userId="41da8c93964902b9" providerId="LiveId" clId="{23311909-FD1A-487E-AAD3-715DD2140581}" dt="2024-05-16T08:43:02.702" v="5146" actId="20577"/>
          <ac:spMkLst>
            <pc:docMk/>
            <pc:sldMk cId="3321050570" sldId="257"/>
            <ac:spMk id="6" creationId="{2996B7D7-7706-9745-8C3F-C40256D4AB55}"/>
          </ac:spMkLst>
        </pc:spChg>
        <pc:picChg chg="del">
          <ac:chgData name="Riccardo Latella" userId="41da8c93964902b9" providerId="LiveId" clId="{23311909-FD1A-487E-AAD3-715DD2140581}" dt="2024-05-16T08:41:30.506" v="5111" actId="478"/>
          <ac:picMkLst>
            <pc:docMk/>
            <pc:sldMk cId="3321050570" sldId="257"/>
            <ac:picMk id="5" creationId="{22C168B7-2EA4-21A0-F884-E8F4115BD402}"/>
          </ac:picMkLst>
        </pc:picChg>
        <pc:picChg chg="add mod">
          <ac:chgData name="Riccardo Latella" userId="41da8c93964902b9" providerId="LiveId" clId="{23311909-FD1A-487E-AAD3-715DD2140581}" dt="2024-05-16T15:50:55.924" v="6892" actId="14100"/>
          <ac:picMkLst>
            <pc:docMk/>
            <pc:sldMk cId="3321050570" sldId="257"/>
            <ac:picMk id="1026" creationId="{0FD884B3-024D-7C43-52E1-FFEB4D1699EA}"/>
          </ac:picMkLst>
        </pc:picChg>
      </pc:sldChg>
      <pc:sldChg chg="addSp delSp modSp del mod modClrScheme chgLayout">
        <pc:chgData name="Riccardo Latella" userId="41da8c93964902b9" providerId="LiveId" clId="{23311909-FD1A-487E-AAD3-715DD2140581}" dt="2024-05-16T08:39:16.968" v="5104" actId="47"/>
        <pc:sldMkLst>
          <pc:docMk/>
          <pc:sldMk cId="1138374756" sldId="1555"/>
        </pc:sldMkLst>
        <pc:spChg chg="mod ord">
          <ac:chgData name="Riccardo Latella" userId="41da8c93964902b9" providerId="LiveId" clId="{23311909-FD1A-487E-AAD3-715DD2140581}" dt="2024-05-16T08:37:33.648" v="5101" actId="700"/>
          <ac:spMkLst>
            <pc:docMk/>
            <pc:sldMk cId="1138374756" sldId="1555"/>
            <ac:spMk id="3" creationId="{C948D097-FA81-BA60-6C35-9632EAEDAE8E}"/>
          </ac:spMkLst>
        </pc:spChg>
        <pc:spChg chg="mod ord">
          <ac:chgData name="Riccardo Latella" userId="41da8c93964902b9" providerId="LiveId" clId="{23311909-FD1A-487E-AAD3-715DD2140581}" dt="2024-05-16T08:37:33.648" v="5101" actId="700"/>
          <ac:spMkLst>
            <pc:docMk/>
            <pc:sldMk cId="1138374756" sldId="1555"/>
            <ac:spMk id="4" creationId="{B3E96E75-4CCE-0E0B-7D21-79FC705275B5}"/>
          </ac:spMkLst>
        </pc:spChg>
        <pc:spChg chg="add del mod ord">
          <ac:chgData name="Riccardo Latella" userId="41da8c93964902b9" providerId="LiveId" clId="{23311909-FD1A-487E-AAD3-715DD2140581}" dt="2024-05-16T08:37:33.648" v="5101" actId="700"/>
          <ac:spMkLst>
            <pc:docMk/>
            <pc:sldMk cId="1138374756" sldId="1555"/>
            <ac:spMk id="7" creationId="{177C10E3-CD8D-A913-BEB0-6B3C1474D204}"/>
          </ac:spMkLst>
        </pc:spChg>
        <pc:spChg chg="add del mod ord">
          <ac:chgData name="Riccardo Latella" userId="41da8c93964902b9" providerId="LiveId" clId="{23311909-FD1A-487E-AAD3-715DD2140581}" dt="2024-05-16T08:37:33.648" v="5101" actId="700"/>
          <ac:spMkLst>
            <pc:docMk/>
            <pc:sldMk cId="1138374756" sldId="1555"/>
            <ac:spMk id="10" creationId="{B3DBDF8D-BFE3-6C7F-F597-41C1B51B968A}"/>
          </ac:spMkLst>
        </pc:spChg>
        <pc:spChg chg="del mod">
          <ac:chgData name="Riccardo Latella" userId="41da8c93964902b9" providerId="LiveId" clId="{23311909-FD1A-487E-AAD3-715DD2140581}" dt="2024-05-15T18:13:18.095" v="2160"/>
          <ac:spMkLst>
            <pc:docMk/>
            <pc:sldMk cId="1138374756" sldId="1555"/>
            <ac:spMk id="34" creationId="{A0C94019-7B6F-43E3-477B-A65F7828AA49}"/>
          </ac:spMkLst>
        </pc:spChg>
        <pc:spChg chg="add del">
          <ac:chgData name="Riccardo Latella" userId="41da8c93964902b9" providerId="LiveId" clId="{23311909-FD1A-487E-AAD3-715DD2140581}" dt="2024-05-15T18:02:34.799" v="2098" actId="26606"/>
          <ac:spMkLst>
            <pc:docMk/>
            <pc:sldMk cId="1138374756" sldId="1555"/>
            <ac:spMk id="35" creationId="{873B231F-BF0C-D411-1FAB-5CF571A35E92}"/>
          </ac:spMkLst>
        </pc:spChg>
        <pc:graphicFrameChg chg="add del">
          <ac:chgData name="Riccardo Latella" userId="41da8c93964902b9" providerId="LiveId" clId="{23311909-FD1A-487E-AAD3-715DD2140581}" dt="2024-05-15T18:02:33.741" v="2095" actId="26606"/>
          <ac:graphicFrameMkLst>
            <pc:docMk/>
            <pc:sldMk cId="1138374756" sldId="1555"/>
            <ac:graphicFrameMk id="38" creationId="{1AD5C92D-8973-0665-AAE0-0848DC97FADC}"/>
          </ac:graphicFrameMkLst>
        </pc:graphicFrameChg>
        <pc:graphicFrameChg chg="add del">
          <ac:chgData name="Riccardo Latella" userId="41da8c93964902b9" providerId="LiveId" clId="{23311909-FD1A-487E-AAD3-715DD2140581}" dt="2024-05-15T18:02:34.785" v="2097" actId="26606"/>
          <ac:graphicFrameMkLst>
            <pc:docMk/>
            <pc:sldMk cId="1138374756" sldId="1555"/>
            <ac:graphicFrameMk id="40" creationId="{E4404B3C-4F70-993F-60E2-7A461363E88D}"/>
          </ac:graphicFrameMkLst>
        </pc:graphicFrameChg>
        <pc:graphicFrameChg chg="add del mod modGraphic">
          <ac:chgData name="Riccardo Latella" userId="41da8c93964902b9" providerId="LiveId" clId="{23311909-FD1A-487E-AAD3-715DD2140581}" dt="2024-05-16T08:37:40.270" v="5102" actId="478"/>
          <ac:graphicFrameMkLst>
            <pc:docMk/>
            <pc:sldMk cId="1138374756" sldId="1555"/>
            <ac:graphicFrameMk id="42" creationId="{1AD5C92D-8973-0665-AAE0-0848DC97FADC}"/>
          </ac:graphicFrameMkLst>
        </pc:graphicFrameChg>
        <pc:picChg chg="add mod">
          <ac:chgData name="Riccardo Latella" userId="41da8c93964902b9" providerId="LiveId" clId="{23311909-FD1A-487E-AAD3-715DD2140581}" dt="2024-05-15T18:02:17.448" v="2093"/>
          <ac:picMkLst>
            <pc:docMk/>
            <pc:sldMk cId="1138374756" sldId="1555"/>
            <ac:picMk id="5" creationId="{3282E238-D847-4302-520B-48D12A129E25}"/>
          </ac:picMkLst>
        </pc:picChg>
        <pc:picChg chg="del">
          <ac:chgData name="Riccardo Latella" userId="41da8c93964902b9" providerId="LiveId" clId="{23311909-FD1A-487E-AAD3-715DD2140581}" dt="2024-05-15T18:02:17.239" v="2092" actId="478"/>
          <ac:picMkLst>
            <pc:docMk/>
            <pc:sldMk cId="1138374756" sldId="1555"/>
            <ac:picMk id="7" creationId="{4C6B9B39-34C2-5E47-9091-12BEABE80EA1}"/>
          </ac:picMkLst>
        </pc:picChg>
        <pc:picChg chg="add mod">
          <ac:chgData name="Riccardo Latella" userId="41da8c93964902b9" providerId="LiveId" clId="{23311909-FD1A-487E-AAD3-715DD2140581}" dt="2024-05-15T18:02:17.448" v="2093"/>
          <ac:picMkLst>
            <pc:docMk/>
            <pc:sldMk cId="1138374756" sldId="1555"/>
            <ac:picMk id="8" creationId="{A24730A9-D868-D33A-1366-4C8A12B1FCA4}"/>
          </ac:picMkLst>
        </pc:picChg>
        <pc:picChg chg="add mod">
          <ac:chgData name="Riccardo Latella" userId="41da8c93964902b9" providerId="LiveId" clId="{23311909-FD1A-487E-AAD3-715DD2140581}" dt="2024-05-15T18:02:17.448" v="2093"/>
          <ac:picMkLst>
            <pc:docMk/>
            <pc:sldMk cId="1138374756" sldId="1555"/>
            <ac:picMk id="9" creationId="{1FE292A7-11E4-1816-8FE6-81F3365242ED}"/>
          </ac:picMkLst>
        </pc:picChg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1352082278" sldId="1556"/>
        </pc:sldMkLst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4006774955" sldId="1558"/>
        </pc:sldMkLst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2318265468" sldId="1559"/>
        </pc:sldMkLst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3422929454" sldId="1560"/>
        </pc:sldMkLst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1543116157" sldId="1561"/>
        </pc:sldMkLst>
      </pc:sldChg>
      <pc:sldChg chg="addSp delSp modSp del mod delAnim">
        <pc:chgData name="Riccardo Latella" userId="41da8c93964902b9" providerId="LiveId" clId="{23311909-FD1A-487E-AAD3-715DD2140581}" dt="2024-05-16T09:33:50.596" v="5203" actId="47"/>
        <pc:sldMkLst>
          <pc:docMk/>
          <pc:sldMk cId="1068100387" sldId="1562"/>
        </pc:sldMkLst>
        <pc:spChg chg="del">
          <ac:chgData name="Riccardo Latella" userId="41da8c93964902b9" providerId="LiveId" clId="{23311909-FD1A-487E-AAD3-715DD2140581}" dt="2024-05-15T18:07:44.583" v="2104" actId="478"/>
          <ac:spMkLst>
            <pc:docMk/>
            <pc:sldMk cId="1068100387" sldId="1562"/>
            <ac:spMk id="11" creationId="{4970F5BC-B934-2732-6ABD-4B89592AAF2F}"/>
          </ac:spMkLst>
        </pc:spChg>
        <pc:spChg chg="add mod">
          <ac:chgData name="Riccardo Latella" userId="41da8c93964902b9" providerId="LiveId" clId="{23311909-FD1A-487E-AAD3-715DD2140581}" dt="2024-05-15T18:07:57.790" v="2128" actId="20577"/>
          <ac:spMkLst>
            <pc:docMk/>
            <pc:sldMk cId="1068100387" sldId="1562"/>
            <ac:spMk id="12" creationId="{936B4E6B-2E90-EB9E-F7DE-2021588F4B63}"/>
          </ac:spMkLst>
        </pc:spChg>
        <pc:spChg chg="del">
          <ac:chgData name="Riccardo Latella" userId="41da8c93964902b9" providerId="LiveId" clId="{23311909-FD1A-487E-AAD3-715DD2140581}" dt="2024-05-15T18:07:44.583" v="2104" actId="478"/>
          <ac:spMkLst>
            <pc:docMk/>
            <pc:sldMk cId="1068100387" sldId="1562"/>
            <ac:spMk id="15" creationId="{132E8376-2BD0-018D-50D6-C15ED3E91813}"/>
          </ac:spMkLst>
        </pc:spChg>
        <pc:spChg chg="del">
          <ac:chgData name="Riccardo Latella" userId="41da8c93964902b9" providerId="LiveId" clId="{23311909-FD1A-487E-AAD3-715DD2140581}" dt="2024-05-15T18:07:44.583" v="2104" actId="478"/>
          <ac:spMkLst>
            <pc:docMk/>
            <pc:sldMk cId="1068100387" sldId="1562"/>
            <ac:spMk id="18" creationId="{AAC1830D-1055-66BE-359A-82F9D62D619B}"/>
          </ac:spMkLst>
        </pc:spChg>
        <pc:spChg chg="del">
          <ac:chgData name="Riccardo Latella" userId="41da8c93964902b9" providerId="LiveId" clId="{23311909-FD1A-487E-AAD3-715DD2140581}" dt="2024-05-15T18:07:44.583" v="2104" actId="478"/>
          <ac:spMkLst>
            <pc:docMk/>
            <pc:sldMk cId="1068100387" sldId="1562"/>
            <ac:spMk id="27" creationId="{8479AF17-E87B-F450-91A8-EC58706315AC}"/>
          </ac:spMkLst>
        </pc:spChg>
        <pc:spChg chg="del">
          <ac:chgData name="Riccardo Latella" userId="41da8c93964902b9" providerId="LiveId" clId="{23311909-FD1A-487E-AAD3-715DD2140581}" dt="2024-05-15T18:07:44.583" v="2104" actId="478"/>
          <ac:spMkLst>
            <pc:docMk/>
            <pc:sldMk cId="1068100387" sldId="1562"/>
            <ac:spMk id="30" creationId="{AD387E46-EE53-A2C0-0EA5-0498D407B14B}"/>
          </ac:spMkLst>
        </pc:spChg>
        <pc:spChg chg="del">
          <ac:chgData name="Riccardo Latella" userId="41da8c93964902b9" providerId="LiveId" clId="{23311909-FD1A-487E-AAD3-715DD2140581}" dt="2024-05-15T18:07:44.583" v="2104" actId="478"/>
          <ac:spMkLst>
            <pc:docMk/>
            <pc:sldMk cId="1068100387" sldId="1562"/>
            <ac:spMk id="31" creationId="{C6D7C3A8-8909-7202-7CB2-570F1C4A7C37}"/>
          </ac:spMkLst>
        </pc:spChg>
        <pc:picChg chg="add mod">
          <ac:chgData name="Riccardo Latella" userId="41da8c93964902b9" providerId="LiveId" clId="{23311909-FD1A-487E-AAD3-715DD2140581}" dt="2024-05-15T18:02:11.850" v="2089"/>
          <ac:picMkLst>
            <pc:docMk/>
            <pc:sldMk cId="1068100387" sldId="1562"/>
            <ac:picMk id="5" creationId="{74525E50-9ADA-3B4F-E21F-B4E1EFC81B1A}"/>
          </ac:picMkLst>
        </pc:picChg>
        <pc:picChg chg="del">
          <ac:chgData name="Riccardo Latella" userId="41da8c93964902b9" providerId="LiveId" clId="{23311909-FD1A-487E-AAD3-715DD2140581}" dt="2024-05-15T18:02:11.607" v="2088" actId="478"/>
          <ac:picMkLst>
            <pc:docMk/>
            <pc:sldMk cId="1068100387" sldId="1562"/>
            <ac:picMk id="7" creationId="{4C6B9B39-34C2-5E47-9091-12BEABE80EA1}"/>
          </ac:picMkLst>
        </pc:picChg>
        <pc:picChg chg="add mod">
          <ac:chgData name="Riccardo Latella" userId="41da8c93964902b9" providerId="LiveId" clId="{23311909-FD1A-487E-AAD3-715DD2140581}" dt="2024-05-15T18:02:11.850" v="2089"/>
          <ac:picMkLst>
            <pc:docMk/>
            <pc:sldMk cId="1068100387" sldId="1562"/>
            <ac:picMk id="9" creationId="{3A0FDF58-59EA-DB22-FF8E-93DD77F7E295}"/>
          </ac:picMkLst>
        </pc:picChg>
        <pc:picChg chg="add mod">
          <ac:chgData name="Riccardo Latella" userId="41da8c93964902b9" providerId="LiveId" clId="{23311909-FD1A-487E-AAD3-715DD2140581}" dt="2024-05-15T18:02:11.850" v="2089"/>
          <ac:picMkLst>
            <pc:docMk/>
            <pc:sldMk cId="1068100387" sldId="1562"/>
            <ac:picMk id="10" creationId="{841D1C04-47E5-314B-7E4A-CF535C223F94}"/>
          </ac:picMkLst>
        </pc:picChg>
        <pc:picChg chg="del">
          <ac:chgData name="Riccardo Latella" userId="41da8c93964902b9" providerId="LiveId" clId="{23311909-FD1A-487E-AAD3-715DD2140581}" dt="2024-05-15T18:07:45.870" v="2105" actId="478"/>
          <ac:picMkLst>
            <pc:docMk/>
            <pc:sldMk cId="1068100387" sldId="1562"/>
            <ac:picMk id="24" creationId="{30D618BB-7931-E805-FFC3-4DEF7F8BEA77}"/>
          </ac:picMkLst>
        </pc:picChg>
        <pc:picChg chg="del">
          <ac:chgData name="Riccardo Latella" userId="41da8c93964902b9" providerId="LiveId" clId="{23311909-FD1A-487E-AAD3-715DD2140581}" dt="2024-05-15T18:07:44.583" v="2104" actId="478"/>
          <ac:picMkLst>
            <pc:docMk/>
            <pc:sldMk cId="1068100387" sldId="1562"/>
            <ac:picMk id="25" creationId="{E2893975-1714-9E76-CC5C-C987D0131E50}"/>
          </ac:picMkLst>
        </pc:picChg>
        <pc:cxnChg chg="del">
          <ac:chgData name="Riccardo Latella" userId="41da8c93964902b9" providerId="LiveId" clId="{23311909-FD1A-487E-AAD3-715DD2140581}" dt="2024-05-15T18:07:44.583" v="2104" actId="478"/>
          <ac:cxnSpMkLst>
            <pc:docMk/>
            <pc:sldMk cId="1068100387" sldId="1562"/>
            <ac:cxnSpMk id="8" creationId="{2A45A75A-287D-A361-B6C4-51AADEE1BDB3}"/>
          </ac:cxnSpMkLst>
        </pc:cxnChg>
        <pc:cxnChg chg="del">
          <ac:chgData name="Riccardo Latella" userId="41da8c93964902b9" providerId="LiveId" clId="{23311909-FD1A-487E-AAD3-715DD2140581}" dt="2024-05-15T18:07:44.583" v="2104" actId="478"/>
          <ac:cxnSpMkLst>
            <pc:docMk/>
            <pc:sldMk cId="1068100387" sldId="1562"/>
            <ac:cxnSpMk id="26" creationId="{0E3E0EC1-8954-0660-69DB-5DD98B9B1572}"/>
          </ac:cxnSpMkLst>
        </pc:cxnChg>
        <pc:cxnChg chg="del">
          <ac:chgData name="Riccardo Latella" userId="41da8c93964902b9" providerId="LiveId" clId="{23311909-FD1A-487E-AAD3-715DD2140581}" dt="2024-05-15T18:07:44.583" v="2104" actId="478"/>
          <ac:cxnSpMkLst>
            <pc:docMk/>
            <pc:sldMk cId="1068100387" sldId="1562"/>
            <ac:cxnSpMk id="28" creationId="{35F40211-298D-DC2A-65BB-2D199485AFAB}"/>
          </ac:cxnSpMkLst>
        </pc:cxnChg>
      </pc:sldChg>
      <pc:sldChg chg="addSp delSp modSp mod addAnim delAnim modAnim">
        <pc:chgData name="Riccardo Latella" userId="41da8c93964902b9" providerId="LiveId" clId="{23311909-FD1A-487E-AAD3-715DD2140581}" dt="2024-05-16T20:36:00.823" v="6983" actId="20577"/>
        <pc:sldMkLst>
          <pc:docMk/>
          <pc:sldMk cId="428157595" sldId="1563"/>
        </pc:sldMkLst>
        <pc:spChg chg="mod">
          <ac:chgData name="Riccardo Latella" userId="41da8c93964902b9" providerId="LiveId" clId="{23311909-FD1A-487E-AAD3-715DD2140581}" dt="2024-05-15T23:25:45.847" v="4830" actId="20577"/>
          <ac:spMkLst>
            <pc:docMk/>
            <pc:sldMk cId="428157595" sldId="1563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6T13:56:15.902" v="6440" actId="6549"/>
          <ac:spMkLst>
            <pc:docMk/>
            <pc:sldMk cId="428157595" sldId="1563"/>
            <ac:spMk id="9" creationId="{35ED82F9-8DA6-AE36-B856-E856B2A2747E}"/>
          </ac:spMkLst>
        </pc:spChg>
        <pc:spChg chg="add mod">
          <ac:chgData name="Riccardo Latella" userId="41da8c93964902b9" providerId="LiveId" clId="{23311909-FD1A-487E-AAD3-715DD2140581}" dt="2024-05-16T13:55:53.048" v="6436" actId="6549"/>
          <ac:spMkLst>
            <pc:docMk/>
            <pc:sldMk cId="428157595" sldId="1563"/>
            <ac:spMk id="10" creationId="{696F4630-7483-8A97-34FF-DAF649C748A8}"/>
          </ac:spMkLst>
        </pc:spChg>
        <pc:spChg chg="add mod">
          <ac:chgData name="Riccardo Latella" userId="41da8c93964902b9" providerId="LiveId" clId="{23311909-FD1A-487E-AAD3-715DD2140581}" dt="2024-05-16T20:36:00.823" v="6983" actId="20577"/>
          <ac:spMkLst>
            <pc:docMk/>
            <pc:sldMk cId="428157595" sldId="1563"/>
            <ac:spMk id="11" creationId="{4A59535C-435F-2C69-97A8-6E90D70C7CA7}"/>
          </ac:spMkLst>
        </pc:spChg>
        <pc:spChg chg="add mod">
          <ac:chgData name="Riccardo Latella" userId="41da8c93964902b9" providerId="LiveId" clId="{23311909-FD1A-487E-AAD3-715DD2140581}" dt="2024-05-15T16:54:22.469" v="1646" actId="1076"/>
          <ac:spMkLst>
            <pc:docMk/>
            <pc:sldMk cId="428157595" sldId="1563"/>
            <ac:spMk id="13" creationId="{B8FA15BC-7073-A08A-91E2-4CA9EDFDA35E}"/>
          </ac:spMkLst>
        </pc:spChg>
        <pc:spChg chg="add mod">
          <ac:chgData name="Riccardo Latella" userId="41da8c93964902b9" providerId="LiveId" clId="{23311909-FD1A-487E-AAD3-715DD2140581}" dt="2024-05-15T18:16:38.490" v="2166" actId="14100"/>
          <ac:spMkLst>
            <pc:docMk/>
            <pc:sldMk cId="428157595" sldId="1563"/>
            <ac:spMk id="14" creationId="{720CD752-119D-23EC-3DDF-0C10F854C358}"/>
          </ac:spMkLst>
        </pc:spChg>
        <pc:spChg chg="add mod">
          <ac:chgData name="Riccardo Latella" userId="41da8c93964902b9" providerId="LiveId" clId="{23311909-FD1A-487E-AAD3-715DD2140581}" dt="2024-05-16T14:01:56.652" v="6502" actId="1076"/>
          <ac:spMkLst>
            <pc:docMk/>
            <pc:sldMk cId="428157595" sldId="1563"/>
            <ac:spMk id="15" creationId="{7DFC004B-34D5-919C-6747-5152585FF142}"/>
          </ac:spMkLst>
        </pc:spChg>
        <pc:spChg chg="add mod">
          <ac:chgData name="Riccardo Latella" userId="41da8c93964902b9" providerId="LiveId" clId="{23311909-FD1A-487E-AAD3-715DD2140581}" dt="2024-05-16T14:00:05.646" v="6470" actId="1076"/>
          <ac:spMkLst>
            <pc:docMk/>
            <pc:sldMk cId="428157595" sldId="1563"/>
            <ac:spMk id="16" creationId="{9D08DA9B-9B57-655D-EC33-2933A1E765F3}"/>
          </ac:spMkLst>
        </pc:spChg>
        <pc:spChg chg="add mod">
          <ac:chgData name="Riccardo Latella" userId="41da8c93964902b9" providerId="LiveId" clId="{23311909-FD1A-487E-AAD3-715DD2140581}" dt="2024-05-16T14:01:51.761" v="6500" actId="1076"/>
          <ac:spMkLst>
            <pc:docMk/>
            <pc:sldMk cId="428157595" sldId="1563"/>
            <ac:spMk id="17" creationId="{C642173D-7EC5-4F9F-2FF1-0537B8AFA649}"/>
          </ac:spMkLst>
        </pc:spChg>
        <pc:spChg chg="del">
          <ac:chgData name="Riccardo Latella" userId="41da8c93964902b9" providerId="LiveId" clId="{23311909-FD1A-487E-AAD3-715DD2140581}" dt="2024-05-15T17:58:53.816" v="1977" actId="478"/>
          <ac:spMkLst>
            <pc:docMk/>
            <pc:sldMk cId="428157595" sldId="1563"/>
            <ac:spMk id="18" creationId="{AAC1830D-1055-66BE-359A-82F9D62D619B}"/>
          </ac:spMkLst>
        </pc:spChg>
        <pc:picChg chg="mod">
          <ac:chgData name="Riccardo Latella" userId="41da8c93964902b9" providerId="LiveId" clId="{23311909-FD1A-487E-AAD3-715DD2140581}" dt="2024-05-16T14:00:03.293" v="6469" actId="1076"/>
          <ac:picMkLst>
            <pc:docMk/>
            <pc:sldMk cId="428157595" sldId="1563"/>
            <ac:picMk id="5" creationId="{FA46D9B3-DBB8-392C-14C6-CD7E1351A33F}"/>
          </ac:picMkLst>
        </pc:picChg>
        <pc:picChg chg="add mod">
          <ac:chgData name="Riccardo Latella" userId="41da8c93964902b9" providerId="LiveId" clId="{23311909-FD1A-487E-AAD3-715DD2140581}" dt="2024-05-15T18:00:08.021" v="1999" actId="1036"/>
          <ac:picMkLst>
            <pc:docMk/>
            <pc:sldMk cId="428157595" sldId="1563"/>
            <ac:picMk id="8" creationId="{002C535E-B53F-8210-45BA-53B09DD5206D}"/>
          </ac:picMkLst>
        </pc:picChg>
        <pc:picChg chg="add del">
          <ac:chgData name="Riccardo Latella" userId="41da8c93964902b9" providerId="LiveId" clId="{23311909-FD1A-487E-AAD3-715DD2140581}" dt="2024-05-15T16:53:08.357" v="1624" actId="478"/>
          <ac:picMkLst>
            <pc:docMk/>
            <pc:sldMk cId="428157595" sldId="1563"/>
            <ac:picMk id="9" creationId="{C0DC8CA6-E215-A844-E065-BA97066D6C05}"/>
          </ac:picMkLst>
        </pc:picChg>
        <pc:picChg chg="mod">
          <ac:chgData name="Riccardo Latella" userId="41da8c93964902b9" providerId="LiveId" clId="{23311909-FD1A-487E-AAD3-715DD2140581}" dt="2024-05-16T14:01:56.652" v="6502" actId="1076"/>
          <ac:picMkLst>
            <pc:docMk/>
            <pc:sldMk cId="428157595" sldId="1563"/>
            <ac:picMk id="12" creationId="{18043BBF-E8D3-4B1F-E2DC-8A3033497F83}"/>
          </ac:picMkLst>
        </pc:picChg>
        <pc:picChg chg="add mod">
          <ac:chgData name="Riccardo Latella" userId="41da8c93964902b9" providerId="LiveId" clId="{23311909-FD1A-487E-AAD3-715DD2140581}" dt="2024-05-15T18:02:03.445" v="2087"/>
          <ac:picMkLst>
            <pc:docMk/>
            <pc:sldMk cId="428157595" sldId="1563"/>
            <ac:picMk id="19" creationId="{652E307D-D4B4-639E-A3ED-E4E553B462AF}"/>
          </ac:picMkLst>
        </pc:picChg>
        <pc:picChg chg="add mod">
          <ac:chgData name="Riccardo Latella" userId="41da8c93964902b9" providerId="LiveId" clId="{23311909-FD1A-487E-AAD3-715DD2140581}" dt="2024-05-15T18:02:03.445" v="2087"/>
          <ac:picMkLst>
            <pc:docMk/>
            <pc:sldMk cId="428157595" sldId="1563"/>
            <ac:picMk id="20" creationId="{6DA9FDC9-E476-262C-8757-CD54428627F0}"/>
          </ac:picMkLst>
        </pc:picChg>
        <pc:picChg chg="add mod">
          <ac:chgData name="Riccardo Latella" userId="41da8c93964902b9" providerId="LiveId" clId="{23311909-FD1A-487E-AAD3-715DD2140581}" dt="2024-05-15T18:02:03.445" v="2087"/>
          <ac:picMkLst>
            <pc:docMk/>
            <pc:sldMk cId="428157595" sldId="1563"/>
            <ac:picMk id="21" creationId="{F9BF3877-A0E5-8C07-E7A9-29FB10E5DD50}"/>
          </ac:picMkLst>
        </pc:picChg>
        <pc:picChg chg="mod">
          <ac:chgData name="Riccardo Latella" userId="41da8c93964902b9" providerId="LiveId" clId="{23311909-FD1A-487E-AAD3-715DD2140581}" dt="2024-05-16T14:01:51.761" v="6500" actId="1076"/>
          <ac:picMkLst>
            <pc:docMk/>
            <pc:sldMk cId="428157595" sldId="1563"/>
            <ac:picMk id="25" creationId="{E2893975-1714-9E76-CC5C-C987D0131E50}"/>
          </ac:picMkLst>
        </pc:picChg>
        <pc:picChg chg="add mod">
          <ac:chgData name="Riccardo Latella" userId="41da8c93964902b9" providerId="LiveId" clId="{23311909-FD1A-487E-AAD3-715DD2140581}" dt="2024-05-16T14:02:00.804" v="6503" actId="1076"/>
          <ac:picMkLst>
            <pc:docMk/>
            <pc:sldMk cId="428157595" sldId="1563"/>
            <ac:picMk id="2050" creationId="{F8D30F85-A7D2-B015-075F-E89F2A4B6A55}"/>
          </ac:picMkLst>
        </pc:picChg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400835273" sldId="1564"/>
        </pc:sldMkLst>
      </pc:sldChg>
      <pc:sldChg chg="addSp delSp modSp mod setBg addAnim delAnim modAnim">
        <pc:chgData name="Riccardo Latella" userId="41da8c93964902b9" providerId="LiveId" clId="{23311909-FD1A-487E-AAD3-715DD2140581}" dt="2024-05-17T14:05:34.445" v="7049" actId="14100"/>
        <pc:sldMkLst>
          <pc:docMk/>
          <pc:sldMk cId="2051615106" sldId="1565"/>
        </pc:sldMkLst>
        <pc:spChg chg="mod">
          <ac:chgData name="Riccardo Latella" userId="41da8c93964902b9" providerId="LiveId" clId="{23311909-FD1A-487E-AAD3-715DD2140581}" dt="2024-05-16T12:41:33.956" v="5729" actId="1076"/>
          <ac:spMkLst>
            <pc:docMk/>
            <pc:sldMk cId="2051615106" sldId="1565"/>
            <ac:spMk id="3" creationId="{FD1B43CD-F9ED-A518-589F-59A3CB3687DD}"/>
          </ac:spMkLst>
        </pc:spChg>
        <pc:spChg chg="mod">
          <ac:chgData name="Riccardo Latella" userId="41da8c93964902b9" providerId="LiveId" clId="{23311909-FD1A-487E-AAD3-715DD2140581}" dt="2024-05-16T12:54:05.436" v="5877" actId="20577"/>
          <ac:spMkLst>
            <pc:docMk/>
            <pc:sldMk cId="2051615106" sldId="1565"/>
            <ac:spMk id="6" creationId="{23A89A86-E122-168E-0646-F78EBB761EBB}"/>
          </ac:spMkLst>
        </pc:spChg>
        <pc:spChg chg="add del mod">
          <ac:chgData name="Riccardo Latella" userId="41da8c93964902b9" providerId="LiveId" clId="{23311909-FD1A-487E-AAD3-715DD2140581}" dt="2024-05-16T12:06:55.334" v="5253" actId="478"/>
          <ac:spMkLst>
            <pc:docMk/>
            <pc:sldMk cId="2051615106" sldId="1565"/>
            <ac:spMk id="7" creationId="{8FB3F323-61FF-00C1-93CF-3C1D206A6372}"/>
          </ac:spMkLst>
        </pc:spChg>
        <pc:spChg chg="add del">
          <ac:chgData name="Riccardo Latella" userId="41da8c93964902b9" providerId="LiveId" clId="{23311909-FD1A-487E-AAD3-715DD2140581}" dt="2024-05-16T11:07:49.577" v="5230" actId="22"/>
          <ac:spMkLst>
            <pc:docMk/>
            <pc:sldMk cId="2051615106" sldId="1565"/>
            <ac:spMk id="11" creationId="{D319E060-D50C-7B35-02D3-05AB2D8CE5A0}"/>
          </ac:spMkLst>
        </pc:spChg>
        <pc:spChg chg="add del mod">
          <ac:chgData name="Riccardo Latella" userId="41da8c93964902b9" providerId="LiveId" clId="{23311909-FD1A-487E-AAD3-715DD2140581}" dt="2024-05-16T12:06:52.546" v="5252" actId="478"/>
          <ac:spMkLst>
            <pc:docMk/>
            <pc:sldMk cId="2051615106" sldId="1565"/>
            <ac:spMk id="13" creationId="{D24D637C-C297-C1EB-C4F0-744268B138EE}"/>
          </ac:spMkLst>
        </pc:spChg>
        <pc:spChg chg="mod">
          <ac:chgData name="Riccardo Latella" userId="41da8c93964902b9" providerId="LiveId" clId="{23311909-FD1A-487E-AAD3-715DD2140581}" dt="2024-05-16T13:09:38.927" v="6159" actId="27636"/>
          <ac:spMkLst>
            <pc:docMk/>
            <pc:sldMk cId="2051615106" sldId="1565"/>
            <ac:spMk id="15" creationId="{132E8376-2BD0-018D-50D6-C15ED3E91813}"/>
          </ac:spMkLst>
        </pc:spChg>
        <pc:spChg chg="add del">
          <ac:chgData name="Riccardo Latella" userId="41da8c93964902b9" providerId="LiveId" clId="{23311909-FD1A-487E-AAD3-715DD2140581}" dt="2024-05-16T12:07:07.269" v="5255" actId="22"/>
          <ac:spMkLst>
            <pc:docMk/>
            <pc:sldMk cId="2051615106" sldId="1565"/>
            <ac:spMk id="16" creationId="{A38EEFFB-EBB7-D3F7-CCB2-D0202B9454BC}"/>
          </ac:spMkLst>
        </pc:spChg>
        <pc:spChg chg="del mod">
          <ac:chgData name="Riccardo Latella" userId="41da8c93964902b9" providerId="LiveId" clId="{23311909-FD1A-487E-AAD3-715DD2140581}" dt="2024-05-16T12:48:03.125" v="5795" actId="478"/>
          <ac:spMkLst>
            <pc:docMk/>
            <pc:sldMk cId="2051615106" sldId="1565"/>
            <ac:spMk id="18" creationId="{AAC1830D-1055-66BE-359A-82F9D62D619B}"/>
          </ac:spMkLst>
        </pc:spChg>
        <pc:spChg chg="del">
          <ac:chgData name="Riccardo Latella" userId="41da8c93964902b9" providerId="LiveId" clId="{23311909-FD1A-487E-AAD3-715DD2140581}" dt="2024-05-15T18:01:47.601" v="2083" actId="478"/>
          <ac:spMkLst>
            <pc:docMk/>
            <pc:sldMk cId="2051615106" sldId="1565"/>
            <ac:spMk id="20" creationId="{309B356D-BE04-4ED0-5B07-C2EE48F13CFF}"/>
          </ac:spMkLst>
        </pc:spChg>
        <pc:spChg chg="add mod">
          <ac:chgData name="Riccardo Latella" userId="41da8c93964902b9" providerId="LiveId" clId="{23311909-FD1A-487E-AAD3-715DD2140581}" dt="2024-05-16T13:07:49.722" v="6151" actId="1076"/>
          <ac:spMkLst>
            <pc:docMk/>
            <pc:sldMk cId="2051615106" sldId="1565"/>
            <ac:spMk id="20" creationId="{458DC657-77E7-86A3-9A47-282060345429}"/>
          </ac:spMkLst>
        </pc:spChg>
        <pc:spChg chg="add del mod">
          <ac:chgData name="Riccardo Latella" userId="41da8c93964902b9" providerId="LiveId" clId="{23311909-FD1A-487E-AAD3-715DD2140581}" dt="2024-05-16T12:11:30.795" v="5319" actId="478"/>
          <ac:spMkLst>
            <pc:docMk/>
            <pc:sldMk cId="2051615106" sldId="1565"/>
            <ac:spMk id="21" creationId="{D293303C-1733-E426-51E7-67C568D0DEAA}"/>
          </ac:spMkLst>
        </pc:spChg>
        <pc:spChg chg="del">
          <ac:chgData name="Riccardo Latella" userId="41da8c93964902b9" providerId="LiveId" clId="{23311909-FD1A-487E-AAD3-715DD2140581}" dt="2024-05-15T18:01:40.392" v="2081" actId="478"/>
          <ac:spMkLst>
            <pc:docMk/>
            <pc:sldMk cId="2051615106" sldId="1565"/>
            <ac:spMk id="22" creationId="{14A18CEE-3761-F3D6-4730-2FD3603F8D64}"/>
          </ac:spMkLst>
        </pc:spChg>
        <pc:spChg chg="add del mod">
          <ac:chgData name="Riccardo Latella" userId="41da8c93964902b9" providerId="LiveId" clId="{23311909-FD1A-487E-AAD3-715DD2140581}" dt="2024-05-16T12:11:32.273" v="5320" actId="478"/>
          <ac:spMkLst>
            <pc:docMk/>
            <pc:sldMk cId="2051615106" sldId="1565"/>
            <ac:spMk id="22" creationId="{5507586E-E699-E829-54DA-C9469DAA8BE0}"/>
          </ac:spMkLst>
        </pc:spChg>
        <pc:spChg chg="add mod ord">
          <ac:chgData name="Riccardo Latella" userId="41da8c93964902b9" providerId="LiveId" clId="{23311909-FD1A-487E-AAD3-715DD2140581}" dt="2024-05-16T12:46:27.134" v="5782" actId="166"/>
          <ac:spMkLst>
            <pc:docMk/>
            <pc:sldMk cId="2051615106" sldId="1565"/>
            <ac:spMk id="23" creationId="{9C03A08E-AE08-2887-2A09-13EA91E9747E}"/>
          </ac:spMkLst>
        </pc:spChg>
        <pc:spChg chg="add del mod ord">
          <ac:chgData name="Riccardo Latella" userId="41da8c93964902b9" providerId="LiveId" clId="{23311909-FD1A-487E-AAD3-715DD2140581}" dt="2024-05-16T13:29:18.303" v="6273" actId="478"/>
          <ac:spMkLst>
            <pc:docMk/>
            <pc:sldMk cId="2051615106" sldId="1565"/>
            <ac:spMk id="27" creationId="{4A2C45F5-96F0-888D-21D3-D4947A79DF10}"/>
          </ac:spMkLst>
        </pc:spChg>
        <pc:spChg chg="add del mod">
          <ac:chgData name="Riccardo Latella" userId="41da8c93964902b9" providerId="LiveId" clId="{23311909-FD1A-487E-AAD3-715DD2140581}" dt="2024-05-16T12:27:09.358" v="5585" actId="478"/>
          <ac:spMkLst>
            <pc:docMk/>
            <pc:sldMk cId="2051615106" sldId="1565"/>
            <ac:spMk id="28" creationId="{C457A10A-E504-4BB3-B7DC-153AA73615EA}"/>
          </ac:spMkLst>
        </pc:spChg>
        <pc:spChg chg="add del mod">
          <ac:chgData name="Riccardo Latella" userId="41da8c93964902b9" providerId="LiveId" clId="{23311909-FD1A-487E-AAD3-715DD2140581}" dt="2024-05-16T12:14:53.313" v="5383" actId="478"/>
          <ac:spMkLst>
            <pc:docMk/>
            <pc:sldMk cId="2051615106" sldId="1565"/>
            <ac:spMk id="29" creationId="{A46475A8-A6FB-90EF-E0BF-A5263ECAA965}"/>
          </ac:spMkLst>
        </pc:spChg>
        <pc:spChg chg="add del mod">
          <ac:chgData name="Riccardo Latella" userId="41da8c93964902b9" providerId="LiveId" clId="{23311909-FD1A-487E-AAD3-715DD2140581}" dt="2024-05-16T12:12:43.954" v="5346" actId="478"/>
          <ac:spMkLst>
            <pc:docMk/>
            <pc:sldMk cId="2051615106" sldId="1565"/>
            <ac:spMk id="30" creationId="{631A1E03-3B85-92A4-7852-23F896F42C27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31" creationId="{EEB6DED1-4ACC-ED84-551F-0752DBF6C9B0}"/>
          </ac:spMkLst>
        </pc:spChg>
        <pc:spChg chg="del mod">
          <ac:chgData name="Riccardo Latella" userId="41da8c93964902b9" providerId="LiveId" clId="{23311909-FD1A-487E-AAD3-715DD2140581}" dt="2024-05-16T12:07:58.925" v="5271" actId="478"/>
          <ac:spMkLst>
            <pc:docMk/>
            <pc:sldMk cId="2051615106" sldId="1565"/>
            <ac:spMk id="32" creationId="{8B18D50C-1E56-00DF-E41E-76279A20CEF8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33" creationId="{BCD0BB45-6729-8B84-3A79-734DA3E3DC70}"/>
          </ac:spMkLst>
        </pc:spChg>
        <pc:spChg chg="del">
          <ac:chgData name="Riccardo Latella" userId="41da8c93964902b9" providerId="LiveId" clId="{23311909-FD1A-487E-AAD3-715DD2140581}" dt="2024-05-15T18:01:34.342" v="2079" actId="478"/>
          <ac:spMkLst>
            <pc:docMk/>
            <pc:sldMk cId="2051615106" sldId="1565"/>
            <ac:spMk id="34" creationId="{A0C94019-7B6F-43E3-477B-A65F7828AA49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34" creationId="{C3BB60ED-0CBE-6326-E922-8AD153C7E08D}"/>
          </ac:spMkLst>
        </pc:spChg>
        <pc:spChg chg="add mod">
          <ac:chgData name="Riccardo Latella" userId="41da8c93964902b9" providerId="LiveId" clId="{23311909-FD1A-487E-AAD3-715DD2140581}" dt="2024-05-16T12:14:13.690" v="5374" actId="164"/>
          <ac:spMkLst>
            <pc:docMk/>
            <pc:sldMk cId="2051615106" sldId="1565"/>
            <ac:spMk id="35" creationId="{0F72FFB3-75D1-36A5-BB16-018A4B12F6CC}"/>
          </ac:spMkLst>
        </pc:spChg>
        <pc:spChg chg="add mod">
          <ac:chgData name="Riccardo Latella" userId="41da8c93964902b9" providerId="LiveId" clId="{23311909-FD1A-487E-AAD3-715DD2140581}" dt="2024-05-16T12:14:13.690" v="5374" actId="164"/>
          <ac:spMkLst>
            <pc:docMk/>
            <pc:sldMk cId="2051615106" sldId="1565"/>
            <ac:spMk id="36" creationId="{CE9D508E-0D3A-7416-5367-8950226A738E}"/>
          </ac:spMkLst>
        </pc:spChg>
        <pc:spChg chg="add del mod">
          <ac:chgData name="Riccardo Latella" userId="41da8c93964902b9" providerId="LiveId" clId="{23311909-FD1A-487E-AAD3-715DD2140581}" dt="2024-05-16T12:14:28.068" v="5377" actId="478"/>
          <ac:spMkLst>
            <pc:docMk/>
            <pc:sldMk cId="2051615106" sldId="1565"/>
            <ac:spMk id="37" creationId="{36E497E8-B9FD-C719-E179-5CF106F2F4AD}"/>
          </ac:spMkLst>
        </pc:spChg>
        <pc:spChg chg="add mod">
          <ac:chgData name="Riccardo Latella" userId="41da8c93964902b9" providerId="LiveId" clId="{23311909-FD1A-487E-AAD3-715DD2140581}" dt="2024-05-16T12:14:13.690" v="5374" actId="164"/>
          <ac:spMkLst>
            <pc:docMk/>
            <pc:sldMk cId="2051615106" sldId="1565"/>
            <ac:spMk id="38" creationId="{41DB2B26-22EB-D534-DF01-61186F93C2B1}"/>
          </ac:spMkLst>
        </pc:spChg>
        <pc:spChg chg="add mod">
          <ac:chgData name="Riccardo Latella" userId="41da8c93964902b9" providerId="LiveId" clId="{23311909-FD1A-487E-AAD3-715DD2140581}" dt="2024-05-16T12:14:52.071" v="5382" actId="164"/>
          <ac:spMkLst>
            <pc:docMk/>
            <pc:sldMk cId="2051615106" sldId="1565"/>
            <ac:spMk id="40" creationId="{5E8559D0-8CA0-6DD7-A890-0B8D18C8B58C}"/>
          </ac:spMkLst>
        </pc:spChg>
        <pc:spChg chg="add mod">
          <ac:chgData name="Riccardo Latella" userId="41da8c93964902b9" providerId="LiveId" clId="{23311909-FD1A-487E-AAD3-715DD2140581}" dt="2024-05-16T12:14:52.071" v="5382" actId="164"/>
          <ac:spMkLst>
            <pc:docMk/>
            <pc:sldMk cId="2051615106" sldId="1565"/>
            <ac:spMk id="41" creationId="{7DC8C9FC-B231-DDA7-1831-E01B02E20F91}"/>
          </ac:spMkLst>
        </pc:spChg>
        <pc:spChg chg="add mod">
          <ac:chgData name="Riccardo Latella" userId="41da8c93964902b9" providerId="LiveId" clId="{23311909-FD1A-487E-AAD3-715DD2140581}" dt="2024-05-16T12:14:52.071" v="5382" actId="164"/>
          <ac:spMkLst>
            <pc:docMk/>
            <pc:sldMk cId="2051615106" sldId="1565"/>
            <ac:spMk id="42" creationId="{987C1A10-1BF6-3440-5146-109A30254556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44" creationId="{52513FA1-0553-335A-C00E-3FEA2B5A719C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45" creationId="{DFC9D04E-E99E-1760-166B-EA3DECAFC8A7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46" creationId="{C6630BC7-53CC-A996-E8C9-E0C2885609CD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49" creationId="{9C2F820A-C9F8-62F2-0D6F-C7BC1AFA2D1A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50" creationId="{37F0E4DE-EF5E-0423-8412-D78BC08D8F18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51" creationId="{FD34F996-EAB0-A9C2-CFC0-61D7EB04A54C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53" creationId="{B0770ED0-6022-004B-1C07-D91F1B32047A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54" creationId="{2F3BEB23-0F6C-5379-5EA9-51B19D9EDBBD}"/>
          </ac:spMkLst>
        </pc:spChg>
        <pc:spChg chg="add del mod topLvl">
          <ac:chgData name="Riccardo Latella" userId="41da8c93964902b9" providerId="LiveId" clId="{23311909-FD1A-487E-AAD3-715DD2140581}" dt="2024-05-16T13:38:26.273" v="6343" actId="164"/>
          <ac:spMkLst>
            <pc:docMk/>
            <pc:sldMk cId="2051615106" sldId="1565"/>
            <ac:spMk id="55" creationId="{5B76FA00-6CED-1A7F-2202-BF489C0CB952}"/>
          </ac:spMkLst>
        </pc:spChg>
        <pc:spChg chg="add mod">
          <ac:chgData name="Riccardo Latella" userId="41da8c93964902b9" providerId="LiveId" clId="{23311909-FD1A-487E-AAD3-715DD2140581}" dt="2024-05-16T12:18:33.770" v="5438" actId="1076"/>
          <ac:spMkLst>
            <pc:docMk/>
            <pc:sldMk cId="2051615106" sldId="1565"/>
            <ac:spMk id="60" creationId="{2E0D8D82-2857-8F37-6851-2F520F1F32B9}"/>
          </ac:spMkLst>
        </pc:spChg>
        <pc:spChg chg="add mod">
          <ac:chgData name="Riccardo Latella" userId="41da8c93964902b9" providerId="LiveId" clId="{23311909-FD1A-487E-AAD3-715DD2140581}" dt="2024-05-16T12:18:44.676" v="5441" actId="1076"/>
          <ac:spMkLst>
            <pc:docMk/>
            <pc:sldMk cId="2051615106" sldId="1565"/>
            <ac:spMk id="61" creationId="{E641B487-64E1-8A93-C5B4-41BCE8132EDF}"/>
          </ac:spMkLst>
        </pc:spChg>
        <pc:spChg chg="add mod">
          <ac:chgData name="Riccardo Latella" userId="41da8c93964902b9" providerId="LiveId" clId="{23311909-FD1A-487E-AAD3-715DD2140581}" dt="2024-05-16T12:19:02.318" v="5472" actId="207"/>
          <ac:spMkLst>
            <pc:docMk/>
            <pc:sldMk cId="2051615106" sldId="1565"/>
            <ac:spMk id="62" creationId="{18E38EEE-DB11-5D57-C1ED-B417AF1AC30F}"/>
          </ac:spMkLst>
        </pc:spChg>
        <pc:spChg chg="add mod">
          <ac:chgData name="Riccardo Latella" userId="41da8c93964902b9" providerId="LiveId" clId="{23311909-FD1A-487E-AAD3-715DD2140581}" dt="2024-05-16T12:19:09.584" v="5474" actId="1076"/>
          <ac:spMkLst>
            <pc:docMk/>
            <pc:sldMk cId="2051615106" sldId="1565"/>
            <ac:spMk id="63" creationId="{920CF9A3-29BF-5406-4C35-1EA573311D54}"/>
          </ac:spMkLst>
        </pc:spChg>
        <pc:spChg chg="add del mod">
          <ac:chgData name="Riccardo Latella" userId="41da8c93964902b9" providerId="LiveId" clId="{23311909-FD1A-487E-AAD3-715DD2140581}" dt="2024-05-16T12:22:58.826" v="5555" actId="478"/>
          <ac:spMkLst>
            <pc:docMk/>
            <pc:sldMk cId="2051615106" sldId="1565"/>
            <ac:spMk id="66" creationId="{9C4753D8-FF23-B4B5-FD90-A33F62719236}"/>
          </ac:spMkLst>
        </pc:spChg>
        <pc:spChg chg="add del mod">
          <ac:chgData name="Riccardo Latella" userId="41da8c93964902b9" providerId="LiveId" clId="{23311909-FD1A-487E-AAD3-715DD2140581}" dt="2024-05-16T12:23:00.466" v="5556" actId="478"/>
          <ac:spMkLst>
            <pc:docMk/>
            <pc:sldMk cId="2051615106" sldId="1565"/>
            <ac:spMk id="67" creationId="{7B0AF42F-98AA-29E0-2E83-1A7D6B312088}"/>
          </ac:spMkLst>
        </pc:spChg>
        <pc:spChg chg="add mod">
          <ac:chgData name="Riccardo Latella" userId="41da8c93964902b9" providerId="LiveId" clId="{23311909-FD1A-487E-AAD3-715DD2140581}" dt="2024-05-16T12:41:22.723" v="5726" actId="1076"/>
          <ac:spMkLst>
            <pc:docMk/>
            <pc:sldMk cId="2051615106" sldId="1565"/>
            <ac:spMk id="75" creationId="{EFB3732E-C287-7E25-F74C-CA7155D8D7C6}"/>
          </ac:spMkLst>
        </pc:spChg>
        <pc:spChg chg="add mod">
          <ac:chgData name="Riccardo Latella" userId="41da8c93964902b9" providerId="LiveId" clId="{23311909-FD1A-487E-AAD3-715DD2140581}" dt="2024-05-16T12:41:22.723" v="5726" actId="1076"/>
          <ac:spMkLst>
            <pc:docMk/>
            <pc:sldMk cId="2051615106" sldId="1565"/>
            <ac:spMk id="76" creationId="{132A2551-8910-1D34-B446-E5C221D7A215}"/>
          </ac:spMkLst>
        </pc:spChg>
        <pc:spChg chg="add mod">
          <ac:chgData name="Riccardo Latella" userId="41da8c93964902b9" providerId="LiveId" clId="{23311909-FD1A-487E-AAD3-715DD2140581}" dt="2024-05-16T12:41:22.723" v="5726" actId="1076"/>
          <ac:spMkLst>
            <pc:docMk/>
            <pc:sldMk cId="2051615106" sldId="1565"/>
            <ac:spMk id="77" creationId="{B8C1602B-6E33-AF8C-7983-511D2CF24100}"/>
          </ac:spMkLst>
        </pc:spChg>
        <pc:spChg chg="add mod ord">
          <ac:chgData name="Riccardo Latella" userId="41da8c93964902b9" providerId="LiveId" clId="{23311909-FD1A-487E-AAD3-715DD2140581}" dt="2024-05-16T12:46:27.134" v="5782" actId="166"/>
          <ac:spMkLst>
            <pc:docMk/>
            <pc:sldMk cId="2051615106" sldId="1565"/>
            <ac:spMk id="78" creationId="{8AC0990C-A365-181E-5204-90CD7DDD1EB3}"/>
          </ac:spMkLst>
        </pc:spChg>
        <pc:spChg chg="add del mod ord">
          <ac:chgData name="Riccardo Latella" userId="41da8c93964902b9" providerId="LiveId" clId="{23311909-FD1A-487E-AAD3-715DD2140581}" dt="2024-05-16T13:46:39.157" v="6409" actId="14100"/>
          <ac:spMkLst>
            <pc:docMk/>
            <pc:sldMk cId="2051615106" sldId="1565"/>
            <ac:spMk id="84" creationId="{D26B0283-85AB-1D9E-DBD3-039880277113}"/>
          </ac:spMkLst>
        </pc:spChg>
        <pc:spChg chg="add mod ord">
          <ac:chgData name="Riccardo Latella" userId="41da8c93964902b9" providerId="LiveId" clId="{23311909-FD1A-487E-AAD3-715DD2140581}" dt="2024-05-16T12:45:58.378" v="5781" actId="166"/>
          <ac:spMkLst>
            <pc:docMk/>
            <pc:sldMk cId="2051615106" sldId="1565"/>
            <ac:spMk id="85" creationId="{FD0480C1-6BD4-CB23-0475-E77369335224}"/>
          </ac:spMkLst>
        </pc:spChg>
        <pc:spChg chg="add mod">
          <ac:chgData name="Riccardo Latella" userId="41da8c93964902b9" providerId="LiveId" clId="{23311909-FD1A-487E-AAD3-715DD2140581}" dt="2024-05-17T14:05:28.357" v="7047" actId="1076"/>
          <ac:spMkLst>
            <pc:docMk/>
            <pc:sldMk cId="2051615106" sldId="1565"/>
            <ac:spMk id="87" creationId="{2264BAE6-9E97-74D9-AC92-E773B68DC660}"/>
          </ac:spMkLst>
        </pc:spChg>
        <pc:spChg chg="add del mod">
          <ac:chgData name="Riccardo Latella" userId="41da8c93964902b9" providerId="LiveId" clId="{23311909-FD1A-487E-AAD3-715DD2140581}" dt="2024-05-16T12:30:46.052" v="5656"/>
          <ac:spMkLst>
            <pc:docMk/>
            <pc:sldMk cId="2051615106" sldId="1565"/>
            <ac:spMk id="88" creationId="{8F56CDD6-AA56-3A41-78C3-E0952F292867}"/>
          </ac:spMkLst>
        </pc:spChg>
        <pc:spChg chg="add mod">
          <ac:chgData name="Riccardo Latella" userId="41da8c93964902b9" providerId="LiveId" clId="{23311909-FD1A-487E-AAD3-715DD2140581}" dt="2024-05-16T12:55:35.865" v="5887" actId="1076"/>
          <ac:spMkLst>
            <pc:docMk/>
            <pc:sldMk cId="2051615106" sldId="1565"/>
            <ac:spMk id="94" creationId="{069C7FED-981A-B1B4-0C4A-7C6700EEF9B0}"/>
          </ac:spMkLst>
        </pc:spChg>
        <pc:spChg chg="add del">
          <ac:chgData name="Riccardo Latella" userId="41da8c93964902b9" providerId="LiveId" clId="{23311909-FD1A-487E-AAD3-715DD2140581}" dt="2024-05-16T12:33:08.688" v="5660" actId="478"/>
          <ac:spMkLst>
            <pc:docMk/>
            <pc:sldMk cId="2051615106" sldId="1565"/>
            <ac:spMk id="100" creationId="{C04EBE27-DCAB-A49A-6D41-CD959B1F61A6}"/>
          </ac:spMkLst>
        </pc:spChg>
        <pc:spChg chg="add del mod">
          <ac:chgData name="Riccardo Latella" userId="41da8c93964902b9" providerId="LiveId" clId="{23311909-FD1A-487E-AAD3-715DD2140581}" dt="2024-05-16T12:34:31.528" v="5674" actId="478"/>
          <ac:spMkLst>
            <pc:docMk/>
            <pc:sldMk cId="2051615106" sldId="1565"/>
            <ac:spMk id="101" creationId="{7736C587-83DB-5339-89B6-1919CC430B52}"/>
          </ac:spMkLst>
        </pc:spChg>
        <pc:spChg chg="add del mod">
          <ac:chgData name="Riccardo Latella" userId="41da8c93964902b9" providerId="LiveId" clId="{23311909-FD1A-487E-AAD3-715DD2140581}" dt="2024-05-16T12:35:08.167" v="5686" actId="478"/>
          <ac:spMkLst>
            <pc:docMk/>
            <pc:sldMk cId="2051615106" sldId="1565"/>
            <ac:spMk id="102" creationId="{2B938305-48CC-EC1C-F3C1-39BB7A97D75F}"/>
          </ac:spMkLst>
        </pc:spChg>
        <pc:spChg chg="add del mod">
          <ac:chgData name="Riccardo Latella" userId="41da8c93964902b9" providerId="LiveId" clId="{23311909-FD1A-487E-AAD3-715DD2140581}" dt="2024-05-16T12:35:08.977" v="5687" actId="478"/>
          <ac:spMkLst>
            <pc:docMk/>
            <pc:sldMk cId="2051615106" sldId="1565"/>
            <ac:spMk id="103" creationId="{0DB719B0-138F-8CAA-C549-6A454C335127}"/>
          </ac:spMkLst>
        </pc:spChg>
        <pc:spChg chg="add del mod">
          <ac:chgData name="Riccardo Latella" userId="41da8c93964902b9" providerId="LiveId" clId="{23311909-FD1A-487E-AAD3-715DD2140581}" dt="2024-05-16T12:35:05.378" v="5684" actId="478"/>
          <ac:spMkLst>
            <pc:docMk/>
            <pc:sldMk cId="2051615106" sldId="1565"/>
            <ac:spMk id="104" creationId="{050BB78E-FAE0-FB51-83C8-37477360F0A6}"/>
          </ac:spMkLst>
        </pc:spChg>
        <pc:spChg chg="add del mod">
          <ac:chgData name="Riccardo Latella" userId="41da8c93964902b9" providerId="LiveId" clId="{23311909-FD1A-487E-AAD3-715DD2140581}" dt="2024-05-16T12:35:07.071" v="5685" actId="478"/>
          <ac:spMkLst>
            <pc:docMk/>
            <pc:sldMk cId="2051615106" sldId="1565"/>
            <ac:spMk id="105" creationId="{9935201A-F531-FBCE-29EF-6D6B9398CB10}"/>
          </ac:spMkLst>
        </pc:spChg>
        <pc:spChg chg="add mod">
          <ac:chgData name="Riccardo Latella" userId="41da8c93964902b9" providerId="LiveId" clId="{23311909-FD1A-487E-AAD3-715DD2140581}" dt="2024-05-16T12:54:45.994" v="5883" actId="1076"/>
          <ac:spMkLst>
            <pc:docMk/>
            <pc:sldMk cId="2051615106" sldId="1565"/>
            <ac:spMk id="106" creationId="{430D21B5-88B0-B6CA-4C02-54FD7392B28B}"/>
          </ac:spMkLst>
        </pc:spChg>
        <pc:spChg chg="add mod">
          <ac:chgData name="Riccardo Latella" userId="41da8c93964902b9" providerId="LiveId" clId="{23311909-FD1A-487E-AAD3-715DD2140581}" dt="2024-05-16T12:39:06.083" v="5720" actId="208"/>
          <ac:spMkLst>
            <pc:docMk/>
            <pc:sldMk cId="2051615106" sldId="1565"/>
            <ac:spMk id="108" creationId="{910B79C7-D1D4-ECD5-1054-43C6D992AB54}"/>
          </ac:spMkLst>
        </pc:spChg>
        <pc:spChg chg="add mod ord">
          <ac:chgData name="Riccardo Latella" userId="41da8c93964902b9" providerId="LiveId" clId="{23311909-FD1A-487E-AAD3-715DD2140581}" dt="2024-05-16T12:49:41.622" v="5800" actId="164"/>
          <ac:spMkLst>
            <pc:docMk/>
            <pc:sldMk cId="2051615106" sldId="1565"/>
            <ac:spMk id="118" creationId="{60A8BE24-F366-877A-A144-A73AA1AD5C59}"/>
          </ac:spMkLst>
        </pc:spChg>
        <pc:spChg chg="mod">
          <ac:chgData name="Riccardo Latella" userId="41da8c93964902b9" providerId="LiveId" clId="{23311909-FD1A-487E-AAD3-715DD2140581}" dt="2024-05-16T12:49:38.722" v="5799"/>
          <ac:spMkLst>
            <pc:docMk/>
            <pc:sldMk cId="2051615106" sldId="1565"/>
            <ac:spMk id="128" creationId="{99001000-DBE4-4EE6-719E-3E8343BF3E79}"/>
          </ac:spMkLst>
        </pc:spChg>
        <pc:spChg chg="mod">
          <ac:chgData name="Riccardo Latella" userId="41da8c93964902b9" providerId="LiveId" clId="{23311909-FD1A-487E-AAD3-715DD2140581}" dt="2024-05-16T12:49:38.722" v="5799"/>
          <ac:spMkLst>
            <pc:docMk/>
            <pc:sldMk cId="2051615106" sldId="1565"/>
            <ac:spMk id="129" creationId="{48B8058C-B4D1-CD8B-6E05-21FCDC38A489}"/>
          </ac:spMkLst>
        </pc:spChg>
        <pc:spChg chg="mod">
          <ac:chgData name="Riccardo Latella" userId="41da8c93964902b9" providerId="LiveId" clId="{23311909-FD1A-487E-AAD3-715DD2140581}" dt="2024-05-16T12:49:38.722" v="5799"/>
          <ac:spMkLst>
            <pc:docMk/>
            <pc:sldMk cId="2051615106" sldId="1565"/>
            <ac:spMk id="131" creationId="{B5CCFDF5-5E9E-E0D3-BC76-DAB5E7C6AB13}"/>
          </ac:spMkLst>
        </pc:spChg>
        <pc:spChg chg="mod topLvl">
          <ac:chgData name="Riccardo Latella" userId="41da8c93964902b9" providerId="LiveId" clId="{23311909-FD1A-487E-AAD3-715DD2140581}" dt="2024-05-16T12:58:47.530" v="5940" actId="165"/>
          <ac:spMkLst>
            <pc:docMk/>
            <pc:sldMk cId="2051615106" sldId="1565"/>
            <ac:spMk id="133" creationId="{3D1C01B0-B195-9D99-ECCB-C1D24CDDFC54}"/>
          </ac:spMkLst>
        </pc:spChg>
        <pc:spChg chg="mod topLvl">
          <ac:chgData name="Riccardo Latella" userId="41da8c93964902b9" providerId="LiveId" clId="{23311909-FD1A-487E-AAD3-715DD2140581}" dt="2024-05-16T12:58:47.530" v="5940" actId="165"/>
          <ac:spMkLst>
            <pc:docMk/>
            <pc:sldMk cId="2051615106" sldId="1565"/>
            <ac:spMk id="134" creationId="{85386EFA-DDAE-7250-FCC3-505841BE80F0}"/>
          </ac:spMkLst>
        </pc:spChg>
        <pc:spChg chg="mod ord topLvl">
          <ac:chgData name="Riccardo Latella" userId="41da8c93964902b9" providerId="LiveId" clId="{23311909-FD1A-487E-AAD3-715DD2140581}" dt="2024-05-16T13:00:40.104" v="5964" actId="166"/>
          <ac:spMkLst>
            <pc:docMk/>
            <pc:sldMk cId="2051615106" sldId="1565"/>
            <ac:spMk id="136" creationId="{A34D20EE-5029-15FD-2B2B-829D8E1ECBD2}"/>
          </ac:spMkLst>
        </pc:spChg>
        <pc:spChg chg="add del mod">
          <ac:chgData name="Riccardo Latella" userId="41da8c93964902b9" providerId="LiveId" clId="{23311909-FD1A-487E-AAD3-715DD2140581}" dt="2024-05-16T12:59:52.204" v="5952" actId="478"/>
          <ac:spMkLst>
            <pc:docMk/>
            <pc:sldMk cId="2051615106" sldId="1565"/>
            <ac:spMk id="139" creationId="{40DD5676-D0FA-E775-AF33-DE6B9656AE85}"/>
          </ac:spMkLst>
        </pc:spChg>
        <pc:spChg chg="add mod ord">
          <ac:chgData name="Riccardo Latella" userId="41da8c93964902b9" providerId="LiveId" clId="{23311909-FD1A-487E-AAD3-715DD2140581}" dt="2024-05-16T12:59:19.665" v="5944" actId="208"/>
          <ac:spMkLst>
            <pc:docMk/>
            <pc:sldMk cId="2051615106" sldId="1565"/>
            <ac:spMk id="141" creationId="{20D95752-027B-BB71-5F90-456BD2DE8599}"/>
          </ac:spMkLst>
        </pc:spChg>
        <pc:spChg chg="add del mod">
          <ac:chgData name="Riccardo Latella" userId="41da8c93964902b9" providerId="LiveId" clId="{23311909-FD1A-487E-AAD3-715DD2140581}" dt="2024-05-16T13:00:29.505" v="5962" actId="1036"/>
          <ac:spMkLst>
            <pc:docMk/>
            <pc:sldMk cId="2051615106" sldId="1565"/>
            <ac:spMk id="145" creationId="{ABCDB694-D165-5B42-7D3F-CD885D893136}"/>
          </ac:spMkLst>
        </pc:spChg>
        <pc:spChg chg="add del mod">
          <ac:chgData name="Riccardo Latella" userId="41da8c93964902b9" providerId="LiveId" clId="{23311909-FD1A-487E-AAD3-715DD2140581}" dt="2024-05-16T13:02:05.890" v="5983" actId="478"/>
          <ac:spMkLst>
            <pc:docMk/>
            <pc:sldMk cId="2051615106" sldId="1565"/>
            <ac:spMk id="150" creationId="{CA05C269-FF43-D781-681E-1255BE90AC34}"/>
          </ac:spMkLst>
        </pc:spChg>
        <pc:spChg chg="add mod">
          <ac:chgData name="Riccardo Latella" userId="41da8c93964902b9" providerId="LiveId" clId="{23311909-FD1A-487E-AAD3-715DD2140581}" dt="2024-05-16T13:50:49.395" v="6426" actId="14100"/>
          <ac:spMkLst>
            <pc:docMk/>
            <pc:sldMk cId="2051615106" sldId="1565"/>
            <ac:spMk id="151" creationId="{093F2E60-833F-E49D-C98E-2883D5149761}"/>
          </ac:spMkLst>
        </pc:spChg>
        <pc:spChg chg="add mod">
          <ac:chgData name="Riccardo Latella" userId="41da8c93964902b9" providerId="LiveId" clId="{23311909-FD1A-487E-AAD3-715DD2140581}" dt="2024-05-16T13:50:12.394" v="6418" actId="14100"/>
          <ac:spMkLst>
            <pc:docMk/>
            <pc:sldMk cId="2051615106" sldId="1565"/>
            <ac:spMk id="152" creationId="{2B466806-B2EC-4C94-00A5-9C0936ACA792}"/>
          </ac:spMkLst>
        </pc:spChg>
        <pc:spChg chg="add mod">
          <ac:chgData name="Riccardo Latella" userId="41da8c93964902b9" providerId="LiveId" clId="{23311909-FD1A-487E-AAD3-715DD2140581}" dt="2024-05-16T13:50:52.043" v="6427" actId="14100"/>
          <ac:spMkLst>
            <pc:docMk/>
            <pc:sldMk cId="2051615106" sldId="1565"/>
            <ac:spMk id="153" creationId="{B0394715-DAC3-E3D8-B207-7101699F5489}"/>
          </ac:spMkLst>
        </pc:spChg>
        <pc:spChg chg="add mod">
          <ac:chgData name="Riccardo Latella" userId="41da8c93964902b9" providerId="LiveId" clId="{23311909-FD1A-487E-AAD3-715DD2140581}" dt="2024-05-16T13:06:45.037" v="6120" actId="1076"/>
          <ac:spMkLst>
            <pc:docMk/>
            <pc:sldMk cId="2051615106" sldId="1565"/>
            <ac:spMk id="156" creationId="{60C6BFC2-0205-330E-4171-76969249A185}"/>
          </ac:spMkLst>
        </pc:spChg>
        <pc:spChg chg="add del mod ord">
          <ac:chgData name="Riccardo Latella" userId="41da8c93964902b9" providerId="LiveId" clId="{23311909-FD1A-487E-AAD3-715DD2140581}" dt="2024-05-16T13:43:37.393" v="6364" actId="478"/>
          <ac:spMkLst>
            <pc:docMk/>
            <pc:sldMk cId="2051615106" sldId="1565"/>
            <ac:spMk id="174" creationId="{258B33BE-0473-574F-C90D-9C4C4EDF537A}"/>
          </ac:spMkLst>
        </pc:spChg>
        <pc:spChg chg="add mod">
          <ac:chgData name="Riccardo Latella" userId="41da8c93964902b9" providerId="LiveId" clId="{23311909-FD1A-487E-AAD3-715DD2140581}" dt="2024-05-16T13:44:24.486" v="6400" actId="1076"/>
          <ac:spMkLst>
            <pc:docMk/>
            <pc:sldMk cId="2051615106" sldId="1565"/>
            <ac:spMk id="175" creationId="{330B51DF-1817-0128-BB67-1CF8A99DF5C2}"/>
          </ac:spMkLst>
        </pc:spChg>
        <pc:grpChg chg="add del mod">
          <ac:chgData name="Riccardo Latella" userId="41da8c93964902b9" providerId="LiveId" clId="{23311909-FD1A-487E-AAD3-715DD2140581}" dt="2024-05-16T12:14:31.009" v="5379" actId="478"/>
          <ac:grpSpMkLst>
            <pc:docMk/>
            <pc:sldMk cId="2051615106" sldId="1565"/>
            <ac:grpSpMk id="39" creationId="{F3D89AEF-3B47-C996-3458-11A67385B9F6}"/>
          </ac:grpSpMkLst>
        </pc:grpChg>
        <pc:grpChg chg="add del mod">
          <ac:chgData name="Riccardo Latella" userId="41da8c93964902b9" providerId="LiveId" clId="{23311909-FD1A-487E-AAD3-715DD2140581}" dt="2024-05-16T12:15:51.436" v="5393" actId="478"/>
          <ac:grpSpMkLst>
            <pc:docMk/>
            <pc:sldMk cId="2051615106" sldId="1565"/>
            <ac:grpSpMk id="43" creationId="{DF8598B3-40DF-5D82-7602-F983EB56B61A}"/>
          </ac:grpSpMkLst>
        </pc:grpChg>
        <pc:grpChg chg="add del mod topLvl">
          <ac:chgData name="Riccardo Latella" userId="41da8c93964902b9" providerId="LiveId" clId="{23311909-FD1A-487E-AAD3-715DD2140581}" dt="2024-05-16T12:47:40.139" v="5794" actId="165"/>
          <ac:grpSpMkLst>
            <pc:docMk/>
            <pc:sldMk cId="2051615106" sldId="1565"/>
            <ac:grpSpMk id="47" creationId="{2201AFBB-79DB-D46E-A923-A01140CB32D1}"/>
          </ac:grpSpMkLst>
        </pc:grpChg>
        <pc:grpChg chg="add del mod topLvl">
          <ac:chgData name="Riccardo Latella" userId="41da8c93964902b9" providerId="LiveId" clId="{23311909-FD1A-487E-AAD3-715DD2140581}" dt="2024-05-16T12:47:40.139" v="5794" actId="165"/>
          <ac:grpSpMkLst>
            <pc:docMk/>
            <pc:sldMk cId="2051615106" sldId="1565"/>
            <ac:grpSpMk id="48" creationId="{8AEAF67E-080C-744C-8A41-B8276B7310C9}"/>
          </ac:grpSpMkLst>
        </pc:grpChg>
        <pc:grpChg chg="add del mod topLvl">
          <ac:chgData name="Riccardo Latella" userId="41da8c93964902b9" providerId="LiveId" clId="{23311909-FD1A-487E-AAD3-715DD2140581}" dt="2024-05-16T12:47:40.139" v="5794" actId="165"/>
          <ac:grpSpMkLst>
            <pc:docMk/>
            <pc:sldMk cId="2051615106" sldId="1565"/>
            <ac:grpSpMk id="52" creationId="{9FE19202-161C-95B8-ED7D-17AB85FB9389}"/>
          </ac:grpSpMkLst>
        </pc:grpChg>
        <pc:grpChg chg="add del mod ord">
          <ac:chgData name="Riccardo Latella" userId="41da8c93964902b9" providerId="LiveId" clId="{23311909-FD1A-487E-AAD3-715DD2140581}" dt="2024-05-16T12:47:36.436" v="5793" actId="165"/>
          <ac:grpSpMkLst>
            <pc:docMk/>
            <pc:sldMk cId="2051615106" sldId="1565"/>
            <ac:grpSpMk id="86" creationId="{69BC786F-8278-51A1-674A-3F0166A1C811}"/>
          </ac:grpSpMkLst>
        </pc:grpChg>
        <pc:grpChg chg="add mod ord">
          <ac:chgData name="Riccardo Latella" userId="41da8c93964902b9" providerId="LiveId" clId="{23311909-FD1A-487E-AAD3-715DD2140581}" dt="2024-05-16T12:49:41.622" v="5800" actId="164"/>
          <ac:grpSpMkLst>
            <pc:docMk/>
            <pc:sldMk cId="2051615106" sldId="1565"/>
            <ac:grpSpMk id="126" creationId="{F8908F36-7CE4-A63A-AC04-34A2FBB51BD0}"/>
          </ac:grpSpMkLst>
        </pc:grpChg>
        <pc:grpChg chg="add mod">
          <ac:chgData name="Riccardo Latella" userId="41da8c93964902b9" providerId="LiveId" clId="{23311909-FD1A-487E-AAD3-715DD2140581}" dt="2024-05-16T12:49:38.722" v="5799"/>
          <ac:grpSpMkLst>
            <pc:docMk/>
            <pc:sldMk cId="2051615106" sldId="1565"/>
            <ac:grpSpMk id="127" creationId="{93AF6197-8E93-FA94-2AE2-43C46D023385}"/>
          </ac:grpSpMkLst>
        </pc:grpChg>
        <pc:grpChg chg="add del mod">
          <ac:chgData name="Riccardo Latella" userId="41da8c93964902b9" providerId="LiveId" clId="{23311909-FD1A-487E-AAD3-715DD2140581}" dt="2024-05-16T12:58:47.530" v="5940" actId="165"/>
          <ac:grpSpMkLst>
            <pc:docMk/>
            <pc:sldMk cId="2051615106" sldId="1565"/>
            <ac:grpSpMk id="132" creationId="{1C1021A1-02D7-DF07-5D36-DC78E1DF57D3}"/>
          </ac:grpSpMkLst>
        </pc:grpChg>
        <pc:grpChg chg="add mod">
          <ac:chgData name="Riccardo Latella" userId="41da8c93964902b9" providerId="LiveId" clId="{23311909-FD1A-487E-AAD3-715DD2140581}" dt="2024-05-16T13:03:15.446" v="6023" actId="164"/>
          <ac:grpSpMkLst>
            <pc:docMk/>
            <pc:sldMk cId="2051615106" sldId="1565"/>
            <ac:grpSpMk id="154" creationId="{83F57BEB-6DAE-A9FE-122C-FD7233B9DB17}"/>
          </ac:grpSpMkLst>
        </pc:grpChg>
        <pc:grpChg chg="add mod">
          <ac:chgData name="Riccardo Latella" userId="41da8c93964902b9" providerId="LiveId" clId="{23311909-FD1A-487E-AAD3-715DD2140581}" dt="2024-05-16T13:03:46.010" v="6052" actId="164"/>
          <ac:grpSpMkLst>
            <pc:docMk/>
            <pc:sldMk cId="2051615106" sldId="1565"/>
            <ac:grpSpMk id="155" creationId="{E2DBF246-616D-56E4-BE6E-CA9BFF5523C0}"/>
          </ac:grpSpMkLst>
        </pc:grpChg>
        <pc:grpChg chg="add del mod">
          <ac:chgData name="Riccardo Latella" userId="41da8c93964902b9" providerId="LiveId" clId="{23311909-FD1A-487E-AAD3-715DD2140581}" dt="2024-05-16T13:36:59.450" v="6336" actId="165"/>
          <ac:grpSpMkLst>
            <pc:docMk/>
            <pc:sldMk cId="2051615106" sldId="1565"/>
            <ac:grpSpMk id="166" creationId="{9E8950E9-A3D4-7902-29F0-5AA1E31F2BA6}"/>
          </ac:grpSpMkLst>
        </pc:grpChg>
        <pc:grpChg chg="add mod">
          <ac:chgData name="Riccardo Latella" userId="41da8c93964902b9" providerId="LiveId" clId="{23311909-FD1A-487E-AAD3-715DD2140581}" dt="2024-05-16T13:38:26.273" v="6343" actId="164"/>
          <ac:grpSpMkLst>
            <pc:docMk/>
            <pc:sldMk cId="2051615106" sldId="1565"/>
            <ac:grpSpMk id="173" creationId="{64D60E63-F1A3-4F8C-959D-95C8491DA2B0}"/>
          </ac:grpSpMkLst>
        </pc:grpChg>
        <pc:picChg chg="add mod">
          <ac:chgData name="Riccardo Latella" userId="41da8c93964902b9" providerId="LiveId" clId="{23311909-FD1A-487E-AAD3-715DD2140581}" dt="2024-05-15T18:02:14.796" v="2091"/>
          <ac:picMkLst>
            <pc:docMk/>
            <pc:sldMk cId="2051615106" sldId="1565"/>
            <ac:picMk id="5" creationId="{68486348-6D30-D870-5EAF-28AA585A41AB}"/>
          </ac:picMkLst>
        </pc:picChg>
        <pc:picChg chg="del">
          <ac:chgData name="Riccardo Latella" userId="41da8c93964902b9" providerId="LiveId" clId="{23311909-FD1A-487E-AAD3-715DD2140581}" dt="2024-05-15T18:02:14.485" v="2090" actId="478"/>
          <ac:picMkLst>
            <pc:docMk/>
            <pc:sldMk cId="2051615106" sldId="1565"/>
            <ac:picMk id="7" creationId="{4C6B9B39-34C2-5E47-9091-12BEABE80EA1}"/>
          </ac:picMkLst>
        </pc:picChg>
        <pc:picChg chg="add mod">
          <ac:chgData name="Riccardo Latella" userId="41da8c93964902b9" providerId="LiveId" clId="{23311909-FD1A-487E-AAD3-715DD2140581}" dt="2024-05-15T18:02:14.796" v="2091"/>
          <ac:picMkLst>
            <pc:docMk/>
            <pc:sldMk cId="2051615106" sldId="1565"/>
            <ac:picMk id="8" creationId="{25F2CBA0-4E38-3286-1F53-C987BF16778F}"/>
          </ac:picMkLst>
        </pc:picChg>
        <pc:picChg chg="add mod">
          <ac:chgData name="Riccardo Latella" userId="41da8c93964902b9" providerId="LiveId" clId="{23311909-FD1A-487E-AAD3-715DD2140581}" dt="2024-05-15T18:02:14.796" v="2091"/>
          <ac:picMkLst>
            <pc:docMk/>
            <pc:sldMk cId="2051615106" sldId="1565"/>
            <ac:picMk id="9" creationId="{1D1E383E-C3A1-8D0D-DA08-2802EBC927E0}"/>
          </ac:picMkLst>
        </pc:picChg>
        <pc:picChg chg="del">
          <ac:chgData name="Riccardo Latella" userId="41da8c93964902b9" providerId="LiveId" clId="{23311909-FD1A-487E-AAD3-715DD2140581}" dt="2024-05-15T18:01:44.429" v="2082" actId="478"/>
          <ac:picMkLst>
            <pc:docMk/>
            <pc:sldMk cId="2051615106" sldId="1565"/>
            <ac:picMk id="16" creationId="{AB5698A7-1B5A-E301-3143-B6871D301A74}"/>
          </ac:picMkLst>
        </pc:picChg>
        <pc:picChg chg="mod modCrop">
          <ac:chgData name="Riccardo Latella" userId="41da8c93964902b9" providerId="LiveId" clId="{23311909-FD1A-487E-AAD3-715DD2140581}" dt="2024-05-16T13:06:30.539" v="6118" actId="1076"/>
          <ac:picMkLst>
            <pc:docMk/>
            <pc:sldMk cId="2051615106" sldId="1565"/>
            <ac:picMk id="17" creationId="{10D9789B-E468-30A6-EA1C-FDF81C004DF2}"/>
          </ac:picMkLst>
        </pc:picChg>
        <pc:picChg chg="del">
          <ac:chgData name="Riccardo Latella" userId="41da8c93964902b9" providerId="LiveId" clId="{23311909-FD1A-487E-AAD3-715DD2140581}" dt="2024-05-15T18:01:38.689" v="2080" actId="478"/>
          <ac:picMkLst>
            <pc:docMk/>
            <pc:sldMk cId="2051615106" sldId="1565"/>
            <ac:picMk id="21" creationId="{A037FCD0-2569-1137-928B-A4E3967E6882}"/>
          </ac:picMkLst>
        </pc:picChg>
        <pc:picChg chg="add mod ord modCrop">
          <ac:chgData name="Riccardo Latella" userId="41da8c93964902b9" providerId="LiveId" clId="{23311909-FD1A-487E-AAD3-715DD2140581}" dt="2024-05-16T12:46:27.134" v="5782" actId="166"/>
          <ac:picMkLst>
            <pc:docMk/>
            <pc:sldMk cId="2051615106" sldId="1565"/>
            <ac:picMk id="69" creationId="{8706A767-562C-3AF8-FD02-995172ADEEA5}"/>
          </ac:picMkLst>
        </pc:picChg>
        <pc:cxnChg chg="add mod ord">
          <ac:chgData name="Riccardo Latella" userId="41da8c93964902b9" providerId="LiveId" clId="{23311909-FD1A-487E-AAD3-715DD2140581}" dt="2024-05-16T12:47:15.506" v="5792" actId="208"/>
          <ac:cxnSpMkLst>
            <pc:docMk/>
            <pc:sldMk cId="2051615106" sldId="1565"/>
            <ac:cxnSpMk id="25" creationId="{D4BB0590-3FEF-4810-977B-B4F1E405ED1D}"/>
          </ac:cxnSpMkLst>
        </pc:cxnChg>
        <pc:cxnChg chg="add del mod">
          <ac:chgData name="Riccardo Latella" userId="41da8c93964902b9" providerId="LiveId" clId="{23311909-FD1A-487E-AAD3-715DD2140581}" dt="2024-05-16T12:41:36.782" v="5730" actId="478"/>
          <ac:cxnSpMkLst>
            <pc:docMk/>
            <pc:sldMk cId="2051615106" sldId="1565"/>
            <ac:cxnSpMk id="26" creationId="{FA3156AE-8B11-4147-3D05-DAE131BF80E5}"/>
          </ac:cxnSpMkLst>
        </pc:cxnChg>
        <pc:cxnChg chg="add del mod">
          <ac:chgData name="Riccardo Latella" userId="41da8c93964902b9" providerId="LiveId" clId="{23311909-FD1A-487E-AAD3-715DD2140581}" dt="2024-05-16T12:19:25.864" v="5477" actId="478"/>
          <ac:cxnSpMkLst>
            <pc:docMk/>
            <pc:sldMk cId="2051615106" sldId="1565"/>
            <ac:cxnSpMk id="65" creationId="{E9F6265E-4573-076B-3254-CAA9BFEC875B}"/>
          </ac:cxnSpMkLst>
        </pc:cxnChg>
        <pc:cxnChg chg="add del mod">
          <ac:chgData name="Riccardo Latella" userId="41da8c93964902b9" providerId="LiveId" clId="{23311909-FD1A-487E-AAD3-715DD2140581}" dt="2024-05-16T12:22:17.983" v="5547" actId="478"/>
          <ac:cxnSpMkLst>
            <pc:docMk/>
            <pc:sldMk cId="2051615106" sldId="1565"/>
            <ac:cxnSpMk id="71" creationId="{5EC164E5-E262-7F72-6564-47C95FEBD309}"/>
          </ac:cxnSpMkLst>
        </pc:cxnChg>
        <pc:cxnChg chg="add mod ord">
          <ac:chgData name="Riccardo Latella" userId="41da8c93964902b9" providerId="LiveId" clId="{23311909-FD1A-487E-AAD3-715DD2140581}" dt="2024-05-16T12:47:15.506" v="5792" actId="208"/>
          <ac:cxnSpMkLst>
            <pc:docMk/>
            <pc:sldMk cId="2051615106" sldId="1565"/>
            <ac:cxnSpMk id="72" creationId="{88C06AA0-ABCA-2C50-4025-ADDF49C0E2AF}"/>
          </ac:cxnSpMkLst>
        </pc:cxnChg>
        <pc:cxnChg chg="add mod ord">
          <ac:chgData name="Riccardo Latella" userId="41da8c93964902b9" providerId="LiveId" clId="{23311909-FD1A-487E-AAD3-715DD2140581}" dt="2024-05-16T12:47:15.506" v="5792" actId="208"/>
          <ac:cxnSpMkLst>
            <pc:docMk/>
            <pc:sldMk cId="2051615106" sldId="1565"/>
            <ac:cxnSpMk id="80" creationId="{E61DF722-7E65-B96B-FE71-80DA5C520AC8}"/>
          </ac:cxnSpMkLst>
        </pc:cxnChg>
        <pc:cxnChg chg="add mod">
          <ac:chgData name="Riccardo Latella" userId="41da8c93964902b9" providerId="LiveId" clId="{23311909-FD1A-487E-AAD3-715DD2140581}" dt="2024-05-17T14:05:34.445" v="7049" actId="14100"/>
          <ac:cxnSpMkLst>
            <pc:docMk/>
            <pc:sldMk cId="2051615106" sldId="1565"/>
            <ac:cxnSpMk id="90" creationId="{75F862BF-387E-9503-8817-ACE59B053E32}"/>
          </ac:cxnSpMkLst>
        </pc:cxnChg>
        <pc:cxnChg chg="add mod">
          <ac:chgData name="Riccardo Latella" userId="41da8c93964902b9" providerId="LiveId" clId="{23311909-FD1A-487E-AAD3-715DD2140581}" dt="2024-05-16T13:10:31.269" v="6172" actId="14100"/>
          <ac:cxnSpMkLst>
            <pc:docMk/>
            <pc:sldMk cId="2051615106" sldId="1565"/>
            <ac:cxnSpMk id="96" creationId="{3833A261-E1EF-563C-FB53-DCB794ECE762}"/>
          </ac:cxnSpMkLst>
        </pc:cxnChg>
        <pc:cxnChg chg="add del">
          <ac:chgData name="Riccardo Latella" userId="41da8c93964902b9" providerId="LiveId" clId="{23311909-FD1A-487E-AAD3-715DD2140581}" dt="2024-05-16T12:31:33.144" v="5658" actId="478"/>
          <ac:cxnSpMkLst>
            <pc:docMk/>
            <pc:sldMk cId="2051615106" sldId="1565"/>
            <ac:cxnSpMk id="99" creationId="{4FFEBAA2-7FEF-09CE-0C62-B6462819BFFE}"/>
          </ac:cxnSpMkLst>
        </pc:cxnChg>
        <pc:cxnChg chg="add mod ord">
          <ac:chgData name="Riccardo Latella" userId="41da8c93964902b9" providerId="LiveId" clId="{23311909-FD1A-487E-AAD3-715DD2140581}" dt="2024-05-16T12:47:15.506" v="5792" actId="208"/>
          <ac:cxnSpMkLst>
            <pc:docMk/>
            <pc:sldMk cId="2051615106" sldId="1565"/>
            <ac:cxnSpMk id="111" creationId="{D3D88D92-3732-B847-9280-66983CBC2F84}"/>
          </ac:cxnSpMkLst>
        </pc:cxnChg>
        <pc:cxnChg chg="add mod ord">
          <ac:chgData name="Riccardo Latella" userId="41da8c93964902b9" providerId="LiveId" clId="{23311909-FD1A-487E-AAD3-715DD2140581}" dt="2024-05-16T12:49:41.622" v="5800" actId="164"/>
          <ac:cxnSpMkLst>
            <pc:docMk/>
            <pc:sldMk cId="2051615106" sldId="1565"/>
            <ac:cxnSpMk id="119" creationId="{C94A7BE6-212C-55E4-1DB1-C02FEAD5E9DE}"/>
          </ac:cxnSpMkLst>
        </pc:cxnChg>
        <pc:cxnChg chg="mod">
          <ac:chgData name="Riccardo Latella" userId="41da8c93964902b9" providerId="LiveId" clId="{23311909-FD1A-487E-AAD3-715DD2140581}" dt="2024-05-16T12:49:38.722" v="5799"/>
          <ac:cxnSpMkLst>
            <pc:docMk/>
            <pc:sldMk cId="2051615106" sldId="1565"/>
            <ac:cxnSpMk id="130" creationId="{0A3856D5-186A-7C87-975E-987E40686FAB}"/>
          </ac:cxnSpMkLst>
        </pc:cxnChg>
        <pc:cxnChg chg="mod ord topLvl">
          <ac:chgData name="Riccardo Latella" userId="41da8c93964902b9" providerId="LiveId" clId="{23311909-FD1A-487E-AAD3-715DD2140581}" dt="2024-05-16T13:00:36.833" v="5963" actId="166"/>
          <ac:cxnSpMkLst>
            <pc:docMk/>
            <pc:sldMk cId="2051615106" sldId="1565"/>
            <ac:cxnSpMk id="135" creationId="{F7EF0A35-0299-54F2-07A0-463D96FAE1BC}"/>
          </ac:cxnSpMkLst>
        </pc:cxnChg>
        <pc:cxnChg chg="add mod">
          <ac:chgData name="Riccardo Latella" userId="41da8c93964902b9" providerId="LiveId" clId="{23311909-FD1A-487E-AAD3-715DD2140581}" dt="2024-05-16T13:50:04.246" v="6416" actId="14100"/>
          <ac:cxnSpMkLst>
            <pc:docMk/>
            <pc:sldMk cId="2051615106" sldId="1565"/>
            <ac:cxnSpMk id="143" creationId="{05CCD1D1-5795-9880-475A-3FE8F60EC800}"/>
          </ac:cxnSpMkLst>
        </pc:cxnChg>
        <pc:cxnChg chg="add mod">
          <ac:chgData name="Riccardo Latella" userId="41da8c93964902b9" providerId="LiveId" clId="{23311909-FD1A-487E-AAD3-715DD2140581}" dt="2024-05-16T13:49:54.235" v="6414" actId="14100"/>
          <ac:cxnSpMkLst>
            <pc:docMk/>
            <pc:sldMk cId="2051615106" sldId="1565"/>
            <ac:cxnSpMk id="146" creationId="{B1F7559D-73AB-E6FB-4E64-78A042E77C52}"/>
          </ac:cxnSpMkLst>
        </pc:cxnChg>
        <pc:cxnChg chg="add mod">
          <ac:chgData name="Riccardo Latella" userId="41da8c93964902b9" providerId="LiveId" clId="{23311909-FD1A-487E-AAD3-715DD2140581}" dt="2024-05-16T13:44:53.969" v="6403" actId="14100"/>
          <ac:cxnSpMkLst>
            <pc:docMk/>
            <pc:sldMk cId="2051615106" sldId="1565"/>
            <ac:cxnSpMk id="177" creationId="{2CD90E67-475A-E7F4-2C56-76EE4668957D}"/>
          </ac:cxnSpMkLst>
        </pc:cxnChg>
      </pc:sldChg>
      <pc:sldChg chg="addSp delSp modSp add mod delAnim modAnim">
        <pc:chgData name="Riccardo Latella" userId="41da8c93964902b9" providerId="LiveId" clId="{23311909-FD1A-487E-AAD3-715DD2140581}" dt="2024-05-17T14:15:15.478" v="7116" actId="1076"/>
        <pc:sldMkLst>
          <pc:docMk/>
          <pc:sldMk cId="1537899182" sldId="1566"/>
        </pc:sldMkLst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" creationId="{78DFE252-5FAD-D52A-EA6B-CEF42D0FA1B5}"/>
          </ac:spMkLst>
        </pc:spChg>
        <pc:spChg chg="mod">
          <ac:chgData name="Riccardo Latella" userId="41da8c93964902b9" providerId="LiveId" clId="{23311909-FD1A-487E-AAD3-715DD2140581}" dt="2024-05-15T23:26:20.602" v="4847" actId="20577"/>
          <ac:spMkLst>
            <pc:docMk/>
            <pc:sldMk cId="1537899182" sldId="1566"/>
            <ac:spMk id="6" creationId="{23A89A86-E122-168E-0646-F78EBB761EB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" creationId="{01C22D25-DC2D-A456-F770-20EC399D5DE1}"/>
          </ac:spMkLst>
        </pc:spChg>
        <pc:spChg chg="add del mod">
          <ac:chgData name="Riccardo Latella" userId="41da8c93964902b9" providerId="LiveId" clId="{23311909-FD1A-487E-AAD3-715DD2140581}" dt="2024-05-15T13:33:06.998" v="119" actId="478"/>
          <ac:spMkLst>
            <pc:docMk/>
            <pc:sldMk cId="1537899182" sldId="1566"/>
            <ac:spMk id="10" creationId="{E4FB5055-2CF6-E9B6-46BE-01BA5572AF70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11" creationId="{44175498-61DF-81AD-15CA-874315079BC5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13" creationId="{972FBF5F-07A6-A593-3F75-BF3461C0874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14" creationId="{6E8C36B1-0524-A3EF-4D18-0A193769B491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15" creationId="{FC8AA7D2-4464-B041-BC92-372D26D94653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16" creationId="{069C9DE5-8BC2-3FEA-72CF-54D4199CAE27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17" creationId="{3D667407-E176-FD35-8E62-3C92FFF440F1}"/>
          </ac:spMkLst>
        </pc:spChg>
        <pc:spChg chg="del mod">
          <ac:chgData name="Riccardo Latella" userId="41da8c93964902b9" providerId="LiveId" clId="{23311909-FD1A-487E-AAD3-715DD2140581}" dt="2024-05-15T13:01:38.657" v="94" actId="478"/>
          <ac:spMkLst>
            <pc:docMk/>
            <pc:sldMk cId="1537899182" sldId="1566"/>
            <ac:spMk id="18" creationId="{AAC1830D-1055-66BE-359A-82F9D62D619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19" creationId="{729C9730-4821-EB2E-656F-EFC8A3F4BA20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0" creationId="{F3CDEFD8-5B2B-F545-8BBF-75029D9DAD8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1" creationId="{40308A38-A2A8-0CB4-4A01-6546A419C963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2" creationId="{4C9C634C-54D2-5A3C-F8A3-D3F131CD9DD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3" creationId="{9DB00271-3A42-A522-6D2D-445958CBEC61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4" creationId="{1BCFEFA3-3ED3-8BC6-215A-1C9B96AC971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6" creationId="{702FDE77-51ED-27DE-7FA8-313FB8E4F8FA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7" creationId="{B3F74665-2E91-2E0A-9CF6-8B770EABDCD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8" creationId="{C9194D32-2E9E-FCD3-94F8-F83B6DCEB307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29" creationId="{376C2248-58AE-D6DA-58CA-DCB8C1DC7217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0" creationId="{259D4CB7-36D3-0905-65B3-EC74AC88BC0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1" creationId="{80E23060-D660-F77B-7A78-2C18A4AF2FE3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2" creationId="{4E0D0B8B-DA2A-97BB-D1B4-B217E51E600D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3" creationId="{23DBCD4E-9F8F-4E77-EA33-E823427BA7F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4" creationId="{0ABA2BD1-8EAB-23B0-FEB5-74074AF67CB6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5" creationId="{678BFB4B-C27A-CEF1-A6B3-372922DDD99C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6" creationId="{8204142A-AB4B-A71E-C6C4-BA5DEFCE0647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7" creationId="{EB2264E2-C342-3B20-CF6F-FB3893C508A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8" creationId="{F3409194-F2A9-363A-252F-3E5A481241D7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39" creationId="{C0024B76-042A-F245-0BFA-5164DBAA6414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0" creationId="{7FF649C7-6618-D5D1-F9E5-3507AAB91D79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1" creationId="{3368239D-E6D2-8B4A-9D00-D1C7C1711A66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2" creationId="{0EEB9FAA-81CD-C161-47CC-5FCFD12C1A81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3" creationId="{82D7AA0C-B68A-F21D-8215-22BE4A2F6A47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4" creationId="{B0491660-BA0C-6DE6-9124-570EB90223FF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5" creationId="{D909F863-C995-DC12-B108-A931841E739D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6" creationId="{39FE08D2-33BF-7E3F-8924-7E16ECEC9E6A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7" creationId="{23703B35-E8B4-F5E0-D602-85548617482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8" creationId="{840BB79B-BD55-6D08-EE29-011BD8DB023A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49" creationId="{DE02AEE4-DE19-5B71-AAD3-07D25455117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0" creationId="{D8AA6FAF-C241-CDC0-B9B3-9AF8777CAC65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1" creationId="{67C60144-71DE-F5C4-FA91-2958854F1B64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2" creationId="{CBCCEA25-D8EA-044C-7CD4-B06FC3299489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3" creationId="{B3C0793C-8F05-E3CA-8C69-0CC5E5EC1659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4" creationId="{E4FB3919-6B20-0331-82D7-867945E90A3E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5" creationId="{A2BDD5EB-3568-9A32-9C40-DE6842933BC5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6" creationId="{DC7F6C99-99DE-CE45-2835-76420711CE35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7" creationId="{181278D0-8807-31D4-3507-266B6CA2FAE3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8" creationId="{217B0830-0A15-15E4-2490-12EB26F02361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59" creationId="{FAF62A81-9FFA-C541-0212-586070477EF0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0" creationId="{274D5FA7-E9E8-09EB-3339-023F94C5F514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1" creationId="{6FECA4FC-B43E-B9A9-37BC-AD2AA1E9CFCF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2" creationId="{E13B42F4-4C1D-6066-2EDB-EBAE46F394A4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3" creationId="{D7E59F03-8582-D6A3-4430-38078C357784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4" creationId="{77B25942-897B-371D-29A5-811A9376B30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5" creationId="{DBB32FEF-15C6-754B-993B-78270DBA72EE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6" creationId="{5751FBBE-0262-78EC-2103-2BB930DC980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7" creationId="{6785FC1F-3ECA-D7B0-E32D-14D83C35C7C3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8" creationId="{AF34DE64-8ACC-7E06-A270-0F3CB8453F06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69" creationId="{3A153756-08AE-964B-7B26-A9441FA62346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0" creationId="{F204267A-F3B6-4BAD-DD28-FCD8AD5B723B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1" creationId="{7CA61887-F8A5-49F4-19C0-99F0F797A335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2" creationId="{4350817C-C299-DA1C-9C03-8DE03386EDCC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3" creationId="{56D0E35C-2D13-8210-FFE2-1DD96F53D9E0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4" creationId="{FFB53ABB-C242-DF27-591D-B41401885C03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5" creationId="{6E79D62A-CF6A-BD20-766B-6DB79527B2DC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6" creationId="{7DBCD827-1CA6-0D8E-25BF-2C45BF3A3F7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7" creationId="{AD9FB389-843A-8A79-6958-09F2221B25A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8" creationId="{6EE20613-A191-43C1-2AE1-F57CB119008E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79" creationId="{64DFA8F3-3823-630C-573A-BFFC13AA9F10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0" creationId="{A8DE8895-06CD-77E4-5535-7D447F2E542C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1" creationId="{128E7D42-81D4-B05E-09FA-5D80A69355F8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2" creationId="{97491771-8588-5010-6944-2D346A309A95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3" creationId="{570E2F9B-B0A1-6561-146C-FFE25B60295C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4" creationId="{F442989E-9552-1A6F-D208-C161EB09EB61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5" creationId="{DAF669FF-C173-DB92-E404-A03A91B5376F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86" creationId="{A4E2E15E-02C8-3C08-B16F-9C4917902B74}"/>
          </ac:spMkLst>
        </pc:spChg>
        <pc:spChg chg="add del mod">
          <ac:chgData name="Riccardo Latella" userId="41da8c93964902b9" providerId="LiveId" clId="{23311909-FD1A-487E-AAD3-715DD2140581}" dt="2024-05-15T13:33:03.304" v="118" actId="478"/>
          <ac:spMkLst>
            <pc:docMk/>
            <pc:sldMk cId="1537899182" sldId="1566"/>
            <ac:spMk id="90" creationId="{9AE02CED-9EE8-7AAB-DC3B-582F1DB71F0C}"/>
          </ac:spMkLst>
        </pc:spChg>
        <pc:spChg chg="mod">
          <ac:chgData name="Riccardo Latella" userId="41da8c93964902b9" providerId="LiveId" clId="{23311909-FD1A-487E-AAD3-715DD2140581}" dt="2024-05-15T14:57:14.230" v="1137" actId="1076"/>
          <ac:spMkLst>
            <pc:docMk/>
            <pc:sldMk cId="1537899182" sldId="1566"/>
            <ac:spMk id="91" creationId="{CE39B6DA-222B-E53A-692A-4B4AB6F198F2}"/>
          </ac:spMkLst>
        </pc:spChg>
        <pc:spChg chg="add mod">
          <ac:chgData name="Riccardo Latella" userId="41da8c93964902b9" providerId="LiveId" clId="{23311909-FD1A-487E-AAD3-715DD2140581}" dt="2024-05-17T14:14:59.989" v="7110" actId="1076"/>
          <ac:spMkLst>
            <pc:docMk/>
            <pc:sldMk cId="1537899182" sldId="1566"/>
            <ac:spMk id="93" creationId="{78DFE252-5FAD-D52A-EA6B-CEF42D0FA1B5}"/>
          </ac:spMkLst>
        </pc:spChg>
        <pc:spChg chg="add mod">
          <ac:chgData name="Riccardo Latella" userId="41da8c93964902b9" providerId="LiveId" clId="{23311909-FD1A-487E-AAD3-715DD2140581}" dt="2024-05-15T13:55:50.328" v="319" actId="14100"/>
          <ac:spMkLst>
            <pc:docMk/>
            <pc:sldMk cId="1537899182" sldId="1566"/>
            <ac:spMk id="94" creationId="{C1422CD3-8043-2EDC-83A0-9C06D573CFE0}"/>
          </ac:spMkLst>
        </pc:spChg>
        <pc:spChg chg="add del">
          <ac:chgData name="Riccardo Latella" userId="41da8c93964902b9" providerId="LiveId" clId="{23311909-FD1A-487E-AAD3-715DD2140581}" dt="2024-05-15T13:57:59.179" v="346" actId="22"/>
          <ac:spMkLst>
            <pc:docMk/>
            <pc:sldMk cId="1537899182" sldId="1566"/>
            <ac:spMk id="96" creationId="{467A708B-F2E9-EE76-4B40-34CF4CC855BB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97" creationId="{E4961F4C-E8FD-405C-F01B-AAF25753F3B0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98" creationId="{7E1CC92B-D688-8D6D-4CA8-C56FEE4553F5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99" creationId="{961FE97F-95D9-3224-4087-1A12EE8906B1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00" creationId="{FD21C5DD-21E1-7E82-6ECB-76230BF11F1F}"/>
          </ac:spMkLst>
        </pc:spChg>
        <pc:spChg chg="add del mod">
          <ac:chgData name="Riccardo Latella" userId="41da8c93964902b9" providerId="LiveId" clId="{23311909-FD1A-487E-AAD3-715DD2140581}" dt="2024-05-15T14:51:11.526" v="1083" actId="478"/>
          <ac:spMkLst>
            <pc:docMk/>
            <pc:sldMk cId="1537899182" sldId="1566"/>
            <ac:spMk id="102" creationId="{2E27999C-74CF-B4BF-39DD-654C21F218D6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03" creationId="{55AC35B8-CD77-3218-2E94-D06626735762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04" creationId="{1BF2DFA0-9EAE-1282-59DA-1E51FCE38C5F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05" creationId="{D2E2450D-A7ED-58E8-9318-092D296037EF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06" creationId="{07863E90-03B2-9B4C-0B99-6D89C17E0031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07" creationId="{4E3CEBFF-FC82-52B1-4664-7699334480C1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08" creationId="{7ECA37F8-BCF2-C69C-F794-2909A2A487C4}"/>
          </ac:spMkLst>
        </pc:spChg>
        <pc:spChg chg="add del mod">
          <ac:chgData name="Riccardo Latella" userId="41da8c93964902b9" providerId="LiveId" clId="{23311909-FD1A-487E-AAD3-715DD2140581}" dt="2024-05-15T14:08:49.750" v="562" actId="478"/>
          <ac:spMkLst>
            <pc:docMk/>
            <pc:sldMk cId="1537899182" sldId="1566"/>
            <ac:spMk id="109" creationId="{E2A28ECA-DD3C-6701-463B-B0B9D10712F3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10" creationId="{DCF5E79C-93E7-6C6D-7076-2B17715F68A9}"/>
          </ac:spMkLst>
        </pc:spChg>
        <pc:spChg chg="add del mod">
          <ac:chgData name="Riccardo Latella" userId="41da8c93964902b9" providerId="LiveId" clId="{23311909-FD1A-487E-AAD3-715DD2140581}" dt="2024-05-15T14:57:17.389" v="1138" actId="478"/>
          <ac:spMkLst>
            <pc:docMk/>
            <pc:sldMk cId="1537899182" sldId="1566"/>
            <ac:spMk id="111" creationId="{8BB635E2-016B-D3E3-D9C1-8E53DA645E6A}"/>
          </ac:spMkLst>
        </pc:spChg>
        <pc:spChg chg="add del mod">
          <ac:chgData name="Riccardo Latella" userId="41da8c93964902b9" providerId="LiveId" clId="{23311909-FD1A-487E-AAD3-715DD2140581}" dt="2024-05-15T14:51:14.966" v="1084" actId="478"/>
          <ac:spMkLst>
            <pc:docMk/>
            <pc:sldMk cId="1537899182" sldId="1566"/>
            <ac:spMk id="1027" creationId="{EAD420B6-568B-1869-25D3-625E3F885EB5}"/>
          </ac:spMkLst>
        </pc:spChg>
        <pc:spChg chg="add mod ord">
          <ac:chgData name="Riccardo Latella" userId="41da8c93964902b9" providerId="LiveId" clId="{23311909-FD1A-487E-AAD3-715DD2140581}" dt="2024-05-15T17:56:22.188" v="1959" actId="404"/>
          <ac:spMkLst>
            <pc:docMk/>
            <pc:sldMk cId="1537899182" sldId="1566"/>
            <ac:spMk id="1061" creationId="{EF98AA0F-B40E-1115-35AB-C8C55BDF2971}"/>
          </ac:spMkLst>
        </pc:spChg>
        <pc:spChg chg="add mod">
          <ac:chgData name="Riccardo Latella" userId="41da8c93964902b9" providerId="LiveId" clId="{23311909-FD1A-487E-AAD3-715DD2140581}" dt="2024-05-15T16:56:26.533" v="1654" actId="1076"/>
          <ac:spMkLst>
            <pc:docMk/>
            <pc:sldMk cId="1537899182" sldId="1566"/>
            <ac:spMk id="1066" creationId="{0BA0CE5A-A4CD-E96D-C23E-B067E450F67C}"/>
          </ac:spMkLst>
        </pc:spChg>
        <pc:spChg chg="add mod">
          <ac:chgData name="Riccardo Latella" userId="41da8c93964902b9" providerId="LiveId" clId="{23311909-FD1A-487E-AAD3-715DD2140581}" dt="2024-05-15T16:56:40.484" v="1657" actId="1076"/>
          <ac:spMkLst>
            <pc:docMk/>
            <pc:sldMk cId="1537899182" sldId="1566"/>
            <ac:spMk id="1067" creationId="{7DE9763C-B5AE-E8E3-6FE5-0A4C0CDC0833}"/>
          </ac:spMkLst>
        </pc:spChg>
        <pc:spChg chg="add del">
          <ac:chgData name="Riccardo Latella" userId="41da8c93964902b9" providerId="LiveId" clId="{23311909-FD1A-487E-AAD3-715DD2140581}" dt="2024-05-15T16:51:06.943" v="1585" actId="22"/>
          <ac:spMkLst>
            <pc:docMk/>
            <pc:sldMk cId="1537899182" sldId="1566"/>
            <ac:spMk id="1069" creationId="{E9FD9A69-3C2C-08E6-5649-0EA7524DC881}"/>
          </ac:spMkLst>
        </pc:spChg>
        <pc:spChg chg="add del mod">
          <ac:chgData name="Riccardo Latella" userId="41da8c93964902b9" providerId="LiveId" clId="{23311909-FD1A-487E-AAD3-715DD2140581}" dt="2024-05-15T16:51:15.364" v="1588" actId="478"/>
          <ac:spMkLst>
            <pc:docMk/>
            <pc:sldMk cId="1537899182" sldId="1566"/>
            <ac:spMk id="1071" creationId="{8F79E781-3C3A-718C-045B-E8C483DDE8EF}"/>
          </ac:spMkLst>
        </pc:spChg>
        <pc:spChg chg="add del mod">
          <ac:chgData name="Riccardo Latella" userId="41da8c93964902b9" providerId="LiveId" clId="{23311909-FD1A-487E-AAD3-715DD2140581}" dt="2024-05-15T16:56:21.452" v="1653" actId="478"/>
          <ac:spMkLst>
            <pc:docMk/>
            <pc:sldMk cId="1537899182" sldId="1566"/>
            <ac:spMk id="1073" creationId="{001F536E-7FD2-D7EC-0CFC-84B26F0D999E}"/>
          </ac:spMkLst>
        </pc:spChg>
        <pc:spChg chg="add mod">
          <ac:chgData name="Riccardo Latella" userId="41da8c93964902b9" providerId="LiveId" clId="{23311909-FD1A-487E-AAD3-715DD2140581}" dt="2024-05-15T17:48:23.690" v="1876" actId="14100"/>
          <ac:spMkLst>
            <pc:docMk/>
            <pc:sldMk cId="1537899182" sldId="1566"/>
            <ac:spMk id="1076" creationId="{4DBC122D-2D80-85CF-93C0-18702F18D3D8}"/>
          </ac:spMkLst>
        </pc:spChg>
        <pc:spChg chg="add mod">
          <ac:chgData name="Riccardo Latella" userId="41da8c93964902b9" providerId="LiveId" clId="{23311909-FD1A-487E-AAD3-715DD2140581}" dt="2024-05-15T17:44:29.359" v="1721" actId="1076"/>
          <ac:spMkLst>
            <pc:docMk/>
            <pc:sldMk cId="1537899182" sldId="1566"/>
            <ac:spMk id="1077" creationId="{780942A6-1359-8D06-0206-40809239F60F}"/>
          </ac:spMkLst>
        </pc:spChg>
        <pc:spChg chg="add mod">
          <ac:chgData name="Riccardo Latella" userId="41da8c93964902b9" providerId="LiveId" clId="{23311909-FD1A-487E-AAD3-715DD2140581}" dt="2024-05-15T17:45:28.929" v="1759" actId="14100"/>
          <ac:spMkLst>
            <pc:docMk/>
            <pc:sldMk cId="1537899182" sldId="1566"/>
            <ac:spMk id="1078" creationId="{522E71DE-285F-2020-CDE5-395A0936557C}"/>
          </ac:spMkLst>
        </pc:spChg>
        <pc:spChg chg="add mod">
          <ac:chgData name="Riccardo Latella" userId="41da8c93964902b9" providerId="LiveId" clId="{23311909-FD1A-487E-AAD3-715DD2140581}" dt="2024-05-15T17:45:07.900" v="1755" actId="1076"/>
          <ac:spMkLst>
            <pc:docMk/>
            <pc:sldMk cId="1537899182" sldId="1566"/>
            <ac:spMk id="1079" creationId="{5A7C65A5-7804-5229-FB46-016A5B28745F}"/>
          </ac:spMkLst>
        </pc:spChg>
        <pc:spChg chg="add mod">
          <ac:chgData name="Riccardo Latella" userId="41da8c93964902b9" providerId="LiveId" clId="{23311909-FD1A-487E-AAD3-715DD2140581}" dt="2024-05-17T14:07:25.587" v="7101" actId="404"/>
          <ac:spMkLst>
            <pc:docMk/>
            <pc:sldMk cId="1537899182" sldId="1566"/>
            <ac:spMk id="1080" creationId="{158E69FD-3FA1-5D43-B37D-4BB0F6B9C96A}"/>
          </ac:spMkLst>
        </pc:spChg>
        <pc:spChg chg="add del mod">
          <ac:chgData name="Riccardo Latella" userId="41da8c93964902b9" providerId="LiveId" clId="{23311909-FD1A-487E-AAD3-715DD2140581}" dt="2024-05-15T17:52:44.200" v="1886"/>
          <ac:spMkLst>
            <pc:docMk/>
            <pc:sldMk cId="1537899182" sldId="1566"/>
            <ac:spMk id="1081" creationId="{9CE71AAE-1480-0719-B2FB-C8F2DD128E28}"/>
          </ac:spMkLst>
        </pc:spChg>
        <pc:spChg chg="add mod">
          <ac:chgData name="Riccardo Latella" userId="41da8c93964902b9" providerId="LiveId" clId="{23311909-FD1A-487E-AAD3-715DD2140581}" dt="2024-05-17T14:07:16.139" v="7099" actId="20577"/>
          <ac:spMkLst>
            <pc:docMk/>
            <pc:sldMk cId="1537899182" sldId="1566"/>
            <ac:spMk id="1082" creationId="{E3DE97A4-4F13-8040-0471-546F5F200C85}"/>
          </ac:spMkLst>
        </pc:spChg>
        <pc:spChg chg="add mod">
          <ac:chgData name="Riccardo Latella" userId="41da8c93964902b9" providerId="LiveId" clId="{23311909-FD1A-487E-AAD3-715DD2140581}" dt="2024-05-17T14:06:45.790" v="7071" actId="113"/>
          <ac:spMkLst>
            <pc:docMk/>
            <pc:sldMk cId="1537899182" sldId="1566"/>
            <ac:spMk id="1083" creationId="{9314077D-6184-2440-B237-E5965328ECCE}"/>
          </ac:spMkLst>
        </pc:spChg>
        <pc:picChg chg="mod">
          <ac:chgData name="Riccardo Latella" userId="41da8c93964902b9" providerId="LiveId" clId="{23311909-FD1A-487E-AAD3-715DD2140581}" dt="2024-05-15T13:34:18.735" v="124" actId="1076"/>
          <ac:picMkLst>
            <pc:docMk/>
            <pc:sldMk cId="1537899182" sldId="1566"/>
            <ac:picMk id="2" creationId="{BCDEB777-E38A-0B55-82FF-2915E1171236}"/>
          </ac:picMkLst>
        </pc:picChg>
        <pc:picChg chg="add mod">
          <ac:chgData name="Riccardo Latella" userId="41da8c93964902b9" providerId="LiveId" clId="{23311909-FD1A-487E-AAD3-715DD2140581}" dt="2024-05-15T13:33:20.452" v="122" actId="1076"/>
          <ac:picMkLst>
            <pc:docMk/>
            <pc:sldMk cId="1537899182" sldId="1566"/>
            <ac:picMk id="4" creationId="{BDEFAAFC-C1C5-E354-DEB8-B19D1CE5C482}"/>
          </ac:picMkLst>
        </pc:picChg>
        <pc:picChg chg="add mod modCrop">
          <ac:chgData name="Riccardo Latella" userId="41da8c93964902b9" providerId="LiveId" clId="{23311909-FD1A-487E-AAD3-715DD2140581}" dt="2024-05-17T14:15:15.478" v="7116" actId="1076"/>
          <ac:picMkLst>
            <pc:docMk/>
            <pc:sldMk cId="1537899182" sldId="1566"/>
            <ac:picMk id="5" creationId="{A3AD1F84-EF55-EB50-AE43-BF346F7D1167}"/>
          </ac:picMkLst>
        </pc:picChg>
        <pc:picChg chg="del">
          <ac:chgData name="Riccardo Latella" userId="41da8c93964902b9" providerId="LiveId" clId="{23311909-FD1A-487E-AAD3-715DD2140581}" dt="2024-05-15T13:01:35.003" v="89" actId="478"/>
          <ac:picMkLst>
            <pc:docMk/>
            <pc:sldMk cId="1537899182" sldId="1566"/>
            <ac:picMk id="5" creationId="{FA46D9B3-DBB8-392C-14C6-CD7E1351A33F}"/>
          </ac:picMkLst>
        </pc:picChg>
        <pc:picChg chg="add del">
          <ac:chgData name="Riccardo Latella" userId="41da8c93964902b9" providerId="LiveId" clId="{23311909-FD1A-487E-AAD3-715DD2140581}" dt="2024-05-15T13:32:48.743" v="114" actId="478"/>
          <ac:picMkLst>
            <pc:docMk/>
            <pc:sldMk cId="1537899182" sldId="1566"/>
            <ac:picMk id="7" creationId="{4C6B9B39-34C2-5E47-9091-12BEABE80EA1}"/>
          </ac:picMkLst>
        </pc:picChg>
        <pc:picChg chg="del">
          <ac:chgData name="Riccardo Latella" userId="41da8c93964902b9" providerId="LiveId" clId="{23311909-FD1A-487E-AAD3-715DD2140581}" dt="2024-05-15T13:01:36.479" v="91" actId="478"/>
          <ac:picMkLst>
            <pc:docMk/>
            <pc:sldMk cId="1537899182" sldId="1566"/>
            <ac:picMk id="9" creationId="{C0DC8CA6-E215-A844-E065-BA97066D6C05}"/>
          </ac:picMkLst>
        </pc:picChg>
        <pc:picChg chg="del">
          <ac:chgData name="Riccardo Latella" userId="41da8c93964902b9" providerId="LiveId" clId="{23311909-FD1A-487E-AAD3-715DD2140581}" dt="2024-05-15T13:01:35.497" v="90" actId="478"/>
          <ac:picMkLst>
            <pc:docMk/>
            <pc:sldMk cId="1537899182" sldId="1566"/>
            <ac:picMk id="12" creationId="{18043BBF-E8D3-4B1F-E2DC-8A3033497F83}"/>
          </ac:picMkLst>
        </pc:picChg>
        <pc:picChg chg="del">
          <ac:chgData name="Riccardo Latella" userId="41da8c93964902b9" providerId="LiveId" clId="{23311909-FD1A-487E-AAD3-715DD2140581}" dt="2024-05-15T13:01:34.399" v="88" actId="478"/>
          <ac:picMkLst>
            <pc:docMk/>
            <pc:sldMk cId="1537899182" sldId="1566"/>
            <ac:picMk id="25" creationId="{E2893975-1714-9E76-CC5C-C987D0131E50}"/>
          </ac:picMkLst>
        </pc:picChg>
        <pc:picChg chg="add mod">
          <ac:chgData name="Riccardo Latella" userId="41da8c93964902b9" providerId="LiveId" clId="{23311909-FD1A-487E-AAD3-715DD2140581}" dt="2024-05-15T13:33:25.432" v="123" actId="1076"/>
          <ac:picMkLst>
            <pc:docMk/>
            <pc:sldMk cId="1537899182" sldId="1566"/>
            <ac:picMk id="87" creationId="{10622594-F503-9EF8-3F39-3F5B5F070389}"/>
          </ac:picMkLst>
        </pc:picChg>
        <pc:picChg chg="add del mod">
          <ac:chgData name="Riccardo Latella" userId="41da8c93964902b9" providerId="LiveId" clId="{23311909-FD1A-487E-AAD3-715DD2140581}" dt="2024-05-15T14:51:06.336" v="1079" actId="478"/>
          <ac:picMkLst>
            <pc:docMk/>
            <pc:sldMk cId="1537899182" sldId="1566"/>
            <ac:picMk id="1026" creationId="{6DBDB4E4-A090-5C42-1F4F-EEABD221E98A}"/>
          </ac:picMkLst>
        </pc:picChg>
        <pc:picChg chg="add mod">
          <ac:chgData name="Riccardo Latella" userId="41da8c93964902b9" providerId="LiveId" clId="{23311909-FD1A-487E-AAD3-715DD2140581}" dt="2024-05-15T13:55:50.328" v="319" actId="14100"/>
          <ac:picMkLst>
            <pc:docMk/>
            <pc:sldMk cId="1537899182" sldId="1566"/>
            <ac:picMk id="1028" creationId="{9164A26D-D2A7-FB17-8D65-CE4FF3F8CA39}"/>
          </ac:picMkLst>
        </pc:picChg>
        <pc:picChg chg="add mod">
          <ac:chgData name="Riccardo Latella" userId="41da8c93964902b9" providerId="LiveId" clId="{23311909-FD1A-487E-AAD3-715DD2140581}" dt="2024-05-15T13:55:50.328" v="319" actId="14100"/>
          <ac:picMkLst>
            <pc:docMk/>
            <pc:sldMk cId="1537899182" sldId="1566"/>
            <ac:picMk id="1029" creationId="{4E950341-B08D-849C-1D92-2507F653179B}"/>
          </ac:picMkLst>
        </pc:picChg>
        <pc:picChg chg="add del mod">
          <ac:chgData name="Riccardo Latella" userId="41da8c93964902b9" providerId="LiveId" clId="{23311909-FD1A-487E-AAD3-715DD2140581}" dt="2024-05-15T14:51:05.750" v="1078" actId="478"/>
          <ac:picMkLst>
            <pc:docMk/>
            <pc:sldMk cId="1537899182" sldId="1566"/>
            <ac:picMk id="1031" creationId="{B6F25BBE-0E0C-8E9B-B843-BA681F0A380D}"/>
          </ac:picMkLst>
        </pc:picChg>
        <pc:picChg chg="add del mod">
          <ac:chgData name="Riccardo Latella" userId="41da8c93964902b9" providerId="LiveId" clId="{23311909-FD1A-487E-AAD3-715DD2140581}" dt="2024-05-15T14:57:17.389" v="1138" actId="478"/>
          <ac:picMkLst>
            <pc:docMk/>
            <pc:sldMk cId="1537899182" sldId="1566"/>
            <ac:picMk id="1033" creationId="{B7071C3A-6934-0CCD-A940-695CC0F87FA4}"/>
          </ac:picMkLst>
        </pc:picChg>
        <pc:picChg chg="add del mod">
          <ac:chgData name="Riccardo Latella" userId="41da8c93964902b9" providerId="LiveId" clId="{23311909-FD1A-487E-AAD3-715DD2140581}" dt="2024-05-15T14:51:06.891" v="1080" actId="478"/>
          <ac:picMkLst>
            <pc:docMk/>
            <pc:sldMk cId="1537899182" sldId="1566"/>
            <ac:picMk id="1035" creationId="{15ED5049-E252-1D6B-5058-F169B131C6EA}"/>
          </ac:picMkLst>
        </pc:picChg>
        <pc:picChg chg="add mod modCrop">
          <ac:chgData name="Riccardo Latella" userId="41da8c93964902b9" providerId="LiveId" clId="{23311909-FD1A-487E-AAD3-715DD2140581}" dt="2024-05-15T16:56:40.484" v="1657" actId="1076"/>
          <ac:picMkLst>
            <pc:docMk/>
            <pc:sldMk cId="1537899182" sldId="1566"/>
            <ac:picMk id="1063" creationId="{5CC304FC-DD6D-2388-C6BC-37AB9A144792}"/>
          </ac:picMkLst>
        </pc:picChg>
        <pc:picChg chg="add mod modCrop">
          <ac:chgData name="Riccardo Latella" userId="41da8c93964902b9" providerId="LiveId" clId="{23311909-FD1A-487E-AAD3-715DD2140581}" dt="2024-05-15T16:56:48.040" v="1659" actId="1076"/>
          <ac:picMkLst>
            <pc:docMk/>
            <pc:sldMk cId="1537899182" sldId="1566"/>
            <ac:picMk id="1065" creationId="{3110E914-871C-F752-7235-7D9A107C295C}"/>
          </ac:picMkLst>
        </pc:picChg>
        <pc:picChg chg="add del mod modCrop">
          <ac:chgData name="Riccardo Latella" userId="41da8c93964902b9" providerId="LiveId" clId="{23311909-FD1A-487E-AAD3-715DD2140581}" dt="2024-05-17T14:14:47.075" v="7102" actId="478"/>
          <ac:picMkLst>
            <pc:docMk/>
            <pc:sldMk cId="1537899182" sldId="1566"/>
            <ac:picMk id="1075" creationId="{1BCD346A-3B23-674F-E512-5A4B4FFC67C5}"/>
          </ac:picMkLst>
        </pc:picChg>
        <pc:cxnChg chg="add del mod">
          <ac:chgData name="Riccardo Latella" userId="41da8c93964902b9" providerId="LiveId" clId="{23311909-FD1A-487E-AAD3-715DD2140581}" dt="2024-05-15T13:33:03.304" v="118" actId="478"/>
          <ac:cxnSpMkLst>
            <pc:docMk/>
            <pc:sldMk cId="1537899182" sldId="1566"/>
            <ac:cxnSpMk id="88" creationId="{3C979DA3-AA13-4945-6F06-FE88053C2460}"/>
          </ac:cxnSpMkLst>
        </pc:cxnChg>
        <pc:cxnChg chg="add del mod">
          <ac:chgData name="Riccardo Latella" userId="41da8c93964902b9" providerId="LiveId" clId="{23311909-FD1A-487E-AAD3-715DD2140581}" dt="2024-05-15T13:33:03.304" v="118" actId="478"/>
          <ac:cxnSpMkLst>
            <pc:docMk/>
            <pc:sldMk cId="1537899182" sldId="1566"/>
            <ac:cxnSpMk id="89" creationId="{5FB990A6-ED98-661B-F5F4-08E4F2B2A3C0}"/>
          </ac:cxnSpMkLst>
        </pc:cxnChg>
        <pc:cxnChg chg="add del mod">
          <ac:chgData name="Riccardo Latella" userId="41da8c93964902b9" providerId="LiveId" clId="{23311909-FD1A-487E-AAD3-715DD2140581}" dt="2024-05-15T14:57:17.389" v="1138" actId="478"/>
          <ac:cxnSpMkLst>
            <pc:docMk/>
            <pc:sldMk cId="1537899182" sldId="1566"/>
            <ac:cxnSpMk id="113" creationId="{C200794A-B4B3-4965-4286-72521C453667}"/>
          </ac:cxnSpMkLst>
        </pc:cxnChg>
        <pc:cxnChg chg="add del mod">
          <ac:chgData name="Riccardo Latella" userId="41da8c93964902b9" providerId="LiveId" clId="{23311909-FD1A-487E-AAD3-715DD2140581}" dt="2024-05-15T14:57:17.389" v="1138" actId="478"/>
          <ac:cxnSpMkLst>
            <pc:docMk/>
            <pc:sldMk cId="1537899182" sldId="1566"/>
            <ac:cxnSpMk id="114" creationId="{4F11B227-DF03-2445-AB5E-468DEC33E67A}"/>
          </ac:cxnSpMkLst>
        </pc:cxnChg>
        <pc:cxnChg chg="add del mod">
          <ac:chgData name="Riccardo Latella" userId="41da8c93964902b9" providerId="LiveId" clId="{23311909-FD1A-487E-AAD3-715DD2140581}" dt="2024-05-15T14:57:17.389" v="1138" actId="478"/>
          <ac:cxnSpMkLst>
            <pc:docMk/>
            <pc:sldMk cId="1537899182" sldId="1566"/>
            <ac:cxnSpMk id="117" creationId="{CA5BA9B7-B06A-E217-7D87-DAED1ABF0590}"/>
          </ac:cxnSpMkLst>
        </pc:cxnChg>
        <pc:cxnChg chg="add del mod">
          <ac:chgData name="Riccardo Latella" userId="41da8c93964902b9" providerId="LiveId" clId="{23311909-FD1A-487E-AAD3-715DD2140581}" dt="2024-05-15T14:57:17.389" v="1138" actId="478"/>
          <ac:cxnSpMkLst>
            <pc:docMk/>
            <pc:sldMk cId="1537899182" sldId="1566"/>
            <ac:cxnSpMk id="120" creationId="{30DAA546-9305-A09F-0467-C1BED845EDE6}"/>
          </ac:cxnSpMkLst>
        </pc:cxnChg>
        <pc:cxnChg chg="add del mod">
          <ac:chgData name="Riccardo Latella" userId="41da8c93964902b9" providerId="LiveId" clId="{23311909-FD1A-487E-AAD3-715DD2140581}" dt="2024-05-15T14:57:17.389" v="1138" actId="478"/>
          <ac:cxnSpMkLst>
            <pc:docMk/>
            <pc:sldMk cId="1537899182" sldId="1566"/>
            <ac:cxnSpMk id="123" creationId="{F4AD6A2D-45FB-CC66-D03C-6135937A6746}"/>
          </ac:cxnSpMkLst>
        </pc:cxnChg>
        <pc:cxnChg chg="add del mod">
          <ac:chgData name="Riccardo Latella" userId="41da8c93964902b9" providerId="LiveId" clId="{23311909-FD1A-487E-AAD3-715DD2140581}" dt="2024-05-15T14:57:17.389" v="1138" actId="478"/>
          <ac:cxnSpMkLst>
            <pc:docMk/>
            <pc:sldMk cId="1537899182" sldId="1566"/>
            <ac:cxnSpMk id="126" creationId="{E2479713-66AF-1A90-C4FA-52C7B74EF7BD}"/>
          </ac:cxnSpMkLst>
        </pc:cxnChg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3227403112" sldId="1566"/>
        </pc:sldMkLst>
      </pc:sldChg>
      <pc:sldChg chg="addSp delSp modSp add mod delAnim modAnim">
        <pc:chgData name="Riccardo Latella" userId="41da8c93964902b9" providerId="LiveId" clId="{23311909-FD1A-487E-AAD3-715DD2140581}" dt="2024-05-17T15:16:42.083" v="8093"/>
        <pc:sldMkLst>
          <pc:docMk/>
          <pc:sldMk cId="3533712636" sldId="1567"/>
        </pc:sldMkLst>
        <pc:spChg chg="add mod">
          <ac:chgData name="Riccardo Latella" userId="41da8c93964902b9" providerId="LiveId" clId="{23311909-FD1A-487E-AAD3-715DD2140581}" dt="2024-05-17T15:10:56.484" v="8005" actId="20577"/>
          <ac:spMkLst>
            <pc:docMk/>
            <pc:sldMk cId="3533712636" sldId="1567"/>
            <ac:spMk id="3" creationId="{33134CB2-799F-ACD1-197E-3F84197B7347}"/>
          </ac:spMkLst>
        </pc:spChg>
        <pc:spChg chg="del">
          <ac:chgData name="Riccardo Latella" userId="41da8c93964902b9" providerId="LiveId" clId="{23311909-FD1A-487E-AAD3-715DD2140581}" dt="2024-05-15T13:35:24.313" v="125" actId="21"/>
          <ac:spMkLst>
            <pc:docMk/>
            <pc:sldMk cId="3533712636" sldId="1567"/>
            <ac:spMk id="3" creationId="{78DFE252-5FAD-D52A-EA6B-CEF42D0FA1B5}"/>
          </ac:spMkLst>
        </pc:spChg>
        <pc:spChg chg="mod">
          <ac:chgData name="Riccardo Latella" userId="41da8c93964902b9" providerId="LiveId" clId="{23311909-FD1A-487E-AAD3-715DD2140581}" dt="2024-05-15T23:08:02.379" v="4521" actId="20577"/>
          <ac:spMkLst>
            <pc:docMk/>
            <pc:sldMk cId="3533712636" sldId="1567"/>
            <ac:spMk id="6" creationId="{23A89A86-E122-168E-0646-F78EBB761EBB}"/>
          </ac:spMkLst>
        </pc:spChg>
        <pc:spChg chg="del mod">
          <ac:chgData name="Riccardo Latella" userId="41da8c93964902b9" providerId="LiveId" clId="{23311909-FD1A-487E-AAD3-715DD2140581}" dt="2024-05-15T13:37:42.507" v="163" actId="478"/>
          <ac:spMkLst>
            <pc:docMk/>
            <pc:sldMk cId="3533712636" sldId="1567"/>
            <ac:spMk id="8" creationId="{01C22D25-DC2D-A456-F770-20EC399D5DE1}"/>
          </ac:spMkLst>
        </pc:spChg>
        <pc:spChg chg="mod">
          <ac:chgData name="Riccardo Latella" userId="41da8c93964902b9" providerId="LiveId" clId="{23311909-FD1A-487E-AAD3-715DD2140581}" dt="2024-05-15T23:07:48.813" v="4514" actId="21"/>
          <ac:spMkLst>
            <pc:docMk/>
            <pc:sldMk cId="3533712636" sldId="1567"/>
            <ac:spMk id="10" creationId="{E4FB5055-2CF6-E9B6-46BE-01BA5572AF70}"/>
          </ac:spMkLst>
        </pc:spChg>
        <pc:spChg chg="mod">
          <ac:chgData name="Riccardo Latella" userId="41da8c93964902b9" providerId="LiveId" clId="{23311909-FD1A-487E-AAD3-715DD2140581}" dt="2024-05-15T23:08:20.242" v="4523" actId="1076"/>
          <ac:spMkLst>
            <pc:docMk/>
            <pc:sldMk cId="3533712636" sldId="1567"/>
            <ac:spMk id="11" creationId="{44175498-61DF-81AD-15CA-874315079BC5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13" creationId="{972FBF5F-07A6-A593-3F75-BF3461C0874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14" creationId="{6E8C36B1-0524-A3EF-4D18-0A193769B491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15" creationId="{FC8AA7D2-4464-B041-BC92-372D26D94653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16" creationId="{069C9DE5-8BC2-3FEA-72CF-54D4199CAE27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17" creationId="{3D667407-E176-FD35-8E62-3C92FFF440F1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19" creationId="{729C9730-4821-EB2E-656F-EFC8A3F4BA20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20" creationId="{F3CDEFD8-5B2B-F545-8BBF-75029D9DAD8B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21" creationId="{40308A38-A2A8-0CB4-4A01-6546A419C963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22" creationId="{4C9C634C-54D2-5A3C-F8A3-D3F131CD9DD8}"/>
          </ac:spMkLst>
        </pc:spChg>
        <pc:spChg chg="mod">
          <ac:chgData name="Riccardo Latella" userId="41da8c93964902b9" providerId="LiveId" clId="{23311909-FD1A-487E-AAD3-715DD2140581}" dt="2024-05-15T23:08:14.841" v="4522" actId="1076"/>
          <ac:spMkLst>
            <pc:docMk/>
            <pc:sldMk cId="3533712636" sldId="1567"/>
            <ac:spMk id="23" creationId="{9DB00271-3A42-A522-6D2D-445958CBEC61}"/>
          </ac:spMkLst>
        </pc:spChg>
        <pc:spChg chg="mod">
          <ac:chgData name="Riccardo Latella" userId="41da8c93964902b9" providerId="LiveId" clId="{23311909-FD1A-487E-AAD3-715DD2140581}" dt="2024-05-15T23:08:14.841" v="4522" actId="1076"/>
          <ac:spMkLst>
            <pc:docMk/>
            <pc:sldMk cId="3533712636" sldId="1567"/>
            <ac:spMk id="24" creationId="{1BCFEFA3-3ED3-8BC6-215A-1C9B96AC971B}"/>
          </ac:spMkLst>
        </pc:spChg>
        <pc:spChg chg="del mod">
          <ac:chgData name="Riccardo Latella" userId="41da8c93964902b9" providerId="LiveId" clId="{23311909-FD1A-487E-AAD3-715DD2140581}" dt="2024-05-17T15:09:31.937" v="7993" actId="478"/>
          <ac:spMkLst>
            <pc:docMk/>
            <pc:sldMk cId="3533712636" sldId="1567"/>
            <ac:spMk id="26" creationId="{702FDE77-51ED-27DE-7FA8-313FB8E4F8FA}"/>
          </ac:spMkLst>
        </pc:spChg>
        <pc:spChg chg="add del mod">
          <ac:chgData name="Riccardo Latella" userId="41da8c93964902b9" providerId="LiveId" clId="{23311909-FD1A-487E-AAD3-715DD2140581}" dt="2024-05-15T13:37:47.343" v="168" actId="478"/>
          <ac:spMkLst>
            <pc:docMk/>
            <pc:sldMk cId="3533712636" sldId="1567"/>
            <ac:spMk id="27" creationId="{B3F74665-2E91-2E0A-9CF6-8B770EABDCD8}"/>
          </ac:spMkLst>
        </pc:spChg>
        <pc:spChg chg="del mod">
          <ac:chgData name="Riccardo Latella" userId="41da8c93964902b9" providerId="LiveId" clId="{23311909-FD1A-487E-AAD3-715DD2140581}" dt="2024-05-15T13:37:44.166" v="165" actId="478"/>
          <ac:spMkLst>
            <pc:docMk/>
            <pc:sldMk cId="3533712636" sldId="1567"/>
            <ac:spMk id="28" creationId="{C9194D32-2E9E-FCD3-94F8-F83B6DCEB307}"/>
          </ac:spMkLst>
        </pc:spChg>
        <pc:spChg chg="del mod">
          <ac:chgData name="Riccardo Latella" userId="41da8c93964902b9" providerId="LiveId" clId="{23311909-FD1A-487E-AAD3-715DD2140581}" dt="2024-05-15T13:37:44.758" v="166" actId="478"/>
          <ac:spMkLst>
            <pc:docMk/>
            <pc:sldMk cId="3533712636" sldId="1567"/>
            <ac:spMk id="29" creationId="{376C2248-58AE-D6DA-58CA-DCB8C1DC7217}"/>
          </ac:spMkLst>
        </pc:spChg>
        <pc:spChg chg="del mod">
          <ac:chgData name="Riccardo Latella" userId="41da8c93964902b9" providerId="LiveId" clId="{23311909-FD1A-487E-AAD3-715DD2140581}" dt="2024-05-15T13:37:43.302" v="164" actId="478"/>
          <ac:spMkLst>
            <pc:docMk/>
            <pc:sldMk cId="3533712636" sldId="1567"/>
            <ac:spMk id="30" creationId="{259D4CB7-36D3-0905-65B3-EC74AC88BC0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1" creationId="{80E23060-D660-F77B-7A78-2C18A4AF2FE3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2" creationId="{4E0D0B8B-DA2A-97BB-D1B4-B217E51E600D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3" creationId="{23DBCD4E-9F8F-4E77-EA33-E823427BA7F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4" creationId="{0ABA2BD1-8EAB-23B0-FEB5-74074AF67CB6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5" creationId="{678BFB4B-C27A-CEF1-A6B3-372922DDD99C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6" creationId="{8204142A-AB4B-A71E-C6C4-BA5DEFCE0647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7" creationId="{EB2264E2-C342-3B20-CF6F-FB3893C508AB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8" creationId="{F3409194-F2A9-363A-252F-3E5A481241D7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39" creationId="{C0024B76-042A-F245-0BFA-5164DBAA6414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0" creationId="{7FF649C7-6618-D5D1-F9E5-3507AAB91D79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1" creationId="{3368239D-E6D2-8B4A-9D00-D1C7C1711A66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2" creationId="{0EEB9FAA-81CD-C161-47CC-5FCFD12C1A81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3" creationId="{82D7AA0C-B68A-F21D-8215-22BE4A2F6A47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4" creationId="{B0491660-BA0C-6DE6-9124-570EB90223FF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5" creationId="{D909F863-C995-DC12-B108-A931841E739D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6" creationId="{39FE08D2-33BF-7E3F-8924-7E16ECEC9E6A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7" creationId="{23703B35-E8B4-F5E0-D602-85548617482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8" creationId="{840BB79B-BD55-6D08-EE29-011BD8DB023A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49" creationId="{DE02AEE4-DE19-5B71-AAD3-07D25455117B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0" creationId="{D8AA6FAF-C241-CDC0-B9B3-9AF8777CAC65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1" creationId="{67C60144-71DE-F5C4-FA91-2958854F1B64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2" creationId="{CBCCEA25-D8EA-044C-7CD4-B06FC3299489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3" creationId="{B3C0793C-8F05-E3CA-8C69-0CC5E5EC1659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4" creationId="{E4FB3919-6B20-0331-82D7-867945E90A3E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5" creationId="{A2BDD5EB-3568-9A32-9C40-DE6842933BC5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6" creationId="{DC7F6C99-99DE-CE45-2835-76420711CE35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7" creationId="{181278D0-8807-31D4-3507-266B6CA2FAE3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8" creationId="{217B0830-0A15-15E4-2490-12EB26F02361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59" creationId="{FAF62A81-9FFA-C541-0212-586070477EF0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0" creationId="{274D5FA7-E9E8-09EB-3339-023F94C5F514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1" creationId="{6FECA4FC-B43E-B9A9-37BC-AD2AA1E9CFCF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2" creationId="{E13B42F4-4C1D-6066-2EDB-EBAE46F394A4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3" creationId="{D7E59F03-8582-D6A3-4430-38078C357784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4" creationId="{77B25942-897B-371D-29A5-811A9376B30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5" creationId="{DBB32FEF-15C6-754B-993B-78270DBA72EE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6" creationId="{5751FBBE-0262-78EC-2103-2BB930DC980B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7" creationId="{6785FC1F-3ECA-D7B0-E32D-14D83C35C7C3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8" creationId="{AF34DE64-8ACC-7E06-A270-0F3CB8453F06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69" creationId="{3A153756-08AE-964B-7B26-A9441FA62346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0" creationId="{F204267A-F3B6-4BAD-DD28-FCD8AD5B723B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1" creationId="{7CA61887-F8A5-49F4-19C0-99F0F797A335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2" creationId="{4350817C-C299-DA1C-9C03-8DE03386EDCC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3" creationId="{56D0E35C-2D13-8210-FFE2-1DD96F53D9E0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4" creationId="{FFB53ABB-C242-DF27-591D-B41401885C03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5" creationId="{6E79D62A-CF6A-BD20-766B-6DB79527B2DC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6" creationId="{7DBCD827-1CA6-0D8E-25BF-2C45BF3A3F7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7" creationId="{AD9FB389-843A-8A79-6958-09F2221B25A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8" creationId="{6EE20613-A191-43C1-2AE1-F57CB119008E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79" creationId="{64DFA8F3-3823-630C-573A-BFFC13AA9F10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80" creationId="{A8DE8895-06CD-77E4-5535-7D447F2E542C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81" creationId="{128E7D42-81D4-B05E-09FA-5D80A69355F8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82" creationId="{97491771-8588-5010-6944-2D346A309A95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83" creationId="{570E2F9B-B0A1-6561-146C-FFE25B60295C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84" creationId="{F442989E-9552-1A6F-D208-C161EB09EB61}"/>
          </ac:spMkLst>
        </pc:spChg>
        <pc:spChg chg="mod">
          <ac:chgData name="Riccardo Latella" userId="41da8c93964902b9" providerId="LiveId" clId="{23311909-FD1A-487E-AAD3-715DD2140581}" dt="2024-05-15T13:39:10.063" v="187" actId="1076"/>
          <ac:spMkLst>
            <pc:docMk/>
            <pc:sldMk cId="3533712636" sldId="1567"/>
            <ac:spMk id="85" creationId="{DAF669FF-C173-DB92-E404-A03A91B5376F}"/>
          </ac:spMkLst>
        </pc:spChg>
        <pc:spChg chg="del mod ord">
          <ac:chgData name="Riccardo Latella" userId="41da8c93964902b9" providerId="LiveId" clId="{23311909-FD1A-487E-AAD3-715DD2140581}" dt="2024-05-15T13:37:40.680" v="162" actId="478"/>
          <ac:spMkLst>
            <pc:docMk/>
            <pc:sldMk cId="3533712636" sldId="1567"/>
            <ac:spMk id="86" creationId="{A4E2E15E-02C8-3C08-B16F-9C4917902B74}"/>
          </ac:spMkLst>
        </pc:spChg>
        <pc:spChg chg="del mod">
          <ac:chgData name="Riccardo Latella" userId="41da8c93964902b9" providerId="LiveId" clId="{23311909-FD1A-487E-AAD3-715DD2140581}" dt="2024-05-15T13:38:36.075" v="179" actId="478"/>
          <ac:spMkLst>
            <pc:docMk/>
            <pc:sldMk cId="3533712636" sldId="1567"/>
            <ac:spMk id="90" creationId="{9AE02CED-9EE8-7AAB-DC3B-582F1DB71F0C}"/>
          </ac:spMkLst>
        </pc:spChg>
        <pc:spChg chg="add del mod">
          <ac:chgData name="Riccardo Latella" userId="41da8c93964902b9" providerId="LiveId" clId="{23311909-FD1A-487E-AAD3-715DD2140581}" dt="2024-05-15T23:08:27.610" v="4524" actId="478"/>
          <ac:spMkLst>
            <pc:docMk/>
            <pc:sldMk cId="3533712636" sldId="1567"/>
            <ac:spMk id="93" creationId="{F20B9FE5-2E32-8827-D96F-17C04C57C818}"/>
          </ac:spMkLst>
        </pc:spChg>
        <pc:picChg chg="add mod modCrop">
          <ac:chgData name="Riccardo Latella" userId="41da8c93964902b9" providerId="LiveId" clId="{23311909-FD1A-487E-AAD3-715DD2140581}" dt="2024-05-15T23:08:43.827" v="4527" actId="1076"/>
          <ac:picMkLst>
            <pc:docMk/>
            <pc:sldMk cId="3533712636" sldId="1567"/>
            <ac:picMk id="12" creationId="{7235AAC8-905B-DDF0-138B-ADE65AB34225}"/>
          </ac:picMkLst>
        </pc:picChg>
        <pc:picChg chg="add mod modCrop">
          <ac:chgData name="Riccardo Latella" userId="41da8c93964902b9" providerId="LiveId" clId="{23311909-FD1A-487E-AAD3-715DD2140581}" dt="2024-05-15T23:08:45.575" v="4528" actId="1076"/>
          <ac:picMkLst>
            <pc:docMk/>
            <pc:sldMk cId="3533712636" sldId="1567"/>
            <ac:picMk id="25" creationId="{0440D6AC-EBA8-E37F-270E-59F2DAD812C1}"/>
          </ac:picMkLst>
        </pc:picChg>
        <pc:picChg chg="add mod modCrop">
          <ac:chgData name="Riccardo Latella" userId="41da8c93964902b9" providerId="LiveId" clId="{23311909-FD1A-487E-AAD3-715DD2140581}" dt="2024-05-15T23:08:33.336" v="4525" actId="1076"/>
          <ac:picMkLst>
            <pc:docMk/>
            <pc:sldMk cId="3533712636" sldId="1567"/>
            <ac:picMk id="92" creationId="{FBD0B4EB-DAA5-857A-9CF8-157D2C87E65D}"/>
          </ac:picMkLst>
        </pc:picChg>
        <pc:cxnChg chg="del mod">
          <ac:chgData name="Riccardo Latella" userId="41da8c93964902b9" providerId="LiveId" clId="{23311909-FD1A-487E-AAD3-715DD2140581}" dt="2024-05-15T13:38:37.561" v="180" actId="478"/>
          <ac:cxnSpMkLst>
            <pc:docMk/>
            <pc:sldMk cId="3533712636" sldId="1567"/>
            <ac:cxnSpMk id="88" creationId="{3C979DA3-AA13-4945-6F06-FE88053C2460}"/>
          </ac:cxnSpMkLst>
        </pc:cxnChg>
        <pc:cxnChg chg="del mod">
          <ac:chgData name="Riccardo Latella" userId="41da8c93964902b9" providerId="LiveId" clId="{23311909-FD1A-487E-AAD3-715DD2140581}" dt="2024-05-15T13:38:37.561" v="180" actId="478"/>
          <ac:cxnSpMkLst>
            <pc:docMk/>
            <pc:sldMk cId="3533712636" sldId="1567"/>
            <ac:cxnSpMk id="89" creationId="{5FB990A6-ED98-661B-F5F4-08E4F2B2A3C0}"/>
          </ac:cxnSpMkLst>
        </pc:cxnChg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4250495722" sldId="1567"/>
        </pc:sldMkLst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890898870" sldId="1568"/>
        </pc:sldMkLst>
      </pc:sldChg>
      <pc:sldChg chg="addSp delSp modSp add mod ord delAnim">
        <pc:chgData name="Riccardo Latella" userId="41da8c93964902b9" providerId="LiveId" clId="{23311909-FD1A-487E-AAD3-715DD2140581}" dt="2024-05-16T10:59:27.261" v="5226" actId="1076"/>
        <pc:sldMkLst>
          <pc:docMk/>
          <pc:sldMk cId="1968185340" sldId="1568"/>
        </pc:sldMkLst>
        <pc:spChg chg="mod">
          <ac:chgData name="Riccardo Latella" userId="41da8c93964902b9" providerId="LiveId" clId="{23311909-FD1A-487E-AAD3-715DD2140581}" dt="2024-05-15T23:35:24.218" v="5056" actId="20577"/>
          <ac:spMkLst>
            <pc:docMk/>
            <pc:sldMk cId="1968185340" sldId="1568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6T10:59:27.261" v="5226" actId="1076"/>
          <ac:spMkLst>
            <pc:docMk/>
            <pc:sldMk cId="1968185340" sldId="1568"/>
            <ac:spMk id="9" creationId="{588AD814-3A06-5710-430F-C1D2E34EC6AD}"/>
          </ac:spMkLst>
        </pc:spChg>
        <pc:spChg chg="del mod">
          <ac:chgData name="Riccardo Latella" userId="41da8c93964902b9" providerId="LiveId" clId="{23311909-FD1A-487E-AAD3-715DD2140581}" dt="2024-05-15T23:35:14.667" v="5043" actId="478"/>
          <ac:spMkLst>
            <pc:docMk/>
            <pc:sldMk cId="1968185340" sldId="1568"/>
            <ac:spMk id="10" creationId="{E4FB5055-2CF6-E9B6-46BE-01BA5572AF70}"/>
          </ac:spMkLst>
        </pc:spChg>
        <pc:spChg chg="del">
          <ac:chgData name="Riccardo Latella" userId="41da8c93964902b9" providerId="LiveId" clId="{23311909-FD1A-487E-AAD3-715DD2140581}" dt="2024-05-15T13:45:24.588" v="250" actId="478"/>
          <ac:spMkLst>
            <pc:docMk/>
            <pc:sldMk cId="1968185340" sldId="1568"/>
            <ac:spMk id="11" creationId="{44175498-61DF-81AD-15CA-874315079BC5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13" creationId="{972FBF5F-07A6-A593-3F75-BF3461C0874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14" creationId="{6E8C36B1-0524-A3EF-4D18-0A193769B491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15" creationId="{FC8AA7D2-4464-B041-BC92-372D26D94653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16" creationId="{069C9DE5-8BC2-3FEA-72CF-54D4199CAE27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17" creationId="{3D667407-E176-FD35-8E62-3C92FFF440F1}"/>
          </ac:spMkLst>
        </pc:spChg>
        <pc:spChg chg="add mod">
          <ac:chgData name="Riccardo Latella" userId="41da8c93964902b9" providerId="LiveId" clId="{23311909-FD1A-487E-AAD3-715DD2140581}" dt="2024-05-16T10:59:24.310" v="5225" actId="1076"/>
          <ac:spMkLst>
            <pc:docMk/>
            <pc:sldMk cId="1968185340" sldId="1568"/>
            <ac:spMk id="18" creationId="{C31DAC36-7834-0E51-3C4F-34E08443255A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19" creationId="{729C9730-4821-EB2E-656F-EFC8A3F4BA20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20" creationId="{F3CDEFD8-5B2B-F545-8BBF-75029D9DAD8B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21" creationId="{40308A38-A2A8-0CB4-4A01-6546A419C963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22" creationId="{4C9C634C-54D2-5A3C-F8A3-D3F131CD9DD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23" creationId="{9DB00271-3A42-A522-6D2D-445958CBEC61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24" creationId="{1BCFEFA3-3ED3-8BC6-215A-1C9B96AC971B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26" creationId="{702FDE77-51ED-27DE-7FA8-313FB8E4F8FA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1" creationId="{80E23060-D660-F77B-7A78-2C18A4AF2FE3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2" creationId="{4E0D0B8B-DA2A-97BB-D1B4-B217E51E600D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3" creationId="{23DBCD4E-9F8F-4E77-EA33-E823427BA7F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4" creationId="{0ABA2BD1-8EAB-23B0-FEB5-74074AF67CB6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5" creationId="{678BFB4B-C27A-CEF1-A6B3-372922DDD99C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6" creationId="{8204142A-AB4B-A71E-C6C4-BA5DEFCE0647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7" creationId="{EB2264E2-C342-3B20-CF6F-FB3893C508AB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8" creationId="{F3409194-F2A9-363A-252F-3E5A481241D7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39" creationId="{C0024B76-042A-F245-0BFA-5164DBAA6414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0" creationId="{7FF649C7-6618-D5D1-F9E5-3507AAB91D79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1" creationId="{3368239D-E6D2-8B4A-9D00-D1C7C1711A66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2" creationId="{0EEB9FAA-81CD-C161-47CC-5FCFD12C1A81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3" creationId="{82D7AA0C-B68A-F21D-8215-22BE4A2F6A47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4" creationId="{B0491660-BA0C-6DE6-9124-570EB90223FF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5" creationId="{D909F863-C995-DC12-B108-A931841E739D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6" creationId="{39FE08D2-33BF-7E3F-8924-7E16ECEC9E6A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7" creationId="{23703B35-E8B4-F5E0-D602-85548617482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8" creationId="{840BB79B-BD55-6D08-EE29-011BD8DB023A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49" creationId="{DE02AEE4-DE19-5B71-AAD3-07D25455117B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0" creationId="{D8AA6FAF-C241-CDC0-B9B3-9AF8777CAC65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1" creationId="{67C60144-71DE-F5C4-FA91-2958854F1B64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2" creationId="{CBCCEA25-D8EA-044C-7CD4-B06FC3299489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3" creationId="{B3C0793C-8F05-E3CA-8C69-0CC5E5EC1659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4" creationId="{E4FB3919-6B20-0331-82D7-867945E90A3E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5" creationId="{A2BDD5EB-3568-9A32-9C40-DE6842933BC5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6" creationId="{DC7F6C99-99DE-CE45-2835-76420711CE35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7" creationId="{181278D0-8807-31D4-3507-266B6CA2FAE3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8" creationId="{217B0830-0A15-15E4-2490-12EB26F02361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59" creationId="{FAF62A81-9FFA-C541-0212-586070477EF0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0" creationId="{274D5FA7-E9E8-09EB-3339-023F94C5F514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1" creationId="{6FECA4FC-B43E-B9A9-37BC-AD2AA1E9CFCF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2" creationId="{E13B42F4-4C1D-6066-2EDB-EBAE46F394A4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3" creationId="{D7E59F03-8582-D6A3-4430-38078C357784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4" creationId="{77B25942-897B-371D-29A5-811A9376B30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5" creationId="{DBB32FEF-15C6-754B-993B-78270DBA72EE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6" creationId="{5751FBBE-0262-78EC-2103-2BB930DC980B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7" creationId="{6785FC1F-3ECA-D7B0-E32D-14D83C35C7C3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8" creationId="{AF34DE64-8ACC-7E06-A270-0F3CB8453F06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69" creationId="{3A153756-08AE-964B-7B26-A9441FA62346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0" creationId="{F204267A-F3B6-4BAD-DD28-FCD8AD5B723B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1" creationId="{7CA61887-F8A5-49F4-19C0-99F0F797A335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2" creationId="{4350817C-C299-DA1C-9C03-8DE03386EDCC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3" creationId="{56D0E35C-2D13-8210-FFE2-1DD96F53D9E0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4" creationId="{FFB53ABB-C242-DF27-591D-B41401885C03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5" creationId="{6E79D62A-CF6A-BD20-766B-6DB79527B2DC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6" creationId="{7DBCD827-1CA6-0D8E-25BF-2C45BF3A3F7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7" creationId="{AD9FB389-843A-8A79-6958-09F2221B25A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8" creationId="{6EE20613-A191-43C1-2AE1-F57CB119008E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79" creationId="{64DFA8F3-3823-630C-573A-BFFC13AA9F10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80" creationId="{A8DE8895-06CD-77E4-5535-7D447F2E542C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81" creationId="{128E7D42-81D4-B05E-09FA-5D80A69355F8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82" creationId="{97491771-8588-5010-6944-2D346A309A95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83" creationId="{570E2F9B-B0A1-6561-146C-FFE25B60295C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84" creationId="{F442989E-9552-1A6F-D208-C161EB09EB61}"/>
          </ac:spMkLst>
        </pc:spChg>
        <pc:spChg chg="del">
          <ac:chgData name="Riccardo Latella" userId="41da8c93964902b9" providerId="LiveId" clId="{23311909-FD1A-487E-AAD3-715DD2140581}" dt="2024-05-15T13:45:19.293" v="249" actId="478"/>
          <ac:spMkLst>
            <pc:docMk/>
            <pc:sldMk cId="1968185340" sldId="1568"/>
            <ac:spMk id="85" creationId="{DAF669FF-C173-DB92-E404-A03A91B5376F}"/>
          </ac:spMkLst>
        </pc:spChg>
        <pc:picChg chg="add mod">
          <ac:chgData name="Riccardo Latella" userId="41da8c93964902b9" providerId="LiveId" clId="{23311909-FD1A-487E-AAD3-715DD2140581}" dt="2024-05-16T10:59:13.678" v="5223" actId="1076"/>
          <ac:picMkLst>
            <pc:docMk/>
            <pc:sldMk cId="1968185340" sldId="1568"/>
            <ac:picMk id="8" creationId="{7F9F83DA-7360-B93A-4DEC-DEED4A04E832}"/>
          </ac:picMkLst>
        </pc:picChg>
        <pc:picChg chg="del">
          <ac:chgData name="Riccardo Latella" userId="41da8c93964902b9" providerId="LiveId" clId="{23311909-FD1A-487E-AAD3-715DD2140581}" dt="2024-05-15T13:45:19.293" v="249" actId="478"/>
          <ac:picMkLst>
            <pc:docMk/>
            <pc:sldMk cId="1968185340" sldId="1568"/>
            <ac:picMk id="12" creationId="{7235AAC8-905B-DDF0-138B-ADE65AB34225}"/>
          </ac:picMkLst>
        </pc:picChg>
        <pc:picChg chg="del">
          <ac:chgData name="Riccardo Latella" userId="41da8c93964902b9" providerId="LiveId" clId="{23311909-FD1A-487E-AAD3-715DD2140581}" dt="2024-05-15T13:45:19.293" v="249" actId="478"/>
          <ac:picMkLst>
            <pc:docMk/>
            <pc:sldMk cId="1968185340" sldId="1568"/>
            <ac:picMk id="25" creationId="{0440D6AC-EBA8-E37F-270E-59F2DAD812C1}"/>
          </ac:picMkLst>
        </pc:picChg>
        <pc:picChg chg="add mod">
          <ac:chgData name="Riccardo Latella" userId="41da8c93964902b9" providerId="LiveId" clId="{23311909-FD1A-487E-AAD3-715DD2140581}" dt="2024-05-16T10:59:17.386" v="5224" actId="1076"/>
          <ac:picMkLst>
            <pc:docMk/>
            <pc:sldMk cId="1968185340" sldId="1568"/>
            <ac:picMk id="28" creationId="{12B5412E-3D4D-D935-7A63-309C539A0F48}"/>
          </ac:picMkLst>
        </pc:picChg>
        <pc:picChg chg="add mod">
          <ac:chgData name="Riccardo Latella" userId="41da8c93964902b9" providerId="LiveId" clId="{23311909-FD1A-487E-AAD3-715DD2140581}" dt="2024-05-16T10:59:13.678" v="5223" actId="1076"/>
          <ac:picMkLst>
            <pc:docMk/>
            <pc:sldMk cId="1968185340" sldId="1568"/>
            <ac:picMk id="30" creationId="{70954732-D87B-6FA0-3D0B-AC7770F43FF2}"/>
          </ac:picMkLst>
        </pc:picChg>
        <pc:picChg chg="add mod">
          <ac:chgData name="Riccardo Latella" userId="41da8c93964902b9" providerId="LiveId" clId="{23311909-FD1A-487E-AAD3-715DD2140581}" dt="2024-05-16T10:59:13.678" v="5223" actId="1076"/>
          <ac:picMkLst>
            <pc:docMk/>
            <pc:sldMk cId="1968185340" sldId="1568"/>
            <ac:picMk id="86" creationId="{644059F4-2F54-7547-11D8-770777661B55}"/>
          </ac:picMkLst>
        </pc:picChg>
        <pc:picChg chg="del">
          <ac:chgData name="Riccardo Latella" userId="41da8c93964902b9" providerId="LiveId" clId="{23311909-FD1A-487E-AAD3-715DD2140581}" dt="2024-05-15T13:45:19.293" v="249" actId="478"/>
          <ac:picMkLst>
            <pc:docMk/>
            <pc:sldMk cId="1968185340" sldId="1568"/>
            <ac:picMk id="92" creationId="{FBD0B4EB-DAA5-857A-9CF8-157D2C87E65D}"/>
          </ac:picMkLst>
        </pc:picChg>
      </pc:sldChg>
      <pc:sldChg chg="delSp modSp add mod modShow">
        <pc:chgData name="Riccardo Latella" userId="41da8c93964902b9" providerId="LiveId" clId="{23311909-FD1A-487E-AAD3-715DD2140581}" dt="2024-05-15T18:17:08.083" v="2170" actId="729"/>
        <pc:sldMkLst>
          <pc:docMk/>
          <pc:sldMk cId="3198922797" sldId="1569"/>
        </pc:sldMkLst>
        <pc:spChg chg="mod">
          <ac:chgData name="Riccardo Latella" userId="41da8c93964902b9" providerId="LiveId" clId="{23311909-FD1A-487E-AAD3-715DD2140581}" dt="2024-05-15T15:06:38.643" v="1432" actId="1076"/>
          <ac:spMkLst>
            <pc:docMk/>
            <pc:sldMk cId="3198922797" sldId="1569"/>
            <ac:spMk id="6" creationId="{23A89A86-E122-168E-0646-F78EBB761EBB}"/>
          </ac:spMkLst>
        </pc:spChg>
        <pc:spChg chg="del mod">
          <ac:chgData name="Riccardo Latella" userId="41da8c93964902b9" providerId="LiveId" clId="{23311909-FD1A-487E-AAD3-715DD2140581}" dt="2024-05-15T15:06:41.772" v="1435"/>
          <ac:spMkLst>
            <pc:docMk/>
            <pc:sldMk cId="3198922797" sldId="1569"/>
            <ac:spMk id="93" creationId="{78DFE252-5FAD-D52A-EA6B-CEF42D0FA1B5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97" creationId="{E4961F4C-E8FD-405C-F01B-AAF25753F3B0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98" creationId="{7E1CC92B-D688-8D6D-4CA8-C56FEE4553F5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99" creationId="{961FE97F-95D9-3224-4087-1A12EE8906B1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00" creationId="{FD21C5DD-21E1-7E82-6ECB-76230BF11F1F}"/>
          </ac:spMkLst>
        </pc:spChg>
        <pc:spChg chg="del mod">
          <ac:chgData name="Riccardo Latella" userId="41da8c93964902b9" providerId="LiveId" clId="{23311909-FD1A-487E-AAD3-715DD2140581}" dt="2024-05-15T15:06:22.386" v="1422" actId="478"/>
          <ac:spMkLst>
            <pc:docMk/>
            <pc:sldMk cId="3198922797" sldId="1569"/>
            <ac:spMk id="102" creationId="{2E27999C-74CF-B4BF-39DD-654C21F218D6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03" creationId="{55AC35B8-CD77-3218-2E94-D06626735762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04" creationId="{1BF2DFA0-9EAE-1282-59DA-1E51FCE38C5F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05" creationId="{D2E2450D-A7ED-58E8-9318-092D296037EF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06" creationId="{07863E90-03B2-9B4C-0B99-6D89C17E0031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07" creationId="{4E3CEBFF-FC82-52B1-4664-7699334480C1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08" creationId="{7ECA37F8-BCF2-C69C-F794-2909A2A487C4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10" creationId="{DCF5E79C-93E7-6C6D-7076-2B17715F68A9}"/>
          </ac:spMkLst>
        </pc:spChg>
        <pc:spChg chg="del">
          <ac:chgData name="Riccardo Latella" userId="41da8c93964902b9" providerId="LiveId" clId="{23311909-FD1A-487E-AAD3-715DD2140581}" dt="2024-05-15T15:06:11.866" v="1420" actId="478"/>
          <ac:spMkLst>
            <pc:docMk/>
            <pc:sldMk cId="3198922797" sldId="1569"/>
            <ac:spMk id="111" creationId="{8BB635E2-016B-D3E3-D9C1-8E53DA645E6A}"/>
          </ac:spMkLst>
        </pc:spChg>
        <pc:spChg chg="mod">
          <ac:chgData name="Riccardo Latella" userId="41da8c93964902b9" providerId="LiveId" clId="{23311909-FD1A-487E-AAD3-715DD2140581}" dt="2024-05-15T17:57:22.126" v="1972" actId="14100"/>
          <ac:spMkLst>
            <pc:docMk/>
            <pc:sldMk cId="3198922797" sldId="1569"/>
            <ac:spMk id="1027" creationId="{EAD420B6-568B-1869-25D3-625E3F885EB5}"/>
          </ac:spMkLst>
        </pc:spChg>
        <pc:picChg chg="mod">
          <ac:chgData name="Riccardo Latella" userId="41da8c93964902b9" providerId="LiveId" clId="{23311909-FD1A-487E-AAD3-715DD2140581}" dt="2024-05-15T17:57:27.579" v="1974" actId="1076"/>
          <ac:picMkLst>
            <pc:docMk/>
            <pc:sldMk cId="3198922797" sldId="1569"/>
            <ac:picMk id="1026" creationId="{6DBDB4E4-A090-5C42-1F4F-EEABD221E98A}"/>
          </ac:picMkLst>
        </pc:picChg>
        <pc:picChg chg="mod">
          <ac:chgData name="Riccardo Latella" userId="41da8c93964902b9" providerId="LiveId" clId="{23311909-FD1A-487E-AAD3-715DD2140581}" dt="2024-05-15T17:57:28.731" v="1975" actId="1076"/>
          <ac:picMkLst>
            <pc:docMk/>
            <pc:sldMk cId="3198922797" sldId="1569"/>
            <ac:picMk id="1031" creationId="{B6F25BBE-0E0C-8E9B-B843-BA681F0A380D}"/>
          </ac:picMkLst>
        </pc:picChg>
        <pc:picChg chg="del">
          <ac:chgData name="Riccardo Latella" userId="41da8c93964902b9" providerId="LiveId" clId="{23311909-FD1A-487E-AAD3-715DD2140581}" dt="2024-05-15T15:06:08.240" v="1419" actId="478"/>
          <ac:picMkLst>
            <pc:docMk/>
            <pc:sldMk cId="3198922797" sldId="1569"/>
            <ac:picMk id="1033" creationId="{B7071C3A-6934-0CCD-A940-695CC0F87FA4}"/>
          </ac:picMkLst>
        </pc:picChg>
        <pc:picChg chg="mod">
          <ac:chgData name="Riccardo Latella" userId="41da8c93964902b9" providerId="LiveId" clId="{23311909-FD1A-487E-AAD3-715DD2140581}" dt="2024-05-15T17:57:12.119" v="1969" actId="1076"/>
          <ac:picMkLst>
            <pc:docMk/>
            <pc:sldMk cId="3198922797" sldId="1569"/>
            <ac:picMk id="1035" creationId="{15ED5049-E252-1D6B-5058-F169B131C6EA}"/>
          </ac:picMkLst>
        </pc:picChg>
        <pc:cxnChg chg="del mod">
          <ac:chgData name="Riccardo Latella" userId="41da8c93964902b9" providerId="LiveId" clId="{23311909-FD1A-487E-AAD3-715DD2140581}" dt="2024-05-15T15:06:11.866" v="1420" actId="478"/>
          <ac:cxnSpMkLst>
            <pc:docMk/>
            <pc:sldMk cId="3198922797" sldId="1569"/>
            <ac:cxnSpMk id="113" creationId="{C200794A-B4B3-4965-4286-72521C453667}"/>
          </ac:cxnSpMkLst>
        </pc:cxnChg>
        <pc:cxnChg chg="del mod">
          <ac:chgData name="Riccardo Latella" userId="41da8c93964902b9" providerId="LiveId" clId="{23311909-FD1A-487E-AAD3-715DD2140581}" dt="2024-05-15T15:06:11.866" v="1420" actId="478"/>
          <ac:cxnSpMkLst>
            <pc:docMk/>
            <pc:sldMk cId="3198922797" sldId="1569"/>
            <ac:cxnSpMk id="114" creationId="{4F11B227-DF03-2445-AB5E-468DEC33E67A}"/>
          </ac:cxnSpMkLst>
        </pc:cxnChg>
        <pc:cxnChg chg="del mod">
          <ac:chgData name="Riccardo Latella" userId="41da8c93964902b9" providerId="LiveId" clId="{23311909-FD1A-487E-AAD3-715DD2140581}" dt="2024-05-15T15:06:11.866" v="1420" actId="478"/>
          <ac:cxnSpMkLst>
            <pc:docMk/>
            <pc:sldMk cId="3198922797" sldId="1569"/>
            <ac:cxnSpMk id="117" creationId="{CA5BA9B7-B06A-E217-7D87-DAED1ABF0590}"/>
          </ac:cxnSpMkLst>
        </pc:cxnChg>
        <pc:cxnChg chg="del mod">
          <ac:chgData name="Riccardo Latella" userId="41da8c93964902b9" providerId="LiveId" clId="{23311909-FD1A-487E-AAD3-715DD2140581}" dt="2024-05-15T15:06:11.866" v="1420" actId="478"/>
          <ac:cxnSpMkLst>
            <pc:docMk/>
            <pc:sldMk cId="3198922797" sldId="1569"/>
            <ac:cxnSpMk id="120" creationId="{30DAA546-9305-A09F-0467-C1BED845EDE6}"/>
          </ac:cxnSpMkLst>
        </pc:cxnChg>
        <pc:cxnChg chg="del mod">
          <ac:chgData name="Riccardo Latella" userId="41da8c93964902b9" providerId="LiveId" clId="{23311909-FD1A-487E-AAD3-715DD2140581}" dt="2024-05-15T15:06:11.866" v="1420" actId="478"/>
          <ac:cxnSpMkLst>
            <pc:docMk/>
            <pc:sldMk cId="3198922797" sldId="1569"/>
            <ac:cxnSpMk id="123" creationId="{F4AD6A2D-45FB-CC66-D03C-6135937A6746}"/>
          </ac:cxnSpMkLst>
        </pc:cxnChg>
        <pc:cxnChg chg="del mod">
          <ac:chgData name="Riccardo Latella" userId="41da8c93964902b9" providerId="LiveId" clId="{23311909-FD1A-487E-AAD3-715DD2140581}" dt="2024-05-15T15:06:11.866" v="1420" actId="478"/>
          <ac:cxnSpMkLst>
            <pc:docMk/>
            <pc:sldMk cId="3198922797" sldId="1569"/>
            <ac:cxnSpMk id="126" creationId="{E2479713-66AF-1A90-C4FA-52C7B74EF7BD}"/>
          </ac:cxnSpMkLst>
        </pc:cxnChg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3616094105" sldId="1569"/>
        </pc:sldMkLst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2003908717" sldId="1570"/>
        </pc:sldMkLst>
      </pc:sldChg>
      <pc:sldChg chg="addSp delSp modSp add mod">
        <pc:chgData name="Riccardo Latella" userId="41da8c93964902b9" providerId="LiveId" clId="{23311909-FD1A-487E-AAD3-715DD2140581}" dt="2024-05-15T23:27:23.736" v="4852"/>
        <pc:sldMkLst>
          <pc:docMk/>
          <pc:sldMk cId="2254115052" sldId="1570"/>
        </pc:sldMkLst>
        <pc:spChg chg="mod">
          <ac:chgData name="Riccardo Latella" userId="41da8c93964902b9" providerId="LiveId" clId="{23311909-FD1A-487E-AAD3-715DD2140581}" dt="2024-05-15T23:27:23.736" v="4852"/>
          <ac:spMkLst>
            <pc:docMk/>
            <pc:sldMk cId="2254115052" sldId="1570"/>
            <ac:spMk id="6" creationId="{23A89A86-E122-168E-0646-F78EBB761EBB}"/>
          </ac:spMkLst>
        </pc:spChg>
        <pc:spChg chg="mod">
          <ac:chgData name="Riccardo Latella" userId="41da8c93964902b9" providerId="LiveId" clId="{23311909-FD1A-487E-AAD3-715DD2140581}" dt="2024-05-15T18:23:10.235" v="2307" actId="1076"/>
          <ac:spMkLst>
            <pc:docMk/>
            <pc:sldMk cId="2254115052" sldId="1570"/>
            <ac:spMk id="93" creationId="{78DFE252-5FAD-D52A-EA6B-CEF42D0FA1B5}"/>
          </ac:spMkLst>
        </pc:spChg>
        <pc:picChg chg="add del mod">
          <ac:chgData name="Riccardo Latella" userId="41da8c93964902b9" providerId="LiveId" clId="{23311909-FD1A-487E-AAD3-715DD2140581}" dt="2024-05-15T18:18:09.854" v="2175" actId="21"/>
          <ac:picMkLst>
            <pc:docMk/>
            <pc:sldMk cId="2254115052" sldId="1570"/>
            <ac:picMk id="5" creationId="{713960AD-81A2-25AE-C708-232A45EE2424}"/>
          </ac:picMkLst>
        </pc:picChg>
        <pc:picChg chg="add mod">
          <ac:chgData name="Riccardo Latella" userId="41da8c93964902b9" providerId="LiveId" clId="{23311909-FD1A-487E-AAD3-715DD2140581}" dt="2024-05-15T18:19:53.193" v="2207" actId="1076"/>
          <ac:picMkLst>
            <pc:docMk/>
            <pc:sldMk cId="2254115052" sldId="1570"/>
            <ac:picMk id="7" creationId="{E2667593-AEE6-A6F9-86D9-1613C2593A10}"/>
          </ac:picMkLst>
        </pc:picChg>
        <pc:picChg chg="add mod">
          <ac:chgData name="Riccardo Latella" userId="41da8c93964902b9" providerId="LiveId" clId="{23311909-FD1A-487E-AAD3-715DD2140581}" dt="2024-05-15T18:19:46.937" v="2205" actId="1076"/>
          <ac:picMkLst>
            <pc:docMk/>
            <pc:sldMk cId="2254115052" sldId="1570"/>
            <ac:picMk id="8" creationId="{6FC2C14B-27EA-CA88-8492-9D93D9935D31}"/>
          </ac:picMkLst>
        </pc:picChg>
        <pc:picChg chg="add mod">
          <ac:chgData name="Riccardo Latella" userId="41da8c93964902b9" providerId="LiveId" clId="{23311909-FD1A-487E-AAD3-715DD2140581}" dt="2024-05-15T18:19:39.861" v="2204" actId="14100"/>
          <ac:picMkLst>
            <pc:docMk/>
            <pc:sldMk cId="2254115052" sldId="1570"/>
            <ac:picMk id="9" creationId="{07303B62-8096-4A6D-7FF1-080D21042479}"/>
          </ac:picMkLst>
        </pc:picChg>
      </pc:sldChg>
      <pc:sldChg chg="addSp delSp modSp add mod modAnim modShow">
        <pc:chgData name="Riccardo Latella" userId="41da8c93964902b9" providerId="LiveId" clId="{23311909-FD1A-487E-AAD3-715DD2140581}" dt="2024-05-16T15:36:39.478" v="6838" actId="1076"/>
        <pc:sldMkLst>
          <pc:docMk/>
          <pc:sldMk cId="2260353434" sldId="1571"/>
        </pc:sldMkLst>
        <pc:spChg chg="add mod">
          <ac:chgData name="Riccardo Latella" userId="41da8c93964902b9" providerId="LiveId" clId="{23311909-FD1A-487E-AAD3-715DD2140581}" dt="2024-05-16T14:27:45.510" v="6650" actId="1076"/>
          <ac:spMkLst>
            <pc:docMk/>
            <pc:sldMk cId="2260353434" sldId="1571"/>
            <ac:spMk id="3" creationId="{3AF84EC9-AA3A-7D7B-6C73-4E7C6B5961A3}"/>
          </ac:spMkLst>
        </pc:spChg>
        <pc:spChg chg="mod">
          <ac:chgData name="Riccardo Latella" userId="41da8c93964902b9" providerId="LiveId" clId="{23311909-FD1A-487E-AAD3-715DD2140581}" dt="2024-05-15T23:27:51.748" v="4856" actId="20577"/>
          <ac:spMkLst>
            <pc:docMk/>
            <pc:sldMk cId="2260353434" sldId="1571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6T15:36:39.478" v="6838" actId="1076"/>
          <ac:spMkLst>
            <pc:docMk/>
            <pc:sldMk cId="2260353434" sldId="1571"/>
            <ac:spMk id="10" creationId="{EAA0D927-FD6A-81F1-A6D1-BEE7A86E78F6}"/>
          </ac:spMkLst>
        </pc:spChg>
        <pc:spChg chg="add mod">
          <ac:chgData name="Riccardo Latella" userId="41da8c93964902b9" providerId="LiveId" clId="{23311909-FD1A-487E-AAD3-715DD2140581}" dt="2024-05-16T14:27:39.813" v="6648" actId="14100"/>
          <ac:spMkLst>
            <pc:docMk/>
            <pc:sldMk cId="2260353434" sldId="1571"/>
            <ac:spMk id="13" creationId="{05A6A22B-40D8-300A-4859-CF299A421CF6}"/>
          </ac:spMkLst>
        </pc:spChg>
        <pc:spChg chg="del">
          <ac:chgData name="Riccardo Latella" userId="41da8c93964902b9" providerId="LiveId" clId="{23311909-FD1A-487E-AAD3-715DD2140581}" dt="2024-05-15T18:20:14.554" v="2211" actId="478"/>
          <ac:spMkLst>
            <pc:docMk/>
            <pc:sldMk cId="2260353434" sldId="1571"/>
            <ac:spMk id="1027" creationId="{EAD420B6-568B-1869-25D3-625E3F885EB5}"/>
          </ac:spMkLst>
        </pc:spChg>
        <pc:picChg chg="add del mod">
          <ac:chgData name="Riccardo Latella" userId="41da8c93964902b9" providerId="LiveId" clId="{23311909-FD1A-487E-AAD3-715DD2140581}" dt="2024-05-15T18:18:25.631" v="2182" actId="478"/>
          <ac:picMkLst>
            <pc:docMk/>
            <pc:sldMk cId="2260353434" sldId="1571"/>
            <ac:picMk id="5" creationId="{713960AD-81A2-25AE-C708-232A45EE2424}"/>
          </ac:picMkLst>
        </pc:picChg>
        <pc:picChg chg="add mod">
          <ac:chgData name="Riccardo Latella" userId="41da8c93964902b9" providerId="LiveId" clId="{23311909-FD1A-487E-AAD3-715DD2140581}" dt="2024-05-16T14:27:42.505" v="6649" actId="1076"/>
          <ac:picMkLst>
            <pc:docMk/>
            <pc:sldMk cId="2260353434" sldId="1571"/>
            <ac:picMk id="7" creationId="{55974E97-D10C-52DE-4FE5-EB242C0CF93A}"/>
          </ac:picMkLst>
        </pc:picChg>
        <pc:picChg chg="add mod">
          <ac:chgData name="Riccardo Latella" userId="41da8c93964902b9" providerId="LiveId" clId="{23311909-FD1A-487E-AAD3-715DD2140581}" dt="2024-05-16T14:27:20.728" v="6644" actId="1076"/>
          <ac:picMkLst>
            <pc:docMk/>
            <pc:sldMk cId="2260353434" sldId="1571"/>
            <ac:picMk id="9" creationId="{A092AAD0-EBC1-A7AB-9883-006E9E6105E3}"/>
          </ac:picMkLst>
        </pc:picChg>
        <pc:picChg chg="add mod">
          <ac:chgData name="Riccardo Latella" userId="41da8c93964902b9" providerId="LiveId" clId="{23311909-FD1A-487E-AAD3-715DD2140581}" dt="2024-05-16T15:36:36.622" v="6837" actId="1076"/>
          <ac:picMkLst>
            <pc:docMk/>
            <pc:sldMk cId="2260353434" sldId="1571"/>
            <ac:picMk id="12" creationId="{F1D84729-7EB0-FE42-0D8B-731161135833}"/>
          </ac:picMkLst>
        </pc:picChg>
        <pc:picChg chg="del">
          <ac:chgData name="Riccardo Latella" userId="41da8c93964902b9" providerId="LiveId" clId="{23311909-FD1A-487E-AAD3-715DD2140581}" dt="2024-05-15T18:20:11.976" v="2209" actId="478"/>
          <ac:picMkLst>
            <pc:docMk/>
            <pc:sldMk cId="2260353434" sldId="1571"/>
            <ac:picMk id="1026" creationId="{6DBDB4E4-A090-5C42-1F4F-EEABD221E98A}"/>
          </ac:picMkLst>
        </pc:picChg>
        <pc:picChg chg="del">
          <ac:chgData name="Riccardo Latella" userId="41da8c93964902b9" providerId="LiveId" clId="{23311909-FD1A-487E-AAD3-715DD2140581}" dt="2024-05-15T18:20:11.461" v="2208" actId="478"/>
          <ac:picMkLst>
            <pc:docMk/>
            <pc:sldMk cId="2260353434" sldId="1571"/>
            <ac:picMk id="1031" creationId="{B6F25BBE-0E0C-8E9B-B843-BA681F0A380D}"/>
          </ac:picMkLst>
        </pc:picChg>
        <pc:picChg chg="del">
          <ac:chgData name="Riccardo Latella" userId="41da8c93964902b9" providerId="LiveId" clId="{23311909-FD1A-487E-AAD3-715DD2140581}" dt="2024-05-15T18:20:12.719" v="2210" actId="478"/>
          <ac:picMkLst>
            <pc:docMk/>
            <pc:sldMk cId="2260353434" sldId="1571"/>
            <ac:picMk id="1035" creationId="{15ED5049-E252-1D6B-5058-F169B131C6EA}"/>
          </ac:picMkLst>
        </pc:picChg>
        <pc:picChg chg="add del mod">
          <ac:chgData name="Riccardo Latella" userId="41da8c93964902b9" providerId="LiveId" clId="{23311909-FD1A-487E-AAD3-715DD2140581}" dt="2024-05-15T18:24:38.566" v="2312" actId="478"/>
          <ac:picMkLst>
            <pc:docMk/>
            <pc:sldMk cId="2260353434" sldId="1571"/>
            <ac:picMk id="2050" creationId="{B9AFADC6-3020-A0A7-38EF-A5DC477E81AC}"/>
          </ac:picMkLst>
        </pc:picChg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2450158005" sldId="1571"/>
        </pc:sldMkLst>
      </pc:sldChg>
      <pc:sldChg chg="add del">
        <pc:chgData name="Riccardo Latella" userId="41da8c93964902b9" providerId="LiveId" clId="{23311909-FD1A-487E-AAD3-715DD2140581}" dt="2024-05-15T15:06:05.377" v="1418" actId="47"/>
        <pc:sldMkLst>
          <pc:docMk/>
          <pc:sldMk cId="3094982246" sldId="1571"/>
        </pc:sldMkLst>
      </pc:sldChg>
      <pc:sldChg chg="addSp delSp modSp add mod modAnim">
        <pc:chgData name="Riccardo Latella" userId="41da8c93964902b9" providerId="LiveId" clId="{23311909-FD1A-487E-AAD3-715DD2140581}" dt="2024-05-16T19:55:40.446" v="6893" actId="20577"/>
        <pc:sldMkLst>
          <pc:docMk/>
          <pc:sldMk cId="2009299431" sldId="1572"/>
        </pc:sldMkLst>
        <pc:spChg chg="add">
          <ac:chgData name="Riccardo Latella" userId="41da8c93964902b9" providerId="LiveId" clId="{23311909-FD1A-487E-AAD3-715DD2140581}" dt="2024-05-15T18:34:45.210" v="2639"/>
          <ac:spMkLst>
            <pc:docMk/>
            <pc:sldMk cId="2009299431" sldId="1572"/>
            <ac:spMk id="3" creationId="{C1EEE266-568E-DCAC-5410-A42076132069}"/>
          </ac:spMkLst>
        </pc:spChg>
        <pc:spChg chg="mod">
          <ac:chgData name="Riccardo Latella" userId="41da8c93964902b9" providerId="LiveId" clId="{23311909-FD1A-487E-AAD3-715DD2140581}" dt="2024-05-15T18:47:39.011" v="2784" actId="20577"/>
          <ac:spMkLst>
            <pc:docMk/>
            <pc:sldMk cId="2009299431" sldId="1572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6T14:18:26.755" v="6591" actId="1076"/>
          <ac:spMkLst>
            <pc:docMk/>
            <pc:sldMk cId="2009299431" sldId="1572"/>
            <ac:spMk id="8" creationId="{FBF0CBF6-3619-5AAB-46FA-95A1BCA41788}"/>
          </ac:spMkLst>
        </pc:spChg>
        <pc:spChg chg="del">
          <ac:chgData name="Riccardo Latella" userId="41da8c93964902b9" providerId="LiveId" clId="{23311909-FD1A-487E-AAD3-715DD2140581}" dt="2024-05-15T18:32:00.135" v="2492" actId="478"/>
          <ac:spMkLst>
            <pc:docMk/>
            <pc:sldMk cId="2009299431" sldId="1572"/>
            <ac:spMk id="10" creationId="{EAA0D927-FD6A-81F1-A6D1-BEE7A86E78F6}"/>
          </ac:spMkLst>
        </pc:spChg>
        <pc:spChg chg="mod">
          <ac:chgData name="Riccardo Latella" userId="41da8c93964902b9" providerId="LiveId" clId="{23311909-FD1A-487E-AAD3-715DD2140581}" dt="2024-05-16T19:55:40.446" v="6893" actId="20577"/>
          <ac:spMkLst>
            <pc:docMk/>
            <pc:sldMk cId="2009299431" sldId="1572"/>
            <ac:spMk id="13" creationId="{05A6A22B-40D8-300A-4859-CF299A421CF6}"/>
          </ac:spMkLst>
        </pc:spChg>
        <pc:spChg chg="add mod">
          <ac:chgData name="Riccardo Latella" userId="41da8c93964902b9" providerId="LiveId" clId="{23311909-FD1A-487E-AAD3-715DD2140581}" dt="2024-05-16T14:17:56.955" v="6582" actId="1076"/>
          <ac:spMkLst>
            <pc:docMk/>
            <pc:sldMk cId="2009299431" sldId="1572"/>
            <ac:spMk id="15" creationId="{4FFAF550-8968-9361-E5F8-7D5AFCCE214F}"/>
          </ac:spMkLst>
        </pc:spChg>
        <pc:spChg chg="add mod">
          <ac:chgData name="Riccardo Latella" userId="41da8c93964902b9" providerId="LiveId" clId="{23311909-FD1A-487E-AAD3-715DD2140581}" dt="2024-05-16T15:38:10.381" v="6840" actId="1076"/>
          <ac:spMkLst>
            <pc:docMk/>
            <pc:sldMk cId="2009299431" sldId="1572"/>
            <ac:spMk id="16" creationId="{55CB7D37-4665-815D-7454-28D5503DDAB6}"/>
          </ac:spMkLst>
        </pc:spChg>
        <pc:spChg chg="add mod">
          <ac:chgData name="Riccardo Latella" userId="41da8c93964902b9" providerId="LiveId" clId="{23311909-FD1A-487E-AAD3-715DD2140581}" dt="2024-05-16T14:17:59.059" v="6583" actId="1076"/>
          <ac:spMkLst>
            <pc:docMk/>
            <pc:sldMk cId="2009299431" sldId="1572"/>
            <ac:spMk id="17" creationId="{2B9A6B9A-93D6-9F5A-CE7A-DD71335601B3}"/>
          </ac:spMkLst>
        </pc:spChg>
        <pc:spChg chg="add mod">
          <ac:chgData name="Riccardo Latella" userId="41da8c93964902b9" providerId="LiveId" clId="{23311909-FD1A-487E-AAD3-715DD2140581}" dt="2024-05-16T14:18:04.712" v="6584" actId="1076"/>
          <ac:spMkLst>
            <pc:docMk/>
            <pc:sldMk cId="2009299431" sldId="1572"/>
            <ac:spMk id="18" creationId="{6C068365-E6BB-648B-23F3-48DD0C169950}"/>
          </ac:spMkLst>
        </pc:spChg>
        <pc:spChg chg="add mod">
          <ac:chgData name="Riccardo Latella" userId="41da8c93964902b9" providerId="LiveId" clId="{23311909-FD1A-487E-AAD3-715DD2140581}" dt="2024-05-16T14:19:18.515" v="6595" actId="1076"/>
          <ac:spMkLst>
            <pc:docMk/>
            <pc:sldMk cId="2009299431" sldId="1572"/>
            <ac:spMk id="21" creationId="{7F3E1D32-E880-C98D-F1DC-25FDEE2A62D8}"/>
          </ac:spMkLst>
        </pc:spChg>
        <pc:picChg chg="del">
          <ac:chgData name="Riccardo Latella" userId="41da8c93964902b9" providerId="LiveId" clId="{23311909-FD1A-487E-AAD3-715DD2140581}" dt="2024-05-15T18:32:00.823" v="2493" actId="478"/>
          <ac:picMkLst>
            <pc:docMk/>
            <pc:sldMk cId="2009299431" sldId="1572"/>
            <ac:picMk id="7" creationId="{55974E97-D10C-52DE-4FE5-EB242C0CF93A}"/>
          </ac:picMkLst>
        </pc:picChg>
        <pc:picChg chg="del">
          <ac:chgData name="Riccardo Latella" userId="41da8c93964902b9" providerId="LiveId" clId="{23311909-FD1A-487E-AAD3-715DD2140581}" dt="2024-05-15T18:31:58.981" v="2491" actId="478"/>
          <ac:picMkLst>
            <pc:docMk/>
            <pc:sldMk cId="2009299431" sldId="1572"/>
            <ac:picMk id="9" creationId="{A092AAD0-EBC1-A7AB-9883-006E9E6105E3}"/>
          </ac:picMkLst>
        </pc:picChg>
        <pc:picChg chg="del">
          <ac:chgData name="Riccardo Latella" userId="41da8c93964902b9" providerId="LiveId" clId="{23311909-FD1A-487E-AAD3-715DD2140581}" dt="2024-05-15T18:32:01.330" v="2494" actId="478"/>
          <ac:picMkLst>
            <pc:docMk/>
            <pc:sldMk cId="2009299431" sldId="1572"/>
            <ac:picMk id="12" creationId="{F1D84729-7EB0-FE42-0D8B-731161135833}"/>
          </ac:picMkLst>
        </pc:picChg>
        <pc:picChg chg="add mod">
          <ac:chgData name="Riccardo Latella" userId="41da8c93964902b9" providerId="LiveId" clId="{23311909-FD1A-487E-AAD3-715DD2140581}" dt="2024-05-16T14:18:22.148" v="6590" actId="1076"/>
          <ac:picMkLst>
            <pc:docMk/>
            <pc:sldMk cId="2009299431" sldId="1572"/>
            <ac:picMk id="14" creationId="{DCD991E8-09A7-16E0-0AD6-01152BCCEC59}"/>
          </ac:picMkLst>
        </pc:picChg>
        <pc:picChg chg="add mod">
          <ac:chgData name="Riccardo Latella" userId="41da8c93964902b9" providerId="LiveId" clId="{23311909-FD1A-487E-AAD3-715DD2140581}" dt="2024-05-15T23:30:42.498" v="5003" actId="1076"/>
          <ac:picMkLst>
            <pc:docMk/>
            <pc:sldMk cId="2009299431" sldId="1572"/>
            <ac:picMk id="20" creationId="{A64F5B81-6D54-31AE-9022-B202CF1269C2}"/>
          </ac:picMkLst>
        </pc:picChg>
        <pc:picChg chg="add del mod modCrop">
          <ac:chgData name="Riccardo Latella" userId="41da8c93964902b9" providerId="LiveId" clId="{23311909-FD1A-487E-AAD3-715DD2140581}" dt="2024-05-16T14:17:51.197" v="6578" actId="478"/>
          <ac:picMkLst>
            <pc:docMk/>
            <pc:sldMk cId="2009299431" sldId="1572"/>
            <ac:picMk id="23" creationId="{2BDA8C37-77B3-ADA3-C38A-115DF31CC85D}"/>
          </ac:picMkLst>
        </pc:picChg>
        <pc:picChg chg="add mod">
          <ac:chgData name="Riccardo Latella" userId="41da8c93964902b9" providerId="LiveId" clId="{23311909-FD1A-487E-AAD3-715DD2140581}" dt="2024-05-16T14:18:17.942" v="6588" actId="1076"/>
          <ac:picMkLst>
            <pc:docMk/>
            <pc:sldMk cId="2009299431" sldId="1572"/>
            <ac:picMk id="7171" creationId="{317FF722-74A5-8F4F-029C-783D0CD57EB6}"/>
          </ac:picMkLst>
        </pc:picChg>
      </pc:sldChg>
      <pc:sldChg chg="del">
        <pc:chgData name="Riccardo Latella" userId="41da8c93964902b9" providerId="LiveId" clId="{23311909-FD1A-487E-AAD3-715DD2140581}" dt="2024-05-08T18:39:04.632" v="0" actId="47"/>
        <pc:sldMkLst>
          <pc:docMk/>
          <pc:sldMk cId="4291753868" sldId="1572"/>
        </pc:sldMkLst>
      </pc:sldChg>
      <pc:sldChg chg="addSp delSp modSp add mod">
        <pc:chgData name="Riccardo Latella" userId="41da8c93964902b9" providerId="LiveId" clId="{23311909-FD1A-487E-AAD3-715DD2140581}" dt="2024-05-16T15:41:24.083" v="6883" actId="1076"/>
        <pc:sldMkLst>
          <pc:docMk/>
          <pc:sldMk cId="286353040" sldId="1573"/>
        </pc:sldMkLst>
        <pc:spChg chg="add mod">
          <ac:chgData name="Riccardo Latella" userId="41da8c93964902b9" providerId="LiveId" clId="{23311909-FD1A-487E-AAD3-715DD2140581}" dt="2024-05-16T11:16:04.256" v="5235" actId="1076"/>
          <ac:spMkLst>
            <pc:docMk/>
            <pc:sldMk cId="286353040" sldId="1573"/>
            <ac:spMk id="3" creationId="{30E8E210-AC16-BFE5-E91B-2391C7094EAB}"/>
          </ac:spMkLst>
        </pc:spChg>
        <pc:spChg chg="add mod">
          <ac:chgData name="Riccardo Latella" userId="41da8c93964902b9" providerId="LiveId" clId="{23311909-FD1A-487E-AAD3-715DD2140581}" dt="2024-05-16T11:16:19.519" v="5238" actId="1076"/>
          <ac:spMkLst>
            <pc:docMk/>
            <pc:sldMk cId="286353040" sldId="1573"/>
            <ac:spMk id="5" creationId="{F7957492-9785-6D6C-37EE-63B788A0F816}"/>
          </ac:spMkLst>
        </pc:spChg>
        <pc:spChg chg="mod">
          <ac:chgData name="Riccardo Latella" userId="41da8c93964902b9" providerId="LiveId" clId="{23311909-FD1A-487E-AAD3-715DD2140581}" dt="2024-05-15T18:58:10.216" v="3050" actId="20577"/>
          <ac:spMkLst>
            <pc:docMk/>
            <pc:sldMk cId="286353040" sldId="1573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6T14:20:16.444" v="6609" actId="1076"/>
          <ac:spMkLst>
            <pc:docMk/>
            <pc:sldMk cId="286353040" sldId="1573"/>
            <ac:spMk id="7" creationId="{9E27C9A4-8896-F5FF-7D23-F6E7FE7C9B7F}"/>
          </ac:spMkLst>
        </pc:spChg>
        <pc:spChg chg="add mod">
          <ac:chgData name="Riccardo Latella" userId="41da8c93964902b9" providerId="LiveId" clId="{23311909-FD1A-487E-AAD3-715DD2140581}" dt="2024-05-16T14:20:16.444" v="6609" actId="1076"/>
          <ac:spMkLst>
            <pc:docMk/>
            <pc:sldMk cId="286353040" sldId="1573"/>
            <ac:spMk id="8" creationId="{B93C9B26-58E6-CC0D-9901-E581EB2465AA}"/>
          </ac:spMkLst>
        </pc:spChg>
        <pc:spChg chg="del">
          <ac:chgData name="Riccardo Latella" userId="41da8c93964902b9" providerId="LiveId" clId="{23311909-FD1A-487E-AAD3-715DD2140581}" dt="2024-05-15T18:53:52.151" v="3015" actId="478"/>
          <ac:spMkLst>
            <pc:docMk/>
            <pc:sldMk cId="286353040" sldId="1573"/>
            <ac:spMk id="8" creationId="{FBF0CBF6-3619-5AAB-46FA-95A1BCA41788}"/>
          </ac:spMkLst>
        </pc:spChg>
        <pc:spChg chg="add mod">
          <ac:chgData name="Riccardo Latella" userId="41da8c93964902b9" providerId="LiveId" clId="{23311909-FD1A-487E-AAD3-715DD2140581}" dt="2024-05-16T14:19:58.746" v="6602" actId="208"/>
          <ac:spMkLst>
            <pc:docMk/>
            <pc:sldMk cId="286353040" sldId="1573"/>
            <ac:spMk id="9" creationId="{61DB6C84-470A-13FC-B021-CE26BB44FAC6}"/>
          </ac:spMkLst>
        </pc:spChg>
        <pc:spChg chg="add mod">
          <ac:chgData name="Riccardo Latella" userId="41da8c93964902b9" providerId="LiveId" clId="{23311909-FD1A-487E-AAD3-715DD2140581}" dt="2024-05-16T14:20:07.303" v="6608" actId="20577"/>
          <ac:spMkLst>
            <pc:docMk/>
            <pc:sldMk cId="286353040" sldId="1573"/>
            <ac:spMk id="10" creationId="{B161DECC-518D-922E-9626-EDBAE713F40B}"/>
          </ac:spMkLst>
        </pc:spChg>
        <pc:spChg chg="del">
          <ac:chgData name="Riccardo Latella" userId="41da8c93964902b9" providerId="LiveId" clId="{23311909-FD1A-487E-AAD3-715DD2140581}" dt="2024-05-15T18:53:49.419" v="3014" actId="478"/>
          <ac:spMkLst>
            <pc:docMk/>
            <pc:sldMk cId="286353040" sldId="1573"/>
            <ac:spMk id="13" creationId="{05A6A22B-40D8-300A-4859-CF299A421CF6}"/>
          </ac:spMkLst>
        </pc:spChg>
        <pc:spChg chg="del">
          <ac:chgData name="Riccardo Latella" userId="41da8c93964902b9" providerId="LiveId" clId="{23311909-FD1A-487E-AAD3-715DD2140581}" dt="2024-05-15T18:53:49.419" v="3014" actId="478"/>
          <ac:spMkLst>
            <pc:docMk/>
            <pc:sldMk cId="286353040" sldId="1573"/>
            <ac:spMk id="15" creationId="{4FFAF550-8968-9361-E5F8-7D5AFCCE214F}"/>
          </ac:spMkLst>
        </pc:spChg>
        <pc:spChg chg="add mod">
          <ac:chgData name="Riccardo Latella" userId="41da8c93964902b9" providerId="LiveId" clId="{23311909-FD1A-487E-AAD3-715DD2140581}" dt="2024-05-16T15:14:05.445" v="6662" actId="1076"/>
          <ac:spMkLst>
            <pc:docMk/>
            <pc:sldMk cId="286353040" sldId="1573"/>
            <ac:spMk id="16" creationId="{28537C0F-705E-D11F-1193-4A5A2B1C5F33}"/>
          </ac:spMkLst>
        </pc:spChg>
        <pc:spChg chg="del">
          <ac:chgData name="Riccardo Latella" userId="41da8c93964902b9" providerId="LiveId" clId="{23311909-FD1A-487E-AAD3-715DD2140581}" dt="2024-05-15T18:53:49.419" v="3014" actId="478"/>
          <ac:spMkLst>
            <pc:docMk/>
            <pc:sldMk cId="286353040" sldId="1573"/>
            <ac:spMk id="16" creationId="{55CB7D37-4665-815D-7454-28D5503DDAB6}"/>
          </ac:spMkLst>
        </pc:spChg>
        <pc:spChg chg="add mod">
          <ac:chgData name="Riccardo Latella" userId="41da8c93964902b9" providerId="LiveId" clId="{23311909-FD1A-487E-AAD3-715DD2140581}" dt="2024-05-16T15:14:14.470" v="6665" actId="20577"/>
          <ac:spMkLst>
            <pc:docMk/>
            <pc:sldMk cId="286353040" sldId="1573"/>
            <ac:spMk id="17" creationId="{23DFE6FB-60F4-07AB-9081-76C43872EE81}"/>
          </ac:spMkLst>
        </pc:spChg>
        <pc:spChg chg="del">
          <ac:chgData name="Riccardo Latella" userId="41da8c93964902b9" providerId="LiveId" clId="{23311909-FD1A-487E-AAD3-715DD2140581}" dt="2024-05-15T18:53:49.419" v="3014" actId="478"/>
          <ac:spMkLst>
            <pc:docMk/>
            <pc:sldMk cId="286353040" sldId="1573"/>
            <ac:spMk id="17" creationId="{2B9A6B9A-93D6-9F5A-CE7A-DD71335601B3}"/>
          </ac:spMkLst>
        </pc:spChg>
        <pc:spChg chg="del">
          <ac:chgData name="Riccardo Latella" userId="41da8c93964902b9" providerId="LiveId" clId="{23311909-FD1A-487E-AAD3-715DD2140581}" dt="2024-05-15T18:53:49.419" v="3014" actId="478"/>
          <ac:spMkLst>
            <pc:docMk/>
            <pc:sldMk cId="286353040" sldId="1573"/>
            <ac:spMk id="18" creationId="{6C068365-E6BB-648B-23F3-48DD0C169950}"/>
          </ac:spMkLst>
        </pc:spChg>
        <pc:spChg chg="add mod">
          <ac:chgData name="Riccardo Latella" userId="41da8c93964902b9" providerId="LiveId" clId="{23311909-FD1A-487E-AAD3-715DD2140581}" dt="2024-05-16T15:14:22.110" v="6667" actId="1076"/>
          <ac:spMkLst>
            <pc:docMk/>
            <pc:sldMk cId="286353040" sldId="1573"/>
            <ac:spMk id="21" creationId="{3280BB85-0FFA-ABB1-8912-670A349457A3}"/>
          </ac:spMkLst>
        </pc:spChg>
        <pc:spChg chg="add mod">
          <ac:chgData name="Riccardo Latella" userId="41da8c93964902b9" providerId="LiveId" clId="{23311909-FD1A-487E-AAD3-715DD2140581}" dt="2024-05-16T15:14:22.110" v="6667" actId="1076"/>
          <ac:spMkLst>
            <pc:docMk/>
            <pc:sldMk cId="286353040" sldId="1573"/>
            <ac:spMk id="22" creationId="{181FA3F9-7D7F-0E44-F26F-3B7E27923E56}"/>
          </ac:spMkLst>
        </pc:spChg>
        <pc:spChg chg="add mod">
          <ac:chgData name="Riccardo Latella" userId="41da8c93964902b9" providerId="LiveId" clId="{23311909-FD1A-487E-AAD3-715DD2140581}" dt="2024-05-16T15:40:38.688" v="6858" actId="1076"/>
          <ac:spMkLst>
            <pc:docMk/>
            <pc:sldMk cId="286353040" sldId="1573"/>
            <ac:spMk id="25" creationId="{8BFC0194-D0B2-17BC-AF87-90AB5128A69C}"/>
          </ac:spMkLst>
        </pc:spChg>
        <pc:spChg chg="add del mod">
          <ac:chgData name="Riccardo Latella" userId="41da8c93964902b9" providerId="LiveId" clId="{23311909-FD1A-487E-AAD3-715DD2140581}" dt="2024-05-16T11:16:06.892" v="5236" actId="478"/>
          <ac:spMkLst>
            <pc:docMk/>
            <pc:sldMk cId="286353040" sldId="1573"/>
            <ac:spMk id="27" creationId="{DA99F65E-4FCC-E2CB-18DA-0D9EFD92E5FB}"/>
          </ac:spMkLst>
        </pc:spChg>
        <pc:spChg chg="add mod">
          <ac:chgData name="Riccardo Latella" userId="41da8c93964902b9" providerId="LiveId" clId="{23311909-FD1A-487E-AAD3-715DD2140581}" dt="2024-05-16T15:41:24.083" v="6883" actId="1076"/>
          <ac:spMkLst>
            <pc:docMk/>
            <pc:sldMk cId="286353040" sldId="1573"/>
            <ac:spMk id="29" creationId="{A739AF70-1A20-C615-5A80-F0E0D3F8FAE1}"/>
          </ac:spMkLst>
        </pc:spChg>
        <pc:picChg chg="mod">
          <ac:chgData name="Riccardo Latella" userId="41da8c93964902b9" providerId="LiveId" clId="{23311909-FD1A-487E-AAD3-715DD2140581}" dt="2024-05-15T18:53:58.806" v="3017" actId="1076"/>
          <ac:picMkLst>
            <pc:docMk/>
            <pc:sldMk cId="286353040" sldId="1573"/>
            <ac:picMk id="4" creationId="{BDEFAAFC-C1C5-E354-DEB8-B19D1CE5C482}"/>
          </ac:picMkLst>
        </pc:picChg>
        <pc:picChg chg="add del mod modCrop">
          <ac:chgData name="Riccardo Latella" userId="41da8c93964902b9" providerId="LiveId" clId="{23311909-FD1A-487E-AAD3-715DD2140581}" dt="2024-05-15T19:04:53.317" v="3066" actId="478"/>
          <ac:picMkLst>
            <pc:docMk/>
            <pc:sldMk cId="286353040" sldId="1573"/>
            <ac:picMk id="5" creationId="{93D3B16D-4E4E-B49F-07B8-0F699BD3C853}"/>
          </ac:picMkLst>
        </pc:picChg>
        <pc:picChg chg="add del mod modCrop">
          <ac:chgData name="Riccardo Latella" userId="41da8c93964902b9" providerId="LiveId" clId="{23311909-FD1A-487E-AAD3-715DD2140581}" dt="2024-05-15T19:05:41.290" v="3073" actId="478"/>
          <ac:picMkLst>
            <pc:docMk/>
            <pc:sldMk cId="286353040" sldId="1573"/>
            <ac:picMk id="9" creationId="{6B626ED7-F9B0-ECDA-A71A-26488331B533}"/>
          </ac:picMkLst>
        </pc:picChg>
        <pc:picChg chg="add mod modCrop">
          <ac:chgData name="Riccardo Latella" userId="41da8c93964902b9" providerId="LiveId" clId="{23311909-FD1A-487E-AAD3-715DD2140581}" dt="2024-05-15T19:06:51.448" v="3084" actId="1076"/>
          <ac:picMkLst>
            <pc:docMk/>
            <pc:sldMk cId="286353040" sldId="1573"/>
            <ac:picMk id="11" creationId="{70873B09-9868-05E5-BE56-2CF3935173B5}"/>
          </ac:picMkLst>
        </pc:picChg>
        <pc:picChg chg="del">
          <ac:chgData name="Riccardo Latella" userId="41da8c93964902b9" providerId="LiveId" clId="{23311909-FD1A-487E-AAD3-715DD2140581}" dt="2024-05-15T18:53:49.419" v="3014" actId="478"/>
          <ac:picMkLst>
            <pc:docMk/>
            <pc:sldMk cId="286353040" sldId="1573"/>
            <ac:picMk id="14" creationId="{DCD991E8-09A7-16E0-0AD6-01152BCCEC59}"/>
          </ac:picMkLst>
        </pc:picChg>
        <pc:picChg chg="add mod modCrop">
          <ac:chgData name="Riccardo Latella" userId="41da8c93964902b9" providerId="LiveId" clId="{23311909-FD1A-487E-AAD3-715DD2140581}" dt="2024-05-15T19:06:53.977" v="3085" actId="1076"/>
          <ac:picMkLst>
            <pc:docMk/>
            <pc:sldMk cId="286353040" sldId="1573"/>
            <ac:picMk id="19" creationId="{73F619C8-BF2F-65C1-25E6-9412D2E3CEAF}"/>
          </ac:picMkLst>
        </pc:picChg>
        <pc:picChg chg="del">
          <ac:chgData name="Riccardo Latella" userId="41da8c93964902b9" providerId="LiveId" clId="{23311909-FD1A-487E-AAD3-715DD2140581}" dt="2024-05-15T18:53:49.419" v="3014" actId="478"/>
          <ac:picMkLst>
            <pc:docMk/>
            <pc:sldMk cId="286353040" sldId="1573"/>
            <ac:picMk id="20" creationId="{A64F5B81-6D54-31AE-9022-B202CF1269C2}"/>
          </ac:picMkLst>
        </pc:picChg>
        <pc:picChg chg="add del mod">
          <ac:chgData name="Riccardo Latella" userId="41da8c93964902b9" providerId="LiveId" clId="{23311909-FD1A-487E-AAD3-715DD2140581}" dt="2024-05-15T19:06:23.015" v="3078" actId="478"/>
          <ac:picMkLst>
            <pc:docMk/>
            <pc:sldMk cId="286353040" sldId="1573"/>
            <ac:picMk id="22" creationId="{89C24DBB-C37C-0697-00CC-B09C4F73432A}"/>
          </ac:picMkLst>
        </pc:picChg>
        <pc:picChg chg="add mod">
          <ac:chgData name="Riccardo Latella" userId="41da8c93964902b9" providerId="LiveId" clId="{23311909-FD1A-487E-AAD3-715DD2140581}" dt="2024-05-15T19:06:28.135" v="3079" actId="1076"/>
          <ac:picMkLst>
            <pc:docMk/>
            <pc:sldMk cId="286353040" sldId="1573"/>
            <ac:picMk id="24" creationId="{AF7D1054-1A9E-410E-8655-97454A23CF07}"/>
          </ac:picMkLst>
        </pc:picChg>
        <pc:picChg chg="add mod">
          <ac:chgData name="Riccardo Latella" userId="41da8c93964902b9" providerId="LiveId" clId="{23311909-FD1A-487E-AAD3-715DD2140581}" dt="2024-05-15T19:06:46.113" v="3083" actId="1076"/>
          <ac:picMkLst>
            <pc:docMk/>
            <pc:sldMk cId="286353040" sldId="1573"/>
            <ac:picMk id="26" creationId="{D8F660C3-E290-3AAE-B1A3-6485C4E1E13D}"/>
          </ac:picMkLst>
        </pc:picChg>
        <pc:picChg chg="del">
          <ac:chgData name="Riccardo Latella" userId="41da8c93964902b9" providerId="LiveId" clId="{23311909-FD1A-487E-AAD3-715DD2140581}" dt="2024-05-15T18:53:49.419" v="3014" actId="478"/>
          <ac:picMkLst>
            <pc:docMk/>
            <pc:sldMk cId="286353040" sldId="1573"/>
            <ac:picMk id="7171" creationId="{317FF722-74A5-8F4F-029C-783D0CD57EB6}"/>
          </ac:picMkLst>
        </pc:picChg>
        <pc:cxnChg chg="add mod">
          <ac:chgData name="Riccardo Latella" userId="41da8c93964902b9" providerId="LiveId" clId="{23311909-FD1A-487E-AAD3-715DD2140581}" dt="2024-05-16T15:13:22.502" v="6653" actId="13822"/>
          <ac:cxnSpMkLst>
            <pc:docMk/>
            <pc:sldMk cId="286353040" sldId="1573"/>
            <ac:cxnSpMk id="13" creationId="{A920FC01-EDB4-4B6B-B88F-3877355422D1}"/>
          </ac:cxnSpMkLst>
        </pc:cxnChg>
        <pc:cxnChg chg="add mod">
          <ac:chgData name="Riccardo Latella" userId="41da8c93964902b9" providerId="LiveId" clId="{23311909-FD1A-487E-AAD3-715DD2140581}" dt="2024-05-16T15:13:26.803" v="6656" actId="1076"/>
          <ac:cxnSpMkLst>
            <pc:docMk/>
            <pc:sldMk cId="286353040" sldId="1573"/>
            <ac:cxnSpMk id="14" creationId="{98D3567C-1A3C-2BB1-718E-5135619EB4BD}"/>
          </ac:cxnSpMkLst>
        </pc:cxnChg>
        <pc:cxnChg chg="add mod">
          <ac:chgData name="Riccardo Latella" userId="41da8c93964902b9" providerId="LiveId" clId="{23311909-FD1A-487E-AAD3-715DD2140581}" dt="2024-05-16T15:14:22.110" v="6667" actId="1076"/>
          <ac:cxnSpMkLst>
            <pc:docMk/>
            <pc:sldMk cId="286353040" sldId="1573"/>
            <ac:cxnSpMk id="18" creationId="{51F2CAE3-24C5-C15A-21CA-01AB32972626}"/>
          </ac:cxnSpMkLst>
        </pc:cxnChg>
        <pc:cxnChg chg="add mod">
          <ac:chgData name="Riccardo Latella" userId="41da8c93964902b9" providerId="LiveId" clId="{23311909-FD1A-487E-AAD3-715DD2140581}" dt="2024-05-16T15:14:22.110" v="6667" actId="1076"/>
          <ac:cxnSpMkLst>
            <pc:docMk/>
            <pc:sldMk cId="286353040" sldId="1573"/>
            <ac:cxnSpMk id="20" creationId="{D8347FB6-E1BE-3886-79DD-335B848EEA1E}"/>
          </ac:cxnSpMkLst>
        </pc:cxnChg>
      </pc:sldChg>
      <pc:sldChg chg="addSp delSp modSp add mod modAnim">
        <pc:chgData name="Riccardo Latella" userId="41da8c93964902b9" providerId="LiveId" clId="{23311909-FD1A-487E-AAD3-715DD2140581}" dt="2024-05-16T19:59:47.469" v="6907"/>
        <pc:sldMkLst>
          <pc:docMk/>
          <pc:sldMk cId="852199461" sldId="1574"/>
        </pc:sldMkLst>
        <pc:spChg chg="add mod">
          <ac:chgData name="Riccardo Latella" userId="41da8c93964902b9" providerId="LiveId" clId="{23311909-FD1A-487E-AAD3-715DD2140581}" dt="2024-05-16T14:22:07.813" v="6613" actId="948"/>
          <ac:spMkLst>
            <pc:docMk/>
            <pc:sldMk cId="852199461" sldId="1574"/>
            <ac:spMk id="5" creationId="{459CD740-DA4C-849F-C29B-277939FF61D9}"/>
          </ac:spMkLst>
        </pc:spChg>
        <pc:spChg chg="mod">
          <ac:chgData name="Riccardo Latella" userId="41da8c93964902b9" providerId="LiveId" clId="{23311909-FD1A-487E-AAD3-715DD2140581}" dt="2024-05-15T19:52:32.617" v="3371" actId="20577"/>
          <ac:spMkLst>
            <pc:docMk/>
            <pc:sldMk cId="852199461" sldId="1574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7" creationId="{12406BE8-1D64-C015-C0E9-76325D1F85BD}"/>
          </ac:spMkLst>
        </pc:spChg>
        <pc:spChg chg="add mod">
          <ac:chgData name="Riccardo Latella" userId="41da8c93964902b9" providerId="LiveId" clId="{23311909-FD1A-487E-AAD3-715DD2140581}" dt="2024-05-16T19:58:21.524" v="6899" actId="1076"/>
          <ac:spMkLst>
            <pc:docMk/>
            <pc:sldMk cId="852199461" sldId="1574"/>
            <ac:spMk id="8" creationId="{B358178F-9482-C4FB-0164-D17627CC8E62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9" creationId="{61777A2D-26D4-03C7-0B61-9DE239F1C484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10" creationId="{D08BE194-690F-4C91-A716-0096F452586C}"/>
          </ac:spMkLst>
        </pc:spChg>
        <pc:spChg chg="add mod">
          <ac:chgData name="Riccardo Latella" userId="41da8c93964902b9" providerId="LiveId" clId="{23311909-FD1A-487E-AAD3-715DD2140581}" dt="2024-05-16T19:58:38.933" v="6904" actId="6549"/>
          <ac:spMkLst>
            <pc:docMk/>
            <pc:sldMk cId="852199461" sldId="1574"/>
            <ac:spMk id="11" creationId="{93E9989E-BF58-C89D-5F79-0E427A8C1832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12" creationId="{25C51190-3771-2F80-27BF-63076DCF1B87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14" creationId="{7CFEBAE3-5384-58FD-CBFE-4BD8D528A8EF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15" creationId="{E5068353-FF9C-FFF3-011B-D489CA06012D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16" creationId="{FC646F31-1272-7877-886A-BD7551C6CB3B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17" creationId="{7E597CAF-D1D0-F141-EFB2-07770E23328C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31" creationId="{19CD971E-47CE-937C-D036-7EE5085F1709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32" creationId="{C8BC420A-56C7-51C8-F42D-61042AA34457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33" creationId="{99974427-72F9-F489-07A5-3FBDA4B47155}"/>
          </ac:spMkLst>
        </pc:spChg>
        <pc:spChg chg="add mod">
          <ac:chgData name="Riccardo Latella" userId="41da8c93964902b9" providerId="LiveId" clId="{23311909-FD1A-487E-AAD3-715DD2140581}" dt="2024-05-16T14:21:39.187" v="6610" actId="1076"/>
          <ac:spMkLst>
            <pc:docMk/>
            <pc:sldMk cId="852199461" sldId="1574"/>
            <ac:spMk id="34" creationId="{31E84DA1-3B22-FFCE-0DFB-6562355277B9}"/>
          </ac:spMkLst>
        </pc:spChg>
        <pc:spChg chg="mod">
          <ac:chgData name="Riccardo Latella" userId="41da8c93964902b9" providerId="LiveId" clId="{23311909-FD1A-487E-AAD3-715DD2140581}" dt="2024-05-15T19:37:54.234" v="3253" actId="1076"/>
          <ac:spMkLst>
            <pc:docMk/>
            <pc:sldMk cId="852199461" sldId="1574"/>
            <ac:spMk id="91" creationId="{CE39B6DA-222B-E53A-692A-4B4AB6F198F2}"/>
          </ac:spMkLst>
        </pc:spChg>
        <pc:spChg chg="mod">
          <ac:chgData name="Riccardo Latella" userId="41da8c93964902b9" providerId="LiveId" clId="{23311909-FD1A-487E-AAD3-715DD2140581}" dt="2024-05-15T19:37:56.596" v="3255" actId="1076"/>
          <ac:spMkLst>
            <pc:docMk/>
            <pc:sldMk cId="852199461" sldId="1574"/>
            <ac:spMk id="92" creationId="{679C08D5-3693-620A-372F-F3182FE0DD52}"/>
          </ac:spMkLst>
        </pc:spChg>
        <pc:graphicFrameChg chg="add del mod">
          <ac:chgData name="Riccardo Latella" userId="41da8c93964902b9" providerId="LiveId" clId="{23311909-FD1A-487E-AAD3-715DD2140581}" dt="2024-05-15T19:36:46.592" v="3241" actId="478"/>
          <ac:graphicFrameMkLst>
            <pc:docMk/>
            <pc:sldMk cId="852199461" sldId="1574"/>
            <ac:graphicFrameMk id="8" creationId="{F661253F-58EA-BC91-3DC4-D864B153C982}"/>
          </ac:graphicFrameMkLst>
        </pc:graphicFrameChg>
        <pc:graphicFrameChg chg="add del mod">
          <ac:chgData name="Riccardo Latella" userId="41da8c93964902b9" providerId="LiveId" clId="{23311909-FD1A-487E-AAD3-715DD2140581}" dt="2024-05-15T19:39:10.471" v="3267" actId="478"/>
          <ac:graphicFrameMkLst>
            <pc:docMk/>
            <pc:sldMk cId="852199461" sldId="1574"/>
            <ac:graphicFrameMk id="13" creationId="{F661253F-58EA-BC91-3DC4-D864B153C982}"/>
          </ac:graphicFrameMkLst>
        </pc:graphicFrameChg>
        <pc:picChg chg="add mod">
          <ac:chgData name="Riccardo Latella" userId="41da8c93964902b9" providerId="LiveId" clId="{23311909-FD1A-487E-AAD3-715DD2140581}" dt="2024-05-16T14:21:39.187" v="6610" actId="1076"/>
          <ac:picMkLst>
            <pc:docMk/>
            <pc:sldMk cId="852199461" sldId="1574"/>
            <ac:picMk id="3" creationId="{45886CA4-2D45-C7FD-3829-C543BCDC64CC}"/>
          </ac:picMkLst>
        </pc:picChg>
        <pc:picChg chg="del">
          <ac:chgData name="Riccardo Latella" userId="41da8c93964902b9" providerId="LiveId" clId="{23311909-FD1A-487E-AAD3-715DD2140581}" dt="2024-05-15T19:07:14.793" v="3089" actId="478"/>
          <ac:picMkLst>
            <pc:docMk/>
            <pc:sldMk cId="852199461" sldId="1574"/>
            <ac:picMk id="11" creationId="{70873B09-9868-05E5-BE56-2CF3935173B5}"/>
          </ac:picMkLst>
        </pc:picChg>
        <pc:picChg chg="add del mod">
          <ac:chgData name="Riccardo Latella" userId="41da8c93964902b9" providerId="LiveId" clId="{23311909-FD1A-487E-AAD3-715DD2140581}" dt="2024-05-15T19:39:09.057" v="3266" actId="478"/>
          <ac:picMkLst>
            <pc:docMk/>
            <pc:sldMk cId="852199461" sldId="1574"/>
            <ac:picMk id="18" creationId="{A0E0C78B-A534-CE1F-84A5-8D0B91F85E56}"/>
          </ac:picMkLst>
        </pc:picChg>
        <pc:picChg chg="del">
          <ac:chgData name="Riccardo Latella" userId="41da8c93964902b9" providerId="LiveId" clId="{23311909-FD1A-487E-AAD3-715DD2140581}" dt="2024-05-15T19:07:14.312" v="3088" actId="478"/>
          <ac:picMkLst>
            <pc:docMk/>
            <pc:sldMk cId="852199461" sldId="1574"/>
            <ac:picMk id="19" creationId="{73F619C8-BF2F-65C1-25E6-9412D2E3CEAF}"/>
          </ac:picMkLst>
        </pc:picChg>
        <pc:picChg chg="add del mod">
          <ac:chgData name="Riccardo Latella" userId="41da8c93964902b9" providerId="LiveId" clId="{23311909-FD1A-487E-AAD3-715DD2140581}" dt="2024-05-15T19:40:32.187" v="3271" actId="478"/>
          <ac:picMkLst>
            <pc:docMk/>
            <pc:sldMk cId="852199461" sldId="1574"/>
            <ac:picMk id="20" creationId="{BB26B4C7-7A50-B988-CED8-FA591FB28621}"/>
          </ac:picMkLst>
        </pc:picChg>
        <pc:picChg chg="add mod">
          <ac:chgData name="Riccardo Latella" userId="41da8c93964902b9" providerId="LiveId" clId="{23311909-FD1A-487E-AAD3-715DD2140581}" dt="2024-05-16T14:21:46.101" v="6611" actId="1076"/>
          <ac:picMkLst>
            <pc:docMk/>
            <pc:sldMk cId="852199461" sldId="1574"/>
            <ac:picMk id="22" creationId="{948C5AEC-1E54-6D72-97E7-2387F8D7F1A0}"/>
          </ac:picMkLst>
        </pc:picChg>
        <pc:picChg chg="del">
          <ac:chgData name="Riccardo Latella" userId="41da8c93964902b9" providerId="LiveId" clId="{23311909-FD1A-487E-AAD3-715DD2140581}" dt="2024-05-15T19:07:13.913" v="3087" actId="478"/>
          <ac:picMkLst>
            <pc:docMk/>
            <pc:sldMk cId="852199461" sldId="1574"/>
            <ac:picMk id="24" creationId="{AF7D1054-1A9E-410E-8655-97454A23CF07}"/>
          </ac:picMkLst>
        </pc:picChg>
        <pc:picChg chg="add mod">
          <ac:chgData name="Riccardo Latella" userId="41da8c93964902b9" providerId="LiveId" clId="{23311909-FD1A-487E-AAD3-715DD2140581}" dt="2024-05-16T14:21:46.101" v="6611" actId="1076"/>
          <ac:picMkLst>
            <pc:docMk/>
            <pc:sldMk cId="852199461" sldId="1574"/>
            <ac:picMk id="25" creationId="{3F110F77-7D06-13B9-0770-D1383D7A4C60}"/>
          </ac:picMkLst>
        </pc:picChg>
        <pc:picChg chg="del">
          <ac:chgData name="Riccardo Latella" userId="41da8c93964902b9" providerId="LiveId" clId="{23311909-FD1A-487E-AAD3-715DD2140581}" dt="2024-05-15T19:07:15.727" v="3090" actId="478"/>
          <ac:picMkLst>
            <pc:docMk/>
            <pc:sldMk cId="852199461" sldId="1574"/>
            <ac:picMk id="26" creationId="{D8F660C3-E290-3AAE-B1A3-6485C4E1E13D}"/>
          </ac:picMkLst>
        </pc:picChg>
        <pc:picChg chg="add mod ord">
          <ac:chgData name="Riccardo Latella" userId="41da8c93964902b9" providerId="LiveId" clId="{23311909-FD1A-487E-AAD3-715DD2140581}" dt="2024-05-16T14:21:39.187" v="6610" actId="1076"/>
          <ac:picMkLst>
            <pc:docMk/>
            <pc:sldMk cId="852199461" sldId="1574"/>
            <ac:picMk id="28" creationId="{B055373F-92AF-AE6D-75DC-91D0986D00CC}"/>
          </ac:picMkLst>
        </pc:picChg>
        <pc:picChg chg="add mod">
          <ac:chgData name="Riccardo Latella" userId="41da8c93964902b9" providerId="LiveId" clId="{23311909-FD1A-487E-AAD3-715DD2140581}" dt="2024-05-16T14:21:39.187" v="6610" actId="1076"/>
          <ac:picMkLst>
            <pc:docMk/>
            <pc:sldMk cId="852199461" sldId="1574"/>
            <ac:picMk id="30" creationId="{971D1002-D395-2990-47B1-73EBDD319695}"/>
          </ac:picMkLst>
        </pc:picChg>
      </pc:sldChg>
      <pc:sldChg chg="addSp delSp modSp add mod ord modAnim">
        <pc:chgData name="Riccardo Latella" userId="41da8c93964902b9" providerId="LiveId" clId="{23311909-FD1A-487E-AAD3-715DD2140581}" dt="2024-05-17T17:11:35.352" v="8292" actId="166"/>
        <pc:sldMkLst>
          <pc:docMk/>
          <pc:sldMk cId="646178367" sldId="1575"/>
        </pc:sldMkLst>
        <pc:spChg chg="add mod">
          <ac:chgData name="Riccardo Latella" userId="41da8c93964902b9" providerId="LiveId" clId="{23311909-FD1A-487E-AAD3-715DD2140581}" dt="2024-05-16T20:10:20.950" v="6915" actId="207"/>
          <ac:spMkLst>
            <pc:docMk/>
            <pc:sldMk cId="646178367" sldId="1575"/>
            <ac:spMk id="3" creationId="{F59ACAD0-8642-1F18-EFD9-F03A5CA9C54E}"/>
          </ac:spMkLst>
        </pc:spChg>
        <pc:spChg chg="del mod">
          <ac:chgData name="Riccardo Latella" userId="41da8c93964902b9" providerId="LiveId" clId="{23311909-FD1A-487E-AAD3-715DD2140581}" dt="2024-05-15T22:24:03.339" v="3890" actId="478"/>
          <ac:spMkLst>
            <pc:docMk/>
            <pc:sldMk cId="646178367" sldId="1575"/>
            <ac:spMk id="5" creationId="{459CD740-DA4C-849F-C29B-277939FF61D9}"/>
          </ac:spMkLst>
        </pc:spChg>
        <pc:spChg chg="add mod">
          <ac:chgData name="Riccardo Latella" userId="41da8c93964902b9" providerId="LiveId" clId="{23311909-FD1A-487E-AAD3-715DD2140581}" dt="2024-05-16T20:10:46.675" v="6923" actId="1035"/>
          <ac:spMkLst>
            <pc:docMk/>
            <pc:sldMk cId="646178367" sldId="1575"/>
            <ac:spMk id="5" creationId="{54A26DC1-CC85-F47A-ED95-D36BF6AC34BE}"/>
          </ac:spMkLst>
        </pc:spChg>
        <pc:spChg chg="mod">
          <ac:chgData name="Riccardo Latella" userId="41da8c93964902b9" providerId="LiveId" clId="{23311909-FD1A-487E-AAD3-715DD2140581}" dt="2024-05-15T22:32:25.250" v="4001" actId="20577"/>
          <ac:spMkLst>
            <pc:docMk/>
            <pc:sldMk cId="646178367" sldId="1575"/>
            <ac:spMk id="6" creationId="{23A89A86-E122-168E-0646-F78EBB761EBB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7" creationId="{12406BE8-1D64-C015-C0E9-76325D1F85BD}"/>
          </ac:spMkLst>
        </pc:spChg>
        <pc:spChg chg="add del mod">
          <ac:chgData name="Riccardo Latella" userId="41da8c93964902b9" providerId="LiveId" clId="{23311909-FD1A-487E-AAD3-715DD2140581}" dt="2024-05-15T22:23:55.039" v="3889" actId="478"/>
          <ac:spMkLst>
            <pc:docMk/>
            <pc:sldMk cId="646178367" sldId="1575"/>
            <ac:spMk id="8" creationId="{B6D9BF7F-0A88-B131-5953-48CC7478EEDD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9" creationId="{61777A2D-26D4-03C7-0B61-9DE239F1C484}"/>
          </ac:spMkLst>
        </pc:spChg>
        <pc:spChg chg="add mod">
          <ac:chgData name="Riccardo Latella" userId="41da8c93964902b9" providerId="LiveId" clId="{23311909-FD1A-487E-AAD3-715DD2140581}" dt="2024-05-17T16:59:09.851" v="8173" actId="1076"/>
          <ac:spMkLst>
            <pc:docMk/>
            <pc:sldMk cId="646178367" sldId="1575"/>
            <ac:spMk id="9" creationId="{A0CE747A-0DB1-79CD-114F-8D56A6554738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0" creationId="{D08BE194-690F-4C91-A716-0096F452586C}"/>
          </ac:spMkLst>
        </pc:spChg>
        <pc:spChg chg="add del mod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1" creationId="{B8E1C4D6-FA38-D09E-86FA-D74A14CB9EB4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2" creationId="{25C51190-3771-2F80-27BF-63076DCF1B87}"/>
          </ac:spMkLst>
        </pc:spChg>
        <pc:spChg chg="add mod">
          <ac:chgData name="Riccardo Latella" userId="41da8c93964902b9" providerId="LiveId" clId="{23311909-FD1A-487E-AAD3-715DD2140581}" dt="2024-05-17T17:07:10.098" v="8268" actId="1076"/>
          <ac:spMkLst>
            <pc:docMk/>
            <pc:sldMk cId="646178367" sldId="1575"/>
            <ac:spMk id="12" creationId="{4DC48044-1B89-94F4-1354-C546AC6D2D73}"/>
          </ac:spMkLst>
        </pc:spChg>
        <pc:spChg chg="add del mod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3" creationId="{5DCCBB12-7274-27C1-A4BE-A80048A54F0C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4" creationId="{7CFEBAE3-5384-58FD-CBFE-4BD8D528A8EF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5" creationId="{E5068353-FF9C-FFF3-011B-D489CA06012D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6" creationId="{FC646F31-1272-7877-886A-BD7551C6CB3B}"/>
          </ac:spMkLst>
        </pc:spChg>
        <pc:spChg chg="del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7" creationId="{7E597CAF-D1D0-F141-EFB2-07770E23328C}"/>
          </ac:spMkLst>
        </pc:spChg>
        <pc:spChg chg="add del mod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8" creationId="{A5D70538-084F-2D9D-7FB6-8916C6B5F315}"/>
          </ac:spMkLst>
        </pc:spChg>
        <pc:spChg chg="add del mod">
          <ac:chgData name="Riccardo Latella" userId="41da8c93964902b9" providerId="LiveId" clId="{23311909-FD1A-487E-AAD3-715DD2140581}" dt="2024-05-15T22:22:43.990" v="3882" actId="478"/>
          <ac:spMkLst>
            <pc:docMk/>
            <pc:sldMk cId="646178367" sldId="1575"/>
            <ac:spMk id="19" creationId="{5109BF4B-ED37-6541-1BD1-2E143BE6D879}"/>
          </ac:spMkLst>
        </pc:spChg>
        <pc:spChg chg="add del mod">
          <ac:chgData name="Riccardo Latella" userId="41da8c93964902b9" providerId="LiveId" clId="{23311909-FD1A-487E-AAD3-715DD2140581}" dt="2024-05-15T22:40:18.122" v="4128" actId="478"/>
          <ac:spMkLst>
            <pc:docMk/>
            <pc:sldMk cId="646178367" sldId="1575"/>
            <ac:spMk id="23" creationId="{C643C80B-A9A7-AD9B-48D7-827C67EF0D26}"/>
          </ac:spMkLst>
        </pc:spChg>
        <pc:spChg chg="add mod ord">
          <ac:chgData name="Riccardo Latella" userId="41da8c93964902b9" providerId="LiveId" clId="{23311909-FD1A-487E-AAD3-715DD2140581}" dt="2024-05-17T17:06:31.842" v="8263" actId="1076"/>
          <ac:spMkLst>
            <pc:docMk/>
            <pc:sldMk cId="646178367" sldId="1575"/>
            <ac:spMk id="24" creationId="{8A886DDB-E433-060B-2FEC-81920BF0E98F}"/>
          </ac:spMkLst>
        </pc:spChg>
        <pc:spChg chg="add mod ord">
          <ac:chgData name="Riccardo Latella" userId="41da8c93964902b9" providerId="LiveId" clId="{23311909-FD1A-487E-AAD3-715DD2140581}" dt="2024-05-17T17:06:27.547" v="8262" actId="1076"/>
          <ac:spMkLst>
            <pc:docMk/>
            <pc:sldMk cId="646178367" sldId="1575"/>
            <ac:spMk id="26" creationId="{E7D72CCD-FDEF-B6AC-07E7-92E2C163C693}"/>
          </ac:spMkLst>
        </pc:spChg>
        <pc:spChg chg="add mod">
          <ac:chgData name="Riccardo Latella" userId="41da8c93964902b9" providerId="LiveId" clId="{23311909-FD1A-487E-AAD3-715DD2140581}" dt="2024-05-17T17:09:35.198" v="8286" actId="20577"/>
          <ac:spMkLst>
            <pc:docMk/>
            <pc:sldMk cId="646178367" sldId="1575"/>
            <ac:spMk id="34" creationId="{A580CC6C-36D4-846E-3E12-37717C5A109E}"/>
          </ac:spMkLst>
        </pc:spChg>
        <pc:spChg chg="add mod ord">
          <ac:chgData name="Riccardo Latella" userId="41da8c93964902b9" providerId="LiveId" clId="{23311909-FD1A-487E-AAD3-715DD2140581}" dt="2024-05-17T17:11:26.940" v="8290" actId="166"/>
          <ac:spMkLst>
            <pc:docMk/>
            <pc:sldMk cId="646178367" sldId="1575"/>
            <ac:spMk id="37" creationId="{A29D6BE7-7210-0AFC-3A39-B0F62C15D60A}"/>
          </ac:spMkLst>
        </pc:spChg>
        <pc:spChg chg="add mod ord">
          <ac:chgData name="Riccardo Latella" userId="41da8c93964902b9" providerId="LiveId" clId="{23311909-FD1A-487E-AAD3-715DD2140581}" dt="2024-05-17T17:11:26.940" v="8290" actId="166"/>
          <ac:spMkLst>
            <pc:docMk/>
            <pc:sldMk cId="646178367" sldId="1575"/>
            <ac:spMk id="38" creationId="{3A1CA9E0-5145-3940-A301-2199469F18B4}"/>
          </ac:spMkLst>
        </pc:spChg>
        <pc:spChg chg="add mod">
          <ac:chgData name="Riccardo Latella" userId="41da8c93964902b9" providerId="LiveId" clId="{23311909-FD1A-487E-AAD3-715DD2140581}" dt="2024-05-15T22:48:55.013" v="4290" actId="207"/>
          <ac:spMkLst>
            <pc:docMk/>
            <pc:sldMk cId="646178367" sldId="1575"/>
            <ac:spMk id="51" creationId="{319124F7-8F39-EB03-9E4D-6A4AB87D126F}"/>
          </ac:spMkLst>
        </pc:spChg>
        <pc:spChg chg="add mod">
          <ac:chgData name="Riccardo Latella" userId="41da8c93964902b9" providerId="LiveId" clId="{23311909-FD1A-487E-AAD3-715DD2140581}" dt="2024-05-15T22:49:06.424" v="4292" actId="1076"/>
          <ac:spMkLst>
            <pc:docMk/>
            <pc:sldMk cId="646178367" sldId="1575"/>
            <ac:spMk id="52" creationId="{1BF924EE-C05E-B19E-0FEC-D27387276F00}"/>
          </ac:spMkLst>
        </pc:spChg>
        <pc:spChg chg="add mod">
          <ac:chgData name="Riccardo Latella" userId="41da8c93964902b9" providerId="LiveId" clId="{23311909-FD1A-487E-AAD3-715DD2140581}" dt="2024-05-16T20:09:14.895" v="6908" actId="2085"/>
          <ac:spMkLst>
            <pc:docMk/>
            <pc:sldMk cId="646178367" sldId="1575"/>
            <ac:spMk id="55" creationId="{45204F9E-96B4-46F1-19AD-D58BDBEAE331}"/>
          </ac:spMkLst>
        </pc:spChg>
        <pc:picChg chg="del">
          <ac:chgData name="Riccardo Latella" userId="41da8c93964902b9" providerId="LiveId" clId="{23311909-FD1A-487E-AAD3-715DD2140581}" dt="2024-05-15T22:22:43.990" v="3882" actId="478"/>
          <ac:picMkLst>
            <pc:docMk/>
            <pc:sldMk cId="646178367" sldId="1575"/>
            <ac:picMk id="3" creationId="{45886CA4-2D45-C7FD-3829-C543BCDC64CC}"/>
          </ac:picMkLst>
        </pc:picChg>
        <pc:picChg chg="add del mod modCrop">
          <ac:chgData name="Riccardo Latella" userId="41da8c93964902b9" providerId="LiveId" clId="{23311909-FD1A-487E-AAD3-715DD2140581}" dt="2024-05-17T17:00:30.733" v="8180" actId="478"/>
          <ac:picMkLst>
            <pc:docMk/>
            <pc:sldMk cId="646178367" sldId="1575"/>
            <ac:picMk id="7" creationId="{7EBBD059-C426-BEAD-49EF-2CDB23156F21}"/>
          </ac:picMkLst>
        </pc:picChg>
        <pc:picChg chg="add mod ord modCrop">
          <ac:chgData name="Riccardo Latella" userId="41da8c93964902b9" providerId="LiveId" clId="{23311909-FD1A-487E-AAD3-715DD2140581}" dt="2024-05-17T16:59:57.085" v="8175" actId="14100"/>
          <ac:picMkLst>
            <pc:docMk/>
            <pc:sldMk cId="646178367" sldId="1575"/>
            <ac:picMk id="8" creationId="{C1BFD20D-E539-986E-48BC-D6834322DCC8}"/>
          </ac:picMkLst>
        </pc:picChg>
        <pc:picChg chg="add mod ord modCrop">
          <ac:chgData name="Riccardo Latella" userId="41da8c93964902b9" providerId="LiveId" clId="{23311909-FD1A-487E-AAD3-715DD2140581}" dt="2024-05-17T17:08:34.632" v="8279" actId="167"/>
          <ac:picMkLst>
            <pc:docMk/>
            <pc:sldMk cId="646178367" sldId="1575"/>
            <ac:picMk id="11" creationId="{8A49E67E-E88A-B475-C251-0A28721C6F78}"/>
          </ac:picMkLst>
        </pc:picChg>
        <pc:picChg chg="add mod ord modCrop">
          <ac:chgData name="Riccardo Latella" userId="41da8c93964902b9" providerId="LiveId" clId="{23311909-FD1A-487E-AAD3-715DD2140581}" dt="2024-05-17T17:11:11.519" v="8289" actId="166"/>
          <ac:picMkLst>
            <pc:docMk/>
            <pc:sldMk cId="646178367" sldId="1575"/>
            <ac:picMk id="14" creationId="{68DC040A-DDB8-9846-5835-C4702EA35415}"/>
          </ac:picMkLst>
        </pc:picChg>
        <pc:picChg chg="add del mod">
          <ac:chgData name="Riccardo Latella" userId="41da8c93964902b9" providerId="LiveId" clId="{23311909-FD1A-487E-AAD3-715DD2140581}" dt="2024-05-17T08:01:00.389" v="6996" actId="478"/>
          <ac:picMkLst>
            <pc:docMk/>
            <pc:sldMk cId="646178367" sldId="1575"/>
            <ac:picMk id="21" creationId="{1AF6E2E5-6ECA-DFC5-3111-D3ABF6FDFE05}"/>
          </ac:picMkLst>
        </pc:picChg>
        <pc:picChg chg="del">
          <ac:chgData name="Riccardo Latella" userId="41da8c93964902b9" providerId="LiveId" clId="{23311909-FD1A-487E-AAD3-715DD2140581}" dt="2024-05-15T19:56:20.589" v="3430" actId="478"/>
          <ac:picMkLst>
            <pc:docMk/>
            <pc:sldMk cId="646178367" sldId="1575"/>
            <ac:picMk id="22" creationId="{948C5AEC-1E54-6D72-97E7-2387F8D7F1A0}"/>
          </ac:picMkLst>
        </pc:picChg>
        <pc:picChg chg="del">
          <ac:chgData name="Riccardo Latella" userId="41da8c93964902b9" providerId="LiveId" clId="{23311909-FD1A-487E-AAD3-715DD2140581}" dt="2024-05-15T19:56:23.733" v="3431" actId="478"/>
          <ac:picMkLst>
            <pc:docMk/>
            <pc:sldMk cId="646178367" sldId="1575"/>
            <ac:picMk id="25" creationId="{3F110F77-7D06-13B9-0770-D1383D7A4C60}"/>
          </ac:picMkLst>
        </pc:picChg>
        <pc:picChg chg="del">
          <ac:chgData name="Riccardo Latella" userId="41da8c93964902b9" providerId="LiveId" clId="{23311909-FD1A-487E-AAD3-715DD2140581}" dt="2024-05-15T19:56:19.163" v="3429" actId="478"/>
          <ac:picMkLst>
            <pc:docMk/>
            <pc:sldMk cId="646178367" sldId="1575"/>
            <ac:picMk id="28" creationId="{B055373F-92AF-AE6D-75DC-91D0986D00CC}"/>
          </ac:picMkLst>
        </pc:picChg>
        <pc:picChg chg="del">
          <ac:chgData name="Riccardo Latella" userId="41da8c93964902b9" providerId="LiveId" clId="{23311909-FD1A-487E-AAD3-715DD2140581}" dt="2024-05-15T19:56:27.351" v="3432" actId="478"/>
          <ac:picMkLst>
            <pc:docMk/>
            <pc:sldMk cId="646178367" sldId="1575"/>
            <ac:picMk id="30" creationId="{971D1002-D395-2990-47B1-73EBDD319695}"/>
          </ac:picMkLst>
        </pc:picChg>
        <pc:cxnChg chg="add mod ord">
          <ac:chgData name="Riccardo Latella" userId="41da8c93964902b9" providerId="LiveId" clId="{23311909-FD1A-487E-AAD3-715DD2140581}" dt="2024-05-17T17:06:56.918" v="8266" actId="14100"/>
          <ac:cxnSpMkLst>
            <pc:docMk/>
            <pc:sldMk cId="646178367" sldId="1575"/>
            <ac:cxnSpMk id="29" creationId="{A58201A5-4C21-21E1-D2F0-03B1CA2437CD}"/>
          </ac:cxnSpMkLst>
        </pc:cxnChg>
        <pc:cxnChg chg="add mod ord">
          <ac:chgData name="Riccardo Latella" userId="41da8c93964902b9" providerId="LiveId" clId="{23311909-FD1A-487E-AAD3-715DD2140581}" dt="2024-05-17T17:07:00.356" v="8267" actId="14100"/>
          <ac:cxnSpMkLst>
            <pc:docMk/>
            <pc:sldMk cId="646178367" sldId="1575"/>
            <ac:cxnSpMk id="31" creationId="{E804C713-0E98-8885-5C9D-3D761A520ACD}"/>
          </ac:cxnSpMkLst>
        </pc:cxnChg>
        <pc:cxnChg chg="add mod ord">
          <ac:chgData name="Riccardo Latella" userId="41da8c93964902b9" providerId="LiveId" clId="{23311909-FD1A-487E-AAD3-715DD2140581}" dt="2024-05-17T17:11:31.191" v="8291" actId="166"/>
          <ac:cxnSpMkLst>
            <pc:docMk/>
            <pc:sldMk cId="646178367" sldId="1575"/>
            <ac:cxnSpMk id="39" creationId="{2BE87EBC-810D-E903-7A09-1339B5CE445B}"/>
          </ac:cxnSpMkLst>
        </pc:cxnChg>
        <pc:cxnChg chg="add mod ord">
          <ac:chgData name="Riccardo Latella" userId="41da8c93964902b9" providerId="LiveId" clId="{23311909-FD1A-487E-AAD3-715DD2140581}" dt="2024-05-17T17:11:35.352" v="8292" actId="166"/>
          <ac:cxnSpMkLst>
            <pc:docMk/>
            <pc:sldMk cId="646178367" sldId="1575"/>
            <ac:cxnSpMk id="40" creationId="{64C24EB4-FAE7-45AB-F593-38F2D565470E}"/>
          </ac:cxnSpMkLst>
        </pc:cxnChg>
        <pc:cxnChg chg="add">
          <ac:chgData name="Riccardo Latella" userId="41da8c93964902b9" providerId="LiveId" clId="{23311909-FD1A-487E-AAD3-715DD2140581}" dt="2024-05-15T22:49:17.760" v="4293" actId="11529"/>
          <ac:cxnSpMkLst>
            <pc:docMk/>
            <pc:sldMk cId="646178367" sldId="1575"/>
            <ac:cxnSpMk id="54" creationId="{1AA90345-0923-3D1E-194B-B01C7DFCA878}"/>
          </ac:cxnSpMkLst>
        </pc:cxnChg>
      </pc:sldChg>
      <pc:sldChg chg="addSp delSp modSp add mod ord delAnim modAnim">
        <pc:chgData name="Riccardo Latella" userId="41da8c93964902b9" providerId="LiveId" clId="{23311909-FD1A-487E-AAD3-715DD2140581}" dt="2024-05-17T15:32:20.132" v="8146"/>
        <pc:sldMkLst>
          <pc:docMk/>
          <pc:sldMk cId="3978769958" sldId="1576"/>
        </pc:sldMkLst>
        <pc:spChg chg="add mod">
          <ac:chgData name="Riccardo Latella" userId="41da8c93964902b9" providerId="LiveId" clId="{23311909-FD1A-487E-AAD3-715DD2140581}" dt="2024-05-17T15:26:00.235" v="8130" actId="208"/>
          <ac:spMkLst>
            <pc:docMk/>
            <pc:sldMk cId="3978769958" sldId="1576"/>
            <ac:spMk id="3" creationId="{5BF56D54-3E51-8BB6-8549-96ED72323193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5" creationId="{459CD740-DA4C-849F-C29B-277939FF61D9}"/>
          </ac:spMkLst>
        </pc:spChg>
        <pc:spChg chg="add mod">
          <ac:chgData name="Riccardo Latella" userId="41da8c93964902b9" providerId="LiveId" clId="{23311909-FD1A-487E-AAD3-715DD2140581}" dt="2024-05-17T15:26:22.550" v="8131" actId="208"/>
          <ac:spMkLst>
            <pc:docMk/>
            <pc:sldMk cId="3978769958" sldId="1576"/>
            <ac:spMk id="5" creationId="{9C2E75E5-0462-5D3B-8710-7B145B85F2F7}"/>
          </ac:spMkLst>
        </pc:spChg>
        <pc:spChg chg="mod">
          <ac:chgData name="Riccardo Latella" userId="41da8c93964902b9" providerId="LiveId" clId="{23311909-FD1A-487E-AAD3-715DD2140581}" dt="2024-05-15T22:52:05.734" v="4330" actId="20577"/>
          <ac:spMkLst>
            <pc:docMk/>
            <pc:sldMk cId="3978769958" sldId="1576"/>
            <ac:spMk id="6" creationId="{23A89A86-E122-168E-0646-F78EBB761EBB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7" creationId="{12406BE8-1D64-C015-C0E9-76325D1F85BD}"/>
          </ac:spMkLst>
        </pc:spChg>
        <pc:spChg chg="add mod">
          <ac:chgData name="Riccardo Latella" userId="41da8c93964902b9" providerId="LiveId" clId="{23311909-FD1A-487E-AAD3-715DD2140581}" dt="2024-05-17T15:12:56.464" v="8008" actId="1076"/>
          <ac:spMkLst>
            <pc:docMk/>
            <pc:sldMk cId="3978769958" sldId="1576"/>
            <ac:spMk id="8" creationId="{9AD653C6-5DAA-EE59-3F8C-4091E425C98A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9" creationId="{61777A2D-26D4-03C7-0B61-9DE239F1C484}"/>
          </ac:spMkLst>
        </pc:spChg>
        <pc:spChg chg="add mod">
          <ac:chgData name="Riccardo Latella" userId="41da8c93964902b9" providerId="LiveId" clId="{23311909-FD1A-487E-AAD3-715DD2140581}" dt="2024-05-17T15:12:56.464" v="8008" actId="1076"/>
          <ac:spMkLst>
            <pc:docMk/>
            <pc:sldMk cId="3978769958" sldId="1576"/>
            <ac:spMk id="9" creationId="{B58A21C1-1163-3BDB-29FB-7C7360CDC1B0}"/>
          </ac:spMkLst>
        </pc:spChg>
        <pc:spChg chg="add mod">
          <ac:chgData name="Riccardo Latella" userId="41da8c93964902b9" providerId="LiveId" clId="{23311909-FD1A-487E-AAD3-715DD2140581}" dt="2024-05-17T15:12:56.464" v="8008" actId="1076"/>
          <ac:spMkLst>
            <pc:docMk/>
            <pc:sldMk cId="3978769958" sldId="1576"/>
            <ac:spMk id="10" creationId="{A4B1030C-C66E-9565-BD13-85C1FE8735A6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10" creationId="{D08BE194-690F-4C91-A716-0096F452586C}"/>
          </ac:spMkLst>
        </pc:spChg>
        <pc:spChg chg="add mod">
          <ac:chgData name="Riccardo Latella" userId="41da8c93964902b9" providerId="LiveId" clId="{23311909-FD1A-487E-AAD3-715DD2140581}" dt="2024-05-17T15:12:56.464" v="8008" actId="1076"/>
          <ac:spMkLst>
            <pc:docMk/>
            <pc:sldMk cId="3978769958" sldId="1576"/>
            <ac:spMk id="11" creationId="{1505669D-E169-E5CC-9063-8374C4FBF1E1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12" creationId="{25C51190-3771-2F80-27BF-63076DCF1B87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14" creationId="{7CFEBAE3-5384-58FD-CBFE-4BD8D528A8EF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15" creationId="{E5068353-FF9C-FFF3-011B-D489CA06012D}"/>
          </ac:spMkLst>
        </pc:spChg>
        <pc:spChg chg="add mod">
          <ac:chgData name="Riccardo Latella" userId="41da8c93964902b9" providerId="LiveId" clId="{23311909-FD1A-487E-AAD3-715DD2140581}" dt="2024-05-17T15:12:56.464" v="8008" actId="1076"/>
          <ac:spMkLst>
            <pc:docMk/>
            <pc:sldMk cId="3978769958" sldId="1576"/>
            <ac:spMk id="16" creationId="{1B092D04-84E2-6B9D-71A9-10499F71BACE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16" creationId="{FC646F31-1272-7877-886A-BD7551C6CB3B}"/>
          </ac:spMkLst>
        </pc:spChg>
        <pc:spChg chg="del">
          <ac:chgData name="Riccardo Latella" userId="41da8c93964902b9" providerId="LiveId" clId="{23311909-FD1A-487E-AAD3-715DD2140581}" dt="2024-05-15T19:52:52.615" v="3374" actId="478"/>
          <ac:spMkLst>
            <pc:docMk/>
            <pc:sldMk cId="3978769958" sldId="1576"/>
            <ac:spMk id="17" creationId="{7E597CAF-D1D0-F141-EFB2-07770E23328C}"/>
          </ac:spMkLst>
        </pc:spChg>
        <pc:spChg chg="add del mod ord">
          <ac:chgData name="Riccardo Latella" userId="41da8c93964902b9" providerId="LiveId" clId="{23311909-FD1A-487E-AAD3-715DD2140581}" dt="2024-05-17T15:26:40.448" v="8132" actId="478"/>
          <ac:spMkLst>
            <pc:docMk/>
            <pc:sldMk cId="3978769958" sldId="1576"/>
            <ac:spMk id="18" creationId="{4467FF08-E813-56EA-7914-6F3E18F4E37E}"/>
          </ac:spMkLst>
        </pc:spChg>
        <pc:spChg chg="add del mod ord">
          <ac:chgData name="Riccardo Latella" userId="41da8c93964902b9" providerId="LiveId" clId="{23311909-FD1A-487E-AAD3-715DD2140581}" dt="2024-05-17T15:26:45.751" v="8133" actId="478"/>
          <ac:spMkLst>
            <pc:docMk/>
            <pc:sldMk cId="3978769958" sldId="1576"/>
            <ac:spMk id="19" creationId="{704318F0-C854-6BD4-C181-100D9FF21BAD}"/>
          </ac:spMkLst>
        </pc:spChg>
        <pc:spChg chg="add del mod">
          <ac:chgData name="Riccardo Latella" userId="41da8c93964902b9" providerId="LiveId" clId="{23311909-FD1A-487E-AAD3-715DD2140581}" dt="2024-05-15T22:51:34.611" v="4300" actId="478"/>
          <ac:spMkLst>
            <pc:docMk/>
            <pc:sldMk cId="3978769958" sldId="1576"/>
            <ac:spMk id="20" creationId="{57ABE503-6C32-88AE-E834-807F6F81C858}"/>
          </ac:spMkLst>
        </pc:spChg>
        <pc:spChg chg="add mod">
          <ac:chgData name="Riccardo Latella" userId="41da8c93964902b9" providerId="LiveId" clId="{23311909-FD1A-487E-AAD3-715DD2140581}" dt="2024-05-17T15:12:56.464" v="8008" actId="1076"/>
          <ac:spMkLst>
            <pc:docMk/>
            <pc:sldMk cId="3978769958" sldId="1576"/>
            <ac:spMk id="62" creationId="{61B796B0-16E7-3D61-E44E-0333EBBE036E}"/>
          </ac:spMkLst>
        </pc:spChg>
        <pc:spChg chg="add mod">
          <ac:chgData name="Riccardo Latella" userId="41da8c93964902b9" providerId="LiveId" clId="{23311909-FD1A-487E-AAD3-715DD2140581}" dt="2024-05-17T15:12:56.464" v="8008" actId="1076"/>
          <ac:spMkLst>
            <pc:docMk/>
            <pc:sldMk cId="3978769958" sldId="1576"/>
            <ac:spMk id="64" creationId="{A3216061-D376-2D16-8943-E77D82F16EE5}"/>
          </ac:spMkLst>
        </pc:spChg>
        <pc:graphicFrameChg chg="add del mod">
          <ac:chgData name="Riccardo Latella" userId="41da8c93964902b9" providerId="LiveId" clId="{23311909-FD1A-487E-AAD3-715DD2140581}" dt="2024-05-15T22:27:13.871" v="3918" actId="478"/>
          <ac:graphicFrameMkLst>
            <pc:docMk/>
            <pc:sldMk cId="3978769958" sldId="1576"/>
            <ac:graphicFrameMk id="8" creationId="{98C498C4-E0F7-4623-935A-220D9AA47B9F}"/>
          </ac:graphicFrameMkLst>
        </pc:graphicFrameChg>
        <pc:graphicFrameChg chg="add del mod">
          <ac:chgData name="Riccardo Latella" userId="41da8c93964902b9" providerId="LiveId" clId="{23311909-FD1A-487E-AAD3-715DD2140581}" dt="2024-05-15T22:29:30.898" v="3949" actId="478"/>
          <ac:graphicFrameMkLst>
            <pc:docMk/>
            <pc:sldMk cId="3978769958" sldId="1576"/>
            <ac:graphicFrameMk id="11" creationId="{0B167564-37D5-42B7-9F8C-26E40607AF50}"/>
          </ac:graphicFrameMkLst>
        </pc:graphicFrameChg>
        <pc:graphicFrameChg chg="add del mod">
          <ac:chgData name="Riccardo Latella" userId="41da8c93964902b9" providerId="LiveId" clId="{23311909-FD1A-487E-AAD3-715DD2140581}" dt="2024-05-15T22:29:29.696" v="3948" actId="478"/>
          <ac:graphicFrameMkLst>
            <pc:docMk/>
            <pc:sldMk cId="3978769958" sldId="1576"/>
            <ac:graphicFrameMk id="13" creationId="{EE716D1A-F0A2-4CB7-B2F1-FED691E63FB5}"/>
          </ac:graphicFrameMkLst>
        </pc:graphicFrameChg>
        <pc:graphicFrameChg chg="add mod">
          <ac:chgData name="Riccardo Latella" userId="41da8c93964902b9" providerId="LiveId" clId="{23311909-FD1A-487E-AAD3-715DD2140581}" dt="2024-05-17T15:23:43.617" v="8106"/>
          <ac:graphicFrameMkLst>
            <pc:docMk/>
            <pc:sldMk cId="3978769958" sldId="1576"/>
            <ac:graphicFrameMk id="17" creationId="{D91FFA78-DEAF-4395-910D-B9A4A518ABEB}"/>
          </ac:graphicFrameMkLst>
        </pc:graphicFrameChg>
        <pc:graphicFrameChg chg="add mod">
          <ac:chgData name="Riccardo Latella" userId="41da8c93964902b9" providerId="LiveId" clId="{23311909-FD1A-487E-AAD3-715DD2140581}" dt="2024-05-15T20:02:58.342" v="3728"/>
          <ac:graphicFrameMkLst>
            <pc:docMk/>
            <pc:sldMk cId="3978769958" sldId="1576"/>
            <ac:graphicFrameMk id="21" creationId="{D91FFA78-DEAF-4395-910D-B9A4A518ABEB}"/>
          </ac:graphicFrameMkLst>
        </pc:graphicFrameChg>
        <pc:graphicFrameChg chg="add mod">
          <ac:chgData name="Riccardo Latella" userId="41da8c93964902b9" providerId="LiveId" clId="{23311909-FD1A-487E-AAD3-715DD2140581}" dt="2024-05-17T15:28:38.730" v="8138" actId="1076"/>
          <ac:graphicFrameMkLst>
            <pc:docMk/>
            <pc:sldMk cId="3978769958" sldId="1576"/>
            <ac:graphicFrameMk id="37" creationId="{60D1F964-1285-4C04-B932-45BFC1E0E216}"/>
          </ac:graphicFrameMkLst>
        </pc:graphicFrameChg>
        <pc:graphicFrameChg chg="add del mod">
          <ac:chgData name="Riccardo Latella" userId="41da8c93964902b9" providerId="LiveId" clId="{23311909-FD1A-487E-AAD3-715DD2140581}" dt="2024-05-15T22:27:37.363" v="3924" actId="478"/>
          <ac:graphicFrameMkLst>
            <pc:docMk/>
            <pc:sldMk cId="3978769958" sldId="1576"/>
            <ac:graphicFrameMk id="41" creationId="{C0172EBA-46F8-4F41-922C-95843815208B}"/>
          </ac:graphicFrameMkLst>
        </pc:graphicFrameChg>
        <pc:graphicFrameChg chg="add mod">
          <ac:chgData name="Riccardo Latella" userId="41da8c93964902b9" providerId="LiveId" clId="{23311909-FD1A-487E-AAD3-715DD2140581}" dt="2024-05-17T15:25:43.904" v="8126" actId="167"/>
          <ac:graphicFrameMkLst>
            <pc:docMk/>
            <pc:sldMk cId="3978769958" sldId="1576"/>
            <ac:graphicFrameMk id="51" creationId="{B8AC18C5-A4D0-4FF1-8770-6AFA8D09137E}"/>
          </ac:graphicFrameMkLst>
        </pc:graphicFrameChg>
        <pc:graphicFrameChg chg="add del mod">
          <ac:chgData name="Riccardo Latella" userId="41da8c93964902b9" providerId="LiveId" clId="{23311909-FD1A-487E-AAD3-715DD2140581}" dt="2024-05-17T15:28:30.458" v="8134" actId="478"/>
          <ac:graphicFrameMkLst>
            <pc:docMk/>
            <pc:sldMk cId="3978769958" sldId="1576"/>
            <ac:graphicFrameMk id="52" creationId="{60D1F964-1285-4C04-B932-45BFC1E0E216}"/>
          </ac:graphicFrameMkLst>
        </pc:graphicFrameChg>
        <pc:picChg chg="del">
          <ac:chgData name="Riccardo Latella" userId="41da8c93964902b9" providerId="LiveId" clId="{23311909-FD1A-487E-AAD3-715DD2140581}" dt="2024-05-15T19:52:53.662" v="3376" actId="478"/>
          <ac:picMkLst>
            <pc:docMk/>
            <pc:sldMk cId="3978769958" sldId="1576"/>
            <ac:picMk id="3" creationId="{45886CA4-2D45-C7FD-3829-C543BCDC64CC}"/>
          </ac:picMkLst>
        </pc:picChg>
        <pc:picChg chg="add mod">
          <ac:chgData name="Riccardo Latella" userId="41da8c93964902b9" providerId="LiveId" clId="{23311909-FD1A-487E-AAD3-715DD2140581}" dt="2024-05-17T15:21:18.719" v="8094" actId="1076"/>
          <ac:picMkLst>
            <pc:docMk/>
            <pc:sldMk cId="3978769958" sldId="1576"/>
            <ac:picMk id="7" creationId="{B0EC2C62-D8C5-D922-C425-2C8184B5D7C3}"/>
          </ac:picMkLst>
        </pc:picChg>
        <pc:picChg chg="del">
          <ac:chgData name="Riccardo Latella" userId="41da8c93964902b9" providerId="LiveId" clId="{23311909-FD1A-487E-AAD3-715DD2140581}" dt="2024-05-15T19:52:55.167" v="3378" actId="478"/>
          <ac:picMkLst>
            <pc:docMk/>
            <pc:sldMk cId="3978769958" sldId="1576"/>
            <ac:picMk id="22" creationId="{948C5AEC-1E54-6D72-97E7-2387F8D7F1A0}"/>
          </ac:picMkLst>
        </pc:picChg>
        <pc:picChg chg="add del mod">
          <ac:chgData name="Riccardo Latella" userId="41da8c93964902b9" providerId="LiveId" clId="{23311909-FD1A-487E-AAD3-715DD2140581}" dt="2024-05-17T15:22:39.627" v="8097" actId="478"/>
          <ac:picMkLst>
            <pc:docMk/>
            <pc:sldMk cId="3978769958" sldId="1576"/>
            <ac:picMk id="23" creationId="{AA1A2490-D27E-CF4B-B42D-029A5337EEBA}"/>
          </ac:picMkLst>
        </pc:picChg>
        <pc:picChg chg="del">
          <ac:chgData name="Riccardo Latella" userId="41da8c93964902b9" providerId="LiveId" clId="{23311909-FD1A-487E-AAD3-715DD2140581}" dt="2024-05-15T19:52:52.615" v="3374" actId="478"/>
          <ac:picMkLst>
            <pc:docMk/>
            <pc:sldMk cId="3978769958" sldId="1576"/>
            <ac:picMk id="25" creationId="{3F110F77-7D06-13B9-0770-D1383D7A4C60}"/>
          </ac:picMkLst>
        </pc:picChg>
        <pc:picChg chg="del">
          <ac:chgData name="Riccardo Latella" userId="41da8c93964902b9" providerId="LiveId" clId="{23311909-FD1A-487E-AAD3-715DD2140581}" dt="2024-05-15T19:52:54.820" v="3377" actId="478"/>
          <ac:picMkLst>
            <pc:docMk/>
            <pc:sldMk cId="3978769958" sldId="1576"/>
            <ac:picMk id="28" creationId="{B055373F-92AF-AE6D-75DC-91D0986D00CC}"/>
          </ac:picMkLst>
        </pc:picChg>
        <pc:picChg chg="del">
          <ac:chgData name="Riccardo Latella" userId="41da8c93964902b9" providerId="LiveId" clId="{23311909-FD1A-487E-AAD3-715DD2140581}" dt="2024-05-15T19:52:53.321" v="3375" actId="478"/>
          <ac:picMkLst>
            <pc:docMk/>
            <pc:sldMk cId="3978769958" sldId="1576"/>
            <ac:picMk id="30" creationId="{971D1002-D395-2990-47B1-73EBDD319695}"/>
          </ac:picMkLst>
        </pc:picChg>
        <pc:picChg chg="add mod">
          <ac:chgData name="Riccardo Latella" userId="41da8c93964902b9" providerId="LiveId" clId="{23311909-FD1A-487E-AAD3-715DD2140581}" dt="2024-05-17T15:12:56.464" v="8008" actId="1076"/>
          <ac:picMkLst>
            <pc:docMk/>
            <pc:sldMk cId="3978769958" sldId="1576"/>
            <ac:picMk id="42" creationId="{F7B8BA5E-AF16-B4C8-64AA-1DBB34ED2B1A}"/>
          </ac:picMkLst>
        </pc:picChg>
        <pc:cxnChg chg="add mod">
          <ac:chgData name="Riccardo Latella" userId="41da8c93964902b9" providerId="LiveId" clId="{23311909-FD1A-487E-AAD3-715DD2140581}" dt="2024-05-17T15:12:56.464" v="8008" actId="1076"/>
          <ac:cxnSpMkLst>
            <pc:docMk/>
            <pc:sldMk cId="3978769958" sldId="1576"/>
            <ac:cxnSpMk id="12" creationId="{F2656362-F879-5501-5555-5026F184DC4F}"/>
          </ac:cxnSpMkLst>
        </pc:cxnChg>
        <pc:cxnChg chg="add mod">
          <ac:chgData name="Riccardo Latella" userId="41da8c93964902b9" providerId="LiveId" clId="{23311909-FD1A-487E-AAD3-715DD2140581}" dt="2024-05-17T15:12:56.464" v="8008" actId="1076"/>
          <ac:cxnSpMkLst>
            <pc:docMk/>
            <pc:sldMk cId="3978769958" sldId="1576"/>
            <ac:cxnSpMk id="13" creationId="{1B62241D-AEEE-40C5-E7EC-6BAEC39041CC}"/>
          </ac:cxnSpMkLst>
        </pc:cxnChg>
        <pc:cxnChg chg="add mod">
          <ac:chgData name="Riccardo Latella" userId="41da8c93964902b9" providerId="LiveId" clId="{23311909-FD1A-487E-AAD3-715DD2140581}" dt="2024-05-17T15:12:56.464" v="8008" actId="1076"/>
          <ac:cxnSpMkLst>
            <pc:docMk/>
            <pc:sldMk cId="3978769958" sldId="1576"/>
            <ac:cxnSpMk id="14" creationId="{D9183468-0030-D94F-04F8-11C5E13B55D4}"/>
          </ac:cxnSpMkLst>
        </pc:cxnChg>
        <pc:cxnChg chg="add mod">
          <ac:chgData name="Riccardo Latella" userId="41da8c93964902b9" providerId="LiveId" clId="{23311909-FD1A-487E-AAD3-715DD2140581}" dt="2024-05-17T15:12:56.464" v="8008" actId="1076"/>
          <ac:cxnSpMkLst>
            <pc:docMk/>
            <pc:sldMk cId="3978769958" sldId="1576"/>
            <ac:cxnSpMk id="15" creationId="{3937A485-8C93-353A-EDA3-E7AC9EAAEED5}"/>
          </ac:cxnSpMkLst>
        </pc:cxnChg>
        <pc:cxnChg chg="add mod">
          <ac:chgData name="Riccardo Latella" userId="41da8c93964902b9" providerId="LiveId" clId="{23311909-FD1A-487E-AAD3-715DD2140581}" dt="2024-05-17T15:24:35.320" v="8109" actId="1076"/>
          <ac:cxnSpMkLst>
            <pc:docMk/>
            <pc:sldMk cId="3978769958" sldId="1576"/>
            <ac:cxnSpMk id="26" creationId="{53CB83D6-08F3-A9CE-A6E6-BE9AB222D78C}"/>
          </ac:cxnSpMkLst>
        </pc:cxnChg>
        <pc:cxnChg chg="add mod">
          <ac:chgData name="Riccardo Latella" userId="41da8c93964902b9" providerId="LiveId" clId="{23311909-FD1A-487E-AAD3-715DD2140581}" dt="2024-05-17T15:25:18.645" v="8121" actId="14100"/>
          <ac:cxnSpMkLst>
            <pc:docMk/>
            <pc:sldMk cId="3978769958" sldId="1576"/>
            <ac:cxnSpMk id="27" creationId="{A825412F-9BD0-479E-4AC1-3FFEDD988227}"/>
          </ac:cxnSpMkLst>
        </pc:cxnChg>
        <pc:cxnChg chg="add mod">
          <ac:chgData name="Riccardo Latella" userId="41da8c93964902b9" providerId="LiveId" clId="{23311909-FD1A-487E-AAD3-715DD2140581}" dt="2024-05-17T15:24:52.568" v="8111" actId="1076"/>
          <ac:cxnSpMkLst>
            <pc:docMk/>
            <pc:sldMk cId="3978769958" sldId="1576"/>
            <ac:cxnSpMk id="36" creationId="{6BB60A76-83F3-47A7-0985-71D93AABD316}"/>
          </ac:cxnSpMkLst>
        </pc:cxnChg>
        <pc:cxnChg chg="add mod">
          <ac:chgData name="Riccardo Latella" userId="41da8c93964902b9" providerId="LiveId" clId="{23311909-FD1A-487E-AAD3-715DD2140581}" dt="2024-05-17T15:25:07.364" v="8116" actId="1076"/>
          <ac:cxnSpMkLst>
            <pc:docMk/>
            <pc:sldMk cId="3978769958" sldId="1576"/>
            <ac:cxnSpMk id="38" creationId="{9445D009-CFAB-0E38-383C-35B3604EE9F7}"/>
          </ac:cxnSpMkLst>
        </pc:cxnChg>
        <pc:cxnChg chg="add mod">
          <ac:chgData name="Riccardo Latella" userId="41da8c93964902b9" providerId="LiveId" clId="{23311909-FD1A-487E-AAD3-715DD2140581}" dt="2024-05-17T15:25:49.776" v="8127" actId="14100"/>
          <ac:cxnSpMkLst>
            <pc:docMk/>
            <pc:sldMk cId="3978769958" sldId="1576"/>
            <ac:cxnSpMk id="44" creationId="{82ABBEF4-7A35-69D7-D469-BE460FFB077C}"/>
          </ac:cxnSpMkLst>
        </pc:cxnChg>
        <pc:cxnChg chg="add mod">
          <ac:chgData name="Riccardo Latella" userId="41da8c93964902b9" providerId="LiveId" clId="{23311909-FD1A-487E-AAD3-715DD2140581}" dt="2024-05-17T15:24:37.762" v="8110" actId="14100"/>
          <ac:cxnSpMkLst>
            <pc:docMk/>
            <pc:sldMk cId="3978769958" sldId="1576"/>
            <ac:cxnSpMk id="45" creationId="{E2BCA714-2216-E9AA-4D4A-F8D1A8AC56C4}"/>
          </ac:cxnSpMkLst>
        </pc:cxnChg>
        <pc:cxnChg chg="add mod">
          <ac:chgData name="Riccardo Latella" userId="41da8c93964902b9" providerId="LiveId" clId="{23311909-FD1A-487E-AAD3-715DD2140581}" dt="2024-05-17T15:25:30.100" v="8123" actId="14100"/>
          <ac:cxnSpMkLst>
            <pc:docMk/>
            <pc:sldMk cId="3978769958" sldId="1576"/>
            <ac:cxnSpMk id="48" creationId="{2251B30D-4E24-F321-08D0-8C49A90E8932}"/>
          </ac:cxnSpMkLst>
        </pc:cxnChg>
        <pc:cxnChg chg="add mod">
          <ac:chgData name="Riccardo Latella" userId="41da8c93964902b9" providerId="LiveId" clId="{23311909-FD1A-487E-AAD3-715DD2140581}" dt="2024-05-17T15:25:32.557" v="8124" actId="14100"/>
          <ac:cxnSpMkLst>
            <pc:docMk/>
            <pc:sldMk cId="3978769958" sldId="1576"/>
            <ac:cxnSpMk id="54" creationId="{DAD93919-8A2D-EFE1-8327-B5E11E395E9D}"/>
          </ac:cxnSpMkLst>
        </pc:cxnChg>
        <pc:cxnChg chg="add mod">
          <ac:chgData name="Riccardo Latella" userId="41da8c93964902b9" providerId="LiveId" clId="{23311909-FD1A-487E-AAD3-715DD2140581}" dt="2024-05-17T15:25:36.231" v="8125" actId="14100"/>
          <ac:cxnSpMkLst>
            <pc:docMk/>
            <pc:sldMk cId="3978769958" sldId="1576"/>
            <ac:cxnSpMk id="57" creationId="{8B0E9A09-D8DD-F2EB-FAF7-CA9F06195CFD}"/>
          </ac:cxnSpMkLst>
        </pc:cxnChg>
      </pc:sldChg>
      <pc:sldChg chg="addSp delSp modSp add mod">
        <pc:chgData name="Riccardo Latella" userId="41da8c93964902b9" providerId="LiveId" clId="{23311909-FD1A-487E-AAD3-715DD2140581}" dt="2024-05-17T14:21:04.006" v="7317" actId="1076"/>
        <pc:sldMkLst>
          <pc:docMk/>
          <pc:sldMk cId="879290700" sldId="1577"/>
        </pc:sldMkLst>
        <pc:spChg chg="mod">
          <ac:chgData name="Riccardo Latella" userId="41da8c93964902b9" providerId="LiveId" clId="{23311909-FD1A-487E-AAD3-715DD2140581}" dt="2024-05-17T14:20:51.161" v="7314" actId="1076"/>
          <ac:spMkLst>
            <pc:docMk/>
            <pc:sldMk cId="879290700" sldId="1577"/>
            <ac:spMk id="5" creationId="{459CD740-DA4C-849F-C29B-277939FF61D9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7" creationId="{12406BE8-1D64-C015-C0E9-76325D1F85BD}"/>
          </ac:spMkLst>
        </pc:spChg>
        <pc:spChg chg="add mod">
          <ac:chgData name="Riccardo Latella" userId="41da8c93964902b9" providerId="LiveId" clId="{23311909-FD1A-487E-AAD3-715DD2140581}" dt="2024-05-17T14:19:38.974" v="7293" actId="14100"/>
          <ac:spMkLst>
            <pc:docMk/>
            <pc:sldMk cId="879290700" sldId="1577"/>
            <ac:spMk id="8" creationId="{0E7CB6D2-3D62-AFBD-B72D-8CF9AAA5B431}"/>
          </ac:spMkLst>
        </pc:spChg>
        <pc:spChg chg="del mod">
          <ac:chgData name="Riccardo Latella" userId="41da8c93964902b9" providerId="LiveId" clId="{23311909-FD1A-487E-AAD3-715DD2140581}" dt="2024-05-15T22:08:22.309" v="3857" actId="478"/>
          <ac:spMkLst>
            <pc:docMk/>
            <pc:sldMk cId="879290700" sldId="1577"/>
            <ac:spMk id="8" creationId="{B6D9BF7F-0A88-B131-5953-48CC7478EEDD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9" creationId="{61777A2D-26D4-03C7-0B61-9DE239F1C484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0" creationId="{D08BE194-690F-4C91-A716-0096F452586C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1" creationId="{B8E1C4D6-FA38-D09E-86FA-D74A14CB9EB4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2" creationId="{25C51190-3771-2F80-27BF-63076DCF1B87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3" creationId="{5DCCBB12-7274-27C1-A4BE-A80048A54F0C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4" creationId="{7CFEBAE3-5384-58FD-CBFE-4BD8D528A8EF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5" creationId="{E5068353-FF9C-FFF3-011B-D489CA06012D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6" creationId="{FC646F31-1272-7877-886A-BD7551C6CB3B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7" creationId="{7E597CAF-D1D0-F141-EFB2-07770E23328C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8" creationId="{A5D70538-084F-2D9D-7FB6-8916C6B5F315}"/>
          </ac:spMkLst>
        </pc:spChg>
        <pc:spChg chg="mod">
          <ac:chgData name="Riccardo Latella" userId="41da8c93964902b9" providerId="LiveId" clId="{23311909-FD1A-487E-AAD3-715DD2140581}" dt="2024-05-15T22:06:12.134" v="3838" actId="1076"/>
          <ac:spMkLst>
            <pc:docMk/>
            <pc:sldMk cId="879290700" sldId="1577"/>
            <ac:spMk id="19" creationId="{5109BF4B-ED37-6541-1BD1-2E143BE6D879}"/>
          </ac:spMkLst>
        </pc:spChg>
        <pc:spChg chg="add mod">
          <ac:chgData name="Riccardo Latella" userId="41da8c93964902b9" providerId="LiveId" clId="{23311909-FD1A-487E-AAD3-715DD2140581}" dt="2024-05-17T14:20:01.075" v="7299" actId="1035"/>
          <ac:spMkLst>
            <pc:docMk/>
            <pc:sldMk cId="879290700" sldId="1577"/>
            <ac:spMk id="20" creationId="{53C07AC8-AA45-DF60-2E7C-B5A7426172FE}"/>
          </ac:spMkLst>
        </pc:spChg>
        <pc:spChg chg="add mod">
          <ac:chgData name="Riccardo Latella" userId="41da8c93964902b9" providerId="LiveId" clId="{23311909-FD1A-487E-AAD3-715DD2140581}" dt="2024-05-17T14:19:56.081" v="7297" actId="1076"/>
          <ac:spMkLst>
            <pc:docMk/>
            <pc:sldMk cId="879290700" sldId="1577"/>
            <ac:spMk id="21" creationId="{202B844B-C65B-409A-69C5-2220937D7A88}"/>
          </ac:spMkLst>
        </pc:spChg>
        <pc:spChg chg="add mod">
          <ac:chgData name="Riccardo Latella" userId="41da8c93964902b9" providerId="LiveId" clId="{23311909-FD1A-487E-AAD3-715DD2140581}" dt="2024-05-17T14:19:53.165" v="7296" actId="1076"/>
          <ac:spMkLst>
            <pc:docMk/>
            <pc:sldMk cId="879290700" sldId="1577"/>
            <ac:spMk id="24" creationId="{68829D20-9528-8C64-4887-92508A7CDE88}"/>
          </ac:spMkLst>
        </pc:spChg>
        <pc:spChg chg="add mod">
          <ac:chgData name="Riccardo Latella" userId="41da8c93964902b9" providerId="LiveId" clId="{23311909-FD1A-487E-AAD3-715DD2140581}" dt="2024-05-15T22:09:53.841" v="3881" actId="1076"/>
          <ac:spMkLst>
            <pc:docMk/>
            <pc:sldMk cId="879290700" sldId="1577"/>
            <ac:spMk id="27" creationId="{17589A94-8CD9-1307-F2BC-48AD29576AB3}"/>
          </ac:spMkLst>
        </pc:spChg>
        <pc:spChg chg="add mod">
          <ac:chgData name="Riccardo Latella" userId="41da8c93964902b9" providerId="LiveId" clId="{23311909-FD1A-487E-AAD3-715DD2140581}" dt="2024-05-15T22:09:53.841" v="3881" actId="1076"/>
          <ac:spMkLst>
            <pc:docMk/>
            <pc:sldMk cId="879290700" sldId="1577"/>
            <ac:spMk id="28" creationId="{480F52D0-5781-58B9-7ADB-B0886CC385AC}"/>
          </ac:spMkLst>
        </pc:spChg>
        <pc:spChg chg="add mod">
          <ac:chgData name="Riccardo Latella" userId="41da8c93964902b9" providerId="LiveId" clId="{23311909-FD1A-487E-AAD3-715DD2140581}" dt="2024-05-15T22:09:53.841" v="3881" actId="1076"/>
          <ac:spMkLst>
            <pc:docMk/>
            <pc:sldMk cId="879290700" sldId="1577"/>
            <ac:spMk id="29" creationId="{38828BCE-E5A6-D9B0-286D-C9BBF5E4829F}"/>
          </ac:spMkLst>
        </pc:spChg>
        <pc:spChg chg="add mod">
          <ac:chgData name="Riccardo Latella" userId="41da8c93964902b9" providerId="LiveId" clId="{23311909-FD1A-487E-AAD3-715DD2140581}" dt="2024-05-15T22:09:53.841" v="3881" actId="1076"/>
          <ac:spMkLst>
            <pc:docMk/>
            <pc:sldMk cId="879290700" sldId="1577"/>
            <ac:spMk id="30" creationId="{550F0D9C-4C19-81D5-AA59-704BB2CCAAAC}"/>
          </ac:spMkLst>
        </pc:spChg>
        <pc:spChg chg="add mod">
          <ac:chgData name="Riccardo Latella" userId="41da8c93964902b9" providerId="LiveId" clId="{23311909-FD1A-487E-AAD3-715DD2140581}" dt="2024-05-17T14:21:04.006" v="7317" actId="1076"/>
          <ac:spMkLst>
            <pc:docMk/>
            <pc:sldMk cId="879290700" sldId="1577"/>
            <ac:spMk id="40" creationId="{38988284-DEEB-67E8-BB70-F7A5AF0CA173}"/>
          </ac:spMkLst>
        </pc:spChg>
        <pc:graphicFrameChg chg="add del mod">
          <ac:chgData name="Riccardo Latella" userId="41da8c93964902b9" providerId="LiveId" clId="{23311909-FD1A-487E-AAD3-715DD2140581}" dt="2024-05-15T22:04:38.927" v="3825" actId="478"/>
          <ac:graphicFrameMkLst>
            <pc:docMk/>
            <pc:sldMk cId="879290700" sldId="1577"/>
            <ac:graphicFrameMk id="21" creationId="{8768D834-9ECD-8ACF-328F-10B1174A0DD4}"/>
          </ac:graphicFrameMkLst>
        </pc:graphicFrameChg>
        <pc:graphicFrameChg chg="add mod">
          <ac:chgData name="Riccardo Latella" userId="41da8c93964902b9" providerId="LiveId" clId="{23311909-FD1A-487E-AAD3-715DD2140581}" dt="2024-05-15T22:06:45.749" v="3842"/>
          <ac:graphicFrameMkLst>
            <pc:docMk/>
            <pc:sldMk cId="879290700" sldId="1577"/>
            <ac:graphicFrameMk id="24" creationId="{8768D834-9ECD-8ACF-328F-10B1174A0DD4}"/>
          </ac:graphicFrameMkLst>
        </pc:graphicFrameChg>
        <pc:picChg chg="mod">
          <ac:chgData name="Riccardo Latella" userId="41da8c93964902b9" providerId="LiveId" clId="{23311909-FD1A-487E-AAD3-715DD2140581}" dt="2024-05-15T22:06:12.134" v="3838" actId="1076"/>
          <ac:picMkLst>
            <pc:docMk/>
            <pc:sldMk cId="879290700" sldId="1577"/>
            <ac:picMk id="3" creationId="{45886CA4-2D45-C7FD-3829-C543BCDC64CC}"/>
          </ac:picMkLst>
        </pc:picChg>
        <pc:picChg chg="add del mod">
          <ac:chgData name="Riccardo Latella" userId="41da8c93964902b9" providerId="LiveId" clId="{23311909-FD1A-487E-AAD3-715DD2140581}" dt="2024-05-15T22:04:32.697" v="3822" actId="478"/>
          <ac:picMkLst>
            <pc:docMk/>
            <pc:sldMk cId="879290700" sldId="1577"/>
            <ac:picMk id="20" creationId="{D46E32AB-7EAA-B5D2-1204-C98D5FF6D5DF}"/>
          </ac:picMkLst>
        </pc:picChg>
        <pc:picChg chg="add mod">
          <ac:chgData name="Riccardo Latella" userId="41da8c93964902b9" providerId="LiveId" clId="{23311909-FD1A-487E-AAD3-715DD2140581}" dt="2024-05-15T22:09:53.841" v="3881" actId="1076"/>
          <ac:picMkLst>
            <pc:docMk/>
            <pc:sldMk cId="879290700" sldId="1577"/>
            <ac:picMk id="22" creationId="{9302430F-A665-8181-133A-57C4BDAAA497}"/>
          </ac:picMkLst>
        </pc:picChg>
        <pc:picChg chg="add mod">
          <ac:chgData name="Riccardo Latella" userId="41da8c93964902b9" providerId="LiveId" clId="{23311909-FD1A-487E-AAD3-715DD2140581}" dt="2024-05-15T22:09:53.841" v="3881" actId="1076"/>
          <ac:picMkLst>
            <pc:docMk/>
            <pc:sldMk cId="879290700" sldId="1577"/>
            <ac:picMk id="23" creationId="{5B64B025-2981-2314-3B82-627FB0ABD764}"/>
          </ac:picMkLst>
        </pc:picChg>
        <pc:picChg chg="add mod">
          <ac:chgData name="Riccardo Latella" userId="41da8c93964902b9" providerId="LiveId" clId="{23311909-FD1A-487E-AAD3-715DD2140581}" dt="2024-05-15T22:09:53.841" v="3881" actId="1076"/>
          <ac:picMkLst>
            <pc:docMk/>
            <pc:sldMk cId="879290700" sldId="1577"/>
            <ac:picMk id="25" creationId="{6DBBD649-FC42-B4DF-1D3A-DF4CBFCFD1F1}"/>
          </ac:picMkLst>
        </pc:picChg>
        <pc:picChg chg="add mod">
          <ac:chgData name="Riccardo Latella" userId="41da8c93964902b9" providerId="LiveId" clId="{23311909-FD1A-487E-AAD3-715DD2140581}" dt="2024-05-15T22:09:53.841" v="3881" actId="1076"/>
          <ac:picMkLst>
            <pc:docMk/>
            <pc:sldMk cId="879290700" sldId="1577"/>
            <ac:picMk id="26" creationId="{A4AF8458-CA94-84CB-F0FE-99BFDD506CC5}"/>
          </ac:picMkLst>
        </pc:picChg>
        <pc:cxnChg chg="add">
          <ac:chgData name="Riccardo Latella" userId="41da8c93964902b9" providerId="LiveId" clId="{23311909-FD1A-487E-AAD3-715DD2140581}" dt="2024-05-17T14:20:09.669" v="7300" actId="11529"/>
          <ac:cxnSpMkLst>
            <pc:docMk/>
            <pc:sldMk cId="879290700" sldId="1577"/>
            <ac:cxnSpMk id="32" creationId="{204864FB-0919-61AC-4EAD-8D955ABE3C63}"/>
          </ac:cxnSpMkLst>
        </pc:cxnChg>
        <pc:cxnChg chg="add mod">
          <ac:chgData name="Riccardo Latella" userId="41da8c93964902b9" providerId="LiveId" clId="{23311909-FD1A-487E-AAD3-715DD2140581}" dt="2024-05-17T14:20:16.234" v="7302" actId="1076"/>
          <ac:cxnSpMkLst>
            <pc:docMk/>
            <pc:sldMk cId="879290700" sldId="1577"/>
            <ac:cxnSpMk id="33" creationId="{AD4D2B68-AAF6-8047-41D7-842EC1052E6B}"/>
          </ac:cxnSpMkLst>
        </pc:cxnChg>
        <pc:cxnChg chg="add del mod">
          <ac:chgData name="Riccardo Latella" userId="41da8c93964902b9" providerId="LiveId" clId="{23311909-FD1A-487E-AAD3-715DD2140581}" dt="2024-05-17T14:20:37.240" v="7310" actId="478"/>
          <ac:cxnSpMkLst>
            <pc:docMk/>
            <pc:sldMk cId="879290700" sldId="1577"/>
            <ac:cxnSpMk id="34" creationId="{87E037A9-E84C-00E0-2F8C-21968F81B4F3}"/>
          </ac:cxnSpMkLst>
        </pc:cxnChg>
        <pc:cxnChg chg="add del mod">
          <ac:chgData name="Riccardo Latella" userId="41da8c93964902b9" providerId="LiveId" clId="{23311909-FD1A-487E-AAD3-715DD2140581}" dt="2024-05-17T14:20:38.284" v="7311" actId="478"/>
          <ac:cxnSpMkLst>
            <pc:docMk/>
            <pc:sldMk cId="879290700" sldId="1577"/>
            <ac:cxnSpMk id="37" creationId="{8327B960-0A58-B410-5655-E196A4E52868}"/>
          </ac:cxnSpMkLst>
        </pc:cxnChg>
        <pc:cxnChg chg="add mod">
          <ac:chgData name="Riccardo Latella" userId="41da8c93964902b9" providerId="LiveId" clId="{23311909-FD1A-487E-AAD3-715DD2140581}" dt="2024-05-17T14:20:48.271" v="7313" actId="1076"/>
          <ac:cxnSpMkLst>
            <pc:docMk/>
            <pc:sldMk cId="879290700" sldId="1577"/>
            <ac:cxnSpMk id="38" creationId="{F1758C17-4D34-F2E2-668D-BFE9F4CE39DF}"/>
          </ac:cxnSpMkLst>
        </pc:cxnChg>
        <pc:cxnChg chg="add mod">
          <ac:chgData name="Riccardo Latella" userId="41da8c93964902b9" providerId="LiveId" clId="{23311909-FD1A-487E-AAD3-715DD2140581}" dt="2024-05-17T14:20:48.271" v="7313" actId="1076"/>
          <ac:cxnSpMkLst>
            <pc:docMk/>
            <pc:sldMk cId="879290700" sldId="1577"/>
            <ac:cxnSpMk id="39" creationId="{5766F7E2-51B9-FA8E-93CF-DF5AFEEE85C5}"/>
          </ac:cxnSpMkLst>
        </pc:cxnChg>
      </pc:sldChg>
      <pc:sldChg chg="addSp delSp modSp add del mod">
        <pc:chgData name="Riccardo Latella" userId="41da8c93964902b9" providerId="LiveId" clId="{23311909-FD1A-487E-AAD3-715DD2140581}" dt="2024-05-15T22:50:00.740" v="4296" actId="47"/>
        <pc:sldMkLst>
          <pc:docMk/>
          <pc:sldMk cId="947804665" sldId="1578"/>
        </pc:sldMkLst>
        <pc:spChg chg="add mod">
          <ac:chgData name="Riccardo Latella" userId="41da8c93964902b9" providerId="LiveId" clId="{23311909-FD1A-487E-AAD3-715DD2140581}" dt="2024-05-15T20:04:02.950" v="3761" actId="20577"/>
          <ac:spMkLst>
            <pc:docMk/>
            <pc:sldMk cId="947804665" sldId="1578"/>
            <ac:spMk id="3" creationId="{F47C4B71-87EC-9DF9-0792-4C5A285DEF6C}"/>
          </ac:spMkLst>
        </pc:spChg>
        <pc:spChg chg="del">
          <ac:chgData name="Riccardo Latella" userId="41da8c93964902b9" providerId="LiveId" clId="{23311909-FD1A-487E-AAD3-715DD2140581}" dt="2024-05-15T20:03:50.582" v="3744" actId="478"/>
          <ac:spMkLst>
            <pc:docMk/>
            <pc:sldMk cId="947804665" sldId="1578"/>
            <ac:spMk id="18" creationId="{4467FF08-E813-56EA-7914-6F3E18F4E37E}"/>
          </ac:spMkLst>
        </pc:spChg>
        <pc:spChg chg="del">
          <ac:chgData name="Riccardo Latella" userId="41da8c93964902b9" providerId="LiveId" clId="{23311909-FD1A-487E-AAD3-715DD2140581}" dt="2024-05-15T20:03:50.582" v="3744" actId="478"/>
          <ac:spMkLst>
            <pc:docMk/>
            <pc:sldMk cId="947804665" sldId="1578"/>
            <ac:spMk id="19" creationId="{704318F0-C854-6BD4-C181-100D9FF21BAD}"/>
          </ac:spMkLst>
        </pc:spChg>
        <pc:graphicFrameChg chg="del">
          <ac:chgData name="Riccardo Latella" userId="41da8c93964902b9" providerId="LiveId" clId="{23311909-FD1A-487E-AAD3-715DD2140581}" dt="2024-05-15T20:01:59.167" v="3682" actId="478"/>
          <ac:graphicFrameMkLst>
            <pc:docMk/>
            <pc:sldMk cId="947804665" sldId="1578"/>
            <ac:graphicFrameMk id="8" creationId="{98C498C4-E0F7-4623-935A-220D9AA47B9F}"/>
          </ac:graphicFrameMkLst>
        </pc:graphicFrameChg>
        <pc:graphicFrameChg chg="del">
          <ac:chgData name="Riccardo Latella" userId="41da8c93964902b9" providerId="LiveId" clId="{23311909-FD1A-487E-AAD3-715DD2140581}" dt="2024-05-15T20:02:01.064" v="3684" actId="478"/>
          <ac:graphicFrameMkLst>
            <pc:docMk/>
            <pc:sldMk cId="947804665" sldId="1578"/>
            <ac:graphicFrameMk id="11" creationId="{0B167564-37D5-42B7-9F8C-26E40607AF50}"/>
          </ac:graphicFrameMkLst>
        </pc:graphicFrameChg>
        <pc:graphicFrameChg chg="del">
          <ac:chgData name="Riccardo Latella" userId="41da8c93964902b9" providerId="LiveId" clId="{23311909-FD1A-487E-AAD3-715DD2140581}" dt="2024-05-15T20:02:00.365" v="3683" actId="478"/>
          <ac:graphicFrameMkLst>
            <pc:docMk/>
            <pc:sldMk cId="947804665" sldId="1578"/>
            <ac:graphicFrameMk id="13" creationId="{EE716D1A-F0A2-4CB7-B2F1-FED691E63FB5}"/>
          </ac:graphicFrameMkLst>
        </pc:graphicFrameChg>
      </pc:sldChg>
      <pc:sldChg chg="addSp delSp modSp add mod modAnim">
        <pc:chgData name="Riccardo Latella" userId="41da8c93964902b9" providerId="LiveId" clId="{23311909-FD1A-487E-AAD3-715DD2140581}" dt="2024-05-17T08:03:23.434" v="7031" actId="20577"/>
        <pc:sldMkLst>
          <pc:docMk/>
          <pc:sldMk cId="3764318348" sldId="1578"/>
        </pc:sldMkLst>
        <pc:spChg chg="add mod">
          <ac:chgData name="Riccardo Latella" userId="41da8c93964902b9" providerId="LiveId" clId="{23311909-FD1A-487E-AAD3-715DD2140581}" dt="2024-05-17T08:03:15.569" v="7017" actId="1076"/>
          <ac:spMkLst>
            <pc:docMk/>
            <pc:sldMk cId="3764318348" sldId="1578"/>
            <ac:spMk id="3" creationId="{E99A6681-CE8F-4BBF-0849-4FF7B0A6B5B9}"/>
          </ac:spMkLst>
        </pc:spChg>
        <pc:spChg chg="mod">
          <ac:chgData name="Riccardo Latella" userId="41da8c93964902b9" providerId="LiveId" clId="{23311909-FD1A-487E-AAD3-715DD2140581}" dt="2024-05-15T23:34:39.741" v="5039" actId="20577"/>
          <ac:spMkLst>
            <pc:docMk/>
            <pc:sldMk cId="3764318348" sldId="1578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7T08:03:23.434" v="7031" actId="20577"/>
          <ac:spMkLst>
            <pc:docMk/>
            <pc:sldMk cId="3764318348" sldId="1578"/>
            <ac:spMk id="7" creationId="{DAA57F87-610E-D40B-FD04-9FAA60276093}"/>
          </ac:spMkLst>
        </pc:spChg>
        <pc:spChg chg="add del mod">
          <ac:chgData name="Riccardo Latella" userId="41da8c93964902b9" providerId="LiveId" clId="{23311909-FD1A-487E-AAD3-715DD2140581}" dt="2024-05-15T22:58:34.624" v="4367" actId="478"/>
          <ac:spMkLst>
            <pc:docMk/>
            <pc:sldMk cId="3764318348" sldId="1578"/>
            <ac:spMk id="8" creationId="{DFE3C3B9-6C7E-637A-EE4E-876572BD8277}"/>
          </ac:spMkLst>
        </pc:spChg>
        <pc:spChg chg="add mod">
          <ac:chgData name="Riccardo Latella" userId="41da8c93964902b9" providerId="LiveId" clId="{23311909-FD1A-487E-AAD3-715DD2140581}" dt="2024-05-15T23:03:26.304" v="4449" actId="114"/>
          <ac:spMkLst>
            <pc:docMk/>
            <pc:sldMk cId="3764318348" sldId="1578"/>
            <ac:spMk id="10" creationId="{A5001261-C272-11AD-440F-EF8D2EC424C1}"/>
          </ac:spMkLst>
        </pc:spChg>
        <pc:spChg chg="add mod">
          <ac:chgData name="Riccardo Latella" userId="41da8c93964902b9" providerId="LiveId" clId="{23311909-FD1A-487E-AAD3-715DD2140581}" dt="2024-05-15T23:05:35.698" v="4501" actId="20577"/>
          <ac:spMkLst>
            <pc:docMk/>
            <pc:sldMk cId="3764318348" sldId="1578"/>
            <ac:spMk id="12" creationId="{460C86DE-3F66-65FB-F2EF-1A8E723147CC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24" creationId="{8A886DDB-E433-060B-2FEC-81920BF0E98F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26" creationId="{E7D72CCD-FDEF-B6AC-07E7-92E2C163C693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34" creationId="{A580CC6C-36D4-846E-3E12-37717C5A109E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37" creationId="{A29D6BE7-7210-0AFC-3A39-B0F62C15D60A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38" creationId="{3A1CA9E0-5145-3940-A301-2199469F18B4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51" creationId="{319124F7-8F39-EB03-9E4D-6A4AB87D126F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52" creationId="{1BF924EE-C05E-B19E-0FEC-D27387276F00}"/>
          </ac:spMkLst>
        </pc:spChg>
        <pc:spChg chg="del">
          <ac:chgData name="Riccardo Latella" userId="41da8c93964902b9" providerId="LiveId" clId="{23311909-FD1A-487E-AAD3-715DD2140581}" dt="2024-05-15T22:50:11.323" v="4298" actId="478"/>
          <ac:spMkLst>
            <pc:docMk/>
            <pc:sldMk cId="3764318348" sldId="1578"/>
            <ac:spMk id="55" creationId="{45204F9E-96B4-46F1-19AD-D58BDBEAE331}"/>
          </ac:spMkLst>
        </pc:spChg>
        <pc:graphicFrameChg chg="add del mod">
          <ac:chgData name="Riccardo Latella" userId="41da8c93964902b9" providerId="LiveId" clId="{23311909-FD1A-487E-AAD3-715DD2140581}" dt="2024-05-15T23:06:44.692" v="4505" actId="478"/>
          <ac:graphicFrameMkLst>
            <pc:docMk/>
            <pc:sldMk cId="3764318348" sldId="1578"/>
            <ac:graphicFrameMk id="9" creationId="{D6B489DD-0501-4080-9590-E38832CDEDFE}"/>
          </ac:graphicFrameMkLst>
        </pc:graphicFrameChg>
        <pc:picChg chg="add mod">
          <ac:chgData name="Riccardo Latella" userId="41da8c93964902b9" providerId="LiveId" clId="{23311909-FD1A-487E-AAD3-715DD2140581}" dt="2024-05-15T23:07:20.882" v="4511" actId="1076"/>
          <ac:picMkLst>
            <pc:docMk/>
            <pc:sldMk cId="3764318348" sldId="1578"/>
            <ac:picMk id="5" creationId="{CED7AEEB-F489-96E9-4BDE-94FBE9777481}"/>
          </ac:picMkLst>
        </pc:picChg>
        <pc:picChg chg="add mod modCrop">
          <ac:chgData name="Riccardo Latella" userId="41da8c93964902b9" providerId="LiveId" clId="{23311909-FD1A-487E-AAD3-715DD2140581}" dt="2024-05-16T15:47:28.417" v="6889" actId="14100"/>
          <ac:picMkLst>
            <pc:docMk/>
            <pc:sldMk cId="3764318348" sldId="1578"/>
            <ac:picMk id="13" creationId="{C53742C8-B7DD-252C-6534-15FCA4B95DCF}"/>
          </ac:picMkLst>
        </pc:picChg>
        <pc:picChg chg="del">
          <ac:chgData name="Riccardo Latella" userId="41da8c93964902b9" providerId="LiveId" clId="{23311909-FD1A-487E-AAD3-715DD2140581}" dt="2024-05-15T22:50:12.574" v="4299" actId="478"/>
          <ac:picMkLst>
            <pc:docMk/>
            <pc:sldMk cId="3764318348" sldId="1578"/>
            <ac:picMk id="21" creationId="{1AF6E2E5-6ECA-DFC5-3111-D3ABF6FDFE05}"/>
          </ac:picMkLst>
        </pc:picChg>
        <pc:picChg chg="add mod">
          <ac:chgData name="Riccardo Latella" userId="41da8c93964902b9" providerId="LiveId" clId="{23311909-FD1A-487E-AAD3-715DD2140581}" dt="2024-05-15T23:07:06.894" v="4509" actId="14100"/>
          <ac:picMkLst>
            <pc:docMk/>
            <pc:sldMk cId="3764318348" sldId="1578"/>
            <ac:picMk id="8194" creationId="{1E7874AF-4392-D174-912B-603567607E72}"/>
          </ac:picMkLst>
        </pc:picChg>
        <pc:cxnChg chg="del mod">
          <ac:chgData name="Riccardo Latella" userId="41da8c93964902b9" providerId="LiveId" clId="{23311909-FD1A-487E-AAD3-715DD2140581}" dt="2024-05-15T22:50:11.323" v="4298" actId="478"/>
          <ac:cxnSpMkLst>
            <pc:docMk/>
            <pc:sldMk cId="3764318348" sldId="1578"/>
            <ac:cxnSpMk id="29" creationId="{A58201A5-4C21-21E1-D2F0-03B1CA2437CD}"/>
          </ac:cxnSpMkLst>
        </pc:cxnChg>
        <pc:cxnChg chg="del mod">
          <ac:chgData name="Riccardo Latella" userId="41da8c93964902b9" providerId="LiveId" clId="{23311909-FD1A-487E-AAD3-715DD2140581}" dt="2024-05-15T22:50:11.323" v="4298" actId="478"/>
          <ac:cxnSpMkLst>
            <pc:docMk/>
            <pc:sldMk cId="3764318348" sldId="1578"/>
            <ac:cxnSpMk id="31" creationId="{E804C713-0E98-8885-5C9D-3D761A520ACD}"/>
          </ac:cxnSpMkLst>
        </pc:cxnChg>
        <pc:cxnChg chg="del mod">
          <ac:chgData name="Riccardo Latella" userId="41da8c93964902b9" providerId="LiveId" clId="{23311909-FD1A-487E-AAD3-715DD2140581}" dt="2024-05-15T22:50:11.323" v="4298" actId="478"/>
          <ac:cxnSpMkLst>
            <pc:docMk/>
            <pc:sldMk cId="3764318348" sldId="1578"/>
            <ac:cxnSpMk id="39" creationId="{2BE87EBC-810D-E903-7A09-1339B5CE445B}"/>
          </ac:cxnSpMkLst>
        </pc:cxnChg>
        <pc:cxnChg chg="del mod">
          <ac:chgData name="Riccardo Latella" userId="41da8c93964902b9" providerId="LiveId" clId="{23311909-FD1A-487E-AAD3-715DD2140581}" dt="2024-05-15T22:50:11.323" v="4298" actId="478"/>
          <ac:cxnSpMkLst>
            <pc:docMk/>
            <pc:sldMk cId="3764318348" sldId="1578"/>
            <ac:cxnSpMk id="40" creationId="{64C24EB4-FAE7-45AB-F593-38F2D565470E}"/>
          </ac:cxnSpMkLst>
        </pc:cxnChg>
        <pc:cxnChg chg="del mod">
          <ac:chgData name="Riccardo Latella" userId="41da8c93964902b9" providerId="LiveId" clId="{23311909-FD1A-487E-AAD3-715DD2140581}" dt="2024-05-15T22:50:11.323" v="4298" actId="478"/>
          <ac:cxnSpMkLst>
            <pc:docMk/>
            <pc:sldMk cId="3764318348" sldId="1578"/>
            <ac:cxnSpMk id="54" creationId="{1AA90345-0923-3D1E-194B-B01C7DFCA878}"/>
          </ac:cxnSpMkLst>
        </pc:cxnChg>
      </pc:sldChg>
      <pc:sldChg chg="addSp delSp modSp add mod delAnim modAnim">
        <pc:chgData name="Riccardo Latella" userId="41da8c93964902b9" providerId="LiveId" clId="{23311909-FD1A-487E-AAD3-715DD2140581}" dt="2024-05-17T17:15:05.014" v="8306" actId="20577"/>
        <pc:sldMkLst>
          <pc:docMk/>
          <pc:sldMk cId="4001528871" sldId="1579"/>
        </pc:sldMkLst>
        <pc:spChg chg="mod">
          <ac:chgData name="Riccardo Latella" userId="41da8c93964902b9" providerId="LiveId" clId="{23311909-FD1A-487E-AAD3-715DD2140581}" dt="2024-05-16T20:20:03.159" v="6982" actId="6549"/>
          <ac:spMkLst>
            <pc:docMk/>
            <pc:sldMk cId="4001528871" sldId="1579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7T17:15:05.014" v="8306" actId="20577"/>
          <ac:spMkLst>
            <pc:docMk/>
            <pc:sldMk cId="4001528871" sldId="1579"/>
            <ac:spMk id="8" creationId="{DDEB6968-0937-280A-DC7F-F15961FEAB8E}"/>
          </ac:spMkLst>
        </pc:spChg>
        <pc:spChg chg="del">
          <ac:chgData name="Riccardo Latella" userId="41da8c93964902b9" providerId="LiveId" clId="{23311909-FD1A-487E-AAD3-715DD2140581}" dt="2024-05-15T23:14:10.429" v="4561" actId="478"/>
          <ac:spMkLst>
            <pc:docMk/>
            <pc:sldMk cId="4001528871" sldId="1579"/>
            <ac:spMk id="11" creationId="{44175498-61DF-81AD-15CA-874315079BC5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13" creationId="{972FBF5F-07A6-A593-3F75-BF3461C0874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14" creationId="{6E8C36B1-0524-A3EF-4D18-0A193769B491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15" creationId="{FC8AA7D2-4464-B041-BC92-372D26D94653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16" creationId="{069C9DE5-8BC2-3FEA-72CF-54D4199CAE27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17" creationId="{3D667407-E176-FD35-8E62-3C92FFF440F1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19" creationId="{729C9730-4821-EB2E-656F-EFC8A3F4BA20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20" creationId="{F3CDEFD8-5B2B-F545-8BBF-75029D9DAD8B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21" creationId="{40308A38-A2A8-0CB4-4A01-6546A419C963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22" creationId="{4C9C634C-54D2-5A3C-F8A3-D3F131CD9DD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23" creationId="{9DB00271-3A42-A522-6D2D-445958CBEC61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24" creationId="{1BCFEFA3-3ED3-8BC6-215A-1C9B96AC971B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26" creationId="{702FDE77-51ED-27DE-7FA8-313FB8E4F8FA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1" creationId="{80E23060-D660-F77B-7A78-2C18A4AF2FE3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2" creationId="{4E0D0B8B-DA2A-97BB-D1B4-B217E51E600D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3" creationId="{23DBCD4E-9F8F-4E77-EA33-E823427BA7F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4" creationId="{0ABA2BD1-8EAB-23B0-FEB5-74074AF67CB6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5" creationId="{678BFB4B-C27A-CEF1-A6B3-372922DDD99C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6" creationId="{8204142A-AB4B-A71E-C6C4-BA5DEFCE0647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7" creationId="{EB2264E2-C342-3B20-CF6F-FB3893C508AB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8" creationId="{F3409194-F2A9-363A-252F-3E5A481241D7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39" creationId="{C0024B76-042A-F245-0BFA-5164DBAA6414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0" creationId="{7FF649C7-6618-D5D1-F9E5-3507AAB91D79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1" creationId="{3368239D-E6D2-8B4A-9D00-D1C7C1711A66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2" creationId="{0EEB9FAA-81CD-C161-47CC-5FCFD12C1A81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3" creationId="{82D7AA0C-B68A-F21D-8215-22BE4A2F6A47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4" creationId="{B0491660-BA0C-6DE6-9124-570EB90223FF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5" creationId="{D909F863-C995-DC12-B108-A931841E739D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6" creationId="{39FE08D2-33BF-7E3F-8924-7E16ECEC9E6A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7" creationId="{23703B35-E8B4-F5E0-D602-85548617482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8" creationId="{840BB79B-BD55-6D08-EE29-011BD8DB023A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49" creationId="{DE02AEE4-DE19-5B71-AAD3-07D25455117B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0" creationId="{D8AA6FAF-C241-CDC0-B9B3-9AF8777CAC65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1" creationId="{67C60144-71DE-F5C4-FA91-2958854F1B64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2" creationId="{CBCCEA25-D8EA-044C-7CD4-B06FC3299489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3" creationId="{B3C0793C-8F05-E3CA-8C69-0CC5E5EC1659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4" creationId="{E4FB3919-6B20-0331-82D7-867945E90A3E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5" creationId="{A2BDD5EB-3568-9A32-9C40-DE6842933BC5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6" creationId="{DC7F6C99-99DE-CE45-2835-76420711CE35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7" creationId="{181278D0-8807-31D4-3507-266B6CA2FAE3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8" creationId="{217B0830-0A15-15E4-2490-12EB26F02361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59" creationId="{FAF62A81-9FFA-C541-0212-586070477EF0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0" creationId="{274D5FA7-E9E8-09EB-3339-023F94C5F514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1" creationId="{6FECA4FC-B43E-B9A9-37BC-AD2AA1E9CFCF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2" creationId="{E13B42F4-4C1D-6066-2EDB-EBAE46F394A4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3" creationId="{D7E59F03-8582-D6A3-4430-38078C357784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4" creationId="{77B25942-897B-371D-29A5-811A9376B30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5" creationId="{DBB32FEF-15C6-754B-993B-78270DBA72EE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6" creationId="{5751FBBE-0262-78EC-2103-2BB930DC980B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7" creationId="{6785FC1F-3ECA-D7B0-E32D-14D83C35C7C3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8" creationId="{AF34DE64-8ACC-7E06-A270-0F3CB8453F06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69" creationId="{3A153756-08AE-964B-7B26-A9441FA62346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0" creationId="{F204267A-F3B6-4BAD-DD28-FCD8AD5B723B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1" creationId="{7CA61887-F8A5-49F4-19C0-99F0F797A335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2" creationId="{4350817C-C299-DA1C-9C03-8DE03386EDCC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3" creationId="{56D0E35C-2D13-8210-FFE2-1DD96F53D9E0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4" creationId="{FFB53ABB-C242-DF27-591D-B41401885C03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5" creationId="{6E79D62A-CF6A-BD20-766B-6DB79527B2DC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6" creationId="{7DBCD827-1CA6-0D8E-25BF-2C45BF3A3F7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7" creationId="{AD9FB389-843A-8A79-6958-09F2221B25A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8" creationId="{6EE20613-A191-43C1-2AE1-F57CB119008E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79" creationId="{64DFA8F3-3823-630C-573A-BFFC13AA9F10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80" creationId="{A8DE8895-06CD-77E4-5535-7D447F2E542C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81" creationId="{128E7D42-81D4-B05E-09FA-5D80A69355F8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82" creationId="{97491771-8588-5010-6944-2D346A309A95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83" creationId="{570E2F9B-B0A1-6561-146C-FFE25B60295C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84" creationId="{F442989E-9552-1A6F-D208-C161EB09EB61}"/>
          </ac:spMkLst>
        </pc:spChg>
        <pc:spChg chg="del">
          <ac:chgData name="Riccardo Latella" userId="41da8c93964902b9" providerId="LiveId" clId="{23311909-FD1A-487E-AAD3-715DD2140581}" dt="2024-05-15T23:13:59.225" v="4557" actId="478"/>
          <ac:spMkLst>
            <pc:docMk/>
            <pc:sldMk cId="4001528871" sldId="1579"/>
            <ac:spMk id="85" creationId="{DAF669FF-C173-DB92-E404-A03A91B5376F}"/>
          </ac:spMkLst>
        </pc:spChg>
        <pc:picChg chg="add mod">
          <ac:chgData name="Riccardo Latella" userId="41da8c93964902b9" providerId="LiveId" clId="{23311909-FD1A-487E-AAD3-715DD2140581}" dt="2024-05-16T20:18:59.282" v="6972" actId="1076"/>
          <ac:picMkLst>
            <pc:docMk/>
            <pc:sldMk cId="4001528871" sldId="1579"/>
            <ac:picMk id="3" creationId="{A44805ED-0EC8-6CCC-E286-04626815327E}"/>
          </ac:picMkLst>
        </pc:picChg>
        <pc:picChg chg="add mod">
          <ac:chgData name="Riccardo Latella" userId="41da8c93964902b9" providerId="LiveId" clId="{23311909-FD1A-487E-AAD3-715DD2140581}" dt="2024-05-17T15:15:51.979" v="8091" actId="1076"/>
          <ac:picMkLst>
            <pc:docMk/>
            <pc:sldMk cId="4001528871" sldId="1579"/>
            <ac:picMk id="9" creationId="{3A1BC077-A6AD-C2E8-61D7-BCCA1D037620}"/>
          </ac:picMkLst>
        </pc:picChg>
        <pc:picChg chg="del">
          <ac:chgData name="Riccardo Latella" userId="41da8c93964902b9" providerId="LiveId" clId="{23311909-FD1A-487E-AAD3-715DD2140581}" dt="2024-05-15T23:13:59.225" v="4557" actId="478"/>
          <ac:picMkLst>
            <pc:docMk/>
            <pc:sldMk cId="4001528871" sldId="1579"/>
            <ac:picMk id="12" creationId="{7235AAC8-905B-DDF0-138B-ADE65AB34225}"/>
          </ac:picMkLst>
        </pc:picChg>
        <pc:picChg chg="add mod">
          <ac:chgData name="Riccardo Latella" userId="41da8c93964902b9" providerId="LiveId" clId="{23311909-FD1A-487E-AAD3-715DD2140581}" dt="2024-05-16T20:15:38.962" v="6942" actId="1076"/>
          <ac:picMkLst>
            <pc:docMk/>
            <pc:sldMk cId="4001528871" sldId="1579"/>
            <ac:picMk id="18" creationId="{B196B65A-E00C-0CC9-DD32-FE38D38D5D44}"/>
          </ac:picMkLst>
        </pc:picChg>
        <pc:picChg chg="del">
          <ac:chgData name="Riccardo Latella" userId="41da8c93964902b9" providerId="LiveId" clId="{23311909-FD1A-487E-AAD3-715DD2140581}" dt="2024-05-15T23:13:59.225" v="4557" actId="478"/>
          <ac:picMkLst>
            <pc:docMk/>
            <pc:sldMk cId="4001528871" sldId="1579"/>
            <ac:picMk id="25" creationId="{0440D6AC-EBA8-E37F-270E-59F2DAD812C1}"/>
          </ac:picMkLst>
        </pc:picChg>
        <pc:picChg chg="add mod">
          <ac:chgData name="Riccardo Latella" userId="41da8c93964902b9" providerId="LiveId" clId="{23311909-FD1A-487E-AAD3-715DD2140581}" dt="2024-05-16T20:15:36.191" v="6941" actId="1076"/>
          <ac:picMkLst>
            <pc:docMk/>
            <pc:sldMk cId="4001528871" sldId="1579"/>
            <ac:picMk id="27" creationId="{621D358D-7A11-92F7-1A78-A912D1346C25}"/>
          </ac:picMkLst>
        </pc:picChg>
        <pc:picChg chg="add mod">
          <ac:chgData name="Riccardo Latella" userId="41da8c93964902b9" providerId="LiveId" clId="{23311909-FD1A-487E-AAD3-715DD2140581}" dt="2024-05-16T20:15:34.042" v="6940" actId="1076"/>
          <ac:picMkLst>
            <pc:docMk/>
            <pc:sldMk cId="4001528871" sldId="1579"/>
            <ac:picMk id="28" creationId="{C4978750-39C4-B9CC-63F0-1BE927450B3C}"/>
          </ac:picMkLst>
        </pc:picChg>
        <pc:picChg chg="add mod">
          <ac:chgData name="Riccardo Latella" userId="41da8c93964902b9" providerId="LiveId" clId="{23311909-FD1A-487E-AAD3-715DD2140581}" dt="2024-05-17T15:15:54.913" v="8092" actId="1076"/>
          <ac:picMkLst>
            <pc:docMk/>
            <pc:sldMk cId="4001528871" sldId="1579"/>
            <ac:picMk id="29" creationId="{D6C42266-D4DB-5A9A-E051-BCBE34109170}"/>
          </ac:picMkLst>
        </pc:picChg>
        <pc:picChg chg="add mod">
          <ac:chgData name="Riccardo Latella" userId="41da8c93964902b9" providerId="LiveId" clId="{23311909-FD1A-487E-AAD3-715DD2140581}" dt="2024-05-16T20:18:59.282" v="6972" actId="1076"/>
          <ac:picMkLst>
            <pc:docMk/>
            <pc:sldMk cId="4001528871" sldId="1579"/>
            <ac:picMk id="30" creationId="{C3395780-5BB2-6472-75AF-49D0AE7746D9}"/>
          </ac:picMkLst>
        </pc:picChg>
        <pc:picChg chg="add mod">
          <ac:chgData name="Riccardo Latella" userId="41da8c93964902b9" providerId="LiveId" clId="{23311909-FD1A-487E-AAD3-715DD2140581}" dt="2024-05-16T20:18:59.282" v="6972" actId="1076"/>
          <ac:picMkLst>
            <pc:docMk/>
            <pc:sldMk cId="4001528871" sldId="1579"/>
            <ac:picMk id="86" creationId="{0521B92B-6ED6-ECDA-1567-866CBCC2967D}"/>
          </ac:picMkLst>
        </pc:picChg>
        <pc:picChg chg="add mod modCrop">
          <ac:chgData name="Riccardo Latella" userId="41da8c93964902b9" providerId="LiveId" clId="{23311909-FD1A-487E-AAD3-715DD2140581}" dt="2024-05-16T20:18:59.282" v="6972" actId="1076"/>
          <ac:picMkLst>
            <pc:docMk/>
            <pc:sldMk cId="4001528871" sldId="1579"/>
            <ac:picMk id="88" creationId="{AB4EC77C-9073-140F-B692-C69093F0D39C}"/>
          </ac:picMkLst>
        </pc:picChg>
        <pc:picChg chg="del">
          <ac:chgData name="Riccardo Latella" userId="41da8c93964902b9" providerId="LiveId" clId="{23311909-FD1A-487E-AAD3-715DD2140581}" dt="2024-05-15T23:13:59.225" v="4557" actId="478"/>
          <ac:picMkLst>
            <pc:docMk/>
            <pc:sldMk cId="4001528871" sldId="1579"/>
            <ac:picMk id="92" creationId="{FBD0B4EB-DAA5-857A-9CF8-157D2C87E65D}"/>
          </ac:picMkLst>
        </pc:picChg>
      </pc:sldChg>
      <pc:sldChg chg="addSp delSp modSp add mod">
        <pc:chgData name="Riccardo Latella" userId="41da8c93964902b9" providerId="LiveId" clId="{23311909-FD1A-487E-AAD3-715DD2140581}" dt="2024-05-16T09:02:25.895" v="5202" actId="1076"/>
        <pc:sldMkLst>
          <pc:docMk/>
          <pc:sldMk cId="2338200914" sldId="1580"/>
        </pc:sldMkLst>
        <pc:spChg chg="mod">
          <ac:chgData name="Riccardo Latella" userId="41da8c93964902b9" providerId="LiveId" clId="{23311909-FD1A-487E-AAD3-715DD2140581}" dt="2024-05-15T23:17:21.119" v="4710" actId="20577"/>
          <ac:spMkLst>
            <pc:docMk/>
            <pc:sldMk cId="2338200914" sldId="1580"/>
            <ac:spMk id="6" creationId="{23A89A86-E122-168E-0646-F78EBB761EBB}"/>
          </ac:spMkLst>
        </pc:spChg>
        <pc:spChg chg="del mod">
          <ac:chgData name="Riccardo Latella" userId="41da8c93964902b9" providerId="LiveId" clId="{23311909-FD1A-487E-AAD3-715DD2140581}" dt="2024-05-15T23:17:24.480" v="4712"/>
          <ac:spMkLst>
            <pc:docMk/>
            <pc:sldMk cId="2338200914" sldId="1580"/>
            <ac:spMk id="8" creationId="{DDEB6968-0937-280A-DC7F-F15961FEAB8E}"/>
          </ac:spMkLst>
        </pc:spChg>
        <pc:spChg chg="mod">
          <ac:chgData name="Riccardo Latella" userId="41da8c93964902b9" providerId="LiveId" clId="{23311909-FD1A-487E-AAD3-715DD2140581}" dt="2024-05-15T23:17:55.335" v="4746" actId="20577"/>
          <ac:spMkLst>
            <pc:docMk/>
            <pc:sldMk cId="2338200914" sldId="1580"/>
            <ac:spMk id="10" creationId="{E4FB5055-2CF6-E9B6-46BE-01BA5572AF70}"/>
          </ac:spMkLst>
        </pc:spChg>
        <pc:picChg chg="add mod modCrop">
          <ac:chgData name="Riccardo Latella" userId="41da8c93964902b9" providerId="LiveId" clId="{23311909-FD1A-487E-AAD3-715DD2140581}" dt="2024-05-16T08:54:14.813" v="5157" actId="1076"/>
          <ac:picMkLst>
            <pc:docMk/>
            <pc:sldMk cId="2338200914" sldId="1580"/>
            <ac:picMk id="3" creationId="{2AB1FCBF-F8C9-DD2F-C6FF-F06F61D3F1E2}"/>
          </ac:picMkLst>
        </pc:picChg>
        <pc:picChg chg="add del mod">
          <ac:chgData name="Riccardo Latella" userId="41da8c93964902b9" providerId="LiveId" clId="{23311909-FD1A-487E-AAD3-715DD2140581}" dt="2024-05-16T08:55:42.754" v="5174" actId="478"/>
          <ac:picMkLst>
            <pc:docMk/>
            <pc:sldMk cId="2338200914" sldId="1580"/>
            <ac:picMk id="8" creationId="{1A5DB3A4-4507-2049-48B4-65661C616705}"/>
          </ac:picMkLst>
        </pc:picChg>
        <pc:picChg chg="add mod modCrop">
          <ac:chgData name="Riccardo Latella" userId="41da8c93964902b9" providerId="LiveId" clId="{23311909-FD1A-487E-AAD3-715DD2140581}" dt="2024-05-15T23:18:57.732" v="4758" actId="1036"/>
          <ac:picMkLst>
            <pc:docMk/>
            <pc:sldMk cId="2338200914" sldId="1580"/>
            <ac:picMk id="9" creationId="{54FAACD1-14D8-FDAB-BA1E-60C68FF8541B}"/>
          </ac:picMkLst>
        </pc:picChg>
        <pc:picChg chg="add mod ord">
          <ac:chgData name="Riccardo Latella" userId="41da8c93964902b9" providerId="LiveId" clId="{23311909-FD1A-487E-AAD3-715DD2140581}" dt="2024-05-16T09:02:25.895" v="5202" actId="1076"/>
          <ac:picMkLst>
            <pc:docMk/>
            <pc:sldMk cId="2338200914" sldId="1580"/>
            <ac:picMk id="11" creationId="{9A234EF6-8285-5998-5646-26BF453F2B2D}"/>
          </ac:picMkLst>
        </pc:picChg>
      </pc:sldChg>
      <pc:sldChg chg="modSp add">
        <pc:chgData name="Riccardo Latella" userId="41da8c93964902b9" providerId="LiveId" clId="{23311909-FD1A-487E-AAD3-715DD2140581}" dt="2024-05-17T14:40:13.177" v="7569" actId="20577"/>
        <pc:sldMkLst>
          <pc:docMk/>
          <pc:sldMk cId="1906648958" sldId="1581"/>
        </pc:sldMkLst>
        <pc:graphicFrameChg chg="mod">
          <ac:chgData name="Riccardo Latella" userId="41da8c93964902b9" providerId="LiveId" clId="{23311909-FD1A-487E-AAD3-715DD2140581}" dt="2024-05-17T14:40:13.177" v="7569" actId="20577"/>
          <ac:graphicFrameMkLst>
            <pc:docMk/>
            <pc:sldMk cId="1906648958" sldId="1581"/>
            <ac:graphicFrameMk id="42" creationId="{1AD5C92D-8973-0665-AAE0-0848DC97FADC}"/>
          </ac:graphicFrameMkLst>
        </pc:graphicFrameChg>
      </pc:sldChg>
      <pc:sldChg chg="addSp delSp modSp add mod delAnim modAnim">
        <pc:chgData name="Riccardo Latella" userId="41da8c93964902b9" providerId="LiveId" clId="{23311909-FD1A-487E-AAD3-715DD2140581}" dt="2024-05-17T15:07:40.735" v="7992" actId="20577"/>
        <pc:sldMkLst>
          <pc:docMk/>
          <pc:sldMk cId="2838945659" sldId="1582"/>
        </pc:sldMkLst>
        <pc:spChg chg="add mod">
          <ac:chgData name="Riccardo Latella" userId="41da8c93964902b9" providerId="LiveId" clId="{23311909-FD1A-487E-AAD3-715DD2140581}" dt="2024-05-17T14:51:29.030" v="7683" actId="1076"/>
          <ac:spMkLst>
            <pc:docMk/>
            <pc:sldMk cId="2838945659" sldId="1582"/>
            <ac:spMk id="3" creationId="{5B406A9F-6DC4-B3E9-0D12-B7656645EE95}"/>
          </ac:spMkLst>
        </pc:spChg>
        <pc:spChg chg="mod">
          <ac:chgData name="Riccardo Latella" userId="41da8c93964902b9" providerId="LiveId" clId="{23311909-FD1A-487E-AAD3-715DD2140581}" dt="2024-05-17T14:39:57.637" v="7552" actId="20577"/>
          <ac:spMkLst>
            <pc:docMk/>
            <pc:sldMk cId="2838945659" sldId="1582"/>
            <ac:spMk id="6" creationId="{23A89A86-E122-168E-0646-F78EBB761EBB}"/>
          </ac:spMkLst>
        </pc:spChg>
        <pc:spChg chg="add mod">
          <ac:chgData name="Riccardo Latella" userId="41da8c93964902b9" providerId="LiveId" clId="{23311909-FD1A-487E-AAD3-715DD2140581}" dt="2024-05-17T14:51:32.557" v="7684" actId="1076"/>
          <ac:spMkLst>
            <pc:docMk/>
            <pc:sldMk cId="2838945659" sldId="1582"/>
            <ac:spMk id="8" creationId="{43FDFEB2-699D-3F31-837A-F31870FA7739}"/>
          </ac:spMkLst>
        </pc:spChg>
        <pc:spChg chg="add mod">
          <ac:chgData name="Riccardo Latella" userId="41da8c93964902b9" providerId="LiveId" clId="{23311909-FD1A-487E-AAD3-715DD2140581}" dt="2024-05-17T15:01:50.053" v="7941" actId="1076"/>
          <ac:spMkLst>
            <pc:docMk/>
            <pc:sldMk cId="2838945659" sldId="1582"/>
            <ac:spMk id="9" creationId="{C2781F28-6725-A2C5-8474-82017916777E}"/>
          </ac:spMkLst>
        </pc:spChg>
        <pc:spChg chg="mod">
          <ac:chgData name="Riccardo Latella" userId="41da8c93964902b9" providerId="LiveId" clId="{23311909-FD1A-487E-AAD3-715DD2140581}" dt="2024-05-17T14:27:31.413" v="7346" actId="20577"/>
          <ac:spMkLst>
            <pc:docMk/>
            <pc:sldMk cId="2838945659" sldId="1582"/>
            <ac:spMk id="11" creationId="{44175498-61DF-81AD-15CA-874315079BC5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13" creationId="{972FBF5F-07A6-A593-3F75-BF3461C08748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14" creationId="{6E8C36B1-0524-A3EF-4D18-0A193769B491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15" creationId="{FC8AA7D2-4464-B041-BC92-372D26D94653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16" creationId="{069C9DE5-8BC2-3FEA-72CF-54D4199CAE27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17" creationId="{3D667407-E176-FD35-8E62-3C92FFF440F1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8" creationId="{A13EC515-B0B2-390D-A31D-DE6070BFEDD9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19" creationId="{729C9730-4821-EB2E-656F-EFC8A3F4BA20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20" creationId="{F3CDEFD8-5B2B-F545-8BBF-75029D9DAD8B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21" creationId="{40308A38-A2A8-0CB4-4A01-6546A419C963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22" creationId="{4C9C634C-54D2-5A3C-F8A3-D3F131CD9DD8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25" creationId="{DA70D6A7-C80E-71BE-906D-7F2690398AEF}"/>
          </ac:spMkLst>
        </pc:spChg>
        <pc:spChg chg="mod">
          <ac:chgData name="Riccardo Latella" userId="41da8c93964902b9" providerId="LiveId" clId="{23311909-FD1A-487E-AAD3-715DD2140581}" dt="2024-05-17T15:07:40.735" v="7992" actId="20577"/>
          <ac:spMkLst>
            <pc:docMk/>
            <pc:sldMk cId="2838945659" sldId="1582"/>
            <ac:spMk id="26" creationId="{702FDE77-51ED-27DE-7FA8-313FB8E4F8F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" creationId="{74B1B31F-5D28-354D-9EAA-9D3839F1F97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" creationId="{4EB0E6B1-69C9-AF22-AEF0-FFE28F3B405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" creationId="{283FA986-83A8-6178-3A9E-171FD51645F3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1" creationId="{80E23060-D660-F77B-7A78-2C18A4AF2FE3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2" creationId="{4E0D0B8B-DA2A-97BB-D1B4-B217E51E600D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3" creationId="{23DBCD4E-9F8F-4E77-EA33-E823427BA7F8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4" creationId="{0ABA2BD1-8EAB-23B0-FEB5-74074AF67CB6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5" creationId="{678BFB4B-C27A-CEF1-A6B3-372922DDD99C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6" creationId="{8204142A-AB4B-A71E-C6C4-BA5DEFCE0647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7" creationId="{EB2264E2-C342-3B20-CF6F-FB3893C508AB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8" creationId="{F3409194-F2A9-363A-252F-3E5A481241D7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39" creationId="{C0024B76-042A-F245-0BFA-5164DBAA6414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0" creationId="{7FF649C7-6618-D5D1-F9E5-3507AAB91D79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1" creationId="{3368239D-E6D2-8B4A-9D00-D1C7C1711A66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2" creationId="{0EEB9FAA-81CD-C161-47CC-5FCFD12C1A81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3" creationId="{82D7AA0C-B68A-F21D-8215-22BE4A2F6A47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4" creationId="{B0491660-BA0C-6DE6-9124-570EB90223FF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5" creationId="{D909F863-C995-DC12-B108-A931841E739D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6" creationId="{39FE08D2-33BF-7E3F-8924-7E16ECEC9E6A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7" creationId="{23703B35-E8B4-F5E0-D602-855486174828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8" creationId="{840BB79B-BD55-6D08-EE29-011BD8DB023A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49" creationId="{DE02AEE4-DE19-5B71-AAD3-07D25455117B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0" creationId="{D8AA6FAF-C241-CDC0-B9B3-9AF8777CAC65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1" creationId="{67C60144-71DE-F5C4-FA91-2958854F1B64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2" creationId="{CBCCEA25-D8EA-044C-7CD4-B06FC3299489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3" creationId="{B3C0793C-8F05-E3CA-8C69-0CC5E5EC1659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4" creationId="{E4FB3919-6B20-0331-82D7-867945E90A3E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5" creationId="{A2BDD5EB-3568-9A32-9C40-DE6842933BC5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6" creationId="{DC7F6C99-99DE-CE45-2835-76420711CE35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7" creationId="{181278D0-8807-31D4-3507-266B6CA2FAE3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8" creationId="{217B0830-0A15-15E4-2490-12EB26F02361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59" creationId="{FAF62A81-9FFA-C541-0212-586070477EF0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0" creationId="{274D5FA7-E9E8-09EB-3339-023F94C5F514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1" creationId="{6FECA4FC-B43E-B9A9-37BC-AD2AA1E9CFCF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2" creationId="{E13B42F4-4C1D-6066-2EDB-EBAE46F394A4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3" creationId="{D7E59F03-8582-D6A3-4430-38078C357784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4" creationId="{77B25942-897B-371D-29A5-811A9376B308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5" creationId="{DBB32FEF-15C6-754B-993B-78270DBA72EE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6" creationId="{5751FBBE-0262-78EC-2103-2BB930DC980B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7" creationId="{6785FC1F-3ECA-D7B0-E32D-14D83C35C7C3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8" creationId="{AF34DE64-8ACC-7E06-A270-0F3CB8453F06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69" creationId="{3A153756-08AE-964B-7B26-A9441FA62346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0" creationId="{F204267A-F3B6-4BAD-DD28-FCD8AD5B723B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1" creationId="{7CA61887-F8A5-49F4-19C0-99F0F797A335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2" creationId="{4350817C-C299-DA1C-9C03-8DE03386EDCC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3" creationId="{56D0E35C-2D13-8210-FFE2-1DD96F53D9E0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4" creationId="{FFB53ABB-C242-DF27-591D-B41401885C03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5" creationId="{6E79D62A-CF6A-BD20-766B-6DB79527B2DC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6" creationId="{7DBCD827-1CA6-0D8E-25BF-2C45BF3A3F78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7" creationId="{AD9FB389-843A-8A79-6958-09F2221B25A8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8" creationId="{6EE20613-A191-43C1-2AE1-F57CB119008E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79" creationId="{64DFA8F3-3823-630C-573A-BFFC13AA9F10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80" creationId="{A8DE8895-06CD-77E4-5535-7D447F2E542C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81" creationId="{128E7D42-81D4-B05E-09FA-5D80A69355F8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82" creationId="{97491771-8588-5010-6944-2D346A309A95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83" creationId="{570E2F9B-B0A1-6561-146C-FFE25B60295C}"/>
          </ac:spMkLst>
        </pc:spChg>
        <pc:spChg chg="mod">
          <ac:chgData name="Riccardo Latella" userId="41da8c93964902b9" providerId="LiveId" clId="{23311909-FD1A-487E-AAD3-715DD2140581}" dt="2024-05-17T14:51:07.565" v="7676" actId="1076"/>
          <ac:spMkLst>
            <pc:docMk/>
            <pc:sldMk cId="2838945659" sldId="1582"/>
            <ac:spMk id="84" creationId="{F442989E-9552-1A6F-D208-C161EB09EB61}"/>
          </ac:spMkLst>
        </pc:spChg>
        <pc:spChg chg="del">
          <ac:chgData name="Riccardo Latella" userId="41da8c93964902b9" providerId="LiveId" clId="{23311909-FD1A-487E-AAD3-715DD2140581}" dt="2024-05-17T14:27:05.648" v="7336" actId="478"/>
          <ac:spMkLst>
            <pc:docMk/>
            <pc:sldMk cId="2838945659" sldId="1582"/>
            <ac:spMk id="85" creationId="{DAF669FF-C173-DB92-E404-A03A91B5376F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85" creationId="{EC008E4D-1211-914E-2AC9-4A01C5A7028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86" creationId="{0ECBCB82-7988-04A6-758C-CEEFEE58079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88" creationId="{1C25AD5E-0FF4-87F5-15A7-89E65126BF2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89" creationId="{685F3B90-F0A2-5428-4A81-4D9F8554671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0" creationId="{3E2B889D-87C5-EB5A-A6AA-AB38DD9E32D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1" creationId="{C51F36DE-0CA7-4CEC-FF27-624F2D37A0B5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92" creationId="{92487D48-9A6E-55B3-068F-A963DDB3406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3" creationId="{43ED342D-63EC-8FBC-5FB1-483A9DD6285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4" creationId="{E5E6DD97-0954-B403-7EA3-3CB2BECFD05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5" creationId="{9F8F8F33-FC3E-055C-79A1-8920A116D8C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6" creationId="{9BCF5C13-CF74-329A-BFEF-F4FF2580505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7" creationId="{D2924407-2FE3-80CD-776E-23D789884A0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8" creationId="{B41871D6-C752-449C-FDFE-DE5885BDAC6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99" creationId="{E176D5F2-EB06-9C32-52D6-F024D3E11D0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0" creationId="{70E0EF29-2E74-E153-F477-50FEACD7131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1" creationId="{FC91A584-8D28-8EB2-1085-42383DDA5A6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2" creationId="{36D02C61-1845-53C2-0620-89E8F7B9BF8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3" creationId="{3D7C0767-B0F2-5237-4EA3-EDDD83B9640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4" creationId="{111AE123-08E5-C7A5-6D30-9C06C40C0709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5" creationId="{9016367A-B474-4D92-2CB9-4E9864CF6EA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6" creationId="{A4A48241-0D20-38AE-9B7A-D2E60FD3439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7" creationId="{6D515E85-02FA-0791-879A-5DCD837B479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8" creationId="{52A99D7E-D32A-BF5C-30D5-7F294A5496B9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09" creationId="{1A775051-8D83-2F28-C81F-4EA81124F1F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0" creationId="{BE6913C3-E85E-A769-733B-7D3C9D2153B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1" creationId="{6E68B23C-412D-46BD-9368-5A8F55B6BE02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2" creationId="{BD378571-B9C3-2E55-14F1-C629258C6A7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3" creationId="{AB5C03D1-3B34-2DD6-7567-066AD7F41B81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3" creationId="{C37EF92E-2742-DD33-D500-BD2D0C0692B8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4" creationId="{CBD06C7F-4DB7-2600-040C-E4AB68EAA24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4" creationId="{D8743497-D256-8064-BFB9-5022D986FE4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5" creationId="{227DFD49-C52F-13D5-98EE-8853C9E171F9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5" creationId="{D1ECF3AB-F66E-D603-31C4-BD9F58A45ED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6" creationId="{1BE7A99B-4564-F26A-6FED-F2EFE28E669B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6" creationId="{857FD01C-7FA7-85D7-89E6-CA0F0DEFE025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7" creationId="{163DCBBC-510D-9CA6-6F6E-0555494A23F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7" creationId="{1C4DE052-77E6-2A57-0E85-4988AA1615E4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8" creationId="{0B3AD847-3A40-9E7F-B872-88D7E5FCE72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8" creationId="{2F6BB4FD-D1F2-8C4F-50D8-D5E30C4C361C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19" creationId="{591542F9-F258-41CE-718A-F4619B7FA40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19" creationId="{97DAD996-05CC-0B77-513E-1D2A39A071C9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0" creationId="{363F85BC-8C01-E8F7-3827-C285EEEECB2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0" creationId="{6FF25431-ADE3-1475-471D-7834D083DD66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1" creationId="{4C4F2489-831E-9BF1-7EAB-02B5E694F11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1" creationId="{923ECB4D-2784-0E8C-8CCD-15CF1B85F5BA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2" creationId="{90950196-A101-6DC0-6789-F357A060815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2" creationId="{B6C61564-51D7-F093-5960-C2BD4793C4A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3" creationId="{73EBC09B-023B-9CB4-E991-2873B16CC1BD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3" creationId="{C02DCAED-02CC-DA86-43C3-ED03218761DB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4" creationId="{1D68EE60-9F8E-106B-1228-1DD1DBF2E53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4" creationId="{90C9221C-C96B-0B01-C371-465A37061A0B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5" creationId="{1E4897A4-9E1F-5B41-D210-EAE12EEB9A9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5" creationId="{BCB12516-960B-7D2C-CE92-429B2E06B128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6" creationId="{4637668A-6D46-80F6-A131-39BAAE74B1D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6" creationId="{D32F33AC-7F69-26D6-9847-44AC27717BC4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27" creationId="{C8A198D5-5EF3-1C3E-BCC6-6C949C1CFC7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7" creationId="{FAE69FBF-3C73-E625-BD70-3CB45EA27F3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8" creationId="{11D751FF-88A6-DC16-4401-D78551FE859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29" creationId="{DFDFEBE2-6CE5-603F-B921-D2108F6C8FE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0" creationId="{29672C47-85A2-1085-CA5A-78579A1252A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1" creationId="{A4AB4369-1477-7E5D-D5FC-A1DAE37D3DA9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2" creationId="{0A15234E-5E3E-9041-965E-9E4D6178E9B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3" creationId="{A364025B-F2B3-01BD-6513-90C93AE81E7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4" creationId="{B3778BB6-1557-0E6B-90F0-FF271FEC869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5" creationId="{B82EA972-8F40-C15E-4DDE-AB4235BD435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6" creationId="{1337890A-8024-A271-D5AA-C74AB685209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7" creationId="{03D345A8-F3A9-48B5-CA7B-AD9A89805BD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8" creationId="{791B94BF-4CA9-CC85-1D64-99F79F55C58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39" creationId="{9A31916C-75EC-E5B0-F0C4-F8C4C4C12B5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1" creationId="{A6B6E102-B3F8-B871-8FCA-8D9D3DA76EB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2" creationId="{430DC4E0-B3FE-ADEF-CA7B-943FC1E1FB5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3" creationId="{CA89170E-749B-5363-F101-110F4E91A4A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4" creationId="{E24B29D0-8160-2A57-D3A7-A42AEA35CB6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5" creationId="{7856D3F8-530A-9358-90C3-672057DA430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6" creationId="{D606707A-3713-60A6-C90E-55AD0B08EB6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7" creationId="{D15FF193-2E5B-6ACE-5010-AE37BC2F0D5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8" creationId="{F15E5362-87B1-9DD8-B6CD-1DEC74D14AC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49" creationId="{D35CF181-0D0C-8A05-B169-FB97D5DBDF7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0" creationId="{ADAB9C6B-6730-EFCD-157E-67A84BDB6A5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1" creationId="{AE005C1B-6EF2-6B49-6F86-ECE951D9340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2" creationId="{CC702BAF-F4E9-DBC1-8461-B9CE06D5162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3" creationId="{FA6C4170-622D-9F82-92E3-9BABA089102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4" creationId="{BCC2A9DC-8021-15D8-CECB-75E7C5CD67D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5" creationId="{C4B8C397-66F2-EE46-46D3-0C04A142AAF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6" creationId="{652F1439-1D32-92BB-3488-6CBD6FF1984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7" creationId="{48D5003E-08B1-AD48-3CDB-DA6B9118542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8" creationId="{3AB99C8E-AF58-2C0F-30AA-6D0231E45C2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59" creationId="{D9DDA632-11CE-2130-BDA8-81FC156979B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0" creationId="{68F22C25-EFD6-4A2A-E5C7-C5D19F2DE48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1" creationId="{B40CD03A-1E8E-7011-9056-7EDE110528E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2" creationId="{D63D82D4-493F-867E-94C0-782DF0B3B0A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3" creationId="{8E83EC76-BA64-AFBC-90E4-ADA689677DE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4" creationId="{305EB9A8-CA44-FFBA-B0D7-862A2BD3FEE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5" creationId="{E4999EA3-8C3F-77FE-9862-4BB4E62E28B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6" creationId="{76D7798C-7B60-E15C-D891-36C80626D8B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7" creationId="{6E9DACD5-8772-B00A-8305-3CB5EE1413B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69" creationId="{28BD37AB-72E9-68FB-40E2-9266728ADF6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0" creationId="{CBE6CF1C-5AF4-5D5D-09A7-0A5D8A0CC9A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1" creationId="{3CFCA1A5-12E6-43C2-E899-4ACD7A98474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2" creationId="{775215E4-F71C-1D41-A364-8901FB2EFD0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3" creationId="{AED84D70-FFAD-3B70-DB05-25A014053EF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4" creationId="{66326DD4-FF3A-B70D-ABDB-92A7453B6AD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5" creationId="{35BBC8B3-EE91-39CB-E0D4-4493D4461B49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6" creationId="{207377D8-19CF-537B-FF4D-E4A37088BC1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7" creationId="{C2066162-DFE3-6790-1DA7-BE7200DDBF0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8" creationId="{72EBB8D7-55E8-7DCE-E097-48164DB0EAD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79" creationId="{8D76BFF8-D5CD-4683-664A-7C2CFE40F5C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0" creationId="{9CC0E0CB-6151-24A3-524F-293988ADA6B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1" creationId="{278D22C8-8FF2-1D9C-7264-04CC86670E7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2" creationId="{A538C9F9-B15F-7CE8-988F-7407C5907B9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3" creationId="{08549EF3-02A0-ADC7-2DB6-687FB1C983A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4" creationId="{F086DAD0-FBD9-4593-931B-E1EA4BFF420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5" creationId="{4B6CBC1E-73D1-0481-F234-244A7705325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6" creationId="{2C839612-A8B6-A279-4E67-D2799EDA04B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7" creationId="{813D7A1B-EADA-740A-716B-15640A9DB0B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8" creationId="{D240FE46-028A-9092-9942-4C90ABF0C82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89" creationId="{2FB3E696-0FD8-EE74-1CD7-E12992714CF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0" creationId="{01DA43DD-6B89-C7AF-98A2-2CDEBC1A62F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1" creationId="{E94923BD-8922-882F-794F-94D9B5D2DE98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92" creationId="{CF54875C-6B9A-A258-B390-7C6B997DD14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2" creationId="{F2226BED-F59E-4BD4-A5B5-E910CEB7470E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93" creationId="{23599080-CB50-3FCE-7DA1-2FB40996479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3" creationId="{88976A80-8E3B-183C-277C-0FED82FCA24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4" creationId="{8C05A76B-F5A6-13F0-9C7F-BA3707BF974B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94" creationId="{98C448E4-26DF-9261-C1E5-EC76C4ABF8A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5" creationId="{9E11E112-3F2B-ECEA-C53F-D7CA82493A28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195" creationId="{A634767A-BA6B-27C6-66E3-3D19C45C4A4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7" creationId="{13B39393-7418-268E-651F-1D6F6EBF5BF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8" creationId="{A2BD5CC2-2BCF-E103-A177-74D359F689D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199" creationId="{7A9E5F73-A01E-4AE8-F680-E1DDCB48C54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0" creationId="{CBBC372E-8098-72C7-94EA-7E399E0A1B5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1" creationId="{76ED2528-CF92-B093-3CFF-0D2E090D056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2" creationId="{9A847468-5322-8A65-643E-8E76905B9C0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3" creationId="{049A91E6-B28B-979D-002E-D4351345844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4" creationId="{AB2A099E-1427-4AFA-E390-E446EA56805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5" creationId="{A8FEC96D-CB2C-CE2B-5782-5FEC2DBFC18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6" creationId="{B11FA628-0945-DFE3-D3E5-0F9263D49A5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7" creationId="{4948D254-683B-8C54-9C53-DD0807C5707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8" creationId="{FB43E3FC-9FDF-427A-D53C-E6CBF9C579B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09" creationId="{AECD6B4C-93C8-57A5-0C60-036FE7BE0B2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0" creationId="{919E7FC6-44C0-192F-D88F-AD52AFF184C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1" creationId="{21133778-AD7E-7AFE-4B4B-16D50FEFBA6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2" creationId="{51615B22-B3B5-1F4E-AA4A-0A7640329D0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3" creationId="{981D51FE-C850-C354-35A3-AF498DB0F66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4" creationId="{145B0620-BBC0-254D-E8A1-C50F8F42ADF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5" creationId="{6CC37982-864F-E950-8A91-2C69B57C9EE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6" creationId="{90A14568-3626-9423-F329-AE82782BEDD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7" creationId="{6BA38797-C35D-FE91-EBF2-C7D159FFEBE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8" creationId="{A51F380F-41BD-C2D1-AD1A-49D4C5A19F4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19" creationId="{1E3D0BD4-14E1-7BBA-31B0-E203584AC19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0" creationId="{3D0C2305-9026-E24B-9DB1-4BB3A7CA2E6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1" creationId="{40C0ABAD-7438-4C40-F7AB-DA34EF4D458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2" creationId="{16F7933E-8CD3-C414-95A3-D5DE23F84D5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3" creationId="{6956E937-4FAC-058B-93E4-B066DCE2211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5" creationId="{CE905A02-9F62-B20E-3D8A-F52D8820A86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6" creationId="{539539BD-8E3F-BAD0-AB77-70DA8B181F2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7" creationId="{61CED00D-3474-5C50-800C-3EB7E4C73F2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8" creationId="{B6271A5F-6549-966F-7107-CD4DC471CFA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29" creationId="{07208AC1-BC57-DB50-EEC0-A3305557143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0" creationId="{EE433B86-D8E7-7693-ED56-F58C53C6513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1" creationId="{096344BB-FBA7-85D5-C0CA-C4041CD2CCD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2" creationId="{E30021D0-7E7A-E9D8-2FE8-8DC3D7B7258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3" creationId="{54D4B1EB-F1D3-EB5D-9166-4DE75CE594D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4" creationId="{19CEC25A-5E5F-F421-EFFA-104D90C1EFD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5" creationId="{7E6A0E29-17C6-880E-DBB9-9360E7B4C17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6" creationId="{F2D85011-4E03-A57E-1ADF-0C7894D7FB5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7" creationId="{86E1F364-6957-E6EC-E44E-7D763553305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8" creationId="{5F957887-2DBD-A9A5-7B15-1F44D00E13B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39" creationId="{5C60F36F-0B82-8515-DBB8-C52D3149F0E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0" creationId="{06BF7D87-E597-0A57-DCEC-E05AC7A925A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1" creationId="{1046594C-4E73-5D34-6E91-5657C05B220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2" creationId="{FB6EF632-6FC6-ED12-CB70-45B6B374977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3" creationId="{19FCB2FB-9533-9716-D6F2-963ABF4174F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4" creationId="{DE8A18D8-2EF2-2FE2-DF00-2C335F6140E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5" creationId="{141E94F7-4167-D32F-43C4-BDAAD269DD1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6" creationId="{D6B76362-656F-3664-9F7F-99AAD62A78B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7" creationId="{FE2A3B95-0A32-1B64-82C7-545CE14FD72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8" creationId="{A6E8BEB8-F48C-896B-4D3D-79508BDC9B8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49" creationId="{BD1C33C4-EBD3-EC81-843C-B71DC270B02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0" creationId="{C0A8C181-7A25-473D-E65A-7A395E19BF9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1" creationId="{FAEC44C9-ECE7-33A2-4E14-89BFBD7F2BE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3" creationId="{04367F0C-2CE9-A40A-EB82-F9480563817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4" creationId="{36C3E00B-6A42-1C9E-E56B-2031C0E0E4C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5" creationId="{D4257F5C-8661-364C-3D68-C59BA1137A3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6" creationId="{5936E961-CF53-DEC7-E9AF-B87B80CAAA5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7" creationId="{AACDA8CD-2C93-2717-6C03-45F7847263C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8" creationId="{91E15391-E5DA-1829-9866-C46543D1BC0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59" creationId="{BB7C689B-5323-712C-B9F2-DDDC5A0F1FB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0" creationId="{5B586533-2AEE-F0A0-3715-FD9DF8F6CB5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1" creationId="{0AB1F72F-EA89-65F4-2E83-297E5A5332F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2" creationId="{BE27A64E-8B93-D671-A591-440F5332A3F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3" creationId="{6CA3493F-02B6-5791-C273-B6059E2E898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4" creationId="{2F81D495-1F2E-2B56-27FF-A38628301BB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5" creationId="{317D40E6-061C-B4B5-33A1-44C365C7A06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6" creationId="{150EF617-FBC9-40B6-E205-4B32A9AEA2E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7" creationId="{4E693F22-53DC-BBE7-7AA6-BE0B0F8395C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8" creationId="{45DD0B43-7717-5BF3-7C11-F58EE903E11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69" creationId="{3D5EEA47-1FF5-B8F2-D2EE-7D073F95413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0" creationId="{68A9CABC-EF04-8ED4-7464-493DA14A2A8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1" creationId="{1BED425A-D0AB-56FA-46B4-BE5C13BF102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2" creationId="{3859BFD3-A393-687A-DD04-FA8DE13D3C3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3" creationId="{AE0F60B1-CD6F-7A28-3342-02197184434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4" creationId="{C5F29551-3486-9B44-C987-C4D8295B7F7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5" creationId="{C930A99D-D208-E5FC-737D-51BEC436927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6" creationId="{BD601186-AFAD-0441-FA3A-DA5AE3F2D8A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7" creationId="{8796FA84-8E2C-0769-DA97-7218E0046624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8" creationId="{C26319DB-C727-D8A9-CBB9-A7CD7B219802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79" creationId="{74FCBE87-BD2D-3B03-69EC-E749936111F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1" creationId="{518AC3EA-BBAA-FC96-015B-0387A6F47C7F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2" creationId="{05D38F1E-3918-6123-4A1A-8BD57DAA924D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3" creationId="{B770235C-EE7B-2CDE-5180-CADD933BC0E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4" creationId="{1A8E2A06-62D6-D457-D526-6412F2860DD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5" creationId="{24758B9C-21E8-7F02-7D75-1BBD1ACCE9A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6" creationId="{1E2F06FA-EA11-4A2A-2171-779B83071AA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7" creationId="{CB561034-07E3-EFD9-C1E8-231E41B71A5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8" creationId="{15F109C0-375B-146E-7724-1C4DD8E6FFF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89" creationId="{6078E1EE-6304-DDD4-C745-FB93667CA79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0" creationId="{04F12FDC-2CCD-64E0-1320-E328B08B83D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1" creationId="{6FE973C7-4FB2-6217-D650-E13DB5FCBE1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2" creationId="{68CF23B5-84CA-68AB-F556-3AECD57EA42E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3" creationId="{46C4509F-3C24-8246-4672-B3F657BEB301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4" creationId="{14C82781-4ED6-F26C-06A7-209408E6C2E6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5" creationId="{B00D5264-316B-50C3-859A-37F49D533B5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6" creationId="{85EDA2C1-893B-B1FD-E4E5-BD0BA89BA95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7" creationId="{5C18DCDC-DBCE-6E0A-8BED-693AC615A1E3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8" creationId="{E92A6FB0-43C2-E2EB-5A72-2A8D2B1DB630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299" creationId="{D1083BBC-91FC-E372-B3F7-00176C87B9CB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0" creationId="{03F52A2A-73D5-6B5D-6450-EF7F7A3B7A7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1" creationId="{89E7BB34-DFBC-BE3D-34B1-C676CFBFADA7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2" creationId="{C9A1B40F-162A-A9CF-A84B-25CA78BC438C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3" creationId="{0B0E2EE8-6A91-5428-192B-28004CBC820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4" creationId="{C0069481-B71A-9383-B16B-822142686C0A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5" creationId="{884CA522-89D1-D12B-3B0D-09BD277033C8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6" creationId="{AB70A10B-3C68-446E-7D6D-3735D49C3AA5}"/>
          </ac:spMkLst>
        </pc:spChg>
        <pc:spChg chg="mod">
          <ac:chgData name="Riccardo Latella" userId="41da8c93964902b9" providerId="LiveId" clId="{23311909-FD1A-487E-AAD3-715DD2140581}" dt="2024-05-17T14:38:52.781" v="7530"/>
          <ac:spMkLst>
            <pc:docMk/>
            <pc:sldMk cId="2838945659" sldId="1582"/>
            <ac:spMk id="307" creationId="{B30AC31D-5DFB-5BCD-DB82-D71C50CF8418}"/>
          </ac:spMkLst>
        </pc:spChg>
        <pc:spChg chg="add mod">
          <ac:chgData name="Riccardo Latella" userId="41da8c93964902b9" providerId="LiveId" clId="{23311909-FD1A-487E-AAD3-715DD2140581}" dt="2024-05-17T14:51:26.503" v="7682" actId="14100"/>
          <ac:spMkLst>
            <pc:docMk/>
            <pc:sldMk cId="2838945659" sldId="1582"/>
            <ac:spMk id="308" creationId="{54B2891E-6EC0-79F2-23D3-C1CD6C481234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309" creationId="{8A3FBFD0-A154-70CA-9791-3B1F15EA910D}"/>
          </ac:spMkLst>
        </pc:spChg>
        <pc:spChg chg="mod topLvl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310" creationId="{D213767C-BAB5-4E79-3688-7B52DDFB9BAC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1" creationId="{155D1493-C3A3-9D55-89EB-B62902D7ED73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311" creationId="{2780F9F7-5609-C659-3817-262EB252CDCD}"/>
          </ac:spMkLst>
        </pc:spChg>
        <pc:spChg chg="mod">
          <ac:chgData name="Riccardo Latella" userId="41da8c93964902b9" providerId="LiveId" clId="{23311909-FD1A-487E-AAD3-715DD2140581}" dt="2024-05-17T14:49:39.249" v="7664"/>
          <ac:spMkLst>
            <pc:docMk/>
            <pc:sldMk cId="2838945659" sldId="1582"/>
            <ac:spMk id="312" creationId="{63FBB59F-82E9-7040-468E-09A903D996DC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2" creationId="{E29826F5-F298-36F1-7BB2-7527B5F1C0C3}"/>
          </ac:spMkLst>
        </pc:spChg>
        <pc:spChg chg="add mod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313" creationId="{0FA8E9FE-098F-6F8F-AF4C-2D2AEC1A2250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3" creationId="{CFF25D5F-BF17-6318-4309-89DC839DB8B2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4" creationId="{D79727F3-548A-DBBF-33C2-DD9EF22C77FB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15" creationId="{9929D0C1-237A-187C-B3DD-6F8FF3CCEB6C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5" creationId="{F971369C-E643-532A-E41D-6B62BFE24760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6" creationId="{9759AF04-0D0F-FCAB-F469-D7C71081DC3A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16" creationId="{C8888888-5E98-D799-4F24-3C44A54C2EC8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17" creationId="{52F58DCF-9EEF-F8B0-EF84-CD8DF0D812E9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7" creationId="{C8C46AB8-9672-E059-F084-29D8E47C44A1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8" creationId="{2EA4AF56-AA32-7F1C-0F81-205A08B574C7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18" creationId="{7EB6E287-6042-0552-B3B9-87242CE9C1C0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19" creationId="{1FD54EB5-33FF-F6C1-F38C-2565EF4ED706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19" creationId="{99D31995-421A-3A7E-5377-7BF9B2BEE244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0" creationId="{11ACC2D7-6591-0C43-9C39-8952A18D73AA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0" creationId="{93847C92-47EC-0771-D21C-2C7D1717D718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1" creationId="{9BE4A597-DC75-8C05-7968-F8285C82D342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1" creationId="{AA2E9BAF-2D83-19C1-A5FF-A4B158038AA1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2" creationId="{3E43749A-8A9B-664C-C868-6D049DB9F2FD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2" creationId="{93F6D92B-2892-DD6A-23D4-9DA6FBB25A16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3" creationId="{72F0FD0D-FA29-7161-2E2E-9C4CA6FE049C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3" creationId="{D06FFA36-6702-0883-DBAE-844FBC5691BA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4" creationId="{8E482394-AB7A-E6B4-50FA-D16CBA791F86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4" creationId="{D13FE66B-3635-7E00-DD7D-BB0BA89F78AF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5" creationId="{686A078A-2D9A-EAD5-F393-CF188397269D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5" creationId="{8488D328-C736-58AA-2208-B400F373F640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6" creationId="{5E067A37-9221-0519-B175-F61E3E05DEBC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6" creationId="{B766E2DC-1B21-48C9-7F15-BFA7765E5DCB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7" creationId="{4F29C79F-F3F8-2417-AEAA-D49F9EA82460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7" creationId="{C0957AC8-C35E-DAC5-A02E-7752628B4E87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8" creationId="{1D9EAE96-24FB-6DCC-DB33-3B0E99A7474A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8" creationId="{9F439B7A-D688-DF57-1A5E-6D8154D197E3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29" creationId="{4598BF09-EE59-2176-F7F5-939AAA08D320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29" creationId="{67D0A879-C8FD-0A34-07E8-24043FC4473D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30" creationId="{0E4FA674-84D7-5819-2924-5E3AC129000B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0" creationId="{C7116101-94C1-1260-B9DC-5BA9F87F1A25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1" creationId="{38AB501E-F0A1-9E07-8CB7-BB54BFE7DFE8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31" creationId="{44CA9CB4-3CFD-A4C7-305C-555AD1745E34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2" creationId="{35A55161-993E-EE1E-7973-8BF7BA5A44F1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32" creationId="{9277E3BD-43B0-C824-649D-49BAD0998E32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33" creationId="{599A7D3B-87FD-F484-DECB-9FCD6086A01B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3" creationId="{EF397E31-8365-EF65-3FE1-44F97B5D5EEB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34" creationId="{DEC79050-016E-A34B-C13B-2253781D51B2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4" creationId="{F3E72B25-8051-2095-A944-E82E887425C2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5" creationId="{213CA759-2545-D7DA-13BB-B5F6E0B9D3EA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35" creationId="{C97C5C26-7547-5DBD-0C80-3F22E36F3EEC}"/>
          </ac:spMkLst>
        </pc:spChg>
        <pc:spChg chg="del mod topLvl">
          <ac:chgData name="Riccardo Latella" userId="41da8c93964902b9" providerId="LiveId" clId="{23311909-FD1A-487E-AAD3-715DD2140581}" dt="2024-05-17T14:45:45.281" v="7591" actId="478"/>
          <ac:spMkLst>
            <pc:docMk/>
            <pc:sldMk cId="2838945659" sldId="1582"/>
            <ac:spMk id="336" creationId="{38727DFC-39E8-3E27-B971-8A27800E261C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6" creationId="{9DCEEC8F-36AD-4DE9-2C20-D0F6367CCE44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7" creationId="{0C81F3C6-7D1E-2759-8D18-EFA8BBDAE909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8" creationId="{215130FC-9C47-BF46-222E-F7179BFD53CD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39" creationId="{476D0F90-83A6-E3DF-D82D-D7978DCCA58D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0" creationId="{C8EAD770-8443-2B15-FD10-AFC6FB7F9E11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1" creationId="{B9E2DDB4-6EA8-1440-B233-0E89D963FAB8}"/>
          </ac:spMkLst>
        </pc:spChg>
        <pc:spChg chg="add mod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342" creationId="{0AD74AF3-4FE5-D711-0BF7-D13F8DC6B3B2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4" creationId="{6B2D58D5-BF53-E6E0-4678-5827ABE17E93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5" creationId="{DB1B3871-C375-3FD0-7A32-5E822F4D87BB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6" creationId="{64F7618C-58C2-C95A-C7E3-7954E3DBBD2F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7" creationId="{AC0CCCC3-5A0B-C199-2A26-FF56B0D323D9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8" creationId="{9622F51C-2841-3F10-800B-41651E3D163E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49" creationId="{E8DD5CA0-FA0D-9659-37FA-BD4A00342C1E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0" creationId="{D6B378BA-EB86-07BF-7FED-51C9D4FD4535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1" creationId="{189BCB28-AC2E-8255-4748-E82DCC0A71A6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2" creationId="{2D03E949-6E3E-D144-7907-1B933A5E8F9A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3" creationId="{84620232-41F1-9346-EDEC-DA492FE2AB59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4" creationId="{C2CD85D9-251A-DB40-5F07-C609AA1E1386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5" creationId="{41740E41-C58B-7EC8-67F1-B0E47D74BAB8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6" creationId="{78976A00-75AB-4884-CD3E-60098EEF13BA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7" creationId="{8D7E07E7-8638-BEB3-CD71-3E1CC34A9E25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8" creationId="{FF3C84B6-58A0-0120-5597-099C27FFE8B6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59" creationId="{03E3E3C7-9710-3AB8-F8B1-3D9575CCC60F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0" creationId="{500FE5B8-A803-F042-3E65-64C67C0631FB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1" creationId="{A87A56D1-C4C8-0797-5D1E-5309DAC110D2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2" creationId="{3C0CC95D-CA1E-45E3-2C8F-15C8F10A048B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3" creationId="{D3BDAE28-7414-1977-2768-DEA7E74F61F5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4" creationId="{CF9ED3DB-C6C5-5981-B542-12FCCEBC92F1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5" creationId="{8D9AAB65-9447-3B4D-3C20-45FDF9EA3C93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6" creationId="{24504962-0DA2-5B46-5BF8-458D8EEB367A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7" creationId="{B0869BD7-BE11-135F-DE43-5C05FAB31DB4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8" creationId="{5DDC346E-711D-9114-69A3-2BA29997B2B5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69" creationId="{C3B43082-86C8-7B69-3ED7-1EDD16B74982}"/>
          </ac:spMkLst>
        </pc:spChg>
        <pc:spChg chg="mod">
          <ac:chgData name="Riccardo Latella" userId="41da8c93964902b9" providerId="LiveId" clId="{23311909-FD1A-487E-AAD3-715DD2140581}" dt="2024-05-17T14:49:47.270" v="7666"/>
          <ac:spMkLst>
            <pc:docMk/>
            <pc:sldMk cId="2838945659" sldId="1582"/>
            <ac:spMk id="370" creationId="{79C06363-1B74-81A4-B8D0-627B9FBC1E94}"/>
          </ac:spMkLst>
        </pc:spChg>
        <pc:spChg chg="add mod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371" creationId="{05D9657F-36BC-1CFE-21BC-D387252E0B6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73" creationId="{880EABAA-5E15-E428-3448-1C8F2EE3639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74" creationId="{A2FB9290-577D-66A1-061A-6016773ECC6C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75" creationId="{17DC2C2E-5966-8E03-728B-01E32206EF78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76" creationId="{D70C600B-D2D3-7193-5AB0-CF249F4ADA0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77" creationId="{BD0EC3D4-D5B6-D038-9AE4-1280EE097C9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78" creationId="{0F7DEE4C-A3CB-45B9-548D-433DCA259E3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79" creationId="{D26C50AC-286A-9707-33D3-8838435799D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0" creationId="{AB1E58DE-7420-40C6-60AC-0ACFDD0DFE3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1" creationId="{7BCE2DDF-91EA-4DCC-46D1-8533625985A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2" creationId="{42952B08-F1FF-BAA6-7969-3193A915484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3" creationId="{A081473C-14FC-F4DD-F252-299F339E0EE5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4" creationId="{253229F9-98D3-D10B-DF1F-B282EF44766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5" creationId="{15FDF654-3BCC-4FA7-C762-947860C54CE7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6" creationId="{5AD96FAF-8F87-9401-E402-0765F0368E57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7" creationId="{E19E51C0-DA4A-7481-11D0-ABDCE2A36E1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8" creationId="{719BDA6E-E8B4-43A6-C089-76A941441CDA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89" creationId="{C717C9D0-444B-5CD8-6B11-50F0BC67E290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0" creationId="{E031A1F6-EE40-D42B-1D5E-8F7DA61657C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1" creationId="{6BEB02F5-19E2-6474-CC98-D4CAE6B74D27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2" creationId="{35972276-54A5-ECE5-4FF8-403534510568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3" creationId="{1CABD3C0-F8C5-D3B9-4116-01CA3B73769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4" creationId="{2CFE4FD9-35D0-BD32-06D9-5B7561D698EC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5" creationId="{C474D08C-3CA0-757E-3FAD-20CE82F339DA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6" creationId="{F86DB82D-58C6-987B-C1D5-DB9D74AB27CA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7" creationId="{4A1ABB04-215A-7214-7B33-E294BEAC20D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8" creationId="{A322B8DC-3BB1-B0B4-43CB-602DC5557704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399" creationId="{3ADDF557-BCF8-B0EB-9662-5C24521FDA3A}"/>
          </ac:spMkLst>
        </pc:spChg>
        <pc:spChg chg="add mod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400" creationId="{7CC58E13-7015-4CC5-3C2E-56E1AA969CA9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2" creationId="{2B6102C2-3401-0929-BA3C-A5DFD948AE6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3" creationId="{C6040342-8CCF-4798-8564-F08273BEB6D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4" creationId="{133AD221-8B6F-2408-A67A-6CE8FA442AA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5" creationId="{91A66BA4-F746-1207-B940-B97F4824B08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6" creationId="{AA165FE0-93F1-9AF9-E33E-C90B29B2CA9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7" creationId="{85D4EBA6-418D-2846-82B5-E759C28406E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8" creationId="{1F8BF432-963F-D84C-7B3B-0F1527475CA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09" creationId="{0627E84B-0228-58BF-C338-6C26415A202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0" creationId="{4FCD2526-8AC3-C0CF-42E0-62A27DC18C47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1" creationId="{395998BB-76D6-70EC-9C2D-DFD66B919B93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2" creationId="{82C199AE-1AC0-D624-FABF-9CE614F4E7C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3" creationId="{9393CC98-B824-7D5C-23B0-D37CBD6BC29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4" creationId="{9C6DFC8C-325E-063D-5960-8BE6283D593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5" creationId="{E7635E22-189F-763D-70B3-4A0AC71B2FC4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6" creationId="{234A0C9D-1EB4-C501-897F-0871B1574FBA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7" creationId="{A31A742C-BD7E-C8BF-4EF0-3750E852F1F0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8" creationId="{5A9C07B7-65D4-A3A1-9269-3BB3DD712771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19" creationId="{6BD60A86-CF08-7C08-D765-80194E5658D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0" creationId="{81DF6795-B5D5-3963-FD00-83239D638311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1" creationId="{C5FCAE2E-B92C-FC0F-4523-803FDF6DB5F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2" creationId="{83CF9549-9F2B-FB6C-1B3D-CD0DBA729E1C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3" creationId="{73FF0A23-91E0-550B-0580-F76779FD532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4" creationId="{B361FF07-E255-B79A-17CA-C9D64E4D87D3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5" creationId="{DFEE8E56-C0C7-29A1-1FEB-30948A3C37A0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6" creationId="{23EA2ECA-D212-325A-6EEF-A1EED8355FF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7" creationId="{BFF94081-FD0E-12CD-C59F-51FA54717D6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28" creationId="{C9384FDA-6EE3-AE58-B94E-EB96825251BF}"/>
          </ac:spMkLst>
        </pc:spChg>
        <pc:spChg chg="add mod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429" creationId="{E481BA2E-554F-89BA-6D88-DD0FA2737D28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1" creationId="{06EF2C7F-A53C-A864-84F7-4C61AFC7EA0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2" creationId="{047CCA36-6BBF-9E92-2EFD-D4D73A5EFAC3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3" creationId="{BE80D44D-3E34-B5EC-0175-65249CAFF193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4" creationId="{1F9E5521-54E6-DBAD-B6DC-829A8080444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5" creationId="{9C81B7F2-5B74-B012-0450-7D96A256D01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6" creationId="{185FD92B-5750-AD68-5085-E54CF201B28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7" creationId="{30209081-AAF8-6C56-C55F-B1148D2EF705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8" creationId="{D63C6BDB-9367-FBCE-AF3C-182483443AB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39" creationId="{2375D0F3-FC63-07BA-97DE-5CAA4643AC2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0" creationId="{680891DE-8C8E-E415-4919-D48AFFB9210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1" creationId="{36E812D8-7BAD-28E3-2AA3-6FE3C470E51C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2" creationId="{4DEDECB7-F2D1-DFEA-8075-ECD9A5CC6AB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3" creationId="{7C25D873-A6FE-ADBA-D270-CBC028219F2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4" creationId="{3C9A621F-944A-D690-B968-F8259BE7865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5" creationId="{D5CA9BE0-D5B8-EF4F-4C96-7BD4BB7026F9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6" creationId="{5D268E37-D0E2-C201-F9D7-9C141E6D0AB1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7" creationId="{638F64CE-DBFD-15DF-A332-5C5016FA5805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8" creationId="{F0539FDB-9327-2D9B-D731-1B4B955CE42C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49" creationId="{8C85A067-F9ED-D57B-4E7E-51FEF2EB3C37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0" creationId="{38452A1D-F8F1-4A49-F080-DE22F204F9F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1" creationId="{6F2BCE42-89CE-FCD7-9590-04FDD6E1655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2" creationId="{17362049-5C2C-F569-F627-964FE57AE254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3" creationId="{B4B291F7-6120-B2D2-2145-22E458852D44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4" creationId="{851DE0F4-1F4D-C051-3989-656EF6DF0C16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5" creationId="{24E7FA8D-1884-AD32-C70D-A82B1EA9CE95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6" creationId="{88D55606-99DD-C38A-0AF8-7D0F5560BBE5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57" creationId="{6BD12390-328D-EB28-497A-8C7B77957EEE}"/>
          </ac:spMkLst>
        </pc:spChg>
        <pc:spChg chg="add mod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458" creationId="{051906DF-015F-6380-C47B-84F59A64AB53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0" creationId="{D65555E8-23BB-7C4D-B152-135FE2122F6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1" creationId="{735A9D7F-FCB1-9100-092C-A79534A2BF3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2" creationId="{ACF529D9-9A96-809A-E88C-B7F400FF2311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3" creationId="{78EA0DF1-3B22-06D3-3299-074D5427FC14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4" creationId="{AE1F09DF-8775-B290-A9C8-5D2D3C6A4D31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5" creationId="{0A4A1FB4-27C0-5B14-5C05-B65781B5BA3C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6" creationId="{7C3770A3-B419-F040-AF0D-43A3457C19B5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7" creationId="{774D9E6C-CB5F-EE91-DDA4-33A3758B6EBA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8" creationId="{EE0EDC97-E367-C814-99FF-031150C6CAE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69" creationId="{BCCFE328-5FE2-05D7-E769-6845C12A171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0" creationId="{46AE9B6C-2CF5-2A75-6E27-5816ABD94BF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1" creationId="{75AC36F7-17EE-228F-45AA-78F64FFCCBC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2" creationId="{1B77E5E5-8EA5-C418-FAC6-EDEB66A1167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3" creationId="{40CEAF47-3D3F-D2B7-5C1C-12939EBCD1F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4" creationId="{38283BA2-CF10-D833-8526-68B7F755C132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5" creationId="{09479E3F-23E5-01B4-97ED-7E27A7EB1FD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6" creationId="{915EA200-7AB7-2D90-8520-2C0525A818BF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7" creationId="{E0FAB390-E5A7-2D57-4A3E-BA3D0CDA9BFA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8" creationId="{1AFA2F19-24B5-41F4-5054-47088DECE04D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79" creationId="{C6BD6F68-FC26-3681-0DFC-E7F8ECDEB90B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80" creationId="{73CAD083-2362-761F-CCB9-3110CBF2FE58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81" creationId="{65BDE9AC-EE13-883B-81E3-B380A0335031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82" creationId="{791DE2A0-E458-F078-49B2-4CDE2B8A6C6E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83" creationId="{301BF84A-146F-A250-8E05-65EFE1576985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84" creationId="{F93010FD-8ED6-9F1E-1F2B-9EEB8A652F24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85" creationId="{DE3634E3-CFCD-1A3E-6131-BFA33288E29A}"/>
          </ac:spMkLst>
        </pc:spChg>
        <pc:spChg chg="mod">
          <ac:chgData name="Riccardo Latella" userId="41da8c93964902b9" providerId="LiveId" clId="{23311909-FD1A-487E-AAD3-715DD2140581}" dt="2024-05-17T14:49:58.621" v="7668"/>
          <ac:spMkLst>
            <pc:docMk/>
            <pc:sldMk cId="2838945659" sldId="1582"/>
            <ac:spMk id="486" creationId="{24C1C38C-BE74-FE35-B7D1-5F0CA9538F36}"/>
          </ac:spMkLst>
        </pc:spChg>
        <pc:spChg chg="add del mod">
          <ac:chgData name="Riccardo Latella" userId="41da8c93964902b9" providerId="LiveId" clId="{23311909-FD1A-487E-AAD3-715DD2140581}" dt="2024-05-17T14:51:44.375" v="7686" actId="478"/>
          <ac:spMkLst>
            <pc:docMk/>
            <pc:sldMk cId="2838945659" sldId="1582"/>
            <ac:spMk id="487" creationId="{16485B17-DF8C-A7B4-5567-C686D8FE4F1B}"/>
          </ac:spMkLst>
        </pc:spChg>
        <pc:spChg chg="add mod">
          <ac:chgData name="Riccardo Latella" userId="41da8c93964902b9" providerId="LiveId" clId="{23311909-FD1A-487E-AAD3-715DD2140581}" dt="2024-05-17T14:51:32.557" v="7684" actId="1076"/>
          <ac:spMkLst>
            <pc:docMk/>
            <pc:sldMk cId="2838945659" sldId="1582"/>
            <ac:spMk id="488" creationId="{9E7F2BAA-B8D3-4B66-9603-9D7B7CDCC08C}"/>
          </ac:spMkLst>
        </pc:spChg>
        <pc:spChg chg="add mod">
          <ac:chgData name="Riccardo Latella" userId="41da8c93964902b9" providerId="LiveId" clId="{23311909-FD1A-487E-AAD3-715DD2140581}" dt="2024-05-17T15:01:38.561" v="7935" actId="1076"/>
          <ac:spMkLst>
            <pc:docMk/>
            <pc:sldMk cId="2838945659" sldId="1582"/>
            <ac:spMk id="489" creationId="{8F91F911-CF14-056C-91C0-6B5A3FDDD643}"/>
          </ac:spMkLst>
        </pc:spChg>
        <pc:spChg chg="add mod">
          <ac:chgData name="Riccardo Latella" userId="41da8c93964902b9" providerId="LiveId" clId="{23311909-FD1A-487E-AAD3-715DD2140581}" dt="2024-05-17T15:03:48.279" v="7966" actId="1076"/>
          <ac:spMkLst>
            <pc:docMk/>
            <pc:sldMk cId="2838945659" sldId="1582"/>
            <ac:spMk id="490" creationId="{F399E336-5047-2ED7-D03B-308894D44580}"/>
          </ac:spMkLst>
        </pc:s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12" creationId="{ACCC77F5-0BCB-09FB-8DA2-989A336D72B4}"/>
          </ac:grpSpMkLst>
        </pc:gr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27" creationId="{DA4178EB-9717-2BEB-607B-2E2EBB514A96}"/>
          </ac:grpSpMkLst>
        </pc:grpChg>
        <pc:grpChg chg="add del mod">
          <ac:chgData name="Riccardo Latella" userId="41da8c93964902b9" providerId="LiveId" clId="{23311909-FD1A-487E-AAD3-715DD2140581}" dt="2024-05-17T14:47:43.915" v="7608" actId="478"/>
          <ac:grpSpMkLst>
            <pc:docMk/>
            <pc:sldMk cId="2838945659" sldId="1582"/>
            <ac:grpSpMk id="112" creationId="{86599CBA-DF89-2AA2-06D0-E9BEACC17F19}"/>
          </ac:grpSpMkLst>
        </pc:grpChg>
        <pc:grpChg chg="add del mod">
          <ac:chgData name="Riccardo Latella" userId="41da8c93964902b9" providerId="LiveId" clId="{23311909-FD1A-487E-AAD3-715DD2140581}" dt="2024-05-17T14:47:42.593" v="7607" actId="478"/>
          <ac:grpSpMkLst>
            <pc:docMk/>
            <pc:sldMk cId="2838945659" sldId="1582"/>
            <ac:grpSpMk id="140" creationId="{ACD4DF46-6A28-855A-53B1-375C8550DB18}"/>
          </ac:grpSpMkLst>
        </pc:grpChg>
        <pc:grpChg chg="add del mod">
          <ac:chgData name="Riccardo Latella" userId="41da8c93964902b9" providerId="LiveId" clId="{23311909-FD1A-487E-AAD3-715DD2140581}" dt="2024-05-17T14:47:45.489" v="7609" actId="478"/>
          <ac:grpSpMkLst>
            <pc:docMk/>
            <pc:sldMk cId="2838945659" sldId="1582"/>
            <ac:grpSpMk id="168" creationId="{5607007F-55C7-8ADC-9598-B7DF30D6716F}"/>
          </ac:grpSpMkLst>
        </pc:grpChg>
        <pc:grpChg chg="add del mod">
          <ac:chgData name="Riccardo Latella" userId="41da8c93964902b9" providerId="LiveId" clId="{23311909-FD1A-487E-AAD3-715DD2140581}" dt="2024-05-17T14:48:21.420" v="7610" actId="478"/>
          <ac:grpSpMkLst>
            <pc:docMk/>
            <pc:sldMk cId="2838945659" sldId="1582"/>
            <ac:grpSpMk id="196" creationId="{E5CE550E-A889-E456-A268-8390C59CA3E6}"/>
          </ac:grpSpMkLst>
        </pc:grpChg>
        <pc:grpChg chg="add del mod">
          <ac:chgData name="Riccardo Latella" userId="41da8c93964902b9" providerId="LiveId" clId="{23311909-FD1A-487E-AAD3-715DD2140581}" dt="2024-05-17T14:48:21.420" v="7610" actId="478"/>
          <ac:grpSpMkLst>
            <pc:docMk/>
            <pc:sldMk cId="2838945659" sldId="1582"/>
            <ac:grpSpMk id="224" creationId="{9323986D-AB77-BF15-9F22-AA8C9664EE02}"/>
          </ac:grpSpMkLst>
        </pc:grpChg>
        <pc:grpChg chg="add del mod">
          <ac:chgData name="Riccardo Latella" userId="41da8c93964902b9" providerId="LiveId" clId="{23311909-FD1A-487E-AAD3-715DD2140581}" dt="2024-05-17T14:48:21.420" v="7610" actId="478"/>
          <ac:grpSpMkLst>
            <pc:docMk/>
            <pc:sldMk cId="2838945659" sldId="1582"/>
            <ac:grpSpMk id="252" creationId="{72A21EA6-744F-690B-35EA-5E737E476C3A}"/>
          </ac:grpSpMkLst>
        </pc:grpChg>
        <pc:grpChg chg="add del mod">
          <ac:chgData name="Riccardo Latella" userId="41da8c93964902b9" providerId="LiveId" clId="{23311909-FD1A-487E-AAD3-715DD2140581}" dt="2024-05-17T14:48:21.420" v="7610" actId="478"/>
          <ac:grpSpMkLst>
            <pc:docMk/>
            <pc:sldMk cId="2838945659" sldId="1582"/>
            <ac:grpSpMk id="280" creationId="{337426FF-8908-E2F3-0A86-902382BC9C6C}"/>
          </ac:grpSpMkLst>
        </pc:grpChg>
        <pc:grpChg chg="add del mod">
          <ac:chgData name="Riccardo Latella" userId="41da8c93964902b9" providerId="LiveId" clId="{23311909-FD1A-487E-AAD3-715DD2140581}" dt="2024-05-17T14:45:38.920" v="7590" actId="165"/>
          <ac:grpSpMkLst>
            <pc:docMk/>
            <pc:sldMk cId="2838945659" sldId="1582"/>
            <ac:grpSpMk id="309" creationId="{3059402D-6F1E-C8D9-5FE6-BC1B4F25EB06}"/>
          </ac:grpSpMkLst>
        </pc:gr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314" creationId="{0DF8A2DA-6A9F-7CB3-D914-EFB0AA432ACA}"/>
          </ac:grpSpMkLst>
        </pc:gr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343" creationId="{78034EA4-B850-4BE3-1F92-4A933EFAE425}"/>
          </ac:grpSpMkLst>
        </pc:gr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372" creationId="{D1FCBDB9-73EB-3E13-985D-47EE01579F4D}"/>
          </ac:grpSpMkLst>
        </pc:gr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401" creationId="{35878026-0D11-AE08-DE1C-DD6AC6E0673C}"/>
          </ac:grpSpMkLst>
        </pc:gr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430" creationId="{29E8AC57-E3B9-C538-22E8-3473387A0BE7}"/>
          </ac:grpSpMkLst>
        </pc:grpChg>
        <pc:grpChg chg="add mod">
          <ac:chgData name="Riccardo Latella" userId="41da8c93964902b9" providerId="LiveId" clId="{23311909-FD1A-487E-AAD3-715DD2140581}" dt="2024-05-17T15:01:38.561" v="7935" actId="1076"/>
          <ac:grpSpMkLst>
            <pc:docMk/>
            <pc:sldMk cId="2838945659" sldId="1582"/>
            <ac:grpSpMk id="459" creationId="{444D02CA-95DA-4056-5E12-3512B3644146}"/>
          </ac:grpSpMkLst>
        </pc:grpChg>
        <pc:picChg chg="add del mod">
          <ac:chgData name="Riccardo Latella" userId="41da8c93964902b9" providerId="LiveId" clId="{23311909-FD1A-487E-AAD3-715DD2140581}" dt="2024-05-17T14:37:05.359" v="7499" actId="478"/>
          <ac:picMkLst>
            <pc:docMk/>
            <pc:sldMk cId="2838945659" sldId="1582"/>
            <ac:picMk id="9" creationId="{F023D4FB-72DF-BF5F-BF99-C0E8DB806527}"/>
          </ac:picMkLst>
        </pc:picChg>
        <pc:picChg chg="del">
          <ac:chgData name="Riccardo Latella" userId="41da8c93964902b9" providerId="LiveId" clId="{23311909-FD1A-487E-AAD3-715DD2140581}" dt="2024-05-17T14:24:19.978" v="7334" actId="478"/>
          <ac:picMkLst>
            <pc:docMk/>
            <pc:sldMk cId="2838945659" sldId="1582"/>
            <ac:picMk id="12" creationId="{7235AAC8-905B-DDF0-138B-ADE65AB34225}"/>
          </ac:picMkLst>
        </pc:picChg>
        <pc:picChg chg="add del mod">
          <ac:chgData name="Riccardo Latella" userId="41da8c93964902b9" providerId="LiveId" clId="{23311909-FD1A-487E-AAD3-715DD2140581}" dt="2024-05-17T14:37:04.255" v="7498" actId="478"/>
          <ac:picMkLst>
            <pc:docMk/>
            <pc:sldMk cId="2838945659" sldId="1582"/>
            <ac:picMk id="18" creationId="{EA40D917-A9FD-7249-F1F0-65FA54456E90}"/>
          </ac:picMkLst>
        </pc:picChg>
        <pc:picChg chg="del">
          <ac:chgData name="Riccardo Latella" userId="41da8c93964902b9" providerId="LiveId" clId="{23311909-FD1A-487E-AAD3-715DD2140581}" dt="2024-05-17T14:24:19.370" v="7333" actId="478"/>
          <ac:picMkLst>
            <pc:docMk/>
            <pc:sldMk cId="2838945659" sldId="1582"/>
            <ac:picMk id="25" creationId="{0440D6AC-EBA8-E37F-270E-59F2DAD812C1}"/>
          </ac:picMkLst>
        </pc:picChg>
        <pc:picChg chg="del">
          <ac:chgData name="Riccardo Latella" userId="41da8c93964902b9" providerId="LiveId" clId="{23311909-FD1A-487E-AAD3-715DD2140581}" dt="2024-05-17T14:24:20.663" v="7335" actId="478"/>
          <ac:picMkLst>
            <pc:docMk/>
            <pc:sldMk cId="2838945659" sldId="1582"/>
            <ac:picMk id="92" creationId="{FBD0B4EB-DAA5-857A-9CF8-157D2C87E65D}"/>
          </ac:picMkLst>
        </pc:picChg>
      </pc:sldChg>
      <pc:sldChg chg="new del">
        <pc:chgData name="Riccardo Latella" userId="41da8c93964902b9" providerId="LiveId" clId="{23311909-FD1A-487E-AAD3-715DD2140581}" dt="2024-05-17T12:55:36.489" v="7040" actId="680"/>
        <pc:sldMkLst>
          <pc:docMk/>
          <pc:sldMk cId="4044952898" sldId="1582"/>
        </pc:sldMkLst>
      </pc:sldChg>
      <pc:sldChg chg="addSp delSp modSp add del mod modAnim">
        <pc:chgData name="Riccardo Latella" userId="41da8c93964902b9" providerId="LiveId" clId="{23311909-FD1A-487E-AAD3-715DD2140581}" dt="2024-05-17T14:39:29.399" v="7538" actId="2696"/>
        <pc:sldMkLst>
          <pc:docMk/>
          <pc:sldMk cId="2828252761" sldId="1583"/>
        </pc:sldMkLst>
        <pc:spChg chg="mod">
          <ac:chgData name="Riccardo Latella" userId="41da8c93964902b9" providerId="LiveId" clId="{23311909-FD1A-487E-AAD3-715DD2140581}" dt="2024-05-17T14:36:33.799" v="7470" actId="1076"/>
          <ac:spMkLst>
            <pc:docMk/>
            <pc:sldMk cId="2828252761" sldId="1583"/>
            <ac:spMk id="10" creationId="{E4FB5055-2CF6-E9B6-46BE-01BA5572AF70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13" creationId="{972FBF5F-07A6-A593-3F75-BF3461C08748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14" creationId="{6E8C36B1-0524-A3EF-4D18-0A193769B491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15" creationId="{FC8AA7D2-4464-B041-BC92-372D26D94653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16" creationId="{069C9DE5-8BC2-3FEA-72CF-54D4199CAE27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17" creationId="{3D667407-E176-FD35-8E62-3C92FFF440F1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19" creationId="{729C9730-4821-EB2E-656F-EFC8A3F4BA20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20" creationId="{F3CDEFD8-5B2B-F545-8BBF-75029D9DAD8B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21" creationId="{40308A38-A2A8-0CB4-4A01-6546A419C963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22" creationId="{4C9C634C-54D2-5A3C-F8A3-D3F131CD9DD8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25" creationId="{937BC40C-D6E2-E74D-7621-FEC6F7146F27}"/>
          </ac:spMkLst>
        </pc:spChg>
        <pc:spChg chg="mod">
          <ac:chgData name="Riccardo Latella" userId="41da8c93964902b9" providerId="LiveId" clId="{23311909-FD1A-487E-AAD3-715DD2140581}" dt="2024-05-17T14:38:41.736" v="7529" actId="1076"/>
          <ac:spMkLst>
            <pc:docMk/>
            <pc:sldMk cId="2828252761" sldId="1583"/>
            <ac:spMk id="26" creationId="{702FDE77-51ED-27DE-7FA8-313FB8E4F8FA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27" creationId="{09912D11-D285-C7A7-859B-72F662E2C856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28" creationId="{F7886D40-52A5-29B5-416C-4828E55FEB6D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29" creationId="{0DCEE383-2D72-CEBB-C222-F55EBD0A27E9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30" creationId="{87399BA0-50C6-6C18-5A64-FCF51D021586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1" creationId="{80E23060-D660-F77B-7A78-2C18A4AF2FE3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2" creationId="{4E0D0B8B-DA2A-97BB-D1B4-B217E51E600D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3" creationId="{23DBCD4E-9F8F-4E77-EA33-E823427BA7F8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4" creationId="{0ABA2BD1-8EAB-23B0-FEB5-74074AF67CB6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5" creationId="{678BFB4B-C27A-CEF1-A6B3-372922DDD99C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6" creationId="{8204142A-AB4B-A71E-C6C4-BA5DEFCE0647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7" creationId="{EB2264E2-C342-3B20-CF6F-FB3893C508AB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8" creationId="{F3409194-F2A9-363A-252F-3E5A481241D7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39" creationId="{C0024B76-042A-F245-0BFA-5164DBAA6414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0" creationId="{7FF649C7-6618-D5D1-F9E5-3507AAB91D79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1" creationId="{3368239D-E6D2-8B4A-9D00-D1C7C1711A66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2" creationId="{0EEB9FAA-81CD-C161-47CC-5FCFD12C1A81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3" creationId="{82D7AA0C-B68A-F21D-8215-22BE4A2F6A47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4" creationId="{B0491660-BA0C-6DE6-9124-570EB90223FF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5" creationId="{D909F863-C995-DC12-B108-A931841E739D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6" creationId="{39FE08D2-33BF-7E3F-8924-7E16ECEC9E6A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7" creationId="{23703B35-E8B4-F5E0-D602-855486174828}"/>
          </ac:spMkLst>
        </pc:spChg>
        <pc:spChg chg="mod topLvl">
          <ac:chgData name="Riccardo Latella" userId="41da8c93964902b9" providerId="LiveId" clId="{23311909-FD1A-487E-AAD3-715DD2140581}" dt="2024-05-17T14:37:32.269" v="7512" actId="164"/>
          <ac:spMkLst>
            <pc:docMk/>
            <pc:sldMk cId="2828252761" sldId="1583"/>
            <ac:spMk id="48" creationId="{840BB79B-BD55-6D08-EE29-011BD8DB023A}"/>
          </ac:spMkLst>
        </pc:spChg>
        <pc:spChg chg="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49" creationId="{DE02AEE4-DE19-5B71-AAD3-07D25455117B}"/>
          </ac:spMkLst>
        </pc:spChg>
        <pc:spChg chg="add 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50" creationId="{D8AA6FAF-C241-CDC0-B9B3-9AF8777CAC65}"/>
          </ac:spMkLst>
        </pc:spChg>
        <pc:spChg chg="add 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51" creationId="{67C60144-71DE-F5C4-FA91-2958854F1B64}"/>
          </ac:spMkLst>
        </pc:spChg>
        <pc:spChg chg="add 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52" creationId="{CBCCEA25-D8EA-044C-7CD4-B06FC3299489}"/>
          </ac:spMkLst>
        </pc:spChg>
        <pc:spChg chg="add 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53" creationId="{B3C0793C-8F05-E3CA-8C69-0CC5E5EC1659}"/>
          </ac:spMkLst>
        </pc:spChg>
        <pc:spChg chg="add 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54" creationId="{E4FB3919-6B20-0331-82D7-867945E90A3E}"/>
          </ac:spMkLst>
        </pc:spChg>
        <pc:spChg chg="add 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55" creationId="{A2BDD5EB-3568-9A32-9C40-DE6842933BC5}"/>
          </ac:spMkLst>
        </pc:spChg>
        <pc:spChg chg="add del mod topLvl">
          <ac:chgData name="Riccardo Latella" userId="41da8c93964902b9" providerId="LiveId" clId="{23311909-FD1A-487E-AAD3-715DD2140581}" dt="2024-05-17T14:37:25.665" v="7511" actId="478"/>
          <ac:spMkLst>
            <pc:docMk/>
            <pc:sldMk cId="2828252761" sldId="1583"/>
            <ac:spMk id="56" creationId="{DC7F6C99-99DE-CE45-2835-76420711CE35}"/>
          </ac:spMkLst>
        </pc:spChg>
        <pc:spChg chg="add del mod topLvl">
          <ac:chgData name="Riccardo Latella" userId="41da8c93964902b9" providerId="LiveId" clId="{23311909-FD1A-487E-AAD3-715DD2140581}" dt="2024-05-17T14:37:17.309" v="7509" actId="478"/>
          <ac:spMkLst>
            <pc:docMk/>
            <pc:sldMk cId="2828252761" sldId="1583"/>
            <ac:spMk id="57" creationId="{181278D0-8807-31D4-3507-266B6CA2FAE3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58" creationId="{217B0830-0A15-15E4-2490-12EB26F02361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59" creationId="{FAF62A81-9FFA-C541-0212-586070477EF0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0" creationId="{274D5FA7-E9E8-09EB-3339-023F94C5F514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1" creationId="{6FECA4FC-B43E-B9A9-37BC-AD2AA1E9CFCF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2" creationId="{E13B42F4-4C1D-6066-2EDB-EBAE46F394A4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3" creationId="{D7E59F03-8582-D6A3-4430-38078C357784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4" creationId="{77B25942-897B-371D-29A5-811A9376B308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5" creationId="{DBB32FEF-15C6-754B-993B-78270DBA72EE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6" creationId="{5751FBBE-0262-78EC-2103-2BB930DC980B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7" creationId="{6785FC1F-3ECA-D7B0-E32D-14D83C35C7C3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8" creationId="{AF34DE64-8ACC-7E06-A270-0F3CB8453F06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69" creationId="{3A153756-08AE-964B-7B26-A9441FA62346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0" creationId="{F204267A-F3B6-4BAD-DD28-FCD8AD5B723B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1" creationId="{7CA61887-F8A5-49F4-19C0-99F0F797A335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2" creationId="{4350817C-C299-DA1C-9C03-8DE03386EDCC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3" creationId="{56D0E35C-2D13-8210-FFE2-1DD96F53D9E0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4" creationId="{FFB53ABB-C242-DF27-591D-B41401885C03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5" creationId="{6E79D62A-CF6A-BD20-766B-6DB79527B2DC}"/>
          </ac:spMkLst>
        </pc:spChg>
        <pc:spChg chg="del mod">
          <ac:chgData name="Riccardo Latella" userId="41da8c93964902b9" providerId="LiveId" clId="{23311909-FD1A-487E-AAD3-715DD2140581}" dt="2024-05-17T14:35:06.672" v="7444" actId="478"/>
          <ac:spMkLst>
            <pc:docMk/>
            <pc:sldMk cId="2828252761" sldId="1583"/>
            <ac:spMk id="76" creationId="{7DBCD827-1CA6-0D8E-25BF-2C45BF3A3F78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7" creationId="{AD9FB389-843A-8A79-6958-09F2221B25A8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8" creationId="{6EE20613-A191-43C1-2AE1-F57CB119008E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79" creationId="{64DFA8F3-3823-630C-573A-BFFC13AA9F10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80" creationId="{A8DE8895-06CD-77E4-5535-7D447F2E542C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81" creationId="{128E7D42-81D4-B05E-09FA-5D80A69355F8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82" creationId="{97491771-8588-5010-6944-2D346A309A95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83" creationId="{570E2F9B-B0A1-6561-146C-FFE25B60295C}"/>
          </ac:spMkLst>
        </pc:spChg>
        <pc:spChg chg="add del mod topLvl">
          <ac:chgData name="Riccardo Latella" userId="41da8c93964902b9" providerId="LiveId" clId="{23311909-FD1A-487E-AAD3-715DD2140581}" dt="2024-05-17T14:35:31.678" v="7448" actId="478"/>
          <ac:spMkLst>
            <pc:docMk/>
            <pc:sldMk cId="2828252761" sldId="1583"/>
            <ac:spMk id="84" creationId="{F442989E-9552-1A6F-D208-C161EB09EB61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85" creationId="{FE719FAA-7308-8EEE-768F-F6CCF02D8C67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86" creationId="{0BEDC4DD-8459-2149-209B-9D22B4E9D7E0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88" creationId="{8626D587-D6AA-B917-6DE5-AF17EAAACB52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89" creationId="{6DB94CBA-B21F-168A-3D65-C2D21BF3B29F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0" creationId="{D4EDE8DB-8868-51A9-D027-598937D333B9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1" creationId="{09168FC6-312D-9090-98AA-EA93C47EF24B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2" creationId="{0B3554A1-3862-DEF4-6026-918D3C29D8BC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3" creationId="{6C1D67E8-495A-F9CB-5942-5186EE03F092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4" creationId="{323E9FBD-0589-BDE7-B0A9-A26DBA95AF6C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5" creationId="{C6BE97A8-B52D-A302-F0DA-18C38997A45D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6" creationId="{08514CAA-CB88-BA8A-DDB1-F21FB8175239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7" creationId="{F55474F0-1B49-EB06-6106-50D6418B280E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8" creationId="{2818CED4-68F2-F46C-1CBD-EA091E3A6889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99" creationId="{4FA9280E-EECE-9DE6-E751-E33DC04D5DF4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0" creationId="{8771ED0F-522D-1F50-348A-03D12386A99D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1" creationId="{988736BD-81D8-7F83-91A2-C114B852472E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2" creationId="{E86C57EF-1633-0837-511D-BF3C0C0468F4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3" creationId="{D3C83B79-D427-875B-D820-9E823DC86082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4" creationId="{3C1C3F63-3657-4ED5-1E76-B7C2C5C67595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5" creationId="{5CCCF493-1558-0BED-D65A-D18491D5ECAD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6" creationId="{96D10EE2-A727-6979-BA18-ED0A6DAE6691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7" creationId="{56780892-746A-D5AC-C6EC-F8C2594A0455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8" creationId="{19DA1FC1-D7F5-85C3-9DCB-F231E1D594AE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09" creationId="{4D662DDF-74B7-A09B-CAB4-7F9ADE594B17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0" creationId="{494CC6DB-948E-88EF-88FC-3D0A9B35D526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1" creationId="{894C026A-D9FF-2EE9-0874-E1D464E95154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2" creationId="{3EC00032-40F9-DE9A-50F3-2718AB4969F8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3" creationId="{D087C94D-1DCB-24DD-7562-141C1F039E02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4" creationId="{7582265A-5D40-1CBC-1FDA-2516E9E7F111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5" creationId="{D83A1193-BDD9-4017-6A27-D338C891CBB6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6" creationId="{D182E776-E3F2-B686-C754-AD13087AA609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7" creationId="{A19323A7-F349-4229-2AE1-046BAF51AE28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8" creationId="{641A79F3-0905-93D6-3BD7-E0E1AFA41B0E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19" creationId="{534163E4-E923-472B-900B-813C5DFD8D4B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0" creationId="{205B6EAA-8A25-1024-EC20-586EAFC8649C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1" creationId="{B05F85B0-2CFE-88DB-7DAF-616207273F0E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2" creationId="{3B66430B-81E9-8A2A-BFC4-6948D80592C0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3" creationId="{31CA2936-C0F7-79B6-9A8B-423D2E98FA54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4" creationId="{0A019951-275B-42AA-AE41-958A81B48D5A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5" creationId="{E3438ED5-837D-0214-E1E2-3F508FC0070B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6" creationId="{59853834-0C8E-94FC-C81F-1D8AC8C1F020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7" creationId="{FDCF04C4-B678-3056-4D9E-8ACA6029F3E1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8" creationId="{7310DDA2-5458-CC9B-4C79-62B6EF4E73EF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29" creationId="{C5B361C3-521B-96D7-C87B-9BB1E4C52786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0" creationId="{A8BEB47C-B2D9-3C04-9CAA-54586C04AB2E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1" creationId="{EEFED288-3AB7-1FE9-C1AF-09C6854BDE21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2" creationId="{3F4EC5F4-1CDB-CA92-86DB-F6A765CB44CC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3" creationId="{F6977FC3-4BE9-B587-C38B-0363CB28433C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4" creationId="{1A194804-0E35-BF99-CB1D-9B6557B7F9AD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5" creationId="{4B960A6B-E932-0662-41AF-3B9DFFDF3E6C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6" creationId="{F108EFEB-AC5F-AC70-1169-A0C108B6510F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7" creationId="{353DBB5D-FE62-5CBF-7D2D-4172018B35E0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8" creationId="{434E52F8-3C88-F243-34B5-9A64DD609529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39" creationId="{74660245-0362-720C-E7C3-A7EB4293DBA9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40" creationId="{47343239-5678-D43C-A09F-E5D5C39DFD74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41" creationId="{ED568F5F-EAE1-D9B5-5C49-C49E15079544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42" creationId="{99EEF408-67B0-57E2-96D8-AC94E6DA75F1}"/>
          </ac:spMkLst>
        </pc:spChg>
        <pc:spChg chg="mod">
          <ac:chgData name="Riccardo Latella" userId="41da8c93964902b9" providerId="LiveId" clId="{23311909-FD1A-487E-AAD3-715DD2140581}" dt="2024-05-17T14:34:00.313" v="7404"/>
          <ac:spMkLst>
            <pc:docMk/>
            <pc:sldMk cId="2828252761" sldId="1583"/>
            <ac:spMk id="143" creationId="{D72F6772-1C49-1662-1C69-7FDDC4E3FC23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45" creationId="{0C7F4259-67A4-9DF8-D1DD-280BE67667F7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46" creationId="{8EB60356-23AE-6860-56DA-ADC38EA40A8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47" creationId="{92E32E0F-1C7B-AC93-C878-00075E6AF83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48" creationId="{4AF36FAD-5647-EF68-1418-A0C4BD6BA0E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49" creationId="{6D3A7162-2793-59F8-07BA-AD65C9FA4CC9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0" creationId="{EFCFB930-256F-16F6-ED58-34A0E36924B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1" creationId="{EEAF27D7-4298-960E-1D4A-D3A7782728B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2" creationId="{5A385AC1-997B-6A54-C5CC-9898A099210D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3" creationId="{53AA4279-7931-F0F0-94D5-2650B9E455AE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4" creationId="{E88F351A-4E7C-8165-CAB3-C5EEBAB11776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5" creationId="{E964A14B-AA56-1C40-7857-8687D7AE1099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6" creationId="{0526F5D0-21CE-7FA2-E8CB-AED4A0257FF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7" creationId="{28201365-4ED4-B319-3165-117393B6F048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8" creationId="{CC3E90A4-D584-FE2D-6EF1-D95B9C9BEA08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59" creationId="{57D7CB9C-0E90-E5B7-0343-C199F745F623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0" creationId="{D05743D7-032A-F300-BA14-4C7509FABB95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1" creationId="{2D7BC404-9D2F-79AF-FA79-977919A9BB3A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2" creationId="{167E30D6-8752-CB0F-ECE5-C545CC3FA30A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3" creationId="{5F882D71-ECF7-6CE5-5B4E-8D6203D038C2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4" creationId="{08C40BB9-114A-6FEB-4F07-7227F685CA5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5" creationId="{1CC5060D-2066-1D58-6A8C-2916E35FC38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6" creationId="{7CDA6493-7606-7169-67CC-A1271F92AE44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7" creationId="{79EBF9B9-34A8-A78F-0B5C-20E34CA1910C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8" creationId="{A21B5C6A-65B4-2119-2031-9EEC0F70977B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69" creationId="{CD26777B-10A4-0FC6-D98A-22E4BDC6038B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0" creationId="{73D83906-2F1C-8402-75A9-0F21AE7F0EED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1" creationId="{C18E7F43-CF11-BA60-7D81-5858BA2A5ABD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2" creationId="{2BD81DD8-FD3B-975E-50A7-E0886091943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3" creationId="{19514104-2F54-1C25-338B-717CFA6EC461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4" creationId="{B3D17988-1998-CDFD-48AD-000E96F96ED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5" creationId="{5EFEB948-F15B-6594-725C-9E9159E38B49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6" creationId="{18E8E931-6EB8-32CD-5CB1-FDB174E056D5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7" creationId="{A1CAE238-E04C-6430-7E51-D0DD75970A85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8" creationId="{B524FC60-BAFD-F489-9BE5-B7B2B5AD54D5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79" creationId="{11886F9F-8824-5317-C1C9-6FE650DD0047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0" creationId="{4AF66D29-B1DF-DA1E-A638-DD650F862D26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1" creationId="{A5B9210D-5BF5-C496-C874-3921715D17B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2" creationId="{70C04077-E6CF-CD44-3B9E-918C1DDD23F6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3" creationId="{6ADCCFF5-8D2E-363B-448A-BB073694245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4" creationId="{33DF6F15-B214-D5C1-658A-1FA7171451D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5" creationId="{AAD6B0BB-693B-BDC9-504F-29CD85AFCFD1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6" creationId="{A6D127E9-BDF3-D830-A748-949D66A0E37B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7" creationId="{A29964E0-064E-BFE5-C7A4-CFD880CED36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8" creationId="{7D5BA31C-E0FD-A4CB-6165-35510D8A5E78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89" creationId="{F2790E06-ADEC-6E23-D4DB-95D37081814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0" creationId="{DAB9647A-B56B-41E5-B8C6-5D662FDFFE4B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1" creationId="{90572975-FD8B-33CA-EAD3-75A1E65ED1E8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2" creationId="{ADC1C185-9104-1B50-637F-498D4BA0CE3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3" creationId="{5D3914D7-25C2-F87C-169B-9380C40CAD43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4" creationId="{E9B830EC-C48D-F6A2-7D1D-4264F0C783D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5" creationId="{9A83DBB3-D06D-0A47-511C-4B268E260AD2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6" creationId="{24E0E856-F984-1B8A-4103-C02B7995C84D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7" creationId="{05286BF4-388E-A4C3-F539-E0C7601DDF80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8" creationId="{419DED75-D48C-6EE7-F029-45B660D3E2F2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199" creationId="{3F2710F5-C244-D7E7-9F32-62FC6BFDF6FD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0" creationId="{C77BBBCB-E622-9465-71C1-7DDCCC27B197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1" creationId="{2DB4DFCC-16B2-9E34-8649-BEB1EC1D5A68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2" creationId="{800E479C-632B-35BE-AB37-82B51BF72D35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3" creationId="{406E0BFA-19FD-984E-23C6-A50BAF1D0AEF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4" creationId="{5D37D113-AE37-32DD-87F7-359DB6309622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5" creationId="{6F7D648F-B4F9-9534-8C79-B1AD28BA4736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6" creationId="{16BFE818-24DC-F645-B096-7AFD9D7BFF3D}"/>
          </ac:spMkLst>
        </pc:spChg>
        <pc:spChg chg="mod">
          <ac:chgData name="Riccardo Latella" userId="41da8c93964902b9" providerId="LiveId" clId="{23311909-FD1A-487E-AAD3-715DD2140581}" dt="2024-05-17T14:34:08.344" v="7417"/>
          <ac:spMkLst>
            <pc:docMk/>
            <pc:sldMk cId="2828252761" sldId="1583"/>
            <ac:spMk id="207" creationId="{C798640B-629E-7BBC-B0D1-74BDDE6AAF56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09" creationId="{DBF68335-E57C-985B-7B10-A80C639A880A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0" creationId="{AE5EE459-2FC6-112D-7E83-78E0AFFBD0E2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1" creationId="{883D8E71-D671-840A-0F8A-75ACA262A9C0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2" creationId="{6B169A3E-CC17-F3CD-D6B4-ACBA63414084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3" creationId="{BEB28ADF-D84C-AEA4-D2E5-7333580E433A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4" creationId="{5913790A-54A6-AFAB-4A1A-38A5B230B807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5" creationId="{83FEE8D6-83CC-2968-0CA9-839C439C5610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6" creationId="{5A821750-5D84-BA1B-38C7-6DCE87596AF3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7" creationId="{9EF2EC19-2D16-AF00-3F92-24B0B9D05E47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8" creationId="{D1E23233-BFE7-BE94-F56B-47D78DCFFCC8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19" creationId="{E2AF1A7C-6B7E-CBA0-3DD0-DBD01DE771DB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0" creationId="{E03E6FFC-F128-885D-57A7-2083FB9079F7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1" creationId="{2323C445-FFBA-D57D-3A0D-5D9C2EE1A61A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2" creationId="{AC2DEB0A-424C-7684-DEDC-FD09B1230C00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3" creationId="{970E84FA-E14C-C248-3614-E2E3C6D11130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4" creationId="{B9A068E7-37C7-DC2C-C160-D60EE6D8F8EA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5" creationId="{D8731C29-59BA-4999-4343-9F31080A6324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6" creationId="{B7661212-1CC5-7244-320A-0CF5E8FA04AE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7" creationId="{8D97CE1F-B82D-EB78-AD06-CA8C79499EDC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8" creationId="{5701441C-BCFD-1C38-1F66-EA9F8D22A27D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29" creationId="{1D326153-AC4F-084D-58E6-70BCC4901907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0" creationId="{4E93AE3A-8E41-7D05-7CD1-4815BB66B573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1" creationId="{BD50BD3D-AB3A-2C8B-99F8-48F53F3E37B8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2" creationId="{ACB65A08-0C0F-0B8C-2F33-1EFEB17B5C09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3" creationId="{D8E37F73-221F-1808-D8E6-A841FB2F9F9F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4" creationId="{F58CE6F1-E60E-C61A-F76F-01AFC7A3F87F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5" creationId="{2E9D99D0-328C-6926-6FA4-9E873C227BED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6" creationId="{CE109876-D501-D5BB-990D-E3C94823AD1E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7" creationId="{0A90DA7F-1B72-F321-897F-8417A55C4FAD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8" creationId="{5CAF99E3-10AD-5544-7CFE-DFC8C3917768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39" creationId="{2F2ECFFC-5575-27D6-30B4-8DA43C3B7417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0" creationId="{A894B171-CB72-6489-A51D-E56B2DC147FD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1" creationId="{1CF6CD5C-DA20-28F8-A0E1-E730CDA25E29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2" creationId="{80A7E4D9-966A-14D3-9119-A4BC80899226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3" creationId="{9C2BF79E-2EF6-BF47-0407-CA75769FE758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4" creationId="{F38FA8DF-8FBB-9252-D080-BE92212DE040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5" creationId="{45AF099D-4C63-58E1-4CA9-9E3233EB3E86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6" creationId="{5C64BE0A-8301-A61C-4D37-AA290981DEA2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7" creationId="{6C7DECB1-A67C-1BF8-C27E-C836956F1263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8" creationId="{AC9E3307-34DC-B898-7466-7293E3B8E2B7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49" creationId="{B67175B4-BAC6-3FEF-BCB6-9689DBA030D3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0" creationId="{BA2F8DBA-39D9-A2EF-AD53-87AF0215AF74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1" creationId="{FEB653D0-AFB0-9E2D-F333-0A7361770124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2" creationId="{4C96DD84-6E18-104E-159F-7E537E529E2F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3" creationId="{BD1A6ED7-6BFC-6EF9-705B-1B889706DDBA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4" creationId="{DAECE413-0E7A-6F80-D48B-3425C9C7A70A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5" creationId="{135F8BAF-7472-1BE7-2519-49DD7B704CF3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6" creationId="{194576F4-8810-D5A5-7074-4AC16D64838B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7" creationId="{DF4B197F-0D74-08BE-D84C-40CE7AFECC5B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8" creationId="{F9CA7F22-EF4B-4921-79BF-6F5B262FF9DA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59" creationId="{2E2A44C3-75EC-8974-8D3D-2F6B1DDD759F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0" creationId="{7538DA91-AD26-58D9-9ADA-0E6257C27CED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1" creationId="{9E3240D4-23C2-F4BB-67CC-766BC25C3432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2" creationId="{D95FB269-0AE3-ACAC-DFB7-3E2928B17E6C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3" creationId="{1228982E-EB72-5CFB-C296-090F3DF449D6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4" creationId="{6BE0F6F2-EAA6-3C6A-1A4A-C9B94C51346D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5" creationId="{FBFDDEE9-D9DF-C2F1-67B9-C2BF02D1EE2B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6" creationId="{0D7F3335-7C36-4446-5BB5-15755696E9E0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7" creationId="{7923E18E-5D7E-D7AF-AB69-23455C458D61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8" creationId="{C70BBA1F-1AB8-3B21-2D71-0BA8C410B3F6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69" creationId="{F0F1DBB9-C529-854F-5975-9C05102A3448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70" creationId="{0E7DCCB5-C7CB-F5D6-D39D-5EDD4DACE978}"/>
          </ac:spMkLst>
        </pc:spChg>
        <pc:spChg chg="mod">
          <ac:chgData name="Riccardo Latella" userId="41da8c93964902b9" providerId="LiveId" clId="{23311909-FD1A-487E-AAD3-715DD2140581}" dt="2024-05-17T14:34:12.997" v="7419"/>
          <ac:spMkLst>
            <pc:docMk/>
            <pc:sldMk cId="2828252761" sldId="1583"/>
            <ac:spMk id="271" creationId="{E1890C2F-60D6-4F93-EBAE-422DFB43CB08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73" creationId="{E15659EA-DEC9-FD34-4F46-E57438F71971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74" creationId="{D08962F6-AC59-5FF0-75B8-A828A3409925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75" creationId="{6742D282-6B07-C814-9133-81F634FC8287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76" creationId="{4583999F-63CE-9D47-1E9F-366C266BEB2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77" creationId="{A55BA846-6444-7ED1-1C8F-2A1273FB2563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78" creationId="{CC790C11-3D9D-B261-D025-42820C008A90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79" creationId="{B50B1FAD-14A5-9DEA-7DF0-8B0CDAB3681C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0" creationId="{CF72A062-40CD-E4B0-9D22-ABD5F017F1E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1" creationId="{94099FAE-1DA5-A1D5-721D-3469AD6FC0B4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2" creationId="{34BD8F11-5332-E83C-63C8-F116A9E9B6F6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3" creationId="{BD541DEB-7BC2-994C-D405-24DFAACD6878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4" creationId="{17BA5E01-39D9-36B8-8109-8A84AC63C8AC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5" creationId="{36C772E2-7C41-97B4-9B4D-2882D5DA7DF9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6" creationId="{F106BA01-41B0-C86D-C128-322218F71044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7" creationId="{EE7382CD-1376-9CB2-86C6-05EFBBF73067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8" creationId="{19D75A3C-921E-5A5D-C98D-96AB0AA41983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89" creationId="{2A2052A1-1447-8A5E-EB68-251E24E00007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0" creationId="{DBB728C6-06B7-34E9-BC19-0D3C1A73DBF9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1" creationId="{232F344F-4F0F-7A5C-A67D-7AACE91FED93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2" creationId="{59FB51B1-371D-12CD-2EE7-F9989B9EB0E2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3" creationId="{945CE1F5-2EBC-53F9-D733-CB86C23631E4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4" creationId="{1868E5A7-9794-7918-2D3E-86E3755D8E2B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5" creationId="{928B1373-0AD8-ABF2-8454-7CC1F8902653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6" creationId="{B394CF91-5CEE-A3F3-2EDC-D4FAE24DCC52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7" creationId="{B8DD13FE-81F8-6A4D-D102-DCBD7F827A6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8" creationId="{9E7CD51D-0649-EFC5-2221-5E7B5EFB9DA5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299" creationId="{E49C807F-5CEB-B7B9-8A7A-91B662C02411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0" creationId="{E9C36F42-CB45-C46E-D599-581614428967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1" creationId="{85729230-AF5E-9D32-C5D4-C9488F32125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2" creationId="{BF2D7F5B-9BB4-58FD-349B-73D962767B53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3" creationId="{53824501-60C1-51C9-68B0-EF6834E81A3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4" creationId="{28C78F7F-7F2A-709B-DD01-667CD03662B4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5" creationId="{3E9353EE-6F9D-25E9-E4AD-1E9DD3B338F6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6" creationId="{DB996C9A-70DC-1DEF-59ED-ECD8F5D9F54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7" creationId="{F0AD0367-3C90-AD37-A311-229612189FBC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8" creationId="{2486C68C-3A68-E634-E614-7AA5AB3CE7AF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09" creationId="{E40EBCCC-76C5-0935-0B0D-92D73C487EFF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0" creationId="{43D558E1-BB49-ECBF-B332-DAB77A75A65D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1" creationId="{9F2E720F-0CCC-3BC0-6090-CE249AB3A718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2" creationId="{2416D5DC-4804-1730-8837-A3F158F018D7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3" creationId="{94CEA67D-29DB-6711-B5C0-09C1481C463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4" creationId="{1974BBF2-0308-7156-3742-2312C106A70C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5" creationId="{BF320C4E-795A-7C84-922F-D6103A22711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6" creationId="{5A47BAF2-11F3-AE74-08E8-4EC321D9ACA5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7" creationId="{68EBD0EA-A038-DEEB-84D0-ADCB78B3844E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8" creationId="{2B57C8E8-FFB0-91DC-91A4-D6F4835EB8E8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19" creationId="{C5B1B04F-0F8B-4699-3816-339A7676492D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0" creationId="{BFCAB1D4-D23A-7781-CB40-2FBD67108647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1" creationId="{5FDAE937-75A0-6973-E56C-86C429F89B7B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2" creationId="{227DF0A4-385E-2656-1B1F-2352215137D0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3" creationId="{6883D3A6-EBB5-D5F4-0794-92024020D9D8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4" creationId="{5C66DCAD-6741-418B-86C9-2D28DFCBD9CF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5" creationId="{E9855F40-AC88-763E-E0E7-68AB902363C2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6" creationId="{DF554FC8-2D18-9FBE-414E-1BF9BD65393C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7" creationId="{310FF7A8-675D-699F-6B61-0BD1779BF123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8" creationId="{6B3A7F95-FBF1-21F7-99D4-3A3195CEF185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29" creationId="{6619A554-7FF3-20AA-5022-56DB593F67EF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30" creationId="{5FD82EF9-2ACC-A999-33A2-D6466F951AB7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31" creationId="{C90448A1-01E0-EF66-7434-67D34DDB120A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32" creationId="{F931AE45-1F6E-4F94-B8E6-E7577C6F8F48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33" creationId="{56DF811D-569B-5D8E-A5C7-2B8044C49F4F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34" creationId="{1BC1A582-106C-61F8-ED5A-BDE9BCFC0211}"/>
          </ac:spMkLst>
        </pc:spChg>
        <pc:spChg chg="mod">
          <ac:chgData name="Riccardo Latella" userId="41da8c93964902b9" providerId="LiveId" clId="{23311909-FD1A-487E-AAD3-715DD2140581}" dt="2024-05-17T14:34:17.396" v="7421"/>
          <ac:spMkLst>
            <pc:docMk/>
            <pc:sldMk cId="2828252761" sldId="1583"/>
            <ac:spMk id="335" creationId="{E7380CB3-8C99-0CC7-B62C-940936940CE0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37" creationId="{1FF16A57-223B-F641-7754-A92B291D8210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38" creationId="{266DC32B-AEC3-BABE-629D-71B86C8918C0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39" creationId="{0679F80C-A910-2C97-C642-9926F18CB268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0" creationId="{DFEA5398-4F8A-3266-0F24-DA6536C2C796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1" creationId="{3247BDF2-4EFD-FBD6-48A2-F88449BF0285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2" creationId="{1131A645-F911-BAB9-9A2B-B48BEC53741D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3" creationId="{B4F1203A-FF79-B20B-6AEA-64455576B989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4" creationId="{BC4445C2-3CA4-0F51-CB3F-A3B1EAE28DC7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5" creationId="{59509E97-442C-3021-3B3E-EF02EADF13DF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6" creationId="{FD31412F-08D0-20EF-6615-CAB1B3BEFDF1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7" creationId="{64F81143-2941-DD89-541F-F48AA634C6D1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8" creationId="{9946E151-95B8-F071-BF97-FDBB5111DC3D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49" creationId="{01B4098A-B4DF-DF44-1487-42FA1588BD8A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0" creationId="{D07CEAB0-B5F8-21E4-C43C-7C902EF83889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1" creationId="{E17F4515-72C3-F478-2BC3-A6B8A9EF3D83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2" creationId="{BBADF09B-2312-1373-238C-45E973E91F80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3" creationId="{96344977-33A8-4F22-E5B1-A989549C6B0C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4" creationId="{67BE2747-5E43-E29D-0E9B-31232D550332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5" creationId="{55D92B7E-7AB6-CB01-2CD8-A32E9FF62D1E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6" creationId="{AFFA098C-7E14-AFFE-5307-ABF20DA0DD95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7" creationId="{E009B95C-74ED-3FE3-70D4-B1C115E96798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8" creationId="{C6DF842E-43D1-7959-9920-CE6028DBDDCA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59" creationId="{3742A794-07B9-4D19-5DD5-681EA4F15C12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0" creationId="{9198C712-BD79-55C4-25A0-DC7D6B8FB225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1" creationId="{653E6A37-057E-C163-85EC-3A4D9A2C86BC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2" creationId="{0FD9DB06-C949-E80E-7810-1E6BF6F4E951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3" creationId="{FA6A735C-9503-B352-81F1-477C1C2D0F78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4" creationId="{438C86E4-0F3B-D740-0949-676E7C12D18C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5" creationId="{14917A33-18BD-38B9-2B26-6A4DB38652AF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6" creationId="{6AD0D850-8774-9136-4838-609D471649D9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7" creationId="{33EC8B6E-1181-BE51-5F4C-93E56A0313C8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8" creationId="{DA7EED14-E7ED-A940-D2BF-485B54E90764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69" creationId="{8862777F-AC62-805C-6F82-4045216C2358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0" creationId="{4D23066C-BCAB-0B70-777C-25FD5DD8D7CB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1" creationId="{6B83F5F6-BC8A-8866-E649-BDB12E51ACD5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2" creationId="{2E6E877A-1BC5-CD68-2330-AB7F639EDA73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3" creationId="{468DDF73-5880-EC42-E7DC-8E410B887479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4" creationId="{ED03A0E9-38D2-7FF2-8C26-FBF1BF2D8A39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5" creationId="{4171DDF6-9FC5-AD5D-F5C8-34093EA3F225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6" creationId="{DAAD44AA-A06F-ED42-B4C2-A988EEB8DC04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7" creationId="{4597F93D-3494-E946-56E8-52A073DF5853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8" creationId="{B45D127E-E808-18E6-8855-2A130719C840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79" creationId="{5A6C7956-C8D5-DE91-C151-BFD186DFD781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0" creationId="{D090152A-562A-F3FD-81F2-8F1F2754C174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1" creationId="{A337AA6B-026E-1466-7368-FDB40B0421AF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2" creationId="{E1B8164D-0CB7-56AA-7E48-C328474B308B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3" creationId="{B5675DF9-86CC-A1D5-8F05-1270916EDCB4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4" creationId="{C0AC9CAA-DDAA-3130-7A6B-A4C1B06643B8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5" creationId="{49AD33D6-CF7A-A221-6B85-E17AB77FD3F7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6" creationId="{EBF17166-127C-D62B-698C-DCA4E7D08C96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7" creationId="{6EE1D302-E367-CF50-2915-404C3E83B3F6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8" creationId="{CCE37209-C7F0-F4CD-5091-391C43A5A3EA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89" creationId="{ABBE2784-0B6A-EFDB-BF98-81FCE9FD107E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0" creationId="{257D2AE3-FAF8-D370-EFFE-5BD8C719863D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1" creationId="{DAE9DA78-7FE2-DF54-D7C5-EA437E344F03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2" creationId="{61991015-13FB-97A8-9D65-254210B6B8AA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3" creationId="{FA75A58F-62CD-AABA-BE8B-5B3739F7DFBA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4" creationId="{12C696C4-10E0-BD56-A452-6B1EA424D640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5" creationId="{55D24B89-F7BA-80E5-3D24-3E5E4F63EC85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6" creationId="{B130BB02-3156-2AD0-78D6-8B25FC3FBFC4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7" creationId="{AC163572-E23B-381D-1C25-994FF322C804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8" creationId="{CC5E1714-F806-FC3F-EBB7-B02A63EE50A6}"/>
          </ac:spMkLst>
        </pc:spChg>
        <pc:spChg chg="mod">
          <ac:chgData name="Riccardo Latella" userId="41da8c93964902b9" providerId="LiveId" clId="{23311909-FD1A-487E-AAD3-715DD2140581}" dt="2024-05-17T14:34:27.860" v="7423"/>
          <ac:spMkLst>
            <pc:docMk/>
            <pc:sldMk cId="2828252761" sldId="1583"/>
            <ac:spMk id="399" creationId="{413F44D0-DAA1-C813-0E0B-676CA73A74A0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2" creationId="{640AE22A-5151-46EA-F1D4-E81946979076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3" creationId="{9BB1F9FD-D51A-00CD-F219-7A9C92133BA3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4" creationId="{2D88B818-29B1-1B00-12DD-D756E7C21A4C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5" creationId="{CDEE5DFA-58A3-8919-D9B4-DC5EF2F5DD50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6" creationId="{33F71917-CBA7-4231-6AA1-D0A98C53DA08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7" creationId="{A52B9DD5-F0DB-8818-8B30-F22492696824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8" creationId="{98D646C3-8EDA-7165-3580-97DA0BB94B2C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09" creationId="{01EB9CC9-FC80-F952-7E61-2AEC5547A791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0" creationId="{A5068D8D-0EF9-3BE7-96C3-E1DA36DDA594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1" creationId="{082F1C1B-E3AE-D5D4-04F5-EC97129779C2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2" creationId="{577D69C2-2FFE-7A5B-5242-5DBFEEF3D8AE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3" creationId="{5513922B-A275-D57F-30F4-A1E03EAA2898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4" creationId="{5FAE64AD-C209-3F03-8828-7E71C4DC34E5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5" creationId="{5C9325AD-0944-0C75-7D16-945844123964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6" creationId="{681745C1-41D9-F2EC-9461-13C640541E4B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7" creationId="{0DD7CA87-58C6-3621-1CD3-B4B938B8ECBE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8" creationId="{60483942-DA6E-39B4-7BBA-13B6BEAD97D1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19" creationId="{622E4789-C02F-D7A0-748A-45FFEA9A0F73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0" creationId="{DD56386F-B9A9-A518-05CB-AF511BF8E17E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1" creationId="{4459C709-9E14-E90F-D272-D74A109C210A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2" creationId="{2B01A63C-A45B-4EE2-2DEF-01C66E96AF68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3" creationId="{532C625E-2D12-CAD4-B6E1-90ACD96F9E36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4" creationId="{76F035F4-1B03-F7C8-ED35-71EF7B980FC2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5" creationId="{013345C7-097E-2A06-3333-D9FEB6400805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6" creationId="{8223BCE5-68DB-2E80-EF9D-FD8C159294C4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7" creationId="{0A26B648-8ED0-AADF-E9B2-58512836695D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8" creationId="{1DC66EA3-7530-8131-2352-D6946C9FED78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29" creationId="{9ACA4F74-04A1-2CE4-0B38-03342A6400A9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0" creationId="{E36C63EE-E508-A66C-85D9-B1B8665D285F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1" creationId="{090BB713-D05A-8D1C-4236-F1C7DBDB130E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2" creationId="{8123AFC3-EDCC-3BD8-B029-7C48561812F9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3" creationId="{C8BCC4DC-B333-C149-AB44-40EB721DBD16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4" creationId="{C1957B01-1A78-7F19-F9BB-12B3308CCCF4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5" creationId="{30872ED4-6454-11ED-0229-78979AA1CA98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6" creationId="{F435D8F7-5E1C-A037-FD57-109738A0BD0C}"/>
          </ac:spMkLst>
        </pc:spChg>
        <pc:spChg chg="mod">
          <ac:chgData name="Riccardo Latella" userId="41da8c93964902b9" providerId="LiveId" clId="{23311909-FD1A-487E-AAD3-715DD2140581}" dt="2024-05-17T14:35:49.411" v="7453"/>
          <ac:spMkLst>
            <pc:docMk/>
            <pc:sldMk cId="2828252761" sldId="1583"/>
            <ac:spMk id="437" creationId="{4BE9720B-A678-87EA-916E-2BA466A1D4F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39" creationId="{D8100B76-FC65-24B2-FE58-845CC1EB8FE1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0" creationId="{5E5D5E5E-6D40-6537-1115-58D993CBF29C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1" creationId="{47019CDC-5B2E-8FFB-2B6E-EAA49C627385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2" creationId="{62287CDA-BB81-6153-F57F-4B680AB7EA81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3" creationId="{AB3077EF-2A71-DACA-9B67-A4400443F79E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4" creationId="{0FBBA858-15FC-9913-4409-8FD97ACAFEBC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5" creationId="{C3AA0917-D770-58C6-6BE9-AF6FA06C3BE3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6" creationId="{8E327D58-2CDA-7AE6-336A-9C4D5518517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7" creationId="{98B892C4-C610-B08A-31F7-4CA3E77876B7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8" creationId="{D1F6FA7D-0496-1913-8E14-B6E19CCA04A5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49" creationId="{4D250045-E079-8177-C31E-F87B1CDA5262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0" creationId="{ACB7CF5C-4CE4-C984-FCC5-2871F4CAD51E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1" creationId="{65831490-C1E0-A002-D829-73B7AD1AEEFD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2" creationId="{BDC316EB-4FA9-2682-20DB-B8DBC7C60BA0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3" creationId="{B6768E30-C443-DF8B-4197-BBAC49EA63DF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4" creationId="{D70A2309-C1F2-04B4-5EE2-3F87789CAECE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5" creationId="{929F8D54-7BD9-6215-960D-AF4563B2A3ED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6" creationId="{D4EE4F36-2D79-2B51-F461-AF1B52905E3D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7" creationId="{8EBB5749-1D5C-C03D-794F-0C757B42296F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8" creationId="{01F26A81-02A6-EC7D-5F70-10EB3295EB81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59" creationId="{18BF735C-9232-821E-7B97-CBF44EB184AB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0" creationId="{9F4A3D06-E756-A4E7-E4A5-135ED9825807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1" creationId="{62FA5379-A347-222E-0D57-2811A8A729A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2" creationId="{8F09DC54-3F0E-E709-BD4F-5633517BCD2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3" creationId="{F6A8AF9F-57AC-CEB8-111E-C0EDEDAAB3BB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4" creationId="{B391FB4E-30F3-CEBD-B7AB-BABE80B66018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5" creationId="{78578DF9-365C-DDE8-363D-236403D70523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6" creationId="{351F3FD2-A9A5-B66E-85C2-07578D80DBC7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7" creationId="{C490D344-A14D-F9DF-4120-E91CD240CB3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8" creationId="{A1B87C75-7AC3-E5BC-ADB6-89097F3CBFA8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69" creationId="{019C8858-9EB0-254A-E221-C4744B8839DD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0" creationId="{E86C0EEA-A757-AAD6-0BCF-2C8909CF773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1" creationId="{AC67F639-C38B-B017-00AB-E648CC6B4610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2" creationId="{1E0F3611-9EC8-138D-72A9-B33C3930E7B6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3" creationId="{9118C4F5-AC0E-B042-19FC-8CFF5D06490D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4" creationId="{A189A237-9232-6993-9348-0F7ABFDEAC1D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6" creationId="{6CDC86CB-51FA-0B2B-E307-BF679D87D7D8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7" creationId="{2CD982FF-7616-56E1-3A94-175D72E6C46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8" creationId="{1D6230BD-A1C4-2567-DEA3-0AC4ED35B930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79" creationId="{B1BBCC54-C92F-3DB9-BE1C-97626A05E541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0" creationId="{F2357087-03ED-1A0B-F0C0-973EBCCFA92C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1" creationId="{A3A558A1-70BD-CE38-8947-6A07163AF45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2" creationId="{33FA3E2E-F036-85E6-7ADA-51FCB42057C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3" creationId="{115CF945-9474-B0F7-D440-178DE61EF193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4" creationId="{77871C0D-8E7F-4419-DD36-8EEFA413B76B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5" creationId="{296990EA-2526-39A2-2420-DD1CE82D92E9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6" creationId="{590FF5DD-5DAE-B9ED-9848-D7890D8A8415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7" creationId="{285CBE7D-A847-C26D-592F-D662D2966B27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8" creationId="{32ED765A-C138-263F-8B5D-5B15CC77AE02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89" creationId="{3102C7F5-3E19-936B-DD0F-0B444FCB9B5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0" creationId="{24E26CBC-0345-9B7E-BEEA-24F2AC5B57BF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1" creationId="{CA5CACFD-60CB-A2B1-BDF1-7A5F0E705523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2" creationId="{6653C1AC-4E98-81BC-DF32-E8190E067D57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3" creationId="{B7435E04-FA4E-FF81-B91F-0C44D14E99A1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4" creationId="{4719A08E-D996-6C63-5157-0E3F6D1E7760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5" creationId="{BB8E8FEF-EABC-BA34-DD56-CD7762B075B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6" creationId="{7907C11D-6AF8-AA05-A2A1-1860654C8B9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7" creationId="{64013711-AAEC-394C-8AE1-9CA98C8D771F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8" creationId="{73BD72B9-51F0-6D05-C197-F3D2B32715F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499" creationId="{A17E4DF7-74D8-0000-96D7-B04CDCEF267A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0" creationId="{0255567D-58D9-8474-FCF6-62ADCB6FED7D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1" creationId="{8805419A-0E80-2F8B-BAD7-D8DF6D8C1DA6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2" creationId="{9E0AB16A-41E6-3834-1595-5F5A803EE2A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3" creationId="{79BCFF48-E8AC-AE55-7332-240773547E8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4" creationId="{34E8FC45-1387-2D17-2DC7-3294F7B56917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5" creationId="{7DE41F76-01BF-BB67-A97A-4FECEFF6BD04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6" creationId="{36A8916F-99E2-B6C5-FC44-1F940DB29DBB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7" creationId="{B1488234-B7E2-A159-DE8C-462604150ED2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8" creationId="{FF2CD014-9ADE-6F57-475A-850730367029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09" creationId="{4CAF0CB6-D86C-FC5E-5D72-8BD76D3E6086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10" creationId="{DCA8AC0F-F436-7047-5F70-817D04C13705}"/>
          </ac:spMkLst>
        </pc:spChg>
        <pc:spChg chg="mod">
          <ac:chgData name="Riccardo Latella" userId="41da8c93964902b9" providerId="LiveId" clId="{23311909-FD1A-487E-AAD3-715DD2140581}" dt="2024-05-17T14:36:01.726" v="7457"/>
          <ac:spMkLst>
            <pc:docMk/>
            <pc:sldMk cId="2828252761" sldId="1583"/>
            <ac:spMk id="511" creationId="{AEB05EA3-83B4-F5F0-B0C4-DADF1C721B6D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13" creationId="{3E2F1816-AC7D-5768-CA77-B1BC40AA1D49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14" creationId="{A1D2892A-F2D6-D696-E0FC-4CE2372341D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15" creationId="{18C7319E-57AA-CC08-A5A4-F1EA7E1A3B0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16" creationId="{B11A7170-4048-9666-52DA-30C3E043696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17" creationId="{241AB34C-5615-4DA8-B1A4-799F4C6592E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18" creationId="{BC8282A3-F7E4-0688-27B3-73B82AEB0E6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19" creationId="{20627D69-D5C5-AEFA-C618-09B7805F7E9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0" creationId="{2EA1B63E-BAC4-FCBF-E6B7-68D1EF723BC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1" creationId="{A5938D2F-5685-A24C-4666-597BF2D0731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2" creationId="{F0A557D4-B8AF-32E8-74D5-17E525A2328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3" creationId="{4724DA17-1809-FD40-1004-52DB01A16B0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4" creationId="{FB424334-3EDC-AC49-FF58-1172F397562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5" creationId="{5C16E666-1DF3-B328-A9FC-2AD483F2853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6" creationId="{7F76ED08-2174-F61D-1183-D9A2CA7F594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7" creationId="{8FF9C87D-ECBB-9242-2A95-23A4E30737E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8" creationId="{7CB34F78-6DD3-6C88-AEF3-1DCA92378B0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29" creationId="{17836DFE-2C72-8E9A-B96B-BF6DF2F7872E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0" creationId="{D1E138CA-EA7F-4D7C-B699-B4F3D73B9C2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1" creationId="{CE4B5514-03C1-FEB7-EC54-FBD1C2E3113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2" creationId="{29738BCE-887D-3DFF-F619-7AADC9BBEB3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3" creationId="{60441AC0-3B39-D17C-3A75-0EE0C8B1D1B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4" creationId="{B25132CD-5A0F-43A6-47B0-9505BA9D500E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5" creationId="{27F0D889-1C7C-4FA7-6ACA-92EC1197130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6" creationId="{E8ACEC97-DCE2-B337-7492-0AF736D05E6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7" creationId="{9CB4E050-61DA-F695-65B3-0A66C925352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8" creationId="{60B30C4E-92CB-5997-EB5B-79EDA2B99C5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39" creationId="{88851256-D62A-4D7D-5180-CFAD990A7E6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0" creationId="{ADC6BF2A-D60C-33D5-DABC-5FE5D13523ED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1" creationId="{4AE00E43-73C0-C1E7-14AA-14DAEC6B6FD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2" creationId="{3D7AAB4D-C0FE-976E-520D-DB83DC315F4E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3" creationId="{02F6CCEA-890E-C5E3-D495-5799A7D5E3B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4" creationId="{BE521D56-1570-036F-F8F9-DA11D168059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5" creationId="{24724640-BEEB-B058-B58A-3BC8E41391D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6" creationId="{951BC0C4-3544-499C-CD7D-3E8CC5323C5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7" creationId="{DB783866-60CF-AD8C-3FCF-0221932E796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48" creationId="{ED837D39-C67B-D6F9-23BB-0D15BAB3405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0" creationId="{008DB2FD-586C-7B2C-3ED8-10E844A5677D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1" creationId="{1CE8DEE2-0403-C4DF-EC23-2BC9E169952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2" creationId="{E4339D44-FE76-9BDA-0639-E063192C2987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3" creationId="{79A770A2-4FFF-EA2B-CD2E-23C8AC8EBD29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4" creationId="{6515CDEE-024D-47FF-E51A-F2FE97AD8F2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5" creationId="{F24386F3-12A7-9635-EDA4-A81DD72D163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6" creationId="{7D558939-20A0-EB35-0E42-66A9F895A14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7" creationId="{D1D17830-5D16-A71C-958C-E753CF9A19FD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8" creationId="{EB55337B-1F91-F42A-D33F-7A8A85B6DA5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59" creationId="{FF1D3BFE-6A32-1E9E-C011-CD166283E1BE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0" creationId="{B7F8DD4D-7A5D-2BAA-6319-213A21C22CA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1" creationId="{995349C9-52D1-F7F7-6F05-B1A9305D99B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2" creationId="{CB64B08F-435F-226C-6051-69F1E18F362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3" creationId="{241F6E90-DA03-088F-4C77-8C4371EB679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4" creationId="{1886C6A4-3787-6E5A-8231-FE9C796E1A2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5" creationId="{704FC1F7-24F0-E859-446B-83A62822876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6" creationId="{98607940-E156-CD3A-E62B-CC733C69C5F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7" creationId="{DD17B3BA-1FEB-94B5-3A27-7D23DAE4D6D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8" creationId="{0C43D735-3F54-6D0B-5553-3814B37D3301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69" creationId="{49B6F0CF-58C4-DA41-B213-690C31F1AB79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0" creationId="{F12E5436-7D13-8C02-B436-D1386865EC1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1" creationId="{3285F7E2-B8F7-35AC-81B3-572711B45EF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2" creationId="{94E548DC-E9AF-7BCE-7EB1-2A42C5DC676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3" creationId="{CAEAA187-6AD7-053E-6D6B-4A1823F0260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4" creationId="{3B6EF7FC-1BC6-59C6-D2A8-29D1F7A5F30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5" creationId="{75AAE319-9CC1-E944-744B-FA1E19E922B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6" creationId="{2D9AA354-FDB5-14E4-3C9D-9250C40D31A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7" creationId="{433336C6-47F5-F405-4AAD-8FA138D9B36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8" creationId="{EC655288-012B-3E6F-BA7F-954B1319B50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79" creationId="{0E9DED6E-50C9-9435-A3E3-7E26123167A4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0" creationId="{5796EF66-4F5E-ADFD-9153-25145E9E588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1" creationId="{B87ED5DF-0B54-2DA2-70E9-CE4AE952EE8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2" creationId="{FA0FE190-EF5A-7722-2081-57EB06FD962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3" creationId="{902B7DC7-029F-F71A-61B6-140007B3AC5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4" creationId="{7620C8E6-FE31-681A-1B87-B2DE08940F11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5" creationId="{7E380AA3-B86D-B3CB-B194-FFCD6D8D56E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7" creationId="{CD7ACC6F-6455-8A96-C01C-8E6B2D15DFC1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8" creationId="{44867C10-F0FB-E691-3025-EED0E99BA19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89" creationId="{3DEB358D-0207-B604-F3D5-EA20638F2FA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0" creationId="{1232F0CD-CA0B-192C-5A09-BD722C42B194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1" creationId="{7736A5FD-2666-9DE9-C9F2-75A34DC53F0D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2" creationId="{9A4369BF-E851-2F6C-80E6-BAD45E84C94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3" creationId="{FF143BA9-C949-072F-73A3-454C8A7A145E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4" creationId="{35501995-0F9D-49C2-6F77-2E111F944AB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5" creationId="{24E2AE53-3CCD-0B10-F1AF-250DE94A45C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6" creationId="{663BC926-9881-E86D-E67E-7B6B2BA8E901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7" creationId="{FE1302CB-FB93-7309-A530-A2C64DD0E0C7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8" creationId="{B01317F5-1A0B-AB1E-B814-D1F921917ED1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599" creationId="{D587A39E-408F-F69C-DECA-EBACC579420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0" creationId="{31A41FE3-0B0F-0F21-EDCB-E8B6EB39EAC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1" creationId="{2BD1ECBD-D94D-ED1C-BF18-D9DDA63A00B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2" creationId="{30ABC63A-1773-CC32-7D8C-A7E8C2B3D38E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3" creationId="{3802768F-CC5A-B234-476D-CF15C9CAA834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4" creationId="{3E650CA2-4E87-209F-DBE1-5DD203453F0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5" creationId="{FB3F7ADA-A6FD-0D66-BC68-28FCB031696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6" creationId="{946CFC84-44C7-00EE-6FC3-E61FD6C3DC7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7" creationId="{D2E76316-A818-67DD-B792-AA06FE9235C4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8" creationId="{DD1361D5-F7DB-CC9B-6039-2D99FBECA55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09" creationId="{FC0D6656-764B-9230-196B-1AB50992CF7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0" creationId="{04203C37-067A-D06E-B015-2F6FE7E553B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1" creationId="{6AFD40FC-05BB-D3A8-BB1C-0C5BA443199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2" creationId="{1744D1A8-14B8-5C52-A202-6BDFE3D9E5E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3" creationId="{16C75AE1-858D-0492-A1F0-FE5575B3CEC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4" creationId="{9B652F8A-3BF1-C025-B563-A12FAB4402F1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5" creationId="{591610B1-047B-8E27-E324-E39CD5C8422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6" creationId="{5875E028-0D98-AF4C-9AB2-AACA710B5BE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7" creationId="{F683EBE2-8218-612A-65A4-3B9BBCB8A9E4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8" creationId="{670C0868-CB59-D0EE-0D30-390C38692C89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19" creationId="{1E1F2E2D-C753-B425-E3F1-2CA5598D342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0" creationId="{8C4F2240-8523-8736-A799-4A675A797A39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1" creationId="{F4B016C8-7A4D-68DD-9EE8-74BE4AFE8E9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2" creationId="{73277313-3FB1-BE72-C162-49D3482DBD63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4" creationId="{D9B4FE84-E45A-A166-4E04-8D9C4B3B7EA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5" creationId="{8C407E41-F504-31D5-8CAF-6FB6E082101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6" creationId="{42882637-8AF0-5124-C9ED-CA6095E0706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7" creationId="{FD24AE42-1CE5-A982-D3AD-B7260EC9D82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8" creationId="{B12516EB-FA4A-287B-4DD0-36284A0A8BD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29" creationId="{FB7B4C0C-F059-80AB-01D5-41470E44F52A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0" creationId="{53C2E9AA-657C-6A1B-40F2-2557911D296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1" creationId="{D829FD6C-B8CD-5427-3CAF-2D1B629D24A7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2" creationId="{D8415C9C-6C8B-5835-634E-AC661BE6B09D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3" creationId="{8CFC6589-C5EF-1394-F0C1-6E1B1213EC9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4" creationId="{A356FFE4-3EE3-EA17-FC0F-DB713C82360D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5" creationId="{0A74DD40-A579-30A6-23A6-D418D3F9764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6" creationId="{2C827382-63C0-ED8A-B1B2-BE514D52C27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7" creationId="{23DE8CD6-E8E6-6797-CB95-6136895A8215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8" creationId="{489F569D-5C03-404F-E3CB-7183ACDD8C78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39" creationId="{C1D73A19-E72B-6B1D-9DC5-9406CBAB4476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0" creationId="{082D7A31-8BBB-7387-28D9-693054CFCA1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1" creationId="{557D7480-D86D-DC65-B4D9-30B2FE1473B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2" creationId="{52813969-918A-0F7A-FBED-4673FB8FC7D7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3" creationId="{B07F6020-3166-6A60-ADB0-58D54BD5BBC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4" creationId="{C1AD43F4-21FC-4531-C113-EF99A7CE6B5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5" creationId="{04FEF758-D15C-C466-41E9-49BC6A9D3492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6" creationId="{620BEEE6-A44D-5B02-A1F5-7BAE9A57848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7" creationId="{C710FAD2-E0D1-11AE-9D4D-11F88CF0211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8" creationId="{9BB299FC-FED4-6353-9C0B-CF691A65727F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49" creationId="{63754C83-0F24-0EDF-688B-E54181AEBAE4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0" creationId="{58223B74-0953-EA87-604B-343308AC35CB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1" creationId="{2D03F46F-69EE-58E0-1787-CAA9D93D87C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2" creationId="{F1B332FF-472D-DA04-C155-47DE19919819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3" creationId="{745C3080-44EB-64EA-D8B4-4A88625386D4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4" creationId="{16F888A6-DDDC-1F6C-A69B-360D0A2D7787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5" creationId="{A1A3ED66-7A89-7D7A-C05F-38F016EA9E9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6" creationId="{45D50182-EFC0-F709-5BB2-60571FA64D0C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7" creationId="{63D0D724-11BB-F28B-E6BA-D860F0EFBE00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8" creationId="{1732B58A-61F9-CA71-4C4B-4F0309AF63E7}"/>
          </ac:spMkLst>
        </pc:spChg>
        <pc:spChg chg="mod">
          <ac:chgData name="Riccardo Latella" userId="41da8c93964902b9" providerId="LiveId" clId="{23311909-FD1A-487E-AAD3-715DD2140581}" dt="2024-05-17T14:36:15.969" v="7465"/>
          <ac:spMkLst>
            <pc:docMk/>
            <pc:sldMk cId="2828252761" sldId="1583"/>
            <ac:spMk id="659" creationId="{5440F50A-64F8-C14D-5CDD-8AC159E45932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2" creationId="{7664D742-BFD6-CE0C-4C36-6A0A44AC6ABC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3" creationId="{3B0C753B-6605-D131-7AAA-F1BFF3BFBA10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4" creationId="{FF008085-5FE5-3A12-31A2-A7E7D98B81E5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5" creationId="{69C77FE1-FDDE-58F6-94DA-F19739686F46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6" creationId="{2E0D7C98-128F-A79F-A7CB-C464B5DE5F45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7" creationId="{4BD30A96-6479-C6DD-D70F-1DF7FCA8451A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8" creationId="{473A0BDB-006F-4F76-6D3F-46C688149289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69" creationId="{563910D5-29DB-6267-8F5F-42605B2BBB98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0" creationId="{C7D3BEF7-2752-5E0F-227A-BF5032FC05AE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1" creationId="{28439E49-5838-7748-032B-4CB174897800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2" creationId="{5374AF5C-D643-D25D-7D88-42B8BE2798B2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3" creationId="{A240EFDD-44C2-122B-9C51-CD7771617603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4" creationId="{7EE303BC-5670-E6AB-1314-8EEB6BDF3EB6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5" creationId="{D88CD031-E1F1-9EE5-931F-685766002A43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6" creationId="{23A9D514-E975-A226-2CCB-4A3434BC6528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7" creationId="{D34F5801-1230-3106-953A-FD3637E3244D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8" creationId="{90819402-180F-550D-8196-2B1425557CA6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79" creationId="{3C09B7B1-19A3-1462-E213-40C587D18C4F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0" creationId="{423233CD-B67E-A03B-0575-F96120E5F7D5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1" creationId="{DE4193BE-FE65-DF20-1244-F98084DD07FB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2" creationId="{C27C114E-8356-FA0A-2B6C-191A0CC20A66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3" creationId="{0C3F8C0D-36DA-7245-91E5-44F859ECDFE4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4" creationId="{9C447E8F-33CC-BA65-D6A7-697C1F0C4945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5" creationId="{D90D2D05-D8CB-412D-B7F1-5A4B74B20D41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6" creationId="{5561EEEB-DE31-D93B-2825-1DD32BDE8C14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7" creationId="{3072E6D9-A2E6-EF88-C348-94E40DFE2CDF}"/>
          </ac:spMkLst>
        </pc:spChg>
        <pc:spChg chg="mod">
          <ac:chgData name="Riccardo Latella" userId="41da8c93964902b9" providerId="LiveId" clId="{23311909-FD1A-487E-AAD3-715DD2140581}" dt="2024-05-17T14:37:48.276" v="7517"/>
          <ac:spMkLst>
            <pc:docMk/>
            <pc:sldMk cId="2828252761" sldId="1583"/>
            <ac:spMk id="688" creationId="{B17435D4-7741-D594-65B1-6F089686AA02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0" creationId="{DCEE54E3-BBE2-A7A0-7457-7B8BCBA4F741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1" creationId="{D163E308-ED56-CDFF-A067-22A9A56023C9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2" creationId="{A22ADFD3-9939-CA42-C302-36D907377041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3" creationId="{480CEFA7-69C9-7690-F8C3-5E0D6D6DA015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4" creationId="{8DCDA508-442A-00FC-3F37-9F99FC4B03C5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5" creationId="{B54A7CDA-1B6C-BBFE-4296-7EF6FBFA8932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6" creationId="{44B823C3-5012-E135-1DCF-A2BA67A457C2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7" creationId="{ECA14792-8616-184E-9F21-53FD49F3DEF5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8" creationId="{CA2ED0E3-E244-41A3-94A8-5CA4A586CD27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699" creationId="{F4A3CC0E-54E8-69FC-2358-85ACB5DB4388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0" creationId="{2EE22E4D-8FE0-8B9C-9BBB-0F34A75B998C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1" creationId="{5C8EA769-D2D2-AF6F-BE6A-1F2BFBC4B6E2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2" creationId="{2F8FF59A-C2F4-AF83-8D90-373853D5494D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3" creationId="{5886DE27-B6B9-A34E-AA5C-DC1D42FE657C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4" creationId="{15123B1B-C569-B7E2-8552-832BD37ECA1E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5" creationId="{760C9DF7-2D09-78C1-301F-0F51E6E1FDCB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6" creationId="{FD82D526-A45D-E41B-8EF6-363B01C077B0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7" creationId="{75A17EFA-B87C-F697-A19D-16D11C323BFB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8" creationId="{35725C7B-7CF3-03B9-F4B8-595B09C50CA3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09" creationId="{DE693EE3-4A7C-CFB2-866F-7EB8FE742A63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0" creationId="{F185AAB1-B51F-48E0-8710-AB9A9E3D95DE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1" creationId="{7699BA8D-C8C5-C21D-B982-A3C75168F387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2" creationId="{1E8ED2DA-BED5-18B5-09CE-34B2B2226F3B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3" creationId="{7651BB84-5C71-383D-82AE-4F4FE133B220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4" creationId="{0DB8957D-057A-01E6-BE51-D011358A2716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5" creationId="{86EE9EE8-78CF-5FDE-85C9-3CCB08F74F31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6" creationId="{D9E15DE5-855C-02F6-403A-F4C000522BD7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8" creationId="{42130F65-6CE0-E5D4-CABB-472006754DB1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19" creationId="{06AAB3DE-F6B6-E059-570A-EC6B00A5EC87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0" creationId="{A98D0C86-D646-41FC-90FC-8BDDDFEE6794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1" creationId="{7193640E-5DE1-73B0-E76D-17B13742094B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2" creationId="{F0F2E032-BAD2-DCBA-EB3F-9193E1F2EDF2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3" creationId="{1AC8758D-9A1D-E8F8-0E7D-CB4788C9178E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4" creationId="{ED43BA0D-F70C-25AB-4B86-369213529F7E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5" creationId="{70809188-A1C5-FB9E-90F3-5107190F473A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6" creationId="{152AA72B-E2CB-CF43-A1F0-FB01E35A5577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7" creationId="{BD530C1D-462B-D405-8A03-5ACEA9D7BA79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8" creationId="{F27C7845-B895-E7A0-FC32-F47BD73B067D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29" creationId="{84CC664C-022D-26DA-E8FA-A310A8DFD3AE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0" creationId="{74FF861B-C253-CFC9-8B6A-8795BC8AECAB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1" creationId="{7DB9EA3B-6A49-D562-C680-2103FB2A6F9B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2" creationId="{7E771346-6D5E-50E5-1D8B-78C146DDE792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3" creationId="{6DB98358-DC0C-A870-3872-F873209170F9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4" creationId="{A7FB6D59-F81F-1AC2-CA0F-D624E5C21634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5" creationId="{689B17E1-2268-B79A-3009-5561E6682C9B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6" creationId="{2B43DCCD-90F5-6DDD-F93B-F46C38EB21F2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7" creationId="{DB51D292-E34D-BDF2-9978-F401C4F75DA1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8" creationId="{7935086D-8B5E-A932-EDE4-789888A8E70D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39" creationId="{70063FC2-E5F7-D93F-45DE-86B002262A7A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40" creationId="{BCBC7926-FE97-8B01-1D56-9670F2610E71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41" creationId="{1F8EFFB1-CDA5-D446-F1CF-F71B740AAA4C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42" creationId="{54D44873-56C3-1D21-0DD9-BF5D5A84E8CE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43" creationId="{766205F3-EC8E-9B7F-73ED-F296A904DA93}"/>
          </ac:spMkLst>
        </pc:spChg>
        <pc:spChg chg="mod">
          <ac:chgData name="Riccardo Latella" userId="41da8c93964902b9" providerId="LiveId" clId="{23311909-FD1A-487E-AAD3-715DD2140581}" dt="2024-05-17T14:38:05.420" v="7522"/>
          <ac:spMkLst>
            <pc:docMk/>
            <pc:sldMk cId="2828252761" sldId="1583"/>
            <ac:spMk id="744" creationId="{17922DAE-004C-E177-67F2-8A05FB1A27B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46" creationId="{C418562C-816E-E105-BC3D-E3B5C3CD2D98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47" creationId="{3FFC88E4-16D9-2381-417C-F9F34016898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48" creationId="{C52366BC-6CE1-B402-2A93-0B9D8375609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49" creationId="{C9EF5C10-7A14-4947-5630-740746B75553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0" creationId="{3A927921-958E-F33C-1BCB-6A0D2EE1B54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1" creationId="{E4637517-CFF5-1ECC-22A6-4D5B149063A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2" creationId="{319CB2DD-29E2-CF66-A606-ED443EF4477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3" creationId="{DCE4FD0B-2621-EC0A-1B9E-37A8DCCA2645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4" creationId="{7B513F9C-9254-E61F-DEFC-3E176D01538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5" creationId="{52DB56FA-8926-B6DB-78C5-002B99C8EE48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6" creationId="{E76A2A3C-50DF-FAF2-9AB4-90E9DBA9C356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7" creationId="{0EB65512-B0D5-6A39-0D52-ED837F710BF9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8" creationId="{A7DA581A-5A0C-CDB4-2B47-DE06DCFB94EE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59" creationId="{426732A7-E3C7-75C9-38D3-352D8BD3E5D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0" creationId="{ECAA51E6-8AD2-1985-1BFC-8FA245E3FEE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1" creationId="{B964162E-7351-76A0-3371-FA8E912E4591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2" creationId="{5906F871-05FD-13D7-674D-D059F6B2836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3" creationId="{72542162-B711-61F9-9BD4-95483D96843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4" creationId="{5102AEBA-45EA-9685-1F34-DFADC30205A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5" creationId="{35873DE1-652F-D10D-7099-170C4466CD1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6" creationId="{759760CA-4BB3-FC6F-B209-E796A5E2ADB9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7" creationId="{8C16B305-50E2-F490-205E-27FC2956268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8" creationId="{24BFCA48-70EB-C095-271C-8544CB15CC2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69" creationId="{3B6B2EDC-F4F3-EEB3-F767-09761E431653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0" creationId="{C38BAACC-3930-43A5-9BFF-DCDA6058D7A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1" creationId="{44D0EA69-D596-A994-60FB-E48F877C6301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2" creationId="{9D1679C1-9FBE-9ECD-1514-4F7E431AF1A3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4" creationId="{373C02A6-9D1E-0984-D706-97F82D749A11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5" creationId="{76171076-0D05-95EA-A382-3ACD314F30E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6" creationId="{C4912661-5D15-171B-D9BF-8037F23C0AF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7" creationId="{F413B9FD-1EE3-FEB0-EFBC-C414FED9392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8" creationId="{8A0F52CC-E4E4-D283-2346-CF420BA7AE0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79" creationId="{4CE0ACD0-9AA2-CF92-CBF5-620F27E45B5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0" creationId="{8209A392-2061-BB8A-87B0-0D4C9B9A7211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1" creationId="{9BD2E48B-476B-5FDC-2142-BF1FEC9956B9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2" creationId="{DCF86D6B-FDFB-9798-8BBA-F8DF4D8E1521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3" creationId="{0595E804-34D6-D03D-8DAA-787FA63F9FAA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4" creationId="{6BD4F0ED-5F5E-59F0-0DC4-F9D25FFA89F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5" creationId="{8A437311-DBDE-2DEE-F7EB-9EA2EB8DFD15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6" creationId="{17950797-BDCF-E0F4-A1EF-F0F308255113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7" creationId="{A5B7F440-06C4-E45D-9B13-59B61C90F62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8" creationId="{B8811CE8-2A1D-263C-DC0E-F9440875D1C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89" creationId="{A73EFEC8-17E1-FB7F-2664-AF8306013BCA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0" creationId="{C4779011-B2CD-6A3B-8FEC-1608513BC87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1" creationId="{D17C6ED4-B79F-E919-82C7-882747C140AE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2" creationId="{0665AE35-8F6D-B380-3AFA-54B37A97F48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3" creationId="{C36D3EE0-E26D-095B-53A5-F89A0F798C3F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4" creationId="{2BE152D4-D71B-29AC-AC53-BDBA632BDD8E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5" creationId="{EE6FF770-B667-C879-13E4-9C859C466B2E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6" creationId="{01075870-84BB-86C6-E381-2517CA411ADE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7" creationId="{2CE0C095-1D41-6216-9272-02463CBBF1C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8" creationId="{628B0066-1020-D2EC-4DC8-331F9245C75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799" creationId="{3EE2E4DD-84FF-1B0F-787E-B0C5BF85923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0" creationId="{1742D017-9B51-AE7F-DFDA-D184D0592C5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2" creationId="{E585E3FF-F159-0A4E-D553-B274BFD858B6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3" creationId="{EC033A84-0357-431C-682E-6692261E29C2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4" creationId="{781E2906-3ED4-C795-CF35-4E31AA1903B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5" creationId="{8F170619-FE83-2F32-4C44-FF8CC95ABC2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6" creationId="{48EA2420-E678-6399-0FE2-E66CE01C954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7" creationId="{7C9F76B3-5621-4E16-932C-B45698EFEC6A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8" creationId="{A28856A5-3EB2-A843-95B7-647F856B51A5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09" creationId="{C3DBB7D8-36F3-95F0-B740-EF200BAC339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0" creationId="{410170AC-4286-732D-50C1-AB6262BCE04E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1" creationId="{22DF9494-E126-BF52-74FC-60601B5B7EB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2" creationId="{22973049-81A9-313D-7C0D-8246AFF60C48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3" creationId="{6B7EB1DC-0FFB-B913-65E9-774FE18CD2A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4" creationId="{9D7D5E1C-775C-F03D-9AA5-8EC88CB6677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5" creationId="{846DEF23-A8FA-5A26-5364-194257CA7FD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6" creationId="{E211DE92-E0AD-EFA9-6E48-5E2D1FBD2CD3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7" creationId="{BC292A3F-16EC-E84F-12A5-BBA90870484C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8" creationId="{32FF4243-A9B5-F0F0-D51B-FB535D304C28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19" creationId="{85D6ED31-D455-97F1-CF8C-1B00DDF5714F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0" creationId="{3851625F-E66A-B578-ADAA-A7C1B835626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1" creationId="{24B6136C-8E8F-77C0-132E-62040001E1A1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2" creationId="{FBC3E9BB-420E-B732-F9EA-83567E0F437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3" creationId="{E41D54E3-83EF-64FA-DE52-7AF4668AF246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4" creationId="{764F9C7F-4E51-4B24-482A-963AB8D5EB88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5" creationId="{13D89E41-3212-92DE-0E99-7840CB41318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6" creationId="{0B83D462-7244-23A4-9CFC-FCB8E295911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7" creationId="{D10EA128-29CE-4611-787A-CECB7614675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28" creationId="{80B0136E-059B-C138-D297-2819F29E98F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0" creationId="{4DDAE7EA-14E9-9019-F76B-647806149BD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1" creationId="{7C554FDE-0555-F78F-3226-7B64EA678423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2" creationId="{D0742C43-B1B1-A469-9DAD-DCC836C85EA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3" creationId="{CE3D84FC-1E73-48A9-35C1-FFCB9331C6E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4" creationId="{69A89685-4672-4DE7-95FE-F7EBB0C5A352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5" creationId="{D266F619-DF83-EBA7-9794-98CE4083769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6" creationId="{771C6E60-B84D-E155-77A5-34D84EC68176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7" creationId="{82CE609C-7094-24EF-5A4F-F3E0539863F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8" creationId="{192FE901-1B7C-5652-961C-47B169E4757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39" creationId="{51F9B711-0BC4-FB0C-67ED-FDA666049F83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0" creationId="{CB4FBA9B-A7DD-6411-1CB3-08395E941C9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1" creationId="{EBD90B41-61C1-EC1D-6043-7C81742C77F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2" creationId="{195DFEFF-8B16-1AA2-AB82-77F7A950863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3" creationId="{92E7673B-2931-B426-7A2D-460D437A864E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4" creationId="{4FC74EAD-C11D-25F1-914F-53BC48A7C5A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5" creationId="{0643248C-4088-73E9-E729-D52098F50AFD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6" creationId="{9EC52EEF-8263-9644-E550-A6203F878B3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7" creationId="{93F8EBCA-5504-E8BF-E7A4-B75749DBEC26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8" creationId="{72978AEB-113A-C17C-D748-CC81C5CB3F4B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49" creationId="{10C9EA2D-5A9A-BE90-069E-5F5A158EA96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50" creationId="{849A517F-5EEF-A847-CAAB-A96367A4DA38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51" creationId="{D7FE91FD-BB01-62E0-ED02-ED06EC952264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52" creationId="{52E80723-5F3C-A969-3577-F117154778E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53" creationId="{8E3C0EFE-605C-1B9C-DF9B-F2176DB7DE5A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54" creationId="{397CE2B7-2656-7F4F-9B22-06CCE512D807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55" creationId="{E41100B0-27C1-2E51-EA65-EF2712157790}"/>
          </ac:spMkLst>
        </pc:spChg>
        <pc:spChg chg="mod">
          <ac:chgData name="Riccardo Latella" userId="41da8c93964902b9" providerId="LiveId" clId="{23311909-FD1A-487E-AAD3-715DD2140581}" dt="2024-05-17T14:38:14.990" v="7524"/>
          <ac:spMkLst>
            <pc:docMk/>
            <pc:sldMk cId="2828252761" sldId="1583"/>
            <ac:spMk id="856" creationId="{47CA2E40-55C6-3E5B-7F97-2208DDB55D35}"/>
          </ac:spMkLst>
        </pc:spChg>
        <pc:grpChg chg="add del mod">
          <ac:chgData name="Riccardo Latella" userId="41da8c93964902b9" providerId="LiveId" clId="{23311909-FD1A-487E-AAD3-715DD2140581}" dt="2024-05-17T14:35:20.613" v="7445" actId="165"/>
          <ac:grpSpMkLst>
            <pc:docMk/>
            <pc:sldMk cId="2828252761" sldId="1583"/>
            <ac:grpSpMk id="8" creationId="{B1FDC507-F48C-5F9B-236B-663658096BEF}"/>
          </ac:grpSpMkLst>
        </pc:grpChg>
        <pc:grpChg chg="add del mod">
          <ac:chgData name="Riccardo Latella" userId="41da8c93964902b9" providerId="LiveId" clId="{23311909-FD1A-487E-AAD3-715DD2140581}" dt="2024-05-17T14:35:03.471" v="7442" actId="1076"/>
          <ac:grpSpMkLst>
            <pc:docMk/>
            <pc:sldMk cId="2828252761" sldId="1583"/>
            <ac:grpSpMk id="12" creationId="{17C15CD4-2D3A-2A4E-CEC0-55496870E6C6}"/>
          </ac:grpSpMkLst>
        </pc:grpChg>
        <pc:grpChg chg="add del mod">
          <ac:chgData name="Riccardo Latella" userId="41da8c93964902b9" providerId="LiveId" clId="{23311909-FD1A-487E-AAD3-715DD2140581}" dt="2024-05-17T14:35:02.287" v="7440" actId="1076"/>
          <ac:grpSpMkLst>
            <pc:docMk/>
            <pc:sldMk cId="2828252761" sldId="1583"/>
            <ac:grpSpMk id="144" creationId="{79DBB300-A7C0-F134-3A68-603703EB2F55}"/>
          </ac:grpSpMkLst>
        </pc:grpChg>
        <pc:grpChg chg="add del mod">
          <ac:chgData name="Riccardo Latella" userId="41da8c93964902b9" providerId="LiveId" clId="{23311909-FD1A-487E-AAD3-715DD2140581}" dt="2024-05-17T14:35:01.887" v="7439" actId="1076"/>
          <ac:grpSpMkLst>
            <pc:docMk/>
            <pc:sldMk cId="2828252761" sldId="1583"/>
            <ac:grpSpMk id="208" creationId="{2C315CB1-7D78-66DD-86F9-6EC9BB03207E}"/>
          </ac:grpSpMkLst>
        </pc:grpChg>
        <pc:grpChg chg="add del mod">
          <ac:chgData name="Riccardo Latella" userId="41da8c93964902b9" providerId="LiveId" clId="{23311909-FD1A-487E-AAD3-715DD2140581}" dt="2024-05-17T14:35:01.442" v="7438" actId="1076"/>
          <ac:grpSpMkLst>
            <pc:docMk/>
            <pc:sldMk cId="2828252761" sldId="1583"/>
            <ac:grpSpMk id="272" creationId="{0D48A5B1-C826-3920-AF45-C619920EC071}"/>
          </ac:grpSpMkLst>
        </pc:grpChg>
        <pc:grpChg chg="add del mod">
          <ac:chgData name="Riccardo Latella" userId="41da8c93964902b9" providerId="LiveId" clId="{23311909-FD1A-487E-AAD3-715DD2140581}" dt="2024-05-17T14:35:01.071" v="7437" actId="1076"/>
          <ac:grpSpMkLst>
            <pc:docMk/>
            <pc:sldMk cId="2828252761" sldId="1583"/>
            <ac:grpSpMk id="336" creationId="{F790A93A-95C6-59CB-AA1F-786C9DE99587}"/>
          </ac:grpSpMkLst>
        </pc:grpChg>
        <pc:grpChg chg="add del mod">
          <ac:chgData name="Riccardo Latella" userId="41da8c93964902b9" providerId="LiveId" clId="{23311909-FD1A-487E-AAD3-715DD2140581}" dt="2024-05-17T14:37:21.200" v="7510" actId="165"/>
          <ac:grpSpMkLst>
            <pc:docMk/>
            <pc:sldMk cId="2828252761" sldId="1583"/>
            <ac:grpSpMk id="400" creationId="{D0AA9D8D-D9A8-70E5-1C85-C17B6300C12D}"/>
          </ac:grpSpMkLst>
        </pc:grpChg>
        <pc:grpChg chg="add del mod">
          <ac:chgData name="Riccardo Latella" userId="41da8c93964902b9" providerId="LiveId" clId="{23311909-FD1A-487E-AAD3-715DD2140581}" dt="2024-05-17T14:37:11.950" v="7507" actId="478"/>
          <ac:grpSpMkLst>
            <pc:docMk/>
            <pc:sldMk cId="2828252761" sldId="1583"/>
            <ac:grpSpMk id="401" creationId="{A8D2BFE6-FC4C-09CB-B296-3F518D5B4025}"/>
          </ac:grpSpMkLst>
        </pc:grpChg>
        <pc:grpChg chg="add del mod">
          <ac:chgData name="Riccardo Latella" userId="41da8c93964902b9" providerId="LiveId" clId="{23311909-FD1A-487E-AAD3-715DD2140581}" dt="2024-05-17T14:37:08.973" v="7504" actId="478"/>
          <ac:grpSpMkLst>
            <pc:docMk/>
            <pc:sldMk cId="2828252761" sldId="1583"/>
            <ac:grpSpMk id="438" creationId="{4FACAB7E-3188-5FBA-9AF4-5DDBE7FCF39A}"/>
          </ac:grpSpMkLst>
        </pc:grpChg>
        <pc:grpChg chg="add del mod">
          <ac:chgData name="Riccardo Latella" userId="41da8c93964902b9" providerId="LiveId" clId="{23311909-FD1A-487E-AAD3-715DD2140581}" dt="2024-05-17T14:37:08.639" v="7503" actId="478"/>
          <ac:grpSpMkLst>
            <pc:docMk/>
            <pc:sldMk cId="2828252761" sldId="1583"/>
            <ac:grpSpMk id="475" creationId="{4407356E-1AFE-3A53-AB8E-752DA7C07999}"/>
          </ac:grpSpMkLst>
        </pc:grpChg>
        <pc:grpChg chg="add del mod">
          <ac:chgData name="Riccardo Latella" userId="41da8c93964902b9" providerId="LiveId" clId="{23311909-FD1A-487E-AAD3-715DD2140581}" dt="2024-05-17T14:37:10.640" v="7505" actId="478"/>
          <ac:grpSpMkLst>
            <pc:docMk/>
            <pc:sldMk cId="2828252761" sldId="1583"/>
            <ac:grpSpMk id="512" creationId="{351A8488-6DAA-1970-2C3C-D0EC9FEF735B}"/>
          </ac:grpSpMkLst>
        </pc:grpChg>
        <pc:grpChg chg="add del mod">
          <ac:chgData name="Riccardo Latella" userId="41da8c93964902b9" providerId="LiveId" clId="{23311909-FD1A-487E-AAD3-715DD2140581}" dt="2024-05-17T14:37:07.630" v="7502" actId="478"/>
          <ac:grpSpMkLst>
            <pc:docMk/>
            <pc:sldMk cId="2828252761" sldId="1583"/>
            <ac:grpSpMk id="549" creationId="{8A54B41F-6C0D-6127-F843-A31928570D38}"/>
          </ac:grpSpMkLst>
        </pc:grpChg>
        <pc:grpChg chg="add del mod">
          <ac:chgData name="Riccardo Latella" userId="41da8c93964902b9" providerId="LiveId" clId="{23311909-FD1A-487E-AAD3-715DD2140581}" dt="2024-05-17T14:37:11.039" v="7506" actId="478"/>
          <ac:grpSpMkLst>
            <pc:docMk/>
            <pc:sldMk cId="2828252761" sldId="1583"/>
            <ac:grpSpMk id="586" creationId="{C185BE6E-5025-C8C9-2A2F-5C5D921936BD}"/>
          </ac:grpSpMkLst>
        </pc:grpChg>
        <pc:grpChg chg="add del mod">
          <ac:chgData name="Riccardo Latella" userId="41da8c93964902b9" providerId="LiveId" clId="{23311909-FD1A-487E-AAD3-715DD2140581}" dt="2024-05-17T14:37:07.281" v="7501" actId="478"/>
          <ac:grpSpMkLst>
            <pc:docMk/>
            <pc:sldMk cId="2828252761" sldId="1583"/>
            <ac:grpSpMk id="623" creationId="{EDE0AC2C-2ADE-5079-F9B0-403539266DEF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660" creationId="{205B38DE-2EE7-94BE-89F1-894E7E788362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661" creationId="{2F87F80B-00C6-D8C5-B1D6-7D2DD99CBC66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689" creationId="{B811BACD-7B74-CF22-9D24-531BBDF49F7B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717" creationId="{FAFCDBDA-DB0B-8FE2-D11D-3F0C49006BD1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745" creationId="{307A59C5-AAB2-23A9-DC56-C8A269CBD758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773" creationId="{CBC4A117-FBFB-641F-1A4D-94E5D6409DF9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801" creationId="{7010C07B-B481-B197-B434-86327947F8C9}"/>
          </ac:grpSpMkLst>
        </pc:grpChg>
        <pc:grpChg chg="add mod">
          <ac:chgData name="Riccardo Latella" userId="41da8c93964902b9" providerId="LiveId" clId="{23311909-FD1A-487E-AAD3-715DD2140581}" dt="2024-05-17T14:38:33.157" v="7528" actId="1076"/>
          <ac:grpSpMkLst>
            <pc:docMk/>
            <pc:sldMk cId="2828252761" sldId="1583"/>
            <ac:grpSpMk id="829" creationId="{864DC827-E810-AE5F-2B9E-6D65EC1526CF}"/>
          </ac:grpSpMkLst>
        </pc:grpChg>
        <pc:picChg chg="add del">
          <ac:chgData name="Riccardo Latella" userId="41da8c93964902b9" providerId="LiveId" clId="{23311909-FD1A-487E-AAD3-715DD2140581}" dt="2024-05-17T14:37:03.565" v="7496" actId="478"/>
          <ac:picMkLst>
            <pc:docMk/>
            <pc:sldMk cId="2828252761" sldId="1583"/>
            <ac:picMk id="9" creationId="{F023D4FB-72DF-BF5F-BF99-C0E8DB806527}"/>
          </ac:picMkLst>
        </pc:picChg>
        <pc:picChg chg="add del mod">
          <ac:chgData name="Riccardo Latella" userId="41da8c93964902b9" providerId="LiveId" clId="{23311909-FD1A-487E-AAD3-715DD2140581}" dt="2024-05-17T14:37:03.170" v="7495" actId="478"/>
          <ac:picMkLst>
            <pc:docMk/>
            <pc:sldMk cId="2828252761" sldId="1583"/>
            <ac:picMk id="18" creationId="{EA40D917-A9FD-7249-F1F0-65FA54456E90}"/>
          </ac:picMkLst>
        </pc:picChg>
      </pc:sldChg>
    </pc:docChg>
  </pc:docChgLst>
  <pc:docChgLst>
    <pc:chgData name="Riccardo Latella" userId="7b8dc343-b6f7-4971-ad41-53bc54ac6b3e" providerId="ADAL" clId="{346994FC-1A68-4605-8FA7-9FCDF782214C}"/>
    <pc:docChg chg="undo redo custSel modSld">
      <pc:chgData name="Riccardo Latella" userId="7b8dc343-b6f7-4971-ad41-53bc54ac6b3e" providerId="ADAL" clId="{346994FC-1A68-4605-8FA7-9FCDF782214C}" dt="2024-05-20T16:56:31.726" v="434" actId="14100"/>
      <pc:docMkLst>
        <pc:docMk/>
      </pc:docMkLst>
      <pc:sldChg chg="modSp mod">
        <pc:chgData name="Riccardo Latella" userId="7b8dc343-b6f7-4971-ad41-53bc54ac6b3e" providerId="ADAL" clId="{346994FC-1A68-4605-8FA7-9FCDF782214C}" dt="2024-05-20T10:55:33.315" v="28" actId="114"/>
        <pc:sldMkLst>
          <pc:docMk/>
          <pc:sldMk cId="3321050570" sldId="257"/>
        </pc:sldMkLst>
        <pc:spChg chg="mod">
          <ac:chgData name="Riccardo Latella" userId="7b8dc343-b6f7-4971-ad41-53bc54ac6b3e" providerId="ADAL" clId="{346994FC-1A68-4605-8FA7-9FCDF782214C}" dt="2024-05-20T10:55:33.315" v="28" actId="114"/>
          <ac:spMkLst>
            <pc:docMk/>
            <pc:sldMk cId="3321050570" sldId="257"/>
            <ac:spMk id="4" creationId="{00000000-0000-0000-0000-000000000000}"/>
          </ac:spMkLst>
        </pc:spChg>
        <pc:spChg chg="mod">
          <ac:chgData name="Riccardo Latella" userId="7b8dc343-b6f7-4971-ad41-53bc54ac6b3e" providerId="ADAL" clId="{346994FC-1A68-4605-8FA7-9FCDF782214C}" dt="2024-05-20T10:52:09.496" v="20" actId="1076"/>
          <ac:spMkLst>
            <pc:docMk/>
            <pc:sldMk cId="3321050570" sldId="257"/>
            <ac:spMk id="6" creationId="{2996B7D7-7706-9745-8C3F-C40256D4AB55}"/>
          </ac:spMkLst>
        </pc:spChg>
      </pc:sldChg>
      <pc:sldChg chg="modSp mod">
        <pc:chgData name="Riccardo Latella" userId="7b8dc343-b6f7-4971-ad41-53bc54ac6b3e" providerId="ADAL" clId="{346994FC-1A68-4605-8FA7-9FCDF782214C}" dt="2024-05-20T14:17:01.981" v="289" actId="1038"/>
        <pc:sldMkLst>
          <pc:docMk/>
          <pc:sldMk cId="428157595" sldId="1563"/>
        </pc:sldMkLst>
        <pc:spChg chg="mod">
          <ac:chgData name="Riccardo Latella" userId="7b8dc343-b6f7-4971-ad41-53bc54ac6b3e" providerId="ADAL" clId="{346994FC-1A68-4605-8FA7-9FCDF782214C}" dt="2024-05-20T14:17:01.981" v="289" actId="1038"/>
          <ac:spMkLst>
            <pc:docMk/>
            <pc:sldMk cId="428157595" sldId="1563"/>
            <ac:spMk id="9" creationId="{35ED82F9-8DA6-AE36-B856-E856B2A2747E}"/>
          </ac:spMkLst>
        </pc:spChg>
        <pc:spChg chg="mod">
          <ac:chgData name="Riccardo Latella" userId="7b8dc343-b6f7-4971-ad41-53bc54ac6b3e" providerId="ADAL" clId="{346994FC-1A68-4605-8FA7-9FCDF782214C}" dt="2024-05-20T14:16:53.568" v="256" actId="404"/>
          <ac:spMkLst>
            <pc:docMk/>
            <pc:sldMk cId="428157595" sldId="1563"/>
            <ac:spMk id="10" creationId="{696F4630-7483-8A97-34FF-DAF649C748A8}"/>
          </ac:spMkLst>
        </pc:spChg>
      </pc:sldChg>
      <pc:sldChg chg="modSp">
        <pc:chgData name="Riccardo Latella" userId="7b8dc343-b6f7-4971-ad41-53bc54ac6b3e" providerId="ADAL" clId="{346994FC-1A68-4605-8FA7-9FCDF782214C}" dt="2024-05-20T14:15:15.003" v="253" actId="20577"/>
        <pc:sldMkLst>
          <pc:docMk/>
          <pc:sldMk cId="2051615106" sldId="1565"/>
        </pc:sldMkLst>
        <pc:spChg chg="mod">
          <ac:chgData name="Riccardo Latella" userId="7b8dc343-b6f7-4971-ad41-53bc54ac6b3e" providerId="ADAL" clId="{346994FC-1A68-4605-8FA7-9FCDF782214C}" dt="2024-05-20T14:14:08.601" v="226" actId="20577"/>
          <ac:spMkLst>
            <pc:docMk/>
            <pc:sldMk cId="2051615106" sldId="1565"/>
            <ac:spMk id="15" creationId="{132E8376-2BD0-018D-50D6-C15ED3E91813}"/>
          </ac:spMkLst>
        </pc:spChg>
        <pc:spChg chg="mod">
          <ac:chgData name="Riccardo Latella" userId="7b8dc343-b6f7-4971-ad41-53bc54ac6b3e" providerId="ADAL" clId="{346994FC-1A68-4605-8FA7-9FCDF782214C}" dt="2024-05-20T14:15:15.003" v="253" actId="20577"/>
          <ac:spMkLst>
            <pc:docMk/>
            <pc:sldMk cId="2051615106" sldId="1565"/>
            <ac:spMk id="20" creationId="{458DC657-77E7-86A3-9A47-282060345429}"/>
          </ac:spMkLst>
        </pc:spChg>
      </pc:sldChg>
      <pc:sldChg chg="addSp modSp mod">
        <pc:chgData name="Riccardo Latella" userId="7b8dc343-b6f7-4971-ad41-53bc54ac6b3e" providerId="ADAL" clId="{346994FC-1A68-4605-8FA7-9FCDF782214C}" dt="2024-05-20T14:20:37.904" v="308" actId="1035"/>
        <pc:sldMkLst>
          <pc:docMk/>
          <pc:sldMk cId="1537899182" sldId="1566"/>
        </pc:sldMkLst>
        <pc:spChg chg="add mod">
          <ac:chgData name="Riccardo Latella" userId="7b8dc343-b6f7-4971-ad41-53bc54ac6b3e" providerId="ADAL" clId="{346994FC-1A68-4605-8FA7-9FCDF782214C}" dt="2024-05-20T14:20:34.815" v="307" actId="1035"/>
          <ac:spMkLst>
            <pc:docMk/>
            <pc:sldMk cId="1537899182" sldId="1566"/>
            <ac:spMk id="3" creationId="{25F03D2D-E3C2-9097-91C0-909E8D8F3C2C}"/>
          </ac:spMkLst>
        </pc:spChg>
        <pc:spChg chg="add mod">
          <ac:chgData name="Riccardo Latella" userId="7b8dc343-b6f7-4971-ad41-53bc54ac6b3e" providerId="ADAL" clId="{346994FC-1A68-4605-8FA7-9FCDF782214C}" dt="2024-05-20T14:20:37.904" v="308" actId="1035"/>
          <ac:spMkLst>
            <pc:docMk/>
            <pc:sldMk cId="1537899182" sldId="1566"/>
            <ac:spMk id="7" creationId="{CA552876-389B-449E-AF23-67AF2A1221F1}"/>
          </ac:spMkLst>
        </pc:spChg>
        <pc:spChg chg="add mod">
          <ac:chgData name="Riccardo Latella" userId="7b8dc343-b6f7-4971-ad41-53bc54ac6b3e" providerId="ADAL" clId="{346994FC-1A68-4605-8FA7-9FCDF782214C}" dt="2024-05-20T14:20:12.593" v="302" actId="1076"/>
          <ac:spMkLst>
            <pc:docMk/>
            <pc:sldMk cId="1537899182" sldId="1566"/>
            <ac:spMk id="8" creationId="{1542A879-3908-FEA8-7E18-13F149DFD667}"/>
          </ac:spMkLst>
        </pc:spChg>
        <pc:spChg chg="add mod">
          <ac:chgData name="Riccardo Latella" userId="7b8dc343-b6f7-4971-ad41-53bc54ac6b3e" providerId="ADAL" clId="{346994FC-1A68-4605-8FA7-9FCDF782214C}" dt="2024-05-20T14:20:12.593" v="302" actId="1076"/>
          <ac:spMkLst>
            <pc:docMk/>
            <pc:sldMk cId="1537899182" sldId="1566"/>
            <ac:spMk id="9" creationId="{C6AF8948-1FEE-8BCE-AD45-D4B63ECA1D5D}"/>
          </ac:spMkLst>
        </pc:spChg>
        <pc:spChg chg="add mod">
          <ac:chgData name="Riccardo Latella" userId="7b8dc343-b6f7-4971-ad41-53bc54ac6b3e" providerId="ADAL" clId="{346994FC-1A68-4605-8FA7-9FCDF782214C}" dt="2024-05-20T14:20:28.106" v="304" actId="1076"/>
          <ac:spMkLst>
            <pc:docMk/>
            <pc:sldMk cId="1537899182" sldId="1566"/>
            <ac:spMk id="10" creationId="{86AFC6D3-17EF-3823-765E-44A5032B6F77}"/>
          </ac:spMkLst>
        </pc:spChg>
        <pc:spChg chg="add mod">
          <ac:chgData name="Riccardo Latella" userId="7b8dc343-b6f7-4971-ad41-53bc54ac6b3e" providerId="ADAL" clId="{346994FC-1A68-4605-8FA7-9FCDF782214C}" dt="2024-05-20T14:20:28.106" v="304" actId="1076"/>
          <ac:spMkLst>
            <pc:docMk/>
            <pc:sldMk cId="1537899182" sldId="1566"/>
            <ac:spMk id="11" creationId="{49494793-DECC-8B34-E14D-F959D8562976}"/>
          </ac:spMkLst>
        </pc:spChg>
        <pc:spChg chg="add mod">
          <ac:chgData name="Riccardo Latella" userId="7b8dc343-b6f7-4971-ad41-53bc54ac6b3e" providerId="ADAL" clId="{346994FC-1A68-4605-8FA7-9FCDF782214C}" dt="2024-05-20T14:20:28.106" v="304" actId="1076"/>
          <ac:spMkLst>
            <pc:docMk/>
            <pc:sldMk cId="1537899182" sldId="1566"/>
            <ac:spMk id="12" creationId="{37FB107D-7AF4-65EA-0910-64CB10A154B8}"/>
          </ac:spMkLst>
        </pc:spChg>
        <pc:spChg chg="add mod">
          <ac:chgData name="Riccardo Latella" userId="7b8dc343-b6f7-4971-ad41-53bc54ac6b3e" providerId="ADAL" clId="{346994FC-1A68-4605-8FA7-9FCDF782214C}" dt="2024-05-20T14:20:28.106" v="304" actId="1076"/>
          <ac:spMkLst>
            <pc:docMk/>
            <pc:sldMk cId="1537899182" sldId="1566"/>
            <ac:spMk id="13" creationId="{53970475-E3D9-88FF-29B2-0E73D386D502}"/>
          </ac:spMkLst>
        </pc:spChg>
      </pc:sldChg>
      <pc:sldChg chg="modSp mod">
        <pc:chgData name="Riccardo Latella" userId="7b8dc343-b6f7-4971-ad41-53bc54ac6b3e" providerId="ADAL" clId="{346994FC-1A68-4605-8FA7-9FCDF782214C}" dt="2024-05-20T14:32:46.775" v="353" actId="113"/>
        <pc:sldMkLst>
          <pc:docMk/>
          <pc:sldMk cId="3533712636" sldId="1567"/>
        </pc:sldMkLst>
        <pc:spChg chg="mod">
          <ac:chgData name="Riccardo Latella" userId="7b8dc343-b6f7-4971-ad41-53bc54ac6b3e" providerId="ADAL" clId="{346994FC-1A68-4605-8FA7-9FCDF782214C}" dt="2024-05-20T14:32:46.775" v="353" actId="113"/>
          <ac:spMkLst>
            <pc:docMk/>
            <pc:sldMk cId="3533712636" sldId="1567"/>
            <ac:spMk id="11" creationId="{44175498-61DF-81AD-15CA-874315079BC5}"/>
          </ac:spMkLst>
        </pc:spChg>
      </pc:sldChg>
      <pc:sldChg chg="modSp mod">
        <pc:chgData name="Riccardo Latella" userId="7b8dc343-b6f7-4971-ad41-53bc54ac6b3e" providerId="ADAL" clId="{346994FC-1A68-4605-8FA7-9FCDF782214C}" dt="2024-05-20T14:32:05.849" v="352" actId="122"/>
        <pc:sldMkLst>
          <pc:docMk/>
          <pc:sldMk cId="1968185340" sldId="1568"/>
        </pc:sldMkLst>
        <pc:spChg chg="mod">
          <ac:chgData name="Riccardo Latella" userId="7b8dc343-b6f7-4971-ad41-53bc54ac6b3e" providerId="ADAL" clId="{346994FC-1A68-4605-8FA7-9FCDF782214C}" dt="2024-05-20T14:32:05.849" v="352" actId="122"/>
          <ac:spMkLst>
            <pc:docMk/>
            <pc:sldMk cId="1968185340" sldId="1568"/>
            <ac:spMk id="18" creationId="{C31DAC36-7834-0E51-3C4F-34E08443255A}"/>
          </ac:spMkLst>
        </pc:spChg>
      </pc:sldChg>
      <pc:sldChg chg="addSp modSp mod modAnim">
        <pc:chgData name="Riccardo Latella" userId="7b8dc343-b6f7-4971-ad41-53bc54ac6b3e" providerId="ADAL" clId="{346994FC-1A68-4605-8FA7-9FCDF782214C}" dt="2024-05-20T13:52:36.523" v="178"/>
        <pc:sldMkLst>
          <pc:docMk/>
          <pc:sldMk cId="852199461" sldId="1574"/>
        </pc:sldMkLst>
        <pc:spChg chg="mod">
          <ac:chgData name="Riccardo Latella" userId="7b8dc343-b6f7-4971-ad41-53bc54ac6b3e" providerId="ADAL" clId="{346994FC-1A68-4605-8FA7-9FCDF782214C}" dt="2024-05-20T13:51:36.456" v="173" actId="1076"/>
          <ac:spMkLst>
            <pc:docMk/>
            <pc:sldMk cId="852199461" sldId="1574"/>
            <ac:spMk id="5" creationId="{459CD740-DA4C-849F-C29B-277939FF61D9}"/>
          </ac:spMkLst>
        </pc:spChg>
        <pc:spChg chg="add mod">
          <ac:chgData name="Riccardo Latella" userId="7b8dc343-b6f7-4971-ad41-53bc54ac6b3e" providerId="ADAL" clId="{346994FC-1A68-4605-8FA7-9FCDF782214C}" dt="2024-05-20T13:52:19.885" v="176" actId="164"/>
          <ac:spMkLst>
            <pc:docMk/>
            <pc:sldMk cId="852199461" sldId="1574"/>
            <ac:spMk id="13" creationId="{22F75DC7-0717-092D-E743-D04963D9ADCF}"/>
          </ac:spMkLst>
        </pc:spChg>
        <pc:spChg chg="add mod">
          <ac:chgData name="Riccardo Latella" userId="7b8dc343-b6f7-4971-ad41-53bc54ac6b3e" providerId="ADAL" clId="{346994FC-1A68-4605-8FA7-9FCDF782214C}" dt="2024-05-20T13:52:19.885" v="176" actId="164"/>
          <ac:spMkLst>
            <pc:docMk/>
            <pc:sldMk cId="852199461" sldId="1574"/>
            <ac:spMk id="18" creationId="{5BAABE31-42B9-AA6F-9136-DC94B4AFAE07}"/>
          </ac:spMkLst>
        </pc:spChg>
        <pc:spChg chg="add mod">
          <ac:chgData name="Riccardo Latella" userId="7b8dc343-b6f7-4971-ad41-53bc54ac6b3e" providerId="ADAL" clId="{346994FC-1A68-4605-8FA7-9FCDF782214C}" dt="2024-05-20T13:52:19.885" v="176" actId="164"/>
          <ac:spMkLst>
            <pc:docMk/>
            <pc:sldMk cId="852199461" sldId="1574"/>
            <ac:spMk id="19" creationId="{ED4B3364-D1CB-7EE5-971D-449365889C8A}"/>
          </ac:spMkLst>
        </pc:spChg>
        <pc:spChg chg="add mod">
          <ac:chgData name="Riccardo Latella" userId="7b8dc343-b6f7-4971-ad41-53bc54ac6b3e" providerId="ADAL" clId="{346994FC-1A68-4605-8FA7-9FCDF782214C}" dt="2024-05-20T13:52:19.885" v="176" actId="164"/>
          <ac:spMkLst>
            <pc:docMk/>
            <pc:sldMk cId="852199461" sldId="1574"/>
            <ac:spMk id="20" creationId="{407C2769-48C0-C7E4-D4E6-805DE7DDA34A}"/>
          </ac:spMkLst>
        </pc:spChg>
        <pc:spChg chg="add mod">
          <ac:chgData name="Riccardo Latella" userId="7b8dc343-b6f7-4971-ad41-53bc54ac6b3e" providerId="ADAL" clId="{346994FC-1A68-4605-8FA7-9FCDF782214C}" dt="2024-05-20T13:52:19.885" v="176" actId="164"/>
          <ac:spMkLst>
            <pc:docMk/>
            <pc:sldMk cId="852199461" sldId="1574"/>
            <ac:spMk id="27" creationId="{6811677B-1608-9708-988C-6A1562896284}"/>
          </ac:spMkLst>
        </pc:spChg>
        <pc:spChg chg="add mod">
          <ac:chgData name="Riccardo Latella" userId="7b8dc343-b6f7-4971-ad41-53bc54ac6b3e" providerId="ADAL" clId="{346994FC-1A68-4605-8FA7-9FCDF782214C}" dt="2024-05-20T13:52:19.885" v="176" actId="164"/>
          <ac:spMkLst>
            <pc:docMk/>
            <pc:sldMk cId="852199461" sldId="1574"/>
            <ac:spMk id="29" creationId="{B669A67D-DE91-ABB8-E970-5D57B37E1D80}"/>
          </ac:spMkLst>
        </pc:spChg>
        <pc:grpChg chg="add mod">
          <ac:chgData name="Riccardo Latella" userId="7b8dc343-b6f7-4971-ad41-53bc54ac6b3e" providerId="ADAL" clId="{346994FC-1A68-4605-8FA7-9FCDF782214C}" dt="2024-05-20T13:52:19.885" v="176" actId="164"/>
          <ac:grpSpMkLst>
            <pc:docMk/>
            <pc:sldMk cId="852199461" sldId="1574"/>
            <ac:grpSpMk id="35" creationId="{382E2D8A-EB19-C109-1478-9E082C46E1D5}"/>
          </ac:grpSpMkLst>
        </pc:grpChg>
        <pc:cxnChg chg="add mod">
          <ac:chgData name="Riccardo Latella" userId="7b8dc343-b6f7-4971-ad41-53bc54ac6b3e" providerId="ADAL" clId="{346994FC-1A68-4605-8FA7-9FCDF782214C}" dt="2024-05-20T13:52:19.885" v="176" actId="164"/>
          <ac:cxnSpMkLst>
            <pc:docMk/>
            <pc:sldMk cId="852199461" sldId="1574"/>
            <ac:cxnSpMk id="21" creationId="{8751422A-76F9-138D-FF1B-53B119FB9C55}"/>
          </ac:cxnSpMkLst>
        </pc:cxnChg>
        <pc:cxnChg chg="add mod">
          <ac:chgData name="Riccardo Latella" userId="7b8dc343-b6f7-4971-ad41-53bc54ac6b3e" providerId="ADAL" clId="{346994FC-1A68-4605-8FA7-9FCDF782214C}" dt="2024-05-20T13:52:19.885" v="176" actId="164"/>
          <ac:cxnSpMkLst>
            <pc:docMk/>
            <pc:sldMk cId="852199461" sldId="1574"/>
            <ac:cxnSpMk id="23" creationId="{F6EEB920-8E46-ABF9-4DAA-38660D259746}"/>
          </ac:cxnSpMkLst>
        </pc:cxnChg>
        <pc:cxnChg chg="add mod">
          <ac:chgData name="Riccardo Latella" userId="7b8dc343-b6f7-4971-ad41-53bc54ac6b3e" providerId="ADAL" clId="{346994FC-1A68-4605-8FA7-9FCDF782214C}" dt="2024-05-20T13:52:19.885" v="176" actId="164"/>
          <ac:cxnSpMkLst>
            <pc:docMk/>
            <pc:sldMk cId="852199461" sldId="1574"/>
            <ac:cxnSpMk id="24" creationId="{ACCE7D57-0844-F16D-371C-5E57E0A3A81E}"/>
          </ac:cxnSpMkLst>
        </pc:cxnChg>
        <pc:cxnChg chg="add mod">
          <ac:chgData name="Riccardo Latella" userId="7b8dc343-b6f7-4971-ad41-53bc54ac6b3e" providerId="ADAL" clId="{346994FC-1A68-4605-8FA7-9FCDF782214C}" dt="2024-05-20T13:52:19.885" v="176" actId="164"/>
          <ac:cxnSpMkLst>
            <pc:docMk/>
            <pc:sldMk cId="852199461" sldId="1574"/>
            <ac:cxnSpMk id="26" creationId="{1719575E-AA0A-DFDD-FEEB-BD2552D6DEDE}"/>
          </ac:cxnSpMkLst>
        </pc:cxnChg>
      </pc:sldChg>
      <pc:sldChg chg="addSp modSp mod modAnim">
        <pc:chgData name="Riccardo Latella" userId="7b8dc343-b6f7-4971-ad41-53bc54ac6b3e" providerId="ADAL" clId="{346994FC-1A68-4605-8FA7-9FCDF782214C}" dt="2024-05-20T14:25:42.270" v="311"/>
        <pc:sldMkLst>
          <pc:docMk/>
          <pc:sldMk cId="3978769958" sldId="1576"/>
        </pc:sldMkLst>
        <pc:spChg chg="add mod">
          <ac:chgData name="Riccardo Latella" userId="7b8dc343-b6f7-4971-ad41-53bc54ac6b3e" providerId="ADAL" clId="{346994FC-1A68-4605-8FA7-9FCDF782214C}" dt="2024-05-20T13:51:21.922" v="172" actId="1037"/>
          <ac:spMkLst>
            <pc:docMk/>
            <pc:sldMk cId="3978769958" sldId="1576"/>
            <ac:spMk id="18" creationId="{177DCA1A-15AE-E71E-BDFA-5E31AC55B951}"/>
          </ac:spMkLst>
        </pc:spChg>
      </pc:sldChg>
      <pc:sldChg chg="addSp modSp mod">
        <pc:chgData name="Riccardo Latella" userId="7b8dc343-b6f7-4971-ad41-53bc54ac6b3e" providerId="ADAL" clId="{346994FC-1A68-4605-8FA7-9FCDF782214C}" dt="2024-05-20T13:51:06.205" v="168" actId="1076"/>
        <pc:sldMkLst>
          <pc:docMk/>
          <pc:sldMk cId="879290700" sldId="1577"/>
        </pc:sldMkLst>
        <pc:spChg chg="add mod">
          <ac:chgData name="Riccardo Latella" userId="7b8dc343-b6f7-4971-ad41-53bc54ac6b3e" providerId="ADAL" clId="{346994FC-1A68-4605-8FA7-9FCDF782214C}" dt="2024-05-20T13:51:06.205" v="168" actId="1076"/>
          <ac:spMkLst>
            <pc:docMk/>
            <pc:sldMk cId="879290700" sldId="1577"/>
            <ac:spMk id="31" creationId="{859DE0E5-9835-4F2B-96B3-793E21635B60}"/>
          </ac:spMkLst>
        </pc:spChg>
      </pc:sldChg>
      <pc:sldChg chg="modSp">
        <pc:chgData name="Riccardo Latella" userId="7b8dc343-b6f7-4971-ad41-53bc54ac6b3e" providerId="ADAL" clId="{346994FC-1A68-4605-8FA7-9FCDF782214C}" dt="2024-05-20T14:35:03.221" v="426" actId="115"/>
        <pc:sldMkLst>
          <pc:docMk/>
          <pc:sldMk cId="4001528871" sldId="1579"/>
        </pc:sldMkLst>
        <pc:spChg chg="mod">
          <ac:chgData name="Riccardo Latella" userId="7b8dc343-b6f7-4971-ad41-53bc54ac6b3e" providerId="ADAL" clId="{346994FC-1A68-4605-8FA7-9FCDF782214C}" dt="2024-05-20T14:35:03.221" v="426" actId="115"/>
          <ac:spMkLst>
            <pc:docMk/>
            <pc:sldMk cId="4001528871" sldId="1579"/>
            <ac:spMk id="8" creationId="{DDEB6968-0937-280A-DC7F-F15961FEAB8E}"/>
          </ac:spMkLst>
        </pc:spChg>
      </pc:sldChg>
      <pc:sldChg chg="addSp modSp mod">
        <pc:chgData name="Riccardo Latella" userId="7b8dc343-b6f7-4971-ad41-53bc54ac6b3e" providerId="ADAL" clId="{346994FC-1A68-4605-8FA7-9FCDF782214C}" dt="2024-05-20T16:56:31.726" v="434" actId="14100"/>
        <pc:sldMkLst>
          <pc:docMk/>
          <pc:sldMk cId="2338200914" sldId="1580"/>
        </pc:sldMkLst>
        <pc:picChg chg="mod modCrop">
          <ac:chgData name="Riccardo Latella" userId="7b8dc343-b6f7-4971-ad41-53bc54ac6b3e" providerId="ADAL" clId="{346994FC-1A68-4605-8FA7-9FCDF782214C}" dt="2024-05-20T16:56:26.302" v="433" actId="1076"/>
          <ac:picMkLst>
            <pc:docMk/>
            <pc:sldMk cId="2338200914" sldId="1580"/>
            <ac:picMk id="3" creationId="{2AB1FCBF-F8C9-DD2F-C6FF-F06F61D3F1E2}"/>
          </ac:picMkLst>
        </pc:picChg>
        <pc:picChg chg="add mod modCrop">
          <ac:chgData name="Riccardo Latella" userId="7b8dc343-b6f7-4971-ad41-53bc54ac6b3e" providerId="ADAL" clId="{346994FC-1A68-4605-8FA7-9FCDF782214C}" dt="2024-05-20T16:56:31.726" v="434" actId="14100"/>
          <ac:picMkLst>
            <pc:docMk/>
            <pc:sldMk cId="2338200914" sldId="1580"/>
            <ac:picMk id="8" creationId="{1EAB1856-E679-7366-D233-3FFDCDCE6304}"/>
          </ac:picMkLst>
        </pc:picChg>
      </pc:sldChg>
      <pc:sldChg chg="addSp modSp mod modAnim">
        <pc:chgData name="Riccardo Latella" userId="7b8dc343-b6f7-4971-ad41-53bc54ac6b3e" providerId="ADAL" clId="{346994FC-1A68-4605-8FA7-9FCDF782214C}" dt="2024-05-20T14:17:36.981" v="296" actId="20577"/>
        <pc:sldMkLst>
          <pc:docMk/>
          <pc:sldMk cId="2838945659" sldId="1582"/>
        </pc:sldMkLst>
        <pc:spChg chg="mod">
          <ac:chgData name="Riccardo Latella" userId="7b8dc343-b6f7-4971-ad41-53bc54ac6b3e" providerId="ADAL" clId="{346994FC-1A68-4605-8FA7-9FCDF782214C}" dt="2024-05-20T14:17:36.981" v="296" actId="20577"/>
          <ac:spMkLst>
            <pc:docMk/>
            <pc:sldMk cId="2838945659" sldId="1582"/>
            <ac:spMk id="11" creationId="{44175498-61DF-81AD-15CA-874315079BC5}"/>
          </ac:spMkLst>
        </pc:spChg>
        <pc:spChg chg="mod">
          <ac:chgData name="Riccardo Latella" userId="7b8dc343-b6f7-4971-ad41-53bc54ac6b3e" providerId="ADAL" clId="{346994FC-1A68-4605-8FA7-9FCDF782214C}" dt="2024-05-20T13:39:13.868" v="83" actId="1076"/>
          <ac:spMkLst>
            <pc:docMk/>
            <pc:sldMk cId="2838945659" sldId="1582"/>
            <ac:spMk id="23" creationId="{9DB00271-3A42-A522-6D2D-445958CBEC61}"/>
          </ac:spMkLst>
        </pc:spChg>
        <pc:spChg chg="mod">
          <ac:chgData name="Riccardo Latella" userId="7b8dc343-b6f7-4971-ad41-53bc54ac6b3e" providerId="ADAL" clId="{346994FC-1A68-4605-8FA7-9FCDF782214C}" dt="2024-05-20T13:39:16.193" v="84" actId="1076"/>
          <ac:spMkLst>
            <pc:docMk/>
            <pc:sldMk cId="2838945659" sldId="1582"/>
            <ac:spMk id="24" creationId="{1BCFEFA3-3ED3-8BC6-215A-1C9B96AC971B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310" creationId="{D213767C-BAB5-4E79-3688-7B52DDFB9BAC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313" creationId="{0FA8E9FE-098F-6F8F-AF4C-2D2AEC1A2250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342" creationId="{0AD74AF3-4FE5-D711-0BF7-D13F8DC6B3B2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371" creationId="{05D9657F-36BC-1CFE-21BC-D387252E0B6F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400" creationId="{7CC58E13-7015-4CC5-3C2E-56E1AA969CA9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429" creationId="{E481BA2E-554F-89BA-6D88-DD0FA2737D28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458" creationId="{051906DF-015F-6380-C47B-84F59A64AB53}"/>
          </ac:spMkLst>
        </pc:spChg>
        <pc:spChg chg="mod">
          <ac:chgData name="Riccardo Latella" userId="7b8dc343-b6f7-4971-ad41-53bc54ac6b3e" providerId="ADAL" clId="{346994FC-1A68-4605-8FA7-9FCDF782214C}" dt="2024-05-20T13:46:10.134" v="147" actId="115"/>
          <ac:spMkLst>
            <pc:docMk/>
            <pc:sldMk cId="2838945659" sldId="1582"/>
            <ac:spMk id="489" creationId="{8F91F911-CF14-056C-91C0-6B5A3FDDD643}"/>
          </ac:spMkLst>
        </pc:spChg>
        <pc:spChg chg="mod">
          <ac:chgData name="Riccardo Latella" userId="7b8dc343-b6f7-4971-ad41-53bc54ac6b3e" providerId="ADAL" clId="{346994FC-1A68-4605-8FA7-9FCDF782214C}" dt="2024-05-20T13:45:31.728" v="112" actId="1076"/>
          <ac:spMkLst>
            <pc:docMk/>
            <pc:sldMk cId="2838945659" sldId="1582"/>
            <ac:spMk id="490" creationId="{F399E336-5047-2ED7-D03B-308894D44580}"/>
          </ac:spMkLst>
        </pc:s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12" creationId="{ACCC77F5-0BCB-09FB-8DA2-989A336D72B4}"/>
          </ac:grpSpMkLst>
        </pc:gr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27" creationId="{DA4178EB-9717-2BEB-607B-2E2EBB514A96}"/>
          </ac:grpSpMkLst>
        </pc:gr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314" creationId="{0DF8A2DA-6A9F-7CB3-D914-EFB0AA432ACA}"/>
          </ac:grpSpMkLst>
        </pc:gr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343" creationId="{78034EA4-B850-4BE3-1F92-4A933EFAE425}"/>
          </ac:grpSpMkLst>
        </pc:gr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372" creationId="{D1FCBDB9-73EB-3E13-985D-47EE01579F4D}"/>
          </ac:grpSpMkLst>
        </pc:gr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401" creationId="{35878026-0D11-AE08-DE1C-DD6AC6E0673C}"/>
          </ac:grpSpMkLst>
        </pc:gr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430" creationId="{29E8AC57-E3B9-C538-22E8-3473387A0BE7}"/>
          </ac:grpSpMkLst>
        </pc:grpChg>
        <pc:grpChg chg="mod">
          <ac:chgData name="Riccardo Latella" userId="7b8dc343-b6f7-4971-ad41-53bc54ac6b3e" providerId="ADAL" clId="{346994FC-1A68-4605-8FA7-9FCDF782214C}" dt="2024-05-20T13:45:31.728" v="112" actId="1076"/>
          <ac:grpSpMkLst>
            <pc:docMk/>
            <pc:sldMk cId="2838945659" sldId="1582"/>
            <ac:grpSpMk id="459" creationId="{444D02CA-95DA-4056-5E12-3512B3644146}"/>
          </ac:grpSpMkLst>
        </pc:grpChg>
        <pc:cxnChg chg="add mod">
          <ac:chgData name="Riccardo Latella" userId="7b8dc343-b6f7-4971-ad41-53bc54ac6b3e" providerId="ADAL" clId="{346994FC-1A68-4605-8FA7-9FCDF782214C}" dt="2024-05-20T13:46:33.249" v="150" actId="14100"/>
          <ac:cxnSpMkLst>
            <pc:docMk/>
            <pc:sldMk cId="2838945659" sldId="1582"/>
            <ac:cxnSpMk id="491" creationId="{AB7CF347-95FA-5D1A-D58C-3BB244F0FA5B}"/>
          </ac:cxnSpMkLst>
        </pc:cxnChg>
      </pc:sldChg>
    </pc:docChg>
  </pc:docChgLst>
  <pc:docChgLst>
    <pc:chgData name="Riccardo Latella" userId="41da8c93964902b9" providerId="LiveId" clId="{DE79739E-AA34-4798-BB87-D649750B1B21}"/>
    <pc:docChg chg="undo redo custSel addSld delSld modSld sldOrd">
      <pc:chgData name="Riccardo Latella" userId="41da8c93964902b9" providerId="LiveId" clId="{DE79739E-AA34-4798-BB87-D649750B1B21}" dt="2024-04-29T15:08:27.589" v="8092" actId="478"/>
      <pc:docMkLst>
        <pc:docMk/>
      </pc:docMkLst>
      <pc:sldChg chg="addSp delSp modSp mod delAnim modAnim">
        <pc:chgData name="Riccardo Latella" userId="41da8c93964902b9" providerId="LiveId" clId="{DE79739E-AA34-4798-BB87-D649750B1B21}" dt="2024-04-12T11:50:12.848" v="2559" actId="20577"/>
        <pc:sldMkLst>
          <pc:docMk/>
          <pc:sldMk cId="1138374756" sldId="1555"/>
        </pc:sldMkLst>
        <pc:spChg chg="add del mod">
          <ac:chgData name="Riccardo Latella" userId="41da8c93964902b9" providerId="LiveId" clId="{DE79739E-AA34-4798-BB87-D649750B1B21}" dt="2024-04-11T11:38:56.032" v="424"/>
          <ac:spMkLst>
            <pc:docMk/>
            <pc:sldMk cId="1138374756" sldId="1555"/>
            <ac:spMk id="3" creationId="{A48700F0-585D-A751-55BB-BEB5FC820E7F}"/>
          </ac:spMkLst>
        </pc:spChg>
        <pc:spChg chg="add mod">
          <ac:chgData name="Riccardo Latella" userId="41da8c93964902b9" providerId="LiveId" clId="{DE79739E-AA34-4798-BB87-D649750B1B21}" dt="2024-04-11T11:16:25.889" v="294"/>
          <ac:spMkLst>
            <pc:docMk/>
            <pc:sldMk cId="1138374756" sldId="1555"/>
            <ac:spMk id="4" creationId="{C8CEF9FE-489E-1FAA-312E-001DDAA4CD3B}"/>
          </ac:spMkLst>
        </pc:spChg>
        <pc:spChg chg="mod">
          <ac:chgData name="Riccardo Latella" userId="41da8c93964902b9" providerId="LiveId" clId="{DE79739E-AA34-4798-BB87-D649750B1B21}" dt="2024-04-05T08:16:16.974" v="251" actId="20577"/>
          <ac:spMkLst>
            <pc:docMk/>
            <pc:sldMk cId="1138374756" sldId="1555"/>
            <ac:spMk id="6" creationId="{23A89A86-E122-168E-0646-F78EBB761EBB}"/>
          </ac:spMkLst>
        </pc:spChg>
        <pc:spChg chg="del">
          <ac:chgData name="Riccardo Latella" userId="41da8c93964902b9" providerId="LiveId" clId="{DE79739E-AA34-4798-BB87-D649750B1B21}" dt="2024-04-04T07:49:30.155" v="47" actId="478"/>
          <ac:spMkLst>
            <pc:docMk/>
            <pc:sldMk cId="1138374756" sldId="1555"/>
            <ac:spMk id="8" creationId="{1936ADE1-EDDE-E1F5-D816-B93D31195DD2}"/>
          </ac:spMkLst>
        </pc:spChg>
        <pc:spChg chg="add mod">
          <ac:chgData name="Riccardo Latella" userId="41da8c93964902b9" providerId="LiveId" clId="{DE79739E-AA34-4798-BB87-D649750B1B21}" dt="2024-04-11T11:16:25.889" v="294"/>
          <ac:spMkLst>
            <pc:docMk/>
            <pc:sldMk cId="1138374756" sldId="1555"/>
            <ac:spMk id="9" creationId="{478F51C6-9209-E35D-867C-4824A117A242}"/>
          </ac:spMkLst>
        </pc:spChg>
        <pc:spChg chg="add mod">
          <ac:chgData name="Riccardo Latella" userId="41da8c93964902b9" providerId="LiveId" clId="{DE79739E-AA34-4798-BB87-D649750B1B21}" dt="2024-04-11T11:16:25.889" v="294"/>
          <ac:spMkLst>
            <pc:docMk/>
            <pc:sldMk cId="1138374756" sldId="1555"/>
            <ac:spMk id="10" creationId="{7631A97F-59C2-9D48-DCE0-AE8F924D9E63}"/>
          </ac:spMkLst>
        </pc:spChg>
        <pc:spChg chg="add mod">
          <ac:chgData name="Riccardo Latella" userId="41da8c93964902b9" providerId="LiveId" clId="{DE79739E-AA34-4798-BB87-D649750B1B21}" dt="2024-04-11T11:16:25.889" v="294"/>
          <ac:spMkLst>
            <pc:docMk/>
            <pc:sldMk cId="1138374756" sldId="1555"/>
            <ac:spMk id="11" creationId="{A6A9582B-38ED-83E1-9CE0-8F497AAC98B3}"/>
          </ac:spMkLst>
        </pc:spChg>
        <pc:spChg chg="add mod">
          <ac:chgData name="Riccardo Latella" userId="41da8c93964902b9" providerId="LiveId" clId="{DE79739E-AA34-4798-BB87-D649750B1B21}" dt="2024-04-11T11:16:25.889" v="294"/>
          <ac:spMkLst>
            <pc:docMk/>
            <pc:sldMk cId="1138374756" sldId="1555"/>
            <ac:spMk id="13" creationId="{4BE4FD90-241E-AE54-6D70-A8B1E3F9E9E9}"/>
          </ac:spMkLst>
        </pc:spChg>
        <pc:spChg chg="add mod">
          <ac:chgData name="Riccardo Latella" userId="41da8c93964902b9" providerId="LiveId" clId="{DE79739E-AA34-4798-BB87-D649750B1B21}" dt="2024-04-11T11:16:25.889" v="294"/>
          <ac:spMkLst>
            <pc:docMk/>
            <pc:sldMk cId="1138374756" sldId="1555"/>
            <ac:spMk id="14" creationId="{1DE5EBEE-0454-F2A9-F68B-EC50FF7CA4F9}"/>
          </ac:spMkLst>
        </pc:spChg>
        <pc:spChg chg="add del mod">
          <ac:chgData name="Riccardo Latella" userId="41da8c93964902b9" providerId="LiveId" clId="{DE79739E-AA34-4798-BB87-D649750B1B21}" dt="2024-04-12T07:20:41.807" v="1674" actId="478"/>
          <ac:spMkLst>
            <pc:docMk/>
            <pc:sldMk cId="1138374756" sldId="1555"/>
            <ac:spMk id="15" creationId="{132E8376-2BD0-018D-50D6-C15ED3E91813}"/>
          </ac:spMkLst>
        </pc:spChg>
        <pc:spChg chg="add del mod">
          <ac:chgData name="Riccardo Latella" userId="41da8c93964902b9" providerId="LiveId" clId="{DE79739E-AA34-4798-BB87-D649750B1B21}" dt="2024-04-12T07:20:41.807" v="1674" actId="478"/>
          <ac:spMkLst>
            <pc:docMk/>
            <pc:sldMk cId="1138374756" sldId="1555"/>
            <ac:spMk id="18" creationId="{AAC1830D-1055-66BE-359A-82F9D62D619B}"/>
          </ac:spMkLst>
        </pc:spChg>
        <pc:spChg chg="add del mod">
          <ac:chgData name="Riccardo Latella" userId="41da8c93964902b9" providerId="LiveId" clId="{DE79739E-AA34-4798-BB87-D649750B1B21}" dt="2024-04-11T11:17:28.454" v="299" actId="478"/>
          <ac:spMkLst>
            <pc:docMk/>
            <pc:sldMk cId="1138374756" sldId="1555"/>
            <ac:spMk id="19" creationId="{AB3E3B95-2881-9CBE-54A7-DCA9BE0B19CD}"/>
          </ac:spMkLst>
        </pc:spChg>
        <pc:spChg chg="add del mod">
          <ac:chgData name="Riccardo Latella" userId="41da8c93964902b9" providerId="LiveId" clId="{DE79739E-AA34-4798-BB87-D649750B1B21}" dt="2024-04-12T07:20:41.807" v="1674" actId="478"/>
          <ac:spMkLst>
            <pc:docMk/>
            <pc:sldMk cId="1138374756" sldId="1555"/>
            <ac:spMk id="20" creationId="{309B356D-BE04-4ED0-5B07-C2EE48F13CFF}"/>
          </ac:spMkLst>
        </pc:spChg>
        <pc:spChg chg="add del mod">
          <ac:chgData name="Riccardo Latella" userId="41da8c93964902b9" providerId="LiveId" clId="{DE79739E-AA34-4798-BB87-D649750B1B21}" dt="2024-04-12T07:20:41.807" v="1674" actId="478"/>
          <ac:spMkLst>
            <pc:docMk/>
            <pc:sldMk cId="1138374756" sldId="1555"/>
            <ac:spMk id="22" creationId="{14A18CEE-3761-F3D6-4730-2FD3603F8D64}"/>
          </ac:spMkLst>
        </pc:spChg>
        <pc:spChg chg="del">
          <ac:chgData name="Riccardo Latella" userId="41da8c93964902b9" providerId="LiveId" clId="{DE79739E-AA34-4798-BB87-D649750B1B21}" dt="2024-04-04T07:49:23.773" v="46" actId="478"/>
          <ac:spMkLst>
            <pc:docMk/>
            <pc:sldMk cId="1138374756" sldId="1555"/>
            <ac:spMk id="22" creationId="{D40B6541-CE0D-70D1-A1F7-CC6E2E405FBB}"/>
          </ac:spMkLst>
        </pc:spChg>
        <pc:spChg chg="add del mod">
          <ac:chgData name="Riccardo Latella" userId="41da8c93964902b9" providerId="LiveId" clId="{DE79739E-AA34-4798-BB87-D649750B1B21}" dt="2024-04-11T11:17:31.353" v="300" actId="478"/>
          <ac:spMkLst>
            <pc:docMk/>
            <pc:sldMk cId="1138374756" sldId="1555"/>
            <ac:spMk id="23" creationId="{1E93E9DF-397A-A319-3246-B82F512607B5}"/>
          </ac:spMkLst>
        </pc:spChg>
        <pc:spChg chg="del">
          <ac:chgData name="Riccardo Latella" userId="41da8c93964902b9" providerId="LiveId" clId="{DE79739E-AA34-4798-BB87-D649750B1B21}" dt="2024-04-04T07:49:23.773" v="46" actId="478"/>
          <ac:spMkLst>
            <pc:docMk/>
            <pc:sldMk cId="1138374756" sldId="1555"/>
            <ac:spMk id="23" creationId="{C4DC5AF9-D71B-6447-44C5-C2CD41534FC0}"/>
          </ac:spMkLst>
        </pc:spChg>
        <pc:spChg chg="del">
          <ac:chgData name="Riccardo Latella" userId="41da8c93964902b9" providerId="LiveId" clId="{DE79739E-AA34-4798-BB87-D649750B1B21}" dt="2024-04-04T07:49:22.027" v="45" actId="478"/>
          <ac:spMkLst>
            <pc:docMk/>
            <pc:sldMk cId="1138374756" sldId="1555"/>
            <ac:spMk id="24" creationId="{767DB12E-48AC-E64D-D4B9-7E3C0606DB7D}"/>
          </ac:spMkLst>
        </pc:spChg>
        <pc:spChg chg="del">
          <ac:chgData name="Riccardo Latella" userId="41da8c93964902b9" providerId="LiveId" clId="{DE79739E-AA34-4798-BB87-D649750B1B21}" dt="2024-04-04T07:49:30.155" v="47" actId="478"/>
          <ac:spMkLst>
            <pc:docMk/>
            <pc:sldMk cId="1138374756" sldId="1555"/>
            <ac:spMk id="25" creationId="{CD9D4340-0BA9-5857-C52A-64D0ECC4D6B1}"/>
          </ac:spMkLst>
        </pc:spChg>
        <pc:spChg chg="add del mod">
          <ac:chgData name="Riccardo Latella" userId="41da8c93964902b9" providerId="LiveId" clId="{DE79739E-AA34-4798-BB87-D649750B1B21}" dt="2024-04-11T12:31:52.541" v="495" actId="478"/>
          <ac:spMkLst>
            <pc:docMk/>
            <pc:sldMk cId="1138374756" sldId="1555"/>
            <ac:spMk id="27" creationId="{8479AF17-E87B-F450-91A8-EC58706315AC}"/>
          </ac:spMkLst>
        </pc:spChg>
        <pc:spChg chg="del">
          <ac:chgData name="Riccardo Latella" userId="41da8c93964902b9" providerId="LiveId" clId="{DE79739E-AA34-4798-BB87-D649750B1B21}" dt="2024-04-04T07:49:22.027" v="45" actId="478"/>
          <ac:spMkLst>
            <pc:docMk/>
            <pc:sldMk cId="1138374756" sldId="1555"/>
            <ac:spMk id="28" creationId="{FD238E90-D09B-DC72-A071-6A4FF7EACCB6}"/>
          </ac:spMkLst>
        </pc:spChg>
        <pc:spChg chg="del">
          <ac:chgData name="Riccardo Latella" userId="41da8c93964902b9" providerId="LiveId" clId="{DE79739E-AA34-4798-BB87-D649750B1B21}" dt="2024-04-04T07:49:30.155" v="47" actId="478"/>
          <ac:spMkLst>
            <pc:docMk/>
            <pc:sldMk cId="1138374756" sldId="1555"/>
            <ac:spMk id="29" creationId="{8E069448-C6FD-4920-408D-DDB80721910D}"/>
          </ac:spMkLst>
        </pc:spChg>
        <pc:spChg chg="add del mod">
          <ac:chgData name="Riccardo Latella" userId="41da8c93964902b9" providerId="LiveId" clId="{DE79739E-AA34-4798-BB87-D649750B1B21}" dt="2024-04-11T12:31:52.541" v="495" actId="478"/>
          <ac:spMkLst>
            <pc:docMk/>
            <pc:sldMk cId="1138374756" sldId="1555"/>
            <ac:spMk id="31" creationId="{C6D7C3A8-8909-7202-7CB2-570F1C4A7C37}"/>
          </ac:spMkLst>
        </pc:spChg>
        <pc:spChg chg="del">
          <ac:chgData name="Riccardo Latella" userId="41da8c93964902b9" providerId="LiveId" clId="{DE79739E-AA34-4798-BB87-D649750B1B21}" dt="2024-04-04T07:49:30.155" v="47" actId="478"/>
          <ac:spMkLst>
            <pc:docMk/>
            <pc:sldMk cId="1138374756" sldId="1555"/>
            <ac:spMk id="32" creationId="{3F3041DE-0983-26E3-154C-7DEF78AC2499}"/>
          </ac:spMkLst>
        </pc:spChg>
        <pc:spChg chg="add del mod">
          <ac:chgData name="Riccardo Latella" userId="41da8c93964902b9" providerId="LiveId" clId="{DE79739E-AA34-4798-BB87-D649750B1B21}" dt="2024-04-12T07:20:41.807" v="1674" actId="478"/>
          <ac:spMkLst>
            <pc:docMk/>
            <pc:sldMk cId="1138374756" sldId="1555"/>
            <ac:spMk id="32" creationId="{8B18D50C-1E56-00DF-E41E-76279A20CEF8}"/>
          </ac:spMkLst>
        </pc:spChg>
        <pc:spChg chg="del">
          <ac:chgData name="Riccardo Latella" userId="41da8c93964902b9" providerId="LiveId" clId="{DE79739E-AA34-4798-BB87-D649750B1B21}" dt="2024-04-04T07:49:30.155" v="47" actId="478"/>
          <ac:spMkLst>
            <pc:docMk/>
            <pc:sldMk cId="1138374756" sldId="1555"/>
            <ac:spMk id="33" creationId="{240C1CA1-0118-F06F-B34E-FB626C2081EF}"/>
          </ac:spMkLst>
        </pc:spChg>
        <pc:spChg chg="add mod">
          <ac:chgData name="Riccardo Latella" userId="41da8c93964902b9" providerId="LiveId" clId="{DE79739E-AA34-4798-BB87-D649750B1B21}" dt="2024-04-12T11:50:12.848" v="2559" actId="20577"/>
          <ac:spMkLst>
            <pc:docMk/>
            <pc:sldMk cId="1138374756" sldId="1555"/>
            <ac:spMk id="34" creationId="{A0C94019-7B6F-43E3-477B-A65F7828AA49}"/>
          </ac:spMkLst>
        </pc:spChg>
        <pc:spChg chg="add mod">
          <ac:chgData name="Riccardo Latella" userId="41da8c93964902b9" providerId="LiveId" clId="{DE79739E-AA34-4798-BB87-D649750B1B21}" dt="2024-04-12T11:49:50.959" v="2537" actId="20577"/>
          <ac:spMkLst>
            <pc:docMk/>
            <pc:sldMk cId="1138374756" sldId="1555"/>
            <ac:spMk id="35" creationId="{873B231F-BF0C-D411-1FAB-5CF571A35E92}"/>
          </ac:spMkLst>
        </pc:spChg>
        <pc:picChg chg="del">
          <ac:chgData name="Riccardo Latella" userId="41da8c93964902b9" providerId="LiveId" clId="{DE79739E-AA34-4798-BB87-D649750B1B21}" dt="2024-04-04T07:49:17.811" v="42" actId="478"/>
          <ac:picMkLst>
            <pc:docMk/>
            <pc:sldMk cId="1138374756" sldId="1555"/>
            <ac:picMk id="5" creationId="{AE91467A-752D-912D-4E39-CFDBB98A2E19}"/>
          </ac:picMkLst>
        </pc:picChg>
        <pc:picChg chg="add mod">
          <ac:chgData name="Riccardo Latella" userId="41da8c93964902b9" providerId="LiveId" clId="{DE79739E-AA34-4798-BB87-D649750B1B21}" dt="2024-04-11T11:16:25.889" v="294"/>
          <ac:picMkLst>
            <pc:docMk/>
            <pc:sldMk cId="1138374756" sldId="1555"/>
            <ac:picMk id="5" creationId="{E3302736-EE3B-7348-4804-F93161D62500}"/>
          </ac:picMkLst>
        </pc:picChg>
        <pc:picChg chg="add mod">
          <ac:chgData name="Riccardo Latella" userId="41da8c93964902b9" providerId="LiveId" clId="{DE79739E-AA34-4798-BB87-D649750B1B21}" dt="2024-04-11T11:16:25.889" v="294"/>
          <ac:picMkLst>
            <pc:docMk/>
            <pc:sldMk cId="1138374756" sldId="1555"/>
            <ac:picMk id="8" creationId="{1123EDCE-75FC-F6C3-085B-7013D2046602}"/>
          </ac:picMkLst>
        </pc:picChg>
        <pc:picChg chg="del">
          <ac:chgData name="Riccardo Latella" userId="41da8c93964902b9" providerId="LiveId" clId="{DE79739E-AA34-4798-BB87-D649750B1B21}" dt="2024-04-04T07:49:15.780" v="40" actId="478"/>
          <ac:picMkLst>
            <pc:docMk/>
            <pc:sldMk cId="1138374756" sldId="1555"/>
            <ac:picMk id="10" creationId="{0FA7549A-157D-599B-002E-6CC9BC5C3DDD}"/>
          </ac:picMkLst>
        </pc:picChg>
        <pc:picChg chg="del">
          <ac:chgData name="Riccardo Latella" userId="41da8c93964902b9" providerId="LiveId" clId="{DE79739E-AA34-4798-BB87-D649750B1B21}" dt="2024-04-04T07:49:16.371" v="41" actId="478"/>
          <ac:picMkLst>
            <pc:docMk/>
            <pc:sldMk cId="1138374756" sldId="1555"/>
            <ac:picMk id="11" creationId="{5C1AAFA2-2B8C-0CB4-ECC3-0FF38AE8A358}"/>
          </ac:picMkLst>
        </pc:picChg>
        <pc:picChg chg="add mod">
          <ac:chgData name="Riccardo Latella" userId="41da8c93964902b9" providerId="LiveId" clId="{DE79739E-AA34-4798-BB87-D649750B1B21}" dt="2024-04-11T11:16:25.889" v="294"/>
          <ac:picMkLst>
            <pc:docMk/>
            <pc:sldMk cId="1138374756" sldId="1555"/>
            <ac:picMk id="12" creationId="{E629F750-F4B0-22FF-40C8-F960216E090B}"/>
          </ac:picMkLst>
        </pc:picChg>
        <pc:picChg chg="del">
          <ac:chgData name="Riccardo Latella" userId="41da8c93964902b9" providerId="LiveId" clId="{DE79739E-AA34-4798-BB87-D649750B1B21}" dt="2024-04-04T07:49:30.155" v="47" actId="478"/>
          <ac:picMkLst>
            <pc:docMk/>
            <pc:sldMk cId="1138374756" sldId="1555"/>
            <ac:picMk id="13" creationId="{A884E588-FB43-E3C6-0A3C-55C52A90A235}"/>
          </ac:picMkLst>
        </pc:picChg>
        <pc:picChg chg="add del mod">
          <ac:chgData name="Riccardo Latella" userId="41da8c93964902b9" providerId="LiveId" clId="{DE79739E-AA34-4798-BB87-D649750B1B21}" dt="2024-04-12T07:20:41.807" v="1674" actId="478"/>
          <ac:picMkLst>
            <pc:docMk/>
            <pc:sldMk cId="1138374756" sldId="1555"/>
            <ac:picMk id="16" creationId="{AB5698A7-1B5A-E301-3143-B6871D301A74}"/>
          </ac:picMkLst>
        </pc:picChg>
        <pc:picChg chg="add del mod">
          <ac:chgData name="Riccardo Latella" userId="41da8c93964902b9" providerId="LiveId" clId="{DE79739E-AA34-4798-BB87-D649750B1B21}" dt="2024-04-12T07:20:44.524" v="1675" actId="478"/>
          <ac:picMkLst>
            <pc:docMk/>
            <pc:sldMk cId="1138374756" sldId="1555"/>
            <ac:picMk id="17" creationId="{10D9789B-E468-30A6-EA1C-FDF81C004DF2}"/>
          </ac:picMkLst>
        </pc:picChg>
        <pc:picChg chg="del">
          <ac:chgData name="Riccardo Latella" userId="41da8c93964902b9" providerId="LiveId" clId="{DE79739E-AA34-4798-BB87-D649750B1B21}" dt="2024-04-04T07:49:30.155" v="47" actId="478"/>
          <ac:picMkLst>
            <pc:docMk/>
            <pc:sldMk cId="1138374756" sldId="1555"/>
            <ac:picMk id="20" creationId="{F21472FC-544F-14B4-BF86-A9228F20B2BA}"/>
          </ac:picMkLst>
        </pc:picChg>
        <pc:picChg chg="add del mod">
          <ac:chgData name="Riccardo Latella" userId="41da8c93964902b9" providerId="LiveId" clId="{DE79739E-AA34-4798-BB87-D649750B1B21}" dt="2024-04-12T07:20:41.807" v="1674" actId="478"/>
          <ac:picMkLst>
            <pc:docMk/>
            <pc:sldMk cId="1138374756" sldId="1555"/>
            <ac:picMk id="21" creationId="{A037FCD0-2569-1137-928B-A4E3967E6882}"/>
          </ac:picMkLst>
        </pc:picChg>
        <pc:picChg chg="add del mod">
          <ac:chgData name="Riccardo Latella" userId="41da8c93964902b9" providerId="LiveId" clId="{DE79739E-AA34-4798-BB87-D649750B1B21}" dt="2024-04-11T12:31:49.229" v="494" actId="478"/>
          <ac:picMkLst>
            <pc:docMk/>
            <pc:sldMk cId="1138374756" sldId="1555"/>
            <ac:picMk id="24" creationId="{30D618BB-7931-E805-FFC3-4DEF7F8BEA77}"/>
          </ac:picMkLst>
        </pc:picChg>
        <pc:picChg chg="del">
          <ac:chgData name="Riccardo Latella" userId="41da8c93964902b9" providerId="LiveId" clId="{DE79739E-AA34-4798-BB87-D649750B1B21}" dt="2024-04-04T07:49:18.581" v="43" actId="478"/>
          <ac:picMkLst>
            <pc:docMk/>
            <pc:sldMk cId="1138374756" sldId="1555"/>
            <ac:picMk id="27" creationId="{CFEB05D2-A239-BB9F-7D22-6F6D42E1C7A1}"/>
          </ac:picMkLst>
        </pc:picChg>
        <pc:picChg chg="del">
          <ac:chgData name="Riccardo Latella" userId="41da8c93964902b9" providerId="LiveId" clId="{DE79739E-AA34-4798-BB87-D649750B1B21}" dt="2024-04-04T07:49:30.155" v="47" actId="478"/>
          <ac:picMkLst>
            <pc:docMk/>
            <pc:sldMk cId="1138374756" sldId="1555"/>
            <ac:picMk id="31" creationId="{8FEF55BA-86AD-4808-3F06-F5FF70C6117D}"/>
          </ac:picMkLst>
        </pc:picChg>
        <pc:picChg chg="del">
          <ac:chgData name="Riccardo Latella" userId="41da8c93964902b9" providerId="LiveId" clId="{DE79739E-AA34-4798-BB87-D649750B1B21}" dt="2024-04-04T07:49:14.643" v="39" actId="478"/>
          <ac:picMkLst>
            <pc:docMk/>
            <pc:sldMk cId="1138374756" sldId="1555"/>
            <ac:picMk id="35" creationId="{E12BF6D2-A683-3997-DF4D-7B0BC4EED1D1}"/>
          </ac:picMkLst>
        </pc:picChg>
        <pc:picChg chg="del">
          <ac:chgData name="Riccardo Latella" userId="41da8c93964902b9" providerId="LiveId" clId="{DE79739E-AA34-4798-BB87-D649750B1B21}" dt="2024-04-04T07:49:30.155" v="47" actId="478"/>
          <ac:picMkLst>
            <pc:docMk/>
            <pc:sldMk cId="1138374756" sldId="1555"/>
            <ac:picMk id="37" creationId="{5B9CBE0F-F96A-5FD7-51EE-EDBF5DFA8311}"/>
          </ac:picMkLst>
        </pc:picChg>
        <pc:picChg chg="del">
          <ac:chgData name="Riccardo Latella" userId="41da8c93964902b9" providerId="LiveId" clId="{DE79739E-AA34-4798-BB87-D649750B1B21}" dt="2024-04-04T07:49:19.571" v="44" actId="478"/>
          <ac:picMkLst>
            <pc:docMk/>
            <pc:sldMk cId="1138374756" sldId="1555"/>
            <ac:picMk id="39" creationId="{FE7618DF-6F44-1991-EF28-F9E34EFE3784}"/>
          </ac:picMkLst>
        </pc:picChg>
        <pc:picChg chg="del">
          <ac:chgData name="Riccardo Latella" userId="41da8c93964902b9" providerId="LiveId" clId="{DE79739E-AA34-4798-BB87-D649750B1B21}" dt="2024-04-04T07:49:30.155" v="47" actId="478"/>
          <ac:picMkLst>
            <pc:docMk/>
            <pc:sldMk cId="1138374756" sldId="1555"/>
            <ac:picMk id="41" creationId="{A3B1068E-3B37-9B41-86C1-B381B5B714C2}"/>
          </ac:picMkLst>
        </pc:picChg>
        <pc:cxnChg chg="del">
          <ac:chgData name="Riccardo Latella" userId="41da8c93964902b9" providerId="LiveId" clId="{DE79739E-AA34-4798-BB87-D649750B1B21}" dt="2024-04-04T07:49:13.837" v="38" actId="478"/>
          <ac:cxnSpMkLst>
            <pc:docMk/>
            <pc:sldMk cId="1138374756" sldId="1555"/>
            <ac:cxnSpMk id="15" creationId="{DC58EDC6-721B-7535-6B87-BA0C5CECB6AC}"/>
          </ac:cxnSpMkLst>
        </pc:cxnChg>
        <pc:cxnChg chg="del">
          <ac:chgData name="Riccardo Latella" userId="41da8c93964902b9" providerId="LiveId" clId="{DE79739E-AA34-4798-BB87-D649750B1B21}" dt="2024-04-04T07:49:30.155" v="47" actId="478"/>
          <ac:cxnSpMkLst>
            <pc:docMk/>
            <pc:sldMk cId="1138374756" sldId="1555"/>
            <ac:cxnSpMk id="17" creationId="{C6D01164-65B5-7902-97A1-0EC9E51EF182}"/>
          </ac:cxnSpMkLst>
        </pc:cxnChg>
        <pc:cxnChg chg="add del mod">
          <ac:chgData name="Riccardo Latella" userId="41da8c93964902b9" providerId="LiveId" clId="{DE79739E-AA34-4798-BB87-D649750B1B21}" dt="2024-04-11T12:31:52.541" v="495" actId="478"/>
          <ac:cxnSpMkLst>
            <pc:docMk/>
            <pc:sldMk cId="1138374756" sldId="1555"/>
            <ac:cxnSpMk id="26" creationId="{0E3E0EC1-8954-0660-69DB-5DD98B9B1572}"/>
          </ac:cxnSpMkLst>
        </pc:cxnChg>
        <pc:cxnChg chg="add del mod">
          <ac:chgData name="Riccardo Latella" userId="41da8c93964902b9" providerId="LiveId" clId="{DE79739E-AA34-4798-BB87-D649750B1B21}" dt="2024-04-11T12:31:52.541" v="495" actId="478"/>
          <ac:cxnSpMkLst>
            <pc:docMk/>
            <pc:sldMk cId="1138374756" sldId="1555"/>
            <ac:cxnSpMk id="28" creationId="{35F40211-298D-DC2A-65BB-2D199485AFAB}"/>
          </ac:cxnSpMkLst>
        </pc:cxnChg>
      </pc:sldChg>
      <pc:sldChg chg="addSp delSp modSp mod modAnim">
        <pc:chgData name="Riccardo Latella" userId="41da8c93964902b9" providerId="LiveId" clId="{DE79739E-AA34-4798-BB87-D649750B1B21}" dt="2024-04-18T08:27:29.518" v="4547" actId="20577"/>
        <pc:sldMkLst>
          <pc:docMk/>
          <pc:sldMk cId="1352082278" sldId="1556"/>
        </pc:sldMkLst>
        <pc:spChg chg="mod ord">
          <ac:chgData name="Riccardo Latella" userId="41da8c93964902b9" providerId="LiveId" clId="{DE79739E-AA34-4798-BB87-D649750B1B21}" dt="2024-04-18T08:27:29.518" v="4547" actId="20577"/>
          <ac:spMkLst>
            <pc:docMk/>
            <pc:sldMk cId="1352082278" sldId="1556"/>
            <ac:spMk id="3" creationId="{A48700F0-585D-A751-55BB-BEB5FC820E7F}"/>
          </ac:spMkLst>
        </pc:spChg>
        <pc:spChg chg="add del mod">
          <ac:chgData name="Riccardo Latella" userId="41da8c93964902b9" providerId="LiveId" clId="{DE79739E-AA34-4798-BB87-D649750B1B21}" dt="2024-04-12T14:29:18.608" v="2583" actId="478"/>
          <ac:spMkLst>
            <pc:docMk/>
            <pc:sldMk cId="1352082278" sldId="1556"/>
            <ac:spMk id="8" creationId="{30111ED3-974E-5DB7-7C9B-5CB5FC9B3BAF}"/>
          </ac:spMkLst>
        </pc:spChg>
        <pc:spChg chg="add del mod">
          <ac:chgData name="Riccardo Latella" userId="41da8c93964902b9" providerId="LiveId" clId="{DE79739E-AA34-4798-BB87-D649750B1B21}" dt="2024-04-12T14:30:11.333" v="2610" actId="478"/>
          <ac:spMkLst>
            <pc:docMk/>
            <pc:sldMk cId="1352082278" sldId="1556"/>
            <ac:spMk id="10" creationId="{0EF40230-D51C-6493-D5B3-16143F0068C0}"/>
          </ac:spMkLst>
        </pc:spChg>
        <pc:spChg chg="add del mod">
          <ac:chgData name="Riccardo Latella" userId="41da8c93964902b9" providerId="LiveId" clId="{DE79739E-AA34-4798-BB87-D649750B1B21}" dt="2024-04-16T10:57:30.827" v="3892" actId="478"/>
          <ac:spMkLst>
            <pc:docMk/>
            <pc:sldMk cId="1352082278" sldId="1556"/>
            <ac:spMk id="11" creationId="{C24E8271-7CBF-2073-44A2-3CAE2F2D979A}"/>
          </ac:spMkLst>
        </pc:spChg>
        <pc:spChg chg="del">
          <ac:chgData name="Riccardo Latella" userId="41da8c93964902b9" providerId="LiveId" clId="{DE79739E-AA34-4798-BB87-D649750B1B21}" dt="2024-04-12T14:32:31.107" v="2611" actId="478"/>
          <ac:spMkLst>
            <pc:docMk/>
            <pc:sldMk cId="1352082278" sldId="1556"/>
            <ac:spMk id="18" creationId="{130C926C-0A0B-92BE-4392-89D2C322D024}"/>
          </ac:spMkLst>
        </pc:spChg>
        <pc:spChg chg="del">
          <ac:chgData name="Riccardo Latella" userId="41da8c93964902b9" providerId="LiveId" clId="{DE79739E-AA34-4798-BB87-D649750B1B21}" dt="2024-04-12T14:32:31.107" v="2611" actId="478"/>
          <ac:spMkLst>
            <pc:docMk/>
            <pc:sldMk cId="1352082278" sldId="1556"/>
            <ac:spMk id="19" creationId="{8C2CF93B-12DE-9943-A18A-AFBF6A306176}"/>
          </ac:spMkLst>
        </pc:spChg>
        <pc:spChg chg="del">
          <ac:chgData name="Riccardo Latella" userId="41da8c93964902b9" providerId="LiveId" clId="{DE79739E-AA34-4798-BB87-D649750B1B21}" dt="2024-04-12T14:32:31.107" v="2611" actId="478"/>
          <ac:spMkLst>
            <pc:docMk/>
            <pc:sldMk cId="1352082278" sldId="1556"/>
            <ac:spMk id="21" creationId="{207CE7F2-FBE8-2573-13BE-8D61E03A433A}"/>
          </ac:spMkLst>
        </pc:spChg>
        <pc:spChg chg="del mod">
          <ac:chgData name="Riccardo Latella" userId="41da8c93964902b9" providerId="LiveId" clId="{DE79739E-AA34-4798-BB87-D649750B1B21}" dt="2024-04-12T14:29:16.061" v="2581" actId="478"/>
          <ac:spMkLst>
            <pc:docMk/>
            <pc:sldMk cId="1352082278" sldId="1556"/>
            <ac:spMk id="26" creationId="{28EC6C41-E2F2-F4DD-0B98-3C7AB768608C}"/>
          </ac:spMkLst>
        </pc:spChg>
        <pc:spChg chg="del mod">
          <ac:chgData name="Riccardo Latella" userId="41da8c93964902b9" providerId="LiveId" clId="{DE79739E-AA34-4798-BB87-D649750B1B21}" dt="2024-04-12T14:29:16.887" v="2582" actId="478"/>
          <ac:spMkLst>
            <pc:docMk/>
            <pc:sldMk cId="1352082278" sldId="1556"/>
            <ac:spMk id="27" creationId="{553B6E3C-B9CF-D546-AFF2-36860A68D648}"/>
          </ac:spMkLst>
        </pc:spChg>
        <pc:spChg chg="add mod">
          <ac:chgData name="Riccardo Latella" userId="41da8c93964902b9" providerId="LiveId" clId="{DE79739E-AA34-4798-BB87-D649750B1B21}" dt="2024-04-16T10:48:52.887" v="3828" actId="14100"/>
          <ac:spMkLst>
            <pc:docMk/>
            <pc:sldMk cId="1352082278" sldId="1556"/>
            <ac:spMk id="108" creationId="{323F7496-53B7-2FCA-E7EC-AB861307C0E4}"/>
          </ac:spMkLst>
        </pc:spChg>
        <pc:grpChg chg="del">
          <ac:chgData name="Riccardo Latella" userId="41da8c93964902b9" providerId="LiveId" clId="{DE79739E-AA34-4798-BB87-D649750B1B21}" dt="2024-04-12T07:17:38.402" v="1545" actId="478"/>
          <ac:grpSpMkLst>
            <pc:docMk/>
            <pc:sldMk cId="1352082278" sldId="1556"/>
            <ac:grpSpMk id="12" creationId="{B22B7F9E-AF5F-53EF-0AF9-F14F2A707F4A}"/>
          </ac:grpSpMkLst>
        </pc:grpChg>
        <pc:grpChg chg="del">
          <ac:chgData name="Riccardo Latella" userId="41da8c93964902b9" providerId="LiveId" clId="{DE79739E-AA34-4798-BB87-D649750B1B21}" dt="2024-04-12T14:32:31.107" v="2611" actId="478"/>
          <ac:grpSpMkLst>
            <pc:docMk/>
            <pc:sldMk cId="1352082278" sldId="1556"/>
            <ac:grpSpMk id="25" creationId="{3E2526E2-77FB-D880-83A2-9C03AB2BC3CE}"/>
          </ac:grpSpMkLst>
        </pc:grpChg>
        <pc:grpChg chg="add del mod">
          <ac:chgData name="Riccardo Latella" userId="41da8c93964902b9" providerId="LiveId" clId="{DE79739E-AA34-4798-BB87-D649750B1B21}" dt="2024-04-15T16:55:25.157" v="3150" actId="478"/>
          <ac:grpSpMkLst>
            <pc:docMk/>
            <pc:sldMk cId="1352082278" sldId="1556"/>
            <ac:grpSpMk id="43" creationId="{226D6F08-D331-05D6-9933-C0AC64664E06}"/>
          </ac:grpSpMkLst>
        </pc:grpChg>
        <pc:grpChg chg="add del mod ord">
          <ac:chgData name="Riccardo Latella" userId="41da8c93964902b9" providerId="LiveId" clId="{DE79739E-AA34-4798-BB87-D649750B1B21}" dt="2024-04-16T10:49:46.647" v="3836" actId="478"/>
          <ac:grpSpMkLst>
            <pc:docMk/>
            <pc:sldMk cId="1352082278" sldId="1556"/>
            <ac:grpSpMk id="54" creationId="{84B53619-0E69-5687-B0AB-10AD1295BF0B}"/>
          </ac:grpSpMkLst>
        </pc:grpChg>
        <pc:grpChg chg="add del mod">
          <ac:chgData name="Riccardo Latella" userId="41da8c93964902b9" providerId="LiveId" clId="{DE79739E-AA34-4798-BB87-D649750B1B21}" dt="2024-04-16T10:53:09.758" v="3876" actId="165"/>
          <ac:grpSpMkLst>
            <pc:docMk/>
            <pc:sldMk cId="1352082278" sldId="1556"/>
            <ac:grpSpMk id="1030" creationId="{D55EC6C1-FDEB-8E2D-8AB2-4DAEDEE3C6D4}"/>
          </ac:grpSpMkLst>
        </pc:grpChg>
        <pc:grpChg chg="add mod">
          <ac:chgData name="Riccardo Latella" userId="41da8c93964902b9" providerId="LiveId" clId="{DE79739E-AA34-4798-BB87-D649750B1B21}" dt="2024-04-16T11:12:17.015" v="3906" actId="164"/>
          <ac:grpSpMkLst>
            <pc:docMk/>
            <pc:sldMk cId="1352082278" sldId="1556"/>
            <ac:grpSpMk id="1031" creationId="{9C08A088-1B16-DDA6-A9E5-61BDAED5FC23}"/>
          </ac:grpSpMkLst>
        </pc:grpChg>
        <pc:grpChg chg="add mod">
          <ac:chgData name="Riccardo Latella" userId="41da8c93964902b9" providerId="LiveId" clId="{DE79739E-AA34-4798-BB87-D649750B1B21}" dt="2024-04-16T11:12:17.015" v="3906" actId="164"/>
          <ac:grpSpMkLst>
            <pc:docMk/>
            <pc:sldMk cId="1352082278" sldId="1556"/>
            <ac:grpSpMk id="1032" creationId="{CC649D31-0DB3-F93C-768D-9A15253C7DFA}"/>
          </ac:grpSpMkLst>
        </pc:grpChg>
        <pc:grpChg chg="add mod">
          <ac:chgData name="Riccardo Latella" userId="41da8c93964902b9" providerId="LiveId" clId="{DE79739E-AA34-4798-BB87-D649750B1B21}" dt="2024-04-16T11:12:17.015" v="3906" actId="164"/>
          <ac:grpSpMkLst>
            <pc:docMk/>
            <pc:sldMk cId="1352082278" sldId="1556"/>
            <ac:grpSpMk id="1033" creationId="{41006E91-242E-1E5C-92FE-18D3B3E8FA3A}"/>
          </ac:grpSpMkLst>
        </pc:grpChg>
        <pc:picChg chg="add del mod">
          <ac:chgData name="Riccardo Latella" userId="41da8c93964902b9" providerId="LiveId" clId="{DE79739E-AA34-4798-BB87-D649750B1B21}" dt="2024-04-15T16:47:20.702" v="2967" actId="478"/>
          <ac:picMkLst>
            <pc:docMk/>
            <pc:sldMk cId="1352082278" sldId="1556"/>
            <ac:picMk id="4" creationId="{05A0AFD8-9649-02E1-B5C5-88B4F1318F49}"/>
          </ac:picMkLst>
        </pc:picChg>
        <pc:picChg chg="add del mod ord modCrop">
          <ac:chgData name="Riccardo Latella" userId="41da8c93964902b9" providerId="LiveId" clId="{DE79739E-AA34-4798-BB87-D649750B1B21}" dt="2024-04-12T14:29:14.142" v="2580" actId="478"/>
          <ac:picMkLst>
            <pc:docMk/>
            <pc:sldMk cId="1352082278" sldId="1556"/>
            <ac:picMk id="5" creationId="{3EDF9682-B775-278F-FCB1-E4BC5D6968CB}"/>
          </ac:picMkLst>
        </pc:picChg>
        <pc:picChg chg="add del mod">
          <ac:chgData name="Riccardo Latella" userId="41da8c93964902b9" providerId="LiveId" clId="{DE79739E-AA34-4798-BB87-D649750B1B21}" dt="2024-04-15T16:48:16.565" v="2976" actId="478"/>
          <ac:picMkLst>
            <pc:docMk/>
            <pc:sldMk cId="1352082278" sldId="1556"/>
            <ac:picMk id="5" creationId="{620CD144-5A58-8BC7-1E8C-0965CA708353}"/>
          </ac:picMkLst>
        </pc:picChg>
        <pc:picChg chg="add del mod ord">
          <ac:chgData name="Riccardo Latella" userId="41da8c93964902b9" providerId="LiveId" clId="{DE79739E-AA34-4798-BB87-D649750B1B21}" dt="2024-04-15T16:58:59.621" v="3160" actId="478"/>
          <ac:picMkLst>
            <pc:docMk/>
            <pc:sldMk cId="1352082278" sldId="1556"/>
            <ac:picMk id="9" creationId="{9AEC0E38-EE60-B5C0-4E46-09E81F4EB9FA}"/>
          </ac:picMkLst>
        </pc:picChg>
        <pc:picChg chg="add mod ord modCrop">
          <ac:chgData name="Riccardo Latella" userId="41da8c93964902b9" providerId="LiveId" clId="{DE79739E-AA34-4798-BB87-D649750B1B21}" dt="2024-04-16T11:12:17.015" v="3906" actId="164"/>
          <ac:picMkLst>
            <pc:docMk/>
            <pc:sldMk cId="1352082278" sldId="1556"/>
            <ac:picMk id="12" creationId="{D2621B16-F224-4B6E-037B-9C42899C1FF3}"/>
          </ac:picMkLst>
        </pc:picChg>
        <pc:picChg chg="add del mod ord modCrop">
          <ac:chgData name="Riccardo Latella" userId="41da8c93964902b9" providerId="LiveId" clId="{DE79739E-AA34-4798-BB87-D649750B1B21}" dt="2024-04-16T10:45:39.863" v="3804" actId="478"/>
          <ac:picMkLst>
            <pc:docMk/>
            <pc:sldMk cId="1352082278" sldId="1556"/>
            <ac:picMk id="13" creationId="{386EA700-75F1-EF90-F3F4-6E3770871CC4}"/>
          </ac:picMkLst>
        </pc:picChg>
        <pc:picChg chg="add del mod">
          <ac:chgData name="Riccardo Latella" userId="41da8c93964902b9" providerId="LiveId" clId="{DE79739E-AA34-4798-BB87-D649750B1B21}" dt="2024-04-12T14:29:01.583" v="2578" actId="478"/>
          <ac:picMkLst>
            <pc:docMk/>
            <pc:sldMk cId="1352082278" sldId="1556"/>
            <ac:picMk id="14" creationId="{11A2090E-8420-D8D1-1DF5-41D1CDA76C4F}"/>
          </ac:picMkLst>
        </pc:picChg>
        <pc:picChg chg="del">
          <ac:chgData name="Riccardo Latella" userId="41da8c93964902b9" providerId="LiveId" clId="{DE79739E-AA34-4798-BB87-D649750B1B21}" dt="2024-04-11T15:55:05.991" v="1505" actId="478"/>
          <ac:picMkLst>
            <pc:docMk/>
            <pc:sldMk cId="1352082278" sldId="1556"/>
            <ac:picMk id="16" creationId="{4390A60E-156F-372C-F491-FCBAEECFAD59}"/>
          </ac:picMkLst>
        </pc:picChg>
        <pc:picChg chg="add del mod">
          <ac:chgData name="Riccardo Latella" userId="41da8c93964902b9" providerId="LiveId" clId="{DE79739E-AA34-4798-BB87-D649750B1B21}" dt="2024-04-15T16:45:50.756" v="2912" actId="478"/>
          <ac:picMkLst>
            <pc:docMk/>
            <pc:sldMk cId="1352082278" sldId="1556"/>
            <ac:picMk id="17" creationId="{0C48B9EA-1181-0EDE-3DBA-F00BAFAECDFB}"/>
          </ac:picMkLst>
        </pc:picChg>
        <pc:picChg chg="add del mod">
          <ac:chgData name="Riccardo Latella" userId="41da8c93964902b9" providerId="LiveId" clId="{DE79739E-AA34-4798-BB87-D649750B1B21}" dt="2024-04-15T16:36:44.749" v="2834" actId="478"/>
          <ac:picMkLst>
            <pc:docMk/>
            <pc:sldMk cId="1352082278" sldId="1556"/>
            <ac:picMk id="20" creationId="{162BFDA0-8F0A-0997-1458-616AA4861FAB}"/>
          </ac:picMkLst>
        </pc:picChg>
        <pc:picChg chg="add del mod">
          <ac:chgData name="Riccardo Latella" userId="41da8c93964902b9" providerId="LiveId" clId="{DE79739E-AA34-4798-BB87-D649750B1B21}" dt="2024-04-15T16:46:03.680" v="2914" actId="478"/>
          <ac:picMkLst>
            <pc:docMk/>
            <pc:sldMk cId="1352082278" sldId="1556"/>
            <ac:picMk id="28" creationId="{F55B6594-2AFD-44E1-915A-C039311E403C}"/>
          </ac:picMkLst>
        </pc:picChg>
        <pc:picChg chg="add del mod ord">
          <ac:chgData name="Riccardo Latella" userId="41da8c93964902b9" providerId="LiveId" clId="{DE79739E-AA34-4798-BB87-D649750B1B21}" dt="2024-04-16T10:26:36.843" v="3696" actId="478"/>
          <ac:picMkLst>
            <pc:docMk/>
            <pc:sldMk cId="1352082278" sldId="1556"/>
            <ac:picMk id="56" creationId="{2ABD2894-7699-EC7F-4FA8-E8CD3FE1E414}"/>
          </ac:picMkLst>
        </pc:picChg>
        <pc:picChg chg="add mod">
          <ac:chgData name="Riccardo Latella" userId="41da8c93964902b9" providerId="LiveId" clId="{DE79739E-AA34-4798-BB87-D649750B1B21}" dt="2024-04-15T17:04:39.505" v="3250" actId="1076"/>
          <ac:picMkLst>
            <pc:docMk/>
            <pc:sldMk cId="1352082278" sldId="1556"/>
            <ac:picMk id="67" creationId="{CED1CCF9-9066-EF59-BD34-18DC0015DBF1}"/>
          </ac:picMkLst>
        </pc:picChg>
        <pc:picChg chg="add mod ord modCrop">
          <ac:chgData name="Riccardo Latella" userId="41da8c93964902b9" providerId="LiveId" clId="{DE79739E-AA34-4798-BB87-D649750B1B21}" dt="2024-04-16T10:24:10.324" v="3692" actId="732"/>
          <ac:picMkLst>
            <pc:docMk/>
            <pc:sldMk cId="1352082278" sldId="1556"/>
            <ac:picMk id="68" creationId="{82B879C8-2E84-9CAC-049A-A0FADDCCE26F}"/>
          </ac:picMkLst>
        </pc:picChg>
        <pc:picChg chg="add del mod ord">
          <ac:chgData name="Riccardo Latella" userId="41da8c93964902b9" providerId="LiveId" clId="{DE79739E-AA34-4798-BB87-D649750B1B21}" dt="2024-04-16T10:33:01.142" v="3740" actId="478"/>
          <ac:picMkLst>
            <pc:docMk/>
            <pc:sldMk cId="1352082278" sldId="1556"/>
            <ac:picMk id="83" creationId="{DD9532A4-2935-ECE0-9EA6-DBD0A8EECCFE}"/>
          </ac:picMkLst>
        </pc:picChg>
        <pc:picChg chg="add mod ord">
          <ac:chgData name="Riccardo Latella" userId="41da8c93964902b9" providerId="LiveId" clId="{DE79739E-AA34-4798-BB87-D649750B1B21}" dt="2024-04-16T10:36:11.444" v="3754" actId="167"/>
          <ac:picMkLst>
            <pc:docMk/>
            <pc:sldMk cId="1352082278" sldId="1556"/>
            <ac:picMk id="85" creationId="{68765731-1803-F4C3-83F5-6FE42D94B138}"/>
          </ac:picMkLst>
        </pc:picChg>
        <pc:picChg chg="add mod ord">
          <ac:chgData name="Riccardo Latella" userId="41da8c93964902b9" providerId="LiveId" clId="{DE79739E-AA34-4798-BB87-D649750B1B21}" dt="2024-04-16T10:43:46.164" v="3778" actId="1076"/>
          <ac:picMkLst>
            <pc:docMk/>
            <pc:sldMk cId="1352082278" sldId="1556"/>
            <ac:picMk id="90" creationId="{4DBA3FE8-B873-511E-582D-DBDA1D2AADD3}"/>
          </ac:picMkLst>
        </pc:picChg>
        <pc:picChg chg="add mod ord">
          <ac:chgData name="Riccardo Latella" userId="41da8c93964902b9" providerId="LiveId" clId="{DE79739E-AA34-4798-BB87-D649750B1B21}" dt="2024-04-16T11:12:17.015" v="3906" actId="164"/>
          <ac:picMkLst>
            <pc:docMk/>
            <pc:sldMk cId="1352082278" sldId="1556"/>
            <ac:picMk id="92" creationId="{D44FFBEA-A45B-F390-7E62-3A9054881C6A}"/>
          </ac:picMkLst>
        </pc:picChg>
        <pc:picChg chg="add mod">
          <ac:chgData name="Riccardo Latella" userId="41da8c93964902b9" providerId="LiveId" clId="{DE79739E-AA34-4798-BB87-D649750B1B21}" dt="2024-04-16T11:12:17.015" v="3906" actId="164"/>
          <ac:picMkLst>
            <pc:docMk/>
            <pc:sldMk cId="1352082278" sldId="1556"/>
            <ac:picMk id="99" creationId="{FDED9B80-1BB8-CCBA-776A-3031F60D8CE3}"/>
          </ac:picMkLst>
        </pc:picChg>
        <pc:picChg chg="add del">
          <ac:chgData name="Riccardo Latella" userId="41da8c93964902b9" providerId="LiveId" clId="{DE79739E-AA34-4798-BB87-D649750B1B21}" dt="2024-04-16T10:30:02.756" v="3705" actId="478"/>
          <ac:picMkLst>
            <pc:docMk/>
            <pc:sldMk cId="1352082278" sldId="1556"/>
            <ac:picMk id="1026" creationId="{71A5A1C2-7F6B-E274-F268-ACA58052B0BB}"/>
          </ac:picMkLst>
        </pc:pic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15" creationId="{97BD778F-85D0-32C6-6BA8-1BB19A786DCB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16" creationId="{77098B40-42FF-8733-E55A-354B712C3A71}"/>
          </ac:cxnSpMkLst>
        </pc:cxnChg>
        <pc:cxnChg chg="add del mod">
          <ac:chgData name="Riccardo Latella" userId="41da8c93964902b9" providerId="LiveId" clId="{DE79739E-AA34-4798-BB87-D649750B1B21}" dt="2024-04-15T16:52:04.770" v="3005" actId="478"/>
          <ac:cxnSpMkLst>
            <pc:docMk/>
            <pc:sldMk cId="1352082278" sldId="1556"/>
            <ac:cxnSpMk id="18" creationId="{ECE4F3D9-A5A8-306C-1BB0-FAF31FE4BB8A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19" creationId="{49169A33-5143-D10D-5F9D-F2CC7842A300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21" creationId="{B3B2F02E-AFAD-F567-2141-0421924A3BAF}"/>
          </ac:cxnSpMkLst>
        </pc:cxnChg>
        <pc:cxnChg chg="add del mod">
          <ac:chgData name="Riccardo Latella" userId="41da8c93964902b9" providerId="LiveId" clId="{DE79739E-AA34-4798-BB87-D649750B1B21}" dt="2024-04-15T16:52:19.908" v="3009" actId="478"/>
          <ac:cxnSpMkLst>
            <pc:docMk/>
            <pc:sldMk cId="1352082278" sldId="1556"/>
            <ac:cxnSpMk id="22" creationId="{B6BB6CD4-C783-F4CB-70E9-33D2FD51C5FB}"/>
          </ac:cxnSpMkLst>
        </pc:cxnChg>
        <pc:cxnChg chg="add del mod">
          <ac:chgData name="Riccardo Latella" userId="41da8c93964902b9" providerId="LiveId" clId="{DE79739E-AA34-4798-BB87-D649750B1B21}" dt="2024-04-15T16:52:19.908" v="3009" actId="478"/>
          <ac:cxnSpMkLst>
            <pc:docMk/>
            <pc:sldMk cId="1352082278" sldId="1556"/>
            <ac:cxnSpMk id="23" creationId="{B3784B47-470B-0366-D7BF-2C3702951871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24" creationId="{123FD337-3954-2601-CCF7-BF11904D9981}"/>
          </ac:cxnSpMkLst>
        </pc:cxnChg>
        <pc:cxnChg chg="add del mod">
          <ac:chgData name="Riccardo Latella" userId="41da8c93964902b9" providerId="LiveId" clId="{DE79739E-AA34-4798-BB87-D649750B1B21}" dt="2024-04-15T16:54:09.096" v="3114" actId="478"/>
          <ac:cxnSpMkLst>
            <pc:docMk/>
            <pc:sldMk cId="1352082278" sldId="1556"/>
            <ac:cxnSpMk id="25" creationId="{79FA1F58-C52C-5D9C-EFC2-E60573D927E9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26" creationId="{42289ED8-E492-18C7-4FDF-65AF887038F1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27" creationId="{C383EBDE-017E-115A-E3AE-0BEB4198EDEC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29" creationId="{870B6A34-18AE-C420-938F-1F8127A2049D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30" creationId="{78EC3268-3E8B-DA58-8BDF-17C1FBD2E463}"/>
          </ac:cxnSpMkLst>
        </pc:cxnChg>
        <pc:cxnChg chg="add del mod ord">
          <ac:chgData name="Riccardo Latella" userId="41da8c93964902b9" providerId="LiveId" clId="{DE79739E-AA34-4798-BB87-D649750B1B21}" dt="2024-04-16T10:49:46.647" v="3836" actId="478"/>
          <ac:cxnSpMkLst>
            <pc:docMk/>
            <pc:sldMk cId="1352082278" sldId="1556"/>
            <ac:cxnSpMk id="32" creationId="{1285E2B3-7881-99D6-4B23-FF921991B2EB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33" creationId="{F6F9732F-2AC8-CA7F-25CD-9B4C01F35E26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34" creationId="{E2735AB2-16EC-8156-212D-EEBCDD900DFE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35" creationId="{012D238C-6AB8-2E37-E241-1EBB83D2A150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36" creationId="{7256AEDE-3E92-1112-84B2-793C5F9457FA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37" creationId="{0968127F-9E00-9DA8-125F-23EFAA072BE8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38" creationId="{E3D29908-338D-3838-51AF-46294C21C139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39" creationId="{B5D25FD9-9347-A931-F197-64165E28A0AB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40" creationId="{E5D30B89-67D5-9F56-0142-8BCBF91DFC27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41" creationId="{9F965052-EADA-557E-E67C-3250CCCEA576}"/>
          </ac:cxnSpMkLst>
        </pc:cxnChg>
        <pc:cxnChg chg="add mod">
          <ac:chgData name="Riccardo Latella" userId="41da8c93964902b9" providerId="LiveId" clId="{DE79739E-AA34-4798-BB87-D649750B1B21}" dt="2024-04-15T16:54:55.615" v="3125" actId="164"/>
          <ac:cxnSpMkLst>
            <pc:docMk/>
            <pc:sldMk cId="1352082278" sldId="1556"/>
            <ac:cxnSpMk id="42" creationId="{D49DE072-7EF4-BD85-9286-E8CF2FB625ED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44" creationId="{0D204AEA-6E91-0A3C-44C2-B6E576E315CE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45" creationId="{A340D7CC-8850-70A9-A200-82780AD68666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46" creationId="{50195E03-AAF7-E505-2BAB-707B5C269151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47" creationId="{F9BB3F14-6697-3AF2-8A67-E59D5EC4E10A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48" creationId="{AA0E0168-70A2-33D5-C465-29E81888F26F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49" creationId="{7AA1A8CE-92D7-084A-7FED-78D0CF2C0014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50" creationId="{D13971CB-B7A2-9ABE-643D-33202D3FC4D3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51" creationId="{91319CE7-361E-C292-CB30-34959C1E10FF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52" creationId="{ED137C83-6193-4BA8-616E-4248ED968290}"/>
          </ac:cxnSpMkLst>
        </pc:cxnChg>
        <pc:cxnChg chg="add mod">
          <ac:chgData name="Riccardo Latella" userId="41da8c93964902b9" providerId="LiveId" clId="{DE79739E-AA34-4798-BB87-D649750B1B21}" dt="2024-04-15T16:56:07.955" v="3156" actId="692"/>
          <ac:cxnSpMkLst>
            <pc:docMk/>
            <pc:sldMk cId="1352082278" sldId="1556"/>
            <ac:cxnSpMk id="53" creationId="{FAED9415-4E9D-33F3-4C37-184D713CA982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57" creationId="{A9200DF1-3BB2-D796-3B1F-55760E06966A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58" creationId="{2FF61CBB-BC24-9E1F-83DD-F29D0613434A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59" creationId="{CE59BB1E-0F37-9929-38DC-D9B1CCCC07BF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60" creationId="{73FC9BEB-4AE7-5BE4-1C40-AEF5F3310444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61" creationId="{80C23789-77DC-027C-AE54-33D16E393013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62" creationId="{80178F24-BE21-985D-58C7-6B582530CDB6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63" creationId="{EF0D2D98-DA9B-36E0-399B-EFA86A12B16E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64" creationId="{55F0BD54-6489-929D-6EDC-D4CAE62C96A0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65" creationId="{A8B6E7D6-A3F5-ACBF-BC86-448691CB178F}"/>
          </ac:cxnSpMkLst>
        </pc:cxnChg>
        <pc:cxnChg chg="add mod">
          <ac:chgData name="Riccardo Latella" userId="41da8c93964902b9" providerId="LiveId" clId="{DE79739E-AA34-4798-BB87-D649750B1B21}" dt="2024-04-15T17:04:21.111" v="3241"/>
          <ac:cxnSpMkLst>
            <pc:docMk/>
            <pc:sldMk cId="1352082278" sldId="1556"/>
            <ac:cxnSpMk id="66" creationId="{B7BB5895-A33E-CAFA-CD13-BDF15682488D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70" creationId="{15BB69BB-8F4F-FEAC-CF16-85D8567D3EDD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72" creationId="{CC4FD31E-7C5D-D260-BB0A-89602F223177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73" creationId="{DBE6279B-41A2-BF84-8C4D-A5215FAB6798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74" creationId="{06ACF558-6E3D-26DD-FA7D-EF8BFD9E6E10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75" creationId="{00DB6B9A-8C4B-0C18-1923-F75AB935E39D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76" creationId="{8371242D-A129-35FB-A383-293479C87AA5}"/>
          </ac:cxnSpMkLst>
        </pc:cxnChg>
        <pc:cxnChg chg="add del mod">
          <ac:chgData name="Riccardo Latella" userId="41da8c93964902b9" providerId="LiveId" clId="{DE79739E-AA34-4798-BB87-D649750B1B21}" dt="2024-04-15T17:17:15.576" v="3340" actId="478"/>
          <ac:cxnSpMkLst>
            <pc:docMk/>
            <pc:sldMk cId="1352082278" sldId="1556"/>
            <ac:cxnSpMk id="77" creationId="{C548F821-F7AA-A92D-D9C5-C50A52B9EDC9}"/>
          </ac:cxnSpMkLst>
        </pc:cxnChg>
        <pc:cxnChg chg="add del mod">
          <ac:chgData name="Riccardo Latella" userId="41da8c93964902b9" providerId="LiveId" clId="{DE79739E-AA34-4798-BB87-D649750B1B21}" dt="2024-04-15T17:17:16.576" v="3341" actId="478"/>
          <ac:cxnSpMkLst>
            <pc:docMk/>
            <pc:sldMk cId="1352082278" sldId="1556"/>
            <ac:cxnSpMk id="78" creationId="{EC41EB04-F04F-EC5D-F930-A0CFA9AFD57D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80" creationId="{728CAEBB-757B-CE47-13F7-9EA081634780}"/>
          </ac:cxnSpMkLst>
        </pc:cxnChg>
        <pc:cxnChg chg="add mod">
          <ac:chgData name="Riccardo Latella" userId="41da8c93964902b9" providerId="LiveId" clId="{DE79739E-AA34-4798-BB87-D649750B1B21}" dt="2024-04-15T17:22:52.546" v="3475" actId="1076"/>
          <ac:cxnSpMkLst>
            <pc:docMk/>
            <pc:sldMk cId="1352082278" sldId="1556"/>
            <ac:cxnSpMk id="81" creationId="{8E13A903-1C33-4C8C-C7E8-EF4D67F02257}"/>
          </ac:cxnSpMkLst>
        </pc:cxnChg>
        <pc:cxnChg chg="add del mod">
          <ac:chgData name="Riccardo Latella" userId="41da8c93964902b9" providerId="LiveId" clId="{DE79739E-AA34-4798-BB87-D649750B1B21}" dt="2024-04-16T10:28:06.587" v="3703" actId="478"/>
          <ac:cxnSpMkLst>
            <pc:docMk/>
            <pc:sldMk cId="1352082278" sldId="1556"/>
            <ac:cxnSpMk id="87" creationId="{9B1440C1-8170-8BDE-9746-CDA6A3811ED0}"/>
          </ac:cxnSpMkLst>
        </pc:cxnChg>
        <pc:cxnChg chg="add mod">
          <ac:chgData name="Riccardo Latella" userId="41da8c93964902b9" providerId="LiveId" clId="{DE79739E-AA34-4798-BB87-D649750B1B21}" dt="2024-04-16T10:49:14.664" v="3832" actId="14100"/>
          <ac:cxnSpMkLst>
            <pc:docMk/>
            <pc:sldMk cId="1352082278" sldId="1556"/>
            <ac:cxnSpMk id="94" creationId="{3B91A065-571F-F501-02C0-5FF6F81BA4D9}"/>
          </ac:cxnSpMkLst>
        </pc:cxnChg>
        <pc:cxnChg chg="add mod">
          <ac:chgData name="Riccardo Latella" userId="41da8c93964902b9" providerId="LiveId" clId="{DE79739E-AA34-4798-BB87-D649750B1B21}" dt="2024-04-16T10:49:19.235" v="3833" actId="14100"/>
          <ac:cxnSpMkLst>
            <pc:docMk/>
            <pc:sldMk cId="1352082278" sldId="1556"/>
            <ac:cxnSpMk id="95" creationId="{89EA8BEB-2465-6C71-110A-0F5BF9C0E5D3}"/>
          </ac:cxnSpMkLst>
        </pc:cxnChg>
        <pc:cxnChg chg="add mod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14" creationId="{980ABE13-AE68-2A83-1EB1-6FD5906901BE}"/>
          </ac:cxnSpMkLst>
        </pc:cxnChg>
        <pc:cxnChg chg="add mod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15" creationId="{80248558-838C-99D1-24F4-A04C70C7587A}"/>
          </ac:cxnSpMkLst>
        </pc:cxnChg>
        <pc:cxnChg chg="add mod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19" creationId="{4F460B34-289B-6923-D155-9A17CD307778}"/>
          </ac:cxnSpMkLst>
        </pc:cxnChg>
        <pc:cxnChg chg="add mod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21" creationId="{AA823E89-1627-16C0-E6F1-86ADA8DF7F5F}"/>
          </ac:cxnSpMkLst>
        </pc:cxnChg>
        <pc:cxnChg chg="add mod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23" creationId="{D63EEC4E-8D0B-0B49-F4A6-3429F2DA5069}"/>
          </ac:cxnSpMkLst>
        </pc:cxnChg>
        <pc:cxnChg chg="add mod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25" creationId="{E1E12C39-1438-6117-346D-BE7D3719F4EF}"/>
          </ac:cxnSpMkLst>
        </pc:cxnChg>
        <pc:cxnChg chg="add mod topLvl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27" creationId="{EC0C6DF9-7F47-9A33-5C28-EBF1B6D62215}"/>
          </ac:cxnSpMkLst>
        </pc:cxnChg>
        <pc:cxnChg chg="add mod topLvl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024" creationId="{D37ADF83-D2DC-4E69-B258-F76BAB1E8D97}"/>
          </ac:cxnSpMkLst>
        </pc:cxnChg>
        <pc:cxnChg chg="add mod topLvl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025" creationId="{8D0521A4-D9B2-03D9-3FD7-F69A7055FA3E}"/>
          </ac:cxnSpMkLst>
        </pc:cxnChg>
        <pc:cxnChg chg="add mod topLvl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027" creationId="{F59F3663-2E39-9250-60A2-C3FAE3A4BC11}"/>
          </ac:cxnSpMkLst>
        </pc:cxnChg>
        <pc:cxnChg chg="add mod topLvl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028" creationId="{D564A446-1466-F3A8-72D7-366A6D894016}"/>
          </ac:cxnSpMkLst>
        </pc:cxnChg>
        <pc:cxnChg chg="add mod topLvl">
          <ac:chgData name="Riccardo Latella" userId="41da8c93964902b9" providerId="LiveId" clId="{DE79739E-AA34-4798-BB87-D649750B1B21}" dt="2024-04-16T11:12:17.015" v="3906" actId="164"/>
          <ac:cxnSpMkLst>
            <pc:docMk/>
            <pc:sldMk cId="1352082278" sldId="1556"/>
            <ac:cxnSpMk id="1029" creationId="{706C8E57-931A-DE57-FBDE-893F9ECD6A47}"/>
          </ac:cxnSpMkLst>
        </pc:cxnChg>
      </pc:sldChg>
      <pc:sldChg chg="addSp delSp modSp del mod">
        <pc:chgData name="Riccardo Latella" userId="41da8c93964902b9" providerId="LiveId" clId="{DE79739E-AA34-4798-BB87-D649750B1B21}" dt="2024-04-29T12:00:26.822" v="7912" actId="47"/>
        <pc:sldMkLst>
          <pc:docMk/>
          <pc:sldMk cId="1198578034" sldId="1557"/>
        </pc:sldMkLst>
        <pc:spChg chg="mod">
          <ac:chgData name="Riccardo Latella" userId="41da8c93964902b9" providerId="LiveId" clId="{DE79739E-AA34-4798-BB87-D649750B1B21}" dt="2024-04-12T07:20:21.797" v="1672" actId="20577"/>
          <ac:spMkLst>
            <pc:docMk/>
            <pc:sldMk cId="1198578034" sldId="1557"/>
            <ac:spMk id="3" creationId="{A48700F0-585D-A751-55BB-BEB5FC820E7F}"/>
          </ac:spMkLst>
        </pc:spChg>
        <pc:spChg chg="add del">
          <ac:chgData name="Riccardo Latella" userId="41da8c93964902b9" providerId="LiveId" clId="{DE79739E-AA34-4798-BB87-D649750B1B21}" dt="2024-04-12T13:17:52.502" v="2563" actId="478"/>
          <ac:spMkLst>
            <pc:docMk/>
            <pc:sldMk cId="1198578034" sldId="1557"/>
            <ac:spMk id="11" creationId="{748B0EFC-DC27-2772-4191-BF157DACB665}"/>
          </ac:spMkLst>
        </pc:spChg>
        <pc:spChg chg="add mod">
          <ac:chgData name="Riccardo Latella" userId="41da8c93964902b9" providerId="LiveId" clId="{DE79739E-AA34-4798-BB87-D649750B1B21}" dt="2024-04-12T13:18:38.604" v="2564"/>
          <ac:spMkLst>
            <pc:docMk/>
            <pc:sldMk cId="1198578034" sldId="1557"/>
            <ac:spMk id="13" creationId="{91483CD7-FF00-38F8-9ABA-507DE933C3D7}"/>
          </ac:spMkLst>
        </pc:spChg>
        <pc:picChg chg="add mod">
          <ac:chgData name="Riccardo Latella" userId="41da8c93964902b9" providerId="LiveId" clId="{DE79739E-AA34-4798-BB87-D649750B1B21}" dt="2024-04-12T13:20:23.243" v="2569" actId="1076"/>
          <ac:picMkLst>
            <pc:docMk/>
            <pc:sldMk cId="1198578034" sldId="1557"/>
            <ac:picMk id="34" creationId="{CFE90C21-0EB5-BC12-B352-82B6302A6F67}"/>
          </ac:picMkLst>
        </pc:picChg>
      </pc:sldChg>
      <pc:sldChg chg="delSp modSp mod">
        <pc:chgData name="Riccardo Latella" userId="41da8c93964902b9" providerId="LiveId" clId="{DE79739E-AA34-4798-BB87-D649750B1B21}" dt="2024-04-29T13:28:43.819" v="8052" actId="478"/>
        <pc:sldMkLst>
          <pc:docMk/>
          <pc:sldMk cId="4006774955" sldId="1558"/>
        </pc:sldMkLst>
        <pc:spChg chg="mod">
          <ac:chgData name="Riccardo Latella" userId="41da8c93964902b9" providerId="LiveId" clId="{DE79739E-AA34-4798-BB87-D649750B1B21}" dt="2024-04-29T13:24:33.543" v="8049" actId="6549"/>
          <ac:spMkLst>
            <pc:docMk/>
            <pc:sldMk cId="4006774955" sldId="1558"/>
            <ac:spMk id="3" creationId="{A48700F0-585D-A751-55BB-BEB5FC820E7F}"/>
          </ac:spMkLst>
        </pc:spChg>
        <pc:spChg chg="del mod">
          <ac:chgData name="Riccardo Latella" userId="41da8c93964902b9" providerId="LiveId" clId="{DE79739E-AA34-4798-BB87-D649750B1B21}" dt="2024-04-29T13:28:43.819" v="8052" actId="478"/>
          <ac:spMkLst>
            <pc:docMk/>
            <pc:sldMk cId="4006774955" sldId="1558"/>
            <ac:spMk id="42" creationId="{75EA16D1-6F72-4116-9724-0CDC63F5D369}"/>
          </ac:spMkLst>
        </pc:spChg>
        <pc:grpChg chg="del">
          <ac:chgData name="Riccardo Latella" userId="41da8c93964902b9" providerId="LiveId" clId="{DE79739E-AA34-4798-BB87-D649750B1B21}" dt="2024-04-29T13:23:47.005" v="8038" actId="478"/>
          <ac:grpSpMkLst>
            <pc:docMk/>
            <pc:sldMk cId="4006774955" sldId="1558"/>
            <ac:grpSpMk id="5" creationId="{7609C6AB-9939-95C3-060E-FEC91578DBF8}"/>
          </ac:grpSpMkLst>
        </pc:grpChg>
        <pc:picChg chg="del">
          <ac:chgData name="Riccardo Latella" userId="41da8c93964902b9" providerId="LiveId" clId="{DE79739E-AA34-4798-BB87-D649750B1B21}" dt="2024-04-29T13:23:47.705" v="8039" actId="478"/>
          <ac:picMkLst>
            <pc:docMk/>
            <pc:sldMk cId="4006774955" sldId="1558"/>
            <ac:picMk id="13" creationId="{1B01C5C5-6886-144E-FBEC-84A0B266B01F}"/>
          </ac:picMkLst>
        </pc:picChg>
      </pc:sldChg>
      <pc:sldChg chg="modSp add mod">
        <pc:chgData name="Riccardo Latella" userId="41da8c93964902b9" providerId="LiveId" clId="{DE79739E-AA34-4798-BB87-D649750B1B21}" dt="2024-04-29T10:46:22.065" v="7066" actId="14100"/>
        <pc:sldMkLst>
          <pc:docMk/>
          <pc:sldMk cId="2318265468" sldId="1559"/>
        </pc:sldMkLst>
        <pc:picChg chg="mod modCrop">
          <ac:chgData name="Riccardo Latella" userId="41da8c93964902b9" providerId="LiveId" clId="{DE79739E-AA34-4798-BB87-D649750B1B21}" dt="2024-04-12T13:13:23.128" v="2560" actId="732"/>
          <ac:picMkLst>
            <pc:docMk/>
            <pc:sldMk cId="2318265468" sldId="1559"/>
            <ac:picMk id="5" creationId="{AE91467A-752D-912D-4E39-CFDBB98A2E19}"/>
          </ac:picMkLst>
        </pc:picChg>
        <pc:picChg chg="mod modCrop">
          <ac:chgData name="Riccardo Latella" userId="41da8c93964902b9" providerId="LiveId" clId="{DE79739E-AA34-4798-BB87-D649750B1B21}" dt="2024-04-12T13:13:35.370" v="2561" actId="732"/>
          <ac:picMkLst>
            <pc:docMk/>
            <pc:sldMk cId="2318265468" sldId="1559"/>
            <ac:picMk id="13" creationId="{A884E588-FB43-E3C6-0A3C-55C52A90A235}"/>
          </ac:picMkLst>
        </pc:picChg>
        <pc:cxnChg chg="mod">
          <ac:chgData name="Riccardo Latella" userId="41da8c93964902b9" providerId="LiveId" clId="{DE79739E-AA34-4798-BB87-D649750B1B21}" dt="2024-04-29T10:46:22.065" v="7066" actId="14100"/>
          <ac:cxnSpMkLst>
            <pc:docMk/>
            <pc:sldMk cId="2318265468" sldId="1559"/>
            <ac:cxnSpMk id="17" creationId="{C6D01164-65B5-7902-97A1-0EC9E51EF182}"/>
          </ac:cxnSpMkLst>
        </pc:cxnChg>
      </pc:sldChg>
      <pc:sldChg chg="modSp add mod ord">
        <pc:chgData name="Riccardo Latella" userId="41da8c93964902b9" providerId="LiveId" clId="{DE79739E-AA34-4798-BB87-D649750B1B21}" dt="2024-04-11T15:54:18.586" v="1479"/>
        <pc:sldMkLst>
          <pc:docMk/>
          <pc:sldMk cId="3422929454" sldId="1560"/>
        </pc:sldMkLst>
        <pc:spChg chg="mod">
          <ac:chgData name="Riccardo Latella" userId="41da8c93964902b9" providerId="LiveId" clId="{DE79739E-AA34-4798-BB87-D649750B1B21}" dt="2024-04-04T14:26:14.409" v="232" actId="113"/>
          <ac:spMkLst>
            <pc:docMk/>
            <pc:sldMk cId="3422929454" sldId="1560"/>
            <ac:spMk id="3" creationId="{A48700F0-585D-A751-55BB-BEB5FC820E7F}"/>
          </ac:spMkLst>
        </pc:spChg>
      </pc:sldChg>
      <pc:sldChg chg="addSp delSp modSp add mod">
        <pc:chgData name="Riccardo Latella" userId="41da8c93964902b9" providerId="LiveId" clId="{DE79739E-AA34-4798-BB87-D649750B1B21}" dt="2024-04-12T07:28:43.601" v="1983" actId="1076"/>
        <pc:sldMkLst>
          <pc:docMk/>
          <pc:sldMk cId="1543116157" sldId="1561"/>
        </pc:sldMkLst>
        <pc:spChg chg="del mod">
          <ac:chgData name="Riccardo Latella" userId="41da8c93964902b9" providerId="LiveId" clId="{DE79739E-AA34-4798-BB87-D649750B1B21}" dt="2024-04-11T13:51:26.069" v="1214"/>
          <ac:spMkLst>
            <pc:docMk/>
            <pc:sldMk cId="1543116157" sldId="1561"/>
            <ac:spMk id="3" creationId="{A48700F0-585D-A751-55BB-BEB5FC820E7F}"/>
          </ac:spMkLst>
        </pc:spChg>
        <pc:spChg chg="add mod">
          <ac:chgData name="Riccardo Latella" userId="41da8c93964902b9" providerId="LiveId" clId="{DE79739E-AA34-4798-BB87-D649750B1B21}" dt="2024-04-11T15:37:17.621" v="1474" actId="1076"/>
          <ac:spMkLst>
            <pc:docMk/>
            <pc:sldMk cId="1543116157" sldId="1561"/>
            <ac:spMk id="8" creationId="{D5F40C8A-432C-A190-51E2-6023FB467117}"/>
          </ac:spMkLst>
        </pc:spChg>
        <pc:spChg chg="add del mod">
          <ac:chgData name="Riccardo Latella" userId="41da8c93964902b9" providerId="LiveId" clId="{DE79739E-AA34-4798-BB87-D649750B1B21}" dt="2024-04-11T15:17:04.191" v="1336" actId="478"/>
          <ac:spMkLst>
            <pc:docMk/>
            <pc:sldMk cId="1543116157" sldId="1561"/>
            <ac:spMk id="10" creationId="{6A605939-14ED-1167-3410-FDD1A86DCA72}"/>
          </ac:spMkLst>
        </pc:spChg>
        <pc:spChg chg="add del mod">
          <ac:chgData name="Riccardo Latella" userId="41da8c93964902b9" providerId="LiveId" clId="{DE79739E-AA34-4798-BB87-D649750B1B21}" dt="2024-04-11T15:17:53.471" v="1339" actId="478"/>
          <ac:spMkLst>
            <pc:docMk/>
            <pc:sldMk cId="1543116157" sldId="1561"/>
            <ac:spMk id="12" creationId="{E1DE9CF3-02BC-9B2C-1F4A-3526035EE967}"/>
          </ac:spMkLst>
        </pc:spChg>
        <pc:spChg chg="add del">
          <ac:chgData name="Riccardo Latella" userId="41da8c93964902b9" providerId="LiveId" clId="{DE79739E-AA34-4798-BB87-D649750B1B21}" dt="2024-04-11T15:19:05.636" v="1346" actId="478"/>
          <ac:spMkLst>
            <pc:docMk/>
            <pc:sldMk cId="1543116157" sldId="1561"/>
            <ac:spMk id="15" creationId="{336F7FAD-39FB-5F69-E12F-8714EA495884}"/>
          </ac:spMkLst>
        </pc:spChg>
        <pc:spChg chg="add del mod">
          <ac:chgData name="Riccardo Latella" userId="41da8c93964902b9" providerId="LiveId" clId="{DE79739E-AA34-4798-BB87-D649750B1B21}" dt="2024-04-11T15:19:08.595" v="1348" actId="478"/>
          <ac:spMkLst>
            <pc:docMk/>
            <pc:sldMk cId="1543116157" sldId="1561"/>
            <ac:spMk id="16" creationId="{075E9F3D-2615-2F75-8CFD-DBD278BA05DD}"/>
          </ac:spMkLst>
        </pc:spChg>
        <pc:spChg chg="add del">
          <ac:chgData name="Riccardo Latella" userId="41da8c93964902b9" providerId="LiveId" clId="{DE79739E-AA34-4798-BB87-D649750B1B21}" dt="2024-04-11T15:19:12.225" v="1350" actId="478"/>
          <ac:spMkLst>
            <pc:docMk/>
            <pc:sldMk cId="1543116157" sldId="1561"/>
            <ac:spMk id="17" creationId="{F561D280-9104-B59C-6AAA-6D3E82B7F6E6}"/>
          </ac:spMkLst>
        </pc:spChg>
        <pc:spChg chg="add mod">
          <ac:chgData name="Riccardo Latella" userId="41da8c93964902b9" providerId="LiveId" clId="{DE79739E-AA34-4798-BB87-D649750B1B21}" dt="2024-04-11T15:19:53.950" v="1392" actId="1076"/>
          <ac:spMkLst>
            <pc:docMk/>
            <pc:sldMk cId="1543116157" sldId="1561"/>
            <ac:spMk id="20" creationId="{0A89FA1A-ABB6-85C4-B298-C99D8930B2E5}"/>
          </ac:spMkLst>
        </pc:spChg>
        <pc:spChg chg="add mod">
          <ac:chgData name="Riccardo Latella" userId="41da8c93964902b9" providerId="LiveId" clId="{DE79739E-AA34-4798-BB87-D649750B1B21}" dt="2024-04-12T07:24:09.153" v="1759" actId="1076"/>
          <ac:spMkLst>
            <pc:docMk/>
            <pc:sldMk cId="1543116157" sldId="1561"/>
            <ac:spMk id="21" creationId="{ABC2E794-7573-CE42-6F3C-26E707809360}"/>
          </ac:spMkLst>
        </pc:spChg>
        <pc:spChg chg="add mod">
          <ac:chgData name="Riccardo Latella" userId="41da8c93964902b9" providerId="LiveId" clId="{DE79739E-AA34-4798-BB87-D649750B1B21}" dt="2024-04-11T15:37:17.621" v="1474" actId="1076"/>
          <ac:spMkLst>
            <pc:docMk/>
            <pc:sldMk cId="1543116157" sldId="1561"/>
            <ac:spMk id="22" creationId="{7F81C3C7-A933-7A6C-0329-70EC50A550D5}"/>
          </ac:spMkLst>
        </pc:spChg>
        <pc:spChg chg="add mod">
          <ac:chgData name="Riccardo Latella" userId="41da8c93964902b9" providerId="LiveId" clId="{DE79739E-AA34-4798-BB87-D649750B1B21}" dt="2024-04-11T15:37:11.188" v="1469" actId="1076"/>
          <ac:spMkLst>
            <pc:docMk/>
            <pc:sldMk cId="1543116157" sldId="1561"/>
            <ac:spMk id="23" creationId="{981E100F-9E21-EB41-B15B-F05205F1DE27}"/>
          </ac:spMkLst>
        </pc:spChg>
        <pc:spChg chg="add mod">
          <ac:chgData name="Riccardo Latella" userId="41da8c93964902b9" providerId="LiveId" clId="{DE79739E-AA34-4798-BB87-D649750B1B21}" dt="2024-04-11T15:37:07.062" v="1468" actId="20577"/>
          <ac:spMkLst>
            <pc:docMk/>
            <pc:sldMk cId="1543116157" sldId="1561"/>
            <ac:spMk id="24" creationId="{29939763-D9E0-2B14-DE0C-EA59D7324307}"/>
          </ac:spMkLst>
        </pc:spChg>
        <pc:spChg chg="add mod">
          <ac:chgData name="Riccardo Latella" userId="41da8c93964902b9" providerId="LiveId" clId="{DE79739E-AA34-4798-BB87-D649750B1B21}" dt="2024-04-12T07:28:00.943" v="1940" actId="14100"/>
          <ac:spMkLst>
            <pc:docMk/>
            <pc:sldMk cId="1543116157" sldId="1561"/>
            <ac:spMk id="25" creationId="{FA867C33-CEA9-56A3-2394-6E9A427CE90B}"/>
          </ac:spMkLst>
        </pc:spChg>
        <pc:spChg chg="add mod">
          <ac:chgData name="Riccardo Latella" userId="41da8c93964902b9" providerId="LiveId" clId="{DE79739E-AA34-4798-BB87-D649750B1B21}" dt="2024-04-12T07:28:43.601" v="1983" actId="1076"/>
          <ac:spMkLst>
            <pc:docMk/>
            <pc:sldMk cId="1543116157" sldId="1561"/>
            <ac:spMk id="26" creationId="{3E9B4919-E695-2F0C-CB1A-1E5B31763275}"/>
          </ac:spMkLst>
        </pc:spChg>
        <pc:spChg chg="add mod">
          <ac:chgData name="Riccardo Latella" userId="41da8c93964902b9" providerId="LiveId" clId="{DE79739E-AA34-4798-BB87-D649750B1B21}" dt="2024-04-12T07:25:40.915" v="1853" actId="1076"/>
          <ac:spMkLst>
            <pc:docMk/>
            <pc:sldMk cId="1543116157" sldId="1561"/>
            <ac:spMk id="27" creationId="{53AA26B2-FF21-55C1-E9E0-2DA24132FDA4}"/>
          </ac:spMkLst>
        </pc:spChg>
        <pc:spChg chg="add mod">
          <ac:chgData name="Riccardo Latella" userId="41da8c93964902b9" providerId="LiveId" clId="{DE79739E-AA34-4798-BB87-D649750B1B21}" dt="2024-04-12T07:27:28.339" v="1924" actId="20577"/>
          <ac:spMkLst>
            <pc:docMk/>
            <pc:sldMk cId="1543116157" sldId="1561"/>
            <ac:spMk id="28" creationId="{8FA0C571-E9DD-D53D-D893-A7EE8EB9871A}"/>
          </ac:spMkLst>
        </pc:spChg>
        <pc:picChg chg="add mod modCrop">
          <ac:chgData name="Riccardo Latella" userId="41da8c93964902b9" providerId="LiveId" clId="{DE79739E-AA34-4798-BB87-D649750B1B21}" dt="2024-04-11T15:37:17.621" v="1474" actId="1076"/>
          <ac:picMkLst>
            <pc:docMk/>
            <pc:sldMk cId="1543116157" sldId="1561"/>
            <ac:picMk id="4" creationId="{23936A20-9459-781C-30CE-E41F6B888E32}"/>
          </ac:picMkLst>
        </pc:picChg>
        <pc:picChg chg="add mod">
          <ac:chgData name="Riccardo Latella" userId="41da8c93964902b9" providerId="LiveId" clId="{DE79739E-AA34-4798-BB87-D649750B1B21}" dt="2024-04-12T07:25:35.888" v="1852" actId="1076"/>
          <ac:picMkLst>
            <pc:docMk/>
            <pc:sldMk cId="1543116157" sldId="1561"/>
            <ac:picMk id="14" creationId="{D67F7B36-F46F-EA59-FC58-AF8CBDF9820F}"/>
          </ac:picMkLst>
        </pc:picChg>
        <pc:picChg chg="add mod">
          <ac:chgData name="Riccardo Latella" userId="41da8c93964902b9" providerId="LiveId" clId="{DE79739E-AA34-4798-BB87-D649750B1B21}" dt="2024-04-11T15:37:17.621" v="1474" actId="1076"/>
          <ac:picMkLst>
            <pc:docMk/>
            <pc:sldMk cId="1543116157" sldId="1561"/>
            <ac:picMk id="19" creationId="{F3FD3B9F-D50F-17AB-319E-E4CCD0FA17DD}"/>
          </ac:picMkLst>
        </pc:picChg>
      </pc:sldChg>
      <pc:sldChg chg="addSp delSp modSp add mod delAnim">
        <pc:chgData name="Riccardo Latella" userId="41da8c93964902b9" providerId="LiveId" clId="{DE79739E-AA34-4798-BB87-D649750B1B21}" dt="2024-04-11T13:52:59.086" v="1241" actId="1076"/>
        <pc:sldMkLst>
          <pc:docMk/>
          <pc:sldMk cId="1068100387" sldId="1562"/>
        </pc:sldMkLst>
        <pc:spChg chg="add del">
          <ac:chgData name="Riccardo Latella" userId="41da8c93964902b9" providerId="LiveId" clId="{DE79739E-AA34-4798-BB87-D649750B1B21}" dt="2024-04-11T11:54:35.053" v="486" actId="478"/>
          <ac:spMkLst>
            <pc:docMk/>
            <pc:sldMk cId="1068100387" sldId="1562"/>
            <ac:spMk id="3" creationId="{155CEB6E-6254-2DEC-A1A0-7732E0661E99}"/>
          </ac:spMkLst>
        </pc:spChg>
        <pc:spChg chg="add del mod ord">
          <ac:chgData name="Riccardo Latella" userId="41da8c93964902b9" providerId="LiveId" clId="{DE79739E-AA34-4798-BB87-D649750B1B21}" dt="2024-04-11T11:55:54.025" v="493" actId="478"/>
          <ac:spMkLst>
            <pc:docMk/>
            <pc:sldMk cId="1068100387" sldId="1562"/>
            <ac:spMk id="4" creationId="{4E2C6837-A1A6-43A4-1A19-B9BC46F38D7D}"/>
          </ac:spMkLst>
        </pc:spChg>
        <pc:spChg chg="add mod">
          <ac:chgData name="Riccardo Latella" userId="41da8c93964902b9" providerId="LiveId" clId="{DE79739E-AA34-4798-BB87-D649750B1B21}" dt="2024-04-11T13:52:38.713" v="1233" actId="1076"/>
          <ac:spMkLst>
            <pc:docMk/>
            <pc:sldMk cId="1068100387" sldId="1562"/>
            <ac:spMk id="11" creationId="{4970F5BC-B934-2732-6ABD-4B89592AAF2F}"/>
          </ac:spMkLst>
        </pc:spChg>
        <pc:spChg chg="mod">
          <ac:chgData name="Riccardo Latella" userId="41da8c93964902b9" providerId="LiveId" clId="{DE79739E-AA34-4798-BB87-D649750B1B21}" dt="2024-04-11T13:52:31.114" v="1232" actId="14100"/>
          <ac:spMkLst>
            <pc:docMk/>
            <pc:sldMk cId="1068100387" sldId="1562"/>
            <ac:spMk id="15" creationId="{132E8376-2BD0-018D-50D6-C15ED3E91813}"/>
          </ac:spMkLst>
        </pc:spChg>
        <pc:spChg chg="mod">
          <ac:chgData name="Riccardo Latella" userId="41da8c93964902b9" providerId="LiveId" clId="{DE79739E-AA34-4798-BB87-D649750B1B21}" dt="2024-04-11T13:52:59.086" v="1241" actId="1076"/>
          <ac:spMkLst>
            <pc:docMk/>
            <pc:sldMk cId="1068100387" sldId="1562"/>
            <ac:spMk id="18" creationId="{AAC1830D-1055-66BE-359A-82F9D62D619B}"/>
          </ac:spMkLst>
        </pc:spChg>
        <pc:spChg chg="del">
          <ac:chgData name="Riccardo Latella" userId="41da8c93964902b9" providerId="LiveId" clId="{DE79739E-AA34-4798-BB87-D649750B1B21}" dt="2024-04-11T11:53:44.449" v="479" actId="478"/>
          <ac:spMkLst>
            <pc:docMk/>
            <pc:sldMk cId="1068100387" sldId="1562"/>
            <ac:spMk id="20" creationId="{309B356D-BE04-4ED0-5B07-C2EE48F13CFF}"/>
          </ac:spMkLst>
        </pc:spChg>
        <pc:spChg chg="del">
          <ac:chgData name="Riccardo Latella" userId="41da8c93964902b9" providerId="LiveId" clId="{DE79739E-AA34-4798-BB87-D649750B1B21}" dt="2024-04-11T11:53:45.829" v="480" actId="478"/>
          <ac:spMkLst>
            <pc:docMk/>
            <pc:sldMk cId="1068100387" sldId="1562"/>
            <ac:spMk id="22" creationId="{14A18CEE-3761-F3D6-4730-2FD3603F8D64}"/>
          </ac:spMkLst>
        </pc:spChg>
        <pc:spChg chg="mod">
          <ac:chgData name="Riccardo Latella" userId="41da8c93964902b9" providerId="LiveId" clId="{DE79739E-AA34-4798-BB87-D649750B1B21}" dt="2024-04-11T13:52:38.713" v="1233" actId="1076"/>
          <ac:spMkLst>
            <pc:docMk/>
            <pc:sldMk cId="1068100387" sldId="1562"/>
            <ac:spMk id="27" creationId="{8479AF17-E87B-F450-91A8-EC58706315AC}"/>
          </ac:spMkLst>
        </pc:spChg>
        <pc:spChg chg="add mod">
          <ac:chgData name="Riccardo Latella" userId="41da8c93964902b9" providerId="LiveId" clId="{DE79739E-AA34-4798-BB87-D649750B1B21}" dt="2024-04-11T13:52:47.513" v="1237" actId="1076"/>
          <ac:spMkLst>
            <pc:docMk/>
            <pc:sldMk cId="1068100387" sldId="1562"/>
            <ac:spMk id="30" creationId="{AD387E46-EE53-A2C0-0EA5-0498D407B14B}"/>
          </ac:spMkLst>
        </pc:spChg>
        <pc:spChg chg="mod">
          <ac:chgData name="Riccardo Latella" userId="41da8c93964902b9" providerId="LiveId" clId="{DE79739E-AA34-4798-BB87-D649750B1B21}" dt="2024-04-11T13:52:38.713" v="1233" actId="1076"/>
          <ac:spMkLst>
            <pc:docMk/>
            <pc:sldMk cId="1068100387" sldId="1562"/>
            <ac:spMk id="31" creationId="{C6D7C3A8-8909-7202-7CB2-570F1C4A7C37}"/>
          </ac:spMkLst>
        </pc:spChg>
        <pc:picChg chg="del">
          <ac:chgData name="Riccardo Latella" userId="41da8c93964902b9" providerId="LiveId" clId="{DE79739E-AA34-4798-BB87-D649750B1B21}" dt="2024-04-11T11:53:41.973" v="477" actId="478"/>
          <ac:picMkLst>
            <pc:docMk/>
            <pc:sldMk cId="1068100387" sldId="1562"/>
            <ac:picMk id="16" creationId="{AB5698A7-1B5A-E301-3143-B6871D301A74}"/>
          </ac:picMkLst>
        </pc:picChg>
        <pc:picChg chg="del">
          <ac:chgData name="Riccardo Latella" userId="41da8c93964902b9" providerId="LiveId" clId="{DE79739E-AA34-4798-BB87-D649750B1B21}" dt="2024-04-11T11:53:41.372" v="476" actId="478"/>
          <ac:picMkLst>
            <pc:docMk/>
            <pc:sldMk cId="1068100387" sldId="1562"/>
            <ac:picMk id="17" creationId="{10D9789B-E468-30A6-EA1C-FDF81C004DF2}"/>
          </ac:picMkLst>
        </pc:picChg>
        <pc:picChg chg="del">
          <ac:chgData name="Riccardo Latella" userId="41da8c93964902b9" providerId="LiveId" clId="{DE79739E-AA34-4798-BB87-D649750B1B21}" dt="2024-04-11T11:53:42.960" v="478" actId="478"/>
          <ac:picMkLst>
            <pc:docMk/>
            <pc:sldMk cId="1068100387" sldId="1562"/>
            <ac:picMk id="21" creationId="{A037FCD0-2569-1137-928B-A4E3967E6882}"/>
          </ac:picMkLst>
        </pc:picChg>
        <pc:picChg chg="mod">
          <ac:chgData name="Riccardo Latella" userId="41da8c93964902b9" providerId="LiveId" clId="{DE79739E-AA34-4798-BB87-D649750B1B21}" dt="2024-04-11T13:52:38.713" v="1233" actId="1076"/>
          <ac:picMkLst>
            <pc:docMk/>
            <pc:sldMk cId="1068100387" sldId="1562"/>
            <ac:picMk id="24" creationId="{30D618BB-7931-E805-FFC3-4DEF7F8BEA77}"/>
          </ac:picMkLst>
        </pc:picChg>
        <pc:picChg chg="add mod modCrop">
          <ac:chgData name="Riccardo Latella" userId="41da8c93964902b9" providerId="LiveId" clId="{DE79739E-AA34-4798-BB87-D649750B1B21}" dt="2024-04-11T13:52:27.333" v="1231" actId="1076"/>
          <ac:picMkLst>
            <pc:docMk/>
            <pc:sldMk cId="1068100387" sldId="1562"/>
            <ac:picMk id="25" creationId="{E2893975-1714-9E76-CC5C-C987D0131E50}"/>
          </ac:picMkLst>
        </pc:picChg>
        <pc:cxnChg chg="add mod">
          <ac:chgData name="Riccardo Latella" userId="41da8c93964902b9" providerId="LiveId" clId="{DE79739E-AA34-4798-BB87-D649750B1B21}" dt="2024-04-11T13:52:38.713" v="1233" actId="1076"/>
          <ac:cxnSpMkLst>
            <pc:docMk/>
            <pc:sldMk cId="1068100387" sldId="1562"/>
            <ac:cxnSpMk id="8" creationId="{2A45A75A-287D-A361-B6C4-51AADEE1BDB3}"/>
          </ac:cxnSpMkLst>
        </pc:cxnChg>
        <pc:cxnChg chg="mod">
          <ac:chgData name="Riccardo Latella" userId="41da8c93964902b9" providerId="LiveId" clId="{DE79739E-AA34-4798-BB87-D649750B1B21}" dt="2024-04-11T13:52:38.713" v="1233" actId="1076"/>
          <ac:cxnSpMkLst>
            <pc:docMk/>
            <pc:sldMk cId="1068100387" sldId="1562"/>
            <ac:cxnSpMk id="26" creationId="{0E3E0EC1-8954-0660-69DB-5DD98B9B1572}"/>
          </ac:cxnSpMkLst>
        </pc:cxnChg>
        <pc:cxnChg chg="mod">
          <ac:chgData name="Riccardo Latella" userId="41da8c93964902b9" providerId="LiveId" clId="{DE79739E-AA34-4798-BB87-D649750B1B21}" dt="2024-04-11T13:52:38.713" v="1233" actId="1076"/>
          <ac:cxnSpMkLst>
            <pc:docMk/>
            <pc:sldMk cId="1068100387" sldId="1562"/>
            <ac:cxnSpMk id="28" creationId="{35F40211-298D-DC2A-65BB-2D199485AFAB}"/>
          </ac:cxnSpMkLst>
        </pc:cxnChg>
      </pc:sldChg>
      <pc:sldChg chg="addSp delSp modSp add mod delAnim modAnim">
        <pc:chgData name="Riccardo Latella" userId="41da8c93964902b9" providerId="LiveId" clId="{DE79739E-AA34-4798-BB87-D649750B1B21}" dt="2024-04-29T15:08:27.589" v="8092" actId="478"/>
        <pc:sldMkLst>
          <pc:docMk/>
          <pc:sldMk cId="428157595" sldId="1563"/>
        </pc:sldMkLst>
        <pc:spChg chg="add del mod">
          <ac:chgData name="Riccardo Latella" userId="41da8c93964902b9" providerId="LiveId" clId="{DE79739E-AA34-4798-BB87-D649750B1B21}" dt="2024-04-11T14:45:32.793" v="1273" actId="478"/>
          <ac:spMkLst>
            <pc:docMk/>
            <pc:sldMk cId="428157595" sldId="1563"/>
            <ac:spMk id="4" creationId="{1620E6E5-89DD-833B-1F2F-980E79F37E4C}"/>
          </ac:spMkLst>
        </pc:spChg>
        <pc:spChg chg="del">
          <ac:chgData name="Riccardo Latella" userId="41da8c93964902b9" providerId="LiveId" clId="{DE79739E-AA34-4798-BB87-D649750B1B21}" dt="2024-04-11T13:50:10.633" v="1207" actId="478"/>
          <ac:spMkLst>
            <pc:docMk/>
            <pc:sldMk cId="428157595" sldId="1563"/>
            <ac:spMk id="11" creationId="{4970F5BC-B934-2732-6ABD-4B89592AAF2F}"/>
          </ac:spMkLst>
        </pc:spChg>
        <pc:spChg chg="add del mod">
          <ac:chgData name="Riccardo Latella" userId="41da8c93964902b9" providerId="LiveId" clId="{DE79739E-AA34-4798-BB87-D649750B1B21}" dt="2024-04-29T15:08:27.589" v="8092" actId="478"/>
          <ac:spMkLst>
            <pc:docMk/>
            <pc:sldMk cId="428157595" sldId="1563"/>
            <ac:spMk id="13" creationId="{B87F9E3A-1E6B-92AC-C9C9-C59C96EFD3B5}"/>
          </ac:spMkLst>
        </pc:spChg>
        <pc:spChg chg="add del mod">
          <ac:chgData name="Riccardo Latella" userId="41da8c93964902b9" providerId="LiveId" clId="{DE79739E-AA34-4798-BB87-D649750B1B21}" dt="2024-04-29T15:08:27.589" v="8092" actId="478"/>
          <ac:spMkLst>
            <pc:docMk/>
            <pc:sldMk cId="428157595" sldId="1563"/>
            <ac:spMk id="14" creationId="{CC11F658-BCAF-DDCA-BF12-D7E308CD7171}"/>
          </ac:spMkLst>
        </pc:spChg>
        <pc:spChg chg="del">
          <ac:chgData name="Riccardo Latella" userId="41da8c93964902b9" providerId="LiveId" clId="{DE79739E-AA34-4798-BB87-D649750B1B21}" dt="2024-04-11T13:50:07.645" v="1205" actId="478"/>
          <ac:spMkLst>
            <pc:docMk/>
            <pc:sldMk cId="428157595" sldId="1563"/>
            <ac:spMk id="15" creationId="{132E8376-2BD0-018D-50D6-C15ED3E91813}"/>
          </ac:spMkLst>
        </pc:spChg>
        <pc:spChg chg="mod">
          <ac:chgData name="Riccardo Latella" userId="41da8c93964902b9" providerId="LiveId" clId="{DE79739E-AA34-4798-BB87-D649750B1B21}" dt="2024-04-11T13:50:01.684" v="1202" actId="20577"/>
          <ac:spMkLst>
            <pc:docMk/>
            <pc:sldMk cId="428157595" sldId="1563"/>
            <ac:spMk id="18" creationId="{AAC1830D-1055-66BE-359A-82F9D62D619B}"/>
          </ac:spMkLst>
        </pc:spChg>
        <pc:spChg chg="del">
          <ac:chgData name="Riccardo Latella" userId="41da8c93964902b9" providerId="LiveId" clId="{DE79739E-AA34-4798-BB87-D649750B1B21}" dt="2024-04-11T13:50:10.633" v="1207" actId="478"/>
          <ac:spMkLst>
            <pc:docMk/>
            <pc:sldMk cId="428157595" sldId="1563"/>
            <ac:spMk id="27" creationId="{8479AF17-E87B-F450-91A8-EC58706315AC}"/>
          </ac:spMkLst>
        </pc:spChg>
        <pc:spChg chg="del">
          <ac:chgData name="Riccardo Latella" userId="41da8c93964902b9" providerId="LiveId" clId="{DE79739E-AA34-4798-BB87-D649750B1B21}" dt="2024-04-11T13:50:10.633" v="1207" actId="478"/>
          <ac:spMkLst>
            <pc:docMk/>
            <pc:sldMk cId="428157595" sldId="1563"/>
            <ac:spMk id="31" creationId="{C6D7C3A8-8909-7202-7CB2-570F1C4A7C37}"/>
          </ac:spMkLst>
        </pc:spChg>
        <pc:picChg chg="add del mod">
          <ac:chgData name="Riccardo Latella" userId="41da8c93964902b9" providerId="LiveId" clId="{DE79739E-AA34-4798-BB87-D649750B1B21}" dt="2024-04-11T14:06:07.682" v="1272" actId="478"/>
          <ac:picMkLst>
            <pc:docMk/>
            <pc:sldMk cId="428157595" sldId="1563"/>
            <ac:picMk id="3" creationId="{70E99707-8ABB-B2E9-3467-16588016E8A7}"/>
          </ac:picMkLst>
        </pc:picChg>
        <pc:picChg chg="add mod">
          <ac:chgData name="Riccardo Latella" userId="41da8c93964902b9" providerId="LiveId" clId="{DE79739E-AA34-4798-BB87-D649750B1B21}" dt="2024-04-11T13:57:57.015" v="1255" actId="1076"/>
          <ac:picMkLst>
            <pc:docMk/>
            <pc:sldMk cId="428157595" sldId="1563"/>
            <ac:picMk id="5" creationId="{FA46D9B3-DBB8-392C-14C6-CD7E1351A33F}"/>
          </ac:picMkLst>
        </pc:picChg>
        <pc:picChg chg="add mod">
          <ac:chgData name="Riccardo Latella" userId="41da8c93964902b9" providerId="LiveId" clId="{DE79739E-AA34-4798-BB87-D649750B1B21}" dt="2024-04-11T13:56:15.449" v="1246" actId="1076"/>
          <ac:picMkLst>
            <pc:docMk/>
            <pc:sldMk cId="428157595" sldId="1563"/>
            <ac:picMk id="9" creationId="{C0DC8CA6-E215-A844-E065-BA97066D6C05}"/>
          </ac:picMkLst>
        </pc:picChg>
        <pc:picChg chg="add del mod">
          <ac:chgData name="Riccardo Latella" userId="41da8c93964902b9" providerId="LiveId" clId="{DE79739E-AA34-4798-BB87-D649750B1B21}" dt="2024-04-11T14:04:05.218" v="1266" actId="478"/>
          <ac:picMkLst>
            <pc:docMk/>
            <pc:sldMk cId="428157595" sldId="1563"/>
            <ac:picMk id="10" creationId="{3DFF5F33-B864-DB9C-F13E-D4990A3B3492}"/>
          </ac:picMkLst>
        </pc:picChg>
        <pc:picChg chg="add mod">
          <ac:chgData name="Riccardo Latella" userId="41da8c93964902b9" providerId="LiveId" clId="{DE79739E-AA34-4798-BB87-D649750B1B21}" dt="2024-04-11T14:04:18.445" v="1271" actId="1076"/>
          <ac:picMkLst>
            <pc:docMk/>
            <pc:sldMk cId="428157595" sldId="1563"/>
            <ac:picMk id="12" creationId="{18043BBF-E8D3-4B1F-E2DC-8A3033497F83}"/>
          </ac:picMkLst>
        </pc:picChg>
        <pc:picChg chg="del">
          <ac:chgData name="Riccardo Latella" userId="41da8c93964902b9" providerId="LiveId" clId="{DE79739E-AA34-4798-BB87-D649750B1B21}" dt="2024-04-11T13:50:08.625" v="1206" actId="478"/>
          <ac:picMkLst>
            <pc:docMk/>
            <pc:sldMk cId="428157595" sldId="1563"/>
            <ac:picMk id="24" creationId="{30D618BB-7931-E805-FFC3-4DEF7F8BEA77}"/>
          </ac:picMkLst>
        </pc:picChg>
        <pc:picChg chg="mod">
          <ac:chgData name="Riccardo Latella" userId="41da8c93964902b9" providerId="LiveId" clId="{DE79739E-AA34-4798-BB87-D649750B1B21}" dt="2024-04-11T13:57:55.022" v="1254" actId="1076"/>
          <ac:picMkLst>
            <pc:docMk/>
            <pc:sldMk cId="428157595" sldId="1563"/>
            <ac:picMk id="25" creationId="{E2893975-1714-9E76-CC5C-C987D0131E50}"/>
          </ac:picMkLst>
        </pc:picChg>
        <pc:picChg chg="add del mod">
          <ac:chgData name="Riccardo Latella" userId="41da8c93964902b9" providerId="LiveId" clId="{DE79739E-AA34-4798-BB87-D649750B1B21}" dt="2024-04-29T15:08:24.580" v="8091" actId="478"/>
          <ac:picMkLst>
            <pc:docMk/>
            <pc:sldMk cId="428157595" sldId="1563"/>
            <ac:picMk id="1026" creationId="{7FCACC0C-C823-7EA6-6F76-C8771873AB0B}"/>
          </ac:picMkLst>
        </pc:picChg>
        <pc:cxnChg chg="del">
          <ac:chgData name="Riccardo Latella" userId="41da8c93964902b9" providerId="LiveId" clId="{DE79739E-AA34-4798-BB87-D649750B1B21}" dt="2024-04-11T13:50:10.633" v="1207" actId="478"/>
          <ac:cxnSpMkLst>
            <pc:docMk/>
            <pc:sldMk cId="428157595" sldId="1563"/>
            <ac:cxnSpMk id="8" creationId="{2A45A75A-287D-A361-B6C4-51AADEE1BDB3}"/>
          </ac:cxnSpMkLst>
        </pc:cxnChg>
        <pc:cxnChg chg="del">
          <ac:chgData name="Riccardo Latella" userId="41da8c93964902b9" providerId="LiveId" clId="{DE79739E-AA34-4798-BB87-D649750B1B21}" dt="2024-04-11T13:50:10.633" v="1207" actId="478"/>
          <ac:cxnSpMkLst>
            <pc:docMk/>
            <pc:sldMk cId="428157595" sldId="1563"/>
            <ac:cxnSpMk id="26" creationId="{0E3E0EC1-8954-0660-69DB-5DD98B9B1572}"/>
          </ac:cxnSpMkLst>
        </pc:cxnChg>
        <pc:cxnChg chg="del">
          <ac:chgData name="Riccardo Latella" userId="41da8c93964902b9" providerId="LiveId" clId="{DE79739E-AA34-4798-BB87-D649750B1B21}" dt="2024-04-11T13:50:10.633" v="1207" actId="478"/>
          <ac:cxnSpMkLst>
            <pc:docMk/>
            <pc:sldMk cId="428157595" sldId="1563"/>
            <ac:cxnSpMk id="28" creationId="{35F40211-298D-DC2A-65BB-2D199485AFAB}"/>
          </ac:cxnSpMkLst>
        </pc:cxnChg>
      </pc:sldChg>
      <pc:sldChg chg="addSp delSp modSp add mod">
        <pc:chgData name="Riccardo Latella" userId="41da8c93964902b9" providerId="LiveId" clId="{DE79739E-AA34-4798-BB87-D649750B1B21}" dt="2024-04-29T12:10:03.651" v="8037" actId="1076"/>
        <pc:sldMkLst>
          <pc:docMk/>
          <pc:sldMk cId="400835273" sldId="1564"/>
        </pc:sldMkLst>
        <pc:spChg chg="mod">
          <ac:chgData name="Riccardo Latella" userId="41da8c93964902b9" providerId="LiveId" clId="{DE79739E-AA34-4798-BB87-D649750B1B21}" dt="2024-04-29T12:08:29.529" v="8015" actId="14100"/>
          <ac:spMkLst>
            <pc:docMk/>
            <pc:sldMk cId="400835273" sldId="1564"/>
            <ac:spMk id="3" creationId="{A48700F0-585D-A751-55BB-BEB5FC820E7F}"/>
          </ac:spMkLst>
        </pc:spChg>
        <pc:spChg chg="mod">
          <ac:chgData name="Riccardo Latella" userId="41da8c93964902b9" providerId="LiveId" clId="{DE79739E-AA34-4798-BB87-D649750B1B21}" dt="2024-04-29T12:01:56.663" v="7921" actId="1076"/>
          <ac:spMkLst>
            <pc:docMk/>
            <pc:sldMk cId="400835273" sldId="1564"/>
            <ac:spMk id="4" creationId="{2490FBE3-ECF8-01AE-5FC9-432054878078}"/>
          </ac:spMkLst>
        </pc:spChg>
        <pc:spChg chg="add mod">
          <ac:chgData name="Riccardo Latella" userId="41da8c93964902b9" providerId="LiveId" clId="{DE79739E-AA34-4798-BB87-D649750B1B21}" dt="2024-04-29T12:08:35.514" v="8016" actId="1076"/>
          <ac:spMkLst>
            <pc:docMk/>
            <pc:sldMk cId="400835273" sldId="1564"/>
            <ac:spMk id="5" creationId="{7714008F-EA75-913B-3E20-57A364B39249}"/>
          </ac:spMkLst>
        </pc:spChg>
        <pc:spChg chg="add mod">
          <ac:chgData name="Riccardo Latella" userId="41da8c93964902b9" providerId="LiveId" clId="{DE79739E-AA34-4798-BB87-D649750B1B21}" dt="2024-04-29T12:08:35.514" v="8016" actId="1076"/>
          <ac:spMkLst>
            <pc:docMk/>
            <pc:sldMk cId="400835273" sldId="1564"/>
            <ac:spMk id="8" creationId="{57E39591-3E66-D024-FEEF-D20A7095151A}"/>
          </ac:spMkLst>
        </pc:spChg>
        <pc:spChg chg="mod">
          <ac:chgData name="Riccardo Latella" userId="41da8c93964902b9" providerId="LiveId" clId="{DE79739E-AA34-4798-BB87-D649750B1B21}" dt="2024-04-29T12:01:56.663" v="7921" actId="1076"/>
          <ac:spMkLst>
            <pc:docMk/>
            <pc:sldMk cId="400835273" sldId="1564"/>
            <ac:spMk id="9" creationId="{3C33ACE3-2C87-A7FF-928D-A6D9A4CA859A}"/>
          </ac:spMkLst>
        </pc:spChg>
        <pc:spChg chg="add mod">
          <ac:chgData name="Riccardo Latella" userId="41da8c93964902b9" providerId="LiveId" clId="{DE79739E-AA34-4798-BB87-D649750B1B21}" dt="2024-04-29T12:08:35.514" v="8016" actId="1076"/>
          <ac:spMkLst>
            <pc:docMk/>
            <pc:sldMk cId="400835273" sldId="1564"/>
            <ac:spMk id="10" creationId="{B6FDDD1A-2965-612F-FEDE-A914E8EF9DE9}"/>
          </ac:spMkLst>
        </pc:spChg>
        <pc:spChg chg="add mod">
          <ac:chgData name="Riccardo Latella" userId="41da8c93964902b9" providerId="LiveId" clId="{DE79739E-AA34-4798-BB87-D649750B1B21}" dt="2024-04-29T12:08:35.514" v="8016" actId="1076"/>
          <ac:spMkLst>
            <pc:docMk/>
            <pc:sldMk cId="400835273" sldId="1564"/>
            <ac:spMk id="11" creationId="{AD3BBFB3-15FE-D6FE-7FF7-F1B627613A26}"/>
          </ac:spMkLst>
        </pc:spChg>
        <pc:spChg chg="add mod">
          <ac:chgData name="Riccardo Latella" userId="41da8c93964902b9" providerId="LiveId" clId="{DE79739E-AA34-4798-BB87-D649750B1B21}" dt="2024-04-29T12:08:47.491" v="8019" actId="1076"/>
          <ac:spMkLst>
            <pc:docMk/>
            <pc:sldMk cId="400835273" sldId="1564"/>
            <ac:spMk id="13" creationId="{C0B77226-C261-616B-9F6F-9AC9F9112A30}"/>
          </ac:spMkLst>
        </pc:spChg>
        <pc:spChg chg="add mod">
          <ac:chgData name="Riccardo Latella" userId="41da8c93964902b9" providerId="LiveId" clId="{DE79739E-AA34-4798-BB87-D649750B1B21}" dt="2024-04-29T12:08:47.491" v="8019" actId="1076"/>
          <ac:spMkLst>
            <pc:docMk/>
            <pc:sldMk cId="400835273" sldId="1564"/>
            <ac:spMk id="14" creationId="{2A673799-A390-0B13-B2DB-54836604D817}"/>
          </ac:spMkLst>
        </pc:spChg>
        <pc:spChg chg="add mod">
          <ac:chgData name="Riccardo Latella" userId="41da8c93964902b9" providerId="LiveId" clId="{DE79739E-AA34-4798-BB87-D649750B1B21}" dt="2024-04-29T12:08:47.491" v="8019" actId="1076"/>
          <ac:spMkLst>
            <pc:docMk/>
            <pc:sldMk cId="400835273" sldId="1564"/>
            <ac:spMk id="15" creationId="{0E139D56-A9F3-7D44-1886-003EEA435F48}"/>
          </ac:spMkLst>
        </pc:spChg>
        <pc:spChg chg="add mod">
          <ac:chgData name="Riccardo Latella" userId="41da8c93964902b9" providerId="LiveId" clId="{DE79739E-AA34-4798-BB87-D649750B1B21}" dt="2024-04-29T12:08:47.491" v="8019" actId="1076"/>
          <ac:spMkLst>
            <pc:docMk/>
            <pc:sldMk cId="400835273" sldId="1564"/>
            <ac:spMk id="17" creationId="{E8637162-26C9-1A06-2C0C-E0469BD0387D}"/>
          </ac:spMkLst>
        </pc:spChg>
        <pc:spChg chg="del mod">
          <ac:chgData name="Riccardo Latella" userId="41da8c93964902b9" providerId="LiveId" clId="{DE79739E-AA34-4798-BB87-D649750B1B21}" dt="2024-04-29T12:03:37.448" v="7944" actId="478"/>
          <ac:spMkLst>
            <pc:docMk/>
            <pc:sldMk cId="400835273" sldId="1564"/>
            <ac:spMk id="18" creationId="{130C926C-0A0B-92BE-4392-89D2C322D024}"/>
          </ac:spMkLst>
        </pc:spChg>
        <pc:spChg chg="del mod">
          <ac:chgData name="Riccardo Latella" userId="41da8c93964902b9" providerId="LiveId" clId="{DE79739E-AA34-4798-BB87-D649750B1B21}" dt="2024-04-29T12:03:37.448" v="7944" actId="478"/>
          <ac:spMkLst>
            <pc:docMk/>
            <pc:sldMk cId="400835273" sldId="1564"/>
            <ac:spMk id="19" creationId="{8C2CF93B-12DE-9943-A18A-AFBF6A306176}"/>
          </ac:spMkLst>
        </pc:spChg>
        <pc:spChg chg="del mod">
          <ac:chgData name="Riccardo Latella" userId="41da8c93964902b9" providerId="LiveId" clId="{DE79739E-AA34-4798-BB87-D649750B1B21}" dt="2024-04-29T12:03:37.448" v="7944" actId="478"/>
          <ac:spMkLst>
            <pc:docMk/>
            <pc:sldMk cId="400835273" sldId="1564"/>
            <ac:spMk id="21" creationId="{207CE7F2-FBE8-2573-13BE-8D61E03A433A}"/>
          </ac:spMkLst>
        </pc:spChg>
        <pc:spChg chg="mod">
          <ac:chgData name="Riccardo Latella" userId="41da8c93964902b9" providerId="LiveId" clId="{DE79739E-AA34-4798-BB87-D649750B1B21}" dt="2024-04-29T12:01:56.663" v="7921" actId="1076"/>
          <ac:spMkLst>
            <pc:docMk/>
            <pc:sldMk cId="400835273" sldId="1564"/>
            <ac:spMk id="22" creationId="{CE29C790-30F0-8B4F-6691-44D492FAEF0C}"/>
          </ac:spMkLst>
        </pc:spChg>
        <pc:spChg chg="mod">
          <ac:chgData name="Riccardo Latella" userId="41da8c93964902b9" providerId="LiveId" clId="{DE79739E-AA34-4798-BB87-D649750B1B21}" dt="2024-04-29T12:01:56.663" v="7921" actId="1076"/>
          <ac:spMkLst>
            <pc:docMk/>
            <pc:sldMk cId="400835273" sldId="1564"/>
            <ac:spMk id="23" creationId="{F6BC3E30-2C80-60B3-5B22-562572FA06D7}"/>
          </ac:spMkLst>
        </pc:spChg>
        <pc:spChg chg="mod">
          <ac:chgData name="Riccardo Latella" userId="41da8c93964902b9" providerId="LiveId" clId="{DE79739E-AA34-4798-BB87-D649750B1B21}" dt="2024-04-29T12:01:56.663" v="7921" actId="1076"/>
          <ac:spMkLst>
            <pc:docMk/>
            <pc:sldMk cId="400835273" sldId="1564"/>
            <ac:spMk id="24" creationId="{45C802A7-29B4-F6BA-158A-54321F82E2CE}"/>
          </ac:spMkLst>
        </pc:spChg>
        <pc:spChg chg="del">
          <ac:chgData name="Riccardo Latella" userId="41da8c93964902b9" providerId="LiveId" clId="{DE79739E-AA34-4798-BB87-D649750B1B21}" dt="2024-04-29T12:01:46.379" v="7920" actId="478"/>
          <ac:spMkLst>
            <pc:docMk/>
            <pc:sldMk cId="400835273" sldId="1564"/>
            <ac:spMk id="26" creationId="{28EC6C41-E2F2-F4DD-0B98-3C7AB768608C}"/>
          </ac:spMkLst>
        </pc:spChg>
        <pc:spChg chg="del">
          <ac:chgData name="Riccardo Latella" userId="41da8c93964902b9" providerId="LiveId" clId="{DE79739E-AA34-4798-BB87-D649750B1B21}" dt="2024-04-29T12:01:44.410" v="7919" actId="478"/>
          <ac:spMkLst>
            <pc:docMk/>
            <pc:sldMk cId="400835273" sldId="1564"/>
            <ac:spMk id="27" creationId="{553B6E3C-B9CF-D546-AFF2-36860A68D648}"/>
          </ac:spMkLst>
        </pc:spChg>
        <pc:spChg chg="mod">
          <ac:chgData name="Riccardo Latella" userId="41da8c93964902b9" providerId="LiveId" clId="{DE79739E-AA34-4798-BB87-D649750B1B21}" dt="2024-04-29T12:10:03.651" v="8037" actId="1076"/>
          <ac:spMkLst>
            <pc:docMk/>
            <pc:sldMk cId="400835273" sldId="1564"/>
            <ac:spMk id="29" creationId="{6AC1843C-EC9A-521B-CF71-D62A85573A9D}"/>
          </ac:spMkLst>
        </pc:spChg>
        <pc:spChg chg="mod">
          <ac:chgData name="Riccardo Latella" userId="41da8c93964902b9" providerId="LiveId" clId="{DE79739E-AA34-4798-BB87-D649750B1B21}" dt="2024-04-29T12:10:03.651" v="8037" actId="1076"/>
          <ac:spMkLst>
            <pc:docMk/>
            <pc:sldMk cId="400835273" sldId="1564"/>
            <ac:spMk id="30" creationId="{C50A3560-4342-B584-CBDC-214F25F4B2C9}"/>
          </ac:spMkLst>
        </pc:spChg>
        <pc:spChg chg="mod">
          <ac:chgData name="Riccardo Latella" userId="41da8c93964902b9" providerId="LiveId" clId="{DE79739E-AA34-4798-BB87-D649750B1B21}" dt="2024-04-29T12:10:03.651" v="8037" actId="1076"/>
          <ac:spMkLst>
            <pc:docMk/>
            <pc:sldMk cId="400835273" sldId="1564"/>
            <ac:spMk id="31" creationId="{B5451E49-CB69-D04C-DC4D-0081F6EDCE27}"/>
          </ac:spMkLst>
        </pc:spChg>
        <pc:spChg chg="add mod">
          <ac:chgData name="Riccardo Latella" userId="41da8c93964902b9" providerId="LiveId" clId="{DE79739E-AA34-4798-BB87-D649750B1B21}" dt="2024-04-29T12:10:03.651" v="8037" actId="1076"/>
          <ac:spMkLst>
            <pc:docMk/>
            <pc:sldMk cId="400835273" sldId="1564"/>
            <ac:spMk id="32" creationId="{7EA509D3-ACFB-20D3-6B8E-7D9868D601E5}"/>
          </ac:spMkLst>
        </pc:spChg>
        <pc:spChg chg="add mod">
          <ac:chgData name="Riccardo Latella" userId="41da8c93964902b9" providerId="LiveId" clId="{DE79739E-AA34-4798-BB87-D649750B1B21}" dt="2024-04-29T12:10:03.651" v="8037" actId="1076"/>
          <ac:spMkLst>
            <pc:docMk/>
            <pc:sldMk cId="400835273" sldId="1564"/>
            <ac:spMk id="33" creationId="{85B15DCD-EA2B-5245-DA12-F312CFE2D537}"/>
          </ac:spMkLst>
        </pc:spChg>
        <pc:spChg chg="add mod">
          <ac:chgData name="Riccardo Latella" userId="41da8c93964902b9" providerId="LiveId" clId="{DE79739E-AA34-4798-BB87-D649750B1B21}" dt="2024-04-29T12:10:03.651" v="8037" actId="1076"/>
          <ac:spMkLst>
            <pc:docMk/>
            <pc:sldMk cId="400835273" sldId="1564"/>
            <ac:spMk id="34" creationId="{6DCA762A-FC08-84A6-93CA-549E807A1C3D}"/>
          </ac:spMkLst>
        </pc:spChg>
        <pc:spChg chg="mod">
          <ac:chgData name="Riccardo Latella" userId="41da8c93964902b9" providerId="LiveId" clId="{DE79739E-AA34-4798-BB87-D649750B1B21}" dt="2024-04-29T12:03:59.209" v="7947"/>
          <ac:spMkLst>
            <pc:docMk/>
            <pc:sldMk cId="400835273" sldId="1564"/>
            <ac:spMk id="37" creationId="{317C778E-ADFF-F028-DC40-8683D9D67EA6}"/>
          </ac:spMkLst>
        </pc:spChg>
        <pc:spChg chg="mod">
          <ac:chgData name="Riccardo Latella" userId="41da8c93964902b9" providerId="LiveId" clId="{DE79739E-AA34-4798-BB87-D649750B1B21}" dt="2024-04-29T12:03:59.209" v="7947"/>
          <ac:spMkLst>
            <pc:docMk/>
            <pc:sldMk cId="400835273" sldId="1564"/>
            <ac:spMk id="38" creationId="{8DF3C209-DEC4-6C41-4E7C-1B8919486C8E}"/>
          </ac:spMkLst>
        </pc:spChg>
        <pc:spChg chg="mod">
          <ac:chgData name="Riccardo Latella" userId="41da8c93964902b9" providerId="LiveId" clId="{DE79739E-AA34-4798-BB87-D649750B1B21}" dt="2024-04-29T12:03:59.209" v="7947"/>
          <ac:spMkLst>
            <pc:docMk/>
            <pc:sldMk cId="400835273" sldId="1564"/>
            <ac:spMk id="39" creationId="{A988C0E7-2243-7E8F-F9EF-BB3900F0EED9}"/>
          </ac:spMkLst>
        </pc:spChg>
        <pc:spChg chg="mod">
          <ac:chgData name="Riccardo Latella" userId="41da8c93964902b9" providerId="LiveId" clId="{DE79739E-AA34-4798-BB87-D649750B1B21}" dt="2024-04-29T12:03:59.209" v="7947"/>
          <ac:spMkLst>
            <pc:docMk/>
            <pc:sldMk cId="400835273" sldId="1564"/>
            <ac:spMk id="40" creationId="{56EB646E-FDC0-80C4-738A-8A5B05481576}"/>
          </ac:spMkLst>
        </pc:spChg>
        <pc:spChg chg="mod">
          <ac:chgData name="Riccardo Latella" userId="41da8c93964902b9" providerId="LiveId" clId="{DE79739E-AA34-4798-BB87-D649750B1B21}" dt="2024-04-29T12:03:59.209" v="7947"/>
          <ac:spMkLst>
            <pc:docMk/>
            <pc:sldMk cId="400835273" sldId="1564"/>
            <ac:spMk id="41" creationId="{B7FC1F5B-AA80-E301-0410-2DFA988383CD}"/>
          </ac:spMkLst>
        </pc:spChg>
        <pc:spChg chg="mod">
          <ac:chgData name="Riccardo Latella" userId="41da8c93964902b9" providerId="LiveId" clId="{DE79739E-AA34-4798-BB87-D649750B1B21}" dt="2024-04-29T12:03:59.209" v="7947"/>
          <ac:spMkLst>
            <pc:docMk/>
            <pc:sldMk cId="400835273" sldId="1564"/>
            <ac:spMk id="42" creationId="{DD78E79D-F279-FC6B-EE1A-8029835832D1}"/>
          </ac:spMkLst>
        </pc:spChg>
        <pc:spChg chg="add mod">
          <ac:chgData name="Riccardo Latella" userId="41da8c93964902b9" providerId="LiveId" clId="{DE79739E-AA34-4798-BB87-D649750B1B21}" dt="2024-04-29T12:08:56.153" v="8022" actId="1076"/>
          <ac:spMkLst>
            <pc:docMk/>
            <pc:sldMk cId="400835273" sldId="1564"/>
            <ac:spMk id="45" creationId="{3680C836-3DEE-F348-D902-8E25995F8DAF}"/>
          </ac:spMkLst>
        </pc:spChg>
        <pc:spChg chg="add mod">
          <ac:chgData name="Riccardo Latella" userId="41da8c93964902b9" providerId="LiveId" clId="{DE79739E-AA34-4798-BB87-D649750B1B21}" dt="2024-04-29T12:09:57.504" v="8035" actId="1076"/>
          <ac:spMkLst>
            <pc:docMk/>
            <pc:sldMk cId="400835273" sldId="1564"/>
            <ac:spMk id="47" creationId="{8D01D489-8EEA-E6CE-BD45-F6FEF2F6516D}"/>
          </ac:spMkLst>
        </pc:spChg>
        <pc:spChg chg="add mod">
          <ac:chgData name="Riccardo Latella" userId="41da8c93964902b9" providerId="LiveId" clId="{DE79739E-AA34-4798-BB87-D649750B1B21}" dt="2024-04-29T12:09:53.726" v="8033" actId="1076"/>
          <ac:spMkLst>
            <pc:docMk/>
            <pc:sldMk cId="400835273" sldId="1564"/>
            <ac:spMk id="48" creationId="{79DFC56A-6DFD-968F-3C22-7F43B40D33FC}"/>
          </ac:spMkLst>
        </pc:spChg>
        <pc:spChg chg="add mod">
          <ac:chgData name="Riccardo Latella" userId="41da8c93964902b9" providerId="LiveId" clId="{DE79739E-AA34-4798-BB87-D649750B1B21}" dt="2024-04-29T12:09:53.726" v="8033" actId="1076"/>
          <ac:spMkLst>
            <pc:docMk/>
            <pc:sldMk cId="400835273" sldId="1564"/>
            <ac:spMk id="49" creationId="{8B6594D5-ECC8-8698-69E7-90286DAFFFAE}"/>
          </ac:spMkLst>
        </pc:spChg>
        <pc:spChg chg="add mod">
          <ac:chgData name="Riccardo Latella" userId="41da8c93964902b9" providerId="LiveId" clId="{DE79739E-AA34-4798-BB87-D649750B1B21}" dt="2024-04-29T12:09:44.526" v="8031" actId="1076"/>
          <ac:spMkLst>
            <pc:docMk/>
            <pc:sldMk cId="400835273" sldId="1564"/>
            <ac:spMk id="50" creationId="{517CD81B-9207-C321-139A-EB083CDFDBB4}"/>
          </ac:spMkLst>
        </pc:spChg>
        <pc:spChg chg="add mod">
          <ac:chgData name="Riccardo Latella" userId="41da8c93964902b9" providerId="LiveId" clId="{DE79739E-AA34-4798-BB87-D649750B1B21}" dt="2024-04-29T12:09:53.726" v="8033" actId="1076"/>
          <ac:spMkLst>
            <pc:docMk/>
            <pc:sldMk cId="400835273" sldId="1564"/>
            <ac:spMk id="51" creationId="{AD7EA69E-AF43-B203-BDAA-2718A96E1F49}"/>
          </ac:spMkLst>
        </pc:spChg>
        <pc:spChg chg="add del mod">
          <ac:chgData name="Riccardo Latella" userId="41da8c93964902b9" providerId="LiveId" clId="{DE79739E-AA34-4798-BB87-D649750B1B21}" dt="2024-04-29T12:09:53.726" v="8033" actId="1076"/>
          <ac:spMkLst>
            <pc:docMk/>
            <pc:sldMk cId="400835273" sldId="1564"/>
            <ac:spMk id="52" creationId="{23864F25-673A-055A-9948-0300B0F749F1}"/>
          </ac:spMkLst>
        </pc:spChg>
        <pc:spChg chg="add mod">
          <ac:chgData name="Riccardo Latella" userId="41da8c93964902b9" providerId="LiveId" clId="{DE79739E-AA34-4798-BB87-D649750B1B21}" dt="2024-04-29T12:09:44.526" v="8031" actId="1076"/>
          <ac:spMkLst>
            <pc:docMk/>
            <pc:sldMk cId="400835273" sldId="1564"/>
            <ac:spMk id="53" creationId="{C7DB6FAE-56DD-5073-4EF1-5029F53CDB46}"/>
          </ac:spMkLst>
        </pc:spChg>
        <pc:spChg chg="add mod">
          <ac:chgData name="Riccardo Latella" userId="41da8c93964902b9" providerId="LiveId" clId="{DE79739E-AA34-4798-BB87-D649750B1B21}" dt="2024-04-29T12:09:44.526" v="8031" actId="1076"/>
          <ac:spMkLst>
            <pc:docMk/>
            <pc:sldMk cId="400835273" sldId="1564"/>
            <ac:spMk id="54" creationId="{F8376DC9-355C-61A6-AC88-CFE79237410E}"/>
          </ac:spMkLst>
        </pc:spChg>
        <pc:spChg chg="add mod">
          <ac:chgData name="Riccardo Latella" userId="41da8c93964902b9" providerId="LiveId" clId="{DE79739E-AA34-4798-BB87-D649750B1B21}" dt="2024-04-29T12:09:44.526" v="8031" actId="1076"/>
          <ac:spMkLst>
            <pc:docMk/>
            <pc:sldMk cId="400835273" sldId="1564"/>
            <ac:spMk id="55" creationId="{EDDC93E4-A3B8-3A8E-9C82-982151FCE2CB}"/>
          </ac:spMkLst>
        </pc:spChg>
        <pc:grpChg chg="del mod">
          <ac:chgData name="Riccardo Latella" userId="41da8c93964902b9" providerId="LiveId" clId="{DE79739E-AA34-4798-BB87-D649750B1B21}" dt="2024-04-29T12:03:33.530" v="7943" actId="478"/>
          <ac:grpSpMkLst>
            <pc:docMk/>
            <pc:sldMk cId="400835273" sldId="1564"/>
            <ac:grpSpMk id="12" creationId="{B22B7F9E-AF5F-53EF-0AF9-F14F2A707F4A}"/>
          </ac:grpSpMkLst>
        </pc:grpChg>
        <pc:grpChg chg="del mod">
          <ac:chgData name="Riccardo Latella" userId="41da8c93964902b9" providerId="LiveId" clId="{DE79739E-AA34-4798-BB87-D649750B1B21}" dt="2024-04-29T12:03:37.448" v="7944" actId="478"/>
          <ac:grpSpMkLst>
            <pc:docMk/>
            <pc:sldMk cId="400835273" sldId="1564"/>
            <ac:grpSpMk id="25" creationId="{3E2526E2-77FB-D880-83A2-9C03AB2BC3CE}"/>
          </ac:grpSpMkLst>
        </pc:grpChg>
        <pc:grpChg chg="add mod">
          <ac:chgData name="Riccardo Latella" userId="41da8c93964902b9" providerId="LiveId" clId="{DE79739E-AA34-4798-BB87-D649750B1B21}" dt="2024-04-29T12:10:03.651" v="8037" actId="1076"/>
          <ac:grpSpMkLst>
            <pc:docMk/>
            <pc:sldMk cId="400835273" sldId="1564"/>
            <ac:grpSpMk id="28" creationId="{4C4100F9-949F-05BE-CB18-2BF676D039CF}"/>
          </ac:grpSpMkLst>
        </pc:grpChg>
        <pc:grpChg chg="add mod">
          <ac:chgData name="Riccardo Latella" userId="41da8c93964902b9" providerId="LiveId" clId="{DE79739E-AA34-4798-BB87-D649750B1B21}" dt="2024-04-29T12:08:51.949" v="8020" actId="1076"/>
          <ac:grpSpMkLst>
            <pc:docMk/>
            <pc:sldMk cId="400835273" sldId="1564"/>
            <ac:grpSpMk id="35" creationId="{1B41FA96-6EEC-3124-3ABF-10B03B1687A3}"/>
          </ac:grpSpMkLst>
        </pc:grpChg>
        <pc:grpChg chg="add mod">
          <ac:chgData name="Riccardo Latella" userId="41da8c93964902b9" providerId="LiveId" clId="{DE79739E-AA34-4798-BB87-D649750B1B21}" dt="2024-04-29T12:10:03.651" v="8037" actId="1076"/>
          <ac:grpSpMkLst>
            <pc:docMk/>
            <pc:sldMk cId="400835273" sldId="1564"/>
            <ac:grpSpMk id="46" creationId="{C0AF6DA1-2018-A536-DDE9-B3F6B7BA7FC2}"/>
          </ac:grpSpMkLst>
        </pc:grpChg>
        <pc:picChg chg="del">
          <ac:chgData name="Riccardo Latella" userId="41da8c93964902b9" providerId="LiveId" clId="{DE79739E-AA34-4798-BB87-D649750B1B21}" dt="2024-04-29T12:01:42.521" v="7918" actId="478"/>
          <ac:picMkLst>
            <pc:docMk/>
            <pc:sldMk cId="400835273" sldId="1564"/>
            <ac:picMk id="16" creationId="{4390A60E-156F-372C-F491-FCBAEECFAD59}"/>
          </ac:picMkLst>
        </pc:picChg>
        <pc:picChg chg="add mod">
          <ac:chgData name="Riccardo Latella" userId="41da8c93964902b9" providerId="LiveId" clId="{DE79739E-AA34-4798-BB87-D649750B1B21}" dt="2024-04-29T12:10:03.651" v="8037" actId="1076"/>
          <ac:picMkLst>
            <pc:docMk/>
            <pc:sldMk cId="400835273" sldId="1564"/>
            <ac:picMk id="20" creationId="{0F2A8472-CC5A-6F01-9D3D-13A831A7AA69}"/>
          </ac:picMkLst>
        </pc:picChg>
        <pc:picChg chg="mod">
          <ac:chgData name="Riccardo Latella" userId="41da8c93964902b9" providerId="LiveId" clId="{DE79739E-AA34-4798-BB87-D649750B1B21}" dt="2024-04-29T12:03:59.209" v="7947"/>
          <ac:picMkLst>
            <pc:docMk/>
            <pc:sldMk cId="400835273" sldId="1564"/>
            <ac:picMk id="36" creationId="{20217242-879F-2D09-AF4F-B7F1C0C683B1}"/>
          </ac:picMkLst>
        </pc:picChg>
        <pc:picChg chg="add mod">
          <ac:chgData name="Riccardo Latella" userId="41da8c93964902b9" providerId="LiveId" clId="{DE79739E-AA34-4798-BB87-D649750B1B21}" dt="2024-04-29T12:05:26.628" v="7967" actId="1076"/>
          <ac:picMkLst>
            <pc:docMk/>
            <pc:sldMk cId="400835273" sldId="1564"/>
            <ac:picMk id="43" creationId="{74301A88-C0FD-9672-38B7-9593E2519D8C}"/>
          </ac:picMkLst>
        </pc:picChg>
        <pc:picChg chg="add mod">
          <ac:chgData name="Riccardo Latella" userId="41da8c93964902b9" providerId="LiveId" clId="{DE79739E-AA34-4798-BB87-D649750B1B21}" dt="2024-04-29T12:08:54.792" v="8021" actId="1076"/>
          <ac:picMkLst>
            <pc:docMk/>
            <pc:sldMk cId="400835273" sldId="1564"/>
            <ac:picMk id="44" creationId="{0362888F-1342-8024-B55E-8DE81A4B6D7A}"/>
          </ac:picMkLst>
        </pc:picChg>
        <pc:picChg chg="add mod">
          <ac:chgData name="Riccardo Latella" userId="41da8c93964902b9" providerId="LiveId" clId="{DE79739E-AA34-4798-BB87-D649750B1B21}" dt="2024-04-29T12:09:56.159" v="8034" actId="1076"/>
          <ac:picMkLst>
            <pc:docMk/>
            <pc:sldMk cId="400835273" sldId="1564"/>
            <ac:picMk id="56" creationId="{DB7DFEBF-9CCD-3E03-E05C-B93614E18C53}"/>
          </ac:picMkLst>
        </pc:picChg>
        <pc:picChg chg="mod">
          <ac:chgData name="Riccardo Latella" userId="41da8c93964902b9" providerId="LiveId" clId="{DE79739E-AA34-4798-BB87-D649750B1B21}" dt="2024-04-29T12:01:56.663" v="7921" actId="1076"/>
          <ac:picMkLst>
            <pc:docMk/>
            <pc:sldMk cId="400835273" sldId="1564"/>
            <ac:picMk id="1026" creationId="{CBE454D9-423A-561C-FABD-8E7D3FDE2E76}"/>
          </ac:picMkLst>
        </pc:picChg>
      </pc:sldChg>
      <pc:sldChg chg="modSp add mod">
        <pc:chgData name="Riccardo Latella" userId="41da8c93964902b9" providerId="LiveId" clId="{DE79739E-AA34-4798-BB87-D649750B1B21}" dt="2024-04-17T12:22:31.349" v="4545" actId="14100"/>
        <pc:sldMkLst>
          <pc:docMk/>
          <pc:sldMk cId="2051615106" sldId="1565"/>
        </pc:sldMkLst>
        <pc:picChg chg="mod ord">
          <ac:chgData name="Riccardo Latella" userId="41da8c93964902b9" providerId="LiveId" clId="{DE79739E-AA34-4798-BB87-D649750B1B21}" dt="2024-04-17T12:22:31.349" v="4545" actId="14100"/>
          <ac:picMkLst>
            <pc:docMk/>
            <pc:sldMk cId="2051615106" sldId="1565"/>
            <ac:picMk id="17" creationId="{10D9789B-E468-30A6-EA1C-FDF81C004DF2}"/>
          </ac:picMkLst>
        </pc:picChg>
      </pc:sldChg>
      <pc:sldChg chg="addSp delSp modSp add mod modAnim">
        <pc:chgData name="Riccardo Latella" userId="41da8c93964902b9" providerId="LiveId" clId="{DE79739E-AA34-4798-BB87-D649750B1B21}" dt="2024-04-26T16:15:56.953" v="5648" actId="115"/>
        <pc:sldMkLst>
          <pc:docMk/>
          <pc:sldMk cId="3227403112" sldId="1566"/>
        </pc:sldMkLst>
        <pc:spChg chg="mod">
          <ac:chgData name="Riccardo Latella" userId="41da8c93964902b9" providerId="LiveId" clId="{DE79739E-AA34-4798-BB87-D649750B1B21}" dt="2024-04-26T15:10:46.934" v="5174" actId="20577"/>
          <ac:spMkLst>
            <pc:docMk/>
            <pc:sldMk cId="3227403112" sldId="1566"/>
            <ac:spMk id="3" creationId="{A48700F0-585D-A751-55BB-BEB5FC820E7F}"/>
          </ac:spMkLst>
        </pc:spChg>
        <pc:spChg chg="add mod">
          <ac:chgData name="Riccardo Latella" userId="41da8c93964902b9" providerId="LiveId" clId="{DE79739E-AA34-4798-BB87-D649750B1B21}" dt="2024-04-26T15:56:45.811" v="5449" actId="20577"/>
          <ac:spMkLst>
            <pc:docMk/>
            <pc:sldMk cId="3227403112" sldId="1566"/>
            <ac:spMk id="4" creationId="{FAE67D55-6C82-E316-E4E0-F085C4D8131B}"/>
          </ac:spMkLst>
        </pc:spChg>
        <pc:spChg chg="del">
          <ac:chgData name="Riccardo Latella" userId="41da8c93964902b9" providerId="LiveId" clId="{DE79739E-AA34-4798-BB87-D649750B1B21}" dt="2024-04-18T11:42:16.853" v="4551" actId="478"/>
          <ac:spMkLst>
            <pc:docMk/>
            <pc:sldMk cId="3227403112" sldId="1566"/>
            <ac:spMk id="8" creationId="{30111ED3-974E-5DB7-7C9B-5CB5FC9B3BAF}"/>
          </ac:spMkLst>
        </pc:spChg>
        <pc:spChg chg="add del mod">
          <ac:chgData name="Riccardo Latella" userId="41da8c93964902b9" providerId="LiveId" clId="{DE79739E-AA34-4798-BB87-D649750B1B21}" dt="2024-04-26T15:38:33.508" v="5358" actId="478"/>
          <ac:spMkLst>
            <pc:docMk/>
            <pc:sldMk cId="3227403112" sldId="1566"/>
            <ac:spMk id="10" creationId="{0EF40230-D51C-6493-D5B3-16143F0068C0}"/>
          </ac:spMkLst>
        </pc:spChg>
        <pc:spChg chg="del mod">
          <ac:chgData name="Riccardo Latella" userId="41da8c93964902b9" providerId="LiveId" clId="{DE79739E-AA34-4798-BB87-D649750B1B21}" dt="2024-04-26T15:28:30.078" v="5230" actId="478"/>
          <ac:spMkLst>
            <pc:docMk/>
            <pc:sldMk cId="3227403112" sldId="1566"/>
            <ac:spMk id="11" creationId="{C24E8271-7CBF-2073-44A2-3CAE2F2D979A}"/>
          </ac:spMkLst>
        </pc:spChg>
        <pc:spChg chg="del mod">
          <ac:chgData name="Riccardo Latella" userId="41da8c93964902b9" providerId="LiveId" clId="{DE79739E-AA34-4798-BB87-D649750B1B21}" dt="2024-04-26T15:38:37.968" v="5359" actId="478"/>
          <ac:spMkLst>
            <pc:docMk/>
            <pc:sldMk cId="3227403112" sldId="1566"/>
            <ac:spMk id="18" creationId="{130C926C-0A0B-92BE-4392-89D2C322D024}"/>
          </ac:spMkLst>
        </pc:spChg>
        <pc:spChg chg="del mod">
          <ac:chgData name="Riccardo Latella" userId="41da8c93964902b9" providerId="LiveId" clId="{DE79739E-AA34-4798-BB87-D649750B1B21}" dt="2024-04-26T15:38:37.968" v="5359" actId="478"/>
          <ac:spMkLst>
            <pc:docMk/>
            <pc:sldMk cId="3227403112" sldId="1566"/>
            <ac:spMk id="19" creationId="{8C2CF93B-12DE-9943-A18A-AFBF6A306176}"/>
          </ac:spMkLst>
        </pc:spChg>
        <pc:spChg chg="del mod">
          <ac:chgData name="Riccardo Latella" userId="41da8c93964902b9" providerId="LiveId" clId="{DE79739E-AA34-4798-BB87-D649750B1B21}" dt="2024-04-26T15:38:37.968" v="5359" actId="478"/>
          <ac:spMkLst>
            <pc:docMk/>
            <pc:sldMk cId="3227403112" sldId="1566"/>
            <ac:spMk id="21" creationId="{207CE7F2-FBE8-2573-13BE-8D61E03A433A}"/>
          </ac:spMkLst>
        </pc:spChg>
        <pc:spChg chg="del">
          <ac:chgData name="Riccardo Latella" userId="41da8c93964902b9" providerId="LiveId" clId="{DE79739E-AA34-4798-BB87-D649750B1B21}" dt="2024-04-18T11:42:16.853" v="4551" actId="478"/>
          <ac:spMkLst>
            <pc:docMk/>
            <pc:sldMk cId="3227403112" sldId="1566"/>
            <ac:spMk id="26" creationId="{28EC6C41-E2F2-F4DD-0B98-3C7AB768608C}"/>
          </ac:spMkLst>
        </pc:spChg>
        <pc:spChg chg="del">
          <ac:chgData name="Riccardo Latella" userId="41da8c93964902b9" providerId="LiveId" clId="{DE79739E-AA34-4798-BB87-D649750B1B21}" dt="2024-04-18T11:42:16.853" v="4551" actId="478"/>
          <ac:spMkLst>
            <pc:docMk/>
            <pc:sldMk cId="3227403112" sldId="1566"/>
            <ac:spMk id="27" creationId="{553B6E3C-B9CF-D546-AFF2-36860A68D648}"/>
          </ac:spMkLst>
        </pc:spChg>
        <pc:spChg chg="add mod">
          <ac:chgData name="Riccardo Latella" userId="41da8c93964902b9" providerId="LiveId" clId="{DE79739E-AA34-4798-BB87-D649750B1B21}" dt="2024-04-26T15:12:01.140" v="5192" actId="14100"/>
          <ac:spMkLst>
            <pc:docMk/>
            <pc:sldMk cId="3227403112" sldId="1566"/>
            <ac:spMk id="66" creationId="{1C2D6C53-D034-C25C-BD07-BBD6590BC285}"/>
          </ac:spMkLst>
        </pc:spChg>
        <pc:spChg chg="add mod">
          <ac:chgData name="Riccardo Latella" userId="41da8c93964902b9" providerId="LiveId" clId="{DE79739E-AA34-4798-BB87-D649750B1B21}" dt="2024-04-26T15:12:01.140" v="5192" actId="14100"/>
          <ac:spMkLst>
            <pc:docMk/>
            <pc:sldMk cId="3227403112" sldId="1566"/>
            <ac:spMk id="67" creationId="{F0C01CD4-6475-BFA8-1263-DA38F7F949F8}"/>
          </ac:spMkLst>
        </pc:spChg>
        <pc:spChg chg="add mod">
          <ac:chgData name="Riccardo Latella" userId="41da8c93964902b9" providerId="LiveId" clId="{DE79739E-AA34-4798-BB87-D649750B1B21}" dt="2024-04-26T15:07:12.039" v="5098" actId="1076"/>
          <ac:spMkLst>
            <pc:docMk/>
            <pc:sldMk cId="3227403112" sldId="1566"/>
            <ac:spMk id="68" creationId="{7DD3A9A0-BE66-E0D7-A89C-7F937806C242}"/>
          </ac:spMkLst>
        </pc:spChg>
        <pc:spChg chg="add mod">
          <ac:chgData name="Riccardo Latella" userId="41da8c93964902b9" providerId="LiveId" clId="{DE79739E-AA34-4798-BB87-D649750B1B21}" dt="2024-04-26T15:12:01.140" v="5192" actId="14100"/>
          <ac:spMkLst>
            <pc:docMk/>
            <pc:sldMk cId="3227403112" sldId="1566"/>
            <ac:spMk id="69" creationId="{9847007D-B073-EC54-D522-E0C71BC7FDF3}"/>
          </ac:spMkLst>
        </pc:spChg>
        <pc:spChg chg="add mod">
          <ac:chgData name="Riccardo Latella" userId="41da8c93964902b9" providerId="LiveId" clId="{DE79739E-AA34-4798-BB87-D649750B1B21}" dt="2024-04-26T15:12:01.140" v="5192" actId="14100"/>
          <ac:spMkLst>
            <pc:docMk/>
            <pc:sldMk cId="3227403112" sldId="1566"/>
            <ac:spMk id="73" creationId="{70DC434E-4A50-E32B-AF49-A5983486A96A}"/>
          </ac:spMkLst>
        </pc:spChg>
        <pc:spChg chg="add mod">
          <ac:chgData name="Riccardo Latella" userId="41da8c93964902b9" providerId="LiveId" clId="{DE79739E-AA34-4798-BB87-D649750B1B21}" dt="2024-04-26T16:15:56.953" v="5648" actId="115"/>
          <ac:spMkLst>
            <pc:docMk/>
            <pc:sldMk cId="3227403112" sldId="1566"/>
            <ac:spMk id="85" creationId="{193C10D3-250A-5664-B397-F9140F3B8876}"/>
          </ac:spMkLst>
        </pc:spChg>
        <pc:spChg chg="add mod">
          <ac:chgData name="Riccardo Latella" userId="41da8c93964902b9" providerId="LiveId" clId="{DE79739E-AA34-4798-BB87-D649750B1B21}" dt="2024-04-26T15:58:01.774" v="5460" actId="1582"/>
          <ac:spMkLst>
            <pc:docMk/>
            <pc:sldMk cId="3227403112" sldId="1566"/>
            <ac:spMk id="96" creationId="{2196BDB1-2A15-2612-C419-44E1FC2D8A25}"/>
          </ac:spMkLst>
        </pc:spChg>
        <pc:grpChg chg="del mod">
          <ac:chgData name="Riccardo Latella" userId="41da8c93964902b9" providerId="LiveId" clId="{DE79739E-AA34-4798-BB87-D649750B1B21}" dt="2024-04-26T15:38:40.565" v="5360" actId="478"/>
          <ac:grpSpMkLst>
            <pc:docMk/>
            <pc:sldMk cId="3227403112" sldId="1566"/>
            <ac:grpSpMk id="25" creationId="{3E2526E2-77FB-D880-83A2-9C03AB2BC3CE}"/>
          </ac:grpSpMkLst>
        </pc:grpChg>
        <pc:picChg chg="del">
          <ac:chgData name="Riccardo Latella" userId="41da8c93964902b9" providerId="LiveId" clId="{DE79739E-AA34-4798-BB87-D649750B1B21}" dt="2024-04-18T11:42:14.826" v="4550" actId="478"/>
          <ac:picMkLst>
            <pc:docMk/>
            <pc:sldMk cId="3227403112" sldId="1566"/>
            <ac:picMk id="5" creationId="{3EDF9682-B775-278F-FCB1-E4BC5D6968CB}"/>
          </ac:picMkLst>
        </pc:picChg>
        <pc:picChg chg="add mod modCrop">
          <ac:chgData name="Riccardo Latella" userId="41da8c93964902b9" providerId="LiveId" clId="{DE79739E-AA34-4798-BB87-D649750B1B21}" dt="2024-04-26T15:12:01.140" v="5192" actId="14100"/>
          <ac:picMkLst>
            <pc:docMk/>
            <pc:sldMk cId="3227403112" sldId="1566"/>
            <ac:picMk id="5" creationId="{4890A944-E2F2-D2E9-9AD1-0CBF9DBC28B1}"/>
          </ac:picMkLst>
        </pc:picChg>
        <pc:cxnChg chg="add del mod">
          <ac:chgData name="Riccardo Latella" userId="41da8c93964902b9" providerId="LiveId" clId="{DE79739E-AA34-4798-BB87-D649750B1B21}" dt="2024-04-26T14:46:59.673" v="4789" actId="478"/>
          <ac:cxnSpMkLst>
            <pc:docMk/>
            <pc:sldMk cId="3227403112" sldId="1566"/>
            <ac:cxnSpMk id="9" creationId="{B1481E04-D3B0-04E3-DA0E-F68F1323752B}"/>
          </ac:cxnSpMkLst>
        </pc:cxnChg>
        <pc:cxnChg chg="add del mod">
          <ac:chgData name="Riccardo Latella" userId="41da8c93964902b9" providerId="LiveId" clId="{DE79739E-AA34-4798-BB87-D649750B1B21}" dt="2024-04-26T14:46:42.680" v="4763" actId="478"/>
          <ac:cxnSpMkLst>
            <pc:docMk/>
            <pc:sldMk cId="3227403112" sldId="1566"/>
            <ac:cxnSpMk id="13" creationId="{D46A46B4-828D-A674-20E2-7EA77E761FE5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14" creationId="{DA1A7DC6-6E4D-3E60-5CB1-BF19153A73E9}"/>
          </ac:cxnSpMkLst>
        </pc:cxnChg>
        <pc:cxnChg chg="add del mod">
          <ac:chgData name="Riccardo Latella" userId="41da8c93964902b9" providerId="LiveId" clId="{DE79739E-AA34-4798-BB87-D649750B1B21}" dt="2024-04-26T14:47:14.101" v="4793" actId="478"/>
          <ac:cxnSpMkLst>
            <pc:docMk/>
            <pc:sldMk cId="3227403112" sldId="1566"/>
            <ac:cxnSpMk id="17" creationId="{E3A14FE7-194A-B4FD-0005-6303C3C355EB}"/>
          </ac:cxnSpMkLst>
        </pc:cxnChg>
        <pc:cxnChg chg="add del mod">
          <ac:chgData name="Riccardo Latella" userId="41da8c93964902b9" providerId="LiveId" clId="{DE79739E-AA34-4798-BB87-D649750B1B21}" dt="2024-04-26T14:46:40.566" v="4761" actId="478"/>
          <ac:cxnSpMkLst>
            <pc:docMk/>
            <pc:sldMk cId="3227403112" sldId="1566"/>
            <ac:cxnSpMk id="20" creationId="{259BE7F4-9A04-0561-54BA-E191C4A377B4}"/>
          </ac:cxnSpMkLst>
        </pc:cxnChg>
        <pc:cxnChg chg="add del mod">
          <ac:chgData name="Riccardo Latella" userId="41da8c93964902b9" providerId="LiveId" clId="{DE79739E-AA34-4798-BB87-D649750B1B21}" dt="2024-04-26T14:46:41.971" v="4762" actId="478"/>
          <ac:cxnSpMkLst>
            <pc:docMk/>
            <pc:sldMk cId="3227403112" sldId="1566"/>
            <ac:cxnSpMk id="26" creationId="{226F0F4E-61F5-569B-41BD-6DA081DF1FC4}"/>
          </ac:cxnSpMkLst>
        </pc:cxnChg>
        <pc:cxnChg chg="add mod">
          <ac:chgData name="Riccardo Latella" userId="41da8c93964902b9" providerId="LiveId" clId="{DE79739E-AA34-4798-BB87-D649750B1B21}" dt="2024-04-26T14:44:25.039" v="4738" actId="1076"/>
          <ac:cxnSpMkLst>
            <pc:docMk/>
            <pc:sldMk cId="3227403112" sldId="1566"/>
            <ac:cxnSpMk id="27" creationId="{8F5CB93D-88CF-1A53-4BC8-9BB693B886A5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28" creationId="{3E99BBE3-FD83-F590-280B-922CEC3ED773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29" creationId="{3000C308-4FA3-F63F-5897-018FAD5D194A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0" creationId="{E9D33A4C-6DBF-9333-2186-0FA1BC6D25E7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1" creationId="{08F2462D-1B62-B474-87DB-E6D9AB3BE919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2" creationId="{9FAED081-A86A-B09D-B718-7D3390A4C688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3" creationId="{E671E490-1BED-549C-FE4E-6DED9886A2F2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4" creationId="{18A8A6AE-26EC-0DE6-9C56-63A243B979E1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5" creationId="{3C00E9E7-5905-AE29-9A20-45E4BDAD38C7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6" creationId="{7FAAE3A8-D8C3-E9FF-0E5F-C4C7CC6514D5}"/>
          </ac:cxnSpMkLst>
        </pc:cxnChg>
        <pc:cxnChg chg="add del mod">
          <ac:chgData name="Riccardo Latella" userId="41da8c93964902b9" providerId="LiveId" clId="{DE79739E-AA34-4798-BB87-D649750B1B21}" dt="2024-04-26T14:47:12.482" v="4792" actId="478"/>
          <ac:cxnSpMkLst>
            <pc:docMk/>
            <pc:sldMk cId="3227403112" sldId="1566"/>
            <ac:cxnSpMk id="37" creationId="{DB581710-C163-90AB-44FE-CFEF5D6AE970}"/>
          </ac:cxnSpMkLst>
        </pc:cxnChg>
        <pc:cxnChg chg="add mod">
          <ac:chgData name="Riccardo Latella" userId="41da8c93964902b9" providerId="LiveId" clId="{DE79739E-AA34-4798-BB87-D649750B1B21}" dt="2024-04-26T15:12:01.140" v="5192" actId="14100"/>
          <ac:cxnSpMkLst>
            <pc:docMk/>
            <pc:sldMk cId="3227403112" sldId="1566"/>
            <ac:cxnSpMk id="39" creationId="{9FA1C1FC-A942-6E84-02AA-456FFC0A0C37}"/>
          </ac:cxnSpMkLst>
        </pc:cxnChg>
        <pc:cxnChg chg="add del mod">
          <ac:chgData name="Riccardo Latella" userId="41da8c93964902b9" providerId="LiveId" clId="{DE79739E-AA34-4798-BB87-D649750B1B21}" dt="2024-04-26T14:51:43.948" v="4992" actId="478"/>
          <ac:cxnSpMkLst>
            <pc:docMk/>
            <pc:sldMk cId="3227403112" sldId="1566"/>
            <ac:cxnSpMk id="50" creationId="{0CA216B6-51D9-41A4-68C4-98A901F29D05}"/>
          </ac:cxnSpMkLst>
        </pc:cxnChg>
        <pc:cxnChg chg="add mod">
          <ac:chgData name="Riccardo Latella" userId="41da8c93964902b9" providerId="LiveId" clId="{DE79739E-AA34-4798-BB87-D649750B1B21}" dt="2024-04-26T15:11:09.825" v="5177" actId="693"/>
          <ac:cxnSpMkLst>
            <pc:docMk/>
            <pc:sldMk cId="3227403112" sldId="1566"/>
            <ac:cxnSpMk id="72" creationId="{291C5AF1-738C-9EDC-4CE1-BE78BD766DE7}"/>
          </ac:cxnSpMkLst>
        </pc:cxnChg>
        <pc:cxnChg chg="add del mod">
          <ac:chgData name="Riccardo Latella" userId="41da8c93964902b9" providerId="LiveId" clId="{DE79739E-AA34-4798-BB87-D649750B1B21}" dt="2024-04-26T15:33:53.574" v="5313" actId="478"/>
          <ac:cxnSpMkLst>
            <pc:docMk/>
            <pc:sldMk cId="3227403112" sldId="1566"/>
            <ac:cxnSpMk id="87" creationId="{3F660CE2-C15F-AB3A-B252-EF8AAE4DA7A3}"/>
          </ac:cxnSpMkLst>
        </pc:cxnChg>
        <pc:cxnChg chg="add mod">
          <ac:chgData name="Riccardo Latella" userId="41da8c93964902b9" providerId="LiveId" clId="{DE79739E-AA34-4798-BB87-D649750B1B21}" dt="2024-04-26T15:43:54.167" v="5427" actId="1076"/>
          <ac:cxnSpMkLst>
            <pc:docMk/>
            <pc:sldMk cId="3227403112" sldId="1566"/>
            <ac:cxnSpMk id="88" creationId="{37D11525-6DFC-FA98-65FD-2C581536CC82}"/>
          </ac:cxnSpMkLst>
        </pc:cxnChg>
        <pc:cxnChg chg="add mod">
          <ac:chgData name="Riccardo Latella" userId="41da8c93964902b9" providerId="LiveId" clId="{DE79739E-AA34-4798-BB87-D649750B1B21}" dt="2024-04-26T15:43:51.252" v="5426" actId="1076"/>
          <ac:cxnSpMkLst>
            <pc:docMk/>
            <pc:sldMk cId="3227403112" sldId="1566"/>
            <ac:cxnSpMk id="90" creationId="{14D7BCEC-7B09-A8CF-94DF-894D10E9F8FB}"/>
          </ac:cxnSpMkLst>
        </pc:cxnChg>
        <pc:cxnChg chg="add del mod">
          <ac:chgData name="Riccardo Latella" userId="41da8c93964902b9" providerId="LiveId" clId="{DE79739E-AA34-4798-BB87-D649750B1B21}" dt="2024-04-26T15:34:41.749" v="5326" actId="478"/>
          <ac:cxnSpMkLst>
            <pc:docMk/>
            <pc:sldMk cId="3227403112" sldId="1566"/>
            <ac:cxnSpMk id="91" creationId="{01330792-5C8D-E7A7-05A3-DB4003C3A395}"/>
          </ac:cxnSpMkLst>
        </pc:cxnChg>
        <pc:cxnChg chg="add mod">
          <ac:chgData name="Riccardo Latella" userId="41da8c93964902b9" providerId="LiveId" clId="{DE79739E-AA34-4798-BB87-D649750B1B21}" dt="2024-04-26T15:44:00.072" v="5429" actId="1076"/>
          <ac:cxnSpMkLst>
            <pc:docMk/>
            <pc:sldMk cId="3227403112" sldId="1566"/>
            <ac:cxnSpMk id="92" creationId="{45A01013-27B0-6C4C-0878-3E2B18CB0BE2}"/>
          </ac:cxnSpMkLst>
        </pc:cxnChg>
        <pc:cxnChg chg="add mod">
          <ac:chgData name="Riccardo Latella" userId="41da8c93964902b9" providerId="LiveId" clId="{DE79739E-AA34-4798-BB87-D649750B1B21}" dt="2024-04-26T15:43:56.800" v="5428" actId="1076"/>
          <ac:cxnSpMkLst>
            <pc:docMk/>
            <pc:sldMk cId="3227403112" sldId="1566"/>
            <ac:cxnSpMk id="95" creationId="{68A39B77-E319-B897-3CD3-40E148217F63}"/>
          </ac:cxnSpMkLst>
        </pc:cxnChg>
      </pc:sldChg>
      <pc:sldChg chg="addSp delSp modSp add del mod modAnim">
        <pc:chgData name="Riccardo Latella" userId="41da8c93964902b9" providerId="LiveId" clId="{DE79739E-AA34-4798-BB87-D649750B1B21}" dt="2024-04-16T11:05:55.620" v="3897" actId="47"/>
        <pc:sldMkLst>
          <pc:docMk/>
          <pc:sldMk cId="2378391002" sldId="1567"/>
        </pc:sldMkLst>
        <pc:spChg chg="mod">
          <ac:chgData name="Riccardo Latella" userId="41da8c93964902b9" providerId="LiveId" clId="{DE79739E-AA34-4798-BB87-D649750B1B21}" dt="2024-04-16T09:45:06.092" v="3533" actId="20577"/>
          <ac:spMkLst>
            <pc:docMk/>
            <pc:sldMk cId="2378391002" sldId="1567"/>
            <ac:spMk id="3" creationId="{A48700F0-585D-A751-55BB-BEB5FC820E7F}"/>
          </ac:spMkLst>
        </pc:spChg>
        <pc:spChg chg="add mod">
          <ac:chgData name="Riccardo Latella" userId="41da8c93964902b9" providerId="LiveId" clId="{DE79739E-AA34-4798-BB87-D649750B1B21}" dt="2024-04-16T10:02:39.887" v="3643"/>
          <ac:spMkLst>
            <pc:docMk/>
            <pc:sldMk cId="2378391002" sldId="1567"/>
            <ac:spMk id="5" creationId="{A41E2D0A-334E-02D4-F854-FF7DE14FA21F}"/>
          </ac:spMkLst>
        </pc:spChg>
        <pc:spChg chg="add mod">
          <ac:chgData name="Riccardo Latella" userId="41da8c93964902b9" providerId="LiveId" clId="{DE79739E-AA34-4798-BB87-D649750B1B21}" dt="2024-04-16T09:49:15.207" v="3556" actId="14100"/>
          <ac:spMkLst>
            <pc:docMk/>
            <pc:sldMk cId="2378391002" sldId="1567"/>
            <ac:spMk id="10" creationId="{ED65ED4A-9F8D-4B7F-7804-C62639D5FDBE}"/>
          </ac:spMkLst>
        </pc:spChg>
        <pc:grpChg chg="add mod">
          <ac:chgData name="Riccardo Latella" userId="41da8c93964902b9" providerId="LiveId" clId="{DE79739E-AA34-4798-BB87-D649750B1B21}" dt="2024-04-16T09:43:49.312" v="3525" actId="164"/>
          <ac:grpSpMkLst>
            <pc:docMk/>
            <pc:sldMk cId="2378391002" sldId="1567"/>
            <ac:grpSpMk id="4" creationId="{A2F7CFF8-E266-D536-04FA-21BE5D1ACCBF}"/>
          </ac:grpSpMkLst>
        </pc:grpChg>
        <pc:picChg chg="add del mod">
          <ac:chgData name="Riccardo Latella" userId="41da8c93964902b9" providerId="LiveId" clId="{DE79739E-AA34-4798-BB87-D649750B1B21}" dt="2024-04-16T09:48:14.432" v="3544" actId="478"/>
          <ac:picMkLst>
            <pc:docMk/>
            <pc:sldMk cId="2378391002" sldId="1567"/>
            <ac:picMk id="8" creationId="{4A182CBB-C991-EB23-708A-9FDCD8D652EB}"/>
          </ac:picMkLst>
        </pc:picChg>
        <pc:picChg chg="add mod">
          <ac:chgData name="Riccardo Latella" userId="41da8c93964902b9" providerId="LiveId" clId="{DE79739E-AA34-4798-BB87-D649750B1B21}" dt="2024-04-16T09:48:55.468" v="3550" actId="14100"/>
          <ac:picMkLst>
            <pc:docMk/>
            <pc:sldMk cId="2378391002" sldId="1567"/>
            <ac:picMk id="9" creationId="{D0CC9F5F-79C2-F9D6-B988-55E35322025A}"/>
          </ac:picMkLst>
        </pc:picChg>
        <pc:picChg chg="mod">
          <ac:chgData name="Riccardo Latella" userId="41da8c93964902b9" providerId="LiveId" clId="{DE79739E-AA34-4798-BB87-D649750B1B21}" dt="2024-04-16T09:48:08.046" v="3541" actId="1076"/>
          <ac:picMkLst>
            <pc:docMk/>
            <pc:sldMk cId="2378391002" sldId="1567"/>
            <ac:picMk id="68" creationId="{82B879C8-2E84-9CAC-049A-A0FADDCCE26F}"/>
          </ac:picMkLst>
        </pc:pic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15" creationId="{97BD778F-85D0-32C6-6BA8-1BB19A786DCB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16" creationId="{77098B40-42FF-8733-E55A-354B712C3A71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19" creationId="{49169A33-5143-D10D-5F9D-F2CC7842A300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21" creationId="{B3B2F02E-AFAD-F567-2141-0421924A3BAF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24" creationId="{123FD337-3954-2601-CCF7-BF11904D9981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26" creationId="{42289ED8-E492-18C7-4FDF-65AF887038F1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27" creationId="{C383EBDE-017E-115A-E3AE-0BEB4198EDEC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29" creationId="{870B6A34-18AE-C420-938F-1F8127A2049D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30" creationId="{78EC3268-3E8B-DA58-8BDF-17C1FBD2E463}"/>
          </ac:cxnSpMkLst>
        </pc:cxnChg>
        <pc:cxnChg chg="mod">
          <ac:chgData name="Riccardo Latella" userId="41da8c93964902b9" providerId="LiveId" clId="{DE79739E-AA34-4798-BB87-D649750B1B21}" dt="2024-04-16T09:43:49.312" v="3525" actId="164"/>
          <ac:cxnSpMkLst>
            <pc:docMk/>
            <pc:sldMk cId="2378391002" sldId="1567"/>
            <ac:cxnSpMk id="32" creationId="{1285E2B3-7881-99D6-4B23-FF921991B2EB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70" creationId="{15BB69BB-8F4F-FEAC-CF16-85D8567D3EDD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72" creationId="{CC4FD31E-7C5D-D260-BB0A-89602F223177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73" creationId="{DBE6279B-41A2-BF84-8C4D-A5215FAB6798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74" creationId="{06ACF558-6E3D-26DD-FA7D-EF8BFD9E6E10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75" creationId="{00DB6B9A-8C4B-0C18-1923-F75AB935E39D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76" creationId="{8371242D-A129-35FB-A383-293479C87AA5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80" creationId="{728CAEBB-757B-CE47-13F7-9EA081634780}"/>
          </ac:cxnSpMkLst>
        </pc:cxnChg>
        <pc:cxnChg chg="del">
          <ac:chgData name="Riccardo Latella" userId="41da8c93964902b9" providerId="LiveId" clId="{DE79739E-AA34-4798-BB87-D649750B1B21}" dt="2024-04-16T09:48:10.820" v="3542" actId="478"/>
          <ac:cxnSpMkLst>
            <pc:docMk/>
            <pc:sldMk cId="2378391002" sldId="1567"/>
            <ac:cxnSpMk id="81" creationId="{8E13A903-1C33-4C8C-C7E8-EF4D67F02257}"/>
          </ac:cxnSpMkLst>
        </pc:cxnChg>
      </pc:sldChg>
      <pc:sldChg chg="addSp delSp modSp add mod delAnim modAnim">
        <pc:chgData name="Riccardo Latella" userId="41da8c93964902b9" providerId="LiveId" clId="{DE79739E-AA34-4798-BB87-D649750B1B21}" dt="2024-04-29T13:58:21.962" v="8090"/>
        <pc:sldMkLst>
          <pc:docMk/>
          <pc:sldMk cId="4250495722" sldId="1567"/>
        </pc:sldMkLst>
        <pc:spChg chg="del">
          <ac:chgData name="Riccardo Latella" userId="41da8c93964902b9" providerId="LiveId" clId="{DE79739E-AA34-4798-BB87-D649750B1B21}" dt="2024-04-16T11:12:43.407" v="3911" actId="478"/>
          <ac:spMkLst>
            <pc:docMk/>
            <pc:sldMk cId="4250495722" sldId="1567"/>
            <ac:spMk id="3" creationId="{A48700F0-585D-A751-55BB-BEB5FC820E7F}"/>
          </ac:spMkLst>
        </pc:spChg>
        <pc:spChg chg="add mod">
          <ac:chgData name="Riccardo Latella" userId="41da8c93964902b9" providerId="LiveId" clId="{DE79739E-AA34-4798-BB87-D649750B1B21}" dt="2024-04-29T13:58:08.548" v="8089" actId="114"/>
          <ac:spMkLst>
            <pc:docMk/>
            <pc:sldMk cId="4250495722" sldId="1567"/>
            <ac:spMk id="5" creationId="{891114D1-6701-CAE1-06B1-35772E16ED44}"/>
          </ac:spMkLst>
        </pc:spChg>
        <pc:spChg chg="add mod">
          <ac:chgData name="Riccardo Latella" userId="41da8c93964902b9" providerId="LiveId" clId="{DE79739E-AA34-4798-BB87-D649750B1B21}" dt="2024-04-16T13:16:15.794" v="4358" actId="1076"/>
          <ac:spMkLst>
            <pc:docMk/>
            <pc:sldMk cId="4250495722" sldId="1567"/>
            <ac:spMk id="35" creationId="{EBC061A0-AB50-D233-82EF-C64030A69755}"/>
          </ac:spMkLst>
        </pc:spChg>
        <pc:spChg chg="add mod">
          <ac:chgData name="Riccardo Latella" userId="41da8c93964902b9" providerId="LiveId" clId="{DE79739E-AA34-4798-BB87-D649750B1B21}" dt="2024-04-16T13:36:21.327" v="4541" actId="208"/>
          <ac:spMkLst>
            <pc:docMk/>
            <pc:sldMk cId="4250495722" sldId="1567"/>
            <ac:spMk id="50" creationId="{F2E16D73-2298-D3D8-D1C8-65744705EB20}"/>
          </ac:spMkLst>
        </pc:spChg>
        <pc:spChg chg="del">
          <ac:chgData name="Riccardo Latella" userId="41da8c93964902b9" providerId="LiveId" clId="{DE79739E-AA34-4798-BB87-D649750B1B21}" dt="2024-04-16T11:12:43.407" v="3911" actId="478"/>
          <ac:spMkLst>
            <pc:docMk/>
            <pc:sldMk cId="4250495722" sldId="1567"/>
            <ac:spMk id="108" creationId="{323F7496-53B7-2FCA-E7EC-AB861307C0E4}"/>
          </ac:spMkLst>
        </pc:spChg>
        <pc:grpChg chg="add mod">
          <ac:chgData name="Riccardo Latella" userId="41da8c93964902b9" providerId="LiveId" clId="{DE79739E-AA34-4798-BB87-D649750B1B21}" dt="2024-04-16T11:13:00.104" v="3915" actId="164"/>
          <ac:grpSpMkLst>
            <pc:docMk/>
            <pc:sldMk cId="4250495722" sldId="1567"/>
            <ac:grpSpMk id="4" creationId="{590BA9E8-D368-76FF-2614-E3C36C4A21BD}"/>
          </ac:grpSpMkLst>
        </pc:grpChg>
        <pc:grpChg chg="add del mod">
          <ac:chgData name="Riccardo Latella" userId="41da8c93964902b9" providerId="LiveId" clId="{DE79739E-AA34-4798-BB87-D649750B1B21}" dt="2024-04-16T11:25:39.187" v="4130" actId="165"/>
          <ac:grpSpMkLst>
            <pc:docMk/>
            <pc:sldMk cId="4250495722" sldId="1567"/>
            <ac:grpSpMk id="8" creationId="{FAB3F988-7E5C-0D65-9803-0A45DFCB15B8}"/>
          </ac:grpSpMkLst>
        </pc:grpChg>
        <pc:grpChg chg="mod topLvl">
          <ac:chgData name="Riccardo Latella" userId="41da8c93964902b9" providerId="LiveId" clId="{DE79739E-AA34-4798-BB87-D649750B1B21}" dt="2024-04-16T13:14:30.614" v="4349" actId="1076"/>
          <ac:grpSpMkLst>
            <pc:docMk/>
            <pc:sldMk cId="4250495722" sldId="1567"/>
            <ac:grpSpMk id="13" creationId="{DD91D739-C04F-256F-1539-1BBD8D91527A}"/>
          </ac:grpSpMkLst>
        </pc:grpChg>
        <pc:grpChg chg="mod topLvl">
          <ac:chgData name="Riccardo Latella" userId="41da8c93964902b9" providerId="LiveId" clId="{DE79739E-AA34-4798-BB87-D649750B1B21}" dt="2024-04-16T13:14:30.614" v="4349" actId="1076"/>
          <ac:grpSpMkLst>
            <pc:docMk/>
            <pc:sldMk cId="4250495722" sldId="1567"/>
            <ac:grpSpMk id="14" creationId="{61D767FE-E8EB-C039-76B7-EA6B44F24A83}"/>
          </ac:grpSpMkLst>
        </pc:grpChg>
        <pc:grpChg chg="mod">
          <ac:chgData name="Riccardo Latella" userId="41da8c93964902b9" providerId="LiveId" clId="{DE79739E-AA34-4798-BB87-D649750B1B21}" dt="2024-04-16T11:13:00.104" v="3915" actId="164"/>
          <ac:grpSpMkLst>
            <pc:docMk/>
            <pc:sldMk cId="4250495722" sldId="1567"/>
            <ac:grpSpMk id="1031" creationId="{9C08A088-1B16-DDA6-A9E5-61BDAED5FC23}"/>
          </ac:grpSpMkLst>
        </pc:grpChg>
        <pc:grpChg chg="mod">
          <ac:chgData name="Riccardo Latella" userId="41da8c93964902b9" providerId="LiveId" clId="{DE79739E-AA34-4798-BB87-D649750B1B21}" dt="2024-04-16T11:13:00.104" v="3915" actId="164"/>
          <ac:grpSpMkLst>
            <pc:docMk/>
            <pc:sldMk cId="4250495722" sldId="1567"/>
            <ac:grpSpMk id="1032" creationId="{CC649D31-0DB3-F93C-768D-9A15253C7DFA}"/>
          </ac:grpSpMkLst>
        </pc:grpChg>
        <pc:picChg chg="mod topLvl">
          <ac:chgData name="Riccardo Latella" userId="41da8c93964902b9" providerId="LiveId" clId="{DE79739E-AA34-4798-BB87-D649750B1B21}" dt="2024-04-16T13:14:30.614" v="4349" actId="1076"/>
          <ac:picMkLst>
            <pc:docMk/>
            <pc:sldMk cId="4250495722" sldId="1567"/>
            <ac:picMk id="9" creationId="{E9A0DA6B-439D-E197-3315-55EAF220EE5D}"/>
          </ac:picMkLst>
        </pc:picChg>
        <pc:picChg chg="mod topLvl">
          <ac:chgData name="Riccardo Latella" userId="41da8c93964902b9" providerId="LiveId" clId="{DE79739E-AA34-4798-BB87-D649750B1B21}" dt="2024-04-16T13:14:30.614" v="4349" actId="1076"/>
          <ac:picMkLst>
            <pc:docMk/>
            <pc:sldMk cId="4250495722" sldId="1567"/>
            <ac:picMk id="10" creationId="{C82A25D4-A14C-AE7D-3E38-8172E6096429}"/>
          </ac:picMkLst>
        </pc:picChg>
        <pc:picChg chg="mod topLvl">
          <ac:chgData name="Riccardo Latella" userId="41da8c93964902b9" providerId="LiveId" clId="{DE79739E-AA34-4798-BB87-D649750B1B21}" dt="2024-04-16T13:14:30.614" v="4349" actId="1076"/>
          <ac:picMkLst>
            <pc:docMk/>
            <pc:sldMk cId="4250495722" sldId="1567"/>
            <ac:picMk id="11" creationId="{0FC3547B-9DD2-7C16-1E3E-593C7215B3C8}"/>
          </ac:picMkLst>
        </pc:picChg>
        <pc:picChg chg="mod">
          <ac:chgData name="Riccardo Latella" userId="41da8c93964902b9" providerId="LiveId" clId="{DE79739E-AA34-4798-BB87-D649750B1B21}" dt="2024-04-16T11:13:00.104" v="3915" actId="164"/>
          <ac:picMkLst>
            <pc:docMk/>
            <pc:sldMk cId="4250495722" sldId="1567"/>
            <ac:picMk id="12" creationId="{D2621B16-F224-4B6E-037B-9C42899C1FF3}"/>
          </ac:picMkLst>
        </pc:picChg>
        <pc:picChg chg="del">
          <ac:chgData name="Riccardo Latella" userId="41da8c93964902b9" providerId="LiveId" clId="{DE79739E-AA34-4798-BB87-D649750B1B21}" dt="2024-04-16T11:12:43.407" v="3911" actId="478"/>
          <ac:picMkLst>
            <pc:docMk/>
            <pc:sldMk cId="4250495722" sldId="1567"/>
            <ac:picMk id="68" creationId="{82B879C8-2E84-9CAC-049A-A0FADDCCE26F}"/>
          </ac:picMkLst>
        </pc:picChg>
        <pc:picChg chg="del">
          <ac:chgData name="Riccardo Latella" userId="41da8c93964902b9" providerId="LiveId" clId="{DE79739E-AA34-4798-BB87-D649750B1B21}" dt="2024-04-16T11:12:47.049" v="3913" actId="478"/>
          <ac:picMkLst>
            <pc:docMk/>
            <pc:sldMk cId="4250495722" sldId="1567"/>
            <ac:picMk id="85" creationId="{68765731-1803-F4C3-83F5-6FE42D94B138}"/>
          </ac:picMkLst>
        </pc:picChg>
        <pc:picChg chg="del">
          <ac:chgData name="Riccardo Latella" userId="41da8c93964902b9" providerId="LiveId" clId="{DE79739E-AA34-4798-BB87-D649750B1B21}" dt="2024-04-16T11:12:45.590" v="3912" actId="478"/>
          <ac:picMkLst>
            <pc:docMk/>
            <pc:sldMk cId="4250495722" sldId="1567"/>
            <ac:picMk id="90" creationId="{4DBA3FE8-B873-511E-582D-DBDA1D2AADD3}"/>
          </ac:picMkLst>
        </pc:picChg>
        <pc:picChg chg="mod">
          <ac:chgData name="Riccardo Latella" userId="41da8c93964902b9" providerId="LiveId" clId="{DE79739E-AA34-4798-BB87-D649750B1B21}" dt="2024-04-16T11:13:30.141" v="3918" actId="2085"/>
          <ac:picMkLst>
            <pc:docMk/>
            <pc:sldMk cId="4250495722" sldId="1567"/>
            <ac:picMk id="92" creationId="{D44FFBEA-A45B-F390-7E62-3A9054881C6A}"/>
          </ac:picMkLst>
        </pc:picChg>
        <pc:picChg chg="mod">
          <ac:chgData name="Riccardo Latella" userId="41da8c93964902b9" providerId="LiveId" clId="{DE79739E-AA34-4798-BB87-D649750B1B21}" dt="2024-04-16T11:13:00.104" v="3915" actId="164"/>
          <ac:picMkLst>
            <pc:docMk/>
            <pc:sldMk cId="4250495722" sldId="1567"/>
            <ac:picMk id="99" creationId="{FDED9B80-1BB8-CCBA-776A-3031F60D8CE3}"/>
          </ac:picMkLst>
        </pc:pic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15" creationId="{AC3D5000-719D-8B36-BF42-AC5A1BE3B79B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16" creationId="{90D49111-5CE4-5DE9-F58B-7F1F6700A3A9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17" creationId="{0D07155F-1117-BEE3-8C2D-05BFA8754CB9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18" creationId="{32D2DABE-E928-91CA-FF26-B0AB06E4E5D6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19" creationId="{BC7641D4-C57D-27D5-B583-97A337F4C03A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20" creationId="{15DCC07A-12A9-C49A-7B2C-4E8774FFED02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21" creationId="{69D534D2-DAEC-3F84-CD20-11F6F830EBC6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22" creationId="{1C114D3C-C162-F5F6-A40B-344C4C1C5615}"/>
          </ac:cxnSpMkLst>
        </pc:cxnChg>
        <pc:cxnChg chg="mod">
          <ac:chgData name="Riccardo Latella" userId="41da8c93964902b9" providerId="LiveId" clId="{DE79739E-AA34-4798-BB87-D649750B1B21}" dt="2024-04-16T11:29:59.594" v="4143" actId="1076"/>
          <ac:cxnSpMkLst>
            <pc:docMk/>
            <pc:sldMk cId="4250495722" sldId="1567"/>
            <ac:cxnSpMk id="23" creationId="{B6B2C6C4-1F94-C2C1-4209-173427BA5FCA}"/>
          </ac:cxnSpMkLst>
        </pc:cxnChg>
        <pc:cxnChg chg="mod">
          <ac:chgData name="Riccardo Latella" userId="41da8c93964902b9" providerId="LiveId" clId="{DE79739E-AA34-4798-BB87-D649750B1B21}" dt="2024-04-16T11:26:19.626" v="4137" actId="14100"/>
          <ac:cxnSpMkLst>
            <pc:docMk/>
            <pc:sldMk cId="4250495722" sldId="1567"/>
            <ac:cxnSpMk id="24" creationId="{1015DA90-EA28-60CE-4038-E002E2C6D57E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25" creationId="{4581BEA8-25E9-4661-303A-312FCB66A1E9}"/>
          </ac:cxnSpMkLst>
        </pc:cxnChg>
        <pc:cxnChg chg="mod">
          <ac:chgData name="Riccardo Latella" userId="41da8c93964902b9" providerId="LiveId" clId="{DE79739E-AA34-4798-BB87-D649750B1B21}" dt="2024-04-16T11:25:39.187" v="4130" actId="165"/>
          <ac:cxnSpMkLst>
            <pc:docMk/>
            <pc:sldMk cId="4250495722" sldId="1567"/>
            <ac:cxnSpMk id="26" creationId="{B2C8C015-A895-1EC1-52BC-55F2D8FCC4E2}"/>
          </ac:cxnSpMkLst>
        </pc:cxnChg>
        <pc:cxnChg chg="add mod">
          <ac:chgData name="Riccardo Latella" userId="41da8c93964902b9" providerId="LiveId" clId="{DE79739E-AA34-4798-BB87-D649750B1B21}" dt="2024-04-16T13:14:30.614" v="4349" actId="1076"/>
          <ac:cxnSpMkLst>
            <pc:docMk/>
            <pc:sldMk cId="4250495722" sldId="1567"/>
            <ac:cxnSpMk id="33" creationId="{52A4AD73-617D-9558-54C3-83A7FCA92C54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70" creationId="{15BB69BB-8F4F-FEAC-CF16-85D8567D3EDD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72" creationId="{CC4FD31E-7C5D-D260-BB0A-89602F223177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73" creationId="{DBE6279B-41A2-BF84-8C4D-A5215FAB6798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74" creationId="{06ACF558-6E3D-26DD-FA7D-EF8BFD9E6E10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75" creationId="{00DB6B9A-8C4B-0C18-1923-F75AB935E39D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76" creationId="{8371242D-A129-35FB-A383-293479C87AA5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80" creationId="{728CAEBB-757B-CE47-13F7-9EA081634780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81" creationId="{8E13A903-1C33-4C8C-C7E8-EF4D67F02257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94" creationId="{3B91A065-571F-F501-02C0-5FF6F81BA4D9}"/>
          </ac:cxnSpMkLst>
        </pc:cxnChg>
        <pc:cxnChg chg="del">
          <ac:chgData name="Riccardo Latella" userId="41da8c93964902b9" providerId="LiveId" clId="{DE79739E-AA34-4798-BB87-D649750B1B21}" dt="2024-04-16T11:12:43.407" v="3911" actId="478"/>
          <ac:cxnSpMkLst>
            <pc:docMk/>
            <pc:sldMk cId="4250495722" sldId="1567"/>
            <ac:cxnSpMk id="95" creationId="{89EA8BEB-2465-6C71-110A-0F5BF9C0E5D3}"/>
          </ac:cxnSpMkLst>
        </pc:cxnChg>
      </pc:sldChg>
      <pc:sldChg chg="addSp delSp modSp add mod delAnim modAnim">
        <pc:chgData name="Riccardo Latella" userId="41da8c93964902b9" providerId="LiveId" clId="{DE79739E-AA34-4798-BB87-D649750B1B21}" dt="2024-04-29T11:16:34.029" v="7287" actId="164"/>
        <pc:sldMkLst>
          <pc:docMk/>
          <pc:sldMk cId="890898870" sldId="1568"/>
        </pc:sldMkLst>
        <pc:spChg chg="del">
          <ac:chgData name="Riccardo Latella" userId="41da8c93964902b9" providerId="LiveId" clId="{DE79739E-AA34-4798-BB87-D649750B1B21}" dt="2024-04-26T15:12:36.973" v="5194" actId="478"/>
          <ac:spMkLst>
            <pc:docMk/>
            <pc:sldMk cId="890898870" sldId="1568"/>
            <ac:spMk id="3" creationId="{A48700F0-585D-A751-55BB-BEB5FC820E7F}"/>
          </ac:spMkLst>
        </pc:spChg>
        <pc:spChg chg="del mod">
          <ac:chgData name="Riccardo Latella" userId="41da8c93964902b9" providerId="LiveId" clId="{DE79739E-AA34-4798-BB87-D649750B1B21}" dt="2024-04-26T16:04:36.697" v="5565" actId="478"/>
          <ac:spMkLst>
            <pc:docMk/>
            <pc:sldMk cId="890898870" sldId="1568"/>
            <ac:spMk id="4" creationId="{FAE67D55-6C82-E316-E4E0-F085C4D8131B}"/>
          </ac:spMkLst>
        </pc:spChg>
        <pc:spChg chg="add mod ord">
          <ac:chgData name="Riccardo Latella" userId="41da8c93964902b9" providerId="LiveId" clId="{DE79739E-AA34-4798-BB87-D649750B1B21}" dt="2024-04-29T10:00:31.019" v="6510" actId="20577"/>
          <ac:spMkLst>
            <pc:docMk/>
            <pc:sldMk cId="890898870" sldId="1568"/>
            <ac:spMk id="8" creationId="{CA60DB07-7511-5D5B-3A0D-210E3853C16B}"/>
          </ac:spMkLst>
        </pc:spChg>
        <pc:spChg chg="del">
          <ac:chgData name="Riccardo Latella" userId="41da8c93964902b9" providerId="LiveId" clId="{DE79739E-AA34-4798-BB87-D649750B1B21}" dt="2024-04-29T08:21:44.109" v="5664" actId="478"/>
          <ac:spMkLst>
            <pc:docMk/>
            <pc:sldMk cId="890898870" sldId="1568"/>
            <ac:spMk id="10" creationId="{0EF40230-D51C-6493-D5B3-16143F0068C0}"/>
          </ac:spMkLst>
        </pc:spChg>
        <pc:spChg chg="del">
          <ac:chgData name="Riccardo Latella" userId="41da8c93964902b9" providerId="LiveId" clId="{DE79739E-AA34-4798-BB87-D649750B1B21}" dt="2024-04-29T08:21:48.718" v="5665" actId="478"/>
          <ac:spMkLst>
            <pc:docMk/>
            <pc:sldMk cId="890898870" sldId="1568"/>
            <ac:spMk id="11" creationId="{C24E8271-7CBF-2073-44A2-3CAE2F2D979A}"/>
          </ac:spMkLst>
        </pc:spChg>
        <pc:spChg chg="del">
          <ac:chgData name="Riccardo Latella" userId="41da8c93964902b9" providerId="LiveId" clId="{DE79739E-AA34-4798-BB87-D649750B1B21}" dt="2024-04-29T08:21:48.718" v="5665" actId="478"/>
          <ac:spMkLst>
            <pc:docMk/>
            <pc:sldMk cId="890898870" sldId="1568"/>
            <ac:spMk id="18" creationId="{130C926C-0A0B-92BE-4392-89D2C322D024}"/>
          </ac:spMkLst>
        </pc:spChg>
        <pc:spChg chg="del">
          <ac:chgData name="Riccardo Latella" userId="41da8c93964902b9" providerId="LiveId" clId="{DE79739E-AA34-4798-BB87-D649750B1B21}" dt="2024-04-29T08:21:48.718" v="5665" actId="478"/>
          <ac:spMkLst>
            <pc:docMk/>
            <pc:sldMk cId="890898870" sldId="1568"/>
            <ac:spMk id="19" creationId="{8C2CF93B-12DE-9943-A18A-AFBF6A306176}"/>
          </ac:spMkLst>
        </pc:spChg>
        <pc:spChg chg="add mod ord">
          <ac:chgData name="Riccardo Latella" userId="41da8c93964902b9" providerId="LiveId" clId="{DE79739E-AA34-4798-BB87-D649750B1B21}" dt="2024-04-29T11:16:25.917" v="7286" actId="166"/>
          <ac:spMkLst>
            <pc:docMk/>
            <pc:sldMk cId="890898870" sldId="1568"/>
            <ac:spMk id="20" creationId="{AE8BA531-1BA2-12DE-F5D7-F408EA8298DC}"/>
          </ac:spMkLst>
        </pc:spChg>
        <pc:spChg chg="del">
          <ac:chgData name="Riccardo Latella" userId="41da8c93964902b9" providerId="LiveId" clId="{DE79739E-AA34-4798-BB87-D649750B1B21}" dt="2024-04-29T08:21:48.718" v="5665" actId="478"/>
          <ac:spMkLst>
            <pc:docMk/>
            <pc:sldMk cId="890898870" sldId="1568"/>
            <ac:spMk id="21" creationId="{207CE7F2-FBE8-2573-13BE-8D61E03A433A}"/>
          </ac:spMkLst>
        </pc:spChg>
        <pc:spChg chg="add mod">
          <ac:chgData name="Riccardo Latella" userId="41da8c93964902b9" providerId="LiveId" clId="{DE79739E-AA34-4798-BB87-D649750B1B21}" dt="2024-04-29T10:48:24.815" v="7090" actId="6549"/>
          <ac:spMkLst>
            <pc:docMk/>
            <pc:sldMk cId="890898870" sldId="1568"/>
            <ac:spMk id="26" creationId="{C101C647-1B3D-35E2-47F3-26FE87C0E6F3}"/>
          </ac:spMkLst>
        </pc:spChg>
        <pc:spChg chg="add del mod">
          <ac:chgData name="Riccardo Latella" userId="41da8c93964902b9" providerId="LiveId" clId="{DE79739E-AA34-4798-BB87-D649750B1B21}" dt="2024-04-29T09:51:57.043" v="6323" actId="478"/>
          <ac:spMkLst>
            <pc:docMk/>
            <pc:sldMk cId="890898870" sldId="1568"/>
            <ac:spMk id="37" creationId="{2EC7DC3F-3EA2-5203-AB4C-48C4338A60CB}"/>
          </ac:spMkLst>
        </pc:spChg>
        <pc:spChg chg="add">
          <ac:chgData name="Riccardo Latella" userId="41da8c93964902b9" providerId="LiveId" clId="{DE79739E-AA34-4798-BB87-D649750B1B21}" dt="2024-04-29T09:09:04.027" v="6300" actId="11529"/>
          <ac:spMkLst>
            <pc:docMk/>
            <pc:sldMk cId="890898870" sldId="1568"/>
            <ac:spMk id="40" creationId="{434AFA5B-6A97-5215-CA06-A5C707F8B4AF}"/>
          </ac:spMkLst>
        </pc:spChg>
        <pc:spChg chg="add mod">
          <ac:chgData name="Riccardo Latella" userId="41da8c93964902b9" providerId="LiveId" clId="{DE79739E-AA34-4798-BB87-D649750B1B21}" dt="2024-04-29T09:54:04.124" v="6362" actId="208"/>
          <ac:spMkLst>
            <pc:docMk/>
            <pc:sldMk cId="890898870" sldId="1568"/>
            <ac:spMk id="41" creationId="{FB7E5946-2218-198D-0464-136B51D9E701}"/>
          </ac:spMkLst>
        </pc:spChg>
        <pc:spChg chg="add mod ord">
          <ac:chgData name="Riccardo Latella" userId="41da8c93964902b9" providerId="LiveId" clId="{DE79739E-AA34-4798-BB87-D649750B1B21}" dt="2024-04-29T11:16:22.597" v="7285" actId="164"/>
          <ac:spMkLst>
            <pc:docMk/>
            <pc:sldMk cId="890898870" sldId="1568"/>
            <ac:spMk id="42" creationId="{C88EF4B3-9FDD-0965-F591-72D2D6AE6427}"/>
          </ac:spMkLst>
        </pc:spChg>
        <pc:spChg chg="add mod">
          <ac:chgData name="Riccardo Latella" userId="41da8c93964902b9" providerId="LiveId" clId="{DE79739E-AA34-4798-BB87-D649750B1B21}" dt="2024-04-29T11:16:22.597" v="7285" actId="164"/>
          <ac:spMkLst>
            <pc:docMk/>
            <pc:sldMk cId="890898870" sldId="1568"/>
            <ac:spMk id="43" creationId="{088A9D73-8ADA-BB35-793E-60BF3BAA3B4A}"/>
          </ac:spMkLst>
        </pc:spChg>
        <pc:spChg chg="del">
          <ac:chgData name="Riccardo Latella" userId="41da8c93964902b9" providerId="LiveId" clId="{DE79739E-AA34-4798-BB87-D649750B1B21}" dt="2024-04-26T15:12:36.973" v="5194" actId="478"/>
          <ac:spMkLst>
            <pc:docMk/>
            <pc:sldMk cId="890898870" sldId="1568"/>
            <ac:spMk id="66" creationId="{1C2D6C53-D034-C25C-BD07-BBD6590BC285}"/>
          </ac:spMkLst>
        </pc:spChg>
        <pc:spChg chg="del">
          <ac:chgData name="Riccardo Latella" userId="41da8c93964902b9" providerId="LiveId" clId="{DE79739E-AA34-4798-BB87-D649750B1B21}" dt="2024-04-26T15:12:36.973" v="5194" actId="478"/>
          <ac:spMkLst>
            <pc:docMk/>
            <pc:sldMk cId="890898870" sldId="1568"/>
            <ac:spMk id="67" creationId="{F0C01CD4-6475-BFA8-1263-DA38F7F949F8}"/>
          </ac:spMkLst>
        </pc:spChg>
        <pc:spChg chg="del">
          <ac:chgData name="Riccardo Latella" userId="41da8c93964902b9" providerId="LiveId" clId="{DE79739E-AA34-4798-BB87-D649750B1B21}" dt="2024-04-26T15:12:36.973" v="5194" actId="478"/>
          <ac:spMkLst>
            <pc:docMk/>
            <pc:sldMk cId="890898870" sldId="1568"/>
            <ac:spMk id="68" creationId="{7DD3A9A0-BE66-E0D7-A89C-7F937806C242}"/>
          </ac:spMkLst>
        </pc:spChg>
        <pc:spChg chg="del">
          <ac:chgData name="Riccardo Latella" userId="41da8c93964902b9" providerId="LiveId" clId="{DE79739E-AA34-4798-BB87-D649750B1B21}" dt="2024-04-26T15:12:36.973" v="5194" actId="478"/>
          <ac:spMkLst>
            <pc:docMk/>
            <pc:sldMk cId="890898870" sldId="1568"/>
            <ac:spMk id="69" creationId="{9847007D-B073-EC54-D522-E0C71BC7FDF3}"/>
          </ac:spMkLst>
        </pc:spChg>
        <pc:spChg chg="del">
          <ac:chgData name="Riccardo Latella" userId="41da8c93964902b9" providerId="LiveId" clId="{DE79739E-AA34-4798-BB87-D649750B1B21}" dt="2024-04-26T15:12:36.973" v="5194" actId="478"/>
          <ac:spMkLst>
            <pc:docMk/>
            <pc:sldMk cId="890898870" sldId="1568"/>
            <ac:spMk id="73" creationId="{70DC434E-4A50-E32B-AF49-A5983486A96A}"/>
          </ac:spMkLst>
        </pc:spChg>
        <pc:grpChg chg="del">
          <ac:chgData name="Riccardo Latella" userId="41da8c93964902b9" providerId="LiveId" clId="{DE79739E-AA34-4798-BB87-D649750B1B21}" dt="2024-04-29T08:21:48.718" v="5665" actId="478"/>
          <ac:grpSpMkLst>
            <pc:docMk/>
            <pc:sldMk cId="890898870" sldId="1568"/>
            <ac:grpSpMk id="25" creationId="{3E2526E2-77FB-D880-83A2-9C03AB2BC3CE}"/>
          </ac:grpSpMkLst>
        </pc:grpChg>
        <pc:grpChg chg="add mod">
          <ac:chgData name="Riccardo Latella" userId="41da8c93964902b9" providerId="LiveId" clId="{DE79739E-AA34-4798-BB87-D649750B1B21}" dt="2024-04-29T11:16:00.528" v="7277" actId="164"/>
          <ac:grpSpMkLst>
            <pc:docMk/>
            <pc:sldMk cId="890898870" sldId="1568"/>
            <ac:grpSpMk id="48" creationId="{60186867-B29D-4378-0FE7-AEF0B5C06D80}"/>
          </ac:grpSpMkLst>
        </pc:grpChg>
        <pc:grpChg chg="add mod">
          <ac:chgData name="Riccardo Latella" userId="41da8c93964902b9" providerId="LiveId" clId="{DE79739E-AA34-4798-BB87-D649750B1B21}" dt="2024-04-29T11:16:34.029" v="7287" actId="164"/>
          <ac:grpSpMkLst>
            <pc:docMk/>
            <pc:sldMk cId="890898870" sldId="1568"/>
            <ac:grpSpMk id="49" creationId="{3416CBF1-2F88-C066-D05A-E18D288B873A}"/>
          </ac:grpSpMkLst>
        </pc:grpChg>
        <pc:grpChg chg="add mod">
          <ac:chgData name="Riccardo Latella" userId="41da8c93964902b9" providerId="LiveId" clId="{DE79739E-AA34-4798-BB87-D649750B1B21}" dt="2024-04-29T11:16:22.597" v="7285" actId="164"/>
          <ac:grpSpMkLst>
            <pc:docMk/>
            <pc:sldMk cId="890898870" sldId="1568"/>
            <ac:grpSpMk id="50" creationId="{9AF7F4E7-143A-9495-4AD7-C47F89CC16D2}"/>
          </ac:grpSpMkLst>
        </pc:grpChg>
        <pc:grpChg chg="add mod">
          <ac:chgData name="Riccardo Latella" userId="41da8c93964902b9" providerId="LiveId" clId="{DE79739E-AA34-4798-BB87-D649750B1B21}" dt="2024-04-29T11:16:34.029" v="7287" actId="164"/>
          <ac:grpSpMkLst>
            <pc:docMk/>
            <pc:sldMk cId="890898870" sldId="1568"/>
            <ac:grpSpMk id="51" creationId="{9DA75104-952A-DA40-1B9B-787710A3AD5E}"/>
          </ac:grpSpMkLst>
        </pc:grpChg>
        <pc:picChg chg="del">
          <ac:chgData name="Riccardo Latella" userId="41da8c93964902b9" providerId="LiveId" clId="{DE79739E-AA34-4798-BB87-D649750B1B21}" dt="2024-04-26T15:12:36.973" v="5194" actId="478"/>
          <ac:picMkLst>
            <pc:docMk/>
            <pc:sldMk cId="890898870" sldId="1568"/>
            <ac:picMk id="5" creationId="{4890A944-E2F2-D2E9-9AD1-0CBF9DBC28B1}"/>
          </ac:picMkLst>
        </pc:picChg>
        <pc:picChg chg="add mod ord">
          <ac:chgData name="Riccardo Latella" userId="41da8c93964902b9" providerId="LiveId" clId="{DE79739E-AA34-4798-BB87-D649750B1B21}" dt="2024-04-29T11:16:34.029" v="7287" actId="164"/>
          <ac:picMkLst>
            <pc:docMk/>
            <pc:sldMk cId="890898870" sldId="1568"/>
            <ac:picMk id="9" creationId="{FCC2C17B-5AA1-F2ED-6189-C3A245E29B6A}"/>
          </ac:picMkLst>
        </pc:picChg>
        <pc:picChg chg="add del mod">
          <ac:chgData name="Riccardo Latella" userId="41da8c93964902b9" providerId="LiveId" clId="{DE79739E-AA34-4798-BB87-D649750B1B21}" dt="2024-04-29T09:51:54.035" v="6322" actId="478"/>
          <ac:picMkLst>
            <pc:docMk/>
            <pc:sldMk cId="890898870" sldId="1568"/>
            <ac:picMk id="38" creationId="{0A1DA8BC-7A36-7FC1-CB09-E5EABFFBB4D1}"/>
          </ac:picMkLst>
        </pc:picChg>
        <pc:cxnChg chg="add mod">
          <ac:chgData name="Riccardo Latella" userId="41da8c93964902b9" providerId="LiveId" clId="{DE79739E-AA34-4798-BB87-D649750B1B21}" dt="2024-04-29T11:16:22.597" v="7285" actId="164"/>
          <ac:cxnSpMkLst>
            <pc:docMk/>
            <pc:sldMk cId="890898870" sldId="1568"/>
            <ac:cxnSpMk id="12" creationId="{6CB17713-8305-9DA2-E082-C686EFBB56F3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14" creationId="{DA1A7DC6-6E4D-3E60-5CB1-BF19153A73E9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28" creationId="{3E99BBE3-FD83-F590-280B-922CEC3ED773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29" creationId="{3000C308-4FA3-F63F-5897-018FAD5D194A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0" creationId="{E9D33A4C-6DBF-9333-2186-0FA1BC6D25E7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1" creationId="{08F2462D-1B62-B474-87DB-E6D9AB3BE919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2" creationId="{9FAED081-A86A-B09D-B718-7D3390A4C688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3" creationId="{E671E490-1BED-549C-FE4E-6DED9886A2F2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4" creationId="{18A8A6AE-26EC-0DE6-9C56-63A243B979E1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5" creationId="{3C00E9E7-5905-AE29-9A20-45E4BDAD38C7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6" creationId="{7FAAE3A8-D8C3-E9FF-0E5F-C4C7CC6514D5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39" creationId="{9FA1C1FC-A942-6E84-02AA-456FFC0A0C37}"/>
          </ac:cxnSpMkLst>
        </pc:cxnChg>
        <pc:cxnChg chg="del">
          <ac:chgData name="Riccardo Latella" userId="41da8c93964902b9" providerId="LiveId" clId="{DE79739E-AA34-4798-BB87-D649750B1B21}" dt="2024-04-26T15:12:36.973" v="5194" actId="478"/>
          <ac:cxnSpMkLst>
            <pc:docMk/>
            <pc:sldMk cId="890898870" sldId="1568"/>
            <ac:cxnSpMk id="72" creationId="{291C5AF1-738C-9EDC-4CE1-BE78BD766DE7}"/>
          </ac:cxnSpMkLst>
        </pc:cxnChg>
      </pc:sldChg>
      <pc:sldChg chg="add del">
        <pc:chgData name="Riccardo Latella" userId="41da8c93964902b9" providerId="LiveId" clId="{DE79739E-AA34-4798-BB87-D649750B1B21}" dt="2024-04-16T11:12:30.700" v="3909" actId="47"/>
        <pc:sldMkLst>
          <pc:docMk/>
          <pc:sldMk cId="2781530943" sldId="1568"/>
        </pc:sldMkLst>
      </pc:sldChg>
      <pc:sldChg chg="addSp delSp modSp add mod">
        <pc:chgData name="Riccardo Latella" userId="41da8c93964902b9" providerId="LiveId" clId="{DE79739E-AA34-4798-BB87-D649750B1B21}" dt="2024-04-29T11:01:30.295" v="7242" actId="20577"/>
        <pc:sldMkLst>
          <pc:docMk/>
          <pc:sldMk cId="3616094105" sldId="1569"/>
        </pc:sldMkLst>
        <pc:spChg chg="add mod">
          <ac:chgData name="Riccardo Latella" userId="41da8c93964902b9" providerId="LiveId" clId="{DE79739E-AA34-4798-BB87-D649750B1B21}" dt="2024-04-29T11:00:18.003" v="7227" actId="20577"/>
          <ac:spMkLst>
            <pc:docMk/>
            <pc:sldMk cId="3616094105" sldId="1569"/>
            <ac:spMk id="5" creationId="{A6AC0F6A-E147-B201-C7B4-296228AB4491}"/>
          </ac:spMkLst>
        </pc:spChg>
        <pc:spChg chg="mod">
          <ac:chgData name="Riccardo Latella" userId="41da8c93964902b9" providerId="LiveId" clId="{DE79739E-AA34-4798-BB87-D649750B1B21}" dt="2024-04-29T10:08:54.382" v="6611" actId="20577"/>
          <ac:spMkLst>
            <pc:docMk/>
            <pc:sldMk cId="3616094105" sldId="1569"/>
            <ac:spMk id="8" creationId="{CA60DB07-7511-5D5B-3A0D-210E3853C16B}"/>
          </ac:spMkLst>
        </pc:spChg>
        <pc:spChg chg="add mod">
          <ac:chgData name="Riccardo Latella" userId="41da8c93964902b9" providerId="LiveId" clId="{DE79739E-AA34-4798-BB87-D649750B1B21}" dt="2024-04-29T10:23:03.499" v="6868" actId="14100"/>
          <ac:spMkLst>
            <pc:docMk/>
            <pc:sldMk cId="3616094105" sldId="1569"/>
            <ac:spMk id="16" creationId="{0FEE1573-1807-A987-C6C6-262A5C111898}"/>
          </ac:spMkLst>
        </pc:spChg>
        <pc:spChg chg="del">
          <ac:chgData name="Riccardo Latella" userId="41da8c93964902b9" providerId="LiveId" clId="{DE79739E-AA34-4798-BB87-D649750B1B21}" dt="2024-04-29T10:08:46.638" v="6609" actId="478"/>
          <ac:spMkLst>
            <pc:docMk/>
            <pc:sldMk cId="3616094105" sldId="1569"/>
            <ac:spMk id="20" creationId="{AE8BA531-1BA2-12DE-F5D7-F408EA8298DC}"/>
          </ac:spMkLst>
        </pc:spChg>
        <pc:spChg chg="del">
          <ac:chgData name="Riccardo Latella" userId="41da8c93964902b9" providerId="LiveId" clId="{DE79739E-AA34-4798-BB87-D649750B1B21}" dt="2024-04-29T10:09:31.063" v="6614" actId="478"/>
          <ac:spMkLst>
            <pc:docMk/>
            <pc:sldMk cId="3616094105" sldId="1569"/>
            <ac:spMk id="26" creationId="{C101C647-1B3D-35E2-47F3-26FE87C0E6F3}"/>
          </ac:spMkLst>
        </pc:spChg>
        <pc:spChg chg="add del mod">
          <ac:chgData name="Riccardo Latella" userId="41da8c93964902b9" providerId="LiveId" clId="{DE79739E-AA34-4798-BB87-D649750B1B21}" dt="2024-04-29T10:21:28.387" v="6845"/>
          <ac:spMkLst>
            <pc:docMk/>
            <pc:sldMk cId="3616094105" sldId="1569"/>
            <ac:spMk id="28" creationId="{C8314630-C016-77DB-5709-AAA7EAAB5023}"/>
          </ac:spMkLst>
        </pc:spChg>
        <pc:spChg chg="mod">
          <ac:chgData name="Riccardo Latella" userId="41da8c93964902b9" providerId="LiveId" clId="{DE79739E-AA34-4798-BB87-D649750B1B21}" dt="2024-04-29T11:01:30.295" v="7242" actId="20577"/>
          <ac:spMkLst>
            <pc:docMk/>
            <pc:sldMk cId="3616094105" sldId="1569"/>
            <ac:spMk id="37" creationId="{2EC7DC3F-3EA2-5203-AB4C-48C4338A60CB}"/>
          </ac:spMkLst>
        </pc:spChg>
        <pc:spChg chg="del">
          <ac:chgData name="Riccardo Latella" userId="41da8c93964902b9" providerId="LiveId" clId="{DE79739E-AA34-4798-BB87-D649750B1B21}" dt="2024-04-29T10:08:40.399" v="6604" actId="478"/>
          <ac:spMkLst>
            <pc:docMk/>
            <pc:sldMk cId="3616094105" sldId="1569"/>
            <ac:spMk id="40" creationId="{434AFA5B-6A97-5215-CA06-A5C707F8B4AF}"/>
          </ac:spMkLst>
        </pc:spChg>
        <pc:spChg chg="del">
          <ac:chgData name="Riccardo Latella" userId="41da8c93964902b9" providerId="LiveId" clId="{DE79739E-AA34-4798-BB87-D649750B1B21}" dt="2024-04-29T10:08:36.608" v="6602" actId="478"/>
          <ac:spMkLst>
            <pc:docMk/>
            <pc:sldMk cId="3616094105" sldId="1569"/>
            <ac:spMk id="41" creationId="{FB7E5946-2218-198D-0464-136B51D9E701}"/>
          </ac:spMkLst>
        </pc:spChg>
        <pc:spChg chg="del">
          <ac:chgData name="Riccardo Latella" userId="41da8c93964902b9" providerId="LiveId" clId="{DE79739E-AA34-4798-BB87-D649750B1B21}" dt="2024-04-29T10:08:45.364" v="6608" actId="478"/>
          <ac:spMkLst>
            <pc:docMk/>
            <pc:sldMk cId="3616094105" sldId="1569"/>
            <ac:spMk id="42" creationId="{C88EF4B3-9FDD-0965-F591-72D2D6AE6427}"/>
          </ac:spMkLst>
        </pc:spChg>
        <pc:spChg chg="del mod">
          <ac:chgData name="Riccardo Latella" userId="41da8c93964902b9" providerId="LiveId" clId="{DE79739E-AA34-4798-BB87-D649750B1B21}" dt="2024-04-29T10:08:43.560" v="6606" actId="478"/>
          <ac:spMkLst>
            <pc:docMk/>
            <pc:sldMk cId="3616094105" sldId="1569"/>
            <ac:spMk id="43" creationId="{088A9D73-8ADA-BB35-793E-60BF3BAA3B4A}"/>
          </ac:spMkLst>
        </pc:spChg>
        <pc:spChg chg="add mod">
          <ac:chgData name="Riccardo Latella" userId="41da8c93964902b9" providerId="LiveId" clId="{DE79739E-AA34-4798-BB87-D649750B1B21}" dt="2024-04-29T10:26:39.064" v="6977" actId="208"/>
          <ac:spMkLst>
            <pc:docMk/>
            <pc:sldMk cId="3616094105" sldId="1569"/>
            <ac:spMk id="52" creationId="{4F1DD188-A519-3941-8731-1AC4636E689A}"/>
          </ac:spMkLst>
        </pc:spChg>
        <pc:spChg chg="add mod">
          <ac:chgData name="Riccardo Latella" userId="41da8c93964902b9" providerId="LiveId" clId="{DE79739E-AA34-4798-BB87-D649750B1B21}" dt="2024-04-29T10:40:49.523" v="7064" actId="1076"/>
          <ac:spMkLst>
            <pc:docMk/>
            <pc:sldMk cId="3616094105" sldId="1569"/>
            <ac:spMk id="53" creationId="{97876046-2DF8-BAE5-1DDD-138C9E59D8C0}"/>
          </ac:spMkLst>
        </pc:spChg>
        <pc:picChg chg="add mod">
          <ac:chgData name="Riccardo Latella" userId="41da8c93964902b9" providerId="LiveId" clId="{DE79739E-AA34-4798-BB87-D649750B1B21}" dt="2024-04-29T10:12:55.973" v="6623" actId="14100"/>
          <ac:picMkLst>
            <pc:docMk/>
            <pc:sldMk cId="3616094105" sldId="1569"/>
            <ac:picMk id="4" creationId="{77D02F98-623C-C8BF-70DD-02F51DE8E6BC}"/>
          </ac:picMkLst>
        </pc:picChg>
        <pc:picChg chg="del">
          <ac:chgData name="Riccardo Latella" userId="41da8c93964902b9" providerId="LiveId" clId="{DE79739E-AA34-4798-BB87-D649750B1B21}" dt="2024-04-29T10:08:42.091" v="6605" actId="478"/>
          <ac:picMkLst>
            <pc:docMk/>
            <pc:sldMk cId="3616094105" sldId="1569"/>
            <ac:picMk id="9" creationId="{FCC2C17B-5AA1-F2ED-6189-C3A245E29B6A}"/>
          </ac:picMkLst>
        </pc:picChg>
        <pc:picChg chg="add mod">
          <ac:chgData name="Riccardo Latella" userId="41da8c93964902b9" providerId="LiveId" clId="{DE79739E-AA34-4798-BB87-D649750B1B21}" dt="2024-04-29T10:21:26.455" v="6843" actId="1076"/>
          <ac:picMkLst>
            <pc:docMk/>
            <pc:sldMk cId="3616094105" sldId="1569"/>
            <ac:picMk id="10" creationId="{C27D28FE-D951-CF89-0BDA-C83EE97AFCCB}"/>
          </ac:picMkLst>
        </pc:picChg>
        <pc:picChg chg="add mod modCrop">
          <ac:chgData name="Riccardo Latella" userId="41da8c93964902b9" providerId="LiveId" clId="{DE79739E-AA34-4798-BB87-D649750B1B21}" dt="2024-04-29T10:26:16.715" v="6956" actId="1076"/>
          <ac:picMkLst>
            <pc:docMk/>
            <pc:sldMk cId="3616094105" sldId="1569"/>
            <ac:picMk id="11" creationId="{0F1758B5-C681-D721-2B36-C5AC6D939A04}"/>
          </ac:picMkLst>
        </pc:picChg>
        <pc:picChg chg="del mod">
          <ac:chgData name="Riccardo Latella" userId="41da8c93964902b9" providerId="LiveId" clId="{DE79739E-AA34-4798-BB87-D649750B1B21}" dt="2024-04-29T10:10:36.669" v="6615" actId="478"/>
          <ac:picMkLst>
            <pc:docMk/>
            <pc:sldMk cId="3616094105" sldId="1569"/>
            <ac:picMk id="38" creationId="{0A1DA8BC-7A36-7FC1-CB09-E5EABFFBB4D1}"/>
          </ac:picMkLst>
        </pc:picChg>
        <pc:cxnChg chg="del">
          <ac:chgData name="Riccardo Latella" userId="41da8c93964902b9" providerId="LiveId" clId="{DE79739E-AA34-4798-BB87-D649750B1B21}" dt="2024-04-29T10:08:44.561" v="6607" actId="478"/>
          <ac:cxnSpMkLst>
            <pc:docMk/>
            <pc:sldMk cId="3616094105" sldId="1569"/>
            <ac:cxnSpMk id="12" creationId="{6CB17713-8305-9DA2-E082-C686EFBB56F3}"/>
          </ac:cxnSpMkLst>
        </pc:cxnChg>
        <pc:cxnChg chg="add del mod">
          <ac:chgData name="Riccardo Latella" userId="41da8c93964902b9" providerId="LiveId" clId="{DE79739E-AA34-4798-BB87-D649750B1B21}" dt="2024-04-29T10:15:01.347" v="6703" actId="478"/>
          <ac:cxnSpMkLst>
            <pc:docMk/>
            <pc:sldMk cId="3616094105" sldId="1569"/>
            <ac:cxnSpMk id="14" creationId="{DE461B4E-D28A-3646-D3B5-491B9AC60073}"/>
          </ac:cxnSpMkLst>
        </pc:cxnChg>
        <pc:cxnChg chg="add mod">
          <ac:chgData name="Riccardo Latella" userId="41da8c93964902b9" providerId="LiveId" clId="{DE79739E-AA34-4798-BB87-D649750B1B21}" dt="2024-04-29T10:23:03.499" v="6868" actId="14100"/>
          <ac:cxnSpMkLst>
            <pc:docMk/>
            <pc:sldMk cId="3616094105" sldId="1569"/>
            <ac:cxnSpMk id="18" creationId="{21A710F5-563D-740A-8B75-A3DD243D3839}"/>
          </ac:cxnSpMkLst>
        </pc:cxnChg>
        <pc:cxnChg chg="add mod">
          <ac:chgData name="Riccardo Latella" userId="41da8c93964902b9" providerId="LiveId" clId="{DE79739E-AA34-4798-BB87-D649750B1B21}" dt="2024-04-29T10:23:06.069" v="6870" actId="14100"/>
          <ac:cxnSpMkLst>
            <pc:docMk/>
            <pc:sldMk cId="3616094105" sldId="1569"/>
            <ac:cxnSpMk id="19" creationId="{9D965B64-1D73-3511-8D3F-211BEA265E6D}"/>
          </ac:cxnSpMkLst>
        </pc:cxnChg>
        <pc:cxnChg chg="add mod">
          <ac:chgData name="Riccardo Latella" userId="41da8c93964902b9" providerId="LiveId" clId="{DE79739E-AA34-4798-BB87-D649750B1B21}" dt="2024-04-29T10:26:16.715" v="6956" actId="1076"/>
          <ac:cxnSpMkLst>
            <pc:docMk/>
            <pc:sldMk cId="3616094105" sldId="1569"/>
            <ac:cxnSpMk id="27" creationId="{95938D14-0DB5-27F2-31F8-DD0535D2998B}"/>
          </ac:cxnSpMkLst>
        </pc:cxnChg>
      </pc:sldChg>
      <pc:sldChg chg="addSp delSp modSp add mod">
        <pc:chgData name="Riccardo Latella" userId="41da8c93964902b9" providerId="LiveId" clId="{DE79739E-AA34-4798-BB87-D649750B1B21}" dt="2024-04-29T12:07:50.756" v="8008" actId="1076"/>
        <pc:sldMkLst>
          <pc:docMk/>
          <pc:sldMk cId="2003908717" sldId="1570"/>
        </pc:sldMkLst>
        <pc:spChg chg="del mod">
          <ac:chgData name="Riccardo Latella" userId="41da8c93964902b9" providerId="LiveId" clId="{DE79739E-AA34-4798-BB87-D649750B1B21}" dt="2024-04-29T11:02:34.447" v="7256" actId="478"/>
          <ac:spMkLst>
            <pc:docMk/>
            <pc:sldMk cId="2003908717" sldId="1570"/>
            <ac:spMk id="5" creationId="{A6AC0F6A-E147-B201-C7B4-296228AB4491}"/>
          </ac:spMkLst>
        </pc:spChg>
        <pc:spChg chg="mod">
          <ac:chgData name="Riccardo Latella" userId="41da8c93964902b9" providerId="LiveId" clId="{DE79739E-AA34-4798-BB87-D649750B1B21}" dt="2024-04-29T10:57:12.196" v="7200" actId="20577"/>
          <ac:spMkLst>
            <pc:docMk/>
            <pc:sldMk cId="2003908717" sldId="1570"/>
            <ac:spMk id="8" creationId="{CA60DB07-7511-5D5B-3A0D-210E3853C16B}"/>
          </ac:spMkLst>
        </pc:spChg>
        <pc:spChg chg="add mod">
          <ac:chgData name="Riccardo Latella" userId="41da8c93964902b9" providerId="LiveId" clId="{DE79739E-AA34-4798-BB87-D649750B1B21}" dt="2024-04-29T10:53:49.462" v="7151" actId="1076"/>
          <ac:spMkLst>
            <pc:docMk/>
            <pc:sldMk cId="2003908717" sldId="1570"/>
            <ac:spMk id="14" creationId="{045850A7-F546-2061-DB96-7CE47BD58F8D}"/>
          </ac:spMkLst>
        </pc:spChg>
        <pc:spChg chg="del">
          <ac:chgData name="Riccardo Latella" userId="41da8c93964902b9" providerId="LiveId" clId="{DE79739E-AA34-4798-BB87-D649750B1B21}" dt="2024-04-29T10:48:40.007" v="7094" actId="478"/>
          <ac:spMkLst>
            <pc:docMk/>
            <pc:sldMk cId="2003908717" sldId="1570"/>
            <ac:spMk id="16" creationId="{0FEE1573-1807-A987-C6C6-262A5C111898}"/>
          </ac:spMkLst>
        </pc:spChg>
        <pc:spChg chg="add mod">
          <ac:chgData name="Riccardo Latella" userId="41da8c93964902b9" providerId="LiveId" clId="{DE79739E-AA34-4798-BB87-D649750B1B21}" dt="2024-04-29T10:54:37.297" v="7160" actId="14100"/>
          <ac:spMkLst>
            <pc:docMk/>
            <pc:sldMk cId="2003908717" sldId="1570"/>
            <ac:spMk id="20" creationId="{3BEA2EF5-D426-3473-780F-8BE9AEFEE15B}"/>
          </ac:spMkLst>
        </pc:spChg>
        <pc:spChg chg="add mod">
          <ac:chgData name="Riccardo Latella" userId="41da8c93964902b9" providerId="LiveId" clId="{DE79739E-AA34-4798-BB87-D649750B1B21}" dt="2024-04-29T10:54:49.610" v="7163" actId="14100"/>
          <ac:spMkLst>
            <pc:docMk/>
            <pc:sldMk cId="2003908717" sldId="1570"/>
            <ac:spMk id="21" creationId="{E92FA7AF-E692-F18D-3306-A51922CFB191}"/>
          </ac:spMkLst>
        </pc:spChg>
        <pc:spChg chg="add mod">
          <ac:chgData name="Riccardo Latella" userId="41da8c93964902b9" providerId="LiveId" clId="{DE79739E-AA34-4798-BB87-D649750B1B21}" dt="2024-04-29T11:01:56.953" v="7248" actId="14100"/>
          <ac:spMkLst>
            <pc:docMk/>
            <pc:sldMk cId="2003908717" sldId="1570"/>
            <ac:spMk id="23" creationId="{2F183CE3-96AD-D2BC-D3E1-F0FCCA8D8EE0}"/>
          </ac:spMkLst>
        </pc:spChg>
        <pc:spChg chg="add mod">
          <ac:chgData name="Riccardo Latella" userId="41da8c93964902b9" providerId="LiveId" clId="{DE79739E-AA34-4798-BB87-D649750B1B21}" dt="2024-04-29T10:56:26.081" v="7182" actId="1076"/>
          <ac:spMkLst>
            <pc:docMk/>
            <pc:sldMk cId="2003908717" sldId="1570"/>
            <ac:spMk id="24" creationId="{2C607326-2C2C-26B9-2566-F9ADFF56B9B1}"/>
          </ac:spMkLst>
        </pc:spChg>
        <pc:spChg chg="add mod">
          <ac:chgData name="Riccardo Latella" userId="41da8c93964902b9" providerId="LiveId" clId="{DE79739E-AA34-4798-BB87-D649750B1B21}" dt="2024-04-29T10:59:15.686" v="7222" actId="14100"/>
          <ac:spMkLst>
            <pc:docMk/>
            <pc:sldMk cId="2003908717" sldId="1570"/>
            <ac:spMk id="25" creationId="{06198037-AC3F-B587-52F7-59891E4E5FD1}"/>
          </ac:spMkLst>
        </pc:spChg>
        <pc:spChg chg="add del mod">
          <ac:chgData name="Riccardo Latella" userId="41da8c93964902b9" providerId="LiveId" clId="{DE79739E-AA34-4798-BB87-D649750B1B21}" dt="2024-04-29T10:57:06.093" v="7196" actId="478"/>
          <ac:spMkLst>
            <pc:docMk/>
            <pc:sldMk cId="2003908717" sldId="1570"/>
            <ac:spMk id="28" creationId="{9E41C3CC-F76B-DA3E-9C0F-C3C791B5D7F0}"/>
          </ac:spMkLst>
        </pc:spChg>
        <pc:spChg chg="add mod">
          <ac:chgData name="Riccardo Latella" userId="41da8c93964902b9" providerId="LiveId" clId="{DE79739E-AA34-4798-BB87-D649750B1B21}" dt="2024-04-29T11:02:03.481" v="7249" actId="14100"/>
          <ac:spMkLst>
            <pc:docMk/>
            <pc:sldMk cId="2003908717" sldId="1570"/>
            <ac:spMk id="29" creationId="{C66AEA4B-38B0-69BC-92CF-5CC6C158E4AE}"/>
          </ac:spMkLst>
        </pc:spChg>
        <pc:spChg chg="add mod">
          <ac:chgData name="Riccardo Latella" userId="41da8c93964902b9" providerId="LiveId" clId="{DE79739E-AA34-4798-BB87-D649750B1B21}" dt="2024-04-29T10:57:55.103" v="7221" actId="1076"/>
          <ac:spMkLst>
            <pc:docMk/>
            <pc:sldMk cId="2003908717" sldId="1570"/>
            <ac:spMk id="30" creationId="{B6FF4B62-7273-B7AC-9EA8-6D8DC274723B}"/>
          </ac:spMkLst>
        </pc:spChg>
        <pc:spChg chg="add mod">
          <ac:chgData name="Riccardo Latella" userId="41da8c93964902b9" providerId="LiveId" clId="{DE79739E-AA34-4798-BB87-D649750B1B21}" dt="2024-04-29T12:07:47.168" v="8006" actId="1076"/>
          <ac:spMkLst>
            <pc:docMk/>
            <pc:sldMk cId="2003908717" sldId="1570"/>
            <ac:spMk id="31" creationId="{4766C07C-6FBD-496D-5611-CA827D03FC59}"/>
          </ac:spMkLst>
        </pc:spChg>
        <pc:spChg chg="mod">
          <ac:chgData name="Riccardo Latella" userId="41da8c93964902b9" providerId="LiveId" clId="{DE79739E-AA34-4798-BB87-D649750B1B21}" dt="2024-04-29T11:16:50.749" v="7293" actId="1076"/>
          <ac:spMkLst>
            <pc:docMk/>
            <pc:sldMk cId="2003908717" sldId="1570"/>
            <ac:spMk id="36" creationId="{1BCA49C8-8801-EE3F-6376-94744EFC3DC1}"/>
          </ac:spMkLst>
        </pc:spChg>
        <pc:spChg chg="del">
          <ac:chgData name="Riccardo Latella" userId="41da8c93964902b9" providerId="LiveId" clId="{DE79739E-AA34-4798-BB87-D649750B1B21}" dt="2024-04-29T10:48:50.480" v="7100" actId="478"/>
          <ac:spMkLst>
            <pc:docMk/>
            <pc:sldMk cId="2003908717" sldId="1570"/>
            <ac:spMk id="37" creationId="{2EC7DC3F-3EA2-5203-AB4C-48C4338A60CB}"/>
          </ac:spMkLst>
        </pc:spChg>
        <pc:spChg chg="add del mod">
          <ac:chgData name="Riccardo Latella" userId="41da8c93964902b9" providerId="LiveId" clId="{DE79739E-AA34-4798-BB87-D649750B1B21}" dt="2024-04-29T11:17:12.089" v="7300" actId="1076"/>
          <ac:spMkLst>
            <pc:docMk/>
            <pc:sldMk cId="2003908717" sldId="1570"/>
            <ac:spMk id="38" creationId="{3EBA062C-C621-F1FD-1C5A-3EAA2E078F2F}"/>
          </ac:spMkLst>
        </pc:spChg>
        <pc:spChg chg="add mod">
          <ac:chgData name="Riccardo Latella" userId="41da8c93964902b9" providerId="LiveId" clId="{DE79739E-AA34-4798-BB87-D649750B1B21}" dt="2024-04-29T12:07:50.756" v="8008" actId="1076"/>
          <ac:spMkLst>
            <pc:docMk/>
            <pc:sldMk cId="2003908717" sldId="1570"/>
            <ac:spMk id="41" creationId="{DF12B65A-8F4D-A0B0-4909-91FD3D1F5976}"/>
          </ac:spMkLst>
        </pc:spChg>
        <pc:spChg chg="add mod">
          <ac:chgData name="Riccardo Latella" userId="41da8c93964902b9" providerId="LiveId" clId="{DE79739E-AA34-4798-BB87-D649750B1B21}" dt="2024-04-29T11:18:00.888" v="7314" actId="1076"/>
          <ac:spMkLst>
            <pc:docMk/>
            <pc:sldMk cId="2003908717" sldId="1570"/>
            <ac:spMk id="42" creationId="{48B0B31F-D2D8-6BD0-33DF-6B3D0EE322EE}"/>
          </ac:spMkLst>
        </pc:spChg>
        <pc:spChg chg="add mod">
          <ac:chgData name="Riccardo Latella" userId="41da8c93964902b9" providerId="LiveId" clId="{DE79739E-AA34-4798-BB87-D649750B1B21}" dt="2024-04-29T11:18:10.045" v="7318" actId="1076"/>
          <ac:spMkLst>
            <pc:docMk/>
            <pc:sldMk cId="2003908717" sldId="1570"/>
            <ac:spMk id="43" creationId="{D227349F-3E00-4909-45F3-F7B0C9DC5E28}"/>
          </ac:spMkLst>
        </pc:spChg>
        <pc:spChg chg="add mod">
          <ac:chgData name="Riccardo Latella" userId="41da8c93964902b9" providerId="LiveId" clId="{DE79739E-AA34-4798-BB87-D649750B1B21}" dt="2024-04-29T12:06:18.430" v="7979" actId="688"/>
          <ac:spMkLst>
            <pc:docMk/>
            <pc:sldMk cId="2003908717" sldId="1570"/>
            <ac:spMk id="44" creationId="{0A0AD652-CB41-75CB-EBF6-E0D4F12306B0}"/>
          </ac:spMkLst>
        </pc:spChg>
        <pc:spChg chg="add mod">
          <ac:chgData name="Riccardo Latella" userId="41da8c93964902b9" providerId="LiveId" clId="{DE79739E-AA34-4798-BB87-D649750B1B21}" dt="2024-04-29T12:06:35.272" v="7990" actId="1076"/>
          <ac:spMkLst>
            <pc:docMk/>
            <pc:sldMk cId="2003908717" sldId="1570"/>
            <ac:spMk id="45" creationId="{44E9F7D4-0987-6D77-A849-0DF92E642F57}"/>
          </ac:spMkLst>
        </pc:spChg>
        <pc:spChg chg="add mod">
          <ac:chgData name="Riccardo Latella" userId="41da8c93964902b9" providerId="LiveId" clId="{DE79739E-AA34-4798-BB87-D649750B1B21}" dt="2024-04-29T12:06:30.389" v="7987" actId="688"/>
          <ac:spMkLst>
            <pc:docMk/>
            <pc:sldMk cId="2003908717" sldId="1570"/>
            <ac:spMk id="46" creationId="{7C9A9757-87B4-FAA7-F19A-BB0DD994F3A9}"/>
          </ac:spMkLst>
        </pc:spChg>
        <pc:spChg chg="add mod">
          <ac:chgData name="Riccardo Latella" userId="41da8c93964902b9" providerId="LiveId" clId="{DE79739E-AA34-4798-BB87-D649750B1B21}" dt="2024-04-29T12:06:40.724" v="7994" actId="1076"/>
          <ac:spMkLst>
            <pc:docMk/>
            <pc:sldMk cId="2003908717" sldId="1570"/>
            <ac:spMk id="47" creationId="{699BF848-CCB6-465B-C297-C2C90264544C}"/>
          </ac:spMkLst>
        </pc:spChg>
        <pc:spChg chg="add mod">
          <ac:chgData name="Riccardo Latella" userId="41da8c93964902b9" providerId="LiveId" clId="{DE79739E-AA34-4798-BB87-D649750B1B21}" dt="2024-04-29T12:06:45.473" v="7998" actId="1076"/>
          <ac:spMkLst>
            <pc:docMk/>
            <pc:sldMk cId="2003908717" sldId="1570"/>
            <ac:spMk id="48" creationId="{B6A4CC59-61F3-C7DD-0A79-ABF06FF537B5}"/>
          </ac:spMkLst>
        </pc:spChg>
        <pc:spChg chg="add mod">
          <ac:chgData name="Riccardo Latella" userId="41da8c93964902b9" providerId="LiveId" clId="{DE79739E-AA34-4798-BB87-D649750B1B21}" dt="2024-04-29T12:06:54.840" v="8004" actId="1076"/>
          <ac:spMkLst>
            <pc:docMk/>
            <pc:sldMk cId="2003908717" sldId="1570"/>
            <ac:spMk id="49" creationId="{751F6686-5A99-6CFC-3686-CFBC522CC1E5}"/>
          </ac:spMkLst>
        </pc:spChg>
        <pc:spChg chg="mod">
          <ac:chgData name="Riccardo Latella" userId="41da8c93964902b9" providerId="LiveId" clId="{DE79739E-AA34-4798-BB87-D649750B1B21}" dt="2024-04-29T11:43:45.427" v="7729" actId="1076"/>
          <ac:spMkLst>
            <pc:docMk/>
            <pc:sldMk cId="2003908717" sldId="1570"/>
            <ac:spMk id="52" creationId="{4F1DD188-A519-3941-8731-1AC4636E689A}"/>
          </ac:spMkLst>
        </pc:spChg>
        <pc:spChg chg="mod">
          <ac:chgData name="Riccardo Latella" userId="41da8c93964902b9" providerId="LiveId" clId="{DE79739E-AA34-4798-BB87-D649750B1B21}" dt="2024-04-29T11:02:22.502" v="7254" actId="1076"/>
          <ac:spMkLst>
            <pc:docMk/>
            <pc:sldMk cId="2003908717" sldId="1570"/>
            <ac:spMk id="53" creationId="{97876046-2DF8-BAE5-1DDD-138C9E59D8C0}"/>
          </ac:spMkLst>
        </pc:spChg>
        <pc:grpChg chg="add mod">
          <ac:chgData name="Riccardo Latella" userId="41da8c93964902b9" providerId="LiveId" clId="{DE79739E-AA34-4798-BB87-D649750B1B21}" dt="2024-04-29T11:16:45.815" v="7291" actId="14100"/>
          <ac:grpSpMkLst>
            <pc:docMk/>
            <pc:sldMk cId="2003908717" sldId="1570"/>
            <ac:grpSpMk id="32" creationId="{9D4502CF-9CF0-F608-796C-C66092D364BB}"/>
          </ac:grpSpMkLst>
        </pc:grpChg>
        <pc:grpChg chg="mod">
          <ac:chgData name="Riccardo Latella" userId="41da8c93964902b9" providerId="LiveId" clId="{DE79739E-AA34-4798-BB87-D649750B1B21}" dt="2024-04-29T11:16:38.248" v="7288"/>
          <ac:grpSpMkLst>
            <pc:docMk/>
            <pc:sldMk cId="2003908717" sldId="1570"/>
            <ac:grpSpMk id="34" creationId="{C4E4AAE1-3882-268E-80B2-64F0EDA9BD4E}"/>
          </ac:grpSpMkLst>
        </pc:grpChg>
        <pc:picChg chg="mod">
          <ac:chgData name="Riccardo Latella" userId="41da8c93964902b9" providerId="LiveId" clId="{DE79739E-AA34-4798-BB87-D649750B1B21}" dt="2024-04-29T11:02:12.374" v="7250" actId="14100"/>
          <ac:picMkLst>
            <pc:docMk/>
            <pc:sldMk cId="2003908717" sldId="1570"/>
            <ac:picMk id="4" creationId="{77D02F98-623C-C8BF-70DD-02F51DE8E6BC}"/>
          </ac:picMkLst>
        </pc:picChg>
        <pc:picChg chg="del">
          <ac:chgData name="Riccardo Latella" userId="41da8c93964902b9" providerId="LiveId" clId="{DE79739E-AA34-4798-BB87-D649750B1B21}" dt="2024-04-29T10:48:38.592" v="7093" actId="478"/>
          <ac:picMkLst>
            <pc:docMk/>
            <pc:sldMk cId="2003908717" sldId="1570"/>
            <ac:picMk id="10" creationId="{C27D28FE-D951-CF89-0BDA-C83EE97AFCCB}"/>
          </ac:picMkLst>
        </pc:picChg>
        <pc:picChg chg="mod">
          <ac:chgData name="Riccardo Latella" userId="41da8c93964902b9" providerId="LiveId" clId="{DE79739E-AA34-4798-BB87-D649750B1B21}" dt="2024-04-29T11:43:45.427" v="7729" actId="1076"/>
          <ac:picMkLst>
            <pc:docMk/>
            <pc:sldMk cId="2003908717" sldId="1570"/>
            <ac:picMk id="11" creationId="{0F1758B5-C681-D721-2B36-C5AC6D939A04}"/>
          </ac:picMkLst>
        </pc:picChg>
        <pc:picChg chg="mod">
          <ac:chgData name="Riccardo Latella" userId="41da8c93964902b9" providerId="LiveId" clId="{DE79739E-AA34-4798-BB87-D649750B1B21}" dt="2024-04-29T11:16:38.248" v="7288"/>
          <ac:picMkLst>
            <pc:docMk/>
            <pc:sldMk cId="2003908717" sldId="1570"/>
            <ac:picMk id="33" creationId="{5552290D-ADDA-FC51-710E-92DA48182A3A}"/>
          </ac:picMkLst>
        </pc:picChg>
        <pc:picChg chg="add mod">
          <ac:chgData name="Riccardo Latella" userId="41da8c93964902b9" providerId="LiveId" clId="{DE79739E-AA34-4798-BB87-D649750B1B21}" dt="2024-04-29T11:17:36.026" v="7306" actId="1076"/>
          <ac:picMkLst>
            <pc:docMk/>
            <pc:sldMk cId="2003908717" sldId="1570"/>
            <ac:picMk id="40" creationId="{328DBDAA-99B4-E712-36EA-C791C2B37DBA}"/>
          </ac:picMkLst>
        </pc:picChg>
        <pc:cxnChg chg="add del mod">
          <ac:chgData name="Riccardo Latella" userId="41da8c93964902b9" providerId="LiveId" clId="{DE79739E-AA34-4798-BB87-D649750B1B21}" dt="2024-04-29T10:53:10.486" v="7142" actId="478"/>
          <ac:cxnSpMkLst>
            <pc:docMk/>
            <pc:sldMk cId="2003908717" sldId="1570"/>
            <ac:cxnSpMk id="12" creationId="{37503C07-A9F1-9BD4-0195-D08467A4BC1A}"/>
          </ac:cxnSpMkLst>
        </pc:cxnChg>
        <pc:cxnChg chg="del mod">
          <ac:chgData name="Riccardo Latella" userId="41da8c93964902b9" providerId="LiveId" clId="{DE79739E-AA34-4798-BB87-D649750B1B21}" dt="2024-04-29T10:48:41.265" v="7096" actId="478"/>
          <ac:cxnSpMkLst>
            <pc:docMk/>
            <pc:sldMk cId="2003908717" sldId="1570"/>
            <ac:cxnSpMk id="18" creationId="{21A710F5-563D-740A-8B75-A3DD243D3839}"/>
          </ac:cxnSpMkLst>
        </pc:cxnChg>
        <pc:cxnChg chg="del mod">
          <ac:chgData name="Riccardo Latella" userId="41da8c93964902b9" providerId="LiveId" clId="{DE79739E-AA34-4798-BB87-D649750B1B21}" dt="2024-04-29T10:48:40.007" v="7094" actId="478"/>
          <ac:cxnSpMkLst>
            <pc:docMk/>
            <pc:sldMk cId="2003908717" sldId="1570"/>
            <ac:cxnSpMk id="19" creationId="{9D965B64-1D73-3511-8D3F-211BEA265E6D}"/>
          </ac:cxnSpMkLst>
        </pc:cxnChg>
        <pc:cxnChg chg="del mod">
          <ac:chgData name="Riccardo Latella" userId="41da8c93964902b9" providerId="LiveId" clId="{DE79739E-AA34-4798-BB87-D649750B1B21}" dt="2024-04-29T10:48:40.775" v="7095" actId="478"/>
          <ac:cxnSpMkLst>
            <pc:docMk/>
            <pc:sldMk cId="2003908717" sldId="1570"/>
            <ac:cxnSpMk id="27" creationId="{95938D14-0DB5-27F2-31F8-DD0535D2998B}"/>
          </ac:cxnSpMkLst>
        </pc:cxnChg>
        <pc:cxnChg chg="mod">
          <ac:chgData name="Riccardo Latella" userId="41da8c93964902b9" providerId="LiveId" clId="{DE79739E-AA34-4798-BB87-D649750B1B21}" dt="2024-04-29T11:16:38.248" v="7288"/>
          <ac:cxnSpMkLst>
            <pc:docMk/>
            <pc:sldMk cId="2003908717" sldId="1570"/>
            <ac:cxnSpMk id="35" creationId="{FF85AF67-39AD-5423-6237-A9290F2DC6E6}"/>
          </ac:cxnSpMkLst>
        </pc:cxnChg>
      </pc:sldChg>
      <pc:sldChg chg="addSp delSp modSp add mod">
        <pc:chgData name="Riccardo Latella" userId="41da8c93964902b9" providerId="LiveId" clId="{DE79739E-AA34-4798-BB87-D649750B1B21}" dt="2024-04-29T12:03:55.965" v="7946" actId="164"/>
        <pc:sldMkLst>
          <pc:docMk/>
          <pc:sldMk cId="2450158005" sldId="1571"/>
        </pc:sldMkLst>
        <pc:spChg chg="add del">
          <ac:chgData name="Riccardo Latella" userId="41da8c93964902b9" providerId="LiveId" clId="{DE79739E-AA34-4798-BB87-D649750B1B21}" dt="2024-04-29T11:20:22.727" v="7361" actId="478"/>
          <ac:spMkLst>
            <pc:docMk/>
            <pc:sldMk cId="2450158005" sldId="1571"/>
            <ac:spMk id="3" creationId="{74AB4ECC-2F8B-40D0-C133-9633C4D8BC41}"/>
          </ac:spMkLst>
        </pc:spChg>
        <pc:spChg chg="add mod">
          <ac:chgData name="Riccardo Latella" userId="41da8c93964902b9" providerId="LiveId" clId="{DE79739E-AA34-4798-BB87-D649750B1B21}" dt="2024-04-29T12:03:55.965" v="7946" actId="164"/>
          <ac:spMkLst>
            <pc:docMk/>
            <pc:sldMk cId="2450158005" sldId="1571"/>
            <ac:spMk id="12" creationId="{983305A4-ABB8-C094-733D-434E1DCE66F8}"/>
          </ac:spMkLst>
        </pc:spChg>
        <pc:spChg chg="add mod">
          <ac:chgData name="Riccardo Latella" userId="41da8c93964902b9" providerId="LiveId" clId="{DE79739E-AA34-4798-BB87-D649750B1B21}" dt="2024-04-29T12:03:55.965" v="7946" actId="164"/>
          <ac:spMkLst>
            <pc:docMk/>
            <pc:sldMk cId="2450158005" sldId="1571"/>
            <ac:spMk id="13" creationId="{0C94C2B1-63C8-9E5F-244E-5994BF3B8F7F}"/>
          </ac:spMkLst>
        </pc:spChg>
        <pc:spChg chg="add del">
          <ac:chgData name="Riccardo Latella" userId="41da8c93964902b9" providerId="LiveId" clId="{DE79739E-AA34-4798-BB87-D649750B1B21}" dt="2024-04-29T11:19:50.131" v="7357" actId="478"/>
          <ac:spMkLst>
            <pc:docMk/>
            <pc:sldMk cId="2450158005" sldId="1571"/>
            <ac:spMk id="14" creationId="{045850A7-F546-2061-DB96-7CE47BD58F8D}"/>
          </ac:spMkLst>
        </pc:spChg>
        <pc:spChg chg="add mod">
          <ac:chgData name="Riccardo Latella" userId="41da8c93964902b9" providerId="LiveId" clId="{DE79739E-AA34-4798-BB87-D649750B1B21}" dt="2024-04-29T12:03:55.965" v="7946" actId="164"/>
          <ac:spMkLst>
            <pc:docMk/>
            <pc:sldMk cId="2450158005" sldId="1571"/>
            <ac:spMk id="15" creationId="{244E5DBA-089C-1593-9F8E-F2AF3DD7586A}"/>
          </ac:spMkLst>
        </pc:spChg>
        <pc:spChg chg="add mod">
          <ac:chgData name="Riccardo Latella" userId="41da8c93964902b9" providerId="LiveId" clId="{DE79739E-AA34-4798-BB87-D649750B1B21}" dt="2024-04-29T12:03:55.965" v="7946" actId="164"/>
          <ac:spMkLst>
            <pc:docMk/>
            <pc:sldMk cId="2450158005" sldId="1571"/>
            <ac:spMk id="16" creationId="{3ED08594-4B67-9273-D95D-E0F15838AE32}"/>
          </ac:spMkLst>
        </pc:spChg>
        <pc:spChg chg="add mod">
          <ac:chgData name="Riccardo Latella" userId="41da8c93964902b9" providerId="LiveId" clId="{DE79739E-AA34-4798-BB87-D649750B1B21}" dt="2024-04-29T12:03:55.965" v="7946" actId="164"/>
          <ac:spMkLst>
            <pc:docMk/>
            <pc:sldMk cId="2450158005" sldId="1571"/>
            <ac:spMk id="17" creationId="{57CD44F6-0551-1643-D8AE-078583AE9FB4}"/>
          </ac:spMkLst>
        </pc:spChg>
        <pc:spChg chg="add mod">
          <ac:chgData name="Riccardo Latella" userId="41da8c93964902b9" providerId="LiveId" clId="{DE79739E-AA34-4798-BB87-D649750B1B21}" dt="2024-04-29T12:03:55.965" v="7946" actId="164"/>
          <ac:spMkLst>
            <pc:docMk/>
            <pc:sldMk cId="2450158005" sldId="1571"/>
            <ac:spMk id="18" creationId="{81343CB4-7F52-455F-10DC-DD172188C426}"/>
          </ac:spMkLst>
        </pc:spChg>
        <pc:spChg chg="add mod">
          <ac:chgData name="Riccardo Latella" userId="41da8c93964902b9" providerId="LiveId" clId="{DE79739E-AA34-4798-BB87-D649750B1B21}" dt="2024-04-29T11:29:14.603" v="7464" actId="1076"/>
          <ac:spMkLst>
            <pc:docMk/>
            <pc:sldMk cId="2450158005" sldId="1571"/>
            <ac:spMk id="19" creationId="{159112EB-9224-B77A-55DB-6334AB6C3DF0}"/>
          </ac:spMkLst>
        </pc:spChg>
        <pc:spChg chg="add del">
          <ac:chgData name="Riccardo Latella" userId="41da8c93964902b9" providerId="LiveId" clId="{DE79739E-AA34-4798-BB87-D649750B1B21}" dt="2024-04-29T11:19:50.131" v="7357" actId="478"/>
          <ac:spMkLst>
            <pc:docMk/>
            <pc:sldMk cId="2450158005" sldId="1571"/>
            <ac:spMk id="20" creationId="{3BEA2EF5-D426-3473-780F-8BE9AEFEE15B}"/>
          </ac:spMkLst>
        </pc:spChg>
        <pc:spChg chg="add del">
          <ac:chgData name="Riccardo Latella" userId="41da8c93964902b9" providerId="LiveId" clId="{DE79739E-AA34-4798-BB87-D649750B1B21}" dt="2024-04-29T11:19:50.131" v="7357" actId="478"/>
          <ac:spMkLst>
            <pc:docMk/>
            <pc:sldMk cId="2450158005" sldId="1571"/>
            <ac:spMk id="21" creationId="{E92FA7AF-E692-F18D-3306-A51922CFB191}"/>
          </ac:spMkLst>
        </pc:spChg>
        <pc:spChg chg="add del">
          <ac:chgData name="Riccardo Latella" userId="41da8c93964902b9" providerId="LiveId" clId="{DE79739E-AA34-4798-BB87-D649750B1B21}" dt="2024-04-29T11:19:50.131" v="7357" actId="478"/>
          <ac:spMkLst>
            <pc:docMk/>
            <pc:sldMk cId="2450158005" sldId="1571"/>
            <ac:spMk id="23" creationId="{2F183CE3-96AD-D2BC-D3E1-F0FCCA8D8EE0}"/>
          </ac:spMkLst>
        </pc:spChg>
        <pc:spChg chg="add del">
          <ac:chgData name="Riccardo Latella" userId="41da8c93964902b9" providerId="LiveId" clId="{DE79739E-AA34-4798-BB87-D649750B1B21}" dt="2024-04-29T11:19:51.625" v="7358" actId="478"/>
          <ac:spMkLst>
            <pc:docMk/>
            <pc:sldMk cId="2450158005" sldId="1571"/>
            <ac:spMk id="24" creationId="{2C607326-2C2C-26B9-2566-F9ADFF56B9B1}"/>
          </ac:spMkLst>
        </pc:spChg>
        <pc:spChg chg="add del">
          <ac:chgData name="Riccardo Latella" userId="41da8c93964902b9" providerId="LiveId" clId="{DE79739E-AA34-4798-BB87-D649750B1B21}" dt="2024-04-29T11:19:51.625" v="7358" actId="478"/>
          <ac:spMkLst>
            <pc:docMk/>
            <pc:sldMk cId="2450158005" sldId="1571"/>
            <ac:spMk id="25" creationId="{06198037-AC3F-B587-52F7-59891E4E5FD1}"/>
          </ac:spMkLst>
        </pc:spChg>
        <pc:spChg chg="add del">
          <ac:chgData name="Riccardo Latella" userId="41da8c93964902b9" providerId="LiveId" clId="{DE79739E-AA34-4798-BB87-D649750B1B21}" dt="2024-04-29T11:19:51.625" v="7358" actId="478"/>
          <ac:spMkLst>
            <pc:docMk/>
            <pc:sldMk cId="2450158005" sldId="1571"/>
            <ac:spMk id="29" creationId="{C66AEA4B-38B0-69BC-92CF-5CC6C158E4AE}"/>
          </ac:spMkLst>
        </pc:spChg>
        <pc:spChg chg="add del">
          <ac:chgData name="Riccardo Latella" userId="41da8c93964902b9" providerId="LiveId" clId="{DE79739E-AA34-4798-BB87-D649750B1B21}" dt="2024-04-29T11:19:51.625" v="7358" actId="478"/>
          <ac:spMkLst>
            <pc:docMk/>
            <pc:sldMk cId="2450158005" sldId="1571"/>
            <ac:spMk id="30" creationId="{B6FF4B62-7273-B7AC-9EA8-6D8DC274723B}"/>
          </ac:spMkLst>
        </pc:spChg>
        <pc:spChg chg="del">
          <ac:chgData name="Riccardo Latella" userId="41da8c93964902b9" providerId="LiveId" clId="{DE79739E-AA34-4798-BB87-D649750B1B21}" dt="2024-04-29T11:19:16.497" v="7326" actId="478"/>
          <ac:spMkLst>
            <pc:docMk/>
            <pc:sldMk cId="2450158005" sldId="1571"/>
            <ac:spMk id="31" creationId="{4766C07C-6FBD-496D-5611-CA827D03FC59}"/>
          </ac:spMkLst>
        </pc:spChg>
        <pc:spChg chg="del">
          <ac:chgData name="Riccardo Latella" userId="41da8c93964902b9" providerId="LiveId" clId="{DE79739E-AA34-4798-BB87-D649750B1B21}" dt="2024-04-29T11:19:19.320" v="7328" actId="478"/>
          <ac:spMkLst>
            <pc:docMk/>
            <pc:sldMk cId="2450158005" sldId="1571"/>
            <ac:spMk id="41" creationId="{DF12B65A-8F4D-A0B0-4909-91FD3D1F5976}"/>
          </ac:spMkLst>
        </pc:spChg>
        <pc:spChg chg="del">
          <ac:chgData name="Riccardo Latella" userId="41da8c93964902b9" providerId="LiveId" clId="{DE79739E-AA34-4798-BB87-D649750B1B21}" dt="2024-04-29T11:19:19.320" v="7328" actId="478"/>
          <ac:spMkLst>
            <pc:docMk/>
            <pc:sldMk cId="2450158005" sldId="1571"/>
            <ac:spMk id="42" creationId="{48B0B31F-D2D8-6BD0-33DF-6B3D0EE322EE}"/>
          </ac:spMkLst>
        </pc:spChg>
        <pc:spChg chg="del">
          <ac:chgData name="Riccardo Latella" userId="41da8c93964902b9" providerId="LiveId" clId="{DE79739E-AA34-4798-BB87-D649750B1B21}" dt="2024-04-29T11:19:19.320" v="7328" actId="478"/>
          <ac:spMkLst>
            <pc:docMk/>
            <pc:sldMk cId="2450158005" sldId="1571"/>
            <ac:spMk id="43" creationId="{D227349F-3E00-4909-45F3-F7B0C9DC5E28}"/>
          </ac:spMkLst>
        </pc:spChg>
        <pc:spChg chg="del mod">
          <ac:chgData name="Riccardo Latella" userId="41da8c93964902b9" providerId="LiveId" clId="{DE79739E-AA34-4798-BB87-D649750B1B21}" dt="2024-04-29T11:19:14.497" v="7324" actId="478"/>
          <ac:spMkLst>
            <pc:docMk/>
            <pc:sldMk cId="2450158005" sldId="1571"/>
            <ac:spMk id="52" creationId="{4F1DD188-A519-3941-8731-1AC4636E689A}"/>
          </ac:spMkLst>
        </pc:spChg>
        <pc:spChg chg="del mod">
          <ac:chgData name="Riccardo Latella" userId="41da8c93964902b9" providerId="LiveId" clId="{DE79739E-AA34-4798-BB87-D649750B1B21}" dt="2024-04-29T11:19:10.489" v="7321" actId="478"/>
          <ac:spMkLst>
            <pc:docMk/>
            <pc:sldMk cId="2450158005" sldId="1571"/>
            <ac:spMk id="53" creationId="{97876046-2DF8-BAE5-1DDD-138C9E59D8C0}"/>
          </ac:spMkLst>
        </pc:spChg>
        <pc:grpChg chg="add mod">
          <ac:chgData name="Riccardo Latella" userId="41da8c93964902b9" providerId="LiveId" clId="{DE79739E-AA34-4798-BB87-D649750B1B21}" dt="2024-04-29T12:03:55.965" v="7946" actId="164"/>
          <ac:grpSpMkLst>
            <pc:docMk/>
            <pc:sldMk cId="2450158005" sldId="1571"/>
            <ac:grpSpMk id="22" creationId="{141F2826-18BA-B1B8-525C-1DB577AC6BF7}"/>
          </ac:grpSpMkLst>
        </pc:grpChg>
        <pc:grpChg chg="del">
          <ac:chgData name="Riccardo Latella" userId="41da8c93964902b9" providerId="LiveId" clId="{DE79739E-AA34-4798-BB87-D649750B1B21}" dt="2024-04-29T11:19:17.610" v="7327" actId="478"/>
          <ac:grpSpMkLst>
            <pc:docMk/>
            <pc:sldMk cId="2450158005" sldId="1571"/>
            <ac:grpSpMk id="32" creationId="{9D4502CF-9CF0-F608-796C-C66092D364BB}"/>
          </ac:grpSpMkLst>
        </pc:grpChg>
        <pc:picChg chg="del">
          <ac:chgData name="Riccardo Latella" userId="41da8c93964902b9" providerId="LiveId" clId="{DE79739E-AA34-4798-BB87-D649750B1B21}" dt="2024-04-29T11:19:11.110" v="7322" actId="478"/>
          <ac:picMkLst>
            <pc:docMk/>
            <pc:sldMk cId="2450158005" sldId="1571"/>
            <ac:picMk id="4" creationId="{77D02F98-623C-C8BF-70DD-02F51DE8E6BC}"/>
          </ac:picMkLst>
        </pc:picChg>
        <pc:picChg chg="add del mod modCrop">
          <ac:chgData name="Riccardo Latella" userId="41da8c93964902b9" providerId="LiveId" clId="{DE79739E-AA34-4798-BB87-D649750B1B21}" dt="2024-04-29T11:23:47.198" v="7369" actId="478"/>
          <ac:picMkLst>
            <pc:docMk/>
            <pc:sldMk cId="2450158005" sldId="1571"/>
            <ac:picMk id="5" creationId="{287855DF-E08A-04D1-D711-1D672108AB9F}"/>
          </ac:picMkLst>
        </pc:picChg>
        <pc:picChg chg="add mod">
          <ac:chgData name="Riccardo Latella" userId="41da8c93964902b9" providerId="LiveId" clId="{DE79739E-AA34-4798-BB87-D649750B1B21}" dt="2024-04-29T12:03:55.965" v="7946" actId="164"/>
          <ac:picMkLst>
            <pc:docMk/>
            <pc:sldMk cId="2450158005" sldId="1571"/>
            <ac:picMk id="10" creationId="{858BC797-0741-0DE3-F4B4-AB89BA0C6CA4}"/>
          </ac:picMkLst>
        </pc:picChg>
        <pc:picChg chg="del">
          <ac:chgData name="Riccardo Latella" userId="41da8c93964902b9" providerId="LiveId" clId="{DE79739E-AA34-4798-BB87-D649750B1B21}" dt="2024-04-29T11:19:15.275" v="7325" actId="478"/>
          <ac:picMkLst>
            <pc:docMk/>
            <pc:sldMk cId="2450158005" sldId="1571"/>
            <ac:picMk id="11" creationId="{0F1758B5-C681-D721-2B36-C5AC6D939A04}"/>
          </ac:picMkLst>
        </pc:picChg>
        <pc:picChg chg="mod">
          <ac:chgData name="Riccardo Latella" userId="41da8c93964902b9" providerId="LiveId" clId="{DE79739E-AA34-4798-BB87-D649750B1B21}" dt="2024-04-29T11:19:54.786" v="7359" actId="1076"/>
          <ac:picMkLst>
            <pc:docMk/>
            <pc:sldMk cId="2450158005" sldId="1571"/>
            <ac:picMk id="40" creationId="{328DBDAA-99B4-E712-36EA-C791C2B37DBA}"/>
          </ac:picMkLst>
        </pc:picChg>
      </pc:sldChg>
      <pc:sldChg chg="addSp delSp modSp add mod">
        <pc:chgData name="Riccardo Latella" userId="41da8c93964902b9" providerId="LiveId" clId="{DE79739E-AA34-4798-BB87-D649750B1B21}" dt="2024-04-29T11:59:28.670" v="7906" actId="207"/>
        <pc:sldMkLst>
          <pc:docMk/>
          <pc:sldMk cId="4291753868" sldId="1572"/>
        </pc:sldMkLst>
        <pc:spChg chg="mod">
          <ac:chgData name="Riccardo Latella" userId="41da8c93964902b9" providerId="LiveId" clId="{DE79739E-AA34-4798-BB87-D649750B1B21}" dt="2024-04-29T11:56:30.249" v="7879" actId="14100"/>
          <ac:spMkLst>
            <pc:docMk/>
            <pc:sldMk cId="4291753868" sldId="1572"/>
            <ac:spMk id="8" creationId="{CA60DB07-7511-5D5B-3A0D-210E3853C16B}"/>
          </ac:spMkLst>
        </pc:spChg>
        <pc:spChg chg="del">
          <ac:chgData name="Riccardo Latella" userId="41da8c93964902b9" providerId="LiveId" clId="{DE79739E-AA34-4798-BB87-D649750B1B21}" dt="2024-04-29T11:31:02.360" v="7481" actId="478"/>
          <ac:spMkLst>
            <pc:docMk/>
            <pc:sldMk cId="4291753868" sldId="1572"/>
            <ac:spMk id="12" creationId="{983305A4-ABB8-C094-733D-434E1DCE66F8}"/>
          </ac:spMkLst>
        </pc:spChg>
        <pc:spChg chg="del">
          <ac:chgData name="Riccardo Latella" userId="41da8c93964902b9" providerId="LiveId" clId="{DE79739E-AA34-4798-BB87-D649750B1B21}" dt="2024-04-29T11:31:02.360" v="7481" actId="478"/>
          <ac:spMkLst>
            <pc:docMk/>
            <pc:sldMk cId="4291753868" sldId="1572"/>
            <ac:spMk id="13" creationId="{0C94C2B1-63C8-9E5F-244E-5994BF3B8F7F}"/>
          </ac:spMkLst>
        </pc:spChg>
        <pc:spChg chg="del mod topLvl">
          <ac:chgData name="Riccardo Latella" userId="41da8c93964902b9" providerId="LiveId" clId="{DE79739E-AA34-4798-BB87-D649750B1B21}" dt="2024-04-29T11:36:38.266" v="7680" actId="478"/>
          <ac:spMkLst>
            <pc:docMk/>
            <pc:sldMk cId="4291753868" sldId="1572"/>
            <ac:spMk id="14" creationId="{04CC1C8B-14F4-A19A-6A58-6540A1F0ADD8}"/>
          </ac:spMkLst>
        </pc:spChg>
        <pc:spChg chg="del">
          <ac:chgData name="Riccardo Latella" userId="41da8c93964902b9" providerId="LiveId" clId="{DE79739E-AA34-4798-BB87-D649750B1B21}" dt="2024-04-29T11:31:02.360" v="7481" actId="478"/>
          <ac:spMkLst>
            <pc:docMk/>
            <pc:sldMk cId="4291753868" sldId="1572"/>
            <ac:spMk id="15" creationId="{244E5DBA-089C-1593-9F8E-F2AF3DD7586A}"/>
          </ac:spMkLst>
        </pc:spChg>
        <pc:spChg chg="del">
          <ac:chgData name="Riccardo Latella" userId="41da8c93964902b9" providerId="LiveId" clId="{DE79739E-AA34-4798-BB87-D649750B1B21}" dt="2024-04-29T11:31:02.360" v="7481" actId="478"/>
          <ac:spMkLst>
            <pc:docMk/>
            <pc:sldMk cId="4291753868" sldId="1572"/>
            <ac:spMk id="16" creationId="{3ED08594-4B67-9273-D95D-E0F15838AE32}"/>
          </ac:spMkLst>
        </pc:spChg>
        <pc:spChg chg="del">
          <ac:chgData name="Riccardo Latella" userId="41da8c93964902b9" providerId="LiveId" clId="{DE79739E-AA34-4798-BB87-D649750B1B21}" dt="2024-04-29T11:31:02.360" v="7481" actId="478"/>
          <ac:spMkLst>
            <pc:docMk/>
            <pc:sldMk cId="4291753868" sldId="1572"/>
            <ac:spMk id="17" creationId="{57CD44F6-0551-1643-D8AE-078583AE9FB4}"/>
          </ac:spMkLst>
        </pc:spChg>
        <pc:spChg chg="del">
          <ac:chgData name="Riccardo Latella" userId="41da8c93964902b9" providerId="LiveId" clId="{DE79739E-AA34-4798-BB87-D649750B1B21}" dt="2024-04-29T11:31:02.360" v="7481" actId="478"/>
          <ac:spMkLst>
            <pc:docMk/>
            <pc:sldMk cId="4291753868" sldId="1572"/>
            <ac:spMk id="18" creationId="{81343CB4-7F52-455F-10DC-DD172188C426}"/>
          </ac:spMkLst>
        </pc:spChg>
        <pc:spChg chg="del mod">
          <ac:chgData name="Riccardo Latella" userId="41da8c93964902b9" providerId="LiveId" clId="{DE79739E-AA34-4798-BB87-D649750B1B21}" dt="2024-04-29T11:36:44.357" v="7683" actId="478"/>
          <ac:spMkLst>
            <pc:docMk/>
            <pc:sldMk cId="4291753868" sldId="1572"/>
            <ac:spMk id="19" creationId="{159112EB-9224-B77A-55DB-6334AB6C3DF0}"/>
          </ac:spMkLst>
        </pc:spChg>
        <pc:spChg chg="del mod topLvl">
          <ac:chgData name="Riccardo Latella" userId="41da8c93964902b9" providerId="LiveId" clId="{DE79739E-AA34-4798-BB87-D649750B1B21}" dt="2024-04-29T11:36:39.812" v="7681" actId="478"/>
          <ac:spMkLst>
            <pc:docMk/>
            <pc:sldMk cId="4291753868" sldId="1572"/>
            <ac:spMk id="20" creationId="{119741CA-7CA0-6948-01C1-3A2998516756}"/>
          </ac:spMkLst>
        </pc:spChg>
        <pc:spChg chg="add mod">
          <ac:chgData name="Riccardo Latella" userId="41da8c93964902b9" providerId="LiveId" clId="{DE79739E-AA34-4798-BB87-D649750B1B21}" dt="2024-04-29T11:56:55.884" v="7887" actId="14100"/>
          <ac:spMkLst>
            <pc:docMk/>
            <pc:sldMk cId="4291753868" sldId="1572"/>
            <ac:spMk id="21" creationId="{B052D23F-286D-B6AF-A88F-DCA3EC1574C8}"/>
          </ac:spMkLst>
        </pc:spChg>
        <pc:spChg chg="add mod">
          <ac:chgData name="Riccardo Latella" userId="41da8c93964902b9" providerId="LiveId" clId="{DE79739E-AA34-4798-BB87-D649750B1B21}" dt="2024-04-29T11:58:17.351" v="7896" actId="20577"/>
          <ac:spMkLst>
            <pc:docMk/>
            <pc:sldMk cId="4291753868" sldId="1572"/>
            <ac:spMk id="25" creationId="{951C32A3-FA48-840F-60BA-91190FE55957}"/>
          </ac:spMkLst>
        </pc:spChg>
        <pc:spChg chg="add mod">
          <ac:chgData name="Riccardo Latella" userId="41da8c93964902b9" providerId="LiveId" clId="{DE79739E-AA34-4798-BB87-D649750B1B21}" dt="2024-04-29T11:56:58.583" v="7888" actId="1076"/>
          <ac:spMkLst>
            <pc:docMk/>
            <pc:sldMk cId="4291753868" sldId="1572"/>
            <ac:spMk id="26" creationId="{81E95977-5055-D7FA-5E3B-F1E3091DD430}"/>
          </ac:spMkLst>
        </pc:spChg>
        <pc:spChg chg="add mod">
          <ac:chgData name="Riccardo Latella" userId="41da8c93964902b9" providerId="LiveId" clId="{DE79739E-AA34-4798-BB87-D649750B1B21}" dt="2024-04-29T11:58:41.045" v="7899" actId="1076"/>
          <ac:spMkLst>
            <pc:docMk/>
            <pc:sldMk cId="4291753868" sldId="1572"/>
            <ac:spMk id="28" creationId="{EC5B21C8-294F-B70C-4016-B6B3D95707F8}"/>
          </ac:spMkLst>
        </pc:spChg>
        <pc:spChg chg="add mod">
          <ac:chgData name="Riccardo Latella" userId="41da8c93964902b9" providerId="LiveId" clId="{DE79739E-AA34-4798-BB87-D649750B1B21}" dt="2024-04-29T11:58:46.920" v="7904" actId="20577"/>
          <ac:spMkLst>
            <pc:docMk/>
            <pc:sldMk cId="4291753868" sldId="1572"/>
            <ac:spMk id="29" creationId="{82C82230-1DD6-1197-10F2-273CC690414F}"/>
          </ac:spMkLst>
        </pc:spChg>
        <pc:spChg chg="add mod">
          <ac:chgData name="Riccardo Latella" userId="41da8c93964902b9" providerId="LiveId" clId="{DE79739E-AA34-4798-BB87-D649750B1B21}" dt="2024-04-29T11:59:28.670" v="7906" actId="207"/>
          <ac:spMkLst>
            <pc:docMk/>
            <pc:sldMk cId="4291753868" sldId="1572"/>
            <ac:spMk id="30" creationId="{C3D97317-EA6D-4316-C6FB-C91FA08064FE}"/>
          </ac:spMkLst>
        </pc:spChg>
        <pc:grpChg chg="add del mod">
          <ac:chgData name="Riccardo Latella" userId="41da8c93964902b9" providerId="LiveId" clId="{DE79739E-AA34-4798-BB87-D649750B1B21}" dt="2024-04-29T11:36:34.104" v="7678" actId="165"/>
          <ac:grpSpMkLst>
            <pc:docMk/>
            <pc:sldMk cId="4291753868" sldId="1572"/>
            <ac:grpSpMk id="9" creationId="{EF681261-6869-2A4D-C819-73C2BD8B6528}"/>
          </ac:grpSpMkLst>
        </pc:grpChg>
        <pc:picChg chg="del">
          <ac:chgData name="Riccardo Latella" userId="41da8c93964902b9" providerId="LiveId" clId="{DE79739E-AA34-4798-BB87-D649750B1B21}" dt="2024-04-29T11:31:02.360" v="7481" actId="478"/>
          <ac:picMkLst>
            <pc:docMk/>
            <pc:sldMk cId="4291753868" sldId="1572"/>
            <ac:picMk id="10" creationId="{858BC797-0741-0DE3-F4B4-AB89BA0C6CA4}"/>
          </ac:picMkLst>
        </pc:picChg>
        <pc:picChg chg="mod topLvl">
          <ac:chgData name="Riccardo Latella" userId="41da8c93964902b9" providerId="LiveId" clId="{DE79739E-AA34-4798-BB87-D649750B1B21}" dt="2024-04-29T11:57:07.656" v="7890" actId="1076"/>
          <ac:picMkLst>
            <pc:docMk/>
            <pc:sldMk cId="4291753868" sldId="1572"/>
            <ac:picMk id="11" creationId="{09035DD2-5998-00FA-BFA2-D2543EC051A2}"/>
          </ac:picMkLst>
        </pc:picChg>
        <pc:picChg chg="del">
          <ac:chgData name="Riccardo Latella" userId="41da8c93964902b9" providerId="LiveId" clId="{DE79739E-AA34-4798-BB87-D649750B1B21}" dt="2024-04-29T11:30:50.391" v="7479" actId="478"/>
          <ac:picMkLst>
            <pc:docMk/>
            <pc:sldMk cId="4291753868" sldId="1572"/>
            <ac:picMk id="40" creationId="{328DBDAA-99B4-E712-36EA-C791C2B37DBA}"/>
          </ac:picMkLst>
        </pc:picChg>
        <pc:cxnChg chg="add mod">
          <ac:chgData name="Riccardo Latella" userId="41da8c93964902b9" providerId="LiveId" clId="{DE79739E-AA34-4798-BB87-D649750B1B21}" dt="2024-04-29T11:58:00.631" v="7891" actId="14100"/>
          <ac:cxnSpMkLst>
            <pc:docMk/>
            <pc:sldMk cId="4291753868" sldId="1572"/>
            <ac:cxnSpMk id="4" creationId="{EF811C97-7D1A-A631-4C13-3640F08E9FCE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aDrive\Riccardo\My%20Libraries\DOI_setup\nuevo_programa\h_10m\ABCDViewer_histogram_output_ROI1\results_n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aDrive\Riccardo\My%20Libraries\DOI_setup\nuevo_programa\h_10m\ABCDViewer_histogram_output_ROI1\results_ne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aDrive\Riccardo\My%20Libraries\DOI_setup\nuevo_programa\h_10m\ABCDViewer_histogram_output_ROI1\results_n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Exponential-Tangent Conversion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RES_SMMS_col0!$R$1</c:f>
              <c:strCache>
                <c:ptCount val="1"/>
                <c:pt idx="0">
                  <c:v>x-DOI1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RES_SMMS_col0!$R$2:$R$256</c:f>
              <c:numCache>
                <c:formatCode>General</c:formatCode>
                <c:ptCount val="255"/>
                <c:pt idx="0">
                  <c:v>-11.85975836211178</c:v>
                </c:pt>
                <c:pt idx="1">
                  <c:v>-11.732907495278972</c:v>
                </c:pt>
                <c:pt idx="2">
                  <c:v>-11.606381055215557</c:v>
                </c:pt>
                <c:pt idx="3">
                  <c:v>-11.47953018838275</c:v>
                </c:pt>
                <c:pt idx="4">
                  <c:v>-11.352679321549941</c:v>
                </c:pt>
                <c:pt idx="5">
                  <c:v>-11.226152881486527</c:v>
                </c:pt>
                <c:pt idx="6">
                  <c:v>-11.099302014653718</c:v>
                </c:pt>
                <c:pt idx="7">
                  <c:v>-10.972775574590305</c:v>
                </c:pt>
                <c:pt idx="8">
                  <c:v>-10.845924707757495</c:v>
                </c:pt>
                <c:pt idx="9">
                  <c:v>-10.719073840924688</c:v>
                </c:pt>
                <c:pt idx="10">
                  <c:v>-10.592547400861273</c:v>
                </c:pt>
                <c:pt idx="11">
                  <c:v>-10.465696534028465</c:v>
                </c:pt>
                <c:pt idx="12">
                  <c:v>-10.338845667195658</c:v>
                </c:pt>
                <c:pt idx="13">
                  <c:v>-10.212319227132243</c:v>
                </c:pt>
                <c:pt idx="14">
                  <c:v>-10.085468360299435</c:v>
                </c:pt>
                <c:pt idx="15">
                  <c:v>-9.9589419202360201</c:v>
                </c:pt>
                <c:pt idx="16">
                  <c:v>-9.8320910534032127</c:v>
                </c:pt>
                <c:pt idx="17">
                  <c:v>-9.7052401865704034</c:v>
                </c:pt>
                <c:pt idx="18">
                  <c:v>-9.57871374650699</c:v>
                </c:pt>
                <c:pt idx="19">
                  <c:v>-9.4518628796741808</c:v>
                </c:pt>
                <c:pt idx="20">
                  <c:v>-9.3250120128413734</c:v>
                </c:pt>
                <c:pt idx="21">
                  <c:v>-9.1984855727779582</c:v>
                </c:pt>
                <c:pt idx="22">
                  <c:v>-9.0716347059451508</c:v>
                </c:pt>
                <c:pt idx="23">
                  <c:v>-8.9451082658817356</c:v>
                </c:pt>
                <c:pt idx="24">
                  <c:v>-8.8182573990489281</c:v>
                </c:pt>
                <c:pt idx="25">
                  <c:v>-8.6914065322161207</c:v>
                </c:pt>
                <c:pt idx="26">
                  <c:v>-8.5648800921527055</c:v>
                </c:pt>
                <c:pt idx="27">
                  <c:v>-8.4380292253198981</c:v>
                </c:pt>
                <c:pt idx="28">
                  <c:v>-8.3111783584870906</c:v>
                </c:pt>
                <c:pt idx="29">
                  <c:v>-8.1846519184236755</c:v>
                </c:pt>
                <c:pt idx="30">
                  <c:v>-8.057801051590868</c:v>
                </c:pt>
                <c:pt idx="31">
                  <c:v>-7.9312746115274528</c:v>
                </c:pt>
                <c:pt idx="32">
                  <c:v>-7.8044237446946445</c:v>
                </c:pt>
                <c:pt idx="33">
                  <c:v>-7.6775728778618371</c:v>
                </c:pt>
                <c:pt idx="34">
                  <c:v>-7.5510464377984219</c:v>
                </c:pt>
                <c:pt idx="35">
                  <c:v>-7.4241955709656144</c:v>
                </c:pt>
                <c:pt idx="36">
                  <c:v>-7.2973447041328061</c:v>
                </c:pt>
                <c:pt idx="37">
                  <c:v>-7.1708182640693918</c:v>
                </c:pt>
                <c:pt idx="38">
                  <c:v>-7.0439673972365835</c:v>
                </c:pt>
                <c:pt idx="39">
                  <c:v>-6.9174409571731692</c:v>
                </c:pt>
                <c:pt idx="40">
                  <c:v>-6.7905900903403609</c:v>
                </c:pt>
                <c:pt idx="41">
                  <c:v>-6.6637392235075534</c:v>
                </c:pt>
                <c:pt idx="42">
                  <c:v>-6.5372127834441383</c:v>
                </c:pt>
                <c:pt idx="43">
                  <c:v>-6.4103619166113308</c:v>
                </c:pt>
                <c:pt idx="44">
                  <c:v>-6.2835110497785225</c:v>
                </c:pt>
                <c:pt idx="45">
                  <c:v>-6.1569846097151082</c:v>
                </c:pt>
                <c:pt idx="46">
                  <c:v>-6.0301337428822999</c:v>
                </c:pt>
                <c:pt idx="47">
                  <c:v>-5.9036073028188847</c:v>
                </c:pt>
                <c:pt idx="48">
                  <c:v>-5.7767564359860772</c:v>
                </c:pt>
                <c:pt idx="49">
                  <c:v>-5.6499055691532698</c:v>
                </c:pt>
                <c:pt idx="50">
                  <c:v>-5.5233791290898546</c:v>
                </c:pt>
                <c:pt idx="51">
                  <c:v>-5.3965282622570472</c:v>
                </c:pt>
                <c:pt idx="52">
                  <c:v>-5.2696773954242389</c:v>
                </c:pt>
                <c:pt idx="53">
                  <c:v>-5.1431509553608237</c:v>
                </c:pt>
                <c:pt idx="54">
                  <c:v>-5.0163000885280162</c:v>
                </c:pt>
                <c:pt idx="55">
                  <c:v>-4.8897736484646011</c:v>
                </c:pt>
                <c:pt idx="56">
                  <c:v>-4.7629227816317936</c:v>
                </c:pt>
                <c:pt idx="57">
                  <c:v>-4.6360719147989862</c:v>
                </c:pt>
                <c:pt idx="58">
                  <c:v>-4.509545474735571</c:v>
                </c:pt>
                <c:pt idx="59">
                  <c:v>-4.3826946079027627</c:v>
                </c:pt>
                <c:pt idx="60">
                  <c:v>-4.2558437410699552</c:v>
                </c:pt>
                <c:pt idx="61">
                  <c:v>-4.12931730100654</c:v>
                </c:pt>
                <c:pt idx="62">
                  <c:v>-4.0024664341737326</c:v>
                </c:pt>
                <c:pt idx="63">
                  <c:v>-3.8759399941103174</c:v>
                </c:pt>
                <c:pt idx="64">
                  <c:v>-3.7490891272775091</c:v>
                </c:pt>
                <c:pt idx="65">
                  <c:v>-3.6222382604447017</c:v>
                </c:pt>
                <c:pt idx="66">
                  <c:v>-3.4957118203812865</c:v>
                </c:pt>
                <c:pt idx="67">
                  <c:v>-3.368860953548479</c:v>
                </c:pt>
                <c:pt idx="68">
                  <c:v>-3.2420100867156716</c:v>
                </c:pt>
                <c:pt idx="69">
                  <c:v>-3.1154836466522564</c:v>
                </c:pt>
                <c:pt idx="70">
                  <c:v>-2.988632779819449</c:v>
                </c:pt>
                <c:pt idx="71">
                  <c:v>-2.8621063397560338</c:v>
                </c:pt>
                <c:pt idx="72">
                  <c:v>-2.7352554729232263</c:v>
                </c:pt>
                <c:pt idx="73">
                  <c:v>-2.6084046060904189</c:v>
                </c:pt>
                <c:pt idx="74">
                  <c:v>-2.4818781660270037</c:v>
                </c:pt>
                <c:pt idx="75">
                  <c:v>-2.3550272991941963</c:v>
                </c:pt>
                <c:pt idx="76">
                  <c:v>-2.2281764323613871</c:v>
                </c:pt>
                <c:pt idx="77">
                  <c:v>-2.1016499922979719</c:v>
                </c:pt>
                <c:pt idx="78">
                  <c:v>-1.9747991254651645</c:v>
                </c:pt>
                <c:pt idx="79">
                  <c:v>-1.8482726854017493</c:v>
                </c:pt>
                <c:pt idx="80">
                  <c:v>-1.7214218185689418</c:v>
                </c:pt>
                <c:pt idx="81">
                  <c:v>-1.5945709517361344</c:v>
                </c:pt>
                <c:pt idx="82">
                  <c:v>-1.4680445116727192</c:v>
                </c:pt>
                <c:pt idx="83">
                  <c:v>-1.3411936448399118</c:v>
                </c:pt>
                <c:pt idx="84">
                  <c:v>-1.2143427780071043</c:v>
                </c:pt>
                <c:pt idx="85">
                  <c:v>-1.0878163379436891</c:v>
                </c:pt>
                <c:pt idx="86">
                  <c:v>-0.96096547111088171</c:v>
                </c:pt>
                <c:pt idx="87">
                  <c:v>-0.83443903104746653</c:v>
                </c:pt>
                <c:pt idx="88">
                  <c:v>-0.70758816421465909</c:v>
                </c:pt>
                <c:pt idx="89">
                  <c:v>-0.58073729738184987</c:v>
                </c:pt>
                <c:pt idx="90">
                  <c:v>-0.45421085731843647</c:v>
                </c:pt>
                <c:pt idx="91">
                  <c:v>-0.32735999048562725</c:v>
                </c:pt>
                <c:pt idx="92">
                  <c:v>-0.20050912365281981</c:v>
                </c:pt>
                <c:pt idx="93">
                  <c:v>-7.398268358940463E-2</c:v>
                </c:pt>
                <c:pt idx="94">
                  <c:v>5.2868183243402811E-2</c:v>
                </c:pt>
                <c:pt idx="95">
                  <c:v>0.17939462330681799</c:v>
                </c:pt>
                <c:pt idx="96">
                  <c:v>0.30624549013962543</c:v>
                </c:pt>
                <c:pt idx="97">
                  <c:v>0.43309635697243287</c:v>
                </c:pt>
                <c:pt idx="98">
                  <c:v>0.55962279703584805</c:v>
                </c:pt>
                <c:pt idx="99">
                  <c:v>0.68647366386865549</c:v>
                </c:pt>
                <c:pt idx="100">
                  <c:v>0.81332453070146293</c:v>
                </c:pt>
                <c:pt idx="101">
                  <c:v>0.93985097076487811</c:v>
                </c:pt>
                <c:pt idx="102">
                  <c:v>1.0667018375976856</c:v>
                </c:pt>
                <c:pt idx="103">
                  <c:v>1.1932282776611007</c:v>
                </c:pt>
                <c:pt idx="104">
                  <c:v>1.32007914449391</c:v>
                </c:pt>
                <c:pt idx="105">
                  <c:v>1.4469300113267174</c:v>
                </c:pt>
                <c:pt idx="106">
                  <c:v>1.5734564513901326</c:v>
                </c:pt>
                <c:pt idx="107">
                  <c:v>1.7003073182229418</c:v>
                </c:pt>
                <c:pt idx="108">
                  <c:v>1.8271581850557475</c:v>
                </c:pt>
                <c:pt idx="109">
                  <c:v>1.9536846251191609</c:v>
                </c:pt>
                <c:pt idx="110">
                  <c:v>2.0805354919519701</c:v>
                </c:pt>
                <c:pt idx="111">
                  <c:v>2.2070619320153835</c:v>
                </c:pt>
                <c:pt idx="112">
                  <c:v>2.3339127988481927</c:v>
                </c:pt>
                <c:pt idx="113">
                  <c:v>2.4607636656810019</c:v>
                </c:pt>
                <c:pt idx="114">
                  <c:v>2.5872901057444153</c:v>
                </c:pt>
                <c:pt idx="115">
                  <c:v>2.7141409725772245</c:v>
                </c:pt>
                <c:pt idx="116">
                  <c:v>2.8409918394100302</c:v>
                </c:pt>
                <c:pt idx="117">
                  <c:v>2.9675182794734454</c:v>
                </c:pt>
                <c:pt idx="118">
                  <c:v>3.0943691463062546</c:v>
                </c:pt>
                <c:pt idx="119">
                  <c:v>3.220895586369668</c:v>
                </c:pt>
                <c:pt idx="120">
                  <c:v>3.3477464532024772</c:v>
                </c:pt>
                <c:pt idx="121">
                  <c:v>3.4745973200352864</c:v>
                </c:pt>
                <c:pt idx="122">
                  <c:v>3.6011237600986998</c:v>
                </c:pt>
                <c:pt idx="123">
                  <c:v>3.7279746269315091</c:v>
                </c:pt>
                <c:pt idx="124">
                  <c:v>3.8548254937643147</c:v>
                </c:pt>
                <c:pt idx="125">
                  <c:v>3.9813519338277281</c:v>
                </c:pt>
                <c:pt idx="126">
                  <c:v>4.1082028006605373</c:v>
                </c:pt>
                <c:pt idx="127">
                  <c:v>4.2347292407239507</c:v>
                </c:pt>
                <c:pt idx="128">
                  <c:v>4.3615801075567617</c:v>
                </c:pt>
                <c:pt idx="129">
                  <c:v>4.4884309743895692</c:v>
                </c:pt>
                <c:pt idx="130">
                  <c:v>4.6149574144529844</c:v>
                </c:pt>
                <c:pt idx="131">
                  <c:v>4.7418082812857918</c:v>
                </c:pt>
                <c:pt idx="132">
                  <c:v>4.8686591481185992</c:v>
                </c:pt>
                <c:pt idx="133">
                  <c:v>4.9951855881820109</c:v>
                </c:pt>
                <c:pt idx="134">
                  <c:v>5.1220364550148219</c:v>
                </c:pt>
                <c:pt idx="135">
                  <c:v>5.2485628950782335</c:v>
                </c:pt>
                <c:pt idx="136">
                  <c:v>5.3754137619110445</c:v>
                </c:pt>
                <c:pt idx="137">
                  <c:v>5.5022646287438519</c:v>
                </c:pt>
                <c:pt idx="138">
                  <c:v>5.6287910688072671</c:v>
                </c:pt>
                <c:pt idx="139">
                  <c:v>5.7556419356400745</c:v>
                </c:pt>
                <c:pt idx="140">
                  <c:v>5.882492802472882</c:v>
                </c:pt>
                <c:pt idx="141">
                  <c:v>6.0090192425362972</c:v>
                </c:pt>
                <c:pt idx="142">
                  <c:v>6.1358701093691046</c:v>
                </c:pt>
                <c:pt idx="143">
                  <c:v>6.2623965494325198</c:v>
                </c:pt>
                <c:pt idx="144">
                  <c:v>6.3892474162653272</c:v>
                </c:pt>
                <c:pt idx="145">
                  <c:v>6.5160982830981382</c:v>
                </c:pt>
                <c:pt idx="146">
                  <c:v>6.6426247231615498</c:v>
                </c:pt>
                <c:pt idx="147">
                  <c:v>6.7694755899943608</c:v>
                </c:pt>
                <c:pt idx="148">
                  <c:v>6.8963264568271647</c:v>
                </c:pt>
                <c:pt idx="149">
                  <c:v>7.0228528968905799</c:v>
                </c:pt>
                <c:pt idx="150">
                  <c:v>7.1497037637233873</c:v>
                </c:pt>
                <c:pt idx="151">
                  <c:v>7.2762302037868025</c:v>
                </c:pt>
                <c:pt idx="152">
                  <c:v>7.40308107061961</c:v>
                </c:pt>
                <c:pt idx="153">
                  <c:v>7.529931937452421</c:v>
                </c:pt>
                <c:pt idx="154">
                  <c:v>7.6564583775158361</c:v>
                </c:pt>
                <c:pt idx="155">
                  <c:v>7.7833092443486436</c:v>
                </c:pt>
                <c:pt idx="156">
                  <c:v>7.910160111181451</c:v>
                </c:pt>
                <c:pt idx="157">
                  <c:v>8.0366865512448626</c:v>
                </c:pt>
                <c:pt idx="158">
                  <c:v>8.1635374180776736</c:v>
                </c:pt>
                <c:pt idx="159">
                  <c:v>8.2900638581410853</c:v>
                </c:pt>
                <c:pt idx="160">
                  <c:v>8.4169147249738963</c:v>
                </c:pt>
                <c:pt idx="161">
                  <c:v>8.5437655918067037</c:v>
                </c:pt>
                <c:pt idx="162">
                  <c:v>8.6702920318701189</c:v>
                </c:pt>
                <c:pt idx="163">
                  <c:v>8.7971428987029263</c:v>
                </c:pt>
                <c:pt idx="164">
                  <c:v>8.9239937655357338</c:v>
                </c:pt>
                <c:pt idx="165">
                  <c:v>9.0505202055991489</c:v>
                </c:pt>
                <c:pt idx="166">
                  <c:v>9.1773710724319564</c:v>
                </c:pt>
                <c:pt idx="167">
                  <c:v>9.3038975124953716</c:v>
                </c:pt>
                <c:pt idx="168">
                  <c:v>9.430748379328179</c:v>
                </c:pt>
                <c:pt idx="169">
                  <c:v>9.55759924616099</c:v>
                </c:pt>
                <c:pt idx="170">
                  <c:v>9.6841256862244016</c:v>
                </c:pt>
                <c:pt idx="171">
                  <c:v>9.8109765530572126</c:v>
                </c:pt>
                <c:pt idx="172">
                  <c:v>9.9378274198900165</c:v>
                </c:pt>
                <c:pt idx="173">
                  <c:v>10.064353859953432</c:v>
                </c:pt>
                <c:pt idx="174">
                  <c:v>10.191204726786239</c:v>
                </c:pt>
                <c:pt idx="175">
                  <c:v>10.317731166849654</c:v>
                </c:pt>
                <c:pt idx="176">
                  <c:v>10.444582033682462</c:v>
                </c:pt>
                <c:pt idx="177">
                  <c:v>10.571432900515273</c:v>
                </c:pt>
                <c:pt idx="178">
                  <c:v>10.697959340578684</c:v>
                </c:pt>
                <c:pt idx="179">
                  <c:v>10.824810207411495</c:v>
                </c:pt>
                <c:pt idx="180">
                  <c:v>10.951661074244303</c:v>
                </c:pt>
                <c:pt idx="181">
                  <c:v>11.078187514307714</c:v>
                </c:pt>
                <c:pt idx="182">
                  <c:v>11.205038381140525</c:v>
                </c:pt>
                <c:pt idx="183">
                  <c:v>11.331564821203937</c:v>
                </c:pt>
                <c:pt idx="184">
                  <c:v>11.458415688036748</c:v>
                </c:pt>
                <c:pt idx="185">
                  <c:v>11.585266554869555</c:v>
                </c:pt>
                <c:pt idx="186">
                  <c:v>11.711792994932971</c:v>
                </c:pt>
                <c:pt idx="187">
                  <c:v>11.838643861765778</c:v>
                </c:pt>
                <c:pt idx="188">
                  <c:v>11.965494728598586</c:v>
                </c:pt>
                <c:pt idx="189">
                  <c:v>12.092021168661997</c:v>
                </c:pt>
                <c:pt idx="190">
                  <c:v>12.218872035494808</c:v>
                </c:pt>
                <c:pt idx="191">
                  <c:v>12.34539847555822</c:v>
                </c:pt>
                <c:pt idx="192">
                  <c:v>12.472249342391031</c:v>
                </c:pt>
                <c:pt idx="193">
                  <c:v>12.599100209223838</c:v>
                </c:pt>
                <c:pt idx="194">
                  <c:v>12.725626649287253</c:v>
                </c:pt>
                <c:pt idx="195">
                  <c:v>12.852477516120061</c:v>
                </c:pt>
                <c:pt idx="196">
                  <c:v>12.979328382952868</c:v>
                </c:pt>
                <c:pt idx="197">
                  <c:v>13.105854823016283</c:v>
                </c:pt>
                <c:pt idx="198">
                  <c:v>13.232705689849091</c:v>
                </c:pt>
                <c:pt idx="199">
                  <c:v>13.359232129912506</c:v>
                </c:pt>
                <c:pt idx="200">
                  <c:v>13.486082996745314</c:v>
                </c:pt>
                <c:pt idx="201">
                  <c:v>13.612933863578125</c:v>
                </c:pt>
                <c:pt idx="202">
                  <c:v>13.739460303641536</c:v>
                </c:pt>
                <c:pt idx="203">
                  <c:v>13.866311170474347</c:v>
                </c:pt>
                <c:pt idx="204">
                  <c:v>13.993162037307151</c:v>
                </c:pt>
                <c:pt idx="205">
                  <c:v>14.119688477370566</c:v>
                </c:pt>
                <c:pt idx="206">
                  <c:v>14.246539344203377</c:v>
                </c:pt>
                <c:pt idx="207">
                  <c:v>14.373065784266792</c:v>
                </c:pt>
                <c:pt idx="208">
                  <c:v>14.4999166510996</c:v>
                </c:pt>
                <c:pt idx="209">
                  <c:v>14.626767517932404</c:v>
                </c:pt>
                <c:pt idx="210">
                  <c:v>14.753293957995819</c:v>
                </c:pt>
                <c:pt idx="211">
                  <c:v>14.88014482482863</c:v>
                </c:pt>
                <c:pt idx="212">
                  <c:v>15.006995691661437</c:v>
                </c:pt>
                <c:pt idx="213">
                  <c:v>15.133522131724849</c:v>
                </c:pt>
                <c:pt idx="214">
                  <c:v>15.260372998557663</c:v>
                </c:pt>
                <c:pt idx="215">
                  <c:v>15.386899438621075</c:v>
                </c:pt>
                <c:pt idx="216">
                  <c:v>15.513750305453883</c:v>
                </c:pt>
                <c:pt idx="217">
                  <c:v>15.640601172286686</c:v>
                </c:pt>
                <c:pt idx="218">
                  <c:v>15.767127612350102</c:v>
                </c:pt>
                <c:pt idx="219">
                  <c:v>15.893978479182913</c:v>
                </c:pt>
                <c:pt idx="220">
                  <c:v>16.02082934601572</c:v>
                </c:pt>
                <c:pt idx="221">
                  <c:v>16.147355786079135</c:v>
                </c:pt>
                <c:pt idx="222">
                  <c:v>16.274206652911946</c:v>
                </c:pt>
                <c:pt idx="223">
                  <c:v>16.400733092975358</c:v>
                </c:pt>
                <c:pt idx="224">
                  <c:v>16.527583959808165</c:v>
                </c:pt>
                <c:pt idx="225">
                  <c:v>16.654434826640973</c:v>
                </c:pt>
                <c:pt idx="226">
                  <c:v>16.780961266704384</c:v>
                </c:pt>
                <c:pt idx="227">
                  <c:v>16.907812133537199</c:v>
                </c:pt>
                <c:pt idx="228">
                  <c:v>17.034663000370003</c:v>
                </c:pt>
                <c:pt idx="229">
                  <c:v>17.161189440433418</c:v>
                </c:pt>
                <c:pt idx="230">
                  <c:v>17.288040307266229</c:v>
                </c:pt>
                <c:pt idx="231">
                  <c:v>17.414566747329644</c:v>
                </c:pt>
                <c:pt idx="232">
                  <c:v>17.541417614162448</c:v>
                </c:pt>
                <c:pt idx="233">
                  <c:v>17.668268480995255</c:v>
                </c:pt>
                <c:pt idx="234">
                  <c:v>17.794794921058671</c:v>
                </c:pt>
                <c:pt idx="235">
                  <c:v>17.921645787891482</c:v>
                </c:pt>
                <c:pt idx="236">
                  <c:v>18.048496654724289</c:v>
                </c:pt>
                <c:pt idx="237">
                  <c:v>18.175023094787701</c:v>
                </c:pt>
                <c:pt idx="238">
                  <c:v>18.301873961620512</c:v>
                </c:pt>
                <c:pt idx="239">
                  <c:v>18.428400401683927</c:v>
                </c:pt>
                <c:pt idx="240">
                  <c:v>18.555251268516734</c:v>
                </c:pt>
                <c:pt idx="241">
                  <c:v>18.682102135349538</c:v>
                </c:pt>
                <c:pt idx="242">
                  <c:v>18.808628575412953</c:v>
                </c:pt>
                <c:pt idx="243">
                  <c:v>18.935479442245764</c:v>
                </c:pt>
                <c:pt idx="244">
                  <c:v>19.062330309078572</c:v>
                </c:pt>
                <c:pt idx="245">
                  <c:v>19.188856749141983</c:v>
                </c:pt>
                <c:pt idx="246">
                  <c:v>19.315707615974798</c:v>
                </c:pt>
                <c:pt idx="247">
                  <c:v>19.44223405603821</c:v>
                </c:pt>
                <c:pt idx="248">
                  <c:v>19.569084922871017</c:v>
                </c:pt>
                <c:pt idx="249">
                  <c:v>19.695935789703825</c:v>
                </c:pt>
                <c:pt idx="250">
                  <c:v>19.822462229767236</c:v>
                </c:pt>
                <c:pt idx="251">
                  <c:v>19.949313096600047</c:v>
                </c:pt>
                <c:pt idx="252">
                  <c:v>20.076163963432855</c:v>
                </c:pt>
                <c:pt idx="253">
                  <c:v>20.202690403496266</c:v>
                </c:pt>
                <c:pt idx="254">
                  <c:v>20.329541270329084</c:v>
                </c:pt>
              </c:numCache>
            </c:numRef>
          </c:xVal>
          <c:yVal>
            <c:numRef>
              <c:f>RES_SMMS_col0!$M$2:$M$256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2</c:v>
                </c:pt>
                <c:pt idx="76">
                  <c:v>2</c:v>
                </c:pt>
                <c:pt idx="77">
                  <c:v>1</c:v>
                </c:pt>
                <c:pt idx="78">
                  <c:v>5</c:v>
                </c:pt>
                <c:pt idx="79">
                  <c:v>3</c:v>
                </c:pt>
                <c:pt idx="80">
                  <c:v>4</c:v>
                </c:pt>
                <c:pt idx="81">
                  <c:v>5</c:v>
                </c:pt>
                <c:pt idx="82">
                  <c:v>5</c:v>
                </c:pt>
                <c:pt idx="83">
                  <c:v>9</c:v>
                </c:pt>
                <c:pt idx="84">
                  <c:v>1</c:v>
                </c:pt>
                <c:pt idx="85">
                  <c:v>7</c:v>
                </c:pt>
                <c:pt idx="86">
                  <c:v>9</c:v>
                </c:pt>
                <c:pt idx="87">
                  <c:v>6</c:v>
                </c:pt>
                <c:pt idx="88">
                  <c:v>5</c:v>
                </c:pt>
                <c:pt idx="89">
                  <c:v>11</c:v>
                </c:pt>
                <c:pt idx="90">
                  <c:v>20</c:v>
                </c:pt>
                <c:pt idx="91">
                  <c:v>10</c:v>
                </c:pt>
                <c:pt idx="92">
                  <c:v>26</c:v>
                </c:pt>
                <c:pt idx="93">
                  <c:v>15</c:v>
                </c:pt>
                <c:pt idx="94">
                  <c:v>25</c:v>
                </c:pt>
                <c:pt idx="95">
                  <c:v>37</c:v>
                </c:pt>
                <c:pt idx="96">
                  <c:v>48</c:v>
                </c:pt>
                <c:pt idx="97">
                  <c:v>54</c:v>
                </c:pt>
                <c:pt idx="98">
                  <c:v>50</c:v>
                </c:pt>
                <c:pt idx="99">
                  <c:v>56</c:v>
                </c:pt>
                <c:pt idx="100">
                  <c:v>63</c:v>
                </c:pt>
                <c:pt idx="101">
                  <c:v>66</c:v>
                </c:pt>
                <c:pt idx="102">
                  <c:v>86</c:v>
                </c:pt>
                <c:pt idx="103">
                  <c:v>83</c:v>
                </c:pt>
                <c:pt idx="104">
                  <c:v>82</c:v>
                </c:pt>
                <c:pt idx="105">
                  <c:v>79</c:v>
                </c:pt>
                <c:pt idx="106">
                  <c:v>117</c:v>
                </c:pt>
                <c:pt idx="107">
                  <c:v>101</c:v>
                </c:pt>
                <c:pt idx="108">
                  <c:v>109</c:v>
                </c:pt>
                <c:pt idx="109">
                  <c:v>121</c:v>
                </c:pt>
                <c:pt idx="110">
                  <c:v>104</c:v>
                </c:pt>
                <c:pt idx="111">
                  <c:v>107</c:v>
                </c:pt>
                <c:pt idx="112">
                  <c:v>83</c:v>
                </c:pt>
                <c:pt idx="113">
                  <c:v>125</c:v>
                </c:pt>
                <c:pt idx="114">
                  <c:v>114</c:v>
                </c:pt>
                <c:pt idx="115">
                  <c:v>110</c:v>
                </c:pt>
                <c:pt idx="116">
                  <c:v>110</c:v>
                </c:pt>
                <c:pt idx="117">
                  <c:v>122</c:v>
                </c:pt>
                <c:pt idx="118">
                  <c:v>127</c:v>
                </c:pt>
                <c:pt idx="119">
                  <c:v>112</c:v>
                </c:pt>
                <c:pt idx="120">
                  <c:v>115</c:v>
                </c:pt>
                <c:pt idx="121">
                  <c:v>107</c:v>
                </c:pt>
                <c:pt idx="122">
                  <c:v>109</c:v>
                </c:pt>
                <c:pt idx="123">
                  <c:v>65</c:v>
                </c:pt>
                <c:pt idx="124">
                  <c:v>67</c:v>
                </c:pt>
                <c:pt idx="125">
                  <c:v>55</c:v>
                </c:pt>
                <c:pt idx="126">
                  <c:v>65</c:v>
                </c:pt>
                <c:pt idx="127">
                  <c:v>47</c:v>
                </c:pt>
                <c:pt idx="128">
                  <c:v>47</c:v>
                </c:pt>
                <c:pt idx="129">
                  <c:v>38</c:v>
                </c:pt>
                <c:pt idx="130">
                  <c:v>33</c:v>
                </c:pt>
                <c:pt idx="131">
                  <c:v>35</c:v>
                </c:pt>
                <c:pt idx="132">
                  <c:v>32</c:v>
                </c:pt>
                <c:pt idx="133">
                  <c:v>19</c:v>
                </c:pt>
                <c:pt idx="134">
                  <c:v>30</c:v>
                </c:pt>
                <c:pt idx="135">
                  <c:v>27</c:v>
                </c:pt>
                <c:pt idx="136">
                  <c:v>15</c:v>
                </c:pt>
                <c:pt idx="137">
                  <c:v>18</c:v>
                </c:pt>
                <c:pt idx="138">
                  <c:v>8</c:v>
                </c:pt>
                <c:pt idx="139">
                  <c:v>17</c:v>
                </c:pt>
                <c:pt idx="140">
                  <c:v>8</c:v>
                </c:pt>
                <c:pt idx="141">
                  <c:v>8</c:v>
                </c:pt>
                <c:pt idx="142">
                  <c:v>13</c:v>
                </c:pt>
                <c:pt idx="143">
                  <c:v>10</c:v>
                </c:pt>
                <c:pt idx="144">
                  <c:v>10</c:v>
                </c:pt>
                <c:pt idx="145">
                  <c:v>11</c:v>
                </c:pt>
                <c:pt idx="146">
                  <c:v>6</c:v>
                </c:pt>
                <c:pt idx="147">
                  <c:v>10</c:v>
                </c:pt>
                <c:pt idx="148">
                  <c:v>10</c:v>
                </c:pt>
                <c:pt idx="149">
                  <c:v>5</c:v>
                </c:pt>
                <c:pt idx="150">
                  <c:v>10</c:v>
                </c:pt>
                <c:pt idx="151">
                  <c:v>11</c:v>
                </c:pt>
                <c:pt idx="152">
                  <c:v>4</c:v>
                </c:pt>
                <c:pt idx="153">
                  <c:v>13</c:v>
                </c:pt>
                <c:pt idx="154">
                  <c:v>6</c:v>
                </c:pt>
                <c:pt idx="155">
                  <c:v>5</c:v>
                </c:pt>
                <c:pt idx="156">
                  <c:v>10</c:v>
                </c:pt>
                <c:pt idx="157">
                  <c:v>11</c:v>
                </c:pt>
                <c:pt idx="158">
                  <c:v>6</c:v>
                </c:pt>
                <c:pt idx="159">
                  <c:v>8</c:v>
                </c:pt>
                <c:pt idx="160">
                  <c:v>7</c:v>
                </c:pt>
                <c:pt idx="161">
                  <c:v>12</c:v>
                </c:pt>
                <c:pt idx="162">
                  <c:v>5</c:v>
                </c:pt>
                <c:pt idx="163">
                  <c:v>8</c:v>
                </c:pt>
                <c:pt idx="164">
                  <c:v>9</c:v>
                </c:pt>
                <c:pt idx="165">
                  <c:v>5</c:v>
                </c:pt>
                <c:pt idx="166">
                  <c:v>6</c:v>
                </c:pt>
                <c:pt idx="167">
                  <c:v>7</c:v>
                </c:pt>
                <c:pt idx="168">
                  <c:v>12</c:v>
                </c:pt>
                <c:pt idx="169">
                  <c:v>9</c:v>
                </c:pt>
                <c:pt idx="170">
                  <c:v>3</c:v>
                </c:pt>
                <c:pt idx="171">
                  <c:v>6</c:v>
                </c:pt>
                <c:pt idx="172">
                  <c:v>10</c:v>
                </c:pt>
                <c:pt idx="173">
                  <c:v>7</c:v>
                </c:pt>
                <c:pt idx="174">
                  <c:v>8</c:v>
                </c:pt>
                <c:pt idx="175">
                  <c:v>6</c:v>
                </c:pt>
                <c:pt idx="176">
                  <c:v>9</c:v>
                </c:pt>
                <c:pt idx="177">
                  <c:v>5</c:v>
                </c:pt>
                <c:pt idx="178">
                  <c:v>3</c:v>
                </c:pt>
                <c:pt idx="179">
                  <c:v>6</c:v>
                </c:pt>
                <c:pt idx="180">
                  <c:v>9</c:v>
                </c:pt>
                <c:pt idx="181">
                  <c:v>2</c:v>
                </c:pt>
                <c:pt idx="182">
                  <c:v>10</c:v>
                </c:pt>
                <c:pt idx="183">
                  <c:v>3</c:v>
                </c:pt>
                <c:pt idx="184">
                  <c:v>5</c:v>
                </c:pt>
                <c:pt idx="185">
                  <c:v>2</c:v>
                </c:pt>
                <c:pt idx="186">
                  <c:v>5</c:v>
                </c:pt>
                <c:pt idx="187">
                  <c:v>5</c:v>
                </c:pt>
                <c:pt idx="188">
                  <c:v>1</c:v>
                </c:pt>
                <c:pt idx="189">
                  <c:v>4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0</c:v>
                </c:pt>
                <c:pt idx="195">
                  <c:v>1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E4-40AD-851D-90D227815089}"/>
            </c:ext>
          </c:extLst>
        </c:ser>
        <c:ser>
          <c:idx val="1"/>
          <c:order val="1"/>
          <c:tx>
            <c:strRef>
              <c:f>RES_SMMS_col0!$S$1</c:f>
              <c:strCache>
                <c:ptCount val="1"/>
                <c:pt idx="0">
                  <c:v>x_DOI2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RES_SMMS_col0!$S$2:$S$256</c:f>
              <c:numCache>
                <c:formatCode>General</c:formatCode>
                <c:ptCount val="255"/>
                <c:pt idx="0">
                  <c:v>-45.466785684348338</c:v>
                </c:pt>
                <c:pt idx="1">
                  <c:v>-45.086233083849912</c:v>
                </c:pt>
                <c:pt idx="2">
                  <c:v>-44.706653763659666</c:v>
                </c:pt>
                <c:pt idx="3">
                  <c:v>-44.326101163161248</c:v>
                </c:pt>
                <c:pt idx="4">
                  <c:v>-43.945548562662822</c:v>
                </c:pt>
                <c:pt idx="5">
                  <c:v>-43.565969242472576</c:v>
                </c:pt>
                <c:pt idx="6">
                  <c:v>-43.185416641974157</c:v>
                </c:pt>
                <c:pt idx="7">
                  <c:v>-42.805837321783912</c:v>
                </c:pt>
                <c:pt idx="8">
                  <c:v>-42.425284721285486</c:v>
                </c:pt>
                <c:pt idx="9">
                  <c:v>-42.04473212078706</c:v>
                </c:pt>
                <c:pt idx="10">
                  <c:v>-41.665152800596815</c:v>
                </c:pt>
                <c:pt idx="11">
                  <c:v>-41.284600200098396</c:v>
                </c:pt>
                <c:pt idx="12">
                  <c:v>-40.90404759959997</c:v>
                </c:pt>
                <c:pt idx="13">
                  <c:v>-40.524468279409724</c:v>
                </c:pt>
                <c:pt idx="14">
                  <c:v>-40.143915678911299</c:v>
                </c:pt>
                <c:pt idx="15">
                  <c:v>-39.76433635872106</c:v>
                </c:pt>
                <c:pt idx="16">
                  <c:v>-39.383783758222634</c:v>
                </c:pt>
                <c:pt idx="17">
                  <c:v>-39.003231157724208</c:v>
                </c:pt>
                <c:pt idx="18">
                  <c:v>-38.62365183753397</c:v>
                </c:pt>
                <c:pt idx="19">
                  <c:v>-38.243099237035544</c:v>
                </c:pt>
                <c:pt idx="20">
                  <c:v>-37.862546636537118</c:v>
                </c:pt>
                <c:pt idx="21">
                  <c:v>-37.482967316346873</c:v>
                </c:pt>
                <c:pt idx="22">
                  <c:v>-37.102414715848447</c:v>
                </c:pt>
                <c:pt idx="23">
                  <c:v>-36.722835395658208</c:v>
                </c:pt>
                <c:pt idx="24">
                  <c:v>-36.342282795159782</c:v>
                </c:pt>
                <c:pt idx="25">
                  <c:v>-35.961730194661357</c:v>
                </c:pt>
                <c:pt idx="26">
                  <c:v>-35.582150874471111</c:v>
                </c:pt>
                <c:pt idx="27">
                  <c:v>-35.201598273972692</c:v>
                </c:pt>
                <c:pt idx="28">
                  <c:v>-34.821045673474266</c:v>
                </c:pt>
                <c:pt idx="29">
                  <c:v>-34.441466353284021</c:v>
                </c:pt>
                <c:pt idx="30">
                  <c:v>-34.060913752785595</c:v>
                </c:pt>
                <c:pt idx="31">
                  <c:v>-33.681334432595349</c:v>
                </c:pt>
                <c:pt idx="32">
                  <c:v>-33.300781832096931</c:v>
                </c:pt>
                <c:pt idx="33">
                  <c:v>-32.920229231598505</c:v>
                </c:pt>
                <c:pt idx="34">
                  <c:v>-32.540649911408259</c:v>
                </c:pt>
                <c:pt idx="35">
                  <c:v>-32.16009731090984</c:v>
                </c:pt>
                <c:pt idx="36">
                  <c:v>-31.779544710411415</c:v>
                </c:pt>
                <c:pt idx="37">
                  <c:v>-31.399965390221169</c:v>
                </c:pt>
                <c:pt idx="38">
                  <c:v>-31.019412789722747</c:v>
                </c:pt>
                <c:pt idx="39">
                  <c:v>-30.639833469532501</c:v>
                </c:pt>
                <c:pt idx="40">
                  <c:v>-30.259280869034079</c:v>
                </c:pt>
                <c:pt idx="41">
                  <c:v>-29.878728268535653</c:v>
                </c:pt>
                <c:pt idx="42">
                  <c:v>-29.499148948345407</c:v>
                </c:pt>
                <c:pt idx="43">
                  <c:v>-29.118596347846985</c:v>
                </c:pt>
                <c:pt idx="44">
                  <c:v>-28.738043747348559</c:v>
                </c:pt>
                <c:pt idx="45">
                  <c:v>-28.358464427158317</c:v>
                </c:pt>
                <c:pt idx="46">
                  <c:v>-27.977911826659895</c:v>
                </c:pt>
                <c:pt idx="47">
                  <c:v>-27.598332506469649</c:v>
                </c:pt>
                <c:pt idx="48">
                  <c:v>-27.217779905971227</c:v>
                </c:pt>
                <c:pt idx="49">
                  <c:v>-26.837227305472801</c:v>
                </c:pt>
                <c:pt idx="50">
                  <c:v>-26.457647985282556</c:v>
                </c:pt>
                <c:pt idx="51">
                  <c:v>-26.077095384784133</c:v>
                </c:pt>
                <c:pt idx="52">
                  <c:v>-25.696542784285711</c:v>
                </c:pt>
                <c:pt idx="53">
                  <c:v>-25.316963464095465</c:v>
                </c:pt>
                <c:pt idx="54">
                  <c:v>-24.936410863597043</c:v>
                </c:pt>
                <c:pt idx="55">
                  <c:v>-24.556831543406798</c:v>
                </c:pt>
                <c:pt idx="56">
                  <c:v>-24.176278942908375</c:v>
                </c:pt>
                <c:pt idx="57">
                  <c:v>-23.795726342409949</c:v>
                </c:pt>
                <c:pt idx="58">
                  <c:v>-23.416147022219704</c:v>
                </c:pt>
                <c:pt idx="59">
                  <c:v>-23.035594421721282</c:v>
                </c:pt>
                <c:pt idx="60">
                  <c:v>-22.655041821222859</c:v>
                </c:pt>
                <c:pt idx="61">
                  <c:v>-22.275462501032614</c:v>
                </c:pt>
                <c:pt idx="62">
                  <c:v>-21.894909900534191</c:v>
                </c:pt>
                <c:pt idx="63">
                  <c:v>-21.515330580343946</c:v>
                </c:pt>
                <c:pt idx="64">
                  <c:v>-21.134777979845524</c:v>
                </c:pt>
                <c:pt idx="65">
                  <c:v>-20.754225379347098</c:v>
                </c:pt>
                <c:pt idx="66">
                  <c:v>-20.374646059156852</c:v>
                </c:pt>
                <c:pt idx="67">
                  <c:v>-19.99409345865843</c:v>
                </c:pt>
                <c:pt idx="68">
                  <c:v>-19.613540858160007</c:v>
                </c:pt>
                <c:pt idx="69">
                  <c:v>-19.233961537969762</c:v>
                </c:pt>
                <c:pt idx="70">
                  <c:v>-18.85340893747134</c:v>
                </c:pt>
                <c:pt idx="71">
                  <c:v>-18.473829617281094</c:v>
                </c:pt>
                <c:pt idx="72">
                  <c:v>-18.093277016782668</c:v>
                </c:pt>
                <c:pt idx="73">
                  <c:v>-17.712724416284246</c:v>
                </c:pt>
                <c:pt idx="74">
                  <c:v>-17.333145096094</c:v>
                </c:pt>
                <c:pt idx="75">
                  <c:v>-16.952592495595578</c:v>
                </c:pt>
                <c:pt idx="76">
                  <c:v>-16.572039895097156</c:v>
                </c:pt>
                <c:pt idx="77">
                  <c:v>-16.19246057490691</c:v>
                </c:pt>
                <c:pt idx="78">
                  <c:v>-15.811907974408488</c:v>
                </c:pt>
                <c:pt idx="79">
                  <c:v>-15.432328654218242</c:v>
                </c:pt>
                <c:pt idx="80">
                  <c:v>-15.051776053719816</c:v>
                </c:pt>
                <c:pt idx="81">
                  <c:v>-14.671223453221394</c:v>
                </c:pt>
                <c:pt idx="82">
                  <c:v>-14.291644133031149</c:v>
                </c:pt>
                <c:pt idx="83">
                  <c:v>-13.911091532532726</c:v>
                </c:pt>
                <c:pt idx="84">
                  <c:v>-13.530538932034304</c:v>
                </c:pt>
                <c:pt idx="85">
                  <c:v>-13.150959611844058</c:v>
                </c:pt>
                <c:pt idx="86">
                  <c:v>-12.770407011345632</c:v>
                </c:pt>
                <c:pt idx="87">
                  <c:v>-12.390827691155387</c:v>
                </c:pt>
                <c:pt idx="88">
                  <c:v>-12.010275090656968</c:v>
                </c:pt>
                <c:pt idx="89">
                  <c:v>-11.629722490158542</c:v>
                </c:pt>
                <c:pt idx="90">
                  <c:v>-11.250143169968297</c:v>
                </c:pt>
                <c:pt idx="91">
                  <c:v>-10.869590569469871</c:v>
                </c:pt>
                <c:pt idx="92">
                  <c:v>-10.489037968971452</c:v>
                </c:pt>
                <c:pt idx="93">
                  <c:v>-10.109458648781207</c:v>
                </c:pt>
                <c:pt idx="94">
                  <c:v>-9.7289060482827807</c:v>
                </c:pt>
                <c:pt idx="95">
                  <c:v>-9.3493267280925352</c:v>
                </c:pt>
                <c:pt idx="96">
                  <c:v>-8.9687741275941164</c:v>
                </c:pt>
                <c:pt idx="97">
                  <c:v>-8.5882215270956905</c:v>
                </c:pt>
                <c:pt idx="98">
                  <c:v>-8.208642206905445</c:v>
                </c:pt>
                <c:pt idx="99">
                  <c:v>-7.8280896064070191</c:v>
                </c:pt>
                <c:pt idx="100">
                  <c:v>-7.4475370059086003</c:v>
                </c:pt>
                <c:pt idx="101">
                  <c:v>-7.0679576857183548</c:v>
                </c:pt>
                <c:pt idx="102">
                  <c:v>-6.6874050852199289</c:v>
                </c:pt>
                <c:pt idx="103">
                  <c:v>-6.3078257650296905</c:v>
                </c:pt>
                <c:pt idx="104">
                  <c:v>-5.9272731645312646</c:v>
                </c:pt>
                <c:pt idx="105">
                  <c:v>-5.5467205640328316</c:v>
                </c:pt>
                <c:pt idx="106">
                  <c:v>-5.1671412438425932</c:v>
                </c:pt>
                <c:pt idx="107">
                  <c:v>-4.7865886433441673</c:v>
                </c:pt>
                <c:pt idx="108">
                  <c:v>-4.4060360428457486</c:v>
                </c:pt>
                <c:pt idx="109">
                  <c:v>-4.026456722655503</c:v>
                </c:pt>
                <c:pt idx="110">
                  <c:v>-3.6459041221570772</c:v>
                </c:pt>
                <c:pt idx="111">
                  <c:v>-3.2663248019668387</c:v>
                </c:pt>
                <c:pt idx="112">
                  <c:v>-2.8857722014684128</c:v>
                </c:pt>
                <c:pt idx="113">
                  <c:v>-2.5052196009699799</c:v>
                </c:pt>
                <c:pt idx="114">
                  <c:v>-2.1256402807797414</c:v>
                </c:pt>
                <c:pt idx="115">
                  <c:v>-1.7450876802813156</c:v>
                </c:pt>
                <c:pt idx="116">
                  <c:v>-1.3645350797828968</c:v>
                </c:pt>
                <c:pt idx="117">
                  <c:v>-0.98495575959265125</c:v>
                </c:pt>
                <c:pt idx="118">
                  <c:v>-0.60440315909422537</c:v>
                </c:pt>
                <c:pt idx="119">
                  <c:v>-0.22482383890398694</c:v>
                </c:pt>
                <c:pt idx="120">
                  <c:v>0.15572876159443894</c:v>
                </c:pt>
                <c:pt idx="121">
                  <c:v>0.53628136209287192</c:v>
                </c:pt>
                <c:pt idx="122">
                  <c:v>0.91586068228311035</c:v>
                </c:pt>
                <c:pt idx="123">
                  <c:v>1.2964132827815362</c:v>
                </c:pt>
                <c:pt idx="124">
                  <c:v>1.676965883279955</c:v>
                </c:pt>
                <c:pt idx="125">
                  <c:v>2.0565452034702005</c:v>
                </c:pt>
                <c:pt idx="126">
                  <c:v>2.4370978039686264</c:v>
                </c:pt>
                <c:pt idx="127">
                  <c:v>2.8166771241588648</c:v>
                </c:pt>
                <c:pt idx="128">
                  <c:v>3.1972297246572907</c:v>
                </c:pt>
                <c:pt idx="129">
                  <c:v>3.5777823251557237</c:v>
                </c:pt>
                <c:pt idx="130">
                  <c:v>3.9573616453459621</c:v>
                </c:pt>
                <c:pt idx="131">
                  <c:v>4.337914245844388</c:v>
                </c:pt>
                <c:pt idx="132">
                  <c:v>4.7184668463428068</c:v>
                </c:pt>
                <c:pt idx="133">
                  <c:v>5.0980461665330523</c:v>
                </c:pt>
                <c:pt idx="134">
                  <c:v>5.4785987670314782</c:v>
                </c:pt>
                <c:pt idx="135">
                  <c:v>5.8581780872217166</c:v>
                </c:pt>
                <c:pt idx="136">
                  <c:v>6.2387306877201496</c:v>
                </c:pt>
                <c:pt idx="137">
                  <c:v>6.6192832882185755</c:v>
                </c:pt>
                <c:pt idx="138">
                  <c:v>6.9988626084088139</c:v>
                </c:pt>
                <c:pt idx="139">
                  <c:v>7.3794152089072398</c:v>
                </c:pt>
                <c:pt idx="140">
                  <c:v>7.7599678094056586</c:v>
                </c:pt>
                <c:pt idx="141">
                  <c:v>8.1395471295959041</c:v>
                </c:pt>
                <c:pt idx="142">
                  <c:v>8.52009973009433</c:v>
                </c:pt>
                <c:pt idx="143">
                  <c:v>8.8996790502845684</c:v>
                </c:pt>
                <c:pt idx="144">
                  <c:v>9.2802316507830014</c:v>
                </c:pt>
                <c:pt idx="145">
                  <c:v>9.6607842512814273</c:v>
                </c:pt>
                <c:pt idx="146">
                  <c:v>10.040363571471666</c:v>
                </c:pt>
                <c:pt idx="147">
                  <c:v>10.420916171970092</c:v>
                </c:pt>
                <c:pt idx="148">
                  <c:v>10.80146877246851</c:v>
                </c:pt>
                <c:pt idx="149">
                  <c:v>11.181048092658756</c:v>
                </c:pt>
                <c:pt idx="150">
                  <c:v>11.561600693157182</c:v>
                </c:pt>
                <c:pt idx="151">
                  <c:v>11.94118001334742</c:v>
                </c:pt>
                <c:pt idx="152">
                  <c:v>12.321732613845853</c:v>
                </c:pt>
                <c:pt idx="153">
                  <c:v>12.702285214344279</c:v>
                </c:pt>
                <c:pt idx="154">
                  <c:v>13.081864534534517</c:v>
                </c:pt>
                <c:pt idx="155">
                  <c:v>13.462417135032943</c:v>
                </c:pt>
                <c:pt idx="156">
                  <c:v>13.842969735531362</c:v>
                </c:pt>
                <c:pt idx="157">
                  <c:v>14.222549055721608</c:v>
                </c:pt>
                <c:pt idx="158">
                  <c:v>14.603101656220034</c:v>
                </c:pt>
                <c:pt idx="159">
                  <c:v>14.982680976410272</c:v>
                </c:pt>
                <c:pt idx="160">
                  <c:v>15.363233576908705</c:v>
                </c:pt>
                <c:pt idx="161">
                  <c:v>15.743786177407131</c:v>
                </c:pt>
                <c:pt idx="162">
                  <c:v>16.123365497597369</c:v>
                </c:pt>
                <c:pt idx="163">
                  <c:v>16.503918098095795</c:v>
                </c:pt>
                <c:pt idx="164">
                  <c:v>16.884470698594214</c:v>
                </c:pt>
                <c:pt idx="165">
                  <c:v>17.264050018784459</c:v>
                </c:pt>
                <c:pt idx="166">
                  <c:v>17.644602619282885</c:v>
                </c:pt>
                <c:pt idx="167">
                  <c:v>18.024181939473124</c:v>
                </c:pt>
                <c:pt idx="168">
                  <c:v>18.404734539971557</c:v>
                </c:pt>
                <c:pt idx="169">
                  <c:v>18.785287140469975</c:v>
                </c:pt>
                <c:pt idx="170">
                  <c:v>19.164866460660221</c:v>
                </c:pt>
                <c:pt idx="171">
                  <c:v>19.545419061158654</c:v>
                </c:pt>
                <c:pt idx="172">
                  <c:v>19.925971661657073</c:v>
                </c:pt>
                <c:pt idx="173">
                  <c:v>20.305550981847304</c:v>
                </c:pt>
                <c:pt idx="174">
                  <c:v>20.686103582345737</c:v>
                </c:pt>
                <c:pt idx="175">
                  <c:v>21.065682902535983</c:v>
                </c:pt>
                <c:pt idx="176">
                  <c:v>21.446235503034401</c:v>
                </c:pt>
                <c:pt idx="177">
                  <c:v>21.826788103532834</c:v>
                </c:pt>
                <c:pt idx="178">
                  <c:v>22.20636742372308</c:v>
                </c:pt>
                <c:pt idx="179">
                  <c:v>22.586920024221499</c:v>
                </c:pt>
                <c:pt idx="180">
                  <c:v>22.967472624719917</c:v>
                </c:pt>
                <c:pt idx="181">
                  <c:v>23.347051944910163</c:v>
                </c:pt>
                <c:pt idx="182">
                  <c:v>23.727604545408596</c:v>
                </c:pt>
                <c:pt idx="183">
                  <c:v>24.107183865598827</c:v>
                </c:pt>
                <c:pt idx="184">
                  <c:v>24.48773646609726</c:v>
                </c:pt>
                <c:pt idx="185">
                  <c:v>24.868289066595679</c:v>
                </c:pt>
                <c:pt idx="186">
                  <c:v>25.247868386785925</c:v>
                </c:pt>
                <c:pt idx="187">
                  <c:v>25.628420987284358</c:v>
                </c:pt>
                <c:pt idx="188">
                  <c:v>26.008973587782776</c:v>
                </c:pt>
                <c:pt idx="189">
                  <c:v>26.388552907973008</c:v>
                </c:pt>
                <c:pt idx="190">
                  <c:v>26.769105508471441</c:v>
                </c:pt>
                <c:pt idx="191">
                  <c:v>27.148684828661686</c:v>
                </c:pt>
                <c:pt idx="192">
                  <c:v>27.529237429160105</c:v>
                </c:pt>
                <c:pt idx="193">
                  <c:v>27.909790029658538</c:v>
                </c:pt>
                <c:pt idx="194">
                  <c:v>28.289369349848783</c:v>
                </c:pt>
                <c:pt idx="195">
                  <c:v>28.669921950347202</c:v>
                </c:pt>
                <c:pt idx="196">
                  <c:v>29.050474550845621</c:v>
                </c:pt>
                <c:pt idx="197">
                  <c:v>29.430053871035867</c:v>
                </c:pt>
                <c:pt idx="198">
                  <c:v>29.8106064715343</c:v>
                </c:pt>
                <c:pt idx="199">
                  <c:v>30.190185791724531</c:v>
                </c:pt>
                <c:pt idx="200">
                  <c:v>30.570738392222964</c:v>
                </c:pt>
                <c:pt idx="201">
                  <c:v>30.951290992721397</c:v>
                </c:pt>
                <c:pt idx="202">
                  <c:v>31.330870312911628</c:v>
                </c:pt>
                <c:pt idx="203">
                  <c:v>31.711422913410061</c:v>
                </c:pt>
                <c:pt idx="204">
                  <c:v>32.09197551390848</c:v>
                </c:pt>
                <c:pt idx="205">
                  <c:v>32.471554834098711</c:v>
                </c:pt>
                <c:pt idx="206">
                  <c:v>32.852107434597158</c:v>
                </c:pt>
                <c:pt idx="207">
                  <c:v>33.23168675478739</c:v>
                </c:pt>
                <c:pt idx="208">
                  <c:v>33.612239355285809</c:v>
                </c:pt>
                <c:pt idx="209">
                  <c:v>33.992791955784227</c:v>
                </c:pt>
                <c:pt idx="210">
                  <c:v>34.372371275974473</c:v>
                </c:pt>
                <c:pt idx="211">
                  <c:v>34.752923876472906</c:v>
                </c:pt>
                <c:pt idx="212">
                  <c:v>35.133476476971325</c:v>
                </c:pt>
                <c:pt idx="213">
                  <c:v>35.51305579716157</c:v>
                </c:pt>
                <c:pt idx="214">
                  <c:v>35.893608397660003</c:v>
                </c:pt>
                <c:pt idx="215">
                  <c:v>36.273187717850249</c:v>
                </c:pt>
                <c:pt idx="216">
                  <c:v>36.653740318348667</c:v>
                </c:pt>
                <c:pt idx="217">
                  <c:v>37.034292918847086</c:v>
                </c:pt>
                <c:pt idx="218">
                  <c:v>37.413872239037332</c:v>
                </c:pt>
                <c:pt idx="219">
                  <c:v>37.794424839535765</c:v>
                </c:pt>
                <c:pt idx="220">
                  <c:v>38.174977440034183</c:v>
                </c:pt>
                <c:pt idx="221">
                  <c:v>38.554556760224429</c:v>
                </c:pt>
                <c:pt idx="222">
                  <c:v>38.935109360722862</c:v>
                </c:pt>
                <c:pt idx="223">
                  <c:v>39.314688680913093</c:v>
                </c:pt>
                <c:pt idx="224">
                  <c:v>39.695241281411512</c:v>
                </c:pt>
                <c:pt idx="225">
                  <c:v>40.075793881909931</c:v>
                </c:pt>
                <c:pt idx="226">
                  <c:v>40.455373202100176</c:v>
                </c:pt>
                <c:pt idx="227">
                  <c:v>40.835925802598609</c:v>
                </c:pt>
                <c:pt idx="228">
                  <c:v>41.216478403097028</c:v>
                </c:pt>
                <c:pt idx="229">
                  <c:v>41.596057723287274</c:v>
                </c:pt>
                <c:pt idx="230">
                  <c:v>41.976610323785707</c:v>
                </c:pt>
                <c:pt idx="231">
                  <c:v>42.356189643975952</c:v>
                </c:pt>
                <c:pt idx="232">
                  <c:v>42.736742244474371</c:v>
                </c:pt>
                <c:pt idx="233">
                  <c:v>43.11729484497279</c:v>
                </c:pt>
                <c:pt idx="234">
                  <c:v>43.496874165163035</c:v>
                </c:pt>
                <c:pt idx="235">
                  <c:v>43.877426765661468</c:v>
                </c:pt>
                <c:pt idx="236">
                  <c:v>44.257979366159887</c:v>
                </c:pt>
                <c:pt idx="237">
                  <c:v>44.637558686350133</c:v>
                </c:pt>
                <c:pt idx="238">
                  <c:v>45.018111286848566</c:v>
                </c:pt>
                <c:pt idx="239">
                  <c:v>45.397690607038797</c:v>
                </c:pt>
                <c:pt idx="240">
                  <c:v>45.778243207537216</c:v>
                </c:pt>
                <c:pt idx="241">
                  <c:v>46.158795808035634</c:v>
                </c:pt>
                <c:pt idx="242">
                  <c:v>46.53837512822588</c:v>
                </c:pt>
                <c:pt idx="243">
                  <c:v>46.918927728724313</c:v>
                </c:pt>
                <c:pt idx="244">
                  <c:v>47.299480329222732</c:v>
                </c:pt>
                <c:pt idx="245">
                  <c:v>47.679059649412977</c:v>
                </c:pt>
                <c:pt idx="246">
                  <c:v>48.05961224991141</c:v>
                </c:pt>
                <c:pt idx="247">
                  <c:v>48.439191570101656</c:v>
                </c:pt>
                <c:pt idx="248">
                  <c:v>48.819744170600075</c:v>
                </c:pt>
                <c:pt idx="249">
                  <c:v>49.200296771098493</c:v>
                </c:pt>
                <c:pt idx="250">
                  <c:v>49.579876091288739</c:v>
                </c:pt>
                <c:pt idx="251">
                  <c:v>49.960428691787172</c:v>
                </c:pt>
                <c:pt idx="252">
                  <c:v>50.340981292285591</c:v>
                </c:pt>
                <c:pt idx="253">
                  <c:v>50.720560612475836</c:v>
                </c:pt>
                <c:pt idx="254">
                  <c:v>51.101113212974269</c:v>
                </c:pt>
              </c:numCache>
            </c:numRef>
          </c:xVal>
          <c:yVal>
            <c:numRef>
              <c:f>RES_SMMS_col0!$N$2:$N$256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2</c:v>
                </c:pt>
                <c:pt idx="83">
                  <c:v>2</c:v>
                </c:pt>
                <c:pt idx="84">
                  <c:v>0</c:v>
                </c:pt>
                <c:pt idx="85">
                  <c:v>1</c:v>
                </c:pt>
                <c:pt idx="86">
                  <c:v>0</c:v>
                </c:pt>
                <c:pt idx="87">
                  <c:v>1</c:v>
                </c:pt>
                <c:pt idx="88">
                  <c:v>1</c:v>
                </c:pt>
                <c:pt idx="89">
                  <c:v>0</c:v>
                </c:pt>
                <c:pt idx="90">
                  <c:v>1</c:v>
                </c:pt>
                <c:pt idx="91">
                  <c:v>1</c:v>
                </c:pt>
                <c:pt idx="92">
                  <c:v>3</c:v>
                </c:pt>
                <c:pt idx="93">
                  <c:v>1</c:v>
                </c:pt>
                <c:pt idx="94">
                  <c:v>3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5</c:v>
                </c:pt>
                <c:pt idx="101">
                  <c:v>6</c:v>
                </c:pt>
                <c:pt idx="102">
                  <c:v>4</c:v>
                </c:pt>
                <c:pt idx="103">
                  <c:v>1</c:v>
                </c:pt>
                <c:pt idx="104">
                  <c:v>7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6</c:v>
                </c:pt>
                <c:pt idx="109">
                  <c:v>4</c:v>
                </c:pt>
                <c:pt idx="110">
                  <c:v>2</c:v>
                </c:pt>
                <c:pt idx="111">
                  <c:v>4</c:v>
                </c:pt>
                <c:pt idx="112">
                  <c:v>9</c:v>
                </c:pt>
                <c:pt idx="113">
                  <c:v>8</c:v>
                </c:pt>
                <c:pt idx="114">
                  <c:v>7</c:v>
                </c:pt>
                <c:pt idx="115">
                  <c:v>7</c:v>
                </c:pt>
                <c:pt idx="116">
                  <c:v>6</c:v>
                </c:pt>
                <c:pt idx="117">
                  <c:v>7</c:v>
                </c:pt>
                <c:pt idx="118">
                  <c:v>10</c:v>
                </c:pt>
                <c:pt idx="119">
                  <c:v>17</c:v>
                </c:pt>
                <c:pt idx="120">
                  <c:v>12</c:v>
                </c:pt>
                <c:pt idx="121">
                  <c:v>14</c:v>
                </c:pt>
                <c:pt idx="122">
                  <c:v>16</c:v>
                </c:pt>
                <c:pt idx="123">
                  <c:v>14</c:v>
                </c:pt>
                <c:pt idx="124">
                  <c:v>17</c:v>
                </c:pt>
                <c:pt idx="125">
                  <c:v>21</c:v>
                </c:pt>
                <c:pt idx="126">
                  <c:v>33</c:v>
                </c:pt>
                <c:pt idx="127">
                  <c:v>30</c:v>
                </c:pt>
                <c:pt idx="128">
                  <c:v>30</c:v>
                </c:pt>
                <c:pt idx="129">
                  <c:v>47</c:v>
                </c:pt>
                <c:pt idx="130">
                  <c:v>46</c:v>
                </c:pt>
                <c:pt idx="131">
                  <c:v>56</c:v>
                </c:pt>
                <c:pt idx="132">
                  <c:v>69</c:v>
                </c:pt>
                <c:pt idx="133">
                  <c:v>63</c:v>
                </c:pt>
                <c:pt idx="134">
                  <c:v>86</c:v>
                </c:pt>
                <c:pt idx="135">
                  <c:v>70</c:v>
                </c:pt>
                <c:pt idx="136">
                  <c:v>117</c:v>
                </c:pt>
                <c:pt idx="137">
                  <c:v>137</c:v>
                </c:pt>
                <c:pt idx="138">
                  <c:v>148</c:v>
                </c:pt>
                <c:pt idx="139">
                  <c:v>154</c:v>
                </c:pt>
                <c:pt idx="140">
                  <c:v>179</c:v>
                </c:pt>
                <c:pt idx="141">
                  <c:v>188</c:v>
                </c:pt>
                <c:pt idx="142">
                  <c:v>209</c:v>
                </c:pt>
                <c:pt idx="143">
                  <c:v>175</c:v>
                </c:pt>
                <c:pt idx="144">
                  <c:v>189</c:v>
                </c:pt>
                <c:pt idx="145">
                  <c:v>183</c:v>
                </c:pt>
                <c:pt idx="146">
                  <c:v>157</c:v>
                </c:pt>
                <c:pt idx="147">
                  <c:v>161</c:v>
                </c:pt>
                <c:pt idx="148">
                  <c:v>127</c:v>
                </c:pt>
                <c:pt idx="149">
                  <c:v>105</c:v>
                </c:pt>
                <c:pt idx="150">
                  <c:v>109</c:v>
                </c:pt>
                <c:pt idx="151">
                  <c:v>79</c:v>
                </c:pt>
                <c:pt idx="152">
                  <c:v>56</c:v>
                </c:pt>
                <c:pt idx="153">
                  <c:v>62</c:v>
                </c:pt>
                <c:pt idx="154">
                  <c:v>54</c:v>
                </c:pt>
                <c:pt idx="155">
                  <c:v>35</c:v>
                </c:pt>
                <c:pt idx="156">
                  <c:v>40</c:v>
                </c:pt>
                <c:pt idx="157">
                  <c:v>36</c:v>
                </c:pt>
                <c:pt idx="158">
                  <c:v>27</c:v>
                </c:pt>
                <c:pt idx="159">
                  <c:v>34</c:v>
                </c:pt>
                <c:pt idx="160">
                  <c:v>23</c:v>
                </c:pt>
                <c:pt idx="161">
                  <c:v>26</c:v>
                </c:pt>
                <c:pt idx="162">
                  <c:v>32</c:v>
                </c:pt>
                <c:pt idx="163">
                  <c:v>20</c:v>
                </c:pt>
                <c:pt idx="164">
                  <c:v>18</c:v>
                </c:pt>
                <c:pt idx="165">
                  <c:v>20</c:v>
                </c:pt>
                <c:pt idx="166">
                  <c:v>21</c:v>
                </c:pt>
                <c:pt idx="167">
                  <c:v>19</c:v>
                </c:pt>
                <c:pt idx="168">
                  <c:v>11</c:v>
                </c:pt>
                <c:pt idx="169">
                  <c:v>12</c:v>
                </c:pt>
                <c:pt idx="170">
                  <c:v>15</c:v>
                </c:pt>
                <c:pt idx="171">
                  <c:v>17</c:v>
                </c:pt>
                <c:pt idx="172">
                  <c:v>12</c:v>
                </c:pt>
                <c:pt idx="173">
                  <c:v>8</c:v>
                </c:pt>
                <c:pt idx="174">
                  <c:v>9</c:v>
                </c:pt>
                <c:pt idx="175">
                  <c:v>10</c:v>
                </c:pt>
                <c:pt idx="176">
                  <c:v>9</c:v>
                </c:pt>
                <c:pt idx="177">
                  <c:v>14</c:v>
                </c:pt>
                <c:pt idx="178">
                  <c:v>8</c:v>
                </c:pt>
                <c:pt idx="179">
                  <c:v>4</c:v>
                </c:pt>
                <c:pt idx="180">
                  <c:v>8</c:v>
                </c:pt>
                <c:pt idx="181">
                  <c:v>1</c:v>
                </c:pt>
                <c:pt idx="182">
                  <c:v>6</c:v>
                </c:pt>
                <c:pt idx="183">
                  <c:v>6</c:v>
                </c:pt>
                <c:pt idx="184">
                  <c:v>2</c:v>
                </c:pt>
                <c:pt idx="185">
                  <c:v>10</c:v>
                </c:pt>
                <c:pt idx="186">
                  <c:v>6</c:v>
                </c:pt>
                <c:pt idx="187">
                  <c:v>4</c:v>
                </c:pt>
                <c:pt idx="188">
                  <c:v>9</c:v>
                </c:pt>
                <c:pt idx="189">
                  <c:v>2</c:v>
                </c:pt>
                <c:pt idx="190">
                  <c:v>2</c:v>
                </c:pt>
                <c:pt idx="191">
                  <c:v>1</c:v>
                </c:pt>
                <c:pt idx="192">
                  <c:v>2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4</c:v>
                </c:pt>
                <c:pt idx="197">
                  <c:v>1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E4-40AD-851D-90D227815089}"/>
            </c:ext>
          </c:extLst>
        </c:ser>
        <c:ser>
          <c:idx val="2"/>
          <c:order val="2"/>
          <c:tx>
            <c:strRef>
              <c:f>RES_SMMS_col0!$T$1</c:f>
              <c:strCache>
                <c:ptCount val="1"/>
                <c:pt idx="0">
                  <c:v>x_DOI3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RES_SMMS_col0!$T$2:$T$256</c:f>
              <c:numCache>
                <c:formatCode>General</c:formatCode>
                <c:ptCount val="255"/>
                <c:pt idx="0">
                  <c:v>-83.440360497070415</c:v>
                </c:pt>
                <c:pt idx="1">
                  <c:v>-82.806106162906374</c:v>
                </c:pt>
                <c:pt idx="2">
                  <c:v>-82.173473962589298</c:v>
                </c:pt>
                <c:pt idx="3">
                  <c:v>-81.539219628425258</c:v>
                </c:pt>
                <c:pt idx="4">
                  <c:v>-80.904965294261217</c:v>
                </c:pt>
                <c:pt idx="5">
                  <c:v>-80.272333093944155</c:v>
                </c:pt>
                <c:pt idx="6">
                  <c:v>-79.638078759780115</c:v>
                </c:pt>
                <c:pt idx="7">
                  <c:v>-79.005446559463039</c:v>
                </c:pt>
                <c:pt idx="8">
                  <c:v>-78.371192225298998</c:v>
                </c:pt>
                <c:pt idx="9">
                  <c:v>-77.736937891134957</c:v>
                </c:pt>
                <c:pt idx="10">
                  <c:v>-77.104305690817881</c:v>
                </c:pt>
                <c:pt idx="11">
                  <c:v>-76.47005135665384</c:v>
                </c:pt>
                <c:pt idx="12">
                  <c:v>-75.8357970224898</c:v>
                </c:pt>
                <c:pt idx="13">
                  <c:v>-75.203164822172724</c:v>
                </c:pt>
                <c:pt idx="14">
                  <c:v>-74.568910488008683</c:v>
                </c:pt>
                <c:pt idx="15">
                  <c:v>-73.936278287691621</c:v>
                </c:pt>
                <c:pt idx="16">
                  <c:v>-73.302023953527581</c:v>
                </c:pt>
                <c:pt idx="17">
                  <c:v>-72.66776961936354</c:v>
                </c:pt>
                <c:pt idx="18">
                  <c:v>-72.035137419046464</c:v>
                </c:pt>
                <c:pt idx="19">
                  <c:v>-71.400883084882423</c:v>
                </c:pt>
                <c:pt idx="20">
                  <c:v>-70.766628750718382</c:v>
                </c:pt>
                <c:pt idx="21">
                  <c:v>-70.133996550401307</c:v>
                </c:pt>
                <c:pt idx="22">
                  <c:v>-69.499742216237266</c:v>
                </c:pt>
                <c:pt idx="23">
                  <c:v>-68.86711001592019</c:v>
                </c:pt>
                <c:pt idx="24">
                  <c:v>-68.232855681756163</c:v>
                </c:pt>
                <c:pt idx="25">
                  <c:v>-67.598601347592123</c:v>
                </c:pt>
                <c:pt idx="26">
                  <c:v>-66.965969147275047</c:v>
                </c:pt>
                <c:pt idx="27">
                  <c:v>-66.331714813111006</c:v>
                </c:pt>
                <c:pt idx="28">
                  <c:v>-65.697460478946965</c:v>
                </c:pt>
                <c:pt idx="29">
                  <c:v>-65.064828278629889</c:v>
                </c:pt>
                <c:pt idx="30">
                  <c:v>-64.430573944465849</c:v>
                </c:pt>
                <c:pt idx="31">
                  <c:v>-63.797941744148773</c:v>
                </c:pt>
                <c:pt idx="32">
                  <c:v>-63.163687409984739</c:v>
                </c:pt>
                <c:pt idx="33">
                  <c:v>-62.529433075820698</c:v>
                </c:pt>
                <c:pt idx="34">
                  <c:v>-61.896800875503622</c:v>
                </c:pt>
                <c:pt idx="35">
                  <c:v>-61.262546541339589</c:v>
                </c:pt>
                <c:pt idx="36">
                  <c:v>-60.628292207175548</c:v>
                </c:pt>
                <c:pt idx="37">
                  <c:v>-59.995660006858472</c:v>
                </c:pt>
                <c:pt idx="38">
                  <c:v>-59.361405672694431</c:v>
                </c:pt>
                <c:pt idx="39">
                  <c:v>-58.728773472377355</c:v>
                </c:pt>
                <c:pt idx="40">
                  <c:v>-58.094519138213315</c:v>
                </c:pt>
                <c:pt idx="41">
                  <c:v>-57.460264804049281</c:v>
                </c:pt>
                <c:pt idx="42">
                  <c:v>-56.827632603732205</c:v>
                </c:pt>
                <c:pt idx="43">
                  <c:v>-56.193378269568171</c:v>
                </c:pt>
                <c:pt idx="44">
                  <c:v>-55.559123935404124</c:v>
                </c:pt>
                <c:pt idx="45">
                  <c:v>-54.926491735087055</c:v>
                </c:pt>
                <c:pt idx="46">
                  <c:v>-54.292237400923014</c:v>
                </c:pt>
                <c:pt idx="47">
                  <c:v>-53.659605200605938</c:v>
                </c:pt>
                <c:pt idx="48">
                  <c:v>-53.025350866441897</c:v>
                </c:pt>
                <c:pt idx="49">
                  <c:v>-52.391096532277857</c:v>
                </c:pt>
                <c:pt idx="50">
                  <c:v>-51.758464331960781</c:v>
                </c:pt>
                <c:pt idx="51">
                  <c:v>-51.124209997796747</c:v>
                </c:pt>
                <c:pt idx="52">
                  <c:v>-50.489955663632706</c:v>
                </c:pt>
                <c:pt idx="53">
                  <c:v>-49.85732346331563</c:v>
                </c:pt>
                <c:pt idx="54">
                  <c:v>-49.223069129151597</c:v>
                </c:pt>
                <c:pt idx="55">
                  <c:v>-48.590436928834521</c:v>
                </c:pt>
                <c:pt idx="56">
                  <c:v>-47.95618259467048</c:v>
                </c:pt>
                <c:pt idx="57">
                  <c:v>-47.321928260506439</c:v>
                </c:pt>
                <c:pt idx="58">
                  <c:v>-46.689296060189363</c:v>
                </c:pt>
                <c:pt idx="59">
                  <c:v>-46.05504172602533</c:v>
                </c:pt>
                <c:pt idx="60">
                  <c:v>-45.420787391861289</c:v>
                </c:pt>
                <c:pt idx="61">
                  <c:v>-44.788155191544213</c:v>
                </c:pt>
                <c:pt idx="62">
                  <c:v>-44.153900857380172</c:v>
                </c:pt>
                <c:pt idx="63">
                  <c:v>-43.521268657063096</c:v>
                </c:pt>
                <c:pt idx="64">
                  <c:v>-42.887014322899063</c:v>
                </c:pt>
                <c:pt idx="65">
                  <c:v>-42.252759988735022</c:v>
                </c:pt>
                <c:pt idx="66">
                  <c:v>-41.620127788417946</c:v>
                </c:pt>
                <c:pt idx="67">
                  <c:v>-40.985873454253905</c:v>
                </c:pt>
                <c:pt idx="68">
                  <c:v>-40.351619120089872</c:v>
                </c:pt>
                <c:pt idx="69">
                  <c:v>-39.718986919772796</c:v>
                </c:pt>
                <c:pt idx="70">
                  <c:v>-39.084732585608755</c:v>
                </c:pt>
                <c:pt idx="71">
                  <c:v>-38.452100385291679</c:v>
                </c:pt>
                <c:pt idx="72">
                  <c:v>-37.817846051127638</c:v>
                </c:pt>
                <c:pt idx="73">
                  <c:v>-37.183591716963605</c:v>
                </c:pt>
                <c:pt idx="74">
                  <c:v>-36.550959516646529</c:v>
                </c:pt>
                <c:pt idx="75">
                  <c:v>-35.916705182482488</c:v>
                </c:pt>
                <c:pt idx="76">
                  <c:v>-35.282450848318447</c:v>
                </c:pt>
                <c:pt idx="77">
                  <c:v>-34.649818648001379</c:v>
                </c:pt>
                <c:pt idx="78">
                  <c:v>-34.015564313837338</c:v>
                </c:pt>
                <c:pt idx="79">
                  <c:v>-33.382932113520262</c:v>
                </c:pt>
                <c:pt idx="80">
                  <c:v>-32.748677779356221</c:v>
                </c:pt>
                <c:pt idx="81">
                  <c:v>-32.11442344519218</c:v>
                </c:pt>
                <c:pt idx="82">
                  <c:v>-31.481791244875112</c:v>
                </c:pt>
                <c:pt idx="83">
                  <c:v>-30.847536910711071</c:v>
                </c:pt>
                <c:pt idx="84">
                  <c:v>-30.21328257654703</c:v>
                </c:pt>
                <c:pt idx="85">
                  <c:v>-29.580650376229954</c:v>
                </c:pt>
                <c:pt idx="86">
                  <c:v>-28.946396042065921</c:v>
                </c:pt>
                <c:pt idx="87">
                  <c:v>-28.313763841748845</c:v>
                </c:pt>
                <c:pt idx="88">
                  <c:v>-27.679509507584804</c:v>
                </c:pt>
                <c:pt idx="89">
                  <c:v>-27.045255173420763</c:v>
                </c:pt>
                <c:pt idx="90">
                  <c:v>-26.412622973103687</c:v>
                </c:pt>
                <c:pt idx="91">
                  <c:v>-25.778368638939654</c:v>
                </c:pt>
                <c:pt idx="92">
                  <c:v>-25.144114304775613</c:v>
                </c:pt>
                <c:pt idx="93">
                  <c:v>-24.511482104458537</c:v>
                </c:pt>
                <c:pt idx="94">
                  <c:v>-23.877227770294496</c:v>
                </c:pt>
                <c:pt idx="95">
                  <c:v>-23.24459556997742</c:v>
                </c:pt>
                <c:pt idx="96">
                  <c:v>-22.610341235813387</c:v>
                </c:pt>
                <c:pt idx="97">
                  <c:v>-21.976086901649346</c:v>
                </c:pt>
                <c:pt idx="98">
                  <c:v>-21.34345470133227</c:v>
                </c:pt>
                <c:pt idx="99">
                  <c:v>-20.709200367168229</c:v>
                </c:pt>
                <c:pt idx="100">
                  <c:v>-20.074946033004196</c:v>
                </c:pt>
                <c:pt idx="101">
                  <c:v>-19.44231383268712</c:v>
                </c:pt>
                <c:pt idx="102">
                  <c:v>-18.808059498523079</c:v>
                </c:pt>
                <c:pt idx="103">
                  <c:v>-18.175427298206017</c:v>
                </c:pt>
                <c:pt idx="104">
                  <c:v>-17.541172964041962</c:v>
                </c:pt>
                <c:pt idx="105">
                  <c:v>-16.906918629877921</c:v>
                </c:pt>
                <c:pt idx="106">
                  <c:v>-16.274286429560846</c:v>
                </c:pt>
                <c:pt idx="107">
                  <c:v>-15.640032095396805</c:v>
                </c:pt>
                <c:pt idx="108">
                  <c:v>-15.005777761232778</c:v>
                </c:pt>
                <c:pt idx="109">
                  <c:v>-14.373145560915702</c:v>
                </c:pt>
                <c:pt idx="110">
                  <c:v>-13.738891226751662</c:v>
                </c:pt>
                <c:pt idx="111">
                  <c:v>-13.106259026434586</c:v>
                </c:pt>
                <c:pt idx="112">
                  <c:v>-12.472004692270545</c:v>
                </c:pt>
                <c:pt idx="113">
                  <c:v>-11.837750358106504</c:v>
                </c:pt>
                <c:pt idx="114">
                  <c:v>-11.205118157789428</c:v>
                </c:pt>
                <c:pt idx="115">
                  <c:v>-10.570863823625388</c:v>
                </c:pt>
                <c:pt idx="116">
                  <c:v>-9.936609489461361</c:v>
                </c:pt>
                <c:pt idx="117">
                  <c:v>-9.3039772891442851</c:v>
                </c:pt>
                <c:pt idx="118">
                  <c:v>-8.6697229549802444</c:v>
                </c:pt>
                <c:pt idx="119">
                  <c:v>-8.0370907546631685</c:v>
                </c:pt>
                <c:pt idx="120">
                  <c:v>-7.4028364204991277</c:v>
                </c:pt>
                <c:pt idx="121">
                  <c:v>-6.768582086335087</c:v>
                </c:pt>
                <c:pt idx="122">
                  <c:v>-6.1359498860180111</c:v>
                </c:pt>
                <c:pt idx="123">
                  <c:v>-5.5016955518539703</c:v>
                </c:pt>
                <c:pt idx="124">
                  <c:v>-4.8674412176899295</c:v>
                </c:pt>
                <c:pt idx="125">
                  <c:v>-4.2348090173728679</c:v>
                </c:pt>
                <c:pt idx="126">
                  <c:v>-3.6005546832088271</c:v>
                </c:pt>
                <c:pt idx="127">
                  <c:v>-2.9679224828917512</c:v>
                </c:pt>
                <c:pt idx="128">
                  <c:v>-2.3336681487277104</c:v>
                </c:pt>
                <c:pt idx="129">
                  <c:v>-1.6994138145636555</c:v>
                </c:pt>
                <c:pt idx="130">
                  <c:v>-1.0667816142465938</c:v>
                </c:pt>
                <c:pt idx="131">
                  <c:v>-0.43252728008255303</c:v>
                </c:pt>
                <c:pt idx="132">
                  <c:v>0.20172705408148772</c:v>
                </c:pt>
                <c:pt idx="133">
                  <c:v>0.83435925439854941</c:v>
                </c:pt>
                <c:pt idx="134">
                  <c:v>1.4686135885626044</c:v>
                </c:pt>
                <c:pt idx="135">
                  <c:v>2.1012457888796661</c:v>
                </c:pt>
                <c:pt idx="136">
                  <c:v>2.7355001230437068</c:v>
                </c:pt>
                <c:pt idx="137">
                  <c:v>3.3697544572077618</c:v>
                </c:pt>
                <c:pt idx="138">
                  <c:v>4.0023866575248235</c:v>
                </c:pt>
                <c:pt idx="139">
                  <c:v>4.6366409916888784</c:v>
                </c:pt>
                <c:pt idx="140">
                  <c:v>5.270895325852905</c:v>
                </c:pt>
                <c:pt idx="141">
                  <c:v>5.9035275261699667</c:v>
                </c:pt>
                <c:pt idx="142">
                  <c:v>6.5377818603340216</c:v>
                </c:pt>
                <c:pt idx="143">
                  <c:v>7.1704140606510833</c:v>
                </c:pt>
                <c:pt idx="144">
                  <c:v>7.8046683948151383</c:v>
                </c:pt>
                <c:pt idx="145">
                  <c:v>8.4389227289791791</c:v>
                </c:pt>
                <c:pt idx="146">
                  <c:v>9.0715549292962407</c:v>
                </c:pt>
                <c:pt idx="147">
                  <c:v>9.7058092634602957</c:v>
                </c:pt>
                <c:pt idx="148">
                  <c:v>10.340063597624322</c:v>
                </c:pt>
                <c:pt idx="149">
                  <c:v>10.972695797941398</c:v>
                </c:pt>
                <c:pt idx="150">
                  <c:v>11.606950132105439</c:v>
                </c:pt>
                <c:pt idx="151">
                  <c:v>12.239582332422501</c:v>
                </c:pt>
                <c:pt idx="152">
                  <c:v>12.873836666586556</c:v>
                </c:pt>
                <c:pt idx="153">
                  <c:v>13.508091000750596</c:v>
                </c:pt>
                <c:pt idx="154">
                  <c:v>14.140723201067658</c:v>
                </c:pt>
                <c:pt idx="155">
                  <c:v>14.774977535231713</c:v>
                </c:pt>
                <c:pt idx="156">
                  <c:v>15.40923186939574</c:v>
                </c:pt>
                <c:pt idx="157">
                  <c:v>16.041864069712815</c:v>
                </c:pt>
                <c:pt idx="158">
                  <c:v>16.676118403876856</c:v>
                </c:pt>
                <c:pt idx="159">
                  <c:v>17.308750604193918</c:v>
                </c:pt>
                <c:pt idx="160">
                  <c:v>17.943004938357973</c:v>
                </c:pt>
                <c:pt idx="161">
                  <c:v>18.577259272522014</c:v>
                </c:pt>
                <c:pt idx="162">
                  <c:v>19.209891472839089</c:v>
                </c:pt>
                <c:pt idx="163">
                  <c:v>19.84414580700313</c:v>
                </c:pt>
                <c:pt idx="164">
                  <c:v>20.478400141167157</c:v>
                </c:pt>
                <c:pt idx="165">
                  <c:v>21.111032341484233</c:v>
                </c:pt>
                <c:pt idx="166">
                  <c:v>21.745286675648273</c:v>
                </c:pt>
                <c:pt idx="167">
                  <c:v>22.377918875965349</c:v>
                </c:pt>
                <c:pt idx="168">
                  <c:v>23.01217321012939</c:v>
                </c:pt>
                <c:pt idx="169">
                  <c:v>23.646427544293431</c:v>
                </c:pt>
                <c:pt idx="170">
                  <c:v>24.279059744610507</c:v>
                </c:pt>
                <c:pt idx="171">
                  <c:v>24.913314078774548</c:v>
                </c:pt>
                <c:pt idx="172">
                  <c:v>25.547568412938574</c:v>
                </c:pt>
                <c:pt idx="173">
                  <c:v>26.18020061325565</c:v>
                </c:pt>
                <c:pt idx="174">
                  <c:v>26.814454947419691</c:v>
                </c:pt>
                <c:pt idx="175">
                  <c:v>27.447087147736767</c:v>
                </c:pt>
                <c:pt idx="176">
                  <c:v>28.081341481900807</c:v>
                </c:pt>
                <c:pt idx="177">
                  <c:v>28.715595816064848</c:v>
                </c:pt>
                <c:pt idx="178">
                  <c:v>29.348228016381924</c:v>
                </c:pt>
                <c:pt idx="179">
                  <c:v>29.982482350545965</c:v>
                </c:pt>
                <c:pt idx="180">
                  <c:v>30.616736684710006</c:v>
                </c:pt>
                <c:pt idx="181">
                  <c:v>31.249368885027067</c:v>
                </c:pt>
                <c:pt idx="182">
                  <c:v>31.883623219191108</c:v>
                </c:pt>
                <c:pt idx="183">
                  <c:v>32.516255419508184</c:v>
                </c:pt>
                <c:pt idx="184">
                  <c:v>33.150509753672225</c:v>
                </c:pt>
                <c:pt idx="185">
                  <c:v>33.78476408783628</c:v>
                </c:pt>
                <c:pt idx="186">
                  <c:v>34.417396288153341</c:v>
                </c:pt>
                <c:pt idx="187">
                  <c:v>35.051650622317382</c:v>
                </c:pt>
                <c:pt idx="188">
                  <c:v>35.685904956481423</c:v>
                </c:pt>
                <c:pt idx="189">
                  <c:v>36.318537156798484</c:v>
                </c:pt>
                <c:pt idx="190">
                  <c:v>36.952791490962539</c:v>
                </c:pt>
                <c:pt idx="191">
                  <c:v>37.585423691279601</c:v>
                </c:pt>
                <c:pt idx="192">
                  <c:v>38.219678025443642</c:v>
                </c:pt>
                <c:pt idx="193">
                  <c:v>38.853932359607697</c:v>
                </c:pt>
                <c:pt idx="194">
                  <c:v>39.486564559924759</c:v>
                </c:pt>
                <c:pt idx="195">
                  <c:v>40.120818894088814</c:v>
                </c:pt>
                <c:pt idx="196">
                  <c:v>40.75507322825284</c:v>
                </c:pt>
                <c:pt idx="197">
                  <c:v>41.387705428569902</c:v>
                </c:pt>
                <c:pt idx="198">
                  <c:v>42.021959762733957</c:v>
                </c:pt>
                <c:pt idx="199">
                  <c:v>42.654591963051018</c:v>
                </c:pt>
                <c:pt idx="200">
                  <c:v>43.288846297215073</c:v>
                </c:pt>
                <c:pt idx="201">
                  <c:v>43.923100631379114</c:v>
                </c:pt>
                <c:pt idx="202">
                  <c:v>44.555732831696176</c:v>
                </c:pt>
                <c:pt idx="203">
                  <c:v>45.189987165860217</c:v>
                </c:pt>
                <c:pt idx="204">
                  <c:v>45.824241500024257</c:v>
                </c:pt>
                <c:pt idx="205">
                  <c:v>46.456873700341319</c:v>
                </c:pt>
                <c:pt idx="206">
                  <c:v>47.091128034505388</c:v>
                </c:pt>
                <c:pt idx="207">
                  <c:v>47.72376023482245</c:v>
                </c:pt>
                <c:pt idx="208">
                  <c:v>48.358014568986491</c:v>
                </c:pt>
                <c:pt idx="209">
                  <c:v>48.992268903150503</c:v>
                </c:pt>
                <c:pt idx="210">
                  <c:v>49.624901103467593</c:v>
                </c:pt>
                <c:pt idx="211">
                  <c:v>50.259155437631634</c:v>
                </c:pt>
                <c:pt idx="212">
                  <c:v>50.893409771795675</c:v>
                </c:pt>
                <c:pt idx="213">
                  <c:v>51.526041972112736</c:v>
                </c:pt>
                <c:pt idx="214">
                  <c:v>52.160296306276805</c:v>
                </c:pt>
                <c:pt idx="215">
                  <c:v>52.792928506593867</c:v>
                </c:pt>
                <c:pt idx="216">
                  <c:v>53.427182840757908</c:v>
                </c:pt>
                <c:pt idx="217">
                  <c:v>54.061437174921949</c:v>
                </c:pt>
                <c:pt idx="218">
                  <c:v>54.69406937523901</c:v>
                </c:pt>
                <c:pt idx="219">
                  <c:v>55.328323709403051</c:v>
                </c:pt>
                <c:pt idx="220">
                  <c:v>55.962578043567092</c:v>
                </c:pt>
                <c:pt idx="221">
                  <c:v>56.595210243884154</c:v>
                </c:pt>
                <c:pt idx="222">
                  <c:v>57.229464578048223</c:v>
                </c:pt>
                <c:pt idx="223">
                  <c:v>57.862096778365284</c:v>
                </c:pt>
                <c:pt idx="224">
                  <c:v>58.496351112529325</c:v>
                </c:pt>
                <c:pt idx="225">
                  <c:v>59.130605446693366</c:v>
                </c:pt>
                <c:pt idx="226">
                  <c:v>59.763237647010428</c:v>
                </c:pt>
                <c:pt idx="227">
                  <c:v>60.397491981174497</c:v>
                </c:pt>
                <c:pt idx="228">
                  <c:v>61.031746315338509</c:v>
                </c:pt>
                <c:pt idx="229">
                  <c:v>61.664378515655571</c:v>
                </c:pt>
                <c:pt idx="230">
                  <c:v>62.29863284981964</c:v>
                </c:pt>
                <c:pt idx="231">
                  <c:v>62.931265050136702</c:v>
                </c:pt>
                <c:pt idx="232">
                  <c:v>63.565519384300742</c:v>
                </c:pt>
                <c:pt idx="233">
                  <c:v>64.199773718464783</c:v>
                </c:pt>
                <c:pt idx="234">
                  <c:v>64.832405918781845</c:v>
                </c:pt>
                <c:pt idx="235">
                  <c:v>65.466660252945914</c:v>
                </c:pt>
                <c:pt idx="236">
                  <c:v>66.100914587109926</c:v>
                </c:pt>
                <c:pt idx="237">
                  <c:v>66.733546787427017</c:v>
                </c:pt>
                <c:pt idx="238">
                  <c:v>67.367801121591057</c:v>
                </c:pt>
                <c:pt idx="239">
                  <c:v>68.000433321908119</c:v>
                </c:pt>
                <c:pt idx="240">
                  <c:v>68.63468765607216</c:v>
                </c:pt>
                <c:pt idx="241">
                  <c:v>69.2689419902362</c:v>
                </c:pt>
                <c:pt idx="242">
                  <c:v>69.901574190553262</c:v>
                </c:pt>
                <c:pt idx="243">
                  <c:v>70.535828524717331</c:v>
                </c:pt>
                <c:pt idx="244">
                  <c:v>71.170082858881344</c:v>
                </c:pt>
                <c:pt idx="245">
                  <c:v>71.802715059198434</c:v>
                </c:pt>
                <c:pt idx="246">
                  <c:v>72.436969393362475</c:v>
                </c:pt>
                <c:pt idx="247">
                  <c:v>73.069601593679565</c:v>
                </c:pt>
                <c:pt idx="248">
                  <c:v>73.703855927843577</c:v>
                </c:pt>
                <c:pt idx="249">
                  <c:v>74.338110262007618</c:v>
                </c:pt>
                <c:pt idx="250">
                  <c:v>74.970742462324679</c:v>
                </c:pt>
                <c:pt idx="251">
                  <c:v>75.604996796488749</c:v>
                </c:pt>
                <c:pt idx="252">
                  <c:v>76.239251130652761</c:v>
                </c:pt>
                <c:pt idx="253">
                  <c:v>76.871883330969851</c:v>
                </c:pt>
                <c:pt idx="254">
                  <c:v>77.506137665133892</c:v>
                </c:pt>
              </c:numCache>
            </c:numRef>
          </c:xVal>
          <c:yVal>
            <c:numRef>
              <c:f>RES_SMMS_col0!$O$2:$O$256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1</c:v>
                </c:pt>
                <c:pt idx="76">
                  <c:v>0</c:v>
                </c:pt>
                <c:pt idx="77">
                  <c:v>1</c:v>
                </c:pt>
                <c:pt idx="78">
                  <c:v>1</c:v>
                </c:pt>
                <c:pt idx="79">
                  <c:v>0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2</c:v>
                </c:pt>
                <c:pt idx="88">
                  <c:v>1</c:v>
                </c:pt>
                <c:pt idx="89">
                  <c:v>0</c:v>
                </c:pt>
                <c:pt idx="90">
                  <c:v>1</c:v>
                </c:pt>
                <c:pt idx="91">
                  <c:v>2</c:v>
                </c:pt>
                <c:pt idx="92">
                  <c:v>0</c:v>
                </c:pt>
                <c:pt idx="93">
                  <c:v>2</c:v>
                </c:pt>
                <c:pt idx="94">
                  <c:v>0</c:v>
                </c:pt>
                <c:pt idx="95">
                  <c:v>1</c:v>
                </c:pt>
                <c:pt idx="96">
                  <c:v>1</c:v>
                </c:pt>
                <c:pt idx="97">
                  <c:v>2</c:v>
                </c:pt>
                <c:pt idx="98">
                  <c:v>1</c:v>
                </c:pt>
                <c:pt idx="99">
                  <c:v>3</c:v>
                </c:pt>
                <c:pt idx="100">
                  <c:v>1</c:v>
                </c:pt>
                <c:pt idx="101">
                  <c:v>2</c:v>
                </c:pt>
                <c:pt idx="102">
                  <c:v>2</c:v>
                </c:pt>
                <c:pt idx="103">
                  <c:v>3</c:v>
                </c:pt>
                <c:pt idx="104">
                  <c:v>3</c:v>
                </c:pt>
                <c:pt idx="105">
                  <c:v>0</c:v>
                </c:pt>
                <c:pt idx="106">
                  <c:v>0</c:v>
                </c:pt>
                <c:pt idx="107">
                  <c:v>2</c:v>
                </c:pt>
                <c:pt idx="108">
                  <c:v>1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0</c:v>
                </c:pt>
                <c:pt idx="113">
                  <c:v>5</c:v>
                </c:pt>
                <c:pt idx="114">
                  <c:v>3</c:v>
                </c:pt>
                <c:pt idx="115">
                  <c:v>3</c:v>
                </c:pt>
                <c:pt idx="116">
                  <c:v>4</c:v>
                </c:pt>
                <c:pt idx="117">
                  <c:v>1</c:v>
                </c:pt>
                <c:pt idx="118">
                  <c:v>0</c:v>
                </c:pt>
                <c:pt idx="119">
                  <c:v>1</c:v>
                </c:pt>
                <c:pt idx="120">
                  <c:v>2</c:v>
                </c:pt>
                <c:pt idx="121">
                  <c:v>0</c:v>
                </c:pt>
                <c:pt idx="122">
                  <c:v>0</c:v>
                </c:pt>
                <c:pt idx="123">
                  <c:v>2</c:v>
                </c:pt>
                <c:pt idx="124">
                  <c:v>2</c:v>
                </c:pt>
                <c:pt idx="125">
                  <c:v>3</c:v>
                </c:pt>
                <c:pt idx="126">
                  <c:v>3</c:v>
                </c:pt>
                <c:pt idx="127">
                  <c:v>2</c:v>
                </c:pt>
                <c:pt idx="128">
                  <c:v>8</c:v>
                </c:pt>
                <c:pt idx="129">
                  <c:v>3</c:v>
                </c:pt>
                <c:pt idx="130">
                  <c:v>4</c:v>
                </c:pt>
                <c:pt idx="131">
                  <c:v>2</c:v>
                </c:pt>
                <c:pt idx="132">
                  <c:v>3</c:v>
                </c:pt>
                <c:pt idx="133">
                  <c:v>7</c:v>
                </c:pt>
                <c:pt idx="134">
                  <c:v>6</c:v>
                </c:pt>
                <c:pt idx="135">
                  <c:v>6</c:v>
                </c:pt>
                <c:pt idx="136">
                  <c:v>10</c:v>
                </c:pt>
                <c:pt idx="137">
                  <c:v>5</c:v>
                </c:pt>
                <c:pt idx="138">
                  <c:v>9</c:v>
                </c:pt>
                <c:pt idx="139">
                  <c:v>16</c:v>
                </c:pt>
                <c:pt idx="140">
                  <c:v>11</c:v>
                </c:pt>
                <c:pt idx="141">
                  <c:v>8</c:v>
                </c:pt>
                <c:pt idx="142">
                  <c:v>10</c:v>
                </c:pt>
                <c:pt idx="143">
                  <c:v>17</c:v>
                </c:pt>
                <c:pt idx="144">
                  <c:v>24</c:v>
                </c:pt>
                <c:pt idx="145">
                  <c:v>34</c:v>
                </c:pt>
                <c:pt idx="146">
                  <c:v>43</c:v>
                </c:pt>
                <c:pt idx="147">
                  <c:v>63</c:v>
                </c:pt>
                <c:pt idx="148">
                  <c:v>61</c:v>
                </c:pt>
                <c:pt idx="149">
                  <c:v>81</c:v>
                </c:pt>
                <c:pt idx="150">
                  <c:v>94</c:v>
                </c:pt>
                <c:pt idx="151">
                  <c:v>125</c:v>
                </c:pt>
                <c:pt idx="152">
                  <c:v>143</c:v>
                </c:pt>
                <c:pt idx="153">
                  <c:v>182</c:v>
                </c:pt>
                <c:pt idx="154">
                  <c:v>188</c:v>
                </c:pt>
                <c:pt idx="155">
                  <c:v>224</c:v>
                </c:pt>
                <c:pt idx="156">
                  <c:v>205</c:v>
                </c:pt>
                <c:pt idx="157">
                  <c:v>242</c:v>
                </c:pt>
                <c:pt idx="158">
                  <c:v>223</c:v>
                </c:pt>
                <c:pt idx="159">
                  <c:v>214</c:v>
                </c:pt>
                <c:pt idx="160">
                  <c:v>196</c:v>
                </c:pt>
                <c:pt idx="161">
                  <c:v>179</c:v>
                </c:pt>
                <c:pt idx="162">
                  <c:v>162</c:v>
                </c:pt>
                <c:pt idx="163">
                  <c:v>147</c:v>
                </c:pt>
                <c:pt idx="164">
                  <c:v>118</c:v>
                </c:pt>
                <c:pt idx="165">
                  <c:v>104</c:v>
                </c:pt>
                <c:pt idx="166">
                  <c:v>94</c:v>
                </c:pt>
                <c:pt idx="167">
                  <c:v>79</c:v>
                </c:pt>
                <c:pt idx="168">
                  <c:v>59</c:v>
                </c:pt>
                <c:pt idx="169">
                  <c:v>56</c:v>
                </c:pt>
                <c:pt idx="170">
                  <c:v>51</c:v>
                </c:pt>
                <c:pt idx="171">
                  <c:v>35</c:v>
                </c:pt>
                <c:pt idx="172">
                  <c:v>35</c:v>
                </c:pt>
                <c:pt idx="173">
                  <c:v>33</c:v>
                </c:pt>
                <c:pt idx="174">
                  <c:v>23</c:v>
                </c:pt>
                <c:pt idx="175">
                  <c:v>24</c:v>
                </c:pt>
                <c:pt idx="176">
                  <c:v>22</c:v>
                </c:pt>
                <c:pt idx="177">
                  <c:v>24</c:v>
                </c:pt>
                <c:pt idx="178">
                  <c:v>12</c:v>
                </c:pt>
                <c:pt idx="179">
                  <c:v>7</c:v>
                </c:pt>
                <c:pt idx="180">
                  <c:v>11</c:v>
                </c:pt>
                <c:pt idx="181">
                  <c:v>6</c:v>
                </c:pt>
                <c:pt idx="182">
                  <c:v>6</c:v>
                </c:pt>
                <c:pt idx="183">
                  <c:v>8</c:v>
                </c:pt>
                <c:pt idx="184">
                  <c:v>6</c:v>
                </c:pt>
                <c:pt idx="185">
                  <c:v>4</c:v>
                </c:pt>
                <c:pt idx="186">
                  <c:v>10</c:v>
                </c:pt>
                <c:pt idx="187">
                  <c:v>7</c:v>
                </c:pt>
                <c:pt idx="188">
                  <c:v>3</c:v>
                </c:pt>
                <c:pt idx="189">
                  <c:v>6</c:v>
                </c:pt>
                <c:pt idx="190">
                  <c:v>2</c:v>
                </c:pt>
                <c:pt idx="191">
                  <c:v>2</c:v>
                </c:pt>
                <c:pt idx="192">
                  <c:v>1</c:v>
                </c:pt>
                <c:pt idx="193">
                  <c:v>2</c:v>
                </c:pt>
                <c:pt idx="194">
                  <c:v>1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1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FE4-40AD-851D-90D227815089}"/>
            </c:ext>
          </c:extLst>
        </c:ser>
        <c:ser>
          <c:idx val="3"/>
          <c:order val="3"/>
          <c:tx>
            <c:strRef>
              <c:f>RES_SMMS_col0!$U$1</c:f>
              <c:strCache>
                <c:ptCount val="1"/>
                <c:pt idx="0">
                  <c:v>x_DOI4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RES_SMMS_col0!$U$2:$U$256</c:f>
              <c:numCache>
                <c:formatCode>General</c:formatCode>
                <c:ptCount val="255"/>
                <c:pt idx="0">
                  <c:v>-123.88242166494408</c:v>
                </c:pt>
                <c:pt idx="1">
                  <c:v>-122.99446559711441</c:v>
                </c:pt>
                <c:pt idx="2">
                  <c:v>-122.10878051667052</c:v>
                </c:pt>
                <c:pt idx="3">
                  <c:v>-121.22082444884086</c:v>
                </c:pt>
                <c:pt idx="4">
                  <c:v>-120.33286838101121</c:v>
                </c:pt>
                <c:pt idx="5">
                  <c:v>-119.4471833005673</c:v>
                </c:pt>
                <c:pt idx="6">
                  <c:v>-118.55922723273764</c:v>
                </c:pt>
                <c:pt idx="7">
                  <c:v>-117.67354215229375</c:v>
                </c:pt>
                <c:pt idx="8">
                  <c:v>-116.78558608446409</c:v>
                </c:pt>
                <c:pt idx="9">
                  <c:v>-115.89763001663444</c:v>
                </c:pt>
                <c:pt idx="10">
                  <c:v>-115.01194493619053</c:v>
                </c:pt>
                <c:pt idx="11">
                  <c:v>-114.12398886836087</c:v>
                </c:pt>
                <c:pt idx="12">
                  <c:v>-113.23603280053122</c:v>
                </c:pt>
                <c:pt idx="13">
                  <c:v>-112.35034772008731</c:v>
                </c:pt>
                <c:pt idx="14">
                  <c:v>-111.46239165225765</c:v>
                </c:pt>
                <c:pt idx="15">
                  <c:v>-110.57670657181376</c:v>
                </c:pt>
                <c:pt idx="16">
                  <c:v>-109.6887505039841</c:v>
                </c:pt>
                <c:pt idx="17">
                  <c:v>-108.80079443615445</c:v>
                </c:pt>
                <c:pt idx="18">
                  <c:v>-107.91510935571054</c:v>
                </c:pt>
                <c:pt idx="19">
                  <c:v>-107.02715328788088</c:v>
                </c:pt>
                <c:pt idx="20">
                  <c:v>-106.13919722005123</c:v>
                </c:pt>
                <c:pt idx="21">
                  <c:v>-105.25351213960732</c:v>
                </c:pt>
                <c:pt idx="22">
                  <c:v>-104.36555607177768</c:v>
                </c:pt>
                <c:pt idx="23">
                  <c:v>-103.47987099133377</c:v>
                </c:pt>
                <c:pt idx="24">
                  <c:v>-102.59191492350411</c:v>
                </c:pt>
                <c:pt idx="25">
                  <c:v>-101.70395885567446</c:v>
                </c:pt>
                <c:pt idx="26">
                  <c:v>-100.81827377523055</c:v>
                </c:pt>
                <c:pt idx="27">
                  <c:v>-99.930317707400903</c:v>
                </c:pt>
                <c:pt idx="28">
                  <c:v>-99.04236163957124</c:v>
                </c:pt>
                <c:pt idx="29">
                  <c:v>-98.156676559127334</c:v>
                </c:pt>
                <c:pt idx="30">
                  <c:v>-97.268720491297685</c:v>
                </c:pt>
                <c:pt idx="31">
                  <c:v>-96.383035410853779</c:v>
                </c:pt>
                <c:pt idx="32">
                  <c:v>-95.495079343024116</c:v>
                </c:pt>
                <c:pt idx="33">
                  <c:v>-94.607123275194468</c:v>
                </c:pt>
                <c:pt idx="34">
                  <c:v>-93.721438194750561</c:v>
                </c:pt>
                <c:pt idx="35">
                  <c:v>-92.833482126920913</c:v>
                </c:pt>
                <c:pt idx="36">
                  <c:v>-91.94552605909125</c:v>
                </c:pt>
                <c:pt idx="37">
                  <c:v>-91.059840978647344</c:v>
                </c:pt>
                <c:pt idx="38">
                  <c:v>-90.171884910817695</c:v>
                </c:pt>
                <c:pt idx="39">
                  <c:v>-89.286199830373789</c:v>
                </c:pt>
                <c:pt idx="40">
                  <c:v>-88.398243762544141</c:v>
                </c:pt>
                <c:pt idx="41">
                  <c:v>-87.510287694714492</c:v>
                </c:pt>
                <c:pt idx="42">
                  <c:v>-86.624602614270572</c:v>
                </c:pt>
                <c:pt idx="43">
                  <c:v>-85.736646546440923</c:v>
                </c:pt>
                <c:pt idx="44">
                  <c:v>-84.848690478611275</c:v>
                </c:pt>
                <c:pt idx="45">
                  <c:v>-83.963005398167354</c:v>
                </c:pt>
                <c:pt idx="46">
                  <c:v>-83.07504933033772</c:v>
                </c:pt>
                <c:pt idx="47">
                  <c:v>-82.189364249893799</c:v>
                </c:pt>
                <c:pt idx="48">
                  <c:v>-81.301408182064151</c:v>
                </c:pt>
                <c:pt idx="49">
                  <c:v>-80.413452114234502</c:v>
                </c:pt>
                <c:pt idx="50">
                  <c:v>-79.527767033790582</c:v>
                </c:pt>
                <c:pt idx="51">
                  <c:v>-78.639810965960933</c:v>
                </c:pt>
                <c:pt idx="52">
                  <c:v>-77.751854898131285</c:v>
                </c:pt>
                <c:pt idx="53">
                  <c:v>-76.866169817687378</c:v>
                </c:pt>
                <c:pt idx="54">
                  <c:v>-75.97821374985773</c:v>
                </c:pt>
                <c:pt idx="55">
                  <c:v>-75.092528669413809</c:v>
                </c:pt>
                <c:pt idx="56">
                  <c:v>-74.204572601584161</c:v>
                </c:pt>
                <c:pt idx="57">
                  <c:v>-73.316616533754512</c:v>
                </c:pt>
                <c:pt idx="58">
                  <c:v>-72.430931453310592</c:v>
                </c:pt>
                <c:pt idx="59">
                  <c:v>-71.542975385480958</c:v>
                </c:pt>
                <c:pt idx="60">
                  <c:v>-70.655019317651295</c:v>
                </c:pt>
                <c:pt idx="61">
                  <c:v>-69.769334237207389</c:v>
                </c:pt>
                <c:pt idx="62">
                  <c:v>-68.88137816937774</c:v>
                </c:pt>
                <c:pt idx="63">
                  <c:v>-67.99569308893382</c:v>
                </c:pt>
                <c:pt idx="64">
                  <c:v>-67.107737021104171</c:v>
                </c:pt>
                <c:pt idx="65">
                  <c:v>-66.219780953274523</c:v>
                </c:pt>
                <c:pt idx="66">
                  <c:v>-65.334095872830616</c:v>
                </c:pt>
                <c:pt idx="67">
                  <c:v>-64.446139805000968</c:v>
                </c:pt>
                <c:pt idx="68">
                  <c:v>-63.558183737171305</c:v>
                </c:pt>
                <c:pt idx="69">
                  <c:v>-62.672498656727399</c:v>
                </c:pt>
                <c:pt idx="70">
                  <c:v>-61.78454258889775</c:v>
                </c:pt>
                <c:pt idx="71">
                  <c:v>-60.898857508453844</c:v>
                </c:pt>
                <c:pt idx="72">
                  <c:v>-60.010901440624188</c:v>
                </c:pt>
                <c:pt idx="73">
                  <c:v>-59.122945372794533</c:v>
                </c:pt>
                <c:pt idx="74">
                  <c:v>-58.237260292350626</c:v>
                </c:pt>
                <c:pt idx="75">
                  <c:v>-57.349304224520978</c:v>
                </c:pt>
                <c:pt idx="76">
                  <c:v>-56.461348156691315</c:v>
                </c:pt>
                <c:pt idx="77">
                  <c:v>-55.575663076247409</c:v>
                </c:pt>
                <c:pt idx="78">
                  <c:v>-54.68770700841776</c:v>
                </c:pt>
                <c:pt idx="79">
                  <c:v>-53.802021927973854</c:v>
                </c:pt>
                <c:pt idx="80">
                  <c:v>-52.914065860144206</c:v>
                </c:pt>
                <c:pt idx="81">
                  <c:v>-52.026109792314543</c:v>
                </c:pt>
                <c:pt idx="82">
                  <c:v>-51.140424711870637</c:v>
                </c:pt>
                <c:pt idx="83">
                  <c:v>-50.252468644040988</c:v>
                </c:pt>
                <c:pt idx="84">
                  <c:v>-49.364512576211325</c:v>
                </c:pt>
                <c:pt idx="85">
                  <c:v>-48.478827495767419</c:v>
                </c:pt>
                <c:pt idx="86">
                  <c:v>-47.59087142793777</c:v>
                </c:pt>
                <c:pt idx="87">
                  <c:v>-46.705186347493864</c:v>
                </c:pt>
                <c:pt idx="88">
                  <c:v>-45.817230279664216</c:v>
                </c:pt>
                <c:pt idx="89">
                  <c:v>-44.929274211834553</c:v>
                </c:pt>
                <c:pt idx="90">
                  <c:v>-44.043589131390647</c:v>
                </c:pt>
                <c:pt idx="91">
                  <c:v>-43.155633063560998</c:v>
                </c:pt>
                <c:pt idx="92">
                  <c:v>-42.26767699573135</c:v>
                </c:pt>
                <c:pt idx="93">
                  <c:v>-41.381991915287443</c:v>
                </c:pt>
                <c:pt idx="94">
                  <c:v>-40.494035847457781</c:v>
                </c:pt>
                <c:pt idx="95">
                  <c:v>-39.608350767013874</c:v>
                </c:pt>
                <c:pt idx="96">
                  <c:v>-38.720394699184226</c:v>
                </c:pt>
                <c:pt idx="97">
                  <c:v>-37.832438631354563</c:v>
                </c:pt>
                <c:pt idx="98">
                  <c:v>-36.946753550910671</c:v>
                </c:pt>
                <c:pt idx="99">
                  <c:v>-36.058797483081008</c:v>
                </c:pt>
                <c:pt idx="100">
                  <c:v>-35.17084141525136</c:v>
                </c:pt>
                <c:pt idx="101">
                  <c:v>-34.285156334807454</c:v>
                </c:pt>
                <c:pt idx="102">
                  <c:v>-33.397200266977791</c:v>
                </c:pt>
                <c:pt idx="103">
                  <c:v>-32.511515186533899</c:v>
                </c:pt>
                <c:pt idx="104">
                  <c:v>-31.623559118704236</c:v>
                </c:pt>
                <c:pt idx="105">
                  <c:v>-30.735603050874573</c:v>
                </c:pt>
                <c:pt idx="106">
                  <c:v>-29.849917970430681</c:v>
                </c:pt>
                <c:pt idx="107">
                  <c:v>-28.961961902601018</c:v>
                </c:pt>
                <c:pt idx="108">
                  <c:v>-28.07400583477137</c:v>
                </c:pt>
                <c:pt idx="109">
                  <c:v>-27.188320754327478</c:v>
                </c:pt>
                <c:pt idx="110">
                  <c:v>-26.300364686497815</c:v>
                </c:pt>
                <c:pt idx="111">
                  <c:v>-25.414679606053909</c:v>
                </c:pt>
                <c:pt idx="112">
                  <c:v>-24.526723538224246</c:v>
                </c:pt>
                <c:pt idx="113">
                  <c:v>-23.638767470394583</c:v>
                </c:pt>
                <c:pt idx="114">
                  <c:v>-22.753082389950691</c:v>
                </c:pt>
                <c:pt idx="115">
                  <c:v>-21.865126322121029</c:v>
                </c:pt>
                <c:pt idx="116">
                  <c:v>-20.97717025429138</c:v>
                </c:pt>
                <c:pt idx="117">
                  <c:v>-20.091485173847488</c:v>
                </c:pt>
                <c:pt idx="118">
                  <c:v>-19.203529106017825</c:v>
                </c:pt>
                <c:pt idx="119">
                  <c:v>-18.317844025573919</c:v>
                </c:pt>
                <c:pt idx="120">
                  <c:v>-17.429887957744256</c:v>
                </c:pt>
                <c:pt idx="121">
                  <c:v>-16.541931889914594</c:v>
                </c:pt>
                <c:pt idx="122">
                  <c:v>-15.656246809470701</c:v>
                </c:pt>
                <c:pt idx="123">
                  <c:v>-14.768290741641039</c:v>
                </c:pt>
                <c:pt idx="124">
                  <c:v>-13.88033467381139</c:v>
                </c:pt>
                <c:pt idx="125">
                  <c:v>-12.994649593367498</c:v>
                </c:pt>
                <c:pt idx="126">
                  <c:v>-12.106693525537835</c:v>
                </c:pt>
                <c:pt idx="127">
                  <c:v>-11.221008445093943</c:v>
                </c:pt>
                <c:pt idx="128">
                  <c:v>-10.333052377264266</c:v>
                </c:pt>
                <c:pt idx="129">
                  <c:v>-9.4450963094346037</c:v>
                </c:pt>
                <c:pt idx="130">
                  <c:v>-8.5594112289907116</c:v>
                </c:pt>
                <c:pt idx="131">
                  <c:v>-7.6714551611610489</c:v>
                </c:pt>
                <c:pt idx="132">
                  <c:v>-6.7834990933314003</c:v>
                </c:pt>
                <c:pt idx="133">
                  <c:v>-5.8978140128875083</c:v>
                </c:pt>
                <c:pt idx="134">
                  <c:v>-5.0098579450578455</c:v>
                </c:pt>
                <c:pt idx="135">
                  <c:v>-4.1241728646139535</c:v>
                </c:pt>
                <c:pt idx="136">
                  <c:v>-3.2362167967842908</c:v>
                </c:pt>
                <c:pt idx="137">
                  <c:v>-2.348260728954628</c:v>
                </c:pt>
                <c:pt idx="138">
                  <c:v>-1.4625756485107217</c:v>
                </c:pt>
                <c:pt idx="139">
                  <c:v>-0.57461958068105901</c:v>
                </c:pt>
                <c:pt idx="140">
                  <c:v>0.31333648714857532</c:v>
                </c:pt>
                <c:pt idx="141">
                  <c:v>1.1990215675924816</c:v>
                </c:pt>
                <c:pt idx="142">
                  <c:v>2.0869776354221443</c:v>
                </c:pt>
                <c:pt idx="143">
                  <c:v>2.9726627158660364</c:v>
                </c:pt>
                <c:pt idx="144">
                  <c:v>3.8606187836956991</c:v>
                </c:pt>
                <c:pt idx="145">
                  <c:v>4.7485748515253761</c:v>
                </c:pt>
                <c:pt idx="146">
                  <c:v>5.6342599319692681</c:v>
                </c:pt>
                <c:pt idx="147">
                  <c:v>6.5222159997989309</c:v>
                </c:pt>
                <c:pt idx="148">
                  <c:v>7.4101720676285652</c:v>
                </c:pt>
                <c:pt idx="149">
                  <c:v>8.2958571480724572</c:v>
                </c:pt>
                <c:pt idx="150">
                  <c:v>9.18381321590212</c:v>
                </c:pt>
                <c:pt idx="151">
                  <c:v>10.069498296346012</c:v>
                </c:pt>
                <c:pt idx="152">
                  <c:v>10.957454364175703</c:v>
                </c:pt>
                <c:pt idx="153">
                  <c:v>11.845410432005366</c:v>
                </c:pt>
                <c:pt idx="154">
                  <c:v>12.731095512449258</c:v>
                </c:pt>
                <c:pt idx="155">
                  <c:v>13.619051580278921</c:v>
                </c:pt>
                <c:pt idx="156">
                  <c:v>14.507007648108555</c:v>
                </c:pt>
                <c:pt idx="157">
                  <c:v>15.392692728552447</c:v>
                </c:pt>
                <c:pt idx="158">
                  <c:v>16.28064879638211</c:v>
                </c:pt>
                <c:pt idx="159">
                  <c:v>17.166333876826002</c:v>
                </c:pt>
                <c:pt idx="160">
                  <c:v>18.054289944655665</c:v>
                </c:pt>
                <c:pt idx="161">
                  <c:v>18.942246012485327</c:v>
                </c:pt>
                <c:pt idx="162">
                  <c:v>19.827931092929248</c:v>
                </c:pt>
                <c:pt idx="163">
                  <c:v>20.715887160758911</c:v>
                </c:pt>
                <c:pt idx="164">
                  <c:v>21.603843228588545</c:v>
                </c:pt>
                <c:pt idx="165">
                  <c:v>22.489528309032437</c:v>
                </c:pt>
                <c:pt idx="166">
                  <c:v>23.3774843768621</c:v>
                </c:pt>
                <c:pt idx="167">
                  <c:v>24.263169457305992</c:v>
                </c:pt>
                <c:pt idx="168">
                  <c:v>25.151125525135654</c:v>
                </c:pt>
                <c:pt idx="169">
                  <c:v>26.039081592965317</c:v>
                </c:pt>
                <c:pt idx="170">
                  <c:v>26.924766673409238</c:v>
                </c:pt>
                <c:pt idx="171">
                  <c:v>27.8127227412389</c:v>
                </c:pt>
                <c:pt idx="172">
                  <c:v>28.700678809068535</c:v>
                </c:pt>
                <c:pt idx="173">
                  <c:v>29.586363889512427</c:v>
                </c:pt>
                <c:pt idx="174">
                  <c:v>30.47431995734209</c:v>
                </c:pt>
                <c:pt idx="175">
                  <c:v>31.360005037785982</c:v>
                </c:pt>
                <c:pt idx="176">
                  <c:v>32.247961105615644</c:v>
                </c:pt>
                <c:pt idx="177">
                  <c:v>33.135917173445307</c:v>
                </c:pt>
                <c:pt idx="178">
                  <c:v>34.021602253889199</c:v>
                </c:pt>
                <c:pt idx="179">
                  <c:v>34.90955832171889</c:v>
                </c:pt>
                <c:pt idx="180">
                  <c:v>35.797514389548525</c:v>
                </c:pt>
                <c:pt idx="181">
                  <c:v>36.683199469992417</c:v>
                </c:pt>
                <c:pt idx="182">
                  <c:v>37.571155537822079</c:v>
                </c:pt>
                <c:pt idx="183">
                  <c:v>38.456840618265971</c:v>
                </c:pt>
                <c:pt idx="184">
                  <c:v>39.344796686095634</c:v>
                </c:pt>
                <c:pt idx="185">
                  <c:v>40.232752753925297</c:v>
                </c:pt>
                <c:pt idx="186">
                  <c:v>41.118437834369189</c:v>
                </c:pt>
                <c:pt idx="187">
                  <c:v>42.006393902198852</c:v>
                </c:pt>
                <c:pt idx="188">
                  <c:v>42.894349970028514</c:v>
                </c:pt>
                <c:pt idx="189">
                  <c:v>43.780035050472407</c:v>
                </c:pt>
                <c:pt idx="190">
                  <c:v>44.667991118302069</c:v>
                </c:pt>
                <c:pt idx="191">
                  <c:v>45.553676198745961</c:v>
                </c:pt>
                <c:pt idx="192">
                  <c:v>46.441632266575624</c:v>
                </c:pt>
                <c:pt idx="193">
                  <c:v>47.329588334405287</c:v>
                </c:pt>
                <c:pt idx="194">
                  <c:v>48.215273414849179</c:v>
                </c:pt>
                <c:pt idx="195">
                  <c:v>49.103229482678842</c:v>
                </c:pt>
                <c:pt idx="196">
                  <c:v>49.991185550508504</c:v>
                </c:pt>
                <c:pt idx="197">
                  <c:v>50.876870630952396</c:v>
                </c:pt>
                <c:pt idx="198">
                  <c:v>51.764826698782059</c:v>
                </c:pt>
                <c:pt idx="199">
                  <c:v>52.650511779225951</c:v>
                </c:pt>
                <c:pt idx="200">
                  <c:v>53.538467847055614</c:v>
                </c:pt>
                <c:pt idx="201">
                  <c:v>54.426423914885277</c:v>
                </c:pt>
                <c:pt idx="202">
                  <c:v>55.312108995329169</c:v>
                </c:pt>
                <c:pt idx="203">
                  <c:v>56.200065063158831</c:v>
                </c:pt>
                <c:pt idx="204">
                  <c:v>57.088021130988494</c:v>
                </c:pt>
                <c:pt idx="205">
                  <c:v>57.973706211432386</c:v>
                </c:pt>
                <c:pt idx="206">
                  <c:v>58.861662279262077</c:v>
                </c:pt>
                <c:pt idx="207">
                  <c:v>59.747347359705969</c:v>
                </c:pt>
                <c:pt idx="208">
                  <c:v>60.635303427535604</c:v>
                </c:pt>
                <c:pt idx="209">
                  <c:v>61.523259495365238</c:v>
                </c:pt>
                <c:pt idx="210">
                  <c:v>62.40894457580913</c:v>
                </c:pt>
                <c:pt idx="211">
                  <c:v>63.296900643638821</c:v>
                </c:pt>
                <c:pt idx="212">
                  <c:v>64.184856711468484</c:v>
                </c:pt>
                <c:pt idx="213">
                  <c:v>65.070541791912376</c:v>
                </c:pt>
                <c:pt idx="214">
                  <c:v>65.958497859742039</c:v>
                </c:pt>
                <c:pt idx="215">
                  <c:v>66.844182940185959</c:v>
                </c:pt>
                <c:pt idx="216">
                  <c:v>67.732139008015594</c:v>
                </c:pt>
                <c:pt idx="217">
                  <c:v>68.620095075845228</c:v>
                </c:pt>
                <c:pt idx="218">
                  <c:v>69.50578015628912</c:v>
                </c:pt>
                <c:pt idx="219">
                  <c:v>70.393736224118811</c:v>
                </c:pt>
                <c:pt idx="220">
                  <c:v>71.281692291948445</c:v>
                </c:pt>
                <c:pt idx="221">
                  <c:v>72.167377372392366</c:v>
                </c:pt>
                <c:pt idx="222">
                  <c:v>73.055333440222029</c:v>
                </c:pt>
                <c:pt idx="223">
                  <c:v>73.941018520665921</c:v>
                </c:pt>
                <c:pt idx="224">
                  <c:v>74.828974588495583</c:v>
                </c:pt>
                <c:pt idx="225">
                  <c:v>75.716930656325218</c:v>
                </c:pt>
                <c:pt idx="226">
                  <c:v>76.60261573676911</c:v>
                </c:pt>
                <c:pt idx="227">
                  <c:v>77.490571804598801</c:v>
                </c:pt>
                <c:pt idx="228">
                  <c:v>78.378527872428435</c:v>
                </c:pt>
                <c:pt idx="229">
                  <c:v>79.264212952872356</c:v>
                </c:pt>
                <c:pt idx="230">
                  <c:v>80.152169020702019</c:v>
                </c:pt>
                <c:pt idx="231">
                  <c:v>81.037854101145911</c:v>
                </c:pt>
                <c:pt idx="232">
                  <c:v>81.925810168975573</c:v>
                </c:pt>
                <c:pt idx="233">
                  <c:v>82.813766236805208</c:v>
                </c:pt>
                <c:pt idx="234">
                  <c:v>83.6994513172491</c:v>
                </c:pt>
                <c:pt idx="235">
                  <c:v>84.587407385078791</c:v>
                </c:pt>
                <c:pt idx="236">
                  <c:v>85.475363452908425</c:v>
                </c:pt>
                <c:pt idx="237">
                  <c:v>86.361048533352317</c:v>
                </c:pt>
                <c:pt idx="238">
                  <c:v>87.249004601182008</c:v>
                </c:pt>
                <c:pt idx="239">
                  <c:v>88.1346896816259</c:v>
                </c:pt>
                <c:pt idx="240">
                  <c:v>89.022645749455563</c:v>
                </c:pt>
                <c:pt idx="241">
                  <c:v>89.910601817285198</c:v>
                </c:pt>
                <c:pt idx="242">
                  <c:v>90.79628689772909</c:v>
                </c:pt>
                <c:pt idx="243">
                  <c:v>91.684242965558781</c:v>
                </c:pt>
                <c:pt idx="244">
                  <c:v>92.572199033388415</c:v>
                </c:pt>
                <c:pt idx="245">
                  <c:v>93.457884113832307</c:v>
                </c:pt>
                <c:pt idx="246">
                  <c:v>94.345840181661998</c:v>
                </c:pt>
                <c:pt idx="247">
                  <c:v>95.23152526210589</c:v>
                </c:pt>
                <c:pt idx="248">
                  <c:v>96.119481329935553</c:v>
                </c:pt>
                <c:pt idx="249">
                  <c:v>97.007437397765187</c:v>
                </c:pt>
                <c:pt idx="250">
                  <c:v>97.893122478209079</c:v>
                </c:pt>
                <c:pt idx="251">
                  <c:v>98.781078546038771</c:v>
                </c:pt>
                <c:pt idx="252">
                  <c:v>99.669034613868405</c:v>
                </c:pt>
                <c:pt idx="253">
                  <c:v>100.5547196943123</c:v>
                </c:pt>
                <c:pt idx="254">
                  <c:v>101.44267576214199</c:v>
                </c:pt>
              </c:numCache>
            </c:numRef>
          </c:xVal>
          <c:yVal>
            <c:numRef>
              <c:f>RES_SMMS_col0!$P$2:$P$256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2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1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1</c:v>
                </c:pt>
                <c:pt idx="92">
                  <c:v>0</c:v>
                </c:pt>
                <c:pt idx="93">
                  <c:v>2</c:v>
                </c:pt>
                <c:pt idx="94">
                  <c:v>0</c:v>
                </c:pt>
                <c:pt idx="95">
                  <c:v>0</c:v>
                </c:pt>
                <c:pt idx="96">
                  <c:v>2</c:v>
                </c:pt>
                <c:pt idx="97">
                  <c:v>0</c:v>
                </c:pt>
                <c:pt idx="98">
                  <c:v>2</c:v>
                </c:pt>
                <c:pt idx="99">
                  <c:v>0</c:v>
                </c:pt>
                <c:pt idx="100">
                  <c:v>0</c:v>
                </c:pt>
                <c:pt idx="101">
                  <c:v>2</c:v>
                </c:pt>
                <c:pt idx="102">
                  <c:v>1</c:v>
                </c:pt>
                <c:pt idx="103">
                  <c:v>2</c:v>
                </c:pt>
                <c:pt idx="104">
                  <c:v>3</c:v>
                </c:pt>
                <c:pt idx="105">
                  <c:v>1</c:v>
                </c:pt>
                <c:pt idx="106">
                  <c:v>0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0</c:v>
                </c:pt>
                <c:pt idx="112">
                  <c:v>0</c:v>
                </c:pt>
                <c:pt idx="113">
                  <c:v>4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0</c:v>
                </c:pt>
                <c:pt idx="119">
                  <c:v>1</c:v>
                </c:pt>
                <c:pt idx="120">
                  <c:v>0</c:v>
                </c:pt>
                <c:pt idx="121">
                  <c:v>3</c:v>
                </c:pt>
                <c:pt idx="122">
                  <c:v>3</c:v>
                </c:pt>
                <c:pt idx="123">
                  <c:v>4</c:v>
                </c:pt>
                <c:pt idx="124">
                  <c:v>1</c:v>
                </c:pt>
                <c:pt idx="125">
                  <c:v>2</c:v>
                </c:pt>
                <c:pt idx="126">
                  <c:v>2</c:v>
                </c:pt>
                <c:pt idx="127">
                  <c:v>0</c:v>
                </c:pt>
                <c:pt idx="128">
                  <c:v>2</c:v>
                </c:pt>
                <c:pt idx="129">
                  <c:v>2</c:v>
                </c:pt>
                <c:pt idx="130">
                  <c:v>1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0</c:v>
                </c:pt>
                <c:pt idx="135">
                  <c:v>3</c:v>
                </c:pt>
                <c:pt idx="136">
                  <c:v>2</c:v>
                </c:pt>
                <c:pt idx="137">
                  <c:v>3</c:v>
                </c:pt>
                <c:pt idx="138">
                  <c:v>1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2</c:v>
                </c:pt>
                <c:pt idx="143">
                  <c:v>1</c:v>
                </c:pt>
                <c:pt idx="144">
                  <c:v>5</c:v>
                </c:pt>
                <c:pt idx="145">
                  <c:v>8</c:v>
                </c:pt>
                <c:pt idx="146">
                  <c:v>5</c:v>
                </c:pt>
                <c:pt idx="147">
                  <c:v>5</c:v>
                </c:pt>
                <c:pt idx="148">
                  <c:v>15</c:v>
                </c:pt>
                <c:pt idx="149">
                  <c:v>21</c:v>
                </c:pt>
                <c:pt idx="150">
                  <c:v>18</c:v>
                </c:pt>
                <c:pt idx="151">
                  <c:v>36</c:v>
                </c:pt>
                <c:pt idx="152">
                  <c:v>37</c:v>
                </c:pt>
                <c:pt idx="153">
                  <c:v>52</c:v>
                </c:pt>
                <c:pt idx="154">
                  <c:v>57</c:v>
                </c:pt>
                <c:pt idx="155">
                  <c:v>87</c:v>
                </c:pt>
                <c:pt idx="156">
                  <c:v>107</c:v>
                </c:pt>
                <c:pt idx="157">
                  <c:v>109</c:v>
                </c:pt>
                <c:pt idx="158">
                  <c:v>153</c:v>
                </c:pt>
                <c:pt idx="159">
                  <c:v>173</c:v>
                </c:pt>
                <c:pt idx="160">
                  <c:v>163</c:v>
                </c:pt>
                <c:pt idx="161">
                  <c:v>189</c:v>
                </c:pt>
                <c:pt idx="162">
                  <c:v>212</c:v>
                </c:pt>
                <c:pt idx="163">
                  <c:v>211</c:v>
                </c:pt>
                <c:pt idx="164">
                  <c:v>204</c:v>
                </c:pt>
                <c:pt idx="165">
                  <c:v>219</c:v>
                </c:pt>
                <c:pt idx="166">
                  <c:v>193</c:v>
                </c:pt>
                <c:pt idx="167">
                  <c:v>189</c:v>
                </c:pt>
                <c:pt idx="168">
                  <c:v>174</c:v>
                </c:pt>
                <c:pt idx="169">
                  <c:v>150</c:v>
                </c:pt>
                <c:pt idx="170">
                  <c:v>167</c:v>
                </c:pt>
                <c:pt idx="171">
                  <c:v>126</c:v>
                </c:pt>
                <c:pt idx="172">
                  <c:v>96</c:v>
                </c:pt>
                <c:pt idx="173">
                  <c:v>89</c:v>
                </c:pt>
                <c:pt idx="174">
                  <c:v>64</c:v>
                </c:pt>
                <c:pt idx="175">
                  <c:v>59</c:v>
                </c:pt>
                <c:pt idx="176">
                  <c:v>44</c:v>
                </c:pt>
                <c:pt idx="177">
                  <c:v>32</c:v>
                </c:pt>
                <c:pt idx="178">
                  <c:v>17</c:v>
                </c:pt>
                <c:pt idx="179">
                  <c:v>14</c:v>
                </c:pt>
                <c:pt idx="180">
                  <c:v>11</c:v>
                </c:pt>
                <c:pt idx="181">
                  <c:v>6</c:v>
                </c:pt>
                <c:pt idx="182">
                  <c:v>8</c:v>
                </c:pt>
                <c:pt idx="183">
                  <c:v>7</c:v>
                </c:pt>
                <c:pt idx="184">
                  <c:v>6</c:v>
                </c:pt>
                <c:pt idx="185">
                  <c:v>10</c:v>
                </c:pt>
                <c:pt idx="186">
                  <c:v>9</c:v>
                </c:pt>
                <c:pt idx="187">
                  <c:v>1</c:v>
                </c:pt>
                <c:pt idx="188">
                  <c:v>4</c:v>
                </c:pt>
                <c:pt idx="189">
                  <c:v>3</c:v>
                </c:pt>
                <c:pt idx="190">
                  <c:v>4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3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FE4-40AD-851D-90D227815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469952"/>
        <c:axId val="479465152"/>
      </c:scatterChart>
      <c:valAx>
        <c:axId val="479469952"/>
        <c:scaling>
          <c:orientation val="minMax"/>
          <c:max val="45"/>
          <c:min val="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465152"/>
        <c:crosses val="autoZero"/>
        <c:crossBetween val="midCat"/>
      </c:valAx>
      <c:valAx>
        <c:axId val="47946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469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3488458634065"/>
          <c:y val="5.6176138129764866E-2"/>
          <c:w val="0.82798581099821422"/>
          <c:h val="0.65130743225990129"/>
        </c:manualLayout>
      </c:layout>
      <c:scatterChart>
        <c:scatterStyle val="lineMarker"/>
        <c:varyColors val="0"/>
        <c:ser>
          <c:idx val="0"/>
          <c:order val="0"/>
          <c:tx>
            <c:v>col0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trendline>
            <c:spPr>
              <a:ln w="1905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xVal>
            <c:numRef>
              <c:f>RES_SMMS_col0!$D$20:$G$20</c:f>
              <c:numCache>
                <c:formatCode>General</c:formatCode>
                <c:ptCount val="4"/>
                <c:pt idx="0">
                  <c:v>4.42</c:v>
                </c:pt>
                <c:pt idx="1">
                  <c:v>5.57</c:v>
                </c:pt>
                <c:pt idx="2">
                  <c:v>6.16</c:v>
                </c:pt>
                <c:pt idx="3">
                  <c:v>6.41</c:v>
                </c:pt>
              </c:numCache>
            </c:numRef>
          </c:xVal>
          <c:yVal>
            <c:numRef>
              <c:f>RES_SMMS_col0!$D$19:$G$19</c:f>
              <c:numCache>
                <c:formatCode>General</c:formatCode>
                <c:ptCount val="4"/>
                <c:pt idx="0">
                  <c:v>3</c:v>
                </c:pt>
                <c:pt idx="1">
                  <c:v>9</c:v>
                </c:pt>
                <c:pt idx="2">
                  <c:v>15</c:v>
                </c:pt>
                <c:pt idx="3">
                  <c:v>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AB-4D41-94D3-9C774B1E0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372032"/>
        <c:axId val="47935907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col1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2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>
                      <c:ext uri="{02D57815-91ED-43cb-92C2-25804820EDAC}">
                        <c15:formulaRef>
                          <c15:sqref>RES_SMMS_col0!$C$21:$G$21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1.5</c:v>
                      </c:pt>
                      <c:pt idx="1">
                        <c:v>5.09</c:v>
                      </c:pt>
                      <c:pt idx="2">
                        <c:v>6.07</c:v>
                      </c:pt>
                      <c:pt idx="3">
                        <c:v>6.63</c:v>
                      </c:pt>
                      <c:pt idx="4">
                        <c:v>6.75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RES_SMMS_col0!$C$19:$G$19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0.1</c:v>
                      </c:pt>
                      <c:pt idx="1">
                        <c:v>3</c:v>
                      </c:pt>
                      <c:pt idx="2">
                        <c:v>9</c:v>
                      </c:pt>
                      <c:pt idx="3">
                        <c:v>15</c:v>
                      </c:pt>
                      <c:pt idx="4">
                        <c:v>21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53AB-4D41-94D3-9C774B1E0FE4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col2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3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RES_SMMS_col0!$C$22:$G$22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1.5</c:v>
                      </c:pt>
                      <c:pt idx="1">
                        <c:v>4.97</c:v>
                      </c:pt>
                      <c:pt idx="2">
                        <c:v>6.52</c:v>
                      </c:pt>
                      <c:pt idx="3">
                        <c:v>7.02</c:v>
                      </c:pt>
                      <c:pt idx="4">
                        <c:v>7.16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RES_SMMS_col0!$C$19:$G$19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0.1</c:v>
                      </c:pt>
                      <c:pt idx="1">
                        <c:v>3</c:v>
                      </c:pt>
                      <c:pt idx="2">
                        <c:v>9</c:v>
                      </c:pt>
                      <c:pt idx="3">
                        <c:v>15</c:v>
                      </c:pt>
                      <c:pt idx="4">
                        <c:v>21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3AB-4D41-94D3-9C774B1E0FE4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col3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4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RES_SMMS_col0!$C$23:$G$23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 formatCode="General">
                        <c:v>1.5</c:v>
                      </c:pt>
                      <c:pt idx="1">
                        <c:v>4.7699999999999996</c:v>
                      </c:pt>
                      <c:pt idx="2">
                        <c:v>6.07</c:v>
                      </c:pt>
                      <c:pt idx="3">
                        <c:v>6.83</c:v>
                      </c:pt>
                      <c:pt idx="4">
                        <c:v>7.14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RES_SMMS_col0!$C$19:$G$19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0.1</c:v>
                      </c:pt>
                      <c:pt idx="1">
                        <c:v>3</c:v>
                      </c:pt>
                      <c:pt idx="2">
                        <c:v>9</c:v>
                      </c:pt>
                      <c:pt idx="3">
                        <c:v>15</c:v>
                      </c:pt>
                      <c:pt idx="4">
                        <c:v>21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3AB-4D41-94D3-9C774B1E0FE4}"/>
                  </c:ext>
                </c:extLst>
              </c15:ser>
            </c15:filteredScatterSeries>
          </c:ext>
        </c:extLst>
      </c:scatterChart>
      <c:valAx>
        <c:axId val="479372032"/>
        <c:scaling>
          <c:orientation val="minMax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E/I [a.u.]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359072"/>
        <c:crosses val="autoZero"/>
        <c:crossBetween val="midCat"/>
      </c:valAx>
      <c:valAx>
        <c:axId val="4793590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Distance from the SiPM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372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Linear</a:t>
            </a:r>
            <a:r>
              <a:rPr lang="es-ES" baseline="0"/>
              <a:t> Regression </a:t>
            </a:r>
            <a:r>
              <a:rPr lang="es-ES"/>
              <a:t>Conversion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DOI1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RES_SMMS_col0!$V$2:$V$256</c:f>
              <c:numCache>
                <c:formatCode>General</c:formatCode>
                <c:ptCount val="255"/>
                <c:pt idx="0">
                  <c:v>-35.099719935500282</c:v>
                </c:pt>
                <c:pt idx="1">
                  <c:v>-34.773195281337507</c:v>
                </c:pt>
                <c:pt idx="2">
                  <c:v>-34.447505728592027</c:v>
                </c:pt>
                <c:pt idx="3">
                  <c:v>-34.120981074429245</c:v>
                </c:pt>
                <c:pt idx="4">
                  <c:v>-33.794456420266471</c:v>
                </c:pt>
                <c:pt idx="5">
                  <c:v>-33.468766867520991</c:v>
                </c:pt>
                <c:pt idx="6">
                  <c:v>-33.142242213358216</c:v>
                </c:pt>
                <c:pt idx="7">
                  <c:v>-32.816552660612736</c:v>
                </c:pt>
                <c:pt idx="8">
                  <c:v>-32.490028006449954</c:v>
                </c:pt>
                <c:pt idx="9">
                  <c:v>-32.163503352287179</c:v>
                </c:pt>
                <c:pt idx="10">
                  <c:v>-31.837813799541699</c:v>
                </c:pt>
                <c:pt idx="11">
                  <c:v>-31.511289145378921</c:v>
                </c:pt>
                <c:pt idx="12">
                  <c:v>-31.184764491216143</c:v>
                </c:pt>
                <c:pt idx="13">
                  <c:v>-30.859074938470663</c:v>
                </c:pt>
                <c:pt idx="14">
                  <c:v>-30.532550284307888</c:v>
                </c:pt>
                <c:pt idx="15">
                  <c:v>-30.206860731562408</c:v>
                </c:pt>
                <c:pt idx="16">
                  <c:v>-29.88033607739963</c:v>
                </c:pt>
                <c:pt idx="17">
                  <c:v>-29.553811423236851</c:v>
                </c:pt>
                <c:pt idx="18">
                  <c:v>-29.228121870491371</c:v>
                </c:pt>
                <c:pt idx="19">
                  <c:v>-28.901597216328597</c:v>
                </c:pt>
                <c:pt idx="20">
                  <c:v>-28.575072562165818</c:v>
                </c:pt>
                <c:pt idx="21">
                  <c:v>-28.249383009420338</c:v>
                </c:pt>
                <c:pt idx="22">
                  <c:v>-27.92285835525756</c:v>
                </c:pt>
                <c:pt idx="23">
                  <c:v>-27.59716880251208</c:v>
                </c:pt>
                <c:pt idx="24">
                  <c:v>-27.270644148349305</c:v>
                </c:pt>
                <c:pt idx="25">
                  <c:v>-26.944119494186527</c:v>
                </c:pt>
                <c:pt idx="26">
                  <c:v>-26.618429941441043</c:v>
                </c:pt>
                <c:pt idx="27">
                  <c:v>-26.291905287278269</c:v>
                </c:pt>
                <c:pt idx="28">
                  <c:v>-25.965380633115494</c:v>
                </c:pt>
                <c:pt idx="29">
                  <c:v>-25.639691080370014</c:v>
                </c:pt>
                <c:pt idx="30">
                  <c:v>-25.313166426207236</c:v>
                </c:pt>
                <c:pt idx="31">
                  <c:v>-24.987476873461752</c:v>
                </c:pt>
                <c:pt idx="32">
                  <c:v>-24.660952219298977</c:v>
                </c:pt>
                <c:pt idx="33">
                  <c:v>-24.334427565136203</c:v>
                </c:pt>
                <c:pt idx="34">
                  <c:v>-24.008738012390719</c:v>
                </c:pt>
                <c:pt idx="35">
                  <c:v>-23.682213358227941</c:v>
                </c:pt>
                <c:pt idx="36">
                  <c:v>-23.355688704065166</c:v>
                </c:pt>
                <c:pt idx="37">
                  <c:v>-23.029999151319686</c:v>
                </c:pt>
                <c:pt idx="38">
                  <c:v>-22.703474497156911</c:v>
                </c:pt>
                <c:pt idx="39">
                  <c:v>-22.377784944411427</c:v>
                </c:pt>
                <c:pt idx="40">
                  <c:v>-22.051260290248649</c:v>
                </c:pt>
                <c:pt idx="41">
                  <c:v>-21.724735636085875</c:v>
                </c:pt>
                <c:pt idx="42">
                  <c:v>-21.399046083340394</c:v>
                </c:pt>
                <c:pt idx="43">
                  <c:v>-21.072521429177616</c:v>
                </c:pt>
                <c:pt idx="44">
                  <c:v>-20.745996775014838</c:v>
                </c:pt>
                <c:pt idx="45">
                  <c:v>-20.420307222269358</c:v>
                </c:pt>
                <c:pt idx="46">
                  <c:v>-20.093782568106583</c:v>
                </c:pt>
                <c:pt idx="47">
                  <c:v>-19.768093015361103</c:v>
                </c:pt>
                <c:pt idx="48">
                  <c:v>-19.441568361198325</c:v>
                </c:pt>
                <c:pt idx="49">
                  <c:v>-19.115043707035547</c:v>
                </c:pt>
                <c:pt idx="50">
                  <c:v>-18.789354154290066</c:v>
                </c:pt>
                <c:pt idx="51">
                  <c:v>-18.462829500127292</c:v>
                </c:pt>
                <c:pt idx="52">
                  <c:v>-18.136304845964514</c:v>
                </c:pt>
                <c:pt idx="53">
                  <c:v>-17.810615293219033</c:v>
                </c:pt>
                <c:pt idx="54">
                  <c:v>-17.484090639056255</c:v>
                </c:pt>
                <c:pt idx="55">
                  <c:v>-17.158401086310775</c:v>
                </c:pt>
                <c:pt idx="56">
                  <c:v>-16.831876432148</c:v>
                </c:pt>
                <c:pt idx="57">
                  <c:v>-16.505351777985222</c:v>
                </c:pt>
                <c:pt idx="58">
                  <c:v>-16.179662225239742</c:v>
                </c:pt>
                <c:pt idx="59">
                  <c:v>-15.853137571076964</c:v>
                </c:pt>
                <c:pt idx="60">
                  <c:v>-15.526612916914189</c:v>
                </c:pt>
                <c:pt idx="61">
                  <c:v>-15.200923364168705</c:v>
                </c:pt>
                <c:pt idx="62">
                  <c:v>-14.874398710005931</c:v>
                </c:pt>
                <c:pt idx="63">
                  <c:v>-14.548709157260447</c:v>
                </c:pt>
                <c:pt idx="64">
                  <c:v>-14.222184503097672</c:v>
                </c:pt>
                <c:pt idx="65">
                  <c:v>-13.895659848934898</c:v>
                </c:pt>
                <c:pt idx="66">
                  <c:v>-13.569970296189414</c:v>
                </c:pt>
                <c:pt idx="67">
                  <c:v>-13.243445642026639</c:v>
                </c:pt>
                <c:pt idx="68">
                  <c:v>-12.916920987863861</c:v>
                </c:pt>
                <c:pt idx="69">
                  <c:v>-12.591231435118381</c:v>
                </c:pt>
                <c:pt idx="70">
                  <c:v>-12.264706780955603</c:v>
                </c:pt>
                <c:pt idx="71">
                  <c:v>-11.939017228210123</c:v>
                </c:pt>
                <c:pt idx="72">
                  <c:v>-11.612492574047344</c:v>
                </c:pt>
                <c:pt idx="73">
                  <c:v>-11.28596791988457</c:v>
                </c:pt>
                <c:pt idx="74">
                  <c:v>-10.96027836713909</c:v>
                </c:pt>
                <c:pt idx="75">
                  <c:v>-10.633753712976311</c:v>
                </c:pt>
                <c:pt idx="76">
                  <c:v>-10.307229058813537</c:v>
                </c:pt>
                <c:pt idx="77">
                  <c:v>-9.981539506068053</c:v>
                </c:pt>
                <c:pt idx="78">
                  <c:v>-9.6550148519052783</c:v>
                </c:pt>
                <c:pt idx="79">
                  <c:v>-9.3293252991597946</c:v>
                </c:pt>
                <c:pt idx="80">
                  <c:v>-9.0028006449970199</c:v>
                </c:pt>
                <c:pt idx="81">
                  <c:v>-8.6762759908342453</c:v>
                </c:pt>
                <c:pt idx="82">
                  <c:v>-8.3505864380887616</c:v>
                </c:pt>
                <c:pt idx="83">
                  <c:v>-8.0240617839259869</c:v>
                </c:pt>
                <c:pt idx="84">
                  <c:v>-7.6975371297632087</c:v>
                </c:pt>
                <c:pt idx="85">
                  <c:v>-7.3718475770177285</c:v>
                </c:pt>
                <c:pt idx="86">
                  <c:v>-7.0453229228549503</c:v>
                </c:pt>
                <c:pt idx="87">
                  <c:v>-6.7196333701094701</c:v>
                </c:pt>
                <c:pt idx="88">
                  <c:v>-6.3931087159466955</c:v>
                </c:pt>
                <c:pt idx="89">
                  <c:v>-6.0665840617839173</c:v>
                </c:pt>
                <c:pt idx="90">
                  <c:v>-5.7408945090384371</c:v>
                </c:pt>
                <c:pt idx="91">
                  <c:v>-5.4143698548756589</c:v>
                </c:pt>
                <c:pt idx="92">
                  <c:v>-5.0878452007128843</c:v>
                </c:pt>
                <c:pt idx="93">
                  <c:v>-4.7621556479674005</c:v>
                </c:pt>
                <c:pt idx="94">
                  <c:v>-4.4356309938046259</c:v>
                </c:pt>
                <c:pt idx="95">
                  <c:v>-4.1099414410591422</c:v>
                </c:pt>
                <c:pt idx="96">
                  <c:v>-3.7834167868963675</c:v>
                </c:pt>
                <c:pt idx="97">
                  <c:v>-3.4568921327335929</c:v>
                </c:pt>
                <c:pt idx="98">
                  <c:v>-3.1312025799881091</c:v>
                </c:pt>
                <c:pt idx="99">
                  <c:v>-2.8046779258253309</c:v>
                </c:pt>
                <c:pt idx="100">
                  <c:v>-2.4781532716625563</c:v>
                </c:pt>
                <c:pt idx="101">
                  <c:v>-2.1524637189170761</c:v>
                </c:pt>
                <c:pt idx="102">
                  <c:v>-1.8259390647543015</c:v>
                </c:pt>
                <c:pt idx="103">
                  <c:v>-1.5002495120088213</c:v>
                </c:pt>
                <c:pt idx="104">
                  <c:v>-1.1737248578460395</c:v>
                </c:pt>
                <c:pt idx="105">
                  <c:v>-0.84720020368326487</c:v>
                </c:pt>
                <c:pt idx="106">
                  <c:v>-0.5215106509377847</c:v>
                </c:pt>
                <c:pt idx="107">
                  <c:v>-0.19498599677500295</c:v>
                </c:pt>
                <c:pt idx="108">
                  <c:v>0.13153865738777171</c:v>
                </c:pt>
                <c:pt idx="109">
                  <c:v>0.45722821013324477</c:v>
                </c:pt>
                <c:pt idx="110">
                  <c:v>0.78375286429602653</c:v>
                </c:pt>
                <c:pt idx="111">
                  <c:v>1.1094424170415067</c:v>
                </c:pt>
                <c:pt idx="112">
                  <c:v>1.4359670712042814</c:v>
                </c:pt>
                <c:pt idx="113">
                  <c:v>1.7624917253670631</c:v>
                </c:pt>
                <c:pt idx="114">
                  <c:v>2.0881812781125433</c:v>
                </c:pt>
                <c:pt idx="115">
                  <c:v>2.414705932275325</c:v>
                </c:pt>
                <c:pt idx="116">
                  <c:v>2.7412305864380926</c:v>
                </c:pt>
                <c:pt idx="117">
                  <c:v>3.0669201391835728</c:v>
                </c:pt>
                <c:pt idx="118">
                  <c:v>3.3934447933463545</c:v>
                </c:pt>
                <c:pt idx="119">
                  <c:v>3.7191343460918347</c:v>
                </c:pt>
                <c:pt idx="120">
                  <c:v>4.0456590002546093</c:v>
                </c:pt>
                <c:pt idx="121">
                  <c:v>4.3721836544173911</c:v>
                </c:pt>
                <c:pt idx="122">
                  <c:v>4.6978732071628713</c:v>
                </c:pt>
                <c:pt idx="123">
                  <c:v>5.0243978613256459</c:v>
                </c:pt>
                <c:pt idx="124">
                  <c:v>5.3509225154884206</c:v>
                </c:pt>
                <c:pt idx="125">
                  <c:v>5.6766120682339007</c:v>
                </c:pt>
                <c:pt idx="126">
                  <c:v>6.0031367223966825</c:v>
                </c:pt>
                <c:pt idx="127">
                  <c:v>6.3288262751421556</c:v>
                </c:pt>
                <c:pt idx="128">
                  <c:v>6.6553509293049373</c:v>
                </c:pt>
                <c:pt idx="129">
                  <c:v>6.9818755834677191</c:v>
                </c:pt>
                <c:pt idx="130">
                  <c:v>7.3075651362131921</c:v>
                </c:pt>
                <c:pt idx="131">
                  <c:v>7.6340897903759739</c:v>
                </c:pt>
                <c:pt idx="132">
                  <c:v>7.9606144445387486</c:v>
                </c:pt>
                <c:pt idx="133">
                  <c:v>8.2863039972842287</c:v>
                </c:pt>
                <c:pt idx="134">
                  <c:v>8.6128286514470034</c:v>
                </c:pt>
                <c:pt idx="135">
                  <c:v>8.9385182041924836</c:v>
                </c:pt>
                <c:pt idx="136">
                  <c:v>9.2650428583552653</c:v>
                </c:pt>
                <c:pt idx="137">
                  <c:v>9.59156751251804</c:v>
                </c:pt>
                <c:pt idx="138">
                  <c:v>9.9172570652635201</c:v>
                </c:pt>
                <c:pt idx="139">
                  <c:v>10.243781719426302</c:v>
                </c:pt>
                <c:pt idx="140">
                  <c:v>10.570306373589077</c:v>
                </c:pt>
                <c:pt idx="141">
                  <c:v>10.89599592633455</c:v>
                </c:pt>
                <c:pt idx="142">
                  <c:v>11.222520580497331</c:v>
                </c:pt>
                <c:pt idx="143">
                  <c:v>11.548210133242812</c:v>
                </c:pt>
                <c:pt idx="144">
                  <c:v>11.874734787405593</c:v>
                </c:pt>
                <c:pt idx="145">
                  <c:v>12.201259441568368</c:v>
                </c:pt>
                <c:pt idx="146">
                  <c:v>12.526948994313848</c:v>
                </c:pt>
                <c:pt idx="147">
                  <c:v>12.85347364847663</c:v>
                </c:pt>
                <c:pt idx="148">
                  <c:v>13.179998302639397</c:v>
                </c:pt>
                <c:pt idx="149">
                  <c:v>13.505687855384878</c:v>
                </c:pt>
                <c:pt idx="150">
                  <c:v>13.832212509547659</c:v>
                </c:pt>
                <c:pt idx="151">
                  <c:v>14.15790206229314</c:v>
                </c:pt>
                <c:pt idx="152">
                  <c:v>14.484426716455914</c:v>
                </c:pt>
                <c:pt idx="153">
                  <c:v>14.810951370618696</c:v>
                </c:pt>
                <c:pt idx="154">
                  <c:v>15.136640923364176</c:v>
                </c:pt>
                <c:pt idx="155">
                  <c:v>15.463165577526951</c:v>
                </c:pt>
                <c:pt idx="156">
                  <c:v>15.789690231689725</c:v>
                </c:pt>
                <c:pt idx="157">
                  <c:v>16.115379784435206</c:v>
                </c:pt>
                <c:pt idx="158">
                  <c:v>16.441904438597987</c:v>
                </c:pt>
                <c:pt idx="159">
                  <c:v>16.76759399134346</c:v>
                </c:pt>
                <c:pt idx="160">
                  <c:v>17.094118645506242</c:v>
                </c:pt>
                <c:pt idx="161">
                  <c:v>17.420643299669024</c:v>
                </c:pt>
                <c:pt idx="162">
                  <c:v>17.746332852414497</c:v>
                </c:pt>
                <c:pt idx="163">
                  <c:v>18.072857506577279</c:v>
                </c:pt>
                <c:pt idx="164">
                  <c:v>18.399382160740053</c:v>
                </c:pt>
                <c:pt idx="165">
                  <c:v>18.725071713485534</c:v>
                </c:pt>
                <c:pt idx="166">
                  <c:v>19.051596367648308</c:v>
                </c:pt>
                <c:pt idx="167">
                  <c:v>19.377285920393788</c:v>
                </c:pt>
                <c:pt idx="168">
                  <c:v>19.70381057455657</c:v>
                </c:pt>
                <c:pt idx="169">
                  <c:v>20.030335228719345</c:v>
                </c:pt>
                <c:pt idx="170">
                  <c:v>20.356024781464825</c:v>
                </c:pt>
                <c:pt idx="171">
                  <c:v>20.682549435627607</c:v>
                </c:pt>
                <c:pt idx="172">
                  <c:v>21.009074089790381</c:v>
                </c:pt>
                <c:pt idx="173">
                  <c:v>21.334763642535854</c:v>
                </c:pt>
                <c:pt idx="174">
                  <c:v>21.661288296698636</c:v>
                </c:pt>
                <c:pt idx="175">
                  <c:v>21.986977849444116</c:v>
                </c:pt>
                <c:pt idx="176">
                  <c:v>22.313502503606891</c:v>
                </c:pt>
                <c:pt idx="177">
                  <c:v>22.640027157769673</c:v>
                </c:pt>
                <c:pt idx="178">
                  <c:v>22.965716710515153</c:v>
                </c:pt>
                <c:pt idx="179">
                  <c:v>23.292241364677935</c:v>
                </c:pt>
                <c:pt idx="180">
                  <c:v>23.618766018840702</c:v>
                </c:pt>
                <c:pt idx="181">
                  <c:v>23.944455571586182</c:v>
                </c:pt>
                <c:pt idx="182">
                  <c:v>24.270980225748964</c:v>
                </c:pt>
                <c:pt idx="183">
                  <c:v>24.596669778494444</c:v>
                </c:pt>
                <c:pt idx="184">
                  <c:v>24.923194432657219</c:v>
                </c:pt>
                <c:pt idx="185">
                  <c:v>25.249719086820001</c:v>
                </c:pt>
                <c:pt idx="186">
                  <c:v>25.575408639565481</c:v>
                </c:pt>
                <c:pt idx="187">
                  <c:v>25.901933293728256</c:v>
                </c:pt>
                <c:pt idx="188">
                  <c:v>26.22845794789103</c:v>
                </c:pt>
                <c:pt idx="189">
                  <c:v>26.55414750063651</c:v>
                </c:pt>
                <c:pt idx="190">
                  <c:v>26.880672154799292</c:v>
                </c:pt>
                <c:pt idx="191">
                  <c:v>27.206361707544765</c:v>
                </c:pt>
                <c:pt idx="192">
                  <c:v>27.532886361707547</c:v>
                </c:pt>
                <c:pt idx="193">
                  <c:v>27.859411015870329</c:v>
                </c:pt>
                <c:pt idx="194">
                  <c:v>28.185100568615802</c:v>
                </c:pt>
                <c:pt idx="195">
                  <c:v>28.511625222778584</c:v>
                </c:pt>
                <c:pt idx="196">
                  <c:v>28.838149876941358</c:v>
                </c:pt>
                <c:pt idx="197">
                  <c:v>29.163839429686838</c:v>
                </c:pt>
                <c:pt idx="198">
                  <c:v>29.49036408384962</c:v>
                </c:pt>
                <c:pt idx="199">
                  <c:v>29.816053636595093</c:v>
                </c:pt>
                <c:pt idx="200">
                  <c:v>30.142578290757875</c:v>
                </c:pt>
                <c:pt idx="201">
                  <c:v>30.469102944920657</c:v>
                </c:pt>
                <c:pt idx="202">
                  <c:v>30.79479249766613</c:v>
                </c:pt>
                <c:pt idx="203">
                  <c:v>31.121317151828912</c:v>
                </c:pt>
                <c:pt idx="204">
                  <c:v>31.447841805991679</c:v>
                </c:pt>
                <c:pt idx="205">
                  <c:v>31.773531358737166</c:v>
                </c:pt>
                <c:pt idx="206">
                  <c:v>32.100056012899948</c:v>
                </c:pt>
                <c:pt idx="207">
                  <c:v>32.425745565645421</c:v>
                </c:pt>
                <c:pt idx="208">
                  <c:v>32.752270219808203</c:v>
                </c:pt>
                <c:pt idx="209">
                  <c:v>33.078794873970971</c:v>
                </c:pt>
                <c:pt idx="210">
                  <c:v>33.404484426716444</c:v>
                </c:pt>
                <c:pt idx="211">
                  <c:v>33.73100908087924</c:v>
                </c:pt>
                <c:pt idx="212">
                  <c:v>34.057533735042007</c:v>
                </c:pt>
                <c:pt idx="213">
                  <c:v>34.383223287787494</c:v>
                </c:pt>
                <c:pt idx="214">
                  <c:v>34.709747941950276</c:v>
                </c:pt>
                <c:pt idx="215">
                  <c:v>35.035437494695749</c:v>
                </c:pt>
                <c:pt idx="216">
                  <c:v>35.361962148858531</c:v>
                </c:pt>
                <c:pt idx="217">
                  <c:v>35.688486803021298</c:v>
                </c:pt>
                <c:pt idx="218">
                  <c:v>36.014176355766772</c:v>
                </c:pt>
                <c:pt idx="219">
                  <c:v>36.340701009929568</c:v>
                </c:pt>
                <c:pt idx="220">
                  <c:v>36.667225664092335</c:v>
                </c:pt>
                <c:pt idx="221">
                  <c:v>36.992915216837808</c:v>
                </c:pt>
                <c:pt idx="222">
                  <c:v>37.319439871000604</c:v>
                </c:pt>
                <c:pt idx="223">
                  <c:v>37.645129423746077</c:v>
                </c:pt>
                <c:pt idx="224">
                  <c:v>37.971654077908845</c:v>
                </c:pt>
                <c:pt idx="225">
                  <c:v>38.298178732071626</c:v>
                </c:pt>
                <c:pt idx="226">
                  <c:v>38.6238682848171</c:v>
                </c:pt>
                <c:pt idx="227">
                  <c:v>38.950392938979896</c:v>
                </c:pt>
                <c:pt idx="228">
                  <c:v>39.276917593142663</c:v>
                </c:pt>
                <c:pt idx="229">
                  <c:v>39.602607145888136</c:v>
                </c:pt>
                <c:pt idx="230">
                  <c:v>39.929131800050932</c:v>
                </c:pt>
                <c:pt idx="231">
                  <c:v>40.254821352796405</c:v>
                </c:pt>
                <c:pt idx="232">
                  <c:v>40.581346006959173</c:v>
                </c:pt>
                <c:pt idx="233">
                  <c:v>40.907870661121954</c:v>
                </c:pt>
                <c:pt idx="234">
                  <c:v>41.233560213867428</c:v>
                </c:pt>
                <c:pt idx="235">
                  <c:v>41.560084868030209</c:v>
                </c:pt>
                <c:pt idx="236">
                  <c:v>41.886609522192991</c:v>
                </c:pt>
                <c:pt idx="237">
                  <c:v>42.212299074938464</c:v>
                </c:pt>
                <c:pt idx="238">
                  <c:v>42.53882372910126</c:v>
                </c:pt>
                <c:pt idx="239">
                  <c:v>42.864513281846733</c:v>
                </c:pt>
                <c:pt idx="240">
                  <c:v>43.191037936009501</c:v>
                </c:pt>
                <c:pt idx="241">
                  <c:v>43.517562590172282</c:v>
                </c:pt>
                <c:pt idx="242">
                  <c:v>43.843252142917756</c:v>
                </c:pt>
                <c:pt idx="243">
                  <c:v>44.169776797080537</c:v>
                </c:pt>
                <c:pt idx="244">
                  <c:v>44.496301451243319</c:v>
                </c:pt>
                <c:pt idx="245">
                  <c:v>44.821991003988792</c:v>
                </c:pt>
                <c:pt idx="246">
                  <c:v>45.148515658151574</c:v>
                </c:pt>
                <c:pt idx="247">
                  <c:v>45.474205210897061</c:v>
                </c:pt>
                <c:pt idx="248">
                  <c:v>45.800729865059829</c:v>
                </c:pt>
                <c:pt idx="249">
                  <c:v>46.127254519222596</c:v>
                </c:pt>
                <c:pt idx="250">
                  <c:v>46.452944071968084</c:v>
                </c:pt>
                <c:pt idx="251">
                  <c:v>46.779468726130865</c:v>
                </c:pt>
                <c:pt idx="252">
                  <c:v>47.105993380293647</c:v>
                </c:pt>
                <c:pt idx="253">
                  <c:v>47.43168293303912</c:v>
                </c:pt>
                <c:pt idx="254">
                  <c:v>47.758207587201902</c:v>
                </c:pt>
              </c:numCache>
            </c:numRef>
          </c:xVal>
          <c:yVal>
            <c:numRef>
              <c:f>RES_SMMS_col0!$M$2:$M$256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2</c:v>
                </c:pt>
                <c:pt idx="76">
                  <c:v>2</c:v>
                </c:pt>
                <c:pt idx="77">
                  <c:v>1</c:v>
                </c:pt>
                <c:pt idx="78">
                  <c:v>5</c:v>
                </c:pt>
                <c:pt idx="79">
                  <c:v>3</c:v>
                </c:pt>
                <c:pt idx="80">
                  <c:v>4</c:v>
                </c:pt>
                <c:pt idx="81">
                  <c:v>5</c:v>
                </c:pt>
                <c:pt idx="82">
                  <c:v>5</c:v>
                </c:pt>
                <c:pt idx="83">
                  <c:v>9</c:v>
                </c:pt>
                <c:pt idx="84">
                  <c:v>1</c:v>
                </c:pt>
                <c:pt idx="85">
                  <c:v>7</c:v>
                </c:pt>
                <c:pt idx="86">
                  <c:v>9</c:v>
                </c:pt>
                <c:pt idx="87">
                  <c:v>6</c:v>
                </c:pt>
                <c:pt idx="88">
                  <c:v>5</c:v>
                </c:pt>
                <c:pt idx="89">
                  <c:v>11</c:v>
                </c:pt>
                <c:pt idx="90">
                  <c:v>20</c:v>
                </c:pt>
                <c:pt idx="91">
                  <c:v>10</c:v>
                </c:pt>
                <c:pt idx="92">
                  <c:v>26</c:v>
                </c:pt>
                <c:pt idx="93">
                  <c:v>15</c:v>
                </c:pt>
                <c:pt idx="94">
                  <c:v>25</c:v>
                </c:pt>
                <c:pt idx="95">
                  <c:v>37</c:v>
                </c:pt>
                <c:pt idx="96">
                  <c:v>48</c:v>
                </c:pt>
                <c:pt idx="97">
                  <c:v>54</c:v>
                </c:pt>
                <c:pt idx="98">
                  <c:v>50</c:v>
                </c:pt>
                <c:pt idx="99">
                  <c:v>56</c:v>
                </c:pt>
                <c:pt idx="100">
                  <c:v>63</c:v>
                </c:pt>
                <c:pt idx="101">
                  <c:v>66</c:v>
                </c:pt>
                <c:pt idx="102">
                  <c:v>86</c:v>
                </c:pt>
                <c:pt idx="103">
                  <c:v>83</c:v>
                </c:pt>
                <c:pt idx="104">
                  <c:v>82</c:v>
                </c:pt>
                <c:pt idx="105">
                  <c:v>79</c:v>
                </c:pt>
                <c:pt idx="106">
                  <c:v>117</c:v>
                </c:pt>
                <c:pt idx="107">
                  <c:v>101</c:v>
                </c:pt>
                <c:pt idx="108">
                  <c:v>109</c:v>
                </c:pt>
                <c:pt idx="109">
                  <c:v>121</c:v>
                </c:pt>
                <c:pt idx="110">
                  <c:v>104</c:v>
                </c:pt>
                <c:pt idx="111">
                  <c:v>107</c:v>
                </c:pt>
                <c:pt idx="112">
                  <c:v>83</c:v>
                </c:pt>
                <c:pt idx="113">
                  <c:v>125</c:v>
                </c:pt>
                <c:pt idx="114">
                  <c:v>114</c:v>
                </c:pt>
                <c:pt idx="115">
                  <c:v>110</c:v>
                </c:pt>
                <c:pt idx="116">
                  <c:v>110</c:v>
                </c:pt>
                <c:pt idx="117">
                  <c:v>122</c:v>
                </c:pt>
                <c:pt idx="118">
                  <c:v>127</c:v>
                </c:pt>
                <c:pt idx="119">
                  <c:v>112</c:v>
                </c:pt>
                <c:pt idx="120">
                  <c:v>115</c:v>
                </c:pt>
                <c:pt idx="121">
                  <c:v>107</c:v>
                </c:pt>
                <c:pt idx="122">
                  <c:v>109</c:v>
                </c:pt>
                <c:pt idx="123">
                  <c:v>65</c:v>
                </c:pt>
                <c:pt idx="124">
                  <c:v>67</c:v>
                </c:pt>
                <c:pt idx="125">
                  <c:v>55</c:v>
                </c:pt>
                <c:pt idx="126">
                  <c:v>65</c:v>
                </c:pt>
                <c:pt idx="127">
                  <c:v>47</c:v>
                </c:pt>
                <c:pt idx="128">
                  <c:v>47</c:v>
                </c:pt>
                <c:pt idx="129">
                  <c:v>38</c:v>
                </c:pt>
                <c:pt idx="130">
                  <c:v>33</c:v>
                </c:pt>
                <c:pt idx="131">
                  <c:v>35</c:v>
                </c:pt>
                <c:pt idx="132">
                  <c:v>32</c:v>
                </c:pt>
                <c:pt idx="133">
                  <c:v>19</c:v>
                </c:pt>
                <c:pt idx="134">
                  <c:v>30</c:v>
                </c:pt>
                <c:pt idx="135">
                  <c:v>27</c:v>
                </c:pt>
                <c:pt idx="136">
                  <c:v>15</c:v>
                </c:pt>
                <c:pt idx="137">
                  <c:v>18</c:v>
                </c:pt>
                <c:pt idx="138">
                  <c:v>8</c:v>
                </c:pt>
                <c:pt idx="139">
                  <c:v>17</c:v>
                </c:pt>
                <c:pt idx="140">
                  <c:v>8</c:v>
                </c:pt>
                <c:pt idx="141">
                  <c:v>8</c:v>
                </c:pt>
                <c:pt idx="142">
                  <c:v>13</c:v>
                </c:pt>
                <c:pt idx="143">
                  <c:v>10</c:v>
                </c:pt>
                <c:pt idx="144">
                  <c:v>10</c:v>
                </c:pt>
                <c:pt idx="145">
                  <c:v>11</c:v>
                </c:pt>
                <c:pt idx="146">
                  <c:v>6</c:v>
                </c:pt>
                <c:pt idx="147">
                  <c:v>10</c:v>
                </c:pt>
                <c:pt idx="148">
                  <c:v>10</c:v>
                </c:pt>
                <c:pt idx="149">
                  <c:v>5</c:v>
                </c:pt>
                <c:pt idx="150">
                  <c:v>10</c:v>
                </c:pt>
                <c:pt idx="151">
                  <c:v>11</c:v>
                </c:pt>
                <c:pt idx="152">
                  <c:v>4</c:v>
                </c:pt>
                <c:pt idx="153">
                  <c:v>13</c:v>
                </c:pt>
                <c:pt idx="154">
                  <c:v>6</c:v>
                </c:pt>
                <c:pt idx="155">
                  <c:v>5</c:v>
                </c:pt>
                <c:pt idx="156">
                  <c:v>10</c:v>
                </c:pt>
                <c:pt idx="157">
                  <c:v>11</c:v>
                </c:pt>
                <c:pt idx="158">
                  <c:v>6</c:v>
                </c:pt>
                <c:pt idx="159">
                  <c:v>8</c:v>
                </c:pt>
                <c:pt idx="160">
                  <c:v>7</c:v>
                </c:pt>
                <c:pt idx="161">
                  <c:v>12</c:v>
                </c:pt>
                <c:pt idx="162">
                  <c:v>5</c:v>
                </c:pt>
                <c:pt idx="163">
                  <c:v>8</c:v>
                </c:pt>
                <c:pt idx="164">
                  <c:v>9</c:v>
                </c:pt>
                <c:pt idx="165">
                  <c:v>5</c:v>
                </c:pt>
                <c:pt idx="166">
                  <c:v>6</c:v>
                </c:pt>
                <c:pt idx="167">
                  <c:v>7</c:v>
                </c:pt>
                <c:pt idx="168">
                  <c:v>12</c:v>
                </c:pt>
                <c:pt idx="169">
                  <c:v>9</c:v>
                </c:pt>
                <c:pt idx="170">
                  <c:v>3</c:v>
                </c:pt>
                <c:pt idx="171">
                  <c:v>6</c:v>
                </c:pt>
                <c:pt idx="172">
                  <c:v>10</c:v>
                </c:pt>
                <c:pt idx="173">
                  <c:v>7</c:v>
                </c:pt>
                <c:pt idx="174">
                  <c:v>8</c:v>
                </c:pt>
                <c:pt idx="175">
                  <c:v>6</c:v>
                </c:pt>
                <c:pt idx="176">
                  <c:v>9</c:v>
                </c:pt>
                <c:pt idx="177">
                  <c:v>5</c:v>
                </c:pt>
                <c:pt idx="178">
                  <c:v>3</c:v>
                </c:pt>
                <c:pt idx="179">
                  <c:v>6</c:v>
                </c:pt>
                <c:pt idx="180">
                  <c:v>9</c:v>
                </c:pt>
                <c:pt idx="181">
                  <c:v>2</c:v>
                </c:pt>
                <c:pt idx="182">
                  <c:v>10</c:v>
                </c:pt>
                <c:pt idx="183">
                  <c:v>3</c:v>
                </c:pt>
                <c:pt idx="184">
                  <c:v>5</c:v>
                </c:pt>
                <c:pt idx="185">
                  <c:v>2</c:v>
                </c:pt>
                <c:pt idx="186">
                  <c:v>5</c:v>
                </c:pt>
                <c:pt idx="187">
                  <c:v>5</c:v>
                </c:pt>
                <c:pt idx="188">
                  <c:v>1</c:v>
                </c:pt>
                <c:pt idx="189">
                  <c:v>4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0</c:v>
                </c:pt>
                <c:pt idx="195">
                  <c:v>1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5E-4810-A1C1-4F4CD2DC85BC}"/>
            </c:ext>
          </c:extLst>
        </c:ser>
        <c:ser>
          <c:idx val="1"/>
          <c:order val="1"/>
          <c:tx>
            <c:v>DOI2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RES_SMMS_col0!$V$2:$V$256</c:f>
              <c:numCache>
                <c:formatCode>General</c:formatCode>
                <c:ptCount val="255"/>
                <c:pt idx="0">
                  <c:v>-35.099719935500282</c:v>
                </c:pt>
                <c:pt idx="1">
                  <c:v>-34.773195281337507</c:v>
                </c:pt>
                <c:pt idx="2">
                  <c:v>-34.447505728592027</c:v>
                </c:pt>
                <c:pt idx="3">
                  <c:v>-34.120981074429245</c:v>
                </c:pt>
                <c:pt idx="4">
                  <c:v>-33.794456420266471</c:v>
                </c:pt>
                <c:pt idx="5">
                  <c:v>-33.468766867520991</c:v>
                </c:pt>
                <c:pt idx="6">
                  <c:v>-33.142242213358216</c:v>
                </c:pt>
                <c:pt idx="7">
                  <c:v>-32.816552660612736</c:v>
                </c:pt>
                <c:pt idx="8">
                  <c:v>-32.490028006449954</c:v>
                </c:pt>
                <c:pt idx="9">
                  <c:v>-32.163503352287179</c:v>
                </c:pt>
                <c:pt idx="10">
                  <c:v>-31.837813799541699</c:v>
                </c:pt>
                <c:pt idx="11">
                  <c:v>-31.511289145378921</c:v>
                </c:pt>
                <c:pt idx="12">
                  <c:v>-31.184764491216143</c:v>
                </c:pt>
                <c:pt idx="13">
                  <c:v>-30.859074938470663</c:v>
                </c:pt>
                <c:pt idx="14">
                  <c:v>-30.532550284307888</c:v>
                </c:pt>
                <c:pt idx="15">
                  <c:v>-30.206860731562408</c:v>
                </c:pt>
                <c:pt idx="16">
                  <c:v>-29.88033607739963</c:v>
                </c:pt>
                <c:pt idx="17">
                  <c:v>-29.553811423236851</c:v>
                </c:pt>
                <c:pt idx="18">
                  <c:v>-29.228121870491371</c:v>
                </c:pt>
                <c:pt idx="19">
                  <c:v>-28.901597216328597</c:v>
                </c:pt>
                <c:pt idx="20">
                  <c:v>-28.575072562165818</c:v>
                </c:pt>
                <c:pt idx="21">
                  <c:v>-28.249383009420338</c:v>
                </c:pt>
                <c:pt idx="22">
                  <c:v>-27.92285835525756</c:v>
                </c:pt>
                <c:pt idx="23">
                  <c:v>-27.59716880251208</c:v>
                </c:pt>
                <c:pt idx="24">
                  <c:v>-27.270644148349305</c:v>
                </c:pt>
                <c:pt idx="25">
                  <c:v>-26.944119494186527</c:v>
                </c:pt>
                <c:pt idx="26">
                  <c:v>-26.618429941441043</c:v>
                </c:pt>
                <c:pt idx="27">
                  <c:v>-26.291905287278269</c:v>
                </c:pt>
                <c:pt idx="28">
                  <c:v>-25.965380633115494</c:v>
                </c:pt>
                <c:pt idx="29">
                  <c:v>-25.639691080370014</c:v>
                </c:pt>
                <c:pt idx="30">
                  <c:v>-25.313166426207236</c:v>
                </c:pt>
                <c:pt idx="31">
                  <c:v>-24.987476873461752</c:v>
                </c:pt>
                <c:pt idx="32">
                  <c:v>-24.660952219298977</c:v>
                </c:pt>
                <c:pt idx="33">
                  <c:v>-24.334427565136203</c:v>
                </c:pt>
                <c:pt idx="34">
                  <c:v>-24.008738012390719</c:v>
                </c:pt>
                <c:pt idx="35">
                  <c:v>-23.682213358227941</c:v>
                </c:pt>
                <c:pt idx="36">
                  <c:v>-23.355688704065166</c:v>
                </c:pt>
                <c:pt idx="37">
                  <c:v>-23.029999151319686</c:v>
                </c:pt>
                <c:pt idx="38">
                  <c:v>-22.703474497156911</c:v>
                </c:pt>
                <c:pt idx="39">
                  <c:v>-22.377784944411427</c:v>
                </c:pt>
                <c:pt idx="40">
                  <c:v>-22.051260290248649</c:v>
                </c:pt>
                <c:pt idx="41">
                  <c:v>-21.724735636085875</c:v>
                </c:pt>
                <c:pt idx="42">
                  <c:v>-21.399046083340394</c:v>
                </c:pt>
                <c:pt idx="43">
                  <c:v>-21.072521429177616</c:v>
                </c:pt>
                <c:pt idx="44">
                  <c:v>-20.745996775014838</c:v>
                </c:pt>
                <c:pt idx="45">
                  <c:v>-20.420307222269358</c:v>
                </c:pt>
                <c:pt idx="46">
                  <c:v>-20.093782568106583</c:v>
                </c:pt>
                <c:pt idx="47">
                  <c:v>-19.768093015361103</c:v>
                </c:pt>
                <c:pt idx="48">
                  <c:v>-19.441568361198325</c:v>
                </c:pt>
                <c:pt idx="49">
                  <c:v>-19.115043707035547</c:v>
                </c:pt>
                <c:pt idx="50">
                  <c:v>-18.789354154290066</c:v>
                </c:pt>
                <c:pt idx="51">
                  <c:v>-18.462829500127292</c:v>
                </c:pt>
                <c:pt idx="52">
                  <c:v>-18.136304845964514</c:v>
                </c:pt>
                <c:pt idx="53">
                  <c:v>-17.810615293219033</c:v>
                </c:pt>
                <c:pt idx="54">
                  <c:v>-17.484090639056255</c:v>
                </c:pt>
                <c:pt idx="55">
                  <c:v>-17.158401086310775</c:v>
                </c:pt>
                <c:pt idx="56">
                  <c:v>-16.831876432148</c:v>
                </c:pt>
                <c:pt idx="57">
                  <c:v>-16.505351777985222</c:v>
                </c:pt>
                <c:pt idx="58">
                  <c:v>-16.179662225239742</c:v>
                </c:pt>
                <c:pt idx="59">
                  <c:v>-15.853137571076964</c:v>
                </c:pt>
                <c:pt idx="60">
                  <c:v>-15.526612916914189</c:v>
                </c:pt>
                <c:pt idx="61">
                  <c:v>-15.200923364168705</c:v>
                </c:pt>
                <c:pt idx="62">
                  <c:v>-14.874398710005931</c:v>
                </c:pt>
                <c:pt idx="63">
                  <c:v>-14.548709157260447</c:v>
                </c:pt>
                <c:pt idx="64">
                  <c:v>-14.222184503097672</c:v>
                </c:pt>
                <c:pt idx="65">
                  <c:v>-13.895659848934898</c:v>
                </c:pt>
                <c:pt idx="66">
                  <c:v>-13.569970296189414</c:v>
                </c:pt>
                <c:pt idx="67">
                  <c:v>-13.243445642026639</c:v>
                </c:pt>
                <c:pt idx="68">
                  <c:v>-12.916920987863861</c:v>
                </c:pt>
                <c:pt idx="69">
                  <c:v>-12.591231435118381</c:v>
                </c:pt>
                <c:pt idx="70">
                  <c:v>-12.264706780955603</c:v>
                </c:pt>
                <c:pt idx="71">
                  <c:v>-11.939017228210123</c:v>
                </c:pt>
                <c:pt idx="72">
                  <c:v>-11.612492574047344</c:v>
                </c:pt>
                <c:pt idx="73">
                  <c:v>-11.28596791988457</c:v>
                </c:pt>
                <c:pt idx="74">
                  <c:v>-10.96027836713909</c:v>
                </c:pt>
                <c:pt idx="75">
                  <c:v>-10.633753712976311</c:v>
                </c:pt>
                <c:pt idx="76">
                  <c:v>-10.307229058813537</c:v>
                </c:pt>
                <c:pt idx="77">
                  <c:v>-9.981539506068053</c:v>
                </c:pt>
                <c:pt idx="78">
                  <c:v>-9.6550148519052783</c:v>
                </c:pt>
                <c:pt idx="79">
                  <c:v>-9.3293252991597946</c:v>
                </c:pt>
                <c:pt idx="80">
                  <c:v>-9.0028006449970199</c:v>
                </c:pt>
                <c:pt idx="81">
                  <c:v>-8.6762759908342453</c:v>
                </c:pt>
                <c:pt idx="82">
                  <c:v>-8.3505864380887616</c:v>
                </c:pt>
                <c:pt idx="83">
                  <c:v>-8.0240617839259869</c:v>
                </c:pt>
                <c:pt idx="84">
                  <c:v>-7.6975371297632087</c:v>
                </c:pt>
                <c:pt idx="85">
                  <c:v>-7.3718475770177285</c:v>
                </c:pt>
                <c:pt idx="86">
                  <c:v>-7.0453229228549503</c:v>
                </c:pt>
                <c:pt idx="87">
                  <c:v>-6.7196333701094701</c:v>
                </c:pt>
                <c:pt idx="88">
                  <c:v>-6.3931087159466955</c:v>
                </c:pt>
                <c:pt idx="89">
                  <c:v>-6.0665840617839173</c:v>
                </c:pt>
                <c:pt idx="90">
                  <c:v>-5.7408945090384371</c:v>
                </c:pt>
                <c:pt idx="91">
                  <c:v>-5.4143698548756589</c:v>
                </c:pt>
                <c:pt idx="92">
                  <c:v>-5.0878452007128843</c:v>
                </c:pt>
                <c:pt idx="93">
                  <c:v>-4.7621556479674005</c:v>
                </c:pt>
                <c:pt idx="94">
                  <c:v>-4.4356309938046259</c:v>
                </c:pt>
                <c:pt idx="95">
                  <c:v>-4.1099414410591422</c:v>
                </c:pt>
                <c:pt idx="96">
                  <c:v>-3.7834167868963675</c:v>
                </c:pt>
                <c:pt idx="97">
                  <c:v>-3.4568921327335929</c:v>
                </c:pt>
                <c:pt idx="98">
                  <c:v>-3.1312025799881091</c:v>
                </c:pt>
                <c:pt idx="99">
                  <c:v>-2.8046779258253309</c:v>
                </c:pt>
                <c:pt idx="100">
                  <c:v>-2.4781532716625563</c:v>
                </c:pt>
                <c:pt idx="101">
                  <c:v>-2.1524637189170761</c:v>
                </c:pt>
                <c:pt idx="102">
                  <c:v>-1.8259390647543015</c:v>
                </c:pt>
                <c:pt idx="103">
                  <c:v>-1.5002495120088213</c:v>
                </c:pt>
                <c:pt idx="104">
                  <c:v>-1.1737248578460395</c:v>
                </c:pt>
                <c:pt idx="105">
                  <c:v>-0.84720020368326487</c:v>
                </c:pt>
                <c:pt idx="106">
                  <c:v>-0.5215106509377847</c:v>
                </c:pt>
                <c:pt idx="107">
                  <c:v>-0.19498599677500295</c:v>
                </c:pt>
                <c:pt idx="108">
                  <c:v>0.13153865738777171</c:v>
                </c:pt>
                <c:pt idx="109">
                  <c:v>0.45722821013324477</c:v>
                </c:pt>
                <c:pt idx="110">
                  <c:v>0.78375286429602653</c:v>
                </c:pt>
                <c:pt idx="111">
                  <c:v>1.1094424170415067</c:v>
                </c:pt>
                <c:pt idx="112">
                  <c:v>1.4359670712042814</c:v>
                </c:pt>
                <c:pt idx="113">
                  <c:v>1.7624917253670631</c:v>
                </c:pt>
                <c:pt idx="114">
                  <c:v>2.0881812781125433</c:v>
                </c:pt>
                <c:pt idx="115">
                  <c:v>2.414705932275325</c:v>
                </c:pt>
                <c:pt idx="116">
                  <c:v>2.7412305864380926</c:v>
                </c:pt>
                <c:pt idx="117">
                  <c:v>3.0669201391835728</c:v>
                </c:pt>
                <c:pt idx="118">
                  <c:v>3.3934447933463545</c:v>
                </c:pt>
                <c:pt idx="119">
                  <c:v>3.7191343460918347</c:v>
                </c:pt>
                <c:pt idx="120">
                  <c:v>4.0456590002546093</c:v>
                </c:pt>
                <c:pt idx="121">
                  <c:v>4.3721836544173911</c:v>
                </c:pt>
                <c:pt idx="122">
                  <c:v>4.6978732071628713</c:v>
                </c:pt>
                <c:pt idx="123">
                  <c:v>5.0243978613256459</c:v>
                </c:pt>
                <c:pt idx="124">
                  <c:v>5.3509225154884206</c:v>
                </c:pt>
                <c:pt idx="125">
                  <c:v>5.6766120682339007</c:v>
                </c:pt>
                <c:pt idx="126">
                  <c:v>6.0031367223966825</c:v>
                </c:pt>
                <c:pt idx="127">
                  <c:v>6.3288262751421556</c:v>
                </c:pt>
                <c:pt idx="128">
                  <c:v>6.6553509293049373</c:v>
                </c:pt>
                <c:pt idx="129">
                  <c:v>6.9818755834677191</c:v>
                </c:pt>
                <c:pt idx="130">
                  <c:v>7.3075651362131921</c:v>
                </c:pt>
                <c:pt idx="131">
                  <c:v>7.6340897903759739</c:v>
                </c:pt>
                <c:pt idx="132">
                  <c:v>7.9606144445387486</c:v>
                </c:pt>
                <c:pt idx="133">
                  <c:v>8.2863039972842287</c:v>
                </c:pt>
                <c:pt idx="134">
                  <c:v>8.6128286514470034</c:v>
                </c:pt>
                <c:pt idx="135">
                  <c:v>8.9385182041924836</c:v>
                </c:pt>
                <c:pt idx="136">
                  <c:v>9.2650428583552653</c:v>
                </c:pt>
                <c:pt idx="137">
                  <c:v>9.59156751251804</c:v>
                </c:pt>
                <c:pt idx="138">
                  <c:v>9.9172570652635201</c:v>
                </c:pt>
                <c:pt idx="139">
                  <c:v>10.243781719426302</c:v>
                </c:pt>
                <c:pt idx="140">
                  <c:v>10.570306373589077</c:v>
                </c:pt>
                <c:pt idx="141">
                  <c:v>10.89599592633455</c:v>
                </c:pt>
                <c:pt idx="142">
                  <c:v>11.222520580497331</c:v>
                </c:pt>
                <c:pt idx="143">
                  <c:v>11.548210133242812</c:v>
                </c:pt>
                <c:pt idx="144">
                  <c:v>11.874734787405593</c:v>
                </c:pt>
                <c:pt idx="145">
                  <c:v>12.201259441568368</c:v>
                </c:pt>
                <c:pt idx="146">
                  <c:v>12.526948994313848</c:v>
                </c:pt>
                <c:pt idx="147">
                  <c:v>12.85347364847663</c:v>
                </c:pt>
                <c:pt idx="148">
                  <c:v>13.179998302639397</c:v>
                </c:pt>
                <c:pt idx="149">
                  <c:v>13.505687855384878</c:v>
                </c:pt>
                <c:pt idx="150">
                  <c:v>13.832212509547659</c:v>
                </c:pt>
                <c:pt idx="151">
                  <c:v>14.15790206229314</c:v>
                </c:pt>
                <c:pt idx="152">
                  <c:v>14.484426716455914</c:v>
                </c:pt>
                <c:pt idx="153">
                  <c:v>14.810951370618696</c:v>
                </c:pt>
                <c:pt idx="154">
                  <c:v>15.136640923364176</c:v>
                </c:pt>
                <c:pt idx="155">
                  <c:v>15.463165577526951</c:v>
                </c:pt>
                <c:pt idx="156">
                  <c:v>15.789690231689725</c:v>
                </c:pt>
                <c:pt idx="157">
                  <c:v>16.115379784435206</c:v>
                </c:pt>
                <c:pt idx="158">
                  <c:v>16.441904438597987</c:v>
                </c:pt>
                <c:pt idx="159">
                  <c:v>16.76759399134346</c:v>
                </c:pt>
                <c:pt idx="160">
                  <c:v>17.094118645506242</c:v>
                </c:pt>
                <c:pt idx="161">
                  <c:v>17.420643299669024</c:v>
                </c:pt>
                <c:pt idx="162">
                  <c:v>17.746332852414497</c:v>
                </c:pt>
                <c:pt idx="163">
                  <c:v>18.072857506577279</c:v>
                </c:pt>
                <c:pt idx="164">
                  <c:v>18.399382160740053</c:v>
                </c:pt>
                <c:pt idx="165">
                  <c:v>18.725071713485534</c:v>
                </c:pt>
                <c:pt idx="166">
                  <c:v>19.051596367648308</c:v>
                </c:pt>
                <c:pt idx="167">
                  <c:v>19.377285920393788</c:v>
                </c:pt>
                <c:pt idx="168">
                  <c:v>19.70381057455657</c:v>
                </c:pt>
                <c:pt idx="169">
                  <c:v>20.030335228719345</c:v>
                </c:pt>
                <c:pt idx="170">
                  <c:v>20.356024781464825</c:v>
                </c:pt>
                <c:pt idx="171">
                  <c:v>20.682549435627607</c:v>
                </c:pt>
                <c:pt idx="172">
                  <c:v>21.009074089790381</c:v>
                </c:pt>
                <c:pt idx="173">
                  <c:v>21.334763642535854</c:v>
                </c:pt>
                <c:pt idx="174">
                  <c:v>21.661288296698636</c:v>
                </c:pt>
                <c:pt idx="175">
                  <c:v>21.986977849444116</c:v>
                </c:pt>
                <c:pt idx="176">
                  <c:v>22.313502503606891</c:v>
                </c:pt>
                <c:pt idx="177">
                  <c:v>22.640027157769673</c:v>
                </c:pt>
                <c:pt idx="178">
                  <c:v>22.965716710515153</c:v>
                </c:pt>
                <c:pt idx="179">
                  <c:v>23.292241364677935</c:v>
                </c:pt>
                <c:pt idx="180">
                  <c:v>23.618766018840702</c:v>
                </c:pt>
                <c:pt idx="181">
                  <c:v>23.944455571586182</c:v>
                </c:pt>
                <c:pt idx="182">
                  <c:v>24.270980225748964</c:v>
                </c:pt>
                <c:pt idx="183">
                  <c:v>24.596669778494444</c:v>
                </c:pt>
                <c:pt idx="184">
                  <c:v>24.923194432657219</c:v>
                </c:pt>
                <c:pt idx="185">
                  <c:v>25.249719086820001</c:v>
                </c:pt>
                <c:pt idx="186">
                  <c:v>25.575408639565481</c:v>
                </c:pt>
                <c:pt idx="187">
                  <c:v>25.901933293728256</c:v>
                </c:pt>
                <c:pt idx="188">
                  <c:v>26.22845794789103</c:v>
                </c:pt>
                <c:pt idx="189">
                  <c:v>26.55414750063651</c:v>
                </c:pt>
                <c:pt idx="190">
                  <c:v>26.880672154799292</c:v>
                </c:pt>
                <c:pt idx="191">
                  <c:v>27.206361707544765</c:v>
                </c:pt>
                <c:pt idx="192">
                  <c:v>27.532886361707547</c:v>
                </c:pt>
                <c:pt idx="193">
                  <c:v>27.859411015870329</c:v>
                </c:pt>
                <c:pt idx="194">
                  <c:v>28.185100568615802</c:v>
                </c:pt>
                <c:pt idx="195">
                  <c:v>28.511625222778584</c:v>
                </c:pt>
                <c:pt idx="196">
                  <c:v>28.838149876941358</c:v>
                </c:pt>
                <c:pt idx="197">
                  <c:v>29.163839429686838</c:v>
                </c:pt>
                <c:pt idx="198">
                  <c:v>29.49036408384962</c:v>
                </c:pt>
                <c:pt idx="199">
                  <c:v>29.816053636595093</c:v>
                </c:pt>
                <c:pt idx="200">
                  <c:v>30.142578290757875</c:v>
                </c:pt>
                <c:pt idx="201">
                  <c:v>30.469102944920657</c:v>
                </c:pt>
                <c:pt idx="202">
                  <c:v>30.79479249766613</c:v>
                </c:pt>
                <c:pt idx="203">
                  <c:v>31.121317151828912</c:v>
                </c:pt>
                <c:pt idx="204">
                  <c:v>31.447841805991679</c:v>
                </c:pt>
                <c:pt idx="205">
                  <c:v>31.773531358737166</c:v>
                </c:pt>
                <c:pt idx="206">
                  <c:v>32.100056012899948</c:v>
                </c:pt>
                <c:pt idx="207">
                  <c:v>32.425745565645421</c:v>
                </c:pt>
                <c:pt idx="208">
                  <c:v>32.752270219808203</c:v>
                </c:pt>
                <c:pt idx="209">
                  <c:v>33.078794873970971</c:v>
                </c:pt>
                <c:pt idx="210">
                  <c:v>33.404484426716444</c:v>
                </c:pt>
                <c:pt idx="211">
                  <c:v>33.73100908087924</c:v>
                </c:pt>
                <c:pt idx="212">
                  <c:v>34.057533735042007</c:v>
                </c:pt>
                <c:pt idx="213">
                  <c:v>34.383223287787494</c:v>
                </c:pt>
                <c:pt idx="214">
                  <c:v>34.709747941950276</c:v>
                </c:pt>
                <c:pt idx="215">
                  <c:v>35.035437494695749</c:v>
                </c:pt>
                <c:pt idx="216">
                  <c:v>35.361962148858531</c:v>
                </c:pt>
                <c:pt idx="217">
                  <c:v>35.688486803021298</c:v>
                </c:pt>
                <c:pt idx="218">
                  <c:v>36.014176355766772</c:v>
                </c:pt>
                <c:pt idx="219">
                  <c:v>36.340701009929568</c:v>
                </c:pt>
                <c:pt idx="220">
                  <c:v>36.667225664092335</c:v>
                </c:pt>
                <c:pt idx="221">
                  <c:v>36.992915216837808</c:v>
                </c:pt>
                <c:pt idx="222">
                  <c:v>37.319439871000604</c:v>
                </c:pt>
                <c:pt idx="223">
                  <c:v>37.645129423746077</c:v>
                </c:pt>
                <c:pt idx="224">
                  <c:v>37.971654077908845</c:v>
                </c:pt>
                <c:pt idx="225">
                  <c:v>38.298178732071626</c:v>
                </c:pt>
                <c:pt idx="226">
                  <c:v>38.6238682848171</c:v>
                </c:pt>
                <c:pt idx="227">
                  <c:v>38.950392938979896</c:v>
                </c:pt>
                <c:pt idx="228">
                  <c:v>39.276917593142663</c:v>
                </c:pt>
                <c:pt idx="229">
                  <c:v>39.602607145888136</c:v>
                </c:pt>
                <c:pt idx="230">
                  <c:v>39.929131800050932</c:v>
                </c:pt>
                <c:pt idx="231">
                  <c:v>40.254821352796405</c:v>
                </c:pt>
                <c:pt idx="232">
                  <c:v>40.581346006959173</c:v>
                </c:pt>
                <c:pt idx="233">
                  <c:v>40.907870661121954</c:v>
                </c:pt>
                <c:pt idx="234">
                  <c:v>41.233560213867428</c:v>
                </c:pt>
                <c:pt idx="235">
                  <c:v>41.560084868030209</c:v>
                </c:pt>
                <c:pt idx="236">
                  <c:v>41.886609522192991</c:v>
                </c:pt>
                <c:pt idx="237">
                  <c:v>42.212299074938464</c:v>
                </c:pt>
                <c:pt idx="238">
                  <c:v>42.53882372910126</c:v>
                </c:pt>
                <c:pt idx="239">
                  <c:v>42.864513281846733</c:v>
                </c:pt>
                <c:pt idx="240">
                  <c:v>43.191037936009501</c:v>
                </c:pt>
                <c:pt idx="241">
                  <c:v>43.517562590172282</c:v>
                </c:pt>
                <c:pt idx="242">
                  <c:v>43.843252142917756</c:v>
                </c:pt>
                <c:pt idx="243">
                  <c:v>44.169776797080537</c:v>
                </c:pt>
                <c:pt idx="244">
                  <c:v>44.496301451243319</c:v>
                </c:pt>
                <c:pt idx="245">
                  <c:v>44.821991003988792</c:v>
                </c:pt>
                <c:pt idx="246">
                  <c:v>45.148515658151574</c:v>
                </c:pt>
                <c:pt idx="247">
                  <c:v>45.474205210897061</c:v>
                </c:pt>
                <c:pt idx="248">
                  <c:v>45.800729865059829</c:v>
                </c:pt>
                <c:pt idx="249">
                  <c:v>46.127254519222596</c:v>
                </c:pt>
                <c:pt idx="250">
                  <c:v>46.452944071968084</c:v>
                </c:pt>
                <c:pt idx="251">
                  <c:v>46.779468726130865</c:v>
                </c:pt>
                <c:pt idx="252">
                  <c:v>47.105993380293647</c:v>
                </c:pt>
                <c:pt idx="253">
                  <c:v>47.43168293303912</c:v>
                </c:pt>
                <c:pt idx="254">
                  <c:v>47.758207587201902</c:v>
                </c:pt>
              </c:numCache>
            </c:numRef>
          </c:xVal>
          <c:yVal>
            <c:numRef>
              <c:f>RES_SMMS_col0!$N$2:$N$256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2</c:v>
                </c:pt>
                <c:pt idx="83">
                  <c:v>2</c:v>
                </c:pt>
                <c:pt idx="84">
                  <c:v>0</c:v>
                </c:pt>
                <c:pt idx="85">
                  <c:v>1</c:v>
                </c:pt>
                <c:pt idx="86">
                  <c:v>0</c:v>
                </c:pt>
                <c:pt idx="87">
                  <c:v>1</c:v>
                </c:pt>
                <c:pt idx="88">
                  <c:v>1</c:v>
                </c:pt>
                <c:pt idx="89">
                  <c:v>0</c:v>
                </c:pt>
                <c:pt idx="90">
                  <c:v>1</c:v>
                </c:pt>
                <c:pt idx="91">
                  <c:v>1</c:v>
                </c:pt>
                <c:pt idx="92">
                  <c:v>3</c:v>
                </c:pt>
                <c:pt idx="93">
                  <c:v>1</c:v>
                </c:pt>
                <c:pt idx="94">
                  <c:v>3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5</c:v>
                </c:pt>
                <c:pt idx="101">
                  <c:v>6</c:v>
                </c:pt>
                <c:pt idx="102">
                  <c:v>4</c:v>
                </c:pt>
                <c:pt idx="103">
                  <c:v>1</c:v>
                </c:pt>
                <c:pt idx="104">
                  <c:v>7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6</c:v>
                </c:pt>
                <c:pt idx="109">
                  <c:v>4</c:v>
                </c:pt>
                <c:pt idx="110">
                  <c:v>2</c:v>
                </c:pt>
                <c:pt idx="111">
                  <c:v>4</c:v>
                </c:pt>
                <c:pt idx="112">
                  <c:v>9</c:v>
                </c:pt>
                <c:pt idx="113">
                  <c:v>8</c:v>
                </c:pt>
                <c:pt idx="114">
                  <c:v>7</c:v>
                </c:pt>
                <c:pt idx="115">
                  <c:v>7</c:v>
                </c:pt>
                <c:pt idx="116">
                  <c:v>6</c:v>
                </c:pt>
                <c:pt idx="117">
                  <c:v>7</c:v>
                </c:pt>
                <c:pt idx="118">
                  <c:v>10</c:v>
                </c:pt>
                <c:pt idx="119">
                  <c:v>17</c:v>
                </c:pt>
                <c:pt idx="120">
                  <c:v>12</c:v>
                </c:pt>
                <c:pt idx="121">
                  <c:v>14</c:v>
                </c:pt>
                <c:pt idx="122">
                  <c:v>16</c:v>
                </c:pt>
                <c:pt idx="123">
                  <c:v>14</c:v>
                </c:pt>
                <c:pt idx="124">
                  <c:v>17</c:v>
                </c:pt>
                <c:pt idx="125">
                  <c:v>21</c:v>
                </c:pt>
                <c:pt idx="126">
                  <c:v>33</c:v>
                </c:pt>
                <c:pt idx="127">
                  <c:v>30</c:v>
                </c:pt>
                <c:pt idx="128">
                  <c:v>30</c:v>
                </c:pt>
                <c:pt idx="129">
                  <c:v>47</c:v>
                </c:pt>
                <c:pt idx="130">
                  <c:v>46</c:v>
                </c:pt>
                <c:pt idx="131">
                  <c:v>56</c:v>
                </c:pt>
                <c:pt idx="132">
                  <c:v>69</c:v>
                </c:pt>
                <c:pt idx="133">
                  <c:v>63</c:v>
                </c:pt>
                <c:pt idx="134">
                  <c:v>86</c:v>
                </c:pt>
                <c:pt idx="135">
                  <c:v>70</c:v>
                </c:pt>
                <c:pt idx="136">
                  <c:v>117</c:v>
                </c:pt>
                <c:pt idx="137">
                  <c:v>137</c:v>
                </c:pt>
                <c:pt idx="138">
                  <c:v>148</c:v>
                </c:pt>
                <c:pt idx="139">
                  <c:v>154</c:v>
                </c:pt>
                <c:pt idx="140">
                  <c:v>179</c:v>
                </c:pt>
                <c:pt idx="141">
                  <c:v>188</c:v>
                </c:pt>
                <c:pt idx="142">
                  <c:v>209</c:v>
                </c:pt>
                <c:pt idx="143">
                  <c:v>175</c:v>
                </c:pt>
                <c:pt idx="144">
                  <c:v>189</c:v>
                </c:pt>
                <c:pt idx="145">
                  <c:v>183</c:v>
                </c:pt>
                <c:pt idx="146">
                  <c:v>157</c:v>
                </c:pt>
                <c:pt idx="147">
                  <c:v>161</c:v>
                </c:pt>
                <c:pt idx="148">
                  <c:v>127</c:v>
                </c:pt>
                <c:pt idx="149">
                  <c:v>105</c:v>
                </c:pt>
                <c:pt idx="150">
                  <c:v>109</c:v>
                </c:pt>
                <c:pt idx="151">
                  <c:v>79</c:v>
                </c:pt>
                <c:pt idx="152">
                  <c:v>56</c:v>
                </c:pt>
                <c:pt idx="153">
                  <c:v>62</c:v>
                </c:pt>
                <c:pt idx="154">
                  <c:v>54</c:v>
                </c:pt>
                <c:pt idx="155">
                  <c:v>35</c:v>
                </c:pt>
                <c:pt idx="156">
                  <c:v>40</c:v>
                </c:pt>
                <c:pt idx="157">
                  <c:v>36</c:v>
                </c:pt>
                <c:pt idx="158">
                  <c:v>27</c:v>
                </c:pt>
                <c:pt idx="159">
                  <c:v>34</c:v>
                </c:pt>
                <c:pt idx="160">
                  <c:v>23</c:v>
                </c:pt>
                <c:pt idx="161">
                  <c:v>26</c:v>
                </c:pt>
                <c:pt idx="162">
                  <c:v>32</c:v>
                </c:pt>
                <c:pt idx="163">
                  <c:v>20</c:v>
                </c:pt>
                <c:pt idx="164">
                  <c:v>18</c:v>
                </c:pt>
                <c:pt idx="165">
                  <c:v>20</c:v>
                </c:pt>
                <c:pt idx="166">
                  <c:v>21</c:v>
                </c:pt>
                <c:pt idx="167">
                  <c:v>19</c:v>
                </c:pt>
                <c:pt idx="168">
                  <c:v>11</c:v>
                </c:pt>
                <c:pt idx="169">
                  <c:v>12</c:v>
                </c:pt>
                <c:pt idx="170">
                  <c:v>15</c:v>
                </c:pt>
                <c:pt idx="171">
                  <c:v>17</c:v>
                </c:pt>
                <c:pt idx="172">
                  <c:v>12</c:v>
                </c:pt>
                <c:pt idx="173">
                  <c:v>8</c:v>
                </c:pt>
                <c:pt idx="174">
                  <c:v>9</c:v>
                </c:pt>
                <c:pt idx="175">
                  <c:v>10</c:v>
                </c:pt>
                <c:pt idx="176">
                  <c:v>9</c:v>
                </c:pt>
                <c:pt idx="177">
                  <c:v>14</c:v>
                </c:pt>
                <c:pt idx="178">
                  <c:v>8</c:v>
                </c:pt>
                <c:pt idx="179">
                  <c:v>4</c:v>
                </c:pt>
                <c:pt idx="180">
                  <c:v>8</c:v>
                </c:pt>
                <c:pt idx="181">
                  <c:v>1</c:v>
                </c:pt>
                <c:pt idx="182">
                  <c:v>6</c:v>
                </c:pt>
                <c:pt idx="183">
                  <c:v>6</c:v>
                </c:pt>
                <c:pt idx="184">
                  <c:v>2</c:v>
                </c:pt>
                <c:pt idx="185">
                  <c:v>10</c:v>
                </c:pt>
                <c:pt idx="186">
                  <c:v>6</c:v>
                </c:pt>
                <c:pt idx="187">
                  <c:v>4</c:v>
                </c:pt>
                <c:pt idx="188">
                  <c:v>9</c:v>
                </c:pt>
                <c:pt idx="189">
                  <c:v>2</c:v>
                </c:pt>
                <c:pt idx="190">
                  <c:v>2</c:v>
                </c:pt>
                <c:pt idx="191">
                  <c:v>1</c:v>
                </c:pt>
                <c:pt idx="192">
                  <c:v>2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4</c:v>
                </c:pt>
                <c:pt idx="197">
                  <c:v>1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5E-4810-A1C1-4F4CD2DC85BC}"/>
            </c:ext>
          </c:extLst>
        </c:ser>
        <c:ser>
          <c:idx val="2"/>
          <c:order val="2"/>
          <c:tx>
            <c:v>DOI3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RES_SMMS_col0!$V$2:$V$256</c:f>
              <c:numCache>
                <c:formatCode>General</c:formatCode>
                <c:ptCount val="255"/>
                <c:pt idx="0">
                  <c:v>-35.099719935500282</c:v>
                </c:pt>
                <c:pt idx="1">
                  <c:v>-34.773195281337507</c:v>
                </c:pt>
                <c:pt idx="2">
                  <c:v>-34.447505728592027</c:v>
                </c:pt>
                <c:pt idx="3">
                  <c:v>-34.120981074429245</c:v>
                </c:pt>
                <c:pt idx="4">
                  <c:v>-33.794456420266471</c:v>
                </c:pt>
                <c:pt idx="5">
                  <c:v>-33.468766867520991</c:v>
                </c:pt>
                <c:pt idx="6">
                  <c:v>-33.142242213358216</c:v>
                </c:pt>
                <c:pt idx="7">
                  <c:v>-32.816552660612736</c:v>
                </c:pt>
                <c:pt idx="8">
                  <c:v>-32.490028006449954</c:v>
                </c:pt>
                <c:pt idx="9">
                  <c:v>-32.163503352287179</c:v>
                </c:pt>
                <c:pt idx="10">
                  <c:v>-31.837813799541699</c:v>
                </c:pt>
                <c:pt idx="11">
                  <c:v>-31.511289145378921</c:v>
                </c:pt>
                <c:pt idx="12">
                  <c:v>-31.184764491216143</c:v>
                </c:pt>
                <c:pt idx="13">
                  <c:v>-30.859074938470663</c:v>
                </c:pt>
                <c:pt idx="14">
                  <c:v>-30.532550284307888</c:v>
                </c:pt>
                <c:pt idx="15">
                  <c:v>-30.206860731562408</c:v>
                </c:pt>
                <c:pt idx="16">
                  <c:v>-29.88033607739963</c:v>
                </c:pt>
                <c:pt idx="17">
                  <c:v>-29.553811423236851</c:v>
                </c:pt>
                <c:pt idx="18">
                  <c:v>-29.228121870491371</c:v>
                </c:pt>
                <c:pt idx="19">
                  <c:v>-28.901597216328597</c:v>
                </c:pt>
                <c:pt idx="20">
                  <c:v>-28.575072562165818</c:v>
                </c:pt>
                <c:pt idx="21">
                  <c:v>-28.249383009420338</c:v>
                </c:pt>
                <c:pt idx="22">
                  <c:v>-27.92285835525756</c:v>
                </c:pt>
                <c:pt idx="23">
                  <c:v>-27.59716880251208</c:v>
                </c:pt>
                <c:pt idx="24">
                  <c:v>-27.270644148349305</c:v>
                </c:pt>
                <c:pt idx="25">
                  <c:v>-26.944119494186527</c:v>
                </c:pt>
                <c:pt idx="26">
                  <c:v>-26.618429941441043</c:v>
                </c:pt>
                <c:pt idx="27">
                  <c:v>-26.291905287278269</c:v>
                </c:pt>
                <c:pt idx="28">
                  <c:v>-25.965380633115494</c:v>
                </c:pt>
                <c:pt idx="29">
                  <c:v>-25.639691080370014</c:v>
                </c:pt>
                <c:pt idx="30">
                  <c:v>-25.313166426207236</c:v>
                </c:pt>
                <c:pt idx="31">
                  <c:v>-24.987476873461752</c:v>
                </c:pt>
                <c:pt idx="32">
                  <c:v>-24.660952219298977</c:v>
                </c:pt>
                <c:pt idx="33">
                  <c:v>-24.334427565136203</c:v>
                </c:pt>
                <c:pt idx="34">
                  <c:v>-24.008738012390719</c:v>
                </c:pt>
                <c:pt idx="35">
                  <c:v>-23.682213358227941</c:v>
                </c:pt>
                <c:pt idx="36">
                  <c:v>-23.355688704065166</c:v>
                </c:pt>
                <c:pt idx="37">
                  <c:v>-23.029999151319686</c:v>
                </c:pt>
                <c:pt idx="38">
                  <c:v>-22.703474497156911</c:v>
                </c:pt>
                <c:pt idx="39">
                  <c:v>-22.377784944411427</c:v>
                </c:pt>
                <c:pt idx="40">
                  <c:v>-22.051260290248649</c:v>
                </c:pt>
                <c:pt idx="41">
                  <c:v>-21.724735636085875</c:v>
                </c:pt>
                <c:pt idx="42">
                  <c:v>-21.399046083340394</c:v>
                </c:pt>
                <c:pt idx="43">
                  <c:v>-21.072521429177616</c:v>
                </c:pt>
                <c:pt idx="44">
                  <c:v>-20.745996775014838</c:v>
                </c:pt>
                <c:pt idx="45">
                  <c:v>-20.420307222269358</c:v>
                </c:pt>
                <c:pt idx="46">
                  <c:v>-20.093782568106583</c:v>
                </c:pt>
                <c:pt idx="47">
                  <c:v>-19.768093015361103</c:v>
                </c:pt>
                <c:pt idx="48">
                  <c:v>-19.441568361198325</c:v>
                </c:pt>
                <c:pt idx="49">
                  <c:v>-19.115043707035547</c:v>
                </c:pt>
                <c:pt idx="50">
                  <c:v>-18.789354154290066</c:v>
                </c:pt>
                <c:pt idx="51">
                  <c:v>-18.462829500127292</c:v>
                </c:pt>
                <c:pt idx="52">
                  <c:v>-18.136304845964514</c:v>
                </c:pt>
                <c:pt idx="53">
                  <c:v>-17.810615293219033</c:v>
                </c:pt>
                <c:pt idx="54">
                  <c:v>-17.484090639056255</c:v>
                </c:pt>
                <c:pt idx="55">
                  <c:v>-17.158401086310775</c:v>
                </c:pt>
                <c:pt idx="56">
                  <c:v>-16.831876432148</c:v>
                </c:pt>
                <c:pt idx="57">
                  <c:v>-16.505351777985222</c:v>
                </c:pt>
                <c:pt idx="58">
                  <c:v>-16.179662225239742</c:v>
                </c:pt>
                <c:pt idx="59">
                  <c:v>-15.853137571076964</c:v>
                </c:pt>
                <c:pt idx="60">
                  <c:v>-15.526612916914189</c:v>
                </c:pt>
                <c:pt idx="61">
                  <c:v>-15.200923364168705</c:v>
                </c:pt>
                <c:pt idx="62">
                  <c:v>-14.874398710005931</c:v>
                </c:pt>
                <c:pt idx="63">
                  <c:v>-14.548709157260447</c:v>
                </c:pt>
                <c:pt idx="64">
                  <c:v>-14.222184503097672</c:v>
                </c:pt>
                <c:pt idx="65">
                  <c:v>-13.895659848934898</c:v>
                </c:pt>
                <c:pt idx="66">
                  <c:v>-13.569970296189414</c:v>
                </c:pt>
                <c:pt idx="67">
                  <c:v>-13.243445642026639</c:v>
                </c:pt>
                <c:pt idx="68">
                  <c:v>-12.916920987863861</c:v>
                </c:pt>
                <c:pt idx="69">
                  <c:v>-12.591231435118381</c:v>
                </c:pt>
                <c:pt idx="70">
                  <c:v>-12.264706780955603</c:v>
                </c:pt>
                <c:pt idx="71">
                  <c:v>-11.939017228210123</c:v>
                </c:pt>
                <c:pt idx="72">
                  <c:v>-11.612492574047344</c:v>
                </c:pt>
                <c:pt idx="73">
                  <c:v>-11.28596791988457</c:v>
                </c:pt>
                <c:pt idx="74">
                  <c:v>-10.96027836713909</c:v>
                </c:pt>
                <c:pt idx="75">
                  <c:v>-10.633753712976311</c:v>
                </c:pt>
                <c:pt idx="76">
                  <c:v>-10.307229058813537</c:v>
                </c:pt>
                <c:pt idx="77">
                  <c:v>-9.981539506068053</c:v>
                </c:pt>
                <c:pt idx="78">
                  <c:v>-9.6550148519052783</c:v>
                </c:pt>
                <c:pt idx="79">
                  <c:v>-9.3293252991597946</c:v>
                </c:pt>
                <c:pt idx="80">
                  <c:v>-9.0028006449970199</c:v>
                </c:pt>
                <c:pt idx="81">
                  <c:v>-8.6762759908342453</c:v>
                </c:pt>
                <c:pt idx="82">
                  <c:v>-8.3505864380887616</c:v>
                </c:pt>
                <c:pt idx="83">
                  <c:v>-8.0240617839259869</c:v>
                </c:pt>
                <c:pt idx="84">
                  <c:v>-7.6975371297632087</c:v>
                </c:pt>
                <c:pt idx="85">
                  <c:v>-7.3718475770177285</c:v>
                </c:pt>
                <c:pt idx="86">
                  <c:v>-7.0453229228549503</c:v>
                </c:pt>
                <c:pt idx="87">
                  <c:v>-6.7196333701094701</c:v>
                </c:pt>
                <c:pt idx="88">
                  <c:v>-6.3931087159466955</c:v>
                </c:pt>
                <c:pt idx="89">
                  <c:v>-6.0665840617839173</c:v>
                </c:pt>
                <c:pt idx="90">
                  <c:v>-5.7408945090384371</c:v>
                </c:pt>
                <c:pt idx="91">
                  <c:v>-5.4143698548756589</c:v>
                </c:pt>
                <c:pt idx="92">
                  <c:v>-5.0878452007128843</c:v>
                </c:pt>
                <c:pt idx="93">
                  <c:v>-4.7621556479674005</c:v>
                </c:pt>
                <c:pt idx="94">
                  <c:v>-4.4356309938046259</c:v>
                </c:pt>
                <c:pt idx="95">
                  <c:v>-4.1099414410591422</c:v>
                </c:pt>
                <c:pt idx="96">
                  <c:v>-3.7834167868963675</c:v>
                </c:pt>
                <c:pt idx="97">
                  <c:v>-3.4568921327335929</c:v>
                </c:pt>
                <c:pt idx="98">
                  <c:v>-3.1312025799881091</c:v>
                </c:pt>
                <c:pt idx="99">
                  <c:v>-2.8046779258253309</c:v>
                </c:pt>
                <c:pt idx="100">
                  <c:v>-2.4781532716625563</c:v>
                </c:pt>
                <c:pt idx="101">
                  <c:v>-2.1524637189170761</c:v>
                </c:pt>
                <c:pt idx="102">
                  <c:v>-1.8259390647543015</c:v>
                </c:pt>
                <c:pt idx="103">
                  <c:v>-1.5002495120088213</c:v>
                </c:pt>
                <c:pt idx="104">
                  <c:v>-1.1737248578460395</c:v>
                </c:pt>
                <c:pt idx="105">
                  <c:v>-0.84720020368326487</c:v>
                </c:pt>
                <c:pt idx="106">
                  <c:v>-0.5215106509377847</c:v>
                </c:pt>
                <c:pt idx="107">
                  <c:v>-0.19498599677500295</c:v>
                </c:pt>
                <c:pt idx="108">
                  <c:v>0.13153865738777171</c:v>
                </c:pt>
                <c:pt idx="109">
                  <c:v>0.45722821013324477</c:v>
                </c:pt>
                <c:pt idx="110">
                  <c:v>0.78375286429602653</c:v>
                </c:pt>
                <c:pt idx="111">
                  <c:v>1.1094424170415067</c:v>
                </c:pt>
                <c:pt idx="112">
                  <c:v>1.4359670712042814</c:v>
                </c:pt>
                <c:pt idx="113">
                  <c:v>1.7624917253670631</c:v>
                </c:pt>
                <c:pt idx="114">
                  <c:v>2.0881812781125433</c:v>
                </c:pt>
                <c:pt idx="115">
                  <c:v>2.414705932275325</c:v>
                </c:pt>
                <c:pt idx="116">
                  <c:v>2.7412305864380926</c:v>
                </c:pt>
                <c:pt idx="117">
                  <c:v>3.0669201391835728</c:v>
                </c:pt>
                <c:pt idx="118">
                  <c:v>3.3934447933463545</c:v>
                </c:pt>
                <c:pt idx="119">
                  <c:v>3.7191343460918347</c:v>
                </c:pt>
                <c:pt idx="120">
                  <c:v>4.0456590002546093</c:v>
                </c:pt>
                <c:pt idx="121">
                  <c:v>4.3721836544173911</c:v>
                </c:pt>
                <c:pt idx="122">
                  <c:v>4.6978732071628713</c:v>
                </c:pt>
                <c:pt idx="123">
                  <c:v>5.0243978613256459</c:v>
                </c:pt>
                <c:pt idx="124">
                  <c:v>5.3509225154884206</c:v>
                </c:pt>
                <c:pt idx="125">
                  <c:v>5.6766120682339007</c:v>
                </c:pt>
                <c:pt idx="126">
                  <c:v>6.0031367223966825</c:v>
                </c:pt>
                <c:pt idx="127">
                  <c:v>6.3288262751421556</c:v>
                </c:pt>
                <c:pt idx="128">
                  <c:v>6.6553509293049373</c:v>
                </c:pt>
                <c:pt idx="129">
                  <c:v>6.9818755834677191</c:v>
                </c:pt>
                <c:pt idx="130">
                  <c:v>7.3075651362131921</c:v>
                </c:pt>
                <c:pt idx="131">
                  <c:v>7.6340897903759739</c:v>
                </c:pt>
                <c:pt idx="132">
                  <c:v>7.9606144445387486</c:v>
                </c:pt>
                <c:pt idx="133">
                  <c:v>8.2863039972842287</c:v>
                </c:pt>
                <c:pt idx="134">
                  <c:v>8.6128286514470034</c:v>
                </c:pt>
                <c:pt idx="135">
                  <c:v>8.9385182041924836</c:v>
                </c:pt>
                <c:pt idx="136">
                  <c:v>9.2650428583552653</c:v>
                </c:pt>
                <c:pt idx="137">
                  <c:v>9.59156751251804</c:v>
                </c:pt>
                <c:pt idx="138">
                  <c:v>9.9172570652635201</c:v>
                </c:pt>
                <c:pt idx="139">
                  <c:v>10.243781719426302</c:v>
                </c:pt>
                <c:pt idx="140">
                  <c:v>10.570306373589077</c:v>
                </c:pt>
                <c:pt idx="141">
                  <c:v>10.89599592633455</c:v>
                </c:pt>
                <c:pt idx="142">
                  <c:v>11.222520580497331</c:v>
                </c:pt>
                <c:pt idx="143">
                  <c:v>11.548210133242812</c:v>
                </c:pt>
                <c:pt idx="144">
                  <c:v>11.874734787405593</c:v>
                </c:pt>
                <c:pt idx="145">
                  <c:v>12.201259441568368</c:v>
                </c:pt>
                <c:pt idx="146">
                  <c:v>12.526948994313848</c:v>
                </c:pt>
                <c:pt idx="147">
                  <c:v>12.85347364847663</c:v>
                </c:pt>
                <c:pt idx="148">
                  <c:v>13.179998302639397</c:v>
                </c:pt>
                <c:pt idx="149">
                  <c:v>13.505687855384878</c:v>
                </c:pt>
                <c:pt idx="150">
                  <c:v>13.832212509547659</c:v>
                </c:pt>
                <c:pt idx="151">
                  <c:v>14.15790206229314</c:v>
                </c:pt>
                <c:pt idx="152">
                  <c:v>14.484426716455914</c:v>
                </c:pt>
                <c:pt idx="153">
                  <c:v>14.810951370618696</c:v>
                </c:pt>
                <c:pt idx="154">
                  <c:v>15.136640923364176</c:v>
                </c:pt>
                <c:pt idx="155">
                  <c:v>15.463165577526951</c:v>
                </c:pt>
                <c:pt idx="156">
                  <c:v>15.789690231689725</c:v>
                </c:pt>
                <c:pt idx="157">
                  <c:v>16.115379784435206</c:v>
                </c:pt>
                <c:pt idx="158">
                  <c:v>16.441904438597987</c:v>
                </c:pt>
                <c:pt idx="159">
                  <c:v>16.76759399134346</c:v>
                </c:pt>
                <c:pt idx="160">
                  <c:v>17.094118645506242</c:v>
                </c:pt>
                <c:pt idx="161">
                  <c:v>17.420643299669024</c:v>
                </c:pt>
                <c:pt idx="162">
                  <c:v>17.746332852414497</c:v>
                </c:pt>
                <c:pt idx="163">
                  <c:v>18.072857506577279</c:v>
                </c:pt>
                <c:pt idx="164">
                  <c:v>18.399382160740053</c:v>
                </c:pt>
                <c:pt idx="165">
                  <c:v>18.725071713485534</c:v>
                </c:pt>
                <c:pt idx="166">
                  <c:v>19.051596367648308</c:v>
                </c:pt>
                <c:pt idx="167">
                  <c:v>19.377285920393788</c:v>
                </c:pt>
                <c:pt idx="168">
                  <c:v>19.70381057455657</c:v>
                </c:pt>
                <c:pt idx="169">
                  <c:v>20.030335228719345</c:v>
                </c:pt>
                <c:pt idx="170">
                  <c:v>20.356024781464825</c:v>
                </c:pt>
                <c:pt idx="171">
                  <c:v>20.682549435627607</c:v>
                </c:pt>
                <c:pt idx="172">
                  <c:v>21.009074089790381</c:v>
                </c:pt>
                <c:pt idx="173">
                  <c:v>21.334763642535854</c:v>
                </c:pt>
                <c:pt idx="174">
                  <c:v>21.661288296698636</c:v>
                </c:pt>
                <c:pt idx="175">
                  <c:v>21.986977849444116</c:v>
                </c:pt>
                <c:pt idx="176">
                  <c:v>22.313502503606891</c:v>
                </c:pt>
                <c:pt idx="177">
                  <c:v>22.640027157769673</c:v>
                </c:pt>
                <c:pt idx="178">
                  <c:v>22.965716710515153</c:v>
                </c:pt>
                <c:pt idx="179">
                  <c:v>23.292241364677935</c:v>
                </c:pt>
                <c:pt idx="180">
                  <c:v>23.618766018840702</c:v>
                </c:pt>
                <c:pt idx="181">
                  <c:v>23.944455571586182</c:v>
                </c:pt>
                <c:pt idx="182">
                  <c:v>24.270980225748964</c:v>
                </c:pt>
                <c:pt idx="183">
                  <c:v>24.596669778494444</c:v>
                </c:pt>
                <c:pt idx="184">
                  <c:v>24.923194432657219</c:v>
                </c:pt>
                <c:pt idx="185">
                  <c:v>25.249719086820001</c:v>
                </c:pt>
                <c:pt idx="186">
                  <c:v>25.575408639565481</c:v>
                </c:pt>
                <c:pt idx="187">
                  <c:v>25.901933293728256</c:v>
                </c:pt>
                <c:pt idx="188">
                  <c:v>26.22845794789103</c:v>
                </c:pt>
                <c:pt idx="189">
                  <c:v>26.55414750063651</c:v>
                </c:pt>
                <c:pt idx="190">
                  <c:v>26.880672154799292</c:v>
                </c:pt>
                <c:pt idx="191">
                  <c:v>27.206361707544765</c:v>
                </c:pt>
                <c:pt idx="192">
                  <c:v>27.532886361707547</c:v>
                </c:pt>
                <c:pt idx="193">
                  <c:v>27.859411015870329</c:v>
                </c:pt>
                <c:pt idx="194">
                  <c:v>28.185100568615802</c:v>
                </c:pt>
                <c:pt idx="195">
                  <c:v>28.511625222778584</c:v>
                </c:pt>
                <c:pt idx="196">
                  <c:v>28.838149876941358</c:v>
                </c:pt>
                <c:pt idx="197">
                  <c:v>29.163839429686838</c:v>
                </c:pt>
                <c:pt idx="198">
                  <c:v>29.49036408384962</c:v>
                </c:pt>
                <c:pt idx="199">
                  <c:v>29.816053636595093</c:v>
                </c:pt>
                <c:pt idx="200">
                  <c:v>30.142578290757875</c:v>
                </c:pt>
                <c:pt idx="201">
                  <c:v>30.469102944920657</c:v>
                </c:pt>
                <c:pt idx="202">
                  <c:v>30.79479249766613</c:v>
                </c:pt>
                <c:pt idx="203">
                  <c:v>31.121317151828912</c:v>
                </c:pt>
                <c:pt idx="204">
                  <c:v>31.447841805991679</c:v>
                </c:pt>
                <c:pt idx="205">
                  <c:v>31.773531358737166</c:v>
                </c:pt>
                <c:pt idx="206">
                  <c:v>32.100056012899948</c:v>
                </c:pt>
                <c:pt idx="207">
                  <c:v>32.425745565645421</c:v>
                </c:pt>
                <c:pt idx="208">
                  <c:v>32.752270219808203</c:v>
                </c:pt>
                <c:pt idx="209">
                  <c:v>33.078794873970971</c:v>
                </c:pt>
                <c:pt idx="210">
                  <c:v>33.404484426716444</c:v>
                </c:pt>
                <c:pt idx="211">
                  <c:v>33.73100908087924</c:v>
                </c:pt>
                <c:pt idx="212">
                  <c:v>34.057533735042007</c:v>
                </c:pt>
                <c:pt idx="213">
                  <c:v>34.383223287787494</c:v>
                </c:pt>
                <c:pt idx="214">
                  <c:v>34.709747941950276</c:v>
                </c:pt>
                <c:pt idx="215">
                  <c:v>35.035437494695749</c:v>
                </c:pt>
                <c:pt idx="216">
                  <c:v>35.361962148858531</c:v>
                </c:pt>
                <c:pt idx="217">
                  <c:v>35.688486803021298</c:v>
                </c:pt>
                <c:pt idx="218">
                  <c:v>36.014176355766772</c:v>
                </c:pt>
                <c:pt idx="219">
                  <c:v>36.340701009929568</c:v>
                </c:pt>
                <c:pt idx="220">
                  <c:v>36.667225664092335</c:v>
                </c:pt>
                <c:pt idx="221">
                  <c:v>36.992915216837808</c:v>
                </c:pt>
                <c:pt idx="222">
                  <c:v>37.319439871000604</c:v>
                </c:pt>
                <c:pt idx="223">
                  <c:v>37.645129423746077</c:v>
                </c:pt>
                <c:pt idx="224">
                  <c:v>37.971654077908845</c:v>
                </c:pt>
                <c:pt idx="225">
                  <c:v>38.298178732071626</c:v>
                </c:pt>
                <c:pt idx="226">
                  <c:v>38.6238682848171</c:v>
                </c:pt>
                <c:pt idx="227">
                  <c:v>38.950392938979896</c:v>
                </c:pt>
                <c:pt idx="228">
                  <c:v>39.276917593142663</c:v>
                </c:pt>
                <c:pt idx="229">
                  <c:v>39.602607145888136</c:v>
                </c:pt>
                <c:pt idx="230">
                  <c:v>39.929131800050932</c:v>
                </c:pt>
                <c:pt idx="231">
                  <c:v>40.254821352796405</c:v>
                </c:pt>
                <c:pt idx="232">
                  <c:v>40.581346006959173</c:v>
                </c:pt>
                <c:pt idx="233">
                  <c:v>40.907870661121954</c:v>
                </c:pt>
                <c:pt idx="234">
                  <c:v>41.233560213867428</c:v>
                </c:pt>
                <c:pt idx="235">
                  <c:v>41.560084868030209</c:v>
                </c:pt>
                <c:pt idx="236">
                  <c:v>41.886609522192991</c:v>
                </c:pt>
                <c:pt idx="237">
                  <c:v>42.212299074938464</c:v>
                </c:pt>
                <c:pt idx="238">
                  <c:v>42.53882372910126</c:v>
                </c:pt>
                <c:pt idx="239">
                  <c:v>42.864513281846733</c:v>
                </c:pt>
                <c:pt idx="240">
                  <c:v>43.191037936009501</c:v>
                </c:pt>
                <c:pt idx="241">
                  <c:v>43.517562590172282</c:v>
                </c:pt>
                <c:pt idx="242">
                  <c:v>43.843252142917756</c:v>
                </c:pt>
                <c:pt idx="243">
                  <c:v>44.169776797080537</c:v>
                </c:pt>
                <c:pt idx="244">
                  <c:v>44.496301451243319</c:v>
                </c:pt>
                <c:pt idx="245">
                  <c:v>44.821991003988792</c:v>
                </c:pt>
                <c:pt idx="246">
                  <c:v>45.148515658151574</c:v>
                </c:pt>
                <c:pt idx="247">
                  <c:v>45.474205210897061</c:v>
                </c:pt>
                <c:pt idx="248">
                  <c:v>45.800729865059829</c:v>
                </c:pt>
                <c:pt idx="249">
                  <c:v>46.127254519222596</c:v>
                </c:pt>
                <c:pt idx="250">
                  <c:v>46.452944071968084</c:v>
                </c:pt>
                <c:pt idx="251">
                  <c:v>46.779468726130865</c:v>
                </c:pt>
                <c:pt idx="252">
                  <c:v>47.105993380293647</c:v>
                </c:pt>
                <c:pt idx="253">
                  <c:v>47.43168293303912</c:v>
                </c:pt>
                <c:pt idx="254">
                  <c:v>47.758207587201902</c:v>
                </c:pt>
              </c:numCache>
            </c:numRef>
          </c:xVal>
          <c:yVal>
            <c:numRef>
              <c:f>RES_SMMS_col0!$O$2:$O$256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1</c:v>
                </c:pt>
                <c:pt idx="76">
                  <c:v>0</c:v>
                </c:pt>
                <c:pt idx="77">
                  <c:v>1</c:v>
                </c:pt>
                <c:pt idx="78">
                  <c:v>1</c:v>
                </c:pt>
                <c:pt idx="79">
                  <c:v>0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2</c:v>
                </c:pt>
                <c:pt idx="88">
                  <c:v>1</c:v>
                </c:pt>
                <c:pt idx="89">
                  <c:v>0</c:v>
                </c:pt>
                <c:pt idx="90">
                  <c:v>1</c:v>
                </c:pt>
                <c:pt idx="91">
                  <c:v>2</c:v>
                </c:pt>
                <c:pt idx="92">
                  <c:v>0</c:v>
                </c:pt>
                <c:pt idx="93">
                  <c:v>2</c:v>
                </c:pt>
                <c:pt idx="94">
                  <c:v>0</c:v>
                </c:pt>
                <c:pt idx="95">
                  <c:v>1</c:v>
                </c:pt>
                <c:pt idx="96">
                  <c:v>1</c:v>
                </c:pt>
                <c:pt idx="97">
                  <c:v>2</c:v>
                </c:pt>
                <c:pt idx="98">
                  <c:v>1</c:v>
                </c:pt>
                <c:pt idx="99">
                  <c:v>3</c:v>
                </c:pt>
                <c:pt idx="100">
                  <c:v>1</c:v>
                </c:pt>
                <c:pt idx="101">
                  <c:v>2</c:v>
                </c:pt>
                <c:pt idx="102">
                  <c:v>2</c:v>
                </c:pt>
                <c:pt idx="103">
                  <c:v>3</c:v>
                </c:pt>
                <c:pt idx="104">
                  <c:v>3</c:v>
                </c:pt>
                <c:pt idx="105">
                  <c:v>0</c:v>
                </c:pt>
                <c:pt idx="106">
                  <c:v>0</c:v>
                </c:pt>
                <c:pt idx="107">
                  <c:v>2</c:v>
                </c:pt>
                <c:pt idx="108">
                  <c:v>1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0</c:v>
                </c:pt>
                <c:pt idx="113">
                  <c:v>5</c:v>
                </c:pt>
                <c:pt idx="114">
                  <c:v>3</c:v>
                </c:pt>
                <c:pt idx="115">
                  <c:v>3</c:v>
                </c:pt>
                <c:pt idx="116">
                  <c:v>4</c:v>
                </c:pt>
                <c:pt idx="117">
                  <c:v>1</c:v>
                </c:pt>
                <c:pt idx="118">
                  <c:v>0</c:v>
                </c:pt>
                <c:pt idx="119">
                  <c:v>1</c:v>
                </c:pt>
                <c:pt idx="120">
                  <c:v>2</c:v>
                </c:pt>
                <c:pt idx="121">
                  <c:v>0</c:v>
                </c:pt>
                <c:pt idx="122">
                  <c:v>0</c:v>
                </c:pt>
                <c:pt idx="123">
                  <c:v>2</c:v>
                </c:pt>
                <c:pt idx="124">
                  <c:v>2</c:v>
                </c:pt>
                <c:pt idx="125">
                  <c:v>3</c:v>
                </c:pt>
                <c:pt idx="126">
                  <c:v>3</c:v>
                </c:pt>
                <c:pt idx="127">
                  <c:v>2</c:v>
                </c:pt>
                <c:pt idx="128">
                  <c:v>8</c:v>
                </c:pt>
                <c:pt idx="129">
                  <c:v>3</c:v>
                </c:pt>
                <c:pt idx="130">
                  <c:v>4</c:v>
                </c:pt>
                <c:pt idx="131">
                  <c:v>2</c:v>
                </c:pt>
                <c:pt idx="132">
                  <c:v>3</c:v>
                </c:pt>
                <c:pt idx="133">
                  <c:v>7</c:v>
                </c:pt>
                <c:pt idx="134">
                  <c:v>6</c:v>
                </c:pt>
                <c:pt idx="135">
                  <c:v>6</c:v>
                </c:pt>
                <c:pt idx="136">
                  <c:v>10</c:v>
                </c:pt>
                <c:pt idx="137">
                  <c:v>5</c:v>
                </c:pt>
                <c:pt idx="138">
                  <c:v>9</c:v>
                </c:pt>
                <c:pt idx="139">
                  <c:v>16</c:v>
                </c:pt>
                <c:pt idx="140">
                  <c:v>11</c:v>
                </c:pt>
                <c:pt idx="141">
                  <c:v>8</c:v>
                </c:pt>
                <c:pt idx="142">
                  <c:v>10</c:v>
                </c:pt>
                <c:pt idx="143">
                  <c:v>17</c:v>
                </c:pt>
                <c:pt idx="144">
                  <c:v>24</c:v>
                </c:pt>
                <c:pt idx="145">
                  <c:v>34</c:v>
                </c:pt>
                <c:pt idx="146">
                  <c:v>43</c:v>
                </c:pt>
                <c:pt idx="147">
                  <c:v>63</c:v>
                </c:pt>
                <c:pt idx="148">
                  <c:v>61</c:v>
                </c:pt>
                <c:pt idx="149">
                  <c:v>81</c:v>
                </c:pt>
                <c:pt idx="150">
                  <c:v>94</c:v>
                </c:pt>
                <c:pt idx="151">
                  <c:v>125</c:v>
                </c:pt>
                <c:pt idx="152">
                  <c:v>143</c:v>
                </c:pt>
                <c:pt idx="153">
                  <c:v>182</c:v>
                </c:pt>
                <c:pt idx="154">
                  <c:v>188</c:v>
                </c:pt>
                <c:pt idx="155">
                  <c:v>224</c:v>
                </c:pt>
                <c:pt idx="156">
                  <c:v>205</c:v>
                </c:pt>
                <c:pt idx="157">
                  <c:v>242</c:v>
                </c:pt>
                <c:pt idx="158">
                  <c:v>223</c:v>
                </c:pt>
                <c:pt idx="159">
                  <c:v>214</c:v>
                </c:pt>
                <c:pt idx="160">
                  <c:v>196</c:v>
                </c:pt>
                <c:pt idx="161">
                  <c:v>179</c:v>
                </c:pt>
                <c:pt idx="162">
                  <c:v>162</c:v>
                </c:pt>
                <c:pt idx="163">
                  <c:v>147</c:v>
                </c:pt>
                <c:pt idx="164">
                  <c:v>118</c:v>
                </c:pt>
                <c:pt idx="165">
                  <c:v>104</c:v>
                </c:pt>
                <c:pt idx="166">
                  <c:v>94</c:v>
                </c:pt>
                <c:pt idx="167">
                  <c:v>79</c:v>
                </c:pt>
                <c:pt idx="168">
                  <c:v>59</c:v>
                </c:pt>
                <c:pt idx="169">
                  <c:v>56</c:v>
                </c:pt>
                <c:pt idx="170">
                  <c:v>51</c:v>
                </c:pt>
                <c:pt idx="171">
                  <c:v>35</c:v>
                </c:pt>
                <c:pt idx="172">
                  <c:v>35</c:v>
                </c:pt>
                <c:pt idx="173">
                  <c:v>33</c:v>
                </c:pt>
                <c:pt idx="174">
                  <c:v>23</c:v>
                </c:pt>
                <c:pt idx="175">
                  <c:v>24</c:v>
                </c:pt>
                <c:pt idx="176">
                  <c:v>22</c:v>
                </c:pt>
                <c:pt idx="177">
                  <c:v>24</c:v>
                </c:pt>
                <c:pt idx="178">
                  <c:v>12</c:v>
                </c:pt>
                <c:pt idx="179">
                  <c:v>7</c:v>
                </c:pt>
                <c:pt idx="180">
                  <c:v>11</c:v>
                </c:pt>
                <c:pt idx="181">
                  <c:v>6</c:v>
                </c:pt>
                <c:pt idx="182">
                  <c:v>6</c:v>
                </c:pt>
                <c:pt idx="183">
                  <c:v>8</c:v>
                </c:pt>
                <c:pt idx="184">
                  <c:v>6</c:v>
                </c:pt>
                <c:pt idx="185">
                  <c:v>4</c:v>
                </c:pt>
                <c:pt idx="186">
                  <c:v>10</c:v>
                </c:pt>
                <c:pt idx="187">
                  <c:v>7</c:v>
                </c:pt>
                <c:pt idx="188">
                  <c:v>3</c:v>
                </c:pt>
                <c:pt idx="189">
                  <c:v>6</c:v>
                </c:pt>
                <c:pt idx="190">
                  <c:v>2</c:v>
                </c:pt>
                <c:pt idx="191">
                  <c:v>2</c:v>
                </c:pt>
                <c:pt idx="192">
                  <c:v>1</c:v>
                </c:pt>
                <c:pt idx="193">
                  <c:v>2</c:v>
                </c:pt>
                <c:pt idx="194">
                  <c:v>1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1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55E-4810-A1C1-4F4CD2DC85BC}"/>
            </c:ext>
          </c:extLst>
        </c:ser>
        <c:ser>
          <c:idx val="3"/>
          <c:order val="3"/>
          <c:tx>
            <c:v>DOI4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RES_SMMS_col0!$V$2:$V$256</c:f>
              <c:numCache>
                <c:formatCode>General</c:formatCode>
                <c:ptCount val="255"/>
                <c:pt idx="0">
                  <c:v>-35.099719935500282</c:v>
                </c:pt>
                <c:pt idx="1">
                  <c:v>-34.773195281337507</c:v>
                </c:pt>
                <c:pt idx="2">
                  <c:v>-34.447505728592027</c:v>
                </c:pt>
                <c:pt idx="3">
                  <c:v>-34.120981074429245</c:v>
                </c:pt>
                <c:pt idx="4">
                  <c:v>-33.794456420266471</c:v>
                </c:pt>
                <c:pt idx="5">
                  <c:v>-33.468766867520991</c:v>
                </c:pt>
                <c:pt idx="6">
                  <c:v>-33.142242213358216</c:v>
                </c:pt>
                <c:pt idx="7">
                  <c:v>-32.816552660612736</c:v>
                </c:pt>
                <c:pt idx="8">
                  <c:v>-32.490028006449954</c:v>
                </c:pt>
                <c:pt idx="9">
                  <c:v>-32.163503352287179</c:v>
                </c:pt>
                <c:pt idx="10">
                  <c:v>-31.837813799541699</c:v>
                </c:pt>
                <c:pt idx="11">
                  <c:v>-31.511289145378921</c:v>
                </c:pt>
                <c:pt idx="12">
                  <c:v>-31.184764491216143</c:v>
                </c:pt>
                <c:pt idx="13">
                  <c:v>-30.859074938470663</c:v>
                </c:pt>
                <c:pt idx="14">
                  <c:v>-30.532550284307888</c:v>
                </c:pt>
                <c:pt idx="15">
                  <c:v>-30.206860731562408</c:v>
                </c:pt>
                <c:pt idx="16">
                  <c:v>-29.88033607739963</c:v>
                </c:pt>
                <c:pt idx="17">
                  <c:v>-29.553811423236851</c:v>
                </c:pt>
                <c:pt idx="18">
                  <c:v>-29.228121870491371</c:v>
                </c:pt>
                <c:pt idx="19">
                  <c:v>-28.901597216328597</c:v>
                </c:pt>
                <c:pt idx="20">
                  <c:v>-28.575072562165818</c:v>
                </c:pt>
                <c:pt idx="21">
                  <c:v>-28.249383009420338</c:v>
                </c:pt>
                <c:pt idx="22">
                  <c:v>-27.92285835525756</c:v>
                </c:pt>
                <c:pt idx="23">
                  <c:v>-27.59716880251208</c:v>
                </c:pt>
                <c:pt idx="24">
                  <c:v>-27.270644148349305</c:v>
                </c:pt>
                <c:pt idx="25">
                  <c:v>-26.944119494186527</c:v>
                </c:pt>
                <c:pt idx="26">
                  <c:v>-26.618429941441043</c:v>
                </c:pt>
                <c:pt idx="27">
                  <c:v>-26.291905287278269</c:v>
                </c:pt>
                <c:pt idx="28">
                  <c:v>-25.965380633115494</c:v>
                </c:pt>
                <c:pt idx="29">
                  <c:v>-25.639691080370014</c:v>
                </c:pt>
                <c:pt idx="30">
                  <c:v>-25.313166426207236</c:v>
                </c:pt>
                <c:pt idx="31">
                  <c:v>-24.987476873461752</c:v>
                </c:pt>
                <c:pt idx="32">
                  <c:v>-24.660952219298977</c:v>
                </c:pt>
                <c:pt idx="33">
                  <c:v>-24.334427565136203</c:v>
                </c:pt>
                <c:pt idx="34">
                  <c:v>-24.008738012390719</c:v>
                </c:pt>
                <c:pt idx="35">
                  <c:v>-23.682213358227941</c:v>
                </c:pt>
                <c:pt idx="36">
                  <c:v>-23.355688704065166</c:v>
                </c:pt>
                <c:pt idx="37">
                  <c:v>-23.029999151319686</c:v>
                </c:pt>
                <c:pt idx="38">
                  <c:v>-22.703474497156911</c:v>
                </c:pt>
                <c:pt idx="39">
                  <c:v>-22.377784944411427</c:v>
                </c:pt>
                <c:pt idx="40">
                  <c:v>-22.051260290248649</c:v>
                </c:pt>
                <c:pt idx="41">
                  <c:v>-21.724735636085875</c:v>
                </c:pt>
                <c:pt idx="42">
                  <c:v>-21.399046083340394</c:v>
                </c:pt>
                <c:pt idx="43">
                  <c:v>-21.072521429177616</c:v>
                </c:pt>
                <c:pt idx="44">
                  <c:v>-20.745996775014838</c:v>
                </c:pt>
                <c:pt idx="45">
                  <c:v>-20.420307222269358</c:v>
                </c:pt>
                <c:pt idx="46">
                  <c:v>-20.093782568106583</c:v>
                </c:pt>
                <c:pt idx="47">
                  <c:v>-19.768093015361103</c:v>
                </c:pt>
                <c:pt idx="48">
                  <c:v>-19.441568361198325</c:v>
                </c:pt>
                <c:pt idx="49">
                  <c:v>-19.115043707035547</c:v>
                </c:pt>
                <c:pt idx="50">
                  <c:v>-18.789354154290066</c:v>
                </c:pt>
                <c:pt idx="51">
                  <c:v>-18.462829500127292</c:v>
                </c:pt>
                <c:pt idx="52">
                  <c:v>-18.136304845964514</c:v>
                </c:pt>
                <c:pt idx="53">
                  <c:v>-17.810615293219033</c:v>
                </c:pt>
                <c:pt idx="54">
                  <c:v>-17.484090639056255</c:v>
                </c:pt>
                <c:pt idx="55">
                  <c:v>-17.158401086310775</c:v>
                </c:pt>
                <c:pt idx="56">
                  <c:v>-16.831876432148</c:v>
                </c:pt>
                <c:pt idx="57">
                  <c:v>-16.505351777985222</c:v>
                </c:pt>
                <c:pt idx="58">
                  <c:v>-16.179662225239742</c:v>
                </c:pt>
                <c:pt idx="59">
                  <c:v>-15.853137571076964</c:v>
                </c:pt>
                <c:pt idx="60">
                  <c:v>-15.526612916914189</c:v>
                </c:pt>
                <c:pt idx="61">
                  <c:v>-15.200923364168705</c:v>
                </c:pt>
                <c:pt idx="62">
                  <c:v>-14.874398710005931</c:v>
                </c:pt>
                <c:pt idx="63">
                  <c:v>-14.548709157260447</c:v>
                </c:pt>
                <c:pt idx="64">
                  <c:v>-14.222184503097672</c:v>
                </c:pt>
                <c:pt idx="65">
                  <c:v>-13.895659848934898</c:v>
                </c:pt>
                <c:pt idx="66">
                  <c:v>-13.569970296189414</c:v>
                </c:pt>
                <c:pt idx="67">
                  <c:v>-13.243445642026639</c:v>
                </c:pt>
                <c:pt idx="68">
                  <c:v>-12.916920987863861</c:v>
                </c:pt>
                <c:pt idx="69">
                  <c:v>-12.591231435118381</c:v>
                </c:pt>
                <c:pt idx="70">
                  <c:v>-12.264706780955603</c:v>
                </c:pt>
                <c:pt idx="71">
                  <c:v>-11.939017228210123</c:v>
                </c:pt>
                <c:pt idx="72">
                  <c:v>-11.612492574047344</c:v>
                </c:pt>
                <c:pt idx="73">
                  <c:v>-11.28596791988457</c:v>
                </c:pt>
                <c:pt idx="74">
                  <c:v>-10.96027836713909</c:v>
                </c:pt>
                <c:pt idx="75">
                  <c:v>-10.633753712976311</c:v>
                </c:pt>
                <c:pt idx="76">
                  <c:v>-10.307229058813537</c:v>
                </c:pt>
                <c:pt idx="77">
                  <c:v>-9.981539506068053</c:v>
                </c:pt>
                <c:pt idx="78">
                  <c:v>-9.6550148519052783</c:v>
                </c:pt>
                <c:pt idx="79">
                  <c:v>-9.3293252991597946</c:v>
                </c:pt>
                <c:pt idx="80">
                  <c:v>-9.0028006449970199</c:v>
                </c:pt>
                <c:pt idx="81">
                  <c:v>-8.6762759908342453</c:v>
                </c:pt>
                <c:pt idx="82">
                  <c:v>-8.3505864380887616</c:v>
                </c:pt>
                <c:pt idx="83">
                  <c:v>-8.0240617839259869</c:v>
                </c:pt>
                <c:pt idx="84">
                  <c:v>-7.6975371297632087</c:v>
                </c:pt>
                <c:pt idx="85">
                  <c:v>-7.3718475770177285</c:v>
                </c:pt>
                <c:pt idx="86">
                  <c:v>-7.0453229228549503</c:v>
                </c:pt>
                <c:pt idx="87">
                  <c:v>-6.7196333701094701</c:v>
                </c:pt>
                <c:pt idx="88">
                  <c:v>-6.3931087159466955</c:v>
                </c:pt>
                <c:pt idx="89">
                  <c:v>-6.0665840617839173</c:v>
                </c:pt>
                <c:pt idx="90">
                  <c:v>-5.7408945090384371</c:v>
                </c:pt>
                <c:pt idx="91">
                  <c:v>-5.4143698548756589</c:v>
                </c:pt>
                <c:pt idx="92">
                  <c:v>-5.0878452007128843</c:v>
                </c:pt>
                <c:pt idx="93">
                  <c:v>-4.7621556479674005</c:v>
                </c:pt>
                <c:pt idx="94">
                  <c:v>-4.4356309938046259</c:v>
                </c:pt>
                <c:pt idx="95">
                  <c:v>-4.1099414410591422</c:v>
                </c:pt>
                <c:pt idx="96">
                  <c:v>-3.7834167868963675</c:v>
                </c:pt>
                <c:pt idx="97">
                  <c:v>-3.4568921327335929</c:v>
                </c:pt>
                <c:pt idx="98">
                  <c:v>-3.1312025799881091</c:v>
                </c:pt>
                <c:pt idx="99">
                  <c:v>-2.8046779258253309</c:v>
                </c:pt>
                <c:pt idx="100">
                  <c:v>-2.4781532716625563</c:v>
                </c:pt>
                <c:pt idx="101">
                  <c:v>-2.1524637189170761</c:v>
                </c:pt>
                <c:pt idx="102">
                  <c:v>-1.8259390647543015</c:v>
                </c:pt>
                <c:pt idx="103">
                  <c:v>-1.5002495120088213</c:v>
                </c:pt>
                <c:pt idx="104">
                  <c:v>-1.1737248578460395</c:v>
                </c:pt>
                <c:pt idx="105">
                  <c:v>-0.84720020368326487</c:v>
                </c:pt>
                <c:pt idx="106">
                  <c:v>-0.5215106509377847</c:v>
                </c:pt>
                <c:pt idx="107">
                  <c:v>-0.19498599677500295</c:v>
                </c:pt>
                <c:pt idx="108">
                  <c:v>0.13153865738777171</c:v>
                </c:pt>
                <c:pt idx="109">
                  <c:v>0.45722821013324477</c:v>
                </c:pt>
                <c:pt idx="110">
                  <c:v>0.78375286429602653</c:v>
                </c:pt>
                <c:pt idx="111">
                  <c:v>1.1094424170415067</c:v>
                </c:pt>
                <c:pt idx="112">
                  <c:v>1.4359670712042814</c:v>
                </c:pt>
                <c:pt idx="113">
                  <c:v>1.7624917253670631</c:v>
                </c:pt>
                <c:pt idx="114">
                  <c:v>2.0881812781125433</c:v>
                </c:pt>
                <c:pt idx="115">
                  <c:v>2.414705932275325</c:v>
                </c:pt>
                <c:pt idx="116">
                  <c:v>2.7412305864380926</c:v>
                </c:pt>
                <c:pt idx="117">
                  <c:v>3.0669201391835728</c:v>
                </c:pt>
                <c:pt idx="118">
                  <c:v>3.3934447933463545</c:v>
                </c:pt>
                <c:pt idx="119">
                  <c:v>3.7191343460918347</c:v>
                </c:pt>
                <c:pt idx="120">
                  <c:v>4.0456590002546093</c:v>
                </c:pt>
                <c:pt idx="121">
                  <c:v>4.3721836544173911</c:v>
                </c:pt>
                <c:pt idx="122">
                  <c:v>4.6978732071628713</c:v>
                </c:pt>
                <c:pt idx="123">
                  <c:v>5.0243978613256459</c:v>
                </c:pt>
                <c:pt idx="124">
                  <c:v>5.3509225154884206</c:v>
                </c:pt>
                <c:pt idx="125">
                  <c:v>5.6766120682339007</c:v>
                </c:pt>
                <c:pt idx="126">
                  <c:v>6.0031367223966825</c:v>
                </c:pt>
                <c:pt idx="127">
                  <c:v>6.3288262751421556</c:v>
                </c:pt>
                <c:pt idx="128">
                  <c:v>6.6553509293049373</c:v>
                </c:pt>
                <c:pt idx="129">
                  <c:v>6.9818755834677191</c:v>
                </c:pt>
                <c:pt idx="130">
                  <c:v>7.3075651362131921</c:v>
                </c:pt>
                <c:pt idx="131">
                  <c:v>7.6340897903759739</c:v>
                </c:pt>
                <c:pt idx="132">
                  <c:v>7.9606144445387486</c:v>
                </c:pt>
                <c:pt idx="133">
                  <c:v>8.2863039972842287</c:v>
                </c:pt>
                <c:pt idx="134">
                  <c:v>8.6128286514470034</c:v>
                </c:pt>
                <c:pt idx="135">
                  <c:v>8.9385182041924836</c:v>
                </c:pt>
                <c:pt idx="136">
                  <c:v>9.2650428583552653</c:v>
                </c:pt>
                <c:pt idx="137">
                  <c:v>9.59156751251804</c:v>
                </c:pt>
                <c:pt idx="138">
                  <c:v>9.9172570652635201</c:v>
                </c:pt>
                <c:pt idx="139">
                  <c:v>10.243781719426302</c:v>
                </c:pt>
                <c:pt idx="140">
                  <c:v>10.570306373589077</c:v>
                </c:pt>
                <c:pt idx="141">
                  <c:v>10.89599592633455</c:v>
                </c:pt>
                <c:pt idx="142">
                  <c:v>11.222520580497331</c:v>
                </c:pt>
                <c:pt idx="143">
                  <c:v>11.548210133242812</c:v>
                </c:pt>
                <c:pt idx="144">
                  <c:v>11.874734787405593</c:v>
                </c:pt>
                <c:pt idx="145">
                  <c:v>12.201259441568368</c:v>
                </c:pt>
                <c:pt idx="146">
                  <c:v>12.526948994313848</c:v>
                </c:pt>
                <c:pt idx="147">
                  <c:v>12.85347364847663</c:v>
                </c:pt>
                <c:pt idx="148">
                  <c:v>13.179998302639397</c:v>
                </c:pt>
                <c:pt idx="149">
                  <c:v>13.505687855384878</c:v>
                </c:pt>
                <c:pt idx="150">
                  <c:v>13.832212509547659</c:v>
                </c:pt>
                <c:pt idx="151">
                  <c:v>14.15790206229314</c:v>
                </c:pt>
                <c:pt idx="152">
                  <c:v>14.484426716455914</c:v>
                </c:pt>
                <c:pt idx="153">
                  <c:v>14.810951370618696</c:v>
                </c:pt>
                <c:pt idx="154">
                  <c:v>15.136640923364176</c:v>
                </c:pt>
                <c:pt idx="155">
                  <c:v>15.463165577526951</c:v>
                </c:pt>
                <c:pt idx="156">
                  <c:v>15.789690231689725</c:v>
                </c:pt>
                <c:pt idx="157">
                  <c:v>16.115379784435206</c:v>
                </c:pt>
                <c:pt idx="158">
                  <c:v>16.441904438597987</c:v>
                </c:pt>
                <c:pt idx="159">
                  <c:v>16.76759399134346</c:v>
                </c:pt>
                <c:pt idx="160">
                  <c:v>17.094118645506242</c:v>
                </c:pt>
                <c:pt idx="161">
                  <c:v>17.420643299669024</c:v>
                </c:pt>
                <c:pt idx="162">
                  <c:v>17.746332852414497</c:v>
                </c:pt>
                <c:pt idx="163">
                  <c:v>18.072857506577279</c:v>
                </c:pt>
                <c:pt idx="164">
                  <c:v>18.399382160740053</c:v>
                </c:pt>
                <c:pt idx="165">
                  <c:v>18.725071713485534</c:v>
                </c:pt>
                <c:pt idx="166">
                  <c:v>19.051596367648308</c:v>
                </c:pt>
                <c:pt idx="167">
                  <c:v>19.377285920393788</c:v>
                </c:pt>
                <c:pt idx="168">
                  <c:v>19.70381057455657</c:v>
                </c:pt>
                <c:pt idx="169">
                  <c:v>20.030335228719345</c:v>
                </c:pt>
                <c:pt idx="170">
                  <c:v>20.356024781464825</c:v>
                </c:pt>
                <c:pt idx="171">
                  <c:v>20.682549435627607</c:v>
                </c:pt>
                <c:pt idx="172">
                  <c:v>21.009074089790381</c:v>
                </c:pt>
                <c:pt idx="173">
                  <c:v>21.334763642535854</c:v>
                </c:pt>
                <c:pt idx="174">
                  <c:v>21.661288296698636</c:v>
                </c:pt>
                <c:pt idx="175">
                  <c:v>21.986977849444116</c:v>
                </c:pt>
                <c:pt idx="176">
                  <c:v>22.313502503606891</c:v>
                </c:pt>
                <c:pt idx="177">
                  <c:v>22.640027157769673</c:v>
                </c:pt>
                <c:pt idx="178">
                  <c:v>22.965716710515153</c:v>
                </c:pt>
                <c:pt idx="179">
                  <c:v>23.292241364677935</c:v>
                </c:pt>
                <c:pt idx="180">
                  <c:v>23.618766018840702</c:v>
                </c:pt>
                <c:pt idx="181">
                  <c:v>23.944455571586182</c:v>
                </c:pt>
                <c:pt idx="182">
                  <c:v>24.270980225748964</c:v>
                </c:pt>
                <c:pt idx="183">
                  <c:v>24.596669778494444</c:v>
                </c:pt>
                <c:pt idx="184">
                  <c:v>24.923194432657219</c:v>
                </c:pt>
                <c:pt idx="185">
                  <c:v>25.249719086820001</c:v>
                </c:pt>
                <c:pt idx="186">
                  <c:v>25.575408639565481</c:v>
                </c:pt>
                <c:pt idx="187">
                  <c:v>25.901933293728256</c:v>
                </c:pt>
                <c:pt idx="188">
                  <c:v>26.22845794789103</c:v>
                </c:pt>
                <c:pt idx="189">
                  <c:v>26.55414750063651</c:v>
                </c:pt>
                <c:pt idx="190">
                  <c:v>26.880672154799292</c:v>
                </c:pt>
                <c:pt idx="191">
                  <c:v>27.206361707544765</c:v>
                </c:pt>
                <c:pt idx="192">
                  <c:v>27.532886361707547</c:v>
                </c:pt>
                <c:pt idx="193">
                  <c:v>27.859411015870329</c:v>
                </c:pt>
                <c:pt idx="194">
                  <c:v>28.185100568615802</c:v>
                </c:pt>
                <c:pt idx="195">
                  <c:v>28.511625222778584</c:v>
                </c:pt>
                <c:pt idx="196">
                  <c:v>28.838149876941358</c:v>
                </c:pt>
                <c:pt idx="197">
                  <c:v>29.163839429686838</c:v>
                </c:pt>
                <c:pt idx="198">
                  <c:v>29.49036408384962</c:v>
                </c:pt>
                <c:pt idx="199">
                  <c:v>29.816053636595093</c:v>
                </c:pt>
                <c:pt idx="200">
                  <c:v>30.142578290757875</c:v>
                </c:pt>
                <c:pt idx="201">
                  <c:v>30.469102944920657</c:v>
                </c:pt>
                <c:pt idx="202">
                  <c:v>30.79479249766613</c:v>
                </c:pt>
                <c:pt idx="203">
                  <c:v>31.121317151828912</c:v>
                </c:pt>
                <c:pt idx="204">
                  <c:v>31.447841805991679</c:v>
                </c:pt>
                <c:pt idx="205">
                  <c:v>31.773531358737166</c:v>
                </c:pt>
                <c:pt idx="206">
                  <c:v>32.100056012899948</c:v>
                </c:pt>
                <c:pt idx="207">
                  <c:v>32.425745565645421</c:v>
                </c:pt>
                <c:pt idx="208">
                  <c:v>32.752270219808203</c:v>
                </c:pt>
                <c:pt idx="209">
                  <c:v>33.078794873970971</c:v>
                </c:pt>
                <c:pt idx="210">
                  <c:v>33.404484426716444</c:v>
                </c:pt>
                <c:pt idx="211">
                  <c:v>33.73100908087924</c:v>
                </c:pt>
                <c:pt idx="212">
                  <c:v>34.057533735042007</c:v>
                </c:pt>
                <c:pt idx="213">
                  <c:v>34.383223287787494</c:v>
                </c:pt>
                <c:pt idx="214">
                  <c:v>34.709747941950276</c:v>
                </c:pt>
                <c:pt idx="215">
                  <c:v>35.035437494695749</c:v>
                </c:pt>
                <c:pt idx="216">
                  <c:v>35.361962148858531</c:v>
                </c:pt>
                <c:pt idx="217">
                  <c:v>35.688486803021298</c:v>
                </c:pt>
                <c:pt idx="218">
                  <c:v>36.014176355766772</c:v>
                </c:pt>
                <c:pt idx="219">
                  <c:v>36.340701009929568</c:v>
                </c:pt>
                <c:pt idx="220">
                  <c:v>36.667225664092335</c:v>
                </c:pt>
                <c:pt idx="221">
                  <c:v>36.992915216837808</c:v>
                </c:pt>
                <c:pt idx="222">
                  <c:v>37.319439871000604</c:v>
                </c:pt>
                <c:pt idx="223">
                  <c:v>37.645129423746077</c:v>
                </c:pt>
                <c:pt idx="224">
                  <c:v>37.971654077908845</c:v>
                </c:pt>
                <c:pt idx="225">
                  <c:v>38.298178732071626</c:v>
                </c:pt>
                <c:pt idx="226">
                  <c:v>38.6238682848171</c:v>
                </c:pt>
                <c:pt idx="227">
                  <c:v>38.950392938979896</c:v>
                </c:pt>
                <c:pt idx="228">
                  <c:v>39.276917593142663</c:v>
                </c:pt>
                <c:pt idx="229">
                  <c:v>39.602607145888136</c:v>
                </c:pt>
                <c:pt idx="230">
                  <c:v>39.929131800050932</c:v>
                </c:pt>
                <c:pt idx="231">
                  <c:v>40.254821352796405</c:v>
                </c:pt>
                <c:pt idx="232">
                  <c:v>40.581346006959173</c:v>
                </c:pt>
                <c:pt idx="233">
                  <c:v>40.907870661121954</c:v>
                </c:pt>
                <c:pt idx="234">
                  <c:v>41.233560213867428</c:v>
                </c:pt>
                <c:pt idx="235">
                  <c:v>41.560084868030209</c:v>
                </c:pt>
                <c:pt idx="236">
                  <c:v>41.886609522192991</c:v>
                </c:pt>
                <c:pt idx="237">
                  <c:v>42.212299074938464</c:v>
                </c:pt>
                <c:pt idx="238">
                  <c:v>42.53882372910126</c:v>
                </c:pt>
                <c:pt idx="239">
                  <c:v>42.864513281846733</c:v>
                </c:pt>
                <c:pt idx="240">
                  <c:v>43.191037936009501</c:v>
                </c:pt>
                <c:pt idx="241">
                  <c:v>43.517562590172282</c:v>
                </c:pt>
                <c:pt idx="242">
                  <c:v>43.843252142917756</c:v>
                </c:pt>
                <c:pt idx="243">
                  <c:v>44.169776797080537</c:v>
                </c:pt>
                <c:pt idx="244">
                  <c:v>44.496301451243319</c:v>
                </c:pt>
                <c:pt idx="245">
                  <c:v>44.821991003988792</c:v>
                </c:pt>
                <c:pt idx="246">
                  <c:v>45.148515658151574</c:v>
                </c:pt>
                <c:pt idx="247">
                  <c:v>45.474205210897061</c:v>
                </c:pt>
                <c:pt idx="248">
                  <c:v>45.800729865059829</c:v>
                </c:pt>
                <c:pt idx="249">
                  <c:v>46.127254519222596</c:v>
                </c:pt>
                <c:pt idx="250">
                  <c:v>46.452944071968084</c:v>
                </c:pt>
                <c:pt idx="251">
                  <c:v>46.779468726130865</c:v>
                </c:pt>
                <c:pt idx="252">
                  <c:v>47.105993380293647</c:v>
                </c:pt>
                <c:pt idx="253">
                  <c:v>47.43168293303912</c:v>
                </c:pt>
                <c:pt idx="254">
                  <c:v>47.758207587201902</c:v>
                </c:pt>
              </c:numCache>
            </c:numRef>
          </c:xVal>
          <c:yVal>
            <c:numRef>
              <c:f>RES_SMMS_col0!$P$2:$P$256</c:f>
              <c:numCache>
                <c:formatCode>General</c:formatCode>
                <c:ptCount val="2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2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1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1</c:v>
                </c:pt>
                <c:pt idx="92">
                  <c:v>0</c:v>
                </c:pt>
                <c:pt idx="93">
                  <c:v>2</c:v>
                </c:pt>
                <c:pt idx="94">
                  <c:v>0</c:v>
                </c:pt>
                <c:pt idx="95">
                  <c:v>0</c:v>
                </c:pt>
                <c:pt idx="96">
                  <c:v>2</c:v>
                </c:pt>
                <c:pt idx="97">
                  <c:v>0</c:v>
                </c:pt>
                <c:pt idx="98">
                  <c:v>2</c:v>
                </c:pt>
                <c:pt idx="99">
                  <c:v>0</c:v>
                </c:pt>
                <c:pt idx="100">
                  <c:v>0</c:v>
                </c:pt>
                <c:pt idx="101">
                  <c:v>2</c:v>
                </c:pt>
                <c:pt idx="102">
                  <c:v>1</c:v>
                </c:pt>
                <c:pt idx="103">
                  <c:v>2</c:v>
                </c:pt>
                <c:pt idx="104">
                  <c:v>3</c:v>
                </c:pt>
                <c:pt idx="105">
                  <c:v>1</c:v>
                </c:pt>
                <c:pt idx="106">
                  <c:v>0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0</c:v>
                </c:pt>
                <c:pt idx="112">
                  <c:v>0</c:v>
                </c:pt>
                <c:pt idx="113">
                  <c:v>4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0</c:v>
                </c:pt>
                <c:pt idx="119">
                  <c:v>1</c:v>
                </c:pt>
                <c:pt idx="120">
                  <c:v>0</c:v>
                </c:pt>
                <c:pt idx="121">
                  <c:v>3</c:v>
                </c:pt>
                <c:pt idx="122">
                  <c:v>3</c:v>
                </c:pt>
                <c:pt idx="123">
                  <c:v>4</c:v>
                </c:pt>
                <c:pt idx="124">
                  <c:v>1</c:v>
                </c:pt>
                <c:pt idx="125">
                  <c:v>2</c:v>
                </c:pt>
                <c:pt idx="126">
                  <c:v>2</c:v>
                </c:pt>
                <c:pt idx="127">
                  <c:v>0</c:v>
                </c:pt>
                <c:pt idx="128">
                  <c:v>2</c:v>
                </c:pt>
                <c:pt idx="129">
                  <c:v>2</c:v>
                </c:pt>
                <c:pt idx="130">
                  <c:v>1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0</c:v>
                </c:pt>
                <c:pt idx="135">
                  <c:v>3</c:v>
                </c:pt>
                <c:pt idx="136">
                  <c:v>2</c:v>
                </c:pt>
                <c:pt idx="137">
                  <c:v>3</c:v>
                </c:pt>
                <c:pt idx="138">
                  <c:v>1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2</c:v>
                </c:pt>
                <c:pt idx="143">
                  <c:v>1</c:v>
                </c:pt>
                <c:pt idx="144">
                  <c:v>5</c:v>
                </c:pt>
                <c:pt idx="145">
                  <c:v>8</c:v>
                </c:pt>
                <c:pt idx="146">
                  <c:v>5</c:v>
                </c:pt>
                <c:pt idx="147">
                  <c:v>5</c:v>
                </c:pt>
                <c:pt idx="148">
                  <c:v>15</c:v>
                </c:pt>
                <c:pt idx="149">
                  <c:v>21</c:v>
                </c:pt>
                <c:pt idx="150">
                  <c:v>18</c:v>
                </c:pt>
                <c:pt idx="151">
                  <c:v>36</c:v>
                </c:pt>
                <c:pt idx="152">
                  <c:v>37</c:v>
                </c:pt>
                <c:pt idx="153">
                  <c:v>52</c:v>
                </c:pt>
                <c:pt idx="154">
                  <c:v>57</c:v>
                </c:pt>
                <c:pt idx="155">
                  <c:v>87</c:v>
                </c:pt>
                <c:pt idx="156">
                  <c:v>107</c:v>
                </c:pt>
                <c:pt idx="157">
                  <c:v>109</c:v>
                </c:pt>
                <c:pt idx="158">
                  <c:v>153</c:v>
                </c:pt>
                <c:pt idx="159">
                  <c:v>173</c:v>
                </c:pt>
                <c:pt idx="160">
                  <c:v>163</c:v>
                </c:pt>
                <c:pt idx="161">
                  <c:v>189</c:v>
                </c:pt>
                <c:pt idx="162">
                  <c:v>212</c:v>
                </c:pt>
                <c:pt idx="163">
                  <c:v>211</c:v>
                </c:pt>
                <c:pt idx="164">
                  <c:v>204</c:v>
                </c:pt>
                <c:pt idx="165">
                  <c:v>219</c:v>
                </c:pt>
                <c:pt idx="166">
                  <c:v>193</c:v>
                </c:pt>
                <c:pt idx="167">
                  <c:v>189</c:v>
                </c:pt>
                <c:pt idx="168">
                  <c:v>174</c:v>
                </c:pt>
                <c:pt idx="169">
                  <c:v>150</c:v>
                </c:pt>
                <c:pt idx="170">
                  <c:v>167</c:v>
                </c:pt>
                <c:pt idx="171">
                  <c:v>126</c:v>
                </c:pt>
                <c:pt idx="172">
                  <c:v>96</c:v>
                </c:pt>
                <c:pt idx="173">
                  <c:v>89</c:v>
                </c:pt>
                <c:pt idx="174">
                  <c:v>64</c:v>
                </c:pt>
                <c:pt idx="175">
                  <c:v>59</c:v>
                </c:pt>
                <c:pt idx="176">
                  <c:v>44</c:v>
                </c:pt>
                <c:pt idx="177">
                  <c:v>32</c:v>
                </c:pt>
                <c:pt idx="178">
                  <c:v>17</c:v>
                </c:pt>
                <c:pt idx="179">
                  <c:v>14</c:v>
                </c:pt>
                <c:pt idx="180">
                  <c:v>11</c:v>
                </c:pt>
                <c:pt idx="181">
                  <c:v>6</c:v>
                </c:pt>
                <c:pt idx="182">
                  <c:v>8</c:v>
                </c:pt>
                <c:pt idx="183">
                  <c:v>7</c:v>
                </c:pt>
                <c:pt idx="184">
                  <c:v>6</c:v>
                </c:pt>
                <c:pt idx="185">
                  <c:v>10</c:v>
                </c:pt>
                <c:pt idx="186">
                  <c:v>9</c:v>
                </c:pt>
                <c:pt idx="187">
                  <c:v>1</c:v>
                </c:pt>
                <c:pt idx="188">
                  <c:v>4</c:v>
                </c:pt>
                <c:pt idx="189">
                  <c:v>3</c:v>
                </c:pt>
                <c:pt idx="190">
                  <c:v>4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3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55E-4810-A1C1-4F4CD2DC8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2831664"/>
        <c:axId val="502814864"/>
      </c:scatterChart>
      <c:valAx>
        <c:axId val="502831664"/>
        <c:scaling>
          <c:orientation val="minMax"/>
          <c:max val="30"/>
          <c:min val="-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2814864"/>
        <c:crosses val="autoZero"/>
        <c:crossBetween val="midCat"/>
      </c:valAx>
      <c:valAx>
        <c:axId val="502814864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28316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031E02-E764-4B3F-910A-44FFC0D4690C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2D0BE-3673-4A4C-9868-2780BCD3175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Results</a:t>
          </a:r>
        </a:p>
      </dgm:t>
    </dgm:pt>
    <dgm:pt modelId="{D05CB41B-6DBC-47B7-B860-CBBF675A6048}" type="parTrans" cxnId="{E08F633F-FF13-41EA-8AE4-478D0A848B42}">
      <dgm:prSet/>
      <dgm:spPr/>
      <dgm:t>
        <a:bodyPr/>
        <a:lstStyle/>
        <a:p>
          <a:endParaRPr lang="en-US"/>
        </a:p>
      </dgm:t>
    </dgm:pt>
    <dgm:pt modelId="{0921C1B4-C5CC-44E3-9082-5125DD09E183}" type="sibTrans" cxnId="{E08F633F-FF13-41EA-8AE4-478D0A848B42}">
      <dgm:prSet/>
      <dgm:spPr/>
      <dgm:t>
        <a:bodyPr/>
        <a:lstStyle/>
        <a:p>
          <a:endParaRPr lang="en-US"/>
        </a:p>
      </dgm:t>
    </dgm:pt>
    <dgm:pt modelId="{57CB955E-0340-4EE0-BA48-31FA32AAAC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1"/>
              </a:solidFill>
            </a:rPr>
            <a:t>Flood Map and Energy Spectrums</a:t>
          </a:r>
        </a:p>
      </dgm:t>
    </dgm:pt>
    <dgm:pt modelId="{E6895AF4-76BE-453A-8206-BB1A84E905DB}" type="parTrans" cxnId="{81373CFF-86E3-41C3-9455-67DDD32C7E74}">
      <dgm:prSet/>
      <dgm:spPr/>
      <dgm:t>
        <a:bodyPr/>
        <a:lstStyle/>
        <a:p>
          <a:endParaRPr lang="en-US"/>
        </a:p>
      </dgm:t>
    </dgm:pt>
    <dgm:pt modelId="{1D126733-7BA7-41A2-B26C-CE46E93699CF}" type="sibTrans" cxnId="{81373CFF-86E3-41C3-9455-67DDD32C7E74}">
      <dgm:prSet/>
      <dgm:spPr/>
      <dgm:t>
        <a:bodyPr/>
        <a:lstStyle/>
        <a:p>
          <a:endParaRPr lang="en-US"/>
        </a:p>
      </dgm:t>
    </dgm:pt>
    <dgm:pt modelId="{D62DE91C-CC79-418E-A504-FF725F85BF5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Discussion and Future Works</a:t>
          </a:r>
        </a:p>
      </dgm:t>
    </dgm:pt>
    <dgm:pt modelId="{6BA6CC29-FBFB-4C0E-BAE2-7425EC7314F5}" type="parTrans" cxnId="{0FD1D9EF-620D-4500-9306-0F211F697F28}">
      <dgm:prSet/>
      <dgm:spPr/>
      <dgm:t>
        <a:bodyPr/>
        <a:lstStyle/>
        <a:p>
          <a:endParaRPr lang="en-US"/>
        </a:p>
      </dgm:t>
    </dgm:pt>
    <dgm:pt modelId="{C0FABAD0-886F-4768-A9EA-ED205925BFA4}" type="sibTrans" cxnId="{0FD1D9EF-620D-4500-9306-0F211F697F28}">
      <dgm:prSet/>
      <dgm:spPr/>
      <dgm:t>
        <a:bodyPr/>
        <a:lstStyle/>
        <a:p>
          <a:endParaRPr lang="en-US"/>
        </a:p>
      </dgm:t>
    </dgm:pt>
    <dgm:pt modelId="{2BB5100F-AA6A-45ED-92F6-A04D04CC560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Introduction </a:t>
          </a:r>
        </a:p>
      </dgm:t>
    </dgm:pt>
    <dgm:pt modelId="{25E5B557-3E18-4D5C-8F2B-4F446CA34950}" type="parTrans" cxnId="{21658A6D-9750-4B74-840B-8D5B8E25469B}">
      <dgm:prSet/>
      <dgm:spPr/>
      <dgm:t>
        <a:bodyPr/>
        <a:lstStyle/>
        <a:p>
          <a:endParaRPr lang="en-GB"/>
        </a:p>
      </dgm:t>
    </dgm:pt>
    <dgm:pt modelId="{3B5D6974-9E59-4154-BC7B-465ADB9CA190}" type="sibTrans" cxnId="{21658A6D-9750-4B74-840B-8D5B8E25469B}">
      <dgm:prSet/>
      <dgm:spPr/>
      <dgm:t>
        <a:bodyPr/>
        <a:lstStyle/>
        <a:p>
          <a:endParaRPr lang="en-GB"/>
        </a:p>
      </dgm:t>
    </dgm:pt>
    <dgm:pt modelId="{99DBD1FC-552F-4E6C-9A4E-5A728F10C2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PET</a:t>
          </a:r>
          <a:r>
            <a:rPr lang="en-US"/>
            <a:t>, Corrections, </a:t>
          </a:r>
          <a:r>
            <a:rPr lang="en-US" dirty="0"/>
            <a:t>and DOI </a:t>
          </a:r>
        </a:p>
      </dgm:t>
    </dgm:pt>
    <dgm:pt modelId="{5EB1CE72-D3CB-405E-8826-25E5ABD41D42}" type="parTrans" cxnId="{09721FAC-C36B-4597-9E65-74CC706FE4BC}">
      <dgm:prSet/>
      <dgm:spPr/>
      <dgm:t>
        <a:bodyPr/>
        <a:lstStyle/>
        <a:p>
          <a:endParaRPr lang="en-GB"/>
        </a:p>
      </dgm:t>
    </dgm:pt>
    <dgm:pt modelId="{9DCFA2BA-2759-4BA1-B129-92933FA6B5DB}" type="sibTrans" cxnId="{09721FAC-C36B-4597-9E65-74CC706FE4BC}">
      <dgm:prSet/>
      <dgm:spPr/>
      <dgm:t>
        <a:bodyPr/>
        <a:lstStyle/>
        <a:p>
          <a:endParaRPr lang="en-GB"/>
        </a:p>
      </dgm:t>
    </dgm:pt>
    <dgm:pt modelId="{104CB640-C739-41E1-9826-D08C6C10FB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Metascintillators</a:t>
          </a:r>
        </a:p>
      </dgm:t>
    </dgm:pt>
    <dgm:pt modelId="{65858419-D7E7-4986-8764-EE5B225B2725}" type="parTrans" cxnId="{D6D7779C-519C-4306-94CC-7D47A553D794}">
      <dgm:prSet/>
      <dgm:spPr/>
      <dgm:t>
        <a:bodyPr/>
        <a:lstStyle/>
        <a:p>
          <a:endParaRPr lang="en-GB"/>
        </a:p>
      </dgm:t>
    </dgm:pt>
    <dgm:pt modelId="{FCCC5BB3-2405-44FA-BC57-E05BB69BE465}" type="sibTrans" cxnId="{D6D7779C-519C-4306-94CC-7D47A553D794}">
      <dgm:prSet/>
      <dgm:spPr/>
      <dgm:t>
        <a:bodyPr/>
        <a:lstStyle/>
        <a:p>
          <a:endParaRPr lang="en-GB"/>
        </a:p>
      </dgm:t>
    </dgm:pt>
    <dgm:pt modelId="{94D30579-21C2-4B6A-B56D-E58FE90F99A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Materials and Methods</a:t>
          </a:r>
          <a:endParaRPr lang="en-GB" dirty="0"/>
        </a:p>
      </dgm:t>
    </dgm:pt>
    <dgm:pt modelId="{87110D99-AA14-445A-96F6-EBE8D76C20EC}" type="parTrans" cxnId="{906CEF62-B795-4B67-990B-71FF9B970E80}">
      <dgm:prSet/>
      <dgm:spPr/>
      <dgm:t>
        <a:bodyPr/>
        <a:lstStyle/>
        <a:p>
          <a:endParaRPr lang="en-GB"/>
        </a:p>
      </dgm:t>
    </dgm:pt>
    <dgm:pt modelId="{E78BA104-1292-4E8D-B2E0-3EF3B159FE38}" type="sibTrans" cxnId="{906CEF62-B795-4B67-990B-71FF9B970E80}">
      <dgm:prSet/>
      <dgm:spPr/>
      <dgm:t>
        <a:bodyPr/>
        <a:lstStyle/>
        <a:p>
          <a:endParaRPr lang="en-GB"/>
        </a:p>
      </dgm:t>
    </dgm:pt>
    <dgm:pt modelId="{80B4C5F4-83C2-4CCE-8837-87A76F4C087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SMMS Structure</a:t>
          </a:r>
        </a:p>
        <a:p>
          <a:pPr>
            <a:lnSpc>
              <a:spcPct val="100000"/>
            </a:lnSpc>
          </a:pPr>
          <a:r>
            <a:rPr lang="en-GB" dirty="0"/>
            <a:t>Scintillators &amp; Photodetectors</a:t>
          </a:r>
          <a:endParaRPr lang="en-US" dirty="0"/>
        </a:p>
      </dgm:t>
    </dgm:pt>
    <dgm:pt modelId="{EE3074E1-B8BB-4E00-B1C1-F7984C068E52}" type="parTrans" cxnId="{B49323B6-C28C-436F-9B45-286FCD7F4924}">
      <dgm:prSet/>
      <dgm:spPr/>
      <dgm:t>
        <a:bodyPr/>
        <a:lstStyle/>
        <a:p>
          <a:endParaRPr lang="en-GB"/>
        </a:p>
      </dgm:t>
    </dgm:pt>
    <dgm:pt modelId="{AFBED8EA-B6AE-4275-87C7-95BAA297FAD3}" type="sibTrans" cxnId="{B49323B6-C28C-436F-9B45-286FCD7F4924}">
      <dgm:prSet/>
      <dgm:spPr/>
      <dgm:t>
        <a:bodyPr/>
        <a:lstStyle/>
        <a:p>
          <a:endParaRPr lang="en-GB"/>
        </a:p>
      </dgm:t>
    </dgm:pt>
    <dgm:pt modelId="{516B40BA-7876-4E44-B944-16C3BB49EF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Setup Description</a:t>
          </a:r>
        </a:p>
        <a:p>
          <a:pPr>
            <a:lnSpc>
              <a:spcPct val="100000"/>
            </a:lnSpc>
          </a:pPr>
          <a:r>
            <a:rPr lang="en-US" dirty="0"/>
            <a:t>Collimation Points</a:t>
          </a:r>
        </a:p>
        <a:p>
          <a:pPr>
            <a:lnSpc>
              <a:spcPct val="100000"/>
            </a:lnSpc>
          </a:pPr>
          <a:r>
            <a:rPr lang="en-US" dirty="0"/>
            <a:t>Estimator and Interpolation</a:t>
          </a:r>
        </a:p>
      </dgm:t>
    </dgm:pt>
    <dgm:pt modelId="{A3387921-F9B1-49AA-B0BD-34B822D20A38}" type="parTrans" cxnId="{DBDF650C-046F-4DE4-A09E-D95CFB0D79D6}">
      <dgm:prSet/>
      <dgm:spPr/>
      <dgm:t>
        <a:bodyPr/>
        <a:lstStyle/>
        <a:p>
          <a:endParaRPr lang="en-GB"/>
        </a:p>
      </dgm:t>
    </dgm:pt>
    <dgm:pt modelId="{1B170E76-31BE-483E-94D0-8EF0379C1C4F}" type="sibTrans" cxnId="{DBDF650C-046F-4DE4-A09E-D95CFB0D79D6}">
      <dgm:prSet/>
      <dgm:spPr/>
      <dgm:t>
        <a:bodyPr/>
        <a:lstStyle/>
        <a:p>
          <a:endParaRPr lang="en-GB"/>
        </a:p>
      </dgm:t>
    </dgm:pt>
    <dgm:pt modelId="{31849C44-E3AA-45EB-B3A7-80ADB24B12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1"/>
              </a:solidFill>
            </a:rPr>
            <a:t>Centroid Comparison</a:t>
          </a:r>
        </a:p>
      </dgm:t>
    </dgm:pt>
    <dgm:pt modelId="{50C1D233-E0EC-48AA-8AC2-FF073F285B61}" type="parTrans" cxnId="{90EE8B85-D4CD-4186-A3D7-788B6B57A97F}">
      <dgm:prSet/>
      <dgm:spPr/>
      <dgm:t>
        <a:bodyPr/>
        <a:lstStyle/>
        <a:p>
          <a:endParaRPr lang="en-GB"/>
        </a:p>
      </dgm:t>
    </dgm:pt>
    <dgm:pt modelId="{C7E8CC01-DD9B-4F51-914D-B08492DC3A74}" type="sibTrans" cxnId="{90EE8B85-D4CD-4186-A3D7-788B6B57A97F}">
      <dgm:prSet/>
      <dgm:spPr/>
      <dgm:t>
        <a:bodyPr/>
        <a:lstStyle/>
        <a:p>
          <a:endParaRPr lang="en-GB"/>
        </a:p>
      </dgm:t>
    </dgm:pt>
    <dgm:pt modelId="{888A9D4F-BF0E-4EDF-81A4-7B99D45D5C8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Regression/Conversion Methods</a:t>
          </a:r>
          <a:endParaRPr lang="en-US" dirty="0"/>
        </a:p>
      </dgm:t>
    </dgm:pt>
    <dgm:pt modelId="{0F9E76AC-C36C-461D-9DAC-769A38DA1CD1}" type="parTrans" cxnId="{D1887B36-22D3-478A-BCC6-5F6C021A49BC}">
      <dgm:prSet/>
      <dgm:spPr/>
      <dgm:t>
        <a:bodyPr/>
        <a:lstStyle/>
        <a:p>
          <a:endParaRPr lang="en-GB"/>
        </a:p>
      </dgm:t>
    </dgm:pt>
    <dgm:pt modelId="{50B5DAE3-F5A7-459E-9552-5F286DF43657}" type="sibTrans" cxnId="{D1887B36-22D3-478A-BCC6-5F6C021A49BC}">
      <dgm:prSet/>
      <dgm:spPr/>
      <dgm:t>
        <a:bodyPr/>
        <a:lstStyle/>
        <a:p>
          <a:endParaRPr lang="en-GB"/>
        </a:p>
      </dgm:t>
    </dgm:pt>
    <dgm:pt modelId="{B699FF2F-6D5D-4EF9-8CD4-F648E4F278F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DOI Average Results</a:t>
          </a:r>
        </a:p>
      </dgm:t>
    </dgm:pt>
    <dgm:pt modelId="{888742D0-4430-4F5C-9270-41C1717D953B}" type="parTrans" cxnId="{72D56490-8FDC-4C96-BCF8-92DD936CD54F}">
      <dgm:prSet/>
      <dgm:spPr/>
      <dgm:t>
        <a:bodyPr/>
        <a:lstStyle/>
        <a:p>
          <a:endParaRPr lang="en-GB"/>
        </a:p>
      </dgm:t>
    </dgm:pt>
    <dgm:pt modelId="{C507A89B-C1EE-4C34-9C41-F856438BD57A}" type="sibTrans" cxnId="{72D56490-8FDC-4C96-BCF8-92DD936CD54F}">
      <dgm:prSet/>
      <dgm:spPr/>
      <dgm:t>
        <a:bodyPr/>
        <a:lstStyle/>
        <a:p>
          <a:endParaRPr lang="en-GB"/>
        </a:p>
      </dgm:t>
    </dgm:pt>
    <dgm:pt modelId="{C9B20659-56DA-49B0-8A69-17CF82E87EF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Timing Simulation</a:t>
          </a:r>
        </a:p>
      </dgm:t>
    </dgm:pt>
    <dgm:pt modelId="{A9F4C164-ED20-485A-864A-06B9EA5BC457}" type="parTrans" cxnId="{562F6456-F613-4213-957B-AE0A517F60A5}">
      <dgm:prSet/>
      <dgm:spPr/>
      <dgm:t>
        <a:bodyPr/>
        <a:lstStyle/>
        <a:p>
          <a:endParaRPr lang="en-GB"/>
        </a:p>
      </dgm:t>
    </dgm:pt>
    <dgm:pt modelId="{E4C49563-51C6-4BAF-869F-A0A5CE9B461F}" type="sibTrans" cxnId="{562F6456-F613-4213-957B-AE0A517F60A5}">
      <dgm:prSet/>
      <dgm:spPr/>
      <dgm:t>
        <a:bodyPr/>
        <a:lstStyle/>
        <a:p>
          <a:endParaRPr lang="en-GB"/>
        </a:p>
      </dgm:t>
    </dgm:pt>
    <dgm:pt modelId="{7D6ABE42-6055-46CC-B8E2-8AC284A39E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1"/>
              </a:solidFill>
            </a:rPr>
            <a:t>Timing Setups</a:t>
          </a:r>
        </a:p>
      </dgm:t>
    </dgm:pt>
    <dgm:pt modelId="{E092D0C4-D300-416A-9F05-3AFCED368FBD}" type="parTrans" cxnId="{4C9138BE-C689-4863-9DD7-5816F3854B7E}">
      <dgm:prSet/>
      <dgm:spPr/>
      <dgm:t>
        <a:bodyPr/>
        <a:lstStyle/>
        <a:p>
          <a:endParaRPr lang="en-GB"/>
        </a:p>
      </dgm:t>
    </dgm:pt>
    <dgm:pt modelId="{7B8E848B-C41D-472B-9D5B-AEBA741DE6D3}" type="sibTrans" cxnId="{4C9138BE-C689-4863-9DD7-5816F3854B7E}">
      <dgm:prSet/>
      <dgm:spPr/>
      <dgm:t>
        <a:bodyPr/>
        <a:lstStyle/>
        <a:p>
          <a:endParaRPr lang="en-GB"/>
        </a:p>
      </dgm:t>
    </dgm:pt>
    <dgm:pt modelId="{48E0C760-B9A0-4332-888D-52131E7CA1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SMMS-slab</a:t>
          </a:r>
        </a:p>
      </dgm:t>
    </dgm:pt>
    <dgm:pt modelId="{8C5671CC-D1F1-4E0B-9B1C-A968B800F613}" type="parTrans" cxnId="{90CEF9CF-9607-413B-B64D-25F55FD1C264}">
      <dgm:prSet/>
      <dgm:spPr/>
      <dgm:t>
        <a:bodyPr/>
        <a:lstStyle/>
        <a:p>
          <a:endParaRPr lang="en-GB"/>
        </a:p>
      </dgm:t>
    </dgm:pt>
    <dgm:pt modelId="{F592C410-7F29-41D9-9562-7369AE321F61}" type="sibTrans" cxnId="{90CEF9CF-9607-413B-B64D-25F55FD1C264}">
      <dgm:prSet/>
      <dgm:spPr/>
      <dgm:t>
        <a:bodyPr/>
        <a:lstStyle/>
        <a:p>
          <a:endParaRPr lang="en-GB"/>
        </a:p>
      </dgm:t>
    </dgm:pt>
    <dgm:pt modelId="{D927FDC4-6D97-43C7-9027-6F61C6590B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Final Remarks</a:t>
          </a:r>
        </a:p>
      </dgm:t>
    </dgm:pt>
    <dgm:pt modelId="{C7C0F683-6404-49F9-AAA9-19B2827C5961}" type="parTrans" cxnId="{767E9355-9325-4ECB-8E17-AC1AF6722477}">
      <dgm:prSet/>
      <dgm:spPr/>
      <dgm:t>
        <a:bodyPr/>
        <a:lstStyle/>
        <a:p>
          <a:endParaRPr lang="en-GB"/>
        </a:p>
      </dgm:t>
    </dgm:pt>
    <dgm:pt modelId="{CB1F83AA-D516-4C52-9DAC-C120BBE97526}" type="sibTrans" cxnId="{767E9355-9325-4ECB-8E17-AC1AF6722477}">
      <dgm:prSet/>
      <dgm:spPr/>
      <dgm:t>
        <a:bodyPr/>
        <a:lstStyle/>
        <a:p>
          <a:endParaRPr lang="en-GB"/>
        </a:p>
      </dgm:t>
    </dgm:pt>
    <dgm:pt modelId="{4FE0B83D-FD6B-45D5-80E7-79C394B9DE60}" type="pres">
      <dgm:prSet presAssocID="{4A031E02-E764-4B3F-910A-44FFC0D4690C}" presName="root" presStyleCnt="0">
        <dgm:presLayoutVars>
          <dgm:dir/>
          <dgm:resizeHandles val="exact"/>
        </dgm:presLayoutVars>
      </dgm:prSet>
      <dgm:spPr/>
    </dgm:pt>
    <dgm:pt modelId="{E962387F-D981-43C0-BAA6-4D6DDE58F7D7}" type="pres">
      <dgm:prSet presAssocID="{2BB5100F-AA6A-45ED-92F6-A04D04CC5602}" presName="compNode" presStyleCnt="0"/>
      <dgm:spPr/>
    </dgm:pt>
    <dgm:pt modelId="{9099DB34-3E66-4A52-895A-7B819DB97CAC}" type="pres">
      <dgm:prSet presAssocID="{2BB5100F-AA6A-45ED-92F6-A04D04CC56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org chart with solid fill"/>
        </a:ext>
      </dgm:extLst>
    </dgm:pt>
    <dgm:pt modelId="{FD1151C5-27FE-4E6B-845C-EAE4E56516CA}" type="pres">
      <dgm:prSet presAssocID="{2BB5100F-AA6A-45ED-92F6-A04D04CC5602}" presName="iconSpace" presStyleCnt="0"/>
      <dgm:spPr/>
    </dgm:pt>
    <dgm:pt modelId="{18BDE26F-F9CE-4518-A53F-4AA215F9BDBB}" type="pres">
      <dgm:prSet presAssocID="{2BB5100F-AA6A-45ED-92F6-A04D04CC5602}" presName="parTx" presStyleLbl="revTx" presStyleIdx="0" presStyleCnt="8">
        <dgm:presLayoutVars>
          <dgm:chMax val="0"/>
          <dgm:chPref val="0"/>
        </dgm:presLayoutVars>
      </dgm:prSet>
      <dgm:spPr/>
    </dgm:pt>
    <dgm:pt modelId="{B8769C07-1A27-4BAD-AD8C-1044C7AD7CDB}" type="pres">
      <dgm:prSet presAssocID="{2BB5100F-AA6A-45ED-92F6-A04D04CC5602}" presName="txSpace" presStyleCnt="0"/>
      <dgm:spPr/>
    </dgm:pt>
    <dgm:pt modelId="{6F4F34A9-B896-4EA6-9531-B4D404BCCB42}" type="pres">
      <dgm:prSet presAssocID="{2BB5100F-AA6A-45ED-92F6-A04D04CC5602}" presName="desTx" presStyleLbl="revTx" presStyleIdx="1" presStyleCnt="8">
        <dgm:presLayoutVars/>
      </dgm:prSet>
      <dgm:spPr/>
    </dgm:pt>
    <dgm:pt modelId="{D18CE1A0-DFB4-4F00-8DF8-A70386B8279A}" type="pres">
      <dgm:prSet presAssocID="{3B5D6974-9E59-4154-BC7B-465ADB9CA190}" presName="sibTrans" presStyleCnt="0"/>
      <dgm:spPr/>
    </dgm:pt>
    <dgm:pt modelId="{31AC8B89-E6C7-4A28-AE49-129519DE91C7}" type="pres">
      <dgm:prSet presAssocID="{94D30579-21C2-4B6A-B56D-E58FE90F99AD}" presName="compNode" presStyleCnt="0"/>
      <dgm:spPr/>
    </dgm:pt>
    <dgm:pt modelId="{03CC428B-2BF1-4321-88CC-E01B950C4564}" type="pres">
      <dgm:prSet presAssocID="{94D30579-21C2-4B6A-B56D-E58FE90F99A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 with solid fill"/>
        </a:ext>
      </dgm:extLst>
    </dgm:pt>
    <dgm:pt modelId="{C189BB36-2541-4129-83DF-20AB454C6805}" type="pres">
      <dgm:prSet presAssocID="{94D30579-21C2-4B6A-B56D-E58FE90F99AD}" presName="iconSpace" presStyleCnt="0"/>
      <dgm:spPr/>
    </dgm:pt>
    <dgm:pt modelId="{00C33FF1-7276-48A2-A91A-096689B17C2F}" type="pres">
      <dgm:prSet presAssocID="{94D30579-21C2-4B6A-B56D-E58FE90F99AD}" presName="parTx" presStyleLbl="revTx" presStyleIdx="2" presStyleCnt="8">
        <dgm:presLayoutVars>
          <dgm:chMax val="0"/>
          <dgm:chPref val="0"/>
        </dgm:presLayoutVars>
      </dgm:prSet>
      <dgm:spPr/>
    </dgm:pt>
    <dgm:pt modelId="{59910087-072F-4BDB-B418-7818FB75E2E0}" type="pres">
      <dgm:prSet presAssocID="{94D30579-21C2-4B6A-B56D-E58FE90F99AD}" presName="txSpace" presStyleCnt="0"/>
      <dgm:spPr/>
    </dgm:pt>
    <dgm:pt modelId="{F795E9EE-EF1C-4362-AEA0-C6124471E963}" type="pres">
      <dgm:prSet presAssocID="{94D30579-21C2-4B6A-B56D-E58FE90F99AD}" presName="desTx" presStyleLbl="revTx" presStyleIdx="3" presStyleCnt="8">
        <dgm:presLayoutVars/>
      </dgm:prSet>
      <dgm:spPr/>
    </dgm:pt>
    <dgm:pt modelId="{1A4AD3C3-34D7-4C49-98AE-D691A9256E44}" type="pres">
      <dgm:prSet presAssocID="{E78BA104-1292-4E8D-B2E0-3EF3B159FE38}" presName="sibTrans" presStyleCnt="0"/>
      <dgm:spPr/>
    </dgm:pt>
    <dgm:pt modelId="{63F465CB-9B64-48B1-83FC-DE2BEE182AC4}" type="pres">
      <dgm:prSet presAssocID="{03D2D0BE-3673-4A4C-9868-2780BCD3175D}" presName="compNode" presStyleCnt="0"/>
      <dgm:spPr/>
    </dgm:pt>
    <dgm:pt modelId="{ECF2EDC7-7996-428E-8888-2A808EFAD9B7}" type="pres">
      <dgm:prSet presAssocID="{03D2D0BE-3673-4A4C-9868-2780BCD317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C18B57D8-D1F1-4B16-9EB2-B86782DD2982}" type="pres">
      <dgm:prSet presAssocID="{03D2D0BE-3673-4A4C-9868-2780BCD3175D}" presName="iconSpace" presStyleCnt="0"/>
      <dgm:spPr/>
    </dgm:pt>
    <dgm:pt modelId="{AA571B43-5EA0-4569-99E5-D03838C6BA45}" type="pres">
      <dgm:prSet presAssocID="{03D2D0BE-3673-4A4C-9868-2780BCD3175D}" presName="parTx" presStyleLbl="revTx" presStyleIdx="4" presStyleCnt="8">
        <dgm:presLayoutVars>
          <dgm:chMax val="0"/>
          <dgm:chPref val="0"/>
        </dgm:presLayoutVars>
      </dgm:prSet>
      <dgm:spPr/>
    </dgm:pt>
    <dgm:pt modelId="{0F1AB2EE-C74B-4CC6-A893-97CD205193B9}" type="pres">
      <dgm:prSet presAssocID="{03D2D0BE-3673-4A4C-9868-2780BCD3175D}" presName="txSpace" presStyleCnt="0"/>
      <dgm:spPr/>
    </dgm:pt>
    <dgm:pt modelId="{023C3316-0BBB-4B02-8587-46B7DFA025AD}" type="pres">
      <dgm:prSet presAssocID="{03D2D0BE-3673-4A4C-9868-2780BCD3175D}" presName="desTx" presStyleLbl="revTx" presStyleIdx="5" presStyleCnt="8">
        <dgm:presLayoutVars/>
      </dgm:prSet>
      <dgm:spPr/>
    </dgm:pt>
    <dgm:pt modelId="{3C92F1FC-D02B-4EA1-AA65-151BB3131EEB}" type="pres">
      <dgm:prSet presAssocID="{0921C1B4-C5CC-44E3-9082-5125DD09E183}" presName="sibTrans" presStyleCnt="0"/>
      <dgm:spPr/>
    </dgm:pt>
    <dgm:pt modelId="{E40E7B50-05CD-4C0F-B3E9-13B2022E663B}" type="pres">
      <dgm:prSet presAssocID="{D62DE91C-CC79-418E-A504-FF725F85BF57}" presName="compNode" presStyleCnt="0"/>
      <dgm:spPr/>
    </dgm:pt>
    <dgm:pt modelId="{F7776980-6C81-4D5F-B30A-82253C8496A0}" type="pres">
      <dgm:prSet presAssocID="{D62DE91C-CC79-418E-A504-FF725F85BF5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2C632DB-8867-4C42-89BA-784418D6F21F}" type="pres">
      <dgm:prSet presAssocID="{D62DE91C-CC79-418E-A504-FF725F85BF57}" presName="iconSpace" presStyleCnt="0"/>
      <dgm:spPr/>
    </dgm:pt>
    <dgm:pt modelId="{6951F8D9-49D9-4850-939E-F5F372F08922}" type="pres">
      <dgm:prSet presAssocID="{D62DE91C-CC79-418E-A504-FF725F85BF57}" presName="parTx" presStyleLbl="revTx" presStyleIdx="6" presStyleCnt="8">
        <dgm:presLayoutVars>
          <dgm:chMax val="0"/>
          <dgm:chPref val="0"/>
        </dgm:presLayoutVars>
      </dgm:prSet>
      <dgm:spPr/>
    </dgm:pt>
    <dgm:pt modelId="{6C203ED4-3406-49C0-849A-25059BF52731}" type="pres">
      <dgm:prSet presAssocID="{D62DE91C-CC79-418E-A504-FF725F85BF57}" presName="txSpace" presStyleCnt="0"/>
      <dgm:spPr/>
    </dgm:pt>
    <dgm:pt modelId="{A45A3B68-90B6-46D6-941F-C2D4B8B5E844}" type="pres">
      <dgm:prSet presAssocID="{D62DE91C-CC79-418E-A504-FF725F85BF57}" presName="desTx" presStyleLbl="revTx" presStyleIdx="7" presStyleCnt="8">
        <dgm:presLayoutVars/>
      </dgm:prSet>
      <dgm:spPr/>
    </dgm:pt>
  </dgm:ptLst>
  <dgm:cxnLst>
    <dgm:cxn modelId="{DBDF650C-046F-4DE4-A09E-D95CFB0D79D6}" srcId="{94D30579-21C2-4B6A-B56D-E58FE90F99AD}" destId="{516B40BA-7876-4E44-B944-16C3BB49EF8A}" srcOrd="1" destOrd="0" parTransId="{A3387921-F9B1-49AA-B0BD-34B822D20A38}" sibTransId="{1B170E76-31BE-483E-94D0-8EF0379C1C4F}"/>
    <dgm:cxn modelId="{D57C1F28-0D78-43FB-A91C-D5D5AC04435D}" type="presOf" srcId="{57CB955E-0340-4EE0-BA48-31FA32AAACC1}" destId="{023C3316-0BBB-4B02-8587-46B7DFA025AD}" srcOrd="0" destOrd="0" presId="urn:microsoft.com/office/officeart/2018/5/layout/CenteredIconLabelDescriptionList"/>
    <dgm:cxn modelId="{7794AD35-C2AA-4425-A577-7E75D0037A17}" type="presOf" srcId="{03D2D0BE-3673-4A4C-9868-2780BCD3175D}" destId="{AA571B43-5EA0-4569-99E5-D03838C6BA45}" srcOrd="0" destOrd="0" presId="urn:microsoft.com/office/officeart/2018/5/layout/CenteredIconLabelDescriptionList"/>
    <dgm:cxn modelId="{8CA6AD35-6567-45A7-9B60-DF13A686501A}" type="presOf" srcId="{C9B20659-56DA-49B0-8A69-17CF82E87EFA}" destId="{023C3316-0BBB-4B02-8587-46B7DFA025AD}" srcOrd="0" destOrd="4" presId="urn:microsoft.com/office/officeart/2018/5/layout/CenteredIconLabelDescriptionList"/>
    <dgm:cxn modelId="{D1887B36-22D3-478A-BCC6-5F6C021A49BC}" srcId="{03D2D0BE-3673-4A4C-9868-2780BCD3175D}" destId="{888A9D4F-BF0E-4EDF-81A4-7B99D45D5C88}" srcOrd="2" destOrd="0" parTransId="{0F9E76AC-C36C-461D-9DAC-769A38DA1CD1}" sibTransId="{50B5DAE3-F5A7-459E-9552-5F286DF43657}"/>
    <dgm:cxn modelId="{E08F633F-FF13-41EA-8AE4-478D0A848B42}" srcId="{4A031E02-E764-4B3F-910A-44FFC0D4690C}" destId="{03D2D0BE-3673-4A4C-9868-2780BCD3175D}" srcOrd="2" destOrd="0" parTransId="{D05CB41B-6DBC-47B7-B860-CBBF675A6048}" sibTransId="{0921C1B4-C5CC-44E3-9082-5125DD09E183}"/>
    <dgm:cxn modelId="{BEA35C61-FE4E-45B6-BB2F-F652A0308E2D}" type="presOf" srcId="{B699FF2F-6D5D-4EF9-8CD4-F648E4F278F1}" destId="{023C3316-0BBB-4B02-8587-46B7DFA025AD}" srcOrd="0" destOrd="3" presId="urn:microsoft.com/office/officeart/2018/5/layout/CenteredIconLabelDescriptionList"/>
    <dgm:cxn modelId="{906CEF62-B795-4B67-990B-71FF9B970E80}" srcId="{4A031E02-E764-4B3F-910A-44FFC0D4690C}" destId="{94D30579-21C2-4B6A-B56D-E58FE90F99AD}" srcOrd="1" destOrd="0" parTransId="{87110D99-AA14-445A-96F6-EBE8D76C20EC}" sibTransId="{E78BA104-1292-4E8D-B2E0-3EF3B159FE38}"/>
    <dgm:cxn modelId="{1CD9F468-4FC1-4F89-AF90-ACB2D05BFF5A}" type="presOf" srcId="{94D30579-21C2-4B6A-B56D-E58FE90F99AD}" destId="{00C33FF1-7276-48A2-A91A-096689B17C2F}" srcOrd="0" destOrd="0" presId="urn:microsoft.com/office/officeart/2018/5/layout/CenteredIconLabelDescriptionList"/>
    <dgm:cxn modelId="{59E2A56C-6C7A-48EB-96A9-BB6B0BFA2C3E}" type="presOf" srcId="{4A031E02-E764-4B3F-910A-44FFC0D4690C}" destId="{4FE0B83D-FD6B-45D5-80E7-79C394B9DE60}" srcOrd="0" destOrd="0" presId="urn:microsoft.com/office/officeart/2018/5/layout/CenteredIconLabelDescriptionList"/>
    <dgm:cxn modelId="{21658A6D-9750-4B74-840B-8D5B8E25469B}" srcId="{4A031E02-E764-4B3F-910A-44FFC0D4690C}" destId="{2BB5100F-AA6A-45ED-92F6-A04D04CC5602}" srcOrd="0" destOrd="0" parTransId="{25E5B557-3E18-4D5C-8F2B-4F446CA34950}" sibTransId="{3B5D6974-9E59-4154-BC7B-465ADB9CA190}"/>
    <dgm:cxn modelId="{59CDDA73-0DC3-4FDC-9557-B735EB4D9AD9}" type="presOf" srcId="{80B4C5F4-83C2-4CCE-8837-87A76F4C0879}" destId="{F795E9EE-EF1C-4362-AEA0-C6124471E963}" srcOrd="0" destOrd="0" presId="urn:microsoft.com/office/officeart/2018/5/layout/CenteredIconLabelDescriptionList"/>
    <dgm:cxn modelId="{767E9355-9325-4ECB-8E17-AC1AF6722477}" srcId="{D62DE91C-CC79-418E-A504-FF725F85BF57}" destId="{D927FDC4-6D97-43C7-9027-6F61C6590B29}" srcOrd="2" destOrd="0" parTransId="{C7C0F683-6404-49F9-AAA9-19B2827C5961}" sibTransId="{CB1F83AA-D516-4C52-9DAC-C120BBE97526}"/>
    <dgm:cxn modelId="{562F6456-F613-4213-957B-AE0A517F60A5}" srcId="{03D2D0BE-3673-4A4C-9868-2780BCD3175D}" destId="{C9B20659-56DA-49B0-8A69-17CF82E87EFA}" srcOrd="4" destOrd="0" parTransId="{A9F4C164-ED20-485A-864A-06B9EA5BC457}" sibTransId="{E4C49563-51C6-4BAF-869F-A0A5CE9B461F}"/>
    <dgm:cxn modelId="{90EE8B85-D4CD-4186-A3D7-788B6B57A97F}" srcId="{03D2D0BE-3673-4A4C-9868-2780BCD3175D}" destId="{31849C44-E3AA-45EB-B3A7-80ADB24B1259}" srcOrd="1" destOrd="0" parTransId="{50C1D233-E0EC-48AA-8AC2-FF073F285B61}" sibTransId="{C7E8CC01-DD9B-4F51-914D-B08492DC3A74}"/>
    <dgm:cxn modelId="{45EBB086-1F98-4141-98E6-B62973CCE702}" type="presOf" srcId="{D62DE91C-CC79-418E-A504-FF725F85BF57}" destId="{6951F8D9-49D9-4850-939E-F5F372F08922}" srcOrd="0" destOrd="0" presId="urn:microsoft.com/office/officeart/2018/5/layout/CenteredIconLabelDescriptionList"/>
    <dgm:cxn modelId="{6868E088-A6AA-4BC2-B565-8184F38BEDC0}" type="presOf" srcId="{99DBD1FC-552F-4E6C-9A4E-5A728F10C244}" destId="{6F4F34A9-B896-4EA6-9531-B4D404BCCB42}" srcOrd="0" destOrd="0" presId="urn:microsoft.com/office/officeart/2018/5/layout/CenteredIconLabelDescriptionList"/>
    <dgm:cxn modelId="{43637C8A-6627-4EC6-8F17-416015149297}" type="presOf" srcId="{31849C44-E3AA-45EB-B3A7-80ADB24B1259}" destId="{023C3316-0BBB-4B02-8587-46B7DFA025AD}" srcOrd="0" destOrd="1" presId="urn:microsoft.com/office/officeart/2018/5/layout/CenteredIconLabelDescriptionList"/>
    <dgm:cxn modelId="{72D56490-8FDC-4C96-BCF8-92DD936CD54F}" srcId="{03D2D0BE-3673-4A4C-9868-2780BCD3175D}" destId="{B699FF2F-6D5D-4EF9-8CD4-F648E4F278F1}" srcOrd="3" destOrd="0" parTransId="{888742D0-4430-4F5C-9270-41C1717D953B}" sibTransId="{C507A89B-C1EE-4C34-9C41-F856438BD57A}"/>
    <dgm:cxn modelId="{5B105597-C226-47CB-AF54-40B45999918C}" type="presOf" srcId="{2BB5100F-AA6A-45ED-92F6-A04D04CC5602}" destId="{18BDE26F-F9CE-4518-A53F-4AA215F9BDBB}" srcOrd="0" destOrd="0" presId="urn:microsoft.com/office/officeart/2018/5/layout/CenteredIconLabelDescriptionList"/>
    <dgm:cxn modelId="{8132C098-0B25-437F-A2FB-BAB7498875B1}" type="presOf" srcId="{D927FDC4-6D97-43C7-9027-6F61C6590B29}" destId="{A45A3B68-90B6-46D6-941F-C2D4B8B5E844}" srcOrd="0" destOrd="2" presId="urn:microsoft.com/office/officeart/2018/5/layout/CenteredIconLabelDescriptionList"/>
    <dgm:cxn modelId="{D6D7779C-519C-4306-94CC-7D47A553D794}" srcId="{2BB5100F-AA6A-45ED-92F6-A04D04CC5602}" destId="{104CB640-C739-41E1-9826-D08C6C10FB15}" srcOrd="1" destOrd="0" parTransId="{65858419-D7E7-4986-8764-EE5B225B2725}" sibTransId="{FCCC5BB3-2405-44FA-BC57-E05BB69BE465}"/>
    <dgm:cxn modelId="{09721FAC-C36B-4597-9E65-74CC706FE4BC}" srcId="{2BB5100F-AA6A-45ED-92F6-A04D04CC5602}" destId="{99DBD1FC-552F-4E6C-9A4E-5A728F10C244}" srcOrd="0" destOrd="0" parTransId="{5EB1CE72-D3CB-405E-8826-25E5ABD41D42}" sibTransId="{9DCFA2BA-2759-4BA1-B129-92933FA6B5DB}"/>
    <dgm:cxn modelId="{B49323B6-C28C-436F-9B45-286FCD7F4924}" srcId="{94D30579-21C2-4B6A-B56D-E58FE90F99AD}" destId="{80B4C5F4-83C2-4CCE-8837-87A76F4C0879}" srcOrd="0" destOrd="0" parTransId="{EE3074E1-B8BB-4E00-B1C1-F7984C068E52}" sibTransId="{AFBED8EA-B6AE-4275-87C7-95BAA297FAD3}"/>
    <dgm:cxn modelId="{C73F97BA-E7B4-4496-98E9-C4952B4DA12D}" type="presOf" srcId="{888A9D4F-BF0E-4EDF-81A4-7B99D45D5C88}" destId="{023C3316-0BBB-4B02-8587-46B7DFA025AD}" srcOrd="0" destOrd="2" presId="urn:microsoft.com/office/officeart/2018/5/layout/CenteredIconLabelDescriptionList"/>
    <dgm:cxn modelId="{4C9138BE-C689-4863-9DD7-5816F3854B7E}" srcId="{D62DE91C-CC79-418E-A504-FF725F85BF57}" destId="{7D6ABE42-6055-46CC-B8E2-8AC284A39E7A}" srcOrd="0" destOrd="0" parTransId="{E092D0C4-D300-416A-9F05-3AFCED368FBD}" sibTransId="{7B8E848B-C41D-472B-9D5B-AEBA741DE6D3}"/>
    <dgm:cxn modelId="{FEC371C5-D05B-4449-9824-EE910A9C53BD}" type="presOf" srcId="{48E0C760-B9A0-4332-888D-52131E7CA170}" destId="{A45A3B68-90B6-46D6-941F-C2D4B8B5E844}" srcOrd="0" destOrd="1" presId="urn:microsoft.com/office/officeart/2018/5/layout/CenteredIconLabelDescriptionList"/>
    <dgm:cxn modelId="{76A9CCC5-47EB-435D-A894-595892AFF574}" type="presOf" srcId="{516B40BA-7876-4E44-B944-16C3BB49EF8A}" destId="{F795E9EE-EF1C-4362-AEA0-C6124471E963}" srcOrd="0" destOrd="1" presId="urn:microsoft.com/office/officeart/2018/5/layout/CenteredIconLabelDescriptionList"/>
    <dgm:cxn modelId="{2DEB9DCC-65AA-4F01-B678-E0D64F8D44D1}" type="presOf" srcId="{7D6ABE42-6055-46CC-B8E2-8AC284A39E7A}" destId="{A45A3B68-90B6-46D6-941F-C2D4B8B5E844}" srcOrd="0" destOrd="0" presId="urn:microsoft.com/office/officeart/2018/5/layout/CenteredIconLabelDescriptionList"/>
    <dgm:cxn modelId="{90CEF9CF-9607-413B-B64D-25F55FD1C264}" srcId="{D62DE91C-CC79-418E-A504-FF725F85BF57}" destId="{48E0C760-B9A0-4332-888D-52131E7CA170}" srcOrd="1" destOrd="0" parTransId="{8C5671CC-D1F1-4E0B-9B1C-A968B800F613}" sibTransId="{F592C410-7F29-41D9-9562-7369AE321F61}"/>
    <dgm:cxn modelId="{0FD1D9EF-620D-4500-9306-0F211F697F28}" srcId="{4A031E02-E764-4B3F-910A-44FFC0D4690C}" destId="{D62DE91C-CC79-418E-A504-FF725F85BF57}" srcOrd="3" destOrd="0" parTransId="{6BA6CC29-FBFB-4C0E-BAE2-7425EC7314F5}" sibTransId="{C0FABAD0-886F-4768-A9EA-ED205925BFA4}"/>
    <dgm:cxn modelId="{D0E86BF5-B60D-4191-8657-9D1893651CAE}" type="presOf" srcId="{104CB640-C739-41E1-9826-D08C6C10FB15}" destId="{6F4F34A9-B896-4EA6-9531-B4D404BCCB42}" srcOrd="0" destOrd="1" presId="urn:microsoft.com/office/officeart/2018/5/layout/CenteredIconLabelDescriptionList"/>
    <dgm:cxn modelId="{81373CFF-86E3-41C3-9455-67DDD32C7E74}" srcId="{03D2D0BE-3673-4A4C-9868-2780BCD3175D}" destId="{57CB955E-0340-4EE0-BA48-31FA32AAACC1}" srcOrd="0" destOrd="0" parTransId="{E6895AF4-76BE-453A-8206-BB1A84E905DB}" sibTransId="{1D126733-7BA7-41A2-B26C-CE46E93699CF}"/>
    <dgm:cxn modelId="{C49E0E43-BF6B-4465-8377-D71FB3EBE915}" type="presParOf" srcId="{4FE0B83D-FD6B-45D5-80E7-79C394B9DE60}" destId="{E962387F-D981-43C0-BAA6-4D6DDE58F7D7}" srcOrd="0" destOrd="0" presId="urn:microsoft.com/office/officeart/2018/5/layout/CenteredIconLabelDescriptionList"/>
    <dgm:cxn modelId="{1F8CCB22-6612-4D39-A5A7-47C5586D82C7}" type="presParOf" srcId="{E962387F-D981-43C0-BAA6-4D6DDE58F7D7}" destId="{9099DB34-3E66-4A52-895A-7B819DB97CAC}" srcOrd="0" destOrd="0" presId="urn:microsoft.com/office/officeart/2018/5/layout/CenteredIconLabelDescriptionList"/>
    <dgm:cxn modelId="{E02161BF-3300-43C1-9D0F-CDEBCC67B65D}" type="presParOf" srcId="{E962387F-D981-43C0-BAA6-4D6DDE58F7D7}" destId="{FD1151C5-27FE-4E6B-845C-EAE4E56516CA}" srcOrd="1" destOrd="0" presId="urn:microsoft.com/office/officeart/2018/5/layout/CenteredIconLabelDescriptionList"/>
    <dgm:cxn modelId="{DF2EABBB-92C7-4E39-8B69-897BAF5C22E4}" type="presParOf" srcId="{E962387F-D981-43C0-BAA6-4D6DDE58F7D7}" destId="{18BDE26F-F9CE-4518-A53F-4AA215F9BDBB}" srcOrd="2" destOrd="0" presId="urn:microsoft.com/office/officeart/2018/5/layout/CenteredIconLabelDescriptionList"/>
    <dgm:cxn modelId="{709C8AF3-77B0-41A6-A8DB-A28D32B3730C}" type="presParOf" srcId="{E962387F-D981-43C0-BAA6-4D6DDE58F7D7}" destId="{B8769C07-1A27-4BAD-AD8C-1044C7AD7CDB}" srcOrd="3" destOrd="0" presId="urn:microsoft.com/office/officeart/2018/5/layout/CenteredIconLabelDescriptionList"/>
    <dgm:cxn modelId="{11B9DCFC-3413-4282-B7DA-7545D56F1112}" type="presParOf" srcId="{E962387F-D981-43C0-BAA6-4D6DDE58F7D7}" destId="{6F4F34A9-B896-4EA6-9531-B4D404BCCB42}" srcOrd="4" destOrd="0" presId="urn:microsoft.com/office/officeart/2018/5/layout/CenteredIconLabelDescriptionList"/>
    <dgm:cxn modelId="{8D2D6864-0243-4EEA-BE91-1A8B44DFCB3F}" type="presParOf" srcId="{4FE0B83D-FD6B-45D5-80E7-79C394B9DE60}" destId="{D18CE1A0-DFB4-4F00-8DF8-A70386B8279A}" srcOrd="1" destOrd="0" presId="urn:microsoft.com/office/officeart/2018/5/layout/CenteredIconLabelDescriptionList"/>
    <dgm:cxn modelId="{A9716103-3020-450D-A3EE-3313C20ED69D}" type="presParOf" srcId="{4FE0B83D-FD6B-45D5-80E7-79C394B9DE60}" destId="{31AC8B89-E6C7-4A28-AE49-129519DE91C7}" srcOrd="2" destOrd="0" presId="urn:microsoft.com/office/officeart/2018/5/layout/CenteredIconLabelDescriptionList"/>
    <dgm:cxn modelId="{3F1959BE-2E7B-4F60-B4DA-6C8E591F250E}" type="presParOf" srcId="{31AC8B89-E6C7-4A28-AE49-129519DE91C7}" destId="{03CC428B-2BF1-4321-88CC-E01B950C4564}" srcOrd="0" destOrd="0" presId="urn:microsoft.com/office/officeart/2018/5/layout/CenteredIconLabelDescriptionList"/>
    <dgm:cxn modelId="{15DC3FDD-E55E-426C-B616-6341C8AA80F2}" type="presParOf" srcId="{31AC8B89-E6C7-4A28-AE49-129519DE91C7}" destId="{C189BB36-2541-4129-83DF-20AB454C6805}" srcOrd="1" destOrd="0" presId="urn:microsoft.com/office/officeart/2018/5/layout/CenteredIconLabelDescriptionList"/>
    <dgm:cxn modelId="{F0C74F24-285F-4C94-9FEC-ABC33EE1101B}" type="presParOf" srcId="{31AC8B89-E6C7-4A28-AE49-129519DE91C7}" destId="{00C33FF1-7276-48A2-A91A-096689B17C2F}" srcOrd="2" destOrd="0" presId="urn:microsoft.com/office/officeart/2018/5/layout/CenteredIconLabelDescriptionList"/>
    <dgm:cxn modelId="{91DD6CDD-99CB-4429-9A81-10EF5DAB5575}" type="presParOf" srcId="{31AC8B89-E6C7-4A28-AE49-129519DE91C7}" destId="{59910087-072F-4BDB-B418-7818FB75E2E0}" srcOrd="3" destOrd="0" presId="urn:microsoft.com/office/officeart/2018/5/layout/CenteredIconLabelDescriptionList"/>
    <dgm:cxn modelId="{9B3CB43D-CF08-40B2-A09D-6378DADDE0AE}" type="presParOf" srcId="{31AC8B89-E6C7-4A28-AE49-129519DE91C7}" destId="{F795E9EE-EF1C-4362-AEA0-C6124471E963}" srcOrd="4" destOrd="0" presId="urn:microsoft.com/office/officeart/2018/5/layout/CenteredIconLabelDescriptionList"/>
    <dgm:cxn modelId="{0CB8278B-0BA6-4C5E-A365-F80AD3B8B08A}" type="presParOf" srcId="{4FE0B83D-FD6B-45D5-80E7-79C394B9DE60}" destId="{1A4AD3C3-34D7-4C49-98AE-D691A9256E44}" srcOrd="3" destOrd="0" presId="urn:microsoft.com/office/officeart/2018/5/layout/CenteredIconLabelDescriptionList"/>
    <dgm:cxn modelId="{FDEF50DF-4DEC-4CD2-B2DA-4AC3DCE512C0}" type="presParOf" srcId="{4FE0B83D-FD6B-45D5-80E7-79C394B9DE60}" destId="{63F465CB-9B64-48B1-83FC-DE2BEE182AC4}" srcOrd="4" destOrd="0" presId="urn:microsoft.com/office/officeart/2018/5/layout/CenteredIconLabelDescriptionList"/>
    <dgm:cxn modelId="{F00137ED-A148-4C53-8964-F7D8947B8BBA}" type="presParOf" srcId="{63F465CB-9B64-48B1-83FC-DE2BEE182AC4}" destId="{ECF2EDC7-7996-428E-8888-2A808EFAD9B7}" srcOrd="0" destOrd="0" presId="urn:microsoft.com/office/officeart/2018/5/layout/CenteredIconLabelDescriptionList"/>
    <dgm:cxn modelId="{96F6D3FF-14F9-4D2A-A96E-9A1DECF6527C}" type="presParOf" srcId="{63F465CB-9B64-48B1-83FC-DE2BEE182AC4}" destId="{C18B57D8-D1F1-4B16-9EB2-B86782DD2982}" srcOrd="1" destOrd="0" presId="urn:microsoft.com/office/officeart/2018/5/layout/CenteredIconLabelDescriptionList"/>
    <dgm:cxn modelId="{D35032A1-3A03-4B31-8F9A-14DD80EAA8D9}" type="presParOf" srcId="{63F465CB-9B64-48B1-83FC-DE2BEE182AC4}" destId="{AA571B43-5EA0-4569-99E5-D03838C6BA45}" srcOrd="2" destOrd="0" presId="urn:microsoft.com/office/officeart/2018/5/layout/CenteredIconLabelDescriptionList"/>
    <dgm:cxn modelId="{92043BF9-A03D-4103-907F-73A5EBB50514}" type="presParOf" srcId="{63F465CB-9B64-48B1-83FC-DE2BEE182AC4}" destId="{0F1AB2EE-C74B-4CC6-A893-97CD205193B9}" srcOrd="3" destOrd="0" presId="urn:microsoft.com/office/officeart/2018/5/layout/CenteredIconLabelDescriptionList"/>
    <dgm:cxn modelId="{16AE8A84-0A9C-46B6-AC17-1A50ABC977F5}" type="presParOf" srcId="{63F465CB-9B64-48B1-83FC-DE2BEE182AC4}" destId="{023C3316-0BBB-4B02-8587-46B7DFA025AD}" srcOrd="4" destOrd="0" presId="urn:microsoft.com/office/officeart/2018/5/layout/CenteredIconLabelDescriptionList"/>
    <dgm:cxn modelId="{0901DE08-8341-40A1-9147-BC3FFEC4E4D6}" type="presParOf" srcId="{4FE0B83D-FD6B-45D5-80E7-79C394B9DE60}" destId="{3C92F1FC-D02B-4EA1-AA65-151BB3131EEB}" srcOrd="5" destOrd="0" presId="urn:microsoft.com/office/officeart/2018/5/layout/CenteredIconLabelDescriptionList"/>
    <dgm:cxn modelId="{2738D339-B4D9-4B96-8EA7-38A9EBF1EAF7}" type="presParOf" srcId="{4FE0B83D-FD6B-45D5-80E7-79C394B9DE60}" destId="{E40E7B50-05CD-4C0F-B3E9-13B2022E663B}" srcOrd="6" destOrd="0" presId="urn:microsoft.com/office/officeart/2018/5/layout/CenteredIconLabelDescriptionList"/>
    <dgm:cxn modelId="{23A98F44-D641-499E-A30D-86C0437677B9}" type="presParOf" srcId="{E40E7B50-05CD-4C0F-B3E9-13B2022E663B}" destId="{F7776980-6C81-4D5F-B30A-82253C8496A0}" srcOrd="0" destOrd="0" presId="urn:microsoft.com/office/officeart/2018/5/layout/CenteredIconLabelDescriptionList"/>
    <dgm:cxn modelId="{D85684B7-3E71-43DC-98A7-66C3DF255B9B}" type="presParOf" srcId="{E40E7B50-05CD-4C0F-B3E9-13B2022E663B}" destId="{82C632DB-8867-4C42-89BA-784418D6F21F}" srcOrd="1" destOrd="0" presId="urn:microsoft.com/office/officeart/2018/5/layout/CenteredIconLabelDescriptionList"/>
    <dgm:cxn modelId="{4CFF0784-99B9-4476-946B-5726CDE611B6}" type="presParOf" srcId="{E40E7B50-05CD-4C0F-B3E9-13B2022E663B}" destId="{6951F8D9-49D9-4850-939E-F5F372F08922}" srcOrd="2" destOrd="0" presId="urn:microsoft.com/office/officeart/2018/5/layout/CenteredIconLabelDescriptionList"/>
    <dgm:cxn modelId="{77507AE0-7549-4D70-BF1B-C7387047961B}" type="presParOf" srcId="{E40E7B50-05CD-4C0F-B3E9-13B2022E663B}" destId="{6C203ED4-3406-49C0-849A-25059BF52731}" srcOrd="3" destOrd="0" presId="urn:microsoft.com/office/officeart/2018/5/layout/CenteredIconLabelDescriptionList"/>
    <dgm:cxn modelId="{64F84A03-FABE-4662-8A43-F90934222E51}" type="presParOf" srcId="{E40E7B50-05CD-4C0F-B3E9-13B2022E663B}" destId="{A45A3B68-90B6-46D6-941F-C2D4B8B5E84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9DB34-3E66-4A52-895A-7B819DB97CAC}">
      <dsp:nvSpPr>
        <dsp:cNvPr id="0" name=""/>
        <dsp:cNvSpPr/>
      </dsp:nvSpPr>
      <dsp:spPr>
        <a:xfrm>
          <a:off x="831510" y="1204539"/>
          <a:ext cx="894796" cy="8947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DE26F-F9CE-4518-A53F-4AA215F9BDBB}">
      <dsp:nvSpPr>
        <dsp:cNvPr id="0" name=""/>
        <dsp:cNvSpPr/>
      </dsp:nvSpPr>
      <dsp:spPr>
        <a:xfrm>
          <a:off x="627" y="2213094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Introduction </a:t>
          </a:r>
        </a:p>
      </dsp:txBody>
      <dsp:txXfrm>
        <a:off x="627" y="2213094"/>
        <a:ext cx="2556562" cy="383484"/>
      </dsp:txXfrm>
    </dsp:sp>
    <dsp:sp modelId="{6F4F34A9-B896-4EA6-9531-B4D404BCCB42}">
      <dsp:nvSpPr>
        <dsp:cNvPr id="0" name=""/>
        <dsp:cNvSpPr/>
      </dsp:nvSpPr>
      <dsp:spPr>
        <a:xfrm>
          <a:off x="627" y="2649488"/>
          <a:ext cx="2556562" cy="1200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PET</a:t>
          </a:r>
          <a:r>
            <a:rPr lang="en-US" sz="1200" kern="1200"/>
            <a:t>, Corrections, </a:t>
          </a:r>
          <a:r>
            <a:rPr lang="en-US" sz="1200" kern="1200" dirty="0"/>
            <a:t>and DOI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Metascintillators</a:t>
          </a:r>
        </a:p>
      </dsp:txBody>
      <dsp:txXfrm>
        <a:off x="627" y="2649488"/>
        <a:ext cx="2556562" cy="1200571"/>
      </dsp:txXfrm>
    </dsp:sp>
    <dsp:sp modelId="{03CC428B-2BF1-4321-88CC-E01B950C4564}">
      <dsp:nvSpPr>
        <dsp:cNvPr id="0" name=""/>
        <dsp:cNvSpPr/>
      </dsp:nvSpPr>
      <dsp:spPr>
        <a:xfrm>
          <a:off x="3835471" y="1204539"/>
          <a:ext cx="894796" cy="8947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33FF1-7276-48A2-A91A-096689B17C2F}">
      <dsp:nvSpPr>
        <dsp:cNvPr id="0" name=""/>
        <dsp:cNvSpPr/>
      </dsp:nvSpPr>
      <dsp:spPr>
        <a:xfrm>
          <a:off x="3004588" y="2213094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Materials and Methods</a:t>
          </a:r>
          <a:endParaRPr lang="en-GB" sz="1600" kern="1200" dirty="0"/>
        </a:p>
      </dsp:txBody>
      <dsp:txXfrm>
        <a:off x="3004588" y="2213094"/>
        <a:ext cx="2556562" cy="383484"/>
      </dsp:txXfrm>
    </dsp:sp>
    <dsp:sp modelId="{F795E9EE-EF1C-4362-AEA0-C6124471E963}">
      <dsp:nvSpPr>
        <dsp:cNvPr id="0" name=""/>
        <dsp:cNvSpPr/>
      </dsp:nvSpPr>
      <dsp:spPr>
        <a:xfrm>
          <a:off x="3004588" y="2649488"/>
          <a:ext cx="2556562" cy="1200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SMMS Structure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Scintillators &amp; Photodetectors</a:t>
          </a:r>
          <a:endParaRPr lang="en-US" sz="1200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Setup Description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Collimation Points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Estimator and Interpolation</a:t>
          </a:r>
        </a:p>
      </dsp:txBody>
      <dsp:txXfrm>
        <a:off x="3004588" y="2649488"/>
        <a:ext cx="2556562" cy="1200571"/>
      </dsp:txXfrm>
    </dsp:sp>
    <dsp:sp modelId="{ECF2EDC7-7996-428E-8888-2A808EFAD9B7}">
      <dsp:nvSpPr>
        <dsp:cNvPr id="0" name=""/>
        <dsp:cNvSpPr/>
      </dsp:nvSpPr>
      <dsp:spPr>
        <a:xfrm>
          <a:off x="6839432" y="1204539"/>
          <a:ext cx="894796" cy="8947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71B43-5EA0-4569-99E5-D03838C6BA45}">
      <dsp:nvSpPr>
        <dsp:cNvPr id="0" name=""/>
        <dsp:cNvSpPr/>
      </dsp:nvSpPr>
      <dsp:spPr>
        <a:xfrm>
          <a:off x="6008549" y="2213094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Results</a:t>
          </a:r>
        </a:p>
      </dsp:txBody>
      <dsp:txXfrm>
        <a:off x="6008549" y="2213094"/>
        <a:ext cx="2556562" cy="383484"/>
      </dsp:txXfrm>
    </dsp:sp>
    <dsp:sp modelId="{023C3316-0BBB-4B02-8587-46B7DFA025AD}">
      <dsp:nvSpPr>
        <dsp:cNvPr id="0" name=""/>
        <dsp:cNvSpPr/>
      </dsp:nvSpPr>
      <dsp:spPr>
        <a:xfrm>
          <a:off x="6008549" y="2649488"/>
          <a:ext cx="2556562" cy="1200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</a:rPr>
            <a:t>Flood Map and Energy Spectrums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</a:rPr>
            <a:t>Centroid Comparison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Regression/Conversion Methods</a:t>
          </a:r>
          <a:endParaRPr lang="en-US" sz="1200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DOI Average Results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Timing Simulation</a:t>
          </a:r>
        </a:p>
      </dsp:txBody>
      <dsp:txXfrm>
        <a:off x="6008549" y="2649488"/>
        <a:ext cx="2556562" cy="1200571"/>
      </dsp:txXfrm>
    </dsp:sp>
    <dsp:sp modelId="{F7776980-6C81-4D5F-B30A-82253C8496A0}">
      <dsp:nvSpPr>
        <dsp:cNvPr id="0" name=""/>
        <dsp:cNvSpPr/>
      </dsp:nvSpPr>
      <dsp:spPr>
        <a:xfrm>
          <a:off x="9843392" y="1204539"/>
          <a:ext cx="894796" cy="8947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1F8D9-49D9-4850-939E-F5F372F08922}">
      <dsp:nvSpPr>
        <dsp:cNvPr id="0" name=""/>
        <dsp:cNvSpPr/>
      </dsp:nvSpPr>
      <dsp:spPr>
        <a:xfrm>
          <a:off x="9012510" y="2213094"/>
          <a:ext cx="2556562" cy="38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Discussion and Future Works</a:t>
          </a:r>
        </a:p>
      </dsp:txBody>
      <dsp:txXfrm>
        <a:off x="9012510" y="2213094"/>
        <a:ext cx="2556562" cy="383484"/>
      </dsp:txXfrm>
    </dsp:sp>
    <dsp:sp modelId="{A45A3B68-90B6-46D6-941F-C2D4B8B5E844}">
      <dsp:nvSpPr>
        <dsp:cNvPr id="0" name=""/>
        <dsp:cNvSpPr/>
      </dsp:nvSpPr>
      <dsp:spPr>
        <a:xfrm>
          <a:off x="9012510" y="2649488"/>
          <a:ext cx="2556562" cy="1200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</a:rPr>
            <a:t>Timing Setups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SMMS-slab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Final Remarks</a:t>
          </a:r>
        </a:p>
      </dsp:txBody>
      <dsp:txXfrm>
        <a:off x="9012510" y="2649488"/>
        <a:ext cx="2556562" cy="1200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19AD-F10A-419F-9E82-662791B7332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77C73-ADB9-4FBB-B599-BC816C2562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6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8111D-0C43-F213-843A-4E73D1923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40DD7F-C0A4-421F-8C4A-D4F0679B5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BFE9E9-ABC3-C924-2A0D-9DB55DE5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78C4D-FD21-4E9A-BE4F-7CAB6A799608}" type="datetime1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856F3-B856-BD67-4357-093002AE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74D9C1-6B85-E41B-8044-1D934CED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93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C10DB-674C-49D1-311D-F571788C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5F09EB-BB20-1712-2794-00DEDE0F5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45E9F-5D24-E61D-BE66-152FDFF3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0C0-F3B8-485B-94A0-D2DA6F29E9AB}" type="datetime1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7CEA08-D720-3830-0706-5CE9CA3B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573BF-9C84-EFA8-240A-14C8CC5E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3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CE3EE3-4B8A-C0C1-437F-6FE986983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C18F0B-9684-B66D-606D-03611C720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4E458C-908B-D6B6-7D88-9AAF925B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B9C0-6FCB-43AB-8756-BC560A4D3306}" type="datetime1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278CF1-8D6C-312E-803D-3A4BC7E9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68689-E9B7-3D39-92CD-037C1CF4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13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BB9DC-2162-3277-57BE-AA0DF1A1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ED12CE-80D9-3AD4-A80A-83C053C2D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DE7E4-6B83-2820-9917-8CF5FF0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11F2-9966-47EF-95B1-735288C77A68}" type="datetime1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EC8BEE-0A8E-2B45-A731-57234183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530769-4B12-E7D6-4C43-CA1864FF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37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CD15A-785A-D66C-FBD3-2E37C64B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D88BBF-B8BA-FF11-576F-DB15E89DD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BBD85E-891D-1075-52DC-459BDBCB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CC42-00D2-4C0D-8F0E-D173BC9D8740}" type="datetime1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55DAEB-9369-61F2-1F07-E85884BE1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CE187-AF75-1D8C-E46A-1E52CD82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96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65F7D6-397A-CE7E-F6FD-4DC19AB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F3F92A-0FE8-FC1E-8084-054D50753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8870D6-5CFF-D4D7-36CA-A1247E02C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49EBDB-0BAB-BB8B-FCE0-AB655C16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A6256-8CB1-457F-A7D7-D83E6A925A5B}" type="datetime1">
              <a:rPr lang="es-ES" smtClean="0"/>
              <a:t>20/05/2024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B7B47A-5D91-F0B2-AE48-2074C9BD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C916DE-DE2D-DEF4-6134-2EB12B1F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60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65930-86AA-1299-6A2A-B98411AE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938EA5-AB96-7131-FA62-D5254118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8647A9-8EFF-DF51-86BC-349AE2AF8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A751A5-D9D5-4E3A-966E-4C3ADB0F0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066849-DD5E-68DF-AEBD-FFFAE92B1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95C78CA-DA99-CFE7-788D-478B4F35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5165-A0E1-4C1E-8868-4A95D4DFB07D}" type="datetime1">
              <a:rPr lang="es-ES" smtClean="0"/>
              <a:t>20/05/2024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A2F23A-DEE3-12B2-FEF6-B3CA37BB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3F99C8-ACC6-AF4C-25C7-9AC35F90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91A11-BBBA-816A-BA9D-49FAE810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F3E351-2963-D8C2-DEB4-6EAA9FFF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C12B-29FA-4DFA-9265-0A2867776341}" type="datetime1">
              <a:rPr lang="es-ES" smtClean="0"/>
              <a:t>20/05/2024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62FF23-8CDD-70CE-6C61-FA539E22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CFD898-7DBF-D984-A03F-9608DCFB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16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C7273E-BE8B-801F-37EC-4B65670E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8E8C3-2BBB-4093-9F11-4208E68FD55C}" type="datetime1">
              <a:rPr lang="es-ES" smtClean="0"/>
              <a:t>20/05/2024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ECF03E-B079-AF46-F24A-94786C1A3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A61E-92CD-17D3-1535-62D58F79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45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90978-D752-BFC1-8E1F-13A45449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692EDD-3394-3B94-40BD-38356C68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210D2F-EE9F-C9D9-6EB3-A142972E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148DA3-9D44-E97F-1D2E-62896379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7F93-C1D6-4D76-9D68-6DF84BF28CDE}" type="datetime1">
              <a:rPr lang="es-ES" smtClean="0"/>
              <a:t>20/05/2024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A60E4F-89CF-BFA8-E69B-BB82141C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916887-6655-58B2-1A84-DD917B93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58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77B29-FE81-1018-9FB5-3B5C7893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22A826-2844-FB72-3881-18AB491D9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FEAEF7-DD94-6ABD-FAE2-E44D0767B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8427A8-137D-BBE8-8095-EC944EF6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9570-E1D3-47D6-9571-32602AB04B2C}" type="datetime1">
              <a:rPr lang="es-ES" smtClean="0"/>
              <a:t>20/05/2024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6A53C0-DE17-793B-C97B-0C8518649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5B92B2-8D64-6D10-D3B1-7502256A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73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D80EBB-94C8-5D84-8A18-1DC64A8E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EECC90-6203-103A-6B89-6EF379528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B1E9CB-FA3D-508F-0EC7-188C14756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4A25-8524-4E81-849B-FE806C45EB10}" type="datetime1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5E2D65-3974-9142-B53F-B785BF65D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BF7CF8-A6E2-18D1-610F-C4DDBBCAF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41D1-0372-534B-9374-7A8D828DF9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59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bmp"/><Relationship Id="rId5" Type="http://schemas.openxmlformats.org/officeDocument/2006/relationships/image" Target="../media/image37.bm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hart" Target="../charts/chart2.xml"/><Relationship Id="rId7" Type="http://schemas.openxmlformats.org/officeDocument/2006/relationships/image" Target="../media/image4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25.jpg"/><Relationship Id="rId12" Type="http://schemas.openxmlformats.org/officeDocument/2006/relationships/image" Target="../media/image5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62.jpg"/><Relationship Id="rId5" Type="http://schemas.openxmlformats.org/officeDocument/2006/relationships/image" Target="../media/image31.png"/><Relationship Id="rId10" Type="http://schemas.openxmlformats.org/officeDocument/2006/relationships/image" Target="../media/image60.jpg"/><Relationship Id="rId4" Type="http://schemas.openxmlformats.org/officeDocument/2006/relationships/image" Target="../media/image4.png"/><Relationship Id="rId9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openxmlformats.org/officeDocument/2006/relationships/image" Target="../media/image19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Rectángulo"/>
          <p:cNvSpPr/>
          <p:nvPr/>
        </p:nvSpPr>
        <p:spPr>
          <a:xfrm>
            <a:off x="0" y="0"/>
            <a:ext cx="12192000" cy="34724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s-ES_tradnl" sz="4400" b="1" dirty="0">
                <a:solidFill>
                  <a:schemeClr val="bg1"/>
                </a:solidFill>
              </a:rPr>
              <a:t>Comparative Experimental and </a:t>
            </a:r>
            <a:r>
              <a:rPr lang="es-ES_tradnl" sz="4400" b="1" dirty="0" err="1">
                <a:solidFill>
                  <a:schemeClr val="bg1"/>
                </a:solidFill>
              </a:rPr>
              <a:t>Simulation</a:t>
            </a:r>
            <a:r>
              <a:rPr lang="es-ES_tradnl" sz="4400" b="1" dirty="0">
                <a:solidFill>
                  <a:schemeClr val="bg1"/>
                </a:solidFill>
              </a:rPr>
              <a:t> DOI</a:t>
            </a:r>
          </a:p>
          <a:p>
            <a:pPr algn="r"/>
            <a:r>
              <a:rPr lang="es-ES_tradnl" sz="4400" b="1" dirty="0" err="1">
                <a:solidFill>
                  <a:schemeClr val="bg1"/>
                </a:solidFill>
              </a:rPr>
              <a:t>Analysis</a:t>
            </a:r>
            <a:r>
              <a:rPr lang="es-ES_tradnl" sz="4400" b="1" dirty="0">
                <a:solidFill>
                  <a:schemeClr val="bg1"/>
                </a:solidFill>
              </a:rPr>
              <a:t> </a:t>
            </a:r>
            <a:r>
              <a:rPr lang="es-ES_tradnl" sz="4400" b="1" dirty="0" err="1">
                <a:solidFill>
                  <a:schemeClr val="bg1"/>
                </a:solidFill>
              </a:rPr>
              <a:t>on</a:t>
            </a:r>
            <a:r>
              <a:rPr lang="es-ES_tradnl" sz="4400" b="1" dirty="0">
                <a:solidFill>
                  <a:schemeClr val="bg1"/>
                </a:solidFill>
              </a:rPr>
              <a:t> Semi-</a:t>
            </a:r>
            <a:r>
              <a:rPr lang="es-ES_tradnl" sz="4400" b="1" dirty="0" err="1">
                <a:solidFill>
                  <a:schemeClr val="bg1"/>
                </a:solidFill>
              </a:rPr>
              <a:t>Monolithic</a:t>
            </a:r>
            <a:r>
              <a:rPr lang="es-ES_tradnl" sz="4400" b="1" dirty="0">
                <a:solidFill>
                  <a:schemeClr val="bg1"/>
                </a:solidFill>
              </a:rPr>
              <a:t> Metascintillators</a:t>
            </a:r>
            <a:endParaRPr lang="en-US" dirty="0">
              <a:solidFill>
                <a:schemeClr val="bg1"/>
              </a:solidFill>
            </a:endParaRPr>
          </a:p>
          <a:p>
            <a:pPr algn="r" defTabSz="914400"/>
            <a:r>
              <a:rPr lang="es-ES_tradnl" sz="2000" b="1" u="sng" dirty="0">
                <a:solidFill>
                  <a:schemeClr val="bg1"/>
                </a:solidFill>
              </a:rPr>
              <a:t>Riccardo Latella</a:t>
            </a:r>
            <a:r>
              <a:rPr lang="es-ES_tradnl" sz="2000" dirty="0">
                <a:solidFill>
                  <a:schemeClr val="bg1"/>
                </a:solidFill>
              </a:rPr>
              <a:t>, </a:t>
            </a:r>
            <a:r>
              <a:rPr lang="es-ES_tradnl" sz="2000" dirty="0" err="1">
                <a:solidFill>
                  <a:schemeClr val="bg1"/>
                </a:solidFill>
              </a:rPr>
              <a:t>Lei</a:t>
            </a:r>
            <a:r>
              <a:rPr lang="es-ES_tradnl" sz="2000" dirty="0">
                <a:solidFill>
                  <a:schemeClr val="bg1"/>
                </a:solidFill>
              </a:rPr>
              <a:t> Zhang, Antonio J. Gonzalez</a:t>
            </a:r>
            <a:r>
              <a:rPr lang="es-ES_tradnl" sz="2000" i="1" dirty="0">
                <a:solidFill>
                  <a:schemeClr val="bg1"/>
                </a:solidFill>
              </a:rPr>
              <a:t>, </a:t>
            </a:r>
            <a:r>
              <a:rPr lang="es-ES_tradnl" sz="2000" i="1" dirty="0" err="1">
                <a:solidFill>
                  <a:schemeClr val="bg1"/>
                </a:solidFill>
              </a:rPr>
              <a:t>Member</a:t>
            </a:r>
            <a:r>
              <a:rPr lang="es-ES_tradnl" sz="2000" i="1" dirty="0">
                <a:solidFill>
                  <a:schemeClr val="bg1"/>
                </a:solidFill>
              </a:rPr>
              <a:t>, IEEE, </a:t>
            </a:r>
            <a:r>
              <a:rPr lang="es-ES_tradnl" sz="2000" dirty="0">
                <a:solidFill>
                  <a:schemeClr val="bg1"/>
                </a:solidFill>
              </a:rPr>
              <a:t>Paul Lecoq, </a:t>
            </a:r>
            <a:r>
              <a:rPr lang="es-ES_tradnl" sz="2000" i="1" dirty="0" err="1">
                <a:solidFill>
                  <a:schemeClr val="bg1"/>
                </a:solidFill>
              </a:rPr>
              <a:t>Fellow</a:t>
            </a:r>
            <a:r>
              <a:rPr lang="es-ES_tradnl" sz="2000" i="1" dirty="0">
                <a:solidFill>
                  <a:schemeClr val="bg1"/>
                </a:solidFill>
              </a:rPr>
              <a:t>, IEEE,</a:t>
            </a:r>
          </a:p>
          <a:p>
            <a:pPr algn="r" defTabSz="914400"/>
            <a:r>
              <a:rPr lang="es-ES_tradnl" sz="2000" dirty="0">
                <a:solidFill>
                  <a:schemeClr val="bg1"/>
                </a:solidFill>
              </a:rPr>
              <a:t>Andrea Gonzalez-Montoro,</a:t>
            </a:r>
            <a:r>
              <a:rPr lang="es-ES_tradnl" sz="2000" i="1" dirty="0">
                <a:solidFill>
                  <a:schemeClr val="bg1"/>
                </a:solidFill>
              </a:rPr>
              <a:t> </a:t>
            </a:r>
            <a:r>
              <a:rPr lang="es-ES_tradnl" sz="2000" i="1" dirty="0" err="1">
                <a:solidFill>
                  <a:schemeClr val="bg1"/>
                </a:solidFill>
              </a:rPr>
              <a:t>Member</a:t>
            </a:r>
            <a:r>
              <a:rPr lang="es-ES_tradnl" sz="2000" i="1" dirty="0">
                <a:solidFill>
                  <a:schemeClr val="bg1"/>
                </a:solidFill>
              </a:rPr>
              <a:t>, IEEE, </a:t>
            </a:r>
            <a:r>
              <a:rPr lang="es-ES_tradnl" sz="2000" dirty="0">
                <a:solidFill>
                  <a:schemeClr val="bg1"/>
                </a:solidFill>
              </a:rPr>
              <a:t>Marta Freire, and Georgios Konstantinou, </a:t>
            </a:r>
            <a:r>
              <a:rPr lang="es-ES_tradnl" sz="2000" i="1" dirty="0" err="1">
                <a:solidFill>
                  <a:schemeClr val="bg1"/>
                </a:solidFill>
              </a:rPr>
              <a:t>Member</a:t>
            </a:r>
            <a:r>
              <a:rPr lang="es-ES_tradnl" sz="2000" i="1" dirty="0">
                <a:solidFill>
                  <a:schemeClr val="bg1"/>
                </a:solidFill>
              </a:rPr>
              <a:t>, IEEE</a:t>
            </a:r>
          </a:p>
          <a:p>
            <a:pPr algn="r" defTabSz="914400"/>
            <a:endParaRPr lang="es-ES_tradnl" sz="2800" b="1" i="1" dirty="0">
              <a:solidFill>
                <a:schemeClr val="bg1"/>
              </a:solidFill>
            </a:endParaRPr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2996B7D7-7706-9745-8C3F-C40256D4AB55}"/>
              </a:ext>
            </a:extLst>
          </p:cNvPr>
          <p:cNvSpPr/>
          <p:nvPr/>
        </p:nvSpPr>
        <p:spPr>
          <a:xfrm>
            <a:off x="2957494" y="3903318"/>
            <a:ext cx="9180512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3200" b="1" u="sng" dirty="0">
                <a:cs typeface="Calibri"/>
              </a:rPr>
              <a:t>Riccardo Latella</a:t>
            </a:r>
            <a:r>
              <a:rPr lang="en-US" sz="3200" b="1" dirty="0">
                <a:cs typeface="Calibri"/>
              </a:rPr>
              <a:t>, PhD Student</a:t>
            </a:r>
          </a:p>
          <a:p>
            <a:pPr algn="r"/>
            <a:r>
              <a:rPr lang="en-US" sz="2400" b="1" dirty="0" err="1">
                <a:cs typeface="Calibri"/>
              </a:rPr>
              <a:t>Multiwave</a:t>
            </a:r>
            <a:r>
              <a:rPr lang="en-US" sz="2400" b="1" dirty="0">
                <a:cs typeface="Calibri"/>
              </a:rPr>
              <a:t> Metacrystal SA</a:t>
            </a:r>
            <a:endParaRPr lang="en-US" sz="2400" b="1" dirty="0"/>
          </a:p>
          <a:p>
            <a:pPr algn="r"/>
            <a:r>
              <a:rPr lang="en-US" sz="2000" b="1" dirty="0"/>
              <a:t>Institute for Instrumentation in Molecular Imaging, i3M</a:t>
            </a:r>
            <a:endParaRPr lang="en-US" sz="2400" b="1" dirty="0"/>
          </a:p>
          <a:p>
            <a:pPr algn="r"/>
            <a:endParaRPr lang="en-US" sz="2400" b="1" dirty="0"/>
          </a:p>
          <a:p>
            <a:pPr algn="r"/>
            <a:endParaRPr lang="en-US" sz="2000" b="1" dirty="0"/>
          </a:p>
          <a:p>
            <a:pPr algn="r"/>
            <a:endParaRPr lang="en-US" b="1" dirty="0"/>
          </a:p>
          <a:p>
            <a:pPr algn="r"/>
            <a:r>
              <a:rPr lang="en-US" sz="2000" b="1" dirty="0"/>
              <a:t>Isola d’Elba, Italy, May 21</a:t>
            </a:r>
            <a:r>
              <a:rPr lang="en-US" sz="2000" b="1" baseline="30000" dirty="0"/>
              <a:t>st</a:t>
            </a:r>
            <a:r>
              <a:rPr lang="en-US" sz="2000" b="1" dirty="0"/>
              <a:t>, 2024</a:t>
            </a:r>
            <a:endParaRPr lang="en-US" sz="2000" b="1" dirty="0">
              <a:cs typeface="Calibri"/>
            </a:endParaRP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3EC0A7C3-497B-8747-86C8-706FE79311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377" y="5088461"/>
            <a:ext cx="2224353" cy="934195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3C67CC-D6A2-E143-A555-59E6C7A4F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838" y="5530905"/>
            <a:ext cx="1296846" cy="4602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4E8AFE2-4B8F-6145-9A16-AD7B57966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4" t="22003" r="10309" b="14219"/>
          <a:stretch/>
        </p:blipFill>
        <p:spPr>
          <a:xfrm>
            <a:off x="10589190" y="5114371"/>
            <a:ext cx="1409920" cy="441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E3490-325A-3F42-E214-762DF4A7B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300" y="5114299"/>
            <a:ext cx="1951487" cy="907691"/>
          </a:xfrm>
          <a:prstGeom prst="rect">
            <a:avLst/>
          </a:prstGeom>
        </p:spPr>
      </p:pic>
      <p:pic>
        <p:nvPicPr>
          <p:cNvPr id="1026" name="Picture 2" descr="Conference poster">
            <a:extLst>
              <a:ext uri="{FF2B5EF4-FFF2-40B4-BE49-F238E27FC236}">
                <a16:creationId xmlns:a16="http://schemas.microsoft.com/office/drawing/2014/main" id="{0FD884B3-024D-7C43-52E1-FFEB4D169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405"/>
            <a:ext cx="6018836" cy="33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05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Estimator and Interpolation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10</a:t>
            </a:fld>
            <a:endParaRPr lang="es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6A22B-40D8-300A-4859-CF299A421CF6}"/>
              </a:ext>
            </a:extLst>
          </p:cNvPr>
          <p:cNvSpPr txBox="1"/>
          <p:nvPr/>
        </p:nvSpPr>
        <p:spPr>
          <a:xfrm>
            <a:off x="613091" y="1180501"/>
            <a:ext cx="429488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u="sng" dirty="0"/>
              <a:t>DOI </a:t>
            </a:r>
            <a:r>
              <a:rPr lang="es-ES" sz="2000" b="1" i="1" u="sng" dirty="0" err="1"/>
              <a:t>Estimator</a:t>
            </a:r>
            <a:r>
              <a:rPr lang="es-ES" sz="2000" b="1" i="1" u="sng" dirty="0"/>
              <a:t> (E/I </a:t>
            </a:r>
            <a:r>
              <a:rPr lang="es-ES" sz="2000" b="1" i="1" u="sng" dirty="0" err="1"/>
              <a:t>or</a:t>
            </a:r>
            <a:r>
              <a:rPr lang="es-ES" sz="2000" b="1" i="1" u="sng" dirty="0"/>
              <a:t> N/I):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E (</a:t>
            </a:r>
            <a:r>
              <a:rPr lang="es-ES" dirty="0" err="1"/>
              <a:t>or</a:t>
            </a:r>
            <a:r>
              <a:rPr lang="es-ES" dirty="0"/>
              <a:t> N)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total </a:t>
            </a:r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SiPMs (</a:t>
            </a:r>
            <a:r>
              <a:rPr lang="es-ES" dirty="0" err="1"/>
              <a:t>summation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rows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columns</a:t>
            </a:r>
            <a:r>
              <a:rPr lang="es-ES" dirty="0"/>
              <a:t>)</a:t>
            </a:r>
          </a:p>
          <a:p>
            <a:pPr marL="285750" indent="-285750">
              <a:buFontTx/>
              <a:buChar char="-"/>
            </a:pPr>
            <a:r>
              <a:rPr lang="es-ES" dirty="0"/>
              <a:t>I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row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column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most </a:t>
            </a:r>
            <a:r>
              <a:rPr lang="es-ES" dirty="0" err="1"/>
              <a:t>energetic</a:t>
            </a:r>
            <a:r>
              <a:rPr lang="es-ES" dirty="0"/>
              <a:t> </a:t>
            </a:r>
            <a:r>
              <a:rPr lang="es-ES" dirty="0" err="1"/>
              <a:t>signal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0CBF6-3619-5AAB-46FA-95A1BCA41788}"/>
              </a:ext>
            </a:extLst>
          </p:cNvPr>
          <p:cNvSpPr txBox="1"/>
          <p:nvPr/>
        </p:nvSpPr>
        <p:spPr>
          <a:xfrm>
            <a:off x="1435374" y="6036241"/>
            <a:ext cx="26503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R. </a:t>
            </a:r>
            <a:r>
              <a:rPr lang="en-GB" sz="1000" dirty="0" err="1"/>
              <a:t>Pani</a:t>
            </a:r>
            <a:r>
              <a:rPr lang="en-GB" sz="1000" dirty="0"/>
              <a:t> et al., </a:t>
            </a:r>
            <a:r>
              <a:rPr lang="en-GB" sz="1000" dirty="0" err="1"/>
              <a:t>doi</a:t>
            </a:r>
            <a:r>
              <a:rPr lang="en-GB" sz="1000" dirty="0"/>
              <a:t>: 10.1109/TNS.2016.2539287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D991E8-09A7-16E0-0AD6-01152BCCE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641" y="5619670"/>
            <a:ext cx="2081633" cy="459027"/>
          </a:xfrm>
          <a:prstGeom prst="rect">
            <a:avLst/>
          </a:prstGeom>
        </p:spPr>
      </p:pic>
      <p:pic>
        <p:nvPicPr>
          <p:cNvPr id="7171" name="Picture 3" descr="The Plot 3D menu">
            <a:extLst>
              <a:ext uri="{FF2B5EF4-FFF2-40B4-BE49-F238E27FC236}">
                <a16:creationId xmlns:a16="http://schemas.microsoft.com/office/drawing/2014/main" id="{317FF722-74A5-8F4F-029C-783D0CD57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10124" r="1466" b="2111"/>
          <a:stretch/>
        </p:blipFill>
        <p:spPr bwMode="auto">
          <a:xfrm>
            <a:off x="874655" y="3263821"/>
            <a:ext cx="3917572" cy="23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FFAF550-8968-9361-E5F8-7D5AFCCE214F}"/>
              </a:ext>
            </a:extLst>
          </p:cNvPr>
          <p:cNvSpPr/>
          <p:nvPr/>
        </p:nvSpPr>
        <p:spPr>
          <a:xfrm>
            <a:off x="5570131" y="3359536"/>
            <a:ext cx="1630028" cy="9169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Convert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CB7D37-4665-815D-7454-28D5503DDAB6}"/>
              </a:ext>
            </a:extLst>
          </p:cNvPr>
          <p:cNvSpPr txBox="1"/>
          <p:nvPr/>
        </p:nvSpPr>
        <p:spPr>
          <a:xfrm>
            <a:off x="7875601" y="1180501"/>
            <a:ext cx="37673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u="sng" dirty="0" err="1"/>
              <a:t>Interpolation</a:t>
            </a:r>
            <a:r>
              <a:rPr lang="es-ES" sz="2000" b="1" i="1" u="sng" dirty="0"/>
              <a:t>:</a:t>
            </a:r>
          </a:p>
          <a:p>
            <a:endParaRPr lang="es-ES" sz="2000" b="1" i="1" u="sng" dirty="0"/>
          </a:p>
          <a:p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centroid</a:t>
            </a:r>
            <a:r>
              <a:rPr lang="es-ES" dirty="0"/>
              <a:t> position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DOI E/I </a:t>
            </a:r>
            <a:r>
              <a:rPr lang="es-ES" dirty="0" err="1"/>
              <a:t>Distribution</a:t>
            </a:r>
            <a:r>
              <a:rPr lang="es-ES" dirty="0"/>
              <a:t>:</a:t>
            </a:r>
          </a:p>
          <a:p>
            <a:pPr marL="285750" indent="-285750">
              <a:buFontTx/>
              <a:buChar char="-"/>
            </a:pPr>
            <a:r>
              <a:rPr lang="es-ES" dirty="0"/>
              <a:t>Linear </a:t>
            </a:r>
            <a:r>
              <a:rPr lang="es-ES" dirty="0" err="1"/>
              <a:t>Interpolation</a:t>
            </a: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err="1"/>
              <a:t>Exponential-Tangent</a:t>
            </a:r>
            <a:r>
              <a:rPr lang="es-ES" dirty="0"/>
              <a:t> </a:t>
            </a:r>
            <a:r>
              <a:rPr lang="es-ES" dirty="0" err="1"/>
              <a:t>Interponation</a:t>
            </a:r>
            <a:endParaRPr lang="es-E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9A6B9A-93D6-9F5A-CE7A-DD71335601B3}"/>
              </a:ext>
            </a:extLst>
          </p:cNvPr>
          <p:cNvSpPr txBox="1"/>
          <p:nvPr/>
        </p:nvSpPr>
        <p:spPr>
          <a:xfrm>
            <a:off x="5139437" y="3156844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[</a:t>
            </a:r>
            <a:r>
              <a:rPr lang="es-ES" dirty="0" err="1"/>
              <a:t>a.u</a:t>
            </a:r>
            <a:r>
              <a:rPr lang="es-ES" dirty="0"/>
              <a:t>.]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068365-E6BB-648B-23F3-48DD0C169950}"/>
              </a:ext>
            </a:extLst>
          </p:cNvPr>
          <p:cNvSpPr txBox="1"/>
          <p:nvPr/>
        </p:nvSpPr>
        <p:spPr>
          <a:xfrm>
            <a:off x="6852948" y="3174870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[mm]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4F5B81-6D54-31AE-9022-B202CF126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317" y="3400185"/>
            <a:ext cx="3705003" cy="8762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3E1D32-E880-C98D-F1DC-25FDEE2A62D8}"/>
              </a:ext>
            </a:extLst>
          </p:cNvPr>
          <p:cNvSpPr txBox="1"/>
          <p:nvPr/>
        </p:nvSpPr>
        <p:spPr>
          <a:xfrm>
            <a:off x="7875601" y="4648968"/>
            <a:ext cx="3705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FWHM: Full-</a:t>
            </a:r>
            <a:r>
              <a:rPr lang="es-ES" dirty="0" err="1"/>
              <a:t>Width</a:t>
            </a:r>
            <a:r>
              <a:rPr lang="es-ES" dirty="0"/>
              <a:t> at </a:t>
            </a:r>
            <a:r>
              <a:rPr lang="es-ES" dirty="0" err="1"/>
              <a:t>Half</a:t>
            </a:r>
            <a:r>
              <a:rPr lang="es-ES" dirty="0"/>
              <a:t> </a:t>
            </a:r>
            <a:r>
              <a:rPr lang="es-ES" dirty="0" err="1"/>
              <a:t>Maximum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m</a:t>
            </a:r>
            <a:r>
              <a:rPr lang="es-ES" baseline="-25000" dirty="0" err="1"/>
              <a:t>log</a:t>
            </a:r>
            <a:r>
              <a:rPr lang="es-ES" dirty="0"/>
              <a:t>: </a:t>
            </a:r>
            <a:r>
              <a:rPr lang="es-ES" dirty="0" err="1"/>
              <a:t>Fitting</a:t>
            </a:r>
            <a:r>
              <a:rPr lang="es-ES" dirty="0"/>
              <a:t> function </a:t>
            </a:r>
            <a:r>
              <a:rPr lang="es-ES" dirty="0" err="1"/>
              <a:t>slope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angular </a:t>
            </a:r>
            <a:r>
              <a:rPr lang="es-ES" dirty="0" err="1"/>
              <a:t>coefficient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points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2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Flood Map and Energy Spectrums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11</a:t>
            </a:fld>
            <a:endParaRPr lang="es-ES"/>
          </a:p>
        </p:txBody>
      </p:sp>
      <p:pic>
        <p:nvPicPr>
          <p:cNvPr id="11" name="Picture 10" descr="A black background with green lights&#10;&#10;Description automatically generated">
            <a:extLst>
              <a:ext uri="{FF2B5EF4-FFF2-40B4-BE49-F238E27FC236}">
                <a16:creationId xmlns:a16="http://schemas.microsoft.com/office/drawing/2014/main" id="{70873B09-9868-05E5-BE56-2CF393517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b="50000"/>
          <a:stretch/>
        </p:blipFill>
        <p:spPr>
          <a:xfrm>
            <a:off x="7690615" y="1392562"/>
            <a:ext cx="2857144" cy="2857143"/>
          </a:xfrm>
          <a:prstGeom prst="rect">
            <a:avLst/>
          </a:prstGeom>
        </p:spPr>
      </p:pic>
      <p:pic>
        <p:nvPicPr>
          <p:cNvPr id="19" name="Picture 18" descr="A black background with green lights&#10;&#10;Description automatically generated">
            <a:extLst>
              <a:ext uri="{FF2B5EF4-FFF2-40B4-BE49-F238E27FC236}">
                <a16:creationId xmlns:a16="http://schemas.microsoft.com/office/drawing/2014/main" id="{73F619C8-BF2F-65C1-25E6-9412D2E3CE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1644243" y="1386403"/>
            <a:ext cx="2857143" cy="2857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7D1054-1A9E-410E-8655-97454A23C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27" y="4249705"/>
            <a:ext cx="5743575" cy="1866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F660C3-E290-3AAE-B1A3-6485C4E1E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7400" y="4249705"/>
            <a:ext cx="5743575" cy="1866900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30E8E210-AC16-BFE5-E91B-2391C7094EAB}"/>
              </a:ext>
            </a:extLst>
          </p:cNvPr>
          <p:cNvSpPr/>
          <p:nvPr/>
        </p:nvSpPr>
        <p:spPr>
          <a:xfrm>
            <a:off x="4627417" y="2405339"/>
            <a:ext cx="221673" cy="202955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F7957492-9785-6D6C-37EE-63B788A0F816}"/>
              </a:ext>
            </a:extLst>
          </p:cNvPr>
          <p:cNvSpPr/>
          <p:nvPr/>
        </p:nvSpPr>
        <p:spPr>
          <a:xfrm>
            <a:off x="10681853" y="2405338"/>
            <a:ext cx="221673" cy="202955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7C9A4-8896-F5FF-7D23-F6E7FE7C9B7F}"/>
              </a:ext>
            </a:extLst>
          </p:cNvPr>
          <p:cNvSpPr txBox="1"/>
          <p:nvPr/>
        </p:nvSpPr>
        <p:spPr>
          <a:xfrm>
            <a:off x="4635480" y="2022895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C9B26-58E6-CC0D-9901-E581EB2465AA}"/>
              </a:ext>
            </a:extLst>
          </p:cNvPr>
          <p:cNvSpPr txBox="1"/>
          <p:nvPr/>
        </p:nvSpPr>
        <p:spPr>
          <a:xfrm>
            <a:off x="10681853" y="2027391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B6C84-470A-13FC-B021-CE26BB44FAC6}"/>
              </a:ext>
            </a:extLst>
          </p:cNvPr>
          <p:cNvSpPr txBox="1"/>
          <p:nvPr/>
        </p:nvSpPr>
        <p:spPr>
          <a:xfrm>
            <a:off x="2677513" y="950124"/>
            <a:ext cx="7906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SMMS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1DECC-518D-922E-9626-EDBAE713F40B}"/>
              </a:ext>
            </a:extLst>
          </p:cNvPr>
          <p:cNvSpPr txBox="1"/>
          <p:nvPr/>
        </p:nvSpPr>
        <p:spPr>
          <a:xfrm>
            <a:off x="8723888" y="950124"/>
            <a:ext cx="7889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SMON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20FC01-EDB4-4B6B-B88F-3877355422D1}"/>
              </a:ext>
            </a:extLst>
          </p:cNvPr>
          <p:cNvCxnSpPr/>
          <p:nvPr/>
        </p:nvCxnSpPr>
        <p:spPr>
          <a:xfrm>
            <a:off x="1804972" y="4124325"/>
            <a:ext cx="652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D3567C-1A3C-2BB1-718E-5135619EB4BD}"/>
              </a:ext>
            </a:extLst>
          </p:cNvPr>
          <p:cNvCxnSpPr>
            <a:cxnSpLocks/>
          </p:cNvCxnSpPr>
          <p:nvPr/>
        </p:nvCxnSpPr>
        <p:spPr>
          <a:xfrm flipV="1">
            <a:off x="1809719" y="3133725"/>
            <a:ext cx="0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8537C0F-705E-D11F-1193-4A5A2B1C5F33}"/>
              </a:ext>
            </a:extLst>
          </p:cNvPr>
          <p:cNvSpPr txBox="1"/>
          <p:nvPr/>
        </p:nvSpPr>
        <p:spPr>
          <a:xfrm>
            <a:off x="2400708" y="375499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FE6FB-60F4-07AB-9081-76C43872EE81}"/>
              </a:ext>
            </a:extLst>
          </p:cNvPr>
          <p:cNvSpPr txBox="1"/>
          <p:nvPr/>
        </p:nvSpPr>
        <p:spPr>
          <a:xfrm>
            <a:off x="1804972" y="282625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F2CAE3-24C5-C15A-21CA-01AB32972626}"/>
              </a:ext>
            </a:extLst>
          </p:cNvPr>
          <p:cNvCxnSpPr/>
          <p:nvPr/>
        </p:nvCxnSpPr>
        <p:spPr>
          <a:xfrm>
            <a:off x="7827161" y="4124325"/>
            <a:ext cx="652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347FB6-E1BE-3886-79DD-335B848EEA1E}"/>
              </a:ext>
            </a:extLst>
          </p:cNvPr>
          <p:cNvCxnSpPr>
            <a:cxnSpLocks/>
          </p:cNvCxnSpPr>
          <p:nvPr/>
        </p:nvCxnSpPr>
        <p:spPr>
          <a:xfrm flipV="1">
            <a:off x="7831908" y="3133725"/>
            <a:ext cx="0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80BB85-0FFA-ABB1-8912-670A349457A3}"/>
              </a:ext>
            </a:extLst>
          </p:cNvPr>
          <p:cNvSpPr txBox="1"/>
          <p:nvPr/>
        </p:nvSpPr>
        <p:spPr>
          <a:xfrm>
            <a:off x="8422897" y="375499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FA3F9-7D7F-0E44-F26F-3B7E27923E56}"/>
              </a:ext>
            </a:extLst>
          </p:cNvPr>
          <p:cNvSpPr txBox="1"/>
          <p:nvPr/>
        </p:nvSpPr>
        <p:spPr>
          <a:xfrm>
            <a:off x="7827161" y="282625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FC0194-D0B2-17BC-AF87-90AB5128A69C}"/>
              </a:ext>
            </a:extLst>
          </p:cNvPr>
          <p:cNvSpPr txBox="1"/>
          <p:nvPr/>
        </p:nvSpPr>
        <p:spPr>
          <a:xfrm>
            <a:off x="4849090" y="2814974"/>
            <a:ext cx="2657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1" dirty="0" err="1">
                <a:solidFill>
                  <a:srgbClr val="333333"/>
                </a:solidFill>
                <a:effectLst/>
                <a:latin typeface="-apple-system"/>
              </a:rPr>
              <a:t>Raised</a:t>
            </a:r>
            <a:r>
              <a:rPr lang="es-ES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s-ES" b="0" i="1" dirty="0" err="1">
                <a:solidFill>
                  <a:srgbClr val="333333"/>
                </a:solidFill>
                <a:effectLst/>
                <a:latin typeface="-apple-system"/>
              </a:rPr>
              <a:t>To</a:t>
            </a:r>
            <a:r>
              <a:rPr lang="es-ES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s-ES" b="0" i="1" dirty="0" err="1">
                <a:solidFill>
                  <a:srgbClr val="333333"/>
                </a:solidFill>
                <a:effectLst/>
                <a:latin typeface="-apple-system"/>
              </a:rPr>
              <a:t>the</a:t>
            </a:r>
            <a:r>
              <a:rPr lang="es-ES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s-ES" b="0" i="1" dirty="0" err="1">
                <a:solidFill>
                  <a:srgbClr val="333333"/>
                </a:solidFill>
                <a:effectLst/>
                <a:latin typeface="-apple-system"/>
              </a:rPr>
              <a:t>Power</a:t>
            </a:r>
            <a:r>
              <a:rPr lang="es-ES" b="0" i="1" dirty="0">
                <a:solidFill>
                  <a:srgbClr val="333333"/>
                </a:solidFill>
                <a:effectLst/>
                <a:latin typeface="-apple-system"/>
              </a:rPr>
              <a:t> (RTP)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39AF70-1A20-C615-5A80-F0E0D3F8FAE1}"/>
              </a:ext>
            </a:extLst>
          </p:cNvPr>
          <p:cNvSpPr txBox="1"/>
          <p:nvPr/>
        </p:nvSpPr>
        <p:spPr>
          <a:xfrm>
            <a:off x="4705351" y="3169804"/>
            <a:ext cx="26846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R. </a:t>
            </a:r>
            <a:r>
              <a:rPr lang="en-GB" sz="1100" dirty="0" err="1"/>
              <a:t>Pani</a:t>
            </a:r>
            <a:r>
              <a:rPr lang="en-GB" sz="1100" dirty="0"/>
              <a:t> et al., </a:t>
            </a:r>
            <a:br>
              <a:rPr lang="en-GB" sz="1100" dirty="0"/>
            </a:br>
            <a:r>
              <a:rPr lang="en-GB" sz="1100" dirty="0" err="1"/>
              <a:t>doi</a:t>
            </a:r>
            <a:r>
              <a:rPr lang="en-GB" sz="1100" dirty="0"/>
              <a:t>: 10.1088/1748-0221/11/01/C01061</a:t>
            </a:r>
          </a:p>
        </p:txBody>
      </p:sp>
    </p:spTree>
    <p:extLst>
      <p:ext uri="{BB962C8B-B14F-4D97-AF65-F5344CB8AC3E}">
        <p14:creationId xmlns:p14="http://schemas.microsoft.com/office/powerpoint/2010/main" val="28635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055373F-92AF-AE6D-75DC-91D0986D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5" y="1066051"/>
            <a:ext cx="3897347" cy="22963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Centroid Comparison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12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86CA4-2D45-C7FD-3829-C543BCDC6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960" y="950001"/>
            <a:ext cx="4240079" cy="2169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9CD740-DA4C-849F-C29B-277939FF61D9}"/>
              </a:ext>
            </a:extLst>
          </p:cNvPr>
          <p:cNvSpPr txBox="1"/>
          <p:nvPr/>
        </p:nvSpPr>
        <p:spPr>
          <a:xfrm>
            <a:off x="5416812" y="3746507"/>
            <a:ext cx="1529261" cy="230832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/>
              <a:t>DOI4 = 21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DOI3 = 15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DOI2 = 9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DOI1 = 3 mm</a:t>
            </a:r>
          </a:p>
          <a:p>
            <a:pPr algn="ctr"/>
            <a:endParaRPr lang="es-ES" sz="1600" dirty="0"/>
          </a:p>
          <a:p>
            <a:pPr algn="ctr"/>
            <a:r>
              <a:rPr lang="es-ES" sz="1600" dirty="0" err="1"/>
              <a:t>Distance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SiPMS</a:t>
            </a:r>
            <a:endParaRPr lang="es-E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406BE8-1D64-C015-C0E9-76325D1F85BD}"/>
              </a:ext>
            </a:extLst>
          </p:cNvPr>
          <p:cNvSpPr/>
          <p:nvPr/>
        </p:nvSpPr>
        <p:spPr>
          <a:xfrm>
            <a:off x="6702170" y="1470741"/>
            <a:ext cx="203455" cy="15084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77A2D-26D4-03C7-0B61-9DE239F1C484}"/>
              </a:ext>
            </a:extLst>
          </p:cNvPr>
          <p:cNvSpPr/>
          <p:nvPr/>
        </p:nvSpPr>
        <p:spPr>
          <a:xfrm>
            <a:off x="6929647" y="1470741"/>
            <a:ext cx="203455" cy="150846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BE194-690F-4C91-A716-0096F452586C}"/>
              </a:ext>
            </a:extLst>
          </p:cNvPr>
          <p:cNvSpPr/>
          <p:nvPr/>
        </p:nvSpPr>
        <p:spPr>
          <a:xfrm>
            <a:off x="7157124" y="1470741"/>
            <a:ext cx="203455" cy="150846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51190-3771-2F80-27BF-63076DCF1B87}"/>
              </a:ext>
            </a:extLst>
          </p:cNvPr>
          <p:cNvSpPr/>
          <p:nvPr/>
        </p:nvSpPr>
        <p:spPr>
          <a:xfrm>
            <a:off x="7384601" y="1470741"/>
            <a:ext cx="203455" cy="150846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FEBAE3-5384-58FD-CBFE-4BD8D528A8EF}"/>
              </a:ext>
            </a:extLst>
          </p:cNvPr>
          <p:cNvSpPr/>
          <p:nvPr/>
        </p:nvSpPr>
        <p:spPr>
          <a:xfrm>
            <a:off x="4787040" y="1470741"/>
            <a:ext cx="203455" cy="15084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68353-FF9C-FFF3-011B-D489CA06012D}"/>
              </a:ext>
            </a:extLst>
          </p:cNvPr>
          <p:cNvSpPr/>
          <p:nvPr/>
        </p:nvSpPr>
        <p:spPr>
          <a:xfrm>
            <a:off x="5014517" y="1470741"/>
            <a:ext cx="203455" cy="150846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646F31-1272-7877-886A-BD7551C6CB3B}"/>
              </a:ext>
            </a:extLst>
          </p:cNvPr>
          <p:cNvSpPr/>
          <p:nvPr/>
        </p:nvSpPr>
        <p:spPr>
          <a:xfrm>
            <a:off x="5241994" y="1470741"/>
            <a:ext cx="203455" cy="150846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597CAF-D1D0-F141-EFB2-07770E23328C}"/>
              </a:ext>
            </a:extLst>
          </p:cNvPr>
          <p:cNvSpPr/>
          <p:nvPr/>
        </p:nvSpPr>
        <p:spPr>
          <a:xfrm>
            <a:off x="5469471" y="1470741"/>
            <a:ext cx="203455" cy="150846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8C5AEC-1E54-6D72-97E7-2387F8D7F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95" y="3552985"/>
            <a:ext cx="4828053" cy="2877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110F77-7D06-13B9-0770-D1383D7A4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647" y="3551696"/>
            <a:ext cx="4828053" cy="28801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1D1002-D395-2990-47B1-73EBDD319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9556" y="1067116"/>
            <a:ext cx="3897347" cy="231571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9CD971E-47CE-937C-D036-7EE5085F1709}"/>
              </a:ext>
            </a:extLst>
          </p:cNvPr>
          <p:cNvSpPr txBox="1"/>
          <p:nvPr/>
        </p:nvSpPr>
        <p:spPr>
          <a:xfrm rot="16200000">
            <a:off x="6581560" y="3060549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col0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BC420A-56C7-51C8-F42D-61042AA34457}"/>
              </a:ext>
            </a:extLst>
          </p:cNvPr>
          <p:cNvSpPr txBox="1"/>
          <p:nvPr/>
        </p:nvSpPr>
        <p:spPr>
          <a:xfrm rot="16200000">
            <a:off x="6809037" y="3060549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col1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974427-72F9-F489-07A5-3FBDA4B47155}"/>
              </a:ext>
            </a:extLst>
          </p:cNvPr>
          <p:cNvSpPr txBox="1"/>
          <p:nvPr/>
        </p:nvSpPr>
        <p:spPr>
          <a:xfrm rot="16200000">
            <a:off x="7047624" y="3060549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col2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E84DA1-3B22-FFCE-0DFB-6562355277B9}"/>
              </a:ext>
            </a:extLst>
          </p:cNvPr>
          <p:cNvSpPr txBox="1"/>
          <p:nvPr/>
        </p:nvSpPr>
        <p:spPr>
          <a:xfrm rot="16200000">
            <a:off x="7275101" y="3060549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col3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8178F-9482-C4FB-0164-D17627CC8E62}"/>
              </a:ext>
            </a:extLst>
          </p:cNvPr>
          <p:cNvSpPr txBox="1"/>
          <p:nvPr/>
        </p:nvSpPr>
        <p:spPr>
          <a:xfrm>
            <a:off x="2309109" y="3362526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9989E-BF58-C89D-5F79-0E427A8C1832}"/>
              </a:ext>
            </a:extLst>
          </p:cNvPr>
          <p:cNvSpPr txBox="1"/>
          <p:nvPr/>
        </p:nvSpPr>
        <p:spPr>
          <a:xfrm>
            <a:off x="9191599" y="334298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82E2D8A-EB19-C109-1478-9E082C46E1D5}"/>
              </a:ext>
            </a:extLst>
          </p:cNvPr>
          <p:cNvGrpSpPr/>
          <p:nvPr/>
        </p:nvGrpSpPr>
        <p:grpSpPr>
          <a:xfrm>
            <a:off x="4777100" y="3819889"/>
            <a:ext cx="853434" cy="2076652"/>
            <a:chOff x="4777100" y="3819889"/>
            <a:chExt cx="853434" cy="20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F75DC7-0717-092D-E743-D04963D9ADCF}"/>
                </a:ext>
              </a:extLst>
            </p:cNvPr>
            <p:cNvSpPr/>
            <p:nvPr/>
          </p:nvSpPr>
          <p:spPr>
            <a:xfrm>
              <a:off x="4874268" y="5368652"/>
              <a:ext cx="418744" cy="89677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AABE31-42B9-AA6F-9136-DC94B4AFAE07}"/>
                </a:ext>
              </a:extLst>
            </p:cNvPr>
            <p:cNvSpPr/>
            <p:nvPr/>
          </p:nvSpPr>
          <p:spPr>
            <a:xfrm>
              <a:off x="4969901" y="3819889"/>
              <a:ext cx="227477" cy="1552982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4B3364-D1CB-7EE5-971D-449365889C8A}"/>
                </a:ext>
              </a:extLst>
            </p:cNvPr>
            <p:cNvSpPr/>
            <p:nvPr/>
          </p:nvSpPr>
          <p:spPr>
            <a:xfrm>
              <a:off x="4969901" y="5458328"/>
              <a:ext cx="45719" cy="89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7C2769-48C0-C7E4-D4E6-805DE7DDA34A}"/>
                </a:ext>
              </a:extLst>
            </p:cNvPr>
            <p:cNvSpPr/>
            <p:nvPr/>
          </p:nvSpPr>
          <p:spPr>
            <a:xfrm>
              <a:off x="5151659" y="5458329"/>
              <a:ext cx="45719" cy="89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51422A-76F9-138D-FF1B-53B119FB9C55}"/>
                </a:ext>
              </a:extLst>
            </p:cNvPr>
            <p:cNvCxnSpPr/>
            <p:nvPr/>
          </p:nvCxnSpPr>
          <p:spPr>
            <a:xfrm flipH="1">
              <a:off x="4969901" y="5130597"/>
              <a:ext cx="6595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6EEB920-8E46-ABF9-4DAA-38660D259746}"/>
                </a:ext>
              </a:extLst>
            </p:cNvPr>
            <p:cNvCxnSpPr/>
            <p:nvPr/>
          </p:nvCxnSpPr>
          <p:spPr>
            <a:xfrm flipH="1">
              <a:off x="4970457" y="4753867"/>
              <a:ext cx="6595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CCE7D57-0844-F16D-371C-5E57E0A3A81E}"/>
                </a:ext>
              </a:extLst>
            </p:cNvPr>
            <p:cNvCxnSpPr/>
            <p:nvPr/>
          </p:nvCxnSpPr>
          <p:spPr>
            <a:xfrm flipH="1">
              <a:off x="4970457" y="4377143"/>
              <a:ext cx="6595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719575E-AA0A-DFDD-FEEB-BD2552D6DEDE}"/>
                </a:ext>
              </a:extLst>
            </p:cNvPr>
            <p:cNvCxnSpPr/>
            <p:nvPr/>
          </p:nvCxnSpPr>
          <p:spPr>
            <a:xfrm flipH="1">
              <a:off x="4971013" y="4000413"/>
              <a:ext cx="6595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11677B-1608-9708-988C-6A1562896284}"/>
                </a:ext>
              </a:extLst>
            </p:cNvPr>
            <p:cNvSpPr txBox="1"/>
            <p:nvPr/>
          </p:nvSpPr>
          <p:spPr>
            <a:xfrm>
              <a:off x="5249892" y="51594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69A67D-DE91-ABB8-E970-5D57B37E1D80}"/>
                </a:ext>
              </a:extLst>
            </p:cNvPr>
            <p:cNvSpPr txBox="1"/>
            <p:nvPr/>
          </p:nvSpPr>
          <p:spPr>
            <a:xfrm>
              <a:off x="4777100" y="552720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SiPM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1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31" grpId="0"/>
      <p:bldP spid="32" grpId="0"/>
      <p:bldP spid="33" grpId="0"/>
      <p:bldP spid="34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Centroid Comparison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13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86CA4-2D45-C7FD-3829-C543BCDC6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5" y="924572"/>
            <a:ext cx="4240079" cy="2169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9CD740-DA4C-849F-C29B-277939FF61D9}"/>
              </a:ext>
            </a:extLst>
          </p:cNvPr>
          <p:cNvSpPr txBox="1"/>
          <p:nvPr/>
        </p:nvSpPr>
        <p:spPr>
          <a:xfrm>
            <a:off x="1532690" y="3759281"/>
            <a:ext cx="1529261" cy="206210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/>
              <a:t>DOI4 = 21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DOI3 = 15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DOI2 = 9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DOI1 = 3 mm</a:t>
            </a:r>
          </a:p>
          <a:p>
            <a:pPr algn="ctr"/>
            <a:r>
              <a:rPr lang="es-ES" sz="1600" dirty="0" err="1"/>
              <a:t>Distance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SiPMS</a:t>
            </a:r>
            <a:endParaRPr lang="es-E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406BE8-1D64-C015-C0E9-76325D1F85BD}"/>
              </a:ext>
            </a:extLst>
          </p:cNvPr>
          <p:cNvSpPr/>
          <p:nvPr/>
        </p:nvSpPr>
        <p:spPr>
          <a:xfrm>
            <a:off x="2796715" y="1445312"/>
            <a:ext cx="203455" cy="15084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77A2D-26D4-03C7-0B61-9DE239F1C484}"/>
              </a:ext>
            </a:extLst>
          </p:cNvPr>
          <p:cNvSpPr/>
          <p:nvPr/>
        </p:nvSpPr>
        <p:spPr>
          <a:xfrm>
            <a:off x="3024192" y="1445312"/>
            <a:ext cx="203455" cy="150846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BE194-690F-4C91-A716-0096F452586C}"/>
              </a:ext>
            </a:extLst>
          </p:cNvPr>
          <p:cNvSpPr/>
          <p:nvPr/>
        </p:nvSpPr>
        <p:spPr>
          <a:xfrm>
            <a:off x="3251669" y="1445312"/>
            <a:ext cx="203455" cy="150846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51190-3771-2F80-27BF-63076DCF1B87}"/>
              </a:ext>
            </a:extLst>
          </p:cNvPr>
          <p:cNvSpPr/>
          <p:nvPr/>
        </p:nvSpPr>
        <p:spPr>
          <a:xfrm>
            <a:off x="3479146" y="1445312"/>
            <a:ext cx="203455" cy="150846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FEBAE3-5384-58FD-CBFE-4BD8D528A8EF}"/>
              </a:ext>
            </a:extLst>
          </p:cNvPr>
          <p:cNvSpPr/>
          <p:nvPr/>
        </p:nvSpPr>
        <p:spPr>
          <a:xfrm>
            <a:off x="881585" y="1445312"/>
            <a:ext cx="203455" cy="15084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68353-FF9C-FFF3-011B-D489CA06012D}"/>
              </a:ext>
            </a:extLst>
          </p:cNvPr>
          <p:cNvSpPr/>
          <p:nvPr/>
        </p:nvSpPr>
        <p:spPr>
          <a:xfrm>
            <a:off x="1109062" y="1445312"/>
            <a:ext cx="203455" cy="150846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646F31-1272-7877-886A-BD7551C6CB3B}"/>
              </a:ext>
            </a:extLst>
          </p:cNvPr>
          <p:cNvSpPr/>
          <p:nvPr/>
        </p:nvSpPr>
        <p:spPr>
          <a:xfrm>
            <a:off x="1336539" y="1445312"/>
            <a:ext cx="203455" cy="150846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597CAF-D1D0-F141-EFB2-07770E23328C}"/>
              </a:ext>
            </a:extLst>
          </p:cNvPr>
          <p:cNvSpPr/>
          <p:nvPr/>
        </p:nvSpPr>
        <p:spPr>
          <a:xfrm>
            <a:off x="1564016" y="1445312"/>
            <a:ext cx="203455" cy="150846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1C4D6-FA38-D09E-86FA-D74A14CB9EB4}"/>
              </a:ext>
            </a:extLst>
          </p:cNvPr>
          <p:cNvSpPr txBox="1"/>
          <p:nvPr/>
        </p:nvSpPr>
        <p:spPr>
          <a:xfrm rot="16200000">
            <a:off x="2676105" y="3035120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col0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CBB12-7274-27C1-A4BE-A80048A54F0C}"/>
              </a:ext>
            </a:extLst>
          </p:cNvPr>
          <p:cNvSpPr txBox="1"/>
          <p:nvPr/>
        </p:nvSpPr>
        <p:spPr>
          <a:xfrm rot="16200000">
            <a:off x="2903582" y="3035120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col1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D70538-084F-2D9D-7FB6-8916C6B5F315}"/>
              </a:ext>
            </a:extLst>
          </p:cNvPr>
          <p:cNvSpPr txBox="1"/>
          <p:nvPr/>
        </p:nvSpPr>
        <p:spPr>
          <a:xfrm rot="16200000">
            <a:off x="3142169" y="3035120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col2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9BF4B-ED37-6541-1BD1-2E143BE6D879}"/>
              </a:ext>
            </a:extLst>
          </p:cNvPr>
          <p:cNvSpPr txBox="1"/>
          <p:nvPr/>
        </p:nvSpPr>
        <p:spPr>
          <a:xfrm rot="16200000">
            <a:off x="3369646" y="3035120"/>
            <a:ext cx="444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col3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02430F-A665-8181-133A-57C4BDAAA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806" y="1186753"/>
            <a:ext cx="3886029" cy="23589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64B025-2981-2314-3B82-627FB0ABD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1837" y="1186753"/>
            <a:ext cx="3886500" cy="23591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BBD649-FC42-B4DF-1D3A-DF4CBFCFD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5806" y="3545657"/>
            <a:ext cx="3886031" cy="2358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AF8458-CA94-84CB-F0FE-99BFDD506C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1835" y="3545942"/>
            <a:ext cx="3886030" cy="2358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589A94-8CD9-1307-F2BC-48AD29576AB3}"/>
              </a:ext>
            </a:extLst>
          </p:cNvPr>
          <p:cNvSpPr txBox="1"/>
          <p:nvPr/>
        </p:nvSpPr>
        <p:spPr>
          <a:xfrm>
            <a:off x="4929520" y="1449603"/>
            <a:ext cx="1080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/>
              <a:t>Column</a:t>
            </a:r>
            <a:r>
              <a:rPr lang="es-ES" dirty="0"/>
              <a:t> 0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0F52D0-5781-58B9-7ADB-B0886CC385AC}"/>
              </a:ext>
            </a:extLst>
          </p:cNvPr>
          <p:cNvSpPr txBox="1"/>
          <p:nvPr/>
        </p:nvSpPr>
        <p:spPr>
          <a:xfrm>
            <a:off x="8823415" y="1449319"/>
            <a:ext cx="1080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/>
              <a:t>Column</a:t>
            </a:r>
            <a:r>
              <a:rPr lang="es-ES" dirty="0"/>
              <a:t> 1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828BCE-E5A6-D9B0-286D-C9BBF5E4829F}"/>
              </a:ext>
            </a:extLst>
          </p:cNvPr>
          <p:cNvSpPr txBox="1"/>
          <p:nvPr/>
        </p:nvSpPr>
        <p:spPr>
          <a:xfrm>
            <a:off x="4929520" y="3808223"/>
            <a:ext cx="1080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/>
              <a:t>Column</a:t>
            </a:r>
            <a:r>
              <a:rPr lang="es-ES" dirty="0"/>
              <a:t> 2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0F0D9C-4C19-81D5-AA59-704BB2CCAAAC}"/>
              </a:ext>
            </a:extLst>
          </p:cNvPr>
          <p:cNvSpPr txBox="1"/>
          <p:nvPr/>
        </p:nvSpPr>
        <p:spPr>
          <a:xfrm>
            <a:off x="8823415" y="3807939"/>
            <a:ext cx="1080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/>
              <a:t>Column</a:t>
            </a:r>
            <a:r>
              <a:rPr lang="es-ES" dirty="0"/>
              <a:t> 3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7CB6D2-3D62-AFBD-B72D-8CF9AAA5B431}"/>
              </a:ext>
            </a:extLst>
          </p:cNvPr>
          <p:cNvSpPr/>
          <p:nvPr/>
        </p:nvSpPr>
        <p:spPr>
          <a:xfrm>
            <a:off x="910589" y="5339894"/>
            <a:ext cx="418744" cy="8967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C07AC8-AA45-DF60-2E7C-B5A7426172FE}"/>
              </a:ext>
            </a:extLst>
          </p:cNvPr>
          <p:cNvSpPr/>
          <p:nvPr/>
        </p:nvSpPr>
        <p:spPr>
          <a:xfrm>
            <a:off x="1006222" y="3791131"/>
            <a:ext cx="227477" cy="155298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2B844B-C65B-409A-69C5-2220937D7A88}"/>
              </a:ext>
            </a:extLst>
          </p:cNvPr>
          <p:cNvSpPr/>
          <p:nvPr/>
        </p:nvSpPr>
        <p:spPr>
          <a:xfrm>
            <a:off x="1006222" y="5429570"/>
            <a:ext cx="45719" cy="89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829D20-9528-8C64-4887-92508A7CDE88}"/>
              </a:ext>
            </a:extLst>
          </p:cNvPr>
          <p:cNvSpPr/>
          <p:nvPr/>
        </p:nvSpPr>
        <p:spPr>
          <a:xfrm>
            <a:off x="1187980" y="5429571"/>
            <a:ext cx="45719" cy="89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4864FB-0919-61AC-4EAD-8D955ABE3C63}"/>
              </a:ext>
            </a:extLst>
          </p:cNvPr>
          <p:cNvCxnSpPr/>
          <p:nvPr/>
        </p:nvCxnSpPr>
        <p:spPr>
          <a:xfrm flipH="1">
            <a:off x="1006222" y="5101839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4D2B68-AAF6-8047-41D7-842EC1052E6B}"/>
              </a:ext>
            </a:extLst>
          </p:cNvPr>
          <p:cNvCxnSpPr/>
          <p:nvPr/>
        </p:nvCxnSpPr>
        <p:spPr>
          <a:xfrm flipH="1">
            <a:off x="1006778" y="4725109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758C17-4D34-F2E2-668D-BFE9F4CE39DF}"/>
              </a:ext>
            </a:extLst>
          </p:cNvPr>
          <p:cNvCxnSpPr/>
          <p:nvPr/>
        </p:nvCxnSpPr>
        <p:spPr>
          <a:xfrm flipH="1">
            <a:off x="1006778" y="4348385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66F7E2-51B9-FA8E-93CF-DF5AFEEE85C5}"/>
              </a:ext>
            </a:extLst>
          </p:cNvPr>
          <p:cNvCxnSpPr/>
          <p:nvPr/>
        </p:nvCxnSpPr>
        <p:spPr>
          <a:xfrm flipH="1">
            <a:off x="1007334" y="3971655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8988284-DEEB-67E8-BB70-F7A5AF0CA173}"/>
              </a:ext>
            </a:extLst>
          </p:cNvPr>
          <p:cNvSpPr txBox="1"/>
          <p:nvPr/>
        </p:nvSpPr>
        <p:spPr>
          <a:xfrm>
            <a:off x="1286213" y="51307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9DE0E5-9835-4F2B-96B3-793E21635B60}"/>
              </a:ext>
            </a:extLst>
          </p:cNvPr>
          <p:cNvSpPr txBox="1"/>
          <p:nvPr/>
        </p:nvSpPr>
        <p:spPr>
          <a:xfrm>
            <a:off x="813421" y="54984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SiPM</a:t>
            </a:r>
          </a:p>
        </p:txBody>
      </p:sp>
    </p:spTree>
    <p:extLst>
      <p:ext uri="{BB962C8B-B14F-4D97-AF65-F5344CB8AC3E}">
        <p14:creationId xmlns:p14="http://schemas.microsoft.com/office/powerpoint/2010/main" val="87929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B8AC18C5-A4D0-4FF1-8770-6AFA8D0913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925637"/>
              </p:ext>
            </p:extLst>
          </p:nvPr>
        </p:nvGraphicFramePr>
        <p:xfrm>
          <a:off x="7434276" y="3498105"/>
          <a:ext cx="4558644" cy="274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91FFA78-DEAF-4395-910D-B9A4A518A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812456"/>
              </p:ext>
            </p:extLst>
          </p:nvPr>
        </p:nvGraphicFramePr>
        <p:xfrm>
          <a:off x="6609877" y="873074"/>
          <a:ext cx="4315737" cy="2486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Regression/Conversion Methods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14</a:t>
            </a:fld>
            <a:endParaRPr lang="es-E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CB83D6-08F3-A9CE-A6E6-BE9AB222D78C}"/>
              </a:ext>
            </a:extLst>
          </p:cNvPr>
          <p:cNvCxnSpPr/>
          <p:nvPr/>
        </p:nvCxnSpPr>
        <p:spPr>
          <a:xfrm flipV="1">
            <a:off x="7223426" y="2373831"/>
            <a:ext cx="886691" cy="133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25412F-9BD0-479E-4AC1-3FFEDD988227}"/>
              </a:ext>
            </a:extLst>
          </p:cNvPr>
          <p:cNvCxnSpPr>
            <a:cxnSpLocks/>
          </p:cNvCxnSpPr>
          <p:nvPr/>
        </p:nvCxnSpPr>
        <p:spPr>
          <a:xfrm flipV="1">
            <a:off x="8706612" y="1904580"/>
            <a:ext cx="669570" cy="316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B60A76-83F3-47A7-0985-71D93AABD316}"/>
              </a:ext>
            </a:extLst>
          </p:cNvPr>
          <p:cNvCxnSpPr>
            <a:cxnSpLocks/>
          </p:cNvCxnSpPr>
          <p:nvPr/>
        </p:nvCxnSpPr>
        <p:spPr>
          <a:xfrm flipV="1">
            <a:off x="9909936" y="1026025"/>
            <a:ext cx="374071" cy="507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45D009-CFAB-0E38-383C-35B3604EE9F7}"/>
              </a:ext>
            </a:extLst>
          </p:cNvPr>
          <p:cNvCxnSpPr>
            <a:cxnSpLocks/>
          </p:cNvCxnSpPr>
          <p:nvPr/>
        </p:nvCxnSpPr>
        <p:spPr>
          <a:xfrm flipV="1">
            <a:off x="9399021" y="1456860"/>
            <a:ext cx="543540" cy="430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F7B8BA5E-AF16-B4C8-64AA-1DBB34ED2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061" y="873074"/>
            <a:ext cx="4093628" cy="2492249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2ABBEF4-7A35-69D7-D469-BE460FFB077C}"/>
              </a:ext>
            </a:extLst>
          </p:cNvPr>
          <p:cNvCxnSpPr>
            <a:cxnSpLocks/>
          </p:cNvCxnSpPr>
          <p:nvPr/>
        </p:nvCxnSpPr>
        <p:spPr>
          <a:xfrm flipH="1">
            <a:off x="5194614" y="2514565"/>
            <a:ext cx="2498059" cy="13058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BCA714-2216-E9AA-4D4A-F8D1A8AC56C4}"/>
              </a:ext>
            </a:extLst>
          </p:cNvPr>
          <p:cNvCxnSpPr>
            <a:cxnSpLocks/>
          </p:cNvCxnSpPr>
          <p:nvPr/>
        </p:nvCxnSpPr>
        <p:spPr>
          <a:xfrm>
            <a:off x="7679311" y="2460565"/>
            <a:ext cx="950446" cy="2285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251B30D-4E24-F321-08D0-8C49A90E8932}"/>
              </a:ext>
            </a:extLst>
          </p:cNvPr>
          <p:cNvCxnSpPr>
            <a:cxnSpLocks/>
          </p:cNvCxnSpPr>
          <p:nvPr/>
        </p:nvCxnSpPr>
        <p:spPr>
          <a:xfrm>
            <a:off x="9096809" y="2062667"/>
            <a:ext cx="80037" cy="2291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AD93919-8A2D-EFE1-8327-B5E11E395E9D}"/>
              </a:ext>
            </a:extLst>
          </p:cNvPr>
          <p:cNvCxnSpPr>
            <a:cxnSpLocks/>
          </p:cNvCxnSpPr>
          <p:nvPr/>
        </p:nvCxnSpPr>
        <p:spPr>
          <a:xfrm flipH="1">
            <a:off x="9589908" y="1619580"/>
            <a:ext cx="159214" cy="2578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B0E9A09-D8DD-F2EB-FAF7-CA9F06195CFD}"/>
              </a:ext>
            </a:extLst>
          </p:cNvPr>
          <p:cNvCxnSpPr>
            <a:cxnSpLocks/>
          </p:cNvCxnSpPr>
          <p:nvPr/>
        </p:nvCxnSpPr>
        <p:spPr>
          <a:xfrm flipH="1">
            <a:off x="10026726" y="1280001"/>
            <a:ext cx="97065" cy="3073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1B796B0-16E7-3D61-E44E-0333EBBE036E}"/>
              </a:ext>
            </a:extLst>
          </p:cNvPr>
          <p:cNvSpPr txBox="1"/>
          <p:nvPr/>
        </p:nvSpPr>
        <p:spPr>
          <a:xfrm>
            <a:off x="724195" y="1102279"/>
            <a:ext cx="1529261" cy="206210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/>
              <a:t>DOI4 = 21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DOI3 = 15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DOI2 = 9 mm</a:t>
            </a:r>
          </a:p>
          <a:p>
            <a:pPr algn="ctr">
              <a:lnSpc>
                <a:spcPct val="150000"/>
              </a:lnSpc>
            </a:pPr>
            <a:r>
              <a:rPr lang="es-ES" sz="1600" dirty="0"/>
              <a:t>DOI1 = 3 mm</a:t>
            </a:r>
          </a:p>
          <a:p>
            <a:pPr algn="ctr"/>
            <a:r>
              <a:rPr lang="es-ES" sz="1600" dirty="0" err="1"/>
              <a:t>Distance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SiPMS</a:t>
            </a:r>
            <a:endParaRPr lang="es-ES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216061-D376-2D16-8943-E77D82F16EE5}"/>
              </a:ext>
            </a:extLst>
          </p:cNvPr>
          <p:cNvSpPr txBox="1"/>
          <p:nvPr/>
        </p:nvSpPr>
        <p:spPr>
          <a:xfrm>
            <a:off x="5841310" y="4007564"/>
            <a:ext cx="151808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Both </a:t>
            </a:r>
            <a:r>
              <a:rPr lang="es-ES" dirty="0" err="1"/>
              <a:t>report</a:t>
            </a:r>
            <a:r>
              <a:rPr lang="es-ES" dirty="0"/>
              <a:t> Gaussian-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distributions</a:t>
            </a:r>
            <a:r>
              <a:rPr lang="es-ES" dirty="0"/>
              <a:t> without </a:t>
            </a:r>
            <a:r>
              <a:rPr lang="es-ES" dirty="0" err="1"/>
              <a:t>major</a:t>
            </a:r>
            <a:r>
              <a:rPr lang="es-ES" dirty="0"/>
              <a:t> </a:t>
            </a:r>
            <a:r>
              <a:rPr lang="es-ES" dirty="0" err="1"/>
              <a:t>distortions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56D54-3E51-8BB6-8549-96ED72323193}"/>
              </a:ext>
            </a:extLst>
          </p:cNvPr>
          <p:cNvSpPr txBox="1"/>
          <p:nvPr/>
        </p:nvSpPr>
        <p:spPr>
          <a:xfrm>
            <a:off x="7422784" y="1796633"/>
            <a:ext cx="76335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Linear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E75E5-0462-5D3B-8710-7B145B85F2F7}"/>
              </a:ext>
            </a:extLst>
          </p:cNvPr>
          <p:cNvSpPr txBox="1"/>
          <p:nvPr/>
        </p:nvSpPr>
        <p:spPr>
          <a:xfrm>
            <a:off x="10367170" y="1080562"/>
            <a:ext cx="129022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Exponential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C2C62-D8C5-D922-C425-2C8184B5D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171" y="1120431"/>
            <a:ext cx="2110507" cy="4991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D653C6-5DAA-EE59-3F8C-4091E425C98A}"/>
              </a:ext>
            </a:extLst>
          </p:cNvPr>
          <p:cNvSpPr/>
          <p:nvPr/>
        </p:nvSpPr>
        <p:spPr>
          <a:xfrm>
            <a:off x="125366" y="2712937"/>
            <a:ext cx="418744" cy="8967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A21C1-1163-3BDB-29FB-7C7360CDC1B0}"/>
              </a:ext>
            </a:extLst>
          </p:cNvPr>
          <p:cNvSpPr/>
          <p:nvPr/>
        </p:nvSpPr>
        <p:spPr>
          <a:xfrm>
            <a:off x="220999" y="1164174"/>
            <a:ext cx="227477" cy="155298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B1030C-C66E-9565-BD13-85C1FE8735A6}"/>
              </a:ext>
            </a:extLst>
          </p:cNvPr>
          <p:cNvSpPr/>
          <p:nvPr/>
        </p:nvSpPr>
        <p:spPr>
          <a:xfrm>
            <a:off x="220999" y="2802613"/>
            <a:ext cx="45719" cy="89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05669D-E169-E5CC-9063-8374C4FBF1E1}"/>
              </a:ext>
            </a:extLst>
          </p:cNvPr>
          <p:cNvSpPr/>
          <p:nvPr/>
        </p:nvSpPr>
        <p:spPr>
          <a:xfrm>
            <a:off x="402757" y="2802614"/>
            <a:ext cx="45719" cy="89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656362-F879-5501-5555-5026F184DC4F}"/>
              </a:ext>
            </a:extLst>
          </p:cNvPr>
          <p:cNvCxnSpPr/>
          <p:nvPr/>
        </p:nvCxnSpPr>
        <p:spPr>
          <a:xfrm flipH="1">
            <a:off x="220999" y="2474882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62241D-AEEE-40C5-E7EC-6BAEC39041CC}"/>
              </a:ext>
            </a:extLst>
          </p:cNvPr>
          <p:cNvCxnSpPr/>
          <p:nvPr/>
        </p:nvCxnSpPr>
        <p:spPr>
          <a:xfrm flipH="1">
            <a:off x="221555" y="2098152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183468-0030-D94F-04F8-11C5E13B55D4}"/>
              </a:ext>
            </a:extLst>
          </p:cNvPr>
          <p:cNvCxnSpPr/>
          <p:nvPr/>
        </p:nvCxnSpPr>
        <p:spPr>
          <a:xfrm flipH="1">
            <a:off x="221555" y="1721428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37A485-8C93-353A-EDA3-E7AC9EAAEED5}"/>
              </a:ext>
            </a:extLst>
          </p:cNvPr>
          <p:cNvCxnSpPr/>
          <p:nvPr/>
        </p:nvCxnSpPr>
        <p:spPr>
          <a:xfrm flipH="1">
            <a:off x="222111" y="1344698"/>
            <a:ext cx="659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092D04-84E2-6B9D-71A9-10499F71BACE}"/>
              </a:ext>
            </a:extLst>
          </p:cNvPr>
          <p:cNvSpPr txBox="1"/>
          <p:nvPr/>
        </p:nvSpPr>
        <p:spPr>
          <a:xfrm>
            <a:off x="500990" y="25037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60D1F964-1285-4C04-B932-45BFC1E0E2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054368"/>
              </p:ext>
            </p:extLst>
          </p:nvPr>
        </p:nvGraphicFramePr>
        <p:xfrm>
          <a:off x="1042730" y="3527706"/>
          <a:ext cx="4565054" cy="271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77DCA1A-15AE-E71E-BDFA-5E31AC55B951}"/>
              </a:ext>
            </a:extLst>
          </p:cNvPr>
          <p:cNvSpPr txBox="1"/>
          <p:nvPr/>
        </p:nvSpPr>
        <p:spPr>
          <a:xfrm>
            <a:off x="18905" y="281687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SiPM</a:t>
            </a:r>
          </a:p>
        </p:txBody>
      </p:sp>
    </p:spTree>
    <p:extLst>
      <p:ext uri="{BB962C8B-B14F-4D97-AF65-F5344CB8AC3E}">
        <p14:creationId xmlns:p14="http://schemas.microsoft.com/office/powerpoint/2010/main" val="39787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1" grpId="0">
        <p:bldAsOne/>
      </p:bldGraphic>
      <p:bldGraphic spid="17" grpId="0">
        <p:bldAsOne/>
      </p:bldGraphic>
      <p:bldP spid="64" grpId="0" animBg="1"/>
      <p:bldP spid="3" grpId="0" animBg="1"/>
      <p:bldP spid="5" grpId="0" animBg="1"/>
      <p:bldGraphic spid="3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49E67E-E88A-B475-C251-0A28721C6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420728" y="3620552"/>
            <a:ext cx="7470639" cy="2612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FD20D-E539-986E-48BC-D6834322D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488"/>
          <a:stretch/>
        </p:blipFill>
        <p:spPr>
          <a:xfrm>
            <a:off x="420728" y="944475"/>
            <a:ext cx="7470639" cy="263921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DOI Average Results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15</a:t>
            </a:fld>
            <a:endParaRPr lang="es-E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80CC6C-36D4-846E-3E12-37717C5A109E}"/>
              </a:ext>
            </a:extLst>
          </p:cNvPr>
          <p:cNvSpPr txBox="1"/>
          <p:nvPr/>
        </p:nvSpPr>
        <p:spPr>
          <a:xfrm>
            <a:off x="8481287" y="1740196"/>
            <a:ext cx="27446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	SMON	SMMS</a:t>
            </a:r>
          </a:p>
          <a:p>
            <a:r>
              <a:rPr lang="es-ES" dirty="0"/>
              <a:t>(4 DOI)</a:t>
            </a:r>
          </a:p>
          <a:p>
            <a:r>
              <a:rPr lang="es-ES" dirty="0"/>
              <a:t>Linear	4.7 mm	6.2 mm</a:t>
            </a:r>
          </a:p>
          <a:p>
            <a:r>
              <a:rPr lang="es-ES" dirty="0"/>
              <a:t>Expo	5.2 mm	7.4 mm</a:t>
            </a:r>
          </a:p>
          <a:p>
            <a:endParaRPr lang="es-ES" dirty="0"/>
          </a:p>
          <a:p>
            <a:r>
              <a:rPr lang="es-ES" dirty="0"/>
              <a:t>(3 DOI)</a:t>
            </a:r>
          </a:p>
          <a:p>
            <a:r>
              <a:rPr lang="es-ES" dirty="0"/>
              <a:t>Linear	‘’	5.3 mm</a:t>
            </a:r>
          </a:p>
          <a:p>
            <a:r>
              <a:rPr lang="es-ES" dirty="0"/>
              <a:t>Expo	‘’	5.7 mm</a:t>
            </a:r>
            <a:endParaRPr lang="en-GB" dirty="0"/>
          </a:p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19124F7-8F39-EB03-9E4D-6A4AB87D126F}"/>
              </a:ext>
            </a:extLst>
          </p:cNvPr>
          <p:cNvSpPr/>
          <p:nvPr/>
        </p:nvSpPr>
        <p:spPr>
          <a:xfrm>
            <a:off x="9349212" y="2273300"/>
            <a:ext cx="920024" cy="660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F924EE-C05E-B19E-0FEC-D27387276F00}"/>
              </a:ext>
            </a:extLst>
          </p:cNvPr>
          <p:cNvSpPr/>
          <p:nvPr/>
        </p:nvSpPr>
        <p:spPr>
          <a:xfrm>
            <a:off x="10225512" y="3365500"/>
            <a:ext cx="920024" cy="660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AA90345-0923-3D1E-194B-B01C7DFCA878}"/>
              </a:ext>
            </a:extLst>
          </p:cNvPr>
          <p:cNvCxnSpPr>
            <a:stCxn id="51" idx="2"/>
            <a:endCxn id="52" idx="0"/>
          </p:cNvCxnSpPr>
          <p:nvPr/>
        </p:nvCxnSpPr>
        <p:spPr>
          <a:xfrm>
            <a:off x="9809224" y="2933700"/>
            <a:ext cx="876300" cy="431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5204F9E-96B4-46F1-19AD-D58BDBEAE331}"/>
              </a:ext>
            </a:extLst>
          </p:cNvPr>
          <p:cNvSpPr/>
          <p:nvPr/>
        </p:nvSpPr>
        <p:spPr>
          <a:xfrm>
            <a:off x="8439584" y="1740196"/>
            <a:ext cx="2858352" cy="2438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9ACAD0-8642-1F18-EFD9-F03A5CA9C54E}"/>
              </a:ext>
            </a:extLst>
          </p:cNvPr>
          <p:cNvSpPr/>
          <p:nvPr/>
        </p:nvSpPr>
        <p:spPr>
          <a:xfrm>
            <a:off x="8439584" y="1740196"/>
            <a:ext cx="2705952" cy="1314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A26DC1-CC85-F47A-ED95-D36BF6AC34BE}"/>
              </a:ext>
            </a:extLst>
          </p:cNvPr>
          <p:cNvSpPr/>
          <p:nvPr/>
        </p:nvSpPr>
        <p:spPr>
          <a:xfrm>
            <a:off x="8440746" y="3057634"/>
            <a:ext cx="2705952" cy="1060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E747A-0DB1-79CD-114F-8D56A6554738}"/>
              </a:ext>
            </a:extLst>
          </p:cNvPr>
          <p:cNvSpPr txBox="1"/>
          <p:nvPr/>
        </p:nvSpPr>
        <p:spPr>
          <a:xfrm>
            <a:off x="8440746" y="4214214"/>
            <a:ext cx="2917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GOAL: </a:t>
            </a:r>
          </a:p>
          <a:p>
            <a:r>
              <a:rPr lang="en-GB" dirty="0"/>
              <a:t>- Achieve similar results in terms of DOI</a:t>
            </a:r>
          </a:p>
          <a:p>
            <a:r>
              <a:rPr lang="en-GB" dirty="0"/>
              <a:t>- Not to achieve the best DOI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C48044-1B89-94F4-1354-C546AC6D2D73}"/>
              </a:ext>
            </a:extLst>
          </p:cNvPr>
          <p:cNvSpPr txBox="1"/>
          <p:nvPr/>
        </p:nvSpPr>
        <p:spPr>
          <a:xfrm>
            <a:off x="2533644" y="4623469"/>
            <a:ext cx="3536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SMMS: 4 DOI Layers</a:t>
            </a:r>
          </a:p>
          <a:p>
            <a:r>
              <a:rPr lang="en-GB" sz="3200" dirty="0">
                <a:highlight>
                  <a:srgbClr val="FFFF00"/>
                </a:highlight>
              </a:rPr>
              <a:t>SMON: 3 DOI Layers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8A886DDB-E433-060B-2FEC-81920BF0E98F}"/>
              </a:ext>
            </a:extLst>
          </p:cNvPr>
          <p:cNvSpPr/>
          <p:nvPr/>
        </p:nvSpPr>
        <p:spPr>
          <a:xfrm rot="5400000">
            <a:off x="6007551" y="2753389"/>
            <a:ext cx="342900" cy="294005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E7D72CCD-FDEF-B6AC-07E7-92E2C163C693}"/>
              </a:ext>
            </a:extLst>
          </p:cNvPr>
          <p:cNvSpPr/>
          <p:nvPr/>
        </p:nvSpPr>
        <p:spPr>
          <a:xfrm rot="5400000">
            <a:off x="2200064" y="2753389"/>
            <a:ext cx="342900" cy="294005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58201A5-4C21-21E1-D2F0-03B1CA2437CD}"/>
              </a:ext>
            </a:extLst>
          </p:cNvPr>
          <p:cNvCxnSpPr>
            <a:cxnSpLocks/>
            <a:stCxn id="24" idx="1"/>
          </p:cNvCxnSpPr>
          <p:nvPr/>
        </p:nvCxnSpPr>
        <p:spPr>
          <a:xfrm rot="5400000" flipH="1" flipV="1">
            <a:off x="6678506" y="2272271"/>
            <a:ext cx="1280189" cy="2279199"/>
          </a:xfrm>
          <a:prstGeom prst="bentConnector4">
            <a:avLst>
              <a:gd name="adj1" fmla="val 17857"/>
              <a:gd name="adj2" fmla="val 5376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E804C713-0E98-8885-5C9D-3D761A520ACD}"/>
              </a:ext>
            </a:extLst>
          </p:cNvPr>
          <p:cNvCxnSpPr>
            <a:cxnSpLocks/>
            <a:stCxn id="26" idx="1"/>
          </p:cNvCxnSpPr>
          <p:nvPr/>
        </p:nvCxnSpPr>
        <p:spPr>
          <a:xfrm rot="5400000" flipH="1" flipV="1">
            <a:off x="4622363" y="235177"/>
            <a:ext cx="1565939" cy="6067636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8DC040A-DDB8-9846-5835-C4702EA354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926"/>
          <a:stretch/>
        </p:blipFill>
        <p:spPr>
          <a:xfrm>
            <a:off x="420728" y="3665666"/>
            <a:ext cx="7470639" cy="2564072"/>
          </a:xfrm>
          <a:prstGeom prst="rect">
            <a:avLst/>
          </a:prstGeom>
        </p:spPr>
      </p:pic>
      <p:sp>
        <p:nvSpPr>
          <p:cNvPr id="37" name="Left Brace 36">
            <a:extLst>
              <a:ext uri="{FF2B5EF4-FFF2-40B4-BE49-F238E27FC236}">
                <a16:creationId xmlns:a16="http://schemas.microsoft.com/office/drawing/2014/main" id="{A29D6BE7-7210-0AFC-3A39-B0F62C15D60A}"/>
              </a:ext>
            </a:extLst>
          </p:cNvPr>
          <p:cNvSpPr/>
          <p:nvPr/>
        </p:nvSpPr>
        <p:spPr>
          <a:xfrm rot="16200000">
            <a:off x="5606314" y="4932840"/>
            <a:ext cx="342900" cy="2257426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3A1CA9E0-5145-3940-A301-2199469F18B4}"/>
              </a:ext>
            </a:extLst>
          </p:cNvPr>
          <p:cNvSpPr/>
          <p:nvPr/>
        </p:nvSpPr>
        <p:spPr>
          <a:xfrm rot="16200000">
            <a:off x="1923313" y="4932840"/>
            <a:ext cx="342900" cy="2257426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BE87EBC-810D-E903-7A09-1339B5CE445B}"/>
              </a:ext>
            </a:extLst>
          </p:cNvPr>
          <p:cNvCxnSpPr>
            <a:cxnSpLocks/>
            <a:stCxn id="37" idx="1"/>
          </p:cNvCxnSpPr>
          <p:nvPr/>
        </p:nvCxnSpPr>
        <p:spPr>
          <a:xfrm rot="5400000" flipH="1" flipV="1">
            <a:off x="5953616" y="3662770"/>
            <a:ext cx="2394380" cy="2746085"/>
          </a:xfrm>
          <a:prstGeom prst="bentConnector4">
            <a:avLst>
              <a:gd name="adj1" fmla="val -9547"/>
              <a:gd name="adj2" fmla="val 80177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64C24EB4-FAE7-45AB-F593-38F2D565470E}"/>
              </a:ext>
            </a:extLst>
          </p:cNvPr>
          <p:cNvCxnSpPr>
            <a:cxnSpLocks/>
            <a:stCxn id="38" idx="1"/>
          </p:cNvCxnSpPr>
          <p:nvPr/>
        </p:nvCxnSpPr>
        <p:spPr>
          <a:xfrm rot="5400000" flipH="1" flipV="1">
            <a:off x="3984650" y="1693806"/>
            <a:ext cx="2649310" cy="6429084"/>
          </a:xfrm>
          <a:prstGeom prst="bentConnector4">
            <a:avLst>
              <a:gd name="adj1" fmla="val -8629"/>
              <a:gd name="adj2" fmla="val 32665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1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3" grpId="0" animBg="1"/>
      <p:bldP spid="5" grpId="0" animBg="1"/>
      <p:bldP spid="9" grpId="0"/>
      <p:bldP spid="12" grpId="0"/>
      <p:bldP spid="24" grpId="0" animBg="1"/>
      <p:bldP spid="24" grpId="1" animBg="1"/>
      <p:bldP spid="26" grpId="0" animBg="1"/>
      <p:bldP spid="26" grpId="1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Timing Simulation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16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7AEEB-F489-96E9-4BDE-94FBE9777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036" y="4023371"/>
            <a:ext cx="4733292" cy="2242456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E7874AF-4392-D174-912B-60356760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1026908"/>
            <a:ext cx="4356100" cy="29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001261-C272-11AD-440F-EF8D2EC424C1}"/>
              </a:ext>
            </a:extLst>
          </p:cNvPr>
          <p:cNvSpPr txBox="1"/>
          <p:nvPr/>
        </p:nvSpPr>
        <p:spPr>
          <a:xfrm>
            <a:off x="4737101" y="1122146"/>
            <a:ext cx="2844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u="sng" dirty="0" err="1"/>
              <a:t>Simulation</a:t>
            </a:r>
            <a:r>
              <a:rPr lang="es-ES" sz="2400" b="1" i="1" u="sng" dirty="0"/>
              <a:t> &amp; Experimental Data</a:t>
            </a:r>
          </a:p>
          <a:p>
            <a:pPr algn="ctr"/>
            <a:endParaRPr lang="es-ES" dirty="0"/>
          </a:p>
          <a:p>
            <a:pPr algn="ctr"/>
            <a:r>
              <a:rPr lang="en-US" dirty="0"/>
              <a:t>SMMS simulation results </a:t>
            </a:r>
            <a:r>
              <a:rPr lang="en-US" b="1" dirty="0"/>
              <a:t>match</a:t>
            </a:r>
            <a:r>
              <a:rPr lang="en-US" dirty="0"/>
              <a:t> experimental data regarding the logarithmic behavior of centroid positions.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0C86DE-3F66-65FB-F2EF-1A8E723147CC}"/>
              </a:ext>
            </a:extLst>
          </p:cNvPr>
          <p:cNvSpPr txBox="1"/>
          <p:nvPr/>
        </p:nvSpPr>
        <p:spPr>
          <a:xfrm>
            <a:off x="6378575" y="4258526"/>
            <a:ext cx="52165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Timing Improvements:</a:t>
            </a:r>
          </a:p>
          <a:p>
            <a:pPr marL="285750" indent="-285750">
              <a:buFontTx/>
              <a:buChar char="-"/>
            </a:pPr>
            <a:r>
              <a:rPr lang="en-US" dirty="0"/>
              <a:t>Correction based on 8 DOI categories.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After DOI time-walk correction, CTR improvement from 136 ps to 98 ps</a:t>
            </a:r>
          </a:p>
          <a:p>
            <a:pPr marL="285750" indent="-285750">
              <a:buFontTx/>
              <a:buChar char="-"/>
            </a:pPr>
            <a:r>
              <a:rPr lang="en-US" dirty="0"/>
              <a:t>A potential 28% improvement in timing.</a:t>
            </a:r>
          </a:p>
        </p:txBody>
      </p:sp>
      <p:pic>
        <p:nvPicPr>
          <p:cNvPr id="13" name="Google Shape;209;p21">
            <a:extLst>
              <a:ext uri="{FF2B5EF4-FFF2-40B4-BE49-F238E27FC236}">
                <a16:creationId xmlns:a16="http://schemas.microsoft.com/office/drawing/2014/main" id="{C53742C8-B7DD-252C-6534-15FCA4B95DC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09" t="7899" r="1345" b="1693"/>
          <a:stretch/>
        </p:blipFill>
        <p:spPr>
          <a:xfrm>
            <a:off x="7454900" y="1026909"/>
            <a:ext cx="4524375" cy="29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9A6681-CE8F-4BBF-0849-4FF7B0A6B5B9}"/>
              </a:ext>
            </a:extLst>
          </p:cNvPr>
          <p:cNvSpPr txBox="1"/>
          <p:nvPr/>
        </p:nvSpPr>
        <p:spPr>
          <a:xfrm>
            <a:off x="1966838" y="795726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57F87-610E-D40B-FD04-9FAA60276093}"/>
              </a:ext>
            </a:extLst>
          </p:cNvPr>
          <p:cNvSpPr txBox="1"/>
          <p:nvPr/>
        </p:nvSpPr>
        <p:spPr>
          <a:xfrm>
            <a:off x="9188374" y="842243"/>
            <a:ext cx="142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Experimental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31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Timing Setups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4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477314" cy="7665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41B2-4DD6-D2FD-66AD-0DE6FFD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D3D1-CBC9-BBC0-C10D-F1F73AE3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17</a:t>
            </a:fld>
            <a:endParaRPr lang="es-ES"/>
          </a:p>
        </p:txBody>
      </p:sp>
      <p:pic>
        <p:nvPicPr>
          <p:cNvPr id="8" name="Picture 7" descr="A pair of black electronic components on a metal surface&#10;&#10;Description automatically generated">
            <a:extLst>
              <a:ext uri="{FF2B5EF4-FFF2-40B4-BE49-F238E27FC236}">
                <a16:creationId xmlns:a16="http://schemas.microsoft.com/office/drawing/2014/main" id="{7F9F83DA-7360-B93A-4DEC-DEED4A04E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985" y="4128335"/>
            <a:ext cx="2071781" cy="1554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8AD814-3A06-5710-430F-C1D2E34EC6AD}"/>
              </a:ext>
            </a:extLst>
          </p:cNvPr>
          <p:cNvSpPr txBox="1"/>
          <p:nvPr/>
        </p:nvSpPr>
        <p:spPr>
          <a:xfrm>
            <a:off x="8123188" y="141983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PETsys</a:t>
            </a:r>
            <a:r>
              <a:rPr lang="es-ES" dirty="0"/>
              <a:t> TOF-PET2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1DAC36-7834-0E51-3C4F-34E08443255A}"/>
              </a:ext>
            </a:extLst>
          </p:cNvPr>
          <p:cNvSpPr txBox="1"/>
          <p:nvPr/>
        </p:nvSpPr>
        <p:spPr>
          <a:xfrm>
            <a:off x="2112803" y="1419830"/>
            <a:ext cx="2356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CAEN A5202+A5251</a:t>
            </a:r>
          </a:p>
          <a:p>
            <a:pPr algn="ctr"/>
            <a:r>
              <a:rPr lang="es-ES" dirty="0"/>
              <a:t>(</a:t>
            </a:r>
            <a:r>
              <a:rPr lang="es-ES" dirty="0" err="1"/>
              <a:t>Citiroc-based</a:t>
            </a:r>
            <a:r>
              <a:rPr lang="es-ES" dirty="0"/>
              <a:t> </a:t>
            </a:r>
            <a:r>
              <a:rPr lang="es-ES" dirty="0" err="1"/>
              <a:t>readout</a:t>
            </a:r>
            <a:r>
              <a:rPr lang="es-ES" dirty="0"/>
              <a:t>)</a:t>
            </a:r>
            <a:endParaRPr lang="en-GB" dirty="0"/>
          </a:p>
        </p:txBody>
      </p:sp>
      <p:pic>
        <p:nvPicPr>
          <p:cNvPr id="28" name="Picture 27" descr="A green circuit board on a table&#10;&#10;Description automatically generated">
            <a:extLst>
              <a:ext uri="{FF2B5EF4-FFF2-40B4-BE49-F238E27FC236}">
                <a16:creationId xmlns:a16="http://schemas.microsoft.com/office/drawing/2014/main" id="{12B5412E-3D4D-D935-7A63-309C539A0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598" y="2331885"/>
            <a:ext cx="4063414" cy="3048000"/>
          </a:xfrm>
          <a:prstGeom prst="rect">
            <a:avLst/>
          </a:prstGeom>
        </p:spPr>
      </p:pic>
      <p:pic>
        <p:nvPicPr>
          <p:cNvPr id="30" name="Picture 29" descr="A black piece of electronic equipment&#10;&#10;Description automatically generated">
            <a:extLst>
              <a:ext uri="{FF2B5EF4-FFF2-40B4-BE49-F238E27FC236}">
                <a16:creationId xmlns:a16="http://schemas.microsoft.com/office/drawing/2014/main" id="{70954732-D87B-6FA0-3D0B-AC7770F4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1089" y="4067166"/>
            <a:ext cx="2161309" cy="16209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44059F4-2F54-7547-11D8-770777661B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8985" y="1957119"/>
            <a:ext cx="4063413" cy="22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SMMS-slab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4"/>
            <a:ext cx="1477313" cy="770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FB5055-2CF6-E9B6-46BE-01BA5572AF70}"/>
              </a:ext>
            </a:extLst>
          </p:cNvPr>
          <p:cNvSpPr txBox="1">
            <a:spLocks/>
          </p:cNvSpPr>
          <p:nvPr/>
        </p:nvSpPr>
        <p:spPr>
          <a:xfrm>
            <a:off x="973647" y="816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75498-61DF-81AD-15CA-874315079BC5}"/>
              </a:ext>
            </a:extLst>
          </p:cNvPr>
          <p:cNvSpPr txBox="1">
            <a:spLocks/>
          </p:cNvSpPr>
          <p:nvPr/>
        </p:nvSpPr>
        <p:spPr>
          <a:xfrm>
            <a:off x="713373" y="1171961"/>
            <a:ext cx="3362608" cy="51947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Key components: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GB" sz="2400" dirty="0"/>
            </a:br>
            <a:r>
              <a:rPr lang="en-GB" sz="2400" dirty="0"/>
              <a:t>- </a:t>
            </a:r>
            <a:r>
              <a:rPr lang="en-GB" sz="2400" b="1" dirty="0"/>
              <a:t>BGO</a:t>
            </a:r>
            <a:r>
              <a:rPr lang="en-GB" sz="2400" dirty="0"/>
              <a:t> plates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- EJ232 plates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972FBF5F-07A6-A593-3F75-BF3461C08748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1" y="485883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6E8C36B1-0524-A3EF-4D18-0A193769B491}"/>
              </a:ext>
            </a:extLst>
          </p:cNvPr>
          <p:cNvSpPr>
            <a:spLocks noChangeAspect="1"/>
          </p:cNvSpPr>
          <p:nvPr/>
        </p:nvSpPr>
        <p:spPr>
          <a:xfrm rot="16200000">
            <a:off x="9624852" y="229890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FC8AA7D2-4464-B041-BC92-372D26D94653}"/>
              </a:ext>
            </a:extLst>
          </p:cNvPr>
          <p:cNvSpPr>
            <a:spLocks noChangeAspect="1"/>
          </p:cNvSpPr>
          <p:nvPr/>
        </p:nvSpPr>
        <p:spPr>
          <a:xfrm rot="16200000">
            <a:off x="9086361" y="229890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69C9DE5-8BC2-3FEA-72CF-54D4199CAE27}"/>
              </a:ext>
            </a:extLst>
          </p:cNvPr>
          <p:cNvSpPr>
            <a:spLocks noChangeAspect="1"/>
          </p:cNvSpPr>
          <p:nvPr/>
        </p:nvSpPr>
        <p:spPr>
          <a:xfrm rot="16200000">
            <a:off x="8547870" y="22989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3D667407-E176-FD35-8E62-3C92FFF440F1}"/>
              </a:ext>
            </a:extLst>
          </p:cNvPr>
          <p:cNvSpPr>
            <a:spLocks noChangeAspect="1"/>
          </p:cNvSpPr>
          <p:nvPr/>
        </p:nvSpPr>
        <p:spPr>
          <a:xfrm rot="16200000">
            <a:off x="8009379" y="22989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729C9730-4821-EB2E-656F-EFC8A3F4BA20}"/>
              </a:ext>
            </a:extLst>
          </p:cNvPr>
          <p:cNvSpPr>
            <a:spLocks noChangeAspect="1"/>
          </p:cNvSpPr>
          <p:nvPr/>
        </p:nvSpPr>
        <p:spPr>
          <a:xfrm rot="16200000">
            <a:off x="7470888" y="22989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3CDEFD8-5B2B-F545-8BBF-75029D9DAD8B}"/>
              </a:ext>
            </a:extLst>
          </p:cNvPr>
          <p:cNvSpPr>
            <a:spLocks noChangeAspect="1"/>
          </p:cNvSpPr>
          <p:nvPr/>
        </p:nvSpPr>
        <p:spPr>
          <a:xfrm rot="16200000">
            <a:off x="6932397" y="22989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40308A38-A2A8-0CB4-4A01-6546A419C963}"/>
              </a:ext>
            </a:extLst>
          </p:cNvPr>
          <p:cNvSpPr>
            <a:spLocks noChangeAspect="1"/>
          </p:cNvSpPr>
          <p:nvPr/>
        </p:nvSpPr>
        <p:spPr>
          <a:xfrm rot="16200000">
            <a:off x="6394097" y="22989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4C9C634C-54D2-5A3C-F8A3-D3F131CD9DD8}"/>
              </a:ext>
            </a:extLst>
          </p:cNvPr>
          <p:cNvSpPr>
            <a:spLocks noChangeAspect="1"/>
          </p:cNvSpPr>
          <p:nvPr/>
        </p:nvSpPr>
        <p:spPr>
          <a:xfrm rot="16200000">
            <a:off x="5855416" y="22989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9DB00271-3A42-A522-6D2D-445958CBEC61}"/>
              </a:ext>
            </a:extLst>
          </p:cNvPr>
          <p:cNvSpPr>
            <a:spLocks noChangeAspect="1"/>
          </p:cNvSpPr>
          <p:nvPr/>
        </p:nvSpPr>
        <p:spPr>
          <a:xfrm rot="16200000">
            <a:off x="3110953" y="1919824"/>
            <a:ext cx="438519" cy="1457044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BCFEFA3-3ED3-8BC6-215A-1C9B96AC971B}"/>
              </a:ext>
            </a:extLst>
          </p:cNvPr>
          <p:cNvSpPr>
            <a:spLocks noChangeAspect="1"/>
          </p:cNvSpPr>
          <p:nvPr/>
        </p:nvSpPr>
        <p:spPr>
          <a:xfrm rot="16200000">
            <a:off x="2832447" y="3230998"/>
            <a:ext cx="438520" cy="557010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80E23060-D660-F77B-7A78-2C18A4AF2FE3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1" y="342483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4E0D0B8B-DA2A-97BB-D1B4-B217E51E600D}"/>
              </a:ext>
            </a:extLst>
          </p:cNvPr>
          <p:cNvSpPr>
            <a:spLocks noChangeAspect="1"/>
          </p:cNvSpPr>
          <p:nvPr/>
        </p:nvSpPr>
        <p:spPr>
          <a:xfrm rot="16200000">
            <a:off x="9624852" y="215550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23DBCD4E-9F8F-4E77-EA33-E823427BA7F8}"/>
              </a:ext>
            </a:extLst>
          </p:cNvPr>
          <p:cNvSpPr>
            <a:spLocks noChangeAspect="1"/>
          </p:cNvSpPr>
          <p:nvPr/>
        </p:nvSpPr>
        <p:spPr>
          <a:xfrm rot="16200000">
            <a:off x="9086361" y="215550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0ABA2BD1-8EAB-23B0-FEB5-74074AF67CB6}"/>
              </a:ext>
            </a:extLst>
          </p:cNvPr>
          <p:cNvSpPr>
            <a:spLocks noChangeAspect="1"/>
          </p:cNvSpPr>
          <p:nvPr/>
        </p:nvSpPr>
        <p:spPr>
          <a:xfrm rot="16200000">
            <a:off x="8547870" y="21555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678BFB4B-C27A-CEF1-A6B3-372922DDD99C}"/>
              </a:ext>
            </a:extLst>
          </p:cNvPr>
          <p:cNvSpPr>
            <a:spLocks noChangeAspect="1"/>
          </p:cNvSpPr>
          <p:nvPr/>
        </p:nvSpPr>
        <p:spPr>
          <a:xfrm rot="16200000">
            <a:off x="8009379" y="21555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8204142A-AB4B-A71E-C6C4-BA5DEFCE0647}"/>
              </a:ext>
            </a:extLst>
          </p:cNvPr>
          <p:cNvSpPr>
            <a:spLocks noChangeAspect="1"/>
          </p:cNvSpPr>
          <p:nvPr/>
        </p:nvSpPr>
        <p:spPr>
          <a:xfrm rot="16200000">
            <a:off x="7470888" y="21555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EB2264E2-C342-3B20-CF6F-FB3893C508AB}"/>
              </a:ext>
            </a:extLst>
          </p:cNvPr>
          <p:cNvSpPr>
            <a:spLocks noChangeAspect="1"/>
          </p:cNvSpPr>
          <p:nvPr/>
        </p:nvSpPr>
        <p:spPr>
          <a:xfrm rot="16200000">
            <a:off x="6932397" y="21555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F3409194-F2A9-363A-252F-3E5A481241D7}"/>
              </a:ext>
            </a:extLst>
          </p:cNvPr>
          <p:cNvSpPr>
            <a:spLocks noChangeAspect="1"/>
          </p:cNvSpPr>
          <p:nvPr/>
        </p:nvSpPr>
        <p:spPr>
          <a:xfrm rot="16200000">
            <a:off x="6394097" y="21555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C0024B76-042A-F245-0BFA-5164DBAA6414}"/>
              </a:ext>
            </a:extLst>
          </p:cNvPr>
          <p:cNvSpPr>
            <a:spLocks noChangeAspect="1"/>
          </p:cNvSpPr>
          <p:nvPr/>
        </p:nvSpPr>
        <p:spPr>
          <a:xfrm rot="16200000">
            <a:off x="5855416" y="21555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7FF649C7-6618-D5D1-F9E5-3507AAB91D79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1" y="199082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3368239D-E6D2-8B4A-9D00-D1C7C1711A66}"/>
              </a:ext>
            </a:extLst>
          </p:cNvPr>
          <p:cNvSpPr>
            <a:spLocks noChangeAspect="1"/>
          </p:cNvSpPr>
          <p:nvPr/>
        </p:nvSpPr>
        <p:spPr>
          <a:xfrm rot="16200000">
            <a:off x="9624852" y="201210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0EEB9FAA-81CD-C161-47CC-5FCFD12C1A81}"/>
              </a:ext>
            </a:extLst>
          </p:cNvPr>
          <p:cNvSpPr>
            <a:spLocks noChangeAspect="1"/>
          </p:cNvSpPr>
          <p:nvPr/>
        </p:nvSpPr>
        <p:spPr>
          <a:xfrm rot="16200000">
            <a:off x="9086361" y="20121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82D7AA0C-B68A-F21D-8215-22BE4A2F6A47}"/>
              </a:ext>
            </a:extLst>
          </p:cNvPr>
          <p:cNvSpPr>
            <a:spLocks noChangeAspect="1"/>
          </p:cNvSpPr>
          <p:nvPr/>
        </p:nvSpPr>
        <p:spPr>
          <a:xfrm rot="16200000">
            <a:off x="8547870" y="2012103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B0491660-BA0C-6DE6-9124-570EB90223FF}"/>
              </a:ext>
            </a:extLst>
          </p:cNvPr>
          <p:cNvSpPr>
            <a:spLocks noChangeAspect="1"/>
          </p:cNvSpPr>
          <p:nvPr/>
        </p:nvSpPr>
        <p:spPr>
          <a:xfrm rot="16200000">
            <a:off x="8009379" y="2012103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D909F863-C995-DC12-B108-A931841E739D}"/>
              </a:ext>
            </a:extLst>
          </p:cNvPr>
          <p:cNvSpPr>
            <a:spLocks noChangeAspect="1"/>
          </p:cNvSpPr>
          <p:nvPr/>
        </p:nvSpPr>
        <p:spPr>
          <a:xfrm rot="16200000">
            <a:off x="7470888" y="20121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39FE08D2-33BF-7E3F-8924-7E16ECEC9E6A}"/>
              </a:ext>
            </a:extLst>
          </p:cNvPr>
          <p:cNvSpPr>
            <a:spLocks noChangeAspect="1"/>
          </p:cNvSpPr>
          <p:nvPr/>
        </p:nvSpPr>
        <p:spPr>
          <a:xfrm rot="16200000">
            <a:off x="6932397" y="20121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23703B35-E8B4-F5E0-D602-855486174828}"/>
              </a:ext>
            </a:extLst>
          </p:cNvPr>
          <p:cNvSpPr>
            <a:spLocks noChangeAspect="1"/>
          </p:cNvSpPr>
          <p:nvPr/>
        </p:nvSpPr>
        <p:spPr>
          <a:xfrm rot="16200000">
            <a:off x="6394097" y="201210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840BB79B-BD55-6D08-EE29-011BD8DB023A}"/>
              </a:ext>
            </a:extLst>
          </p:cNvPr>
          <p:cNvSpPr>
            <a:spLocks noChangeAspect="1"/>
          </p:cNvSpPr>
          <p:nvPr/>
        </p:nvSpPr>
        <p:spPr>
          <a:xfrm rot="16200000">
            <a:off x="5855416" y="201210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DE02AEE4-DE19-5B71-AAD3-07D25455117B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1" y="55680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id="{D8AA6FAF-C241-CDC0-B9B3-9AF8777CAC65}"/>
              </a:ext>
            </a:extLst>
          </p:cNvPr>
          <p:cNvSpPr>
            <a:spLocks noChangeAspect="1"/>
          </p:cNvSpPr>
          <p:nvPr/>
        </p:nvSpPr>
        <p:spPr>
          <a:xfrm rot="16200000">
            <a:off x="9624852" y="1868703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id="{67C60144-71DE-F5C4-FA91-2958854F1B64}"/>
              </a:ext>
            </a:extLst>
          </p:cNvPr>
          <p:cNvSpPr>
            <a:spLocks noChangeAspect="1"/>
          </p:cNvSpPr>
          <p:nvPr/>
        </p:nvSpPr>
        <p:spPr>
          <a:xfrm rot="16200000">
            <a:off x="9086361" y="18687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CBCCEA25-D8EA-044C-7CD4-B06FC3299489}"/>
              </a:ext>
            </a:extLst>
          </p:cNvPr>
          <p:cNvSpPr>
            <a:spLocks noChangeAspect="1"/>
          </p:cNvSpPr>
          <p:nvPr/>
        </p:nvSpPr>
        <p:spPr>
          <a:xfrm rot="16200000">
            <a:off x="8547870" y="18687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B3C0793C-8F05-E3CA-8C69-0CC5E5EC1659}"/>
              </a:ext>
            </a:extLst>
          </p:cNvPr>
          <p:cNvSpPr>
            <a:spLocks noChangeAspect="1"/>
          </p:cNvSpPr>
          <p:nvPr/>
        </p:nvSpPr>
        <p:spPr>
          <a:xfrm rot="16200000">
            <a:off x="8009379" y="18687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E4FB3919-6B20-0331-82D7-867945E90A3E}"/>
              </a:ext>
            </a:extLst>
          </p:cNvPr>
          <p:cNvSpPr>
            <a:spLocks noChangeAspect="1"/>
          </p:cNvSpPr>
          <p:nvPr/>
        </p:nvSpPr>
        <p:spPr>
          <a:xfrm rot="16200000">
            <a:off x="7470888" y="1868699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A2BDD5EB-3568-9A32-9C40-DE6842933BC5}"/>
              </a:ext>
            </a:extLst>
          </p:cNvPr>
          <p:cNvSpPr>
            <a:spLocks noChangeAspect="1"/>
          </p:cNvSpPr>
          <p:nvPr/>
        </p:nvSpPr>
        <p:spPr>
          <a:xfrm rot="16200000">
            <a:off x="6932397" y="1868699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DC7F6C99-99DE-CE45-2835-76420711CE35}"/>
              </a:ext>
            </a:extLst>
          </p:cNvPr>
          <p:cNvSpPr>
            <a:spLocks noChangeAspect="1"/>
          </p:cNvSpPr>
          <p:nvPr/>
        </p:nvSpPr>
        <p:spPr>
          <a:xfrm rot="16200000">
            <a:off x="6394097" y="186869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181278D0-8807-31D4-3507-266B6CA2FAE3}"/>
              </a:ext>
            </a:extLst>
          </p:cNvPr>
          <p:cNvSpPr>
            <a:spLocks noChangeAspect="1"/>
          </p:cNvSpPr>
          <p:nvPr/>
        </p:nvSpPr>
        <p:spPr>
          <a:xfrm rot="16200000">
            <a:off x="5855416" y="186869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217B0830-0A15-15E4-2490-12EB26F02361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1" y="-87721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FAF62A81-9FFA-C541-0212-586070477EF0}"/>
              </a:ext>
            </a:extLst>
          </p:cNvPr>
          <p:cNvSpPr>
            <a:spLocks noChangeAspect="1"/>
          </p:cNvSpPr>
          <p:nvPr/>
        </p:nvSpPr>
        <p:spPr>
          <a:xfrm rot="16200000">
            <a:off x="9624852" y="17253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274D5FA7-E9E8-09EB-3339-023F94C5F514}"/>
              </a:ext>
            </a:extLst>
          </p:cNvPr>
          <p:cNvSpPr>
            <a:spLocks noChangeAspect="1"/>
          </p:cNvSpPr>
          <p:nvPr/>
        </p:nvSpPr>
        <p:spPr>
          <a:xfrm rot="16200000">
            <a:off x="9086361" y="17253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6FECA4FC-B43E-B9A9-37BC-AD2AA1E9CFCF}"/>
              </a:ext>
            </a:extLst>
          </p:cNvPr>
          <p:cNvSpPr>
            <a:spLocks noChangeAspect="1"/>
          </p:cNvSpPr>
          <p:nvPr/>
        </p:nvSpPr>
        <p:spPr>
          <a:xfrm rot="16200000">
            <a:off x="8547870" y="172530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E13B42F4-4C1D-6066-2EDB-EBAE46F394A4}"/>
              </a:ext>
            </a:extLst>
          </p:cNvPr>
          <p:cNvSpPr>
            <a:spLocks noChangeAspect="1"/>
          </p:cNvSpPr>
          <p:nvPr/>
        </p:nvSpPr>
        <p:spPr>
          <a:xfrm rot="16200000">
            <a:off x="8009379" y="172530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D7E59F03-8582-D6A3-4430-38078C357784}"/>
              </a:ext>
            </a:extLst>
          </p:cNvPr>
          <p:cNvSpPr>
            <a:spLocks noChangeAspect="1"/>
          </p:cNvSpPr>
          <p:nvPr/>
        </p:nvSpPr>
        <p:spPr>
          <a:xfrm rot="16200000">
            <a:off x="7470888" y="172529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77B25942-897B-371D-29A5-811A9376B308}"/>
              </a:ext>
            </a:extLst>
          </p:cNvPr>
          <p:cNvSpPr>
            <a:spLocks noChangeAspect="1"/>
          </p:cNvSpPr>
          <p:nvPr/>
        </p:nvSpPr>
        <p:spPr>
          <a:xfrm rot="16200000">
            <a:off x="6932397" y="172529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DBB32FEF-15C6-754B-993B-78270DBA72EE}"/>
              </a:ext>
            </a:extLst>
          </p:cNvPr>
          <p:cNvSpPr>
            <a:spLocks noChangeAspect="1"/>
          </p:cNvSpPr>
          <p:nvPr/>
        </p:nvSpPr>
        <p:spPr>
          <a:xfrm rot="16200000">
            <a:off x="6394097" y="172529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5751FBBE-0262-78EC-2103-2BB930DC980B}"/>
              </a:ext>
            </a:extLst>
          </p:cNvPr>
          <p:cNvSpPr>
            <a:spLocks noChangeAspect="1"/>
          </p:cNvSpPr>
          <p:nvPr/>
        </p:nvSpPr>
        <p:spPr>
          <a:xfrm rot="16200000">
            <a:off x="5855416" y="172529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6785FC1F-3ECA-D7B0-E32D-14D83C35C7C3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1" y="-231123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id="{AF34DE64-8ACC-7E06-A270-0F3CB8453F06}"/>
              </a:ext>
            </a:extLst>
          </p:cNvPr>
          <p:cNvSpPr>
            <a:spLocks noChangeAspect="1"/>
          </p:cNvSpPr>
          <p:nvPr/>
        </p:nvSpPr>
        <p:spPr>
          <a:xfrm rot="16200000">
            <a:off x="9624852" y="158190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3A153756-08AE-964B-7B26-A9441FA62346}"/>
              </a:ext>
            </a:extLst>
          </p:cNvPr>
          <p:cNvSpPr>
            <a:spLocks noChangeAspect="1"/>
          </p:cNvSpPr>
          <p:nvPr/>
        </p:nvSpPr>
        <p:spPr>
          <a:xfrm rot="16200000">
            <a:off x="9086361" y="1581899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F204267A-F3B6-4BAD-DD28-FCD8AD5B723B}"/>
              </a:ext>
            </a:extLst>
          </p:cNvPr>
          <p:cNvSpPr>
            <a:spLocks noChangeAspect="1"/>
          </p:cNvSpPr>
          <p:nvPr/>
        </p:nvSpPr>
        <p:spPr>
          <a:xfrm rot="16200000">
            <a:off x="8547870" y="158189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Cube 70">
            <a:extLst>
              <a:ext uri="{FF2B5EF4-FFF2-40B4-BE49-F238E27FC236}">
                <a16:creationId xmlns:a16="http://schemas.microsoft.com/office/drawing/2014/main" id="{7CA61887-F8A5-49F4-19C0-99F0F797A335}"/>
              </a:ext>
            </a:extLst>
          </p:cNvPr>
          <p:cNvSpPr>
            <a:spLocks noChangeAspect="1"/>
          </p:cNvSpPr>
          <p:nvPr/>
        </p:nvSpPr>
        <p:spPr>
          <a:xfrm rot="16200000">
            <a:off x="8009379" y="158189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4350817C-C299-DA1C-9C03-8DE03386EDCC}"/>
              </a:ext>
            </a:extLst>
          </p:cNvPr>
          <p:cNvSpPr>
            <a:spLocks noChangeAspect="1"/>
          </p:cNvSpPr>
          <p:nvPr/>
        </p:nvSpPr>
        <p:spPr>
          <a:xfrm rot="16200000">
            <a:off x="7470888" y="158189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56D0E35C-2D13-8210-FFE2-1DD96F53D9E0}"/>
              </a:ext>
            </a:extLst>
          </p:cNvPr>
          <p:cNvSpPr>
            <a:spLocks noChangeAspect="1"/>
          </p:cNvSpPr>
          <p:nvPr/>
        </p:nvSpPr>
        <p:spPr>
          <a:xfrm rot="16200000">
            <a:off x="6932397" y="158189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FFB53ABB-C242-DF27-591D-B41401885C03}"/>
              </a:ext>
            </a:extLst>
          </p:cNvPr>
          <p:cNvSpPr>
            <a:spLocks noChangeAspect="1"/>
          </p:cNvSpPr>
          <p:nvPr/>
        </p:nvSpPr>
        <p:spPr>
          <a:xfrm rot="16200000">
            <a:off x="6394097" y="158189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6E79D62A-CF6A-BD20-766B-6DB79527B2DC}"/>
              </a:ext>
            </a:extLst>
          </p:cNvPr>
          <p:cNvSpPr>
            <a:spLocks noChangeAspect="1"/>
          </p:cNvSpPr>
          <p:nvPr/>
        </p:nvSpPr>
        <p:spPr>
          <a:xfrm rot="16200000">
            <a:off x="5855416" y="158189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7DBCD827-1CA6-0D8E-25BF-2C45BF3A3F78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1" y="-374524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AD9FB389-843A-8A79-6958-09F2221B25A8}"/>
              </a:ext>
            </a:extLst>
          </p:cNvPr>
          <p:cNvSpPr>
            <a:spLocks noChangeAspect="1"/>
          </p:cNvSpPr>
          <p:nvPr/>
        </p:nvSpPr>
        <p:spPr>
          <a:xfrm rot="16200000">
            <a:off x="9624852" y="1438499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Cube 77">
            <a:extLst>
              <a:ext uri="{FF2B5EF4-FFF2-40B4-BE49-F238E27FC236}">
                <a16:creationId xmlns:a16="http://schemas.microsoft.com/office/drawing/2014/main" id="{6EE20613-A191-43C1-2AE1-F57CB119008E}"/>
              </a:ext>
            </a:extLst>
          </p:cNvPr>
          <p:cNvSpPr>
            <a:spLocks noChangeAspect="1"/>
          </p:cNvSpPr>
          <p:nvPr/>
        </p:nvSpPr>
        <p:spPr>
          <a:xfrm rot="16200000">
            <a:off x="9086361" y="143849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Cube 78">
            <a:extLst>
              <a:ext uri="{FF2B5EF4-FFF2-40B4-BE49-F238E27FC236}">
                <a16:creationId xmlns:a16="http://schemas.microsoft.com/office/drawing/2014/main" id="{64DFA8F3-3823-630C-573A-BFFC13AA9F10}"/>
              </a:ext>
            </a:extLst>
          </p:cNvPr>
          <p:cNvSpPr>
            <a:spLocks noChangeAspect="1"/>
          </p:cNvSpPr>
          <p:nvPr/>
        </p:nvSpPr>
        <p:spPr>
          <a:xfrm rot="16200000">
            <a:off x="8547870" y="143849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Cube 79">
            <a:extLst>
              <a:ext uri="{FF2B5EF4-FFF2-40B4-BE49-F238E27FC236}">
                <a16:creationId xmlns:a16="http://schemas.microsoft.com/office/drawing/2014/main" id="{A8DE8895-06CD-77E4-5535-7D447F2E542C}"/>
              </a:ext>
            </a:extLst>
          </p:cNvPr>
          <p:cNvSpPr>
            <a:spLocks noChangeAspect="1"/>
          </p:cNvSpPr>
          <p:nvPr/>
        </p:nvSpPr>
        <p:spPr>
          <a:xfrm rot="16200000">
            <a:off x="8009379" y="143849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Cube 80">
            <a:extLst>
              <a:ext uri="{FF2B5EF4-FFF2-40B4-BE49-F238E27FC236}">
                <a16:creationId xmlns:a16="http://schemas.microsoft.com/office/drawing/2014/main" id="{128E7D42-81D4-B05E-09FA-5D80A69355F8}"/>
              </a:ext>
            </a:extLst>
          </p:cNvPr>
          <p:cNvSpPr>
            <a:spLocks noChangeAspect="1"/>
          </p:cNvSpPr>
          <p:nvPr/>
        </p:nvSpPr>
        <p:spPr>
          <a:xfrm rot="16200000">
            <a:off x="7470888" y="143849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Cube 81">
            <a:extLst>
              <a:ext uri="{FF2B5EF4-FFF2-40B4-BE49-F238E27FC236}">
                <a16:creationId xmlns:a16="http://schemas.microsoft.com/office/drawing/2014/main" id="{97491771-8588-5010-6944-2D346A309A95}"/>
              </a:ext>
            </a:extLst>
          </p:cNvPr>
          <p:cNvSpPr>
            <a:spLocks noChangeAspect="1"/>
          </p:cNvSpPr>
          <p:nvPr/>
        </p:nvSpPr>
        <p:spPr>
          <a:xfrm rot="16200000">
            <a:off x="6932397" y="143849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Cube 82">
            <a:extLst>
              <a:ext uri="{FF2B5EF4-FFF2-40B4-BE49-F238E27FC236}">
                <a16:creationId xmlns:a16="http://schemas.microsoft.com/office/drawing/2014/main" id="{570E2F9B-B0A1-6561-146C-FFE25B60295C}"/>
              </a:ext>
            </a:extLst>
          </p:cNvPr>
          <p:cNvSpPr>
            <a:spLocks noChangeAspect="1"/>
          </p:cNvSpPr>
          <p:nvPr/>
        </p:nvSpPr>
        <p:spPr>
          <a:xfrm rot="16200000">
            <a:off x="6394097" y="143849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Cube 83">
            <a:extLst>
              <a:ext uri="{FF2B5EF4-FFF2-40B4-BE49-F238E27FC236}">
                <a16:creationId xmlns:a16="http://schemas.microsoft.com/office/drawing/2014/main" id="{F442989E-9552-1A6F-D208-C161EB09EB61}"/>
              </a:ext>
            </a:extLst>
          </p:cNvPr>
          <p:cNvSpPr>
            <a:spLocks noChangeAspect="1"/>
          </p:cNvSpPr>
          <p:nvPr/>
        </p:nvSpPr>
        <p:spPr>
          <a:xfrm rot="16200000">
            <a:off x="5855416" y="143849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Cube 84">
            <a:extLst>
              <a:ext uri="{FF2B5EF4-FFF2-40B4-BE49-F238E27FC236}">
                <a16:creationId xmlns:a16="http://schemas.microsoft.com/office/drawing/2014/main" id="{DAF669FF-C173-DB92-E404-A03A91B5376F}"/>
              </a:ext>
            </a:extLst>
          </p:cNvPr>
          <p:cNvSpPr>
            <a:spLocks noChangeAspect="1"/>
          </p:cNvSpPr>
          <p:nvPr/>
        </p:nvSpPr>
        <p:spPr>
          <a:xfrm rot="16200000">
            <a:off x="7710602" y="-515350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477314" cy="7665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41B2-4DD6-D2FD-66AD-0DE6FFD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D3D1-CBC9-BBC0-C10D-F1F73AE3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18</a:t>
            </a:fld>
            <a:endParaRPr lang="es-ES"/>
          </a:p>
        </p:txBody>
      </p:sp>
      <p:pic>
        <p:nvPicPr>
          <p:cNvPr id="12" name="Picture 11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7235AAC8-905B-DDF0-138B-ADE65AB34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0" t="45319" r="34271" b="29220"/>
          <a:stretch/>
        </p:blipFill>
        <p:spPr>
          <a:xfrm>
            <a:off x="5089726" y="4610463"/>
            <a:ext cx="3026295" cy="1511691"/>
          </a:xfrm>
          <a:prstGeom prst="rect">
            <a:avLst/>
          </a:prstGeom>
        </p:spPr>
      </p:pic>
      <p:pic>
        <p:nvPicPr>
          <p:cNvPr id="25" name="Picture 24" descr="A white rectangular object in a plastic container&#10;&#10;Description automatically generated">
            <a:extLst>
              <a:ext uri="{FF2B5EF4-FFF2-40B4-BE49-F238E27FC236}">
                <a16:creationId xmlns:a16="http://schemas.microsoft.com/office/drawing/2014/main" id="{0440D6AC-EBA8-E37F-270E-59F2DAD812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39" t="26496" r="24991" b="32709"/>
          <a:stretch/>
        </p:blipFill>
        <p:spPr>
          <a:xfrm>
            <a:off x="3716797" y="3148485"/>
            <a:ext cx="2109167" cy="1241722"/>
          </a:xfrm>
          <a:prstGeom prst="rect">
            <a:avLst/>
          </a:prstGeom>
        </p:spPr>
      </p:pic>
      <p:pic>
        <p:nvPicPr>
          <p:cNvPr id="92" name="Picture 91" descr="A close-up of a plastic container&#10;&#10;Description automatically generated">
            <a:extLst>
              <a:ext uri="{FF2B5EF4-FFF2-40B4-BE49-F238E27FC236}">
                <a16:creationId xmlns:a16="http://schemas.microsoft.com/office/drawing/2014/main" id="{FBD0B4EB-DAA5-857A-9CF8-157D2C87E6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71" t="30678" r="29274" b="35845"/>
          <a:stretch/>
        </p:blipFill>
        <p:spPr>
          <a:xfrm>
            <a:off x="8688896" y="4616131"/>
            <a:ext cx="2800351" cy="1513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34CB2-799F-ACD1-197E-3F84197B7347}"/>
              </a:ext>
            </a:extLst>
          </p:cNvPr>
          <p:cNvSpPr txBox="1"/>
          <p:nvPr/>
        </p:nvSpPr>
        <p:spPr>
          <a:xfrm>
            <a:off x="546866" y="4573382"/>
            <a:ext cx="410964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u="sng" dirty="0"/>
              <a:t>Each SLAB contains:</a:t>
            </a:r>
          </a:p>
          <a:p>
            <a:pPr marL="285750" indent="-285750">
              <a:buFontTx/>
              <a:buChar char="-"/>
            </a:pPr>
            <a:r>
              <a:rPr lang="en-GB" dirty="0"/>
              <a:t>8 BGO semi-monolithic plates 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7 layers of Ej232</a:t>
            </a:r>
          </a:p>
          <a:p>
            <a:pPr marL="285750" indent="-285750">
              <a:buFontTx/>
              <a:buChar char="-"/>
            </a:pPr>
            <a:r>
              <a:rPr lang="en-GB" dirty="0"/>
              <a:t>8 EJ232 pixellated plates for each layer</a:t>
            </a:r>
          </a:p>
          <a:p>
            <a:pPr marL="285750" indent="-285750">
              <a:buFontTx/>
              <a:buChar char="-"/>
            </a:pPr>
            <a:r>
              <a:rPr lang="en-GB" dirty="0"/>
              <a:t>Total of 56 EJ232 pixelated plates.</a:t>
            </a:r>
          </a:p>
        </p:txBody>
      </p:sp>
    </p:spTree>
    <p:extLst>
      <p:ext uri="{BB962C8B-B14F-4D97-AF65-F5344CB8AC3E}">
        <p14:creationId xmlns:p14="http://schemas.microsoft.com/office/powerpoint/2010/main" val="35337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000"/>
                            </p:stCondLst>
                            <p:childTnLst>
                              <p:par>
                                <p:cTn id="2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250"/>
                            </p:stCondLst>
                            <p:childTnLst>
                              <p:par>
                                <p:cTn id="2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500"/>
                            </p:stCondLst>
                            <p:childTnLst>
                              <p:par>
                                <p:cTn id="2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750"/>
                            </p:stCondLst>
                            <p:childTnLst>
                              <p:par>
                                <p:cTn id="2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000"/>
                            </p:stCondLst>
                            <p:childTnLst>
                              <p:par>
                                <p:cTn id="3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4000"/>
                            </p:stCondLst>
                            <p:childTnLst>
                              <p:par>
                                <p:cTn id="3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>
                <a:solidFill>
                  <a:schemeClr val="bg1"/>
                </a:solidFill>
              </a:rPr>
              <a:t>Discussion </a:t>
            </a:r>
            <a:r>
              <a:rPr lang="en-US" sz="4000" b="1" dirty="0">
                <a:solidFill>
                  <a:schemeClr val="bg1"/>
                </a:solidFill>
              </a:rPr>
              <a:t>and </a:t>
            </a:r>
            <a:r>
              <a:rPr lang="en-US" sz="4000" b="1">
                <a:solidFill>
                  <a:schemeClr val="bg1"/>
                </a:solidFill>
              </a:rPr>
              <a:t>Future Work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4"/>
            <a:ext cx="1477313" cy="770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FB5055-2CF6-E9B6-46BE-01BA5572AF70}"/>
              </a:ext>
            </a:extLst>
          </p:cNvPr>
          <p:cNvSpPr txBox="1">
            <a:spLocks/>
          </p:cNvSpPr>
          <p:nvPr/>
        </p:nvSpPr>
        <p:spPr>
          <a:xfrm>
            <a:off x="973647" y="816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477314" cy="7665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41B2-4DD6-D2FD-66AD-0DE6FFD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D3D1-CBC9-BBC0-C10D-F1F73AE3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19</a:t>
            </a:fld>
            <a:endParaRPr lang="es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B6968-0937-280A-DC7F-F15961FEAB8E}"/>
              </a:ext>
            </a:extLst>
          </p:cNvPr>
          <p:cNvSpPr txBox="1"/>
          <p:nvPr/>
        </p:nvSpPr>
        <p:spPr>
          <a:xfrm>
            <a:off x="431800" y="986939"/>
            <a:ext cx="114694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/>
              <a:t>Key Findings: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u="sng" dirty="0"/>
              <a:t>Comparable performance</a:t>
            </a:r>
            <a:r>
              <a:rPr lang="en-GB" dirty="0"/>
              <a:t> of SMMS and SMON in DOI capabilities,</a:t>
            </a:r>
            <a:br>
              <a:rPr lang="en-GB" dirty="0"/>
            </a:br>
            <a:r>
              <a:rPr lang="en-GB" dirty="0"/>
              <a:t>despite the </a:t>
            </a:r>
            <a:r>
              <a:rPr lang="en-GB" u="sng" dirty="0"/>
              <a:t>20% discrepancy </a:t>
            </a:r>
            <a:r>
              <a:rPr lang="en-GB" dirty="0"/>
              <a:t>in scintillation block height.</a:t>
            </a:r>
          </a:p>
          <a:p>
            <a:pPr marL="285750" indent="-285750">
              <a:buFontTx/>
              <a:buChar char="-"/>
            </a:pPr>
            <a:r>
              <a:rPr lang="en-GB" dirty="0"/>
              <a:t>SMMS structure does </a:t>
            </a:r>
            <a:r>
              <a:rPr lang="en-GB" u="sng" dirty="0"/>
              <a:t>NOT</a:t>
            </a:r>
            <a:r>
              <a:rPr lang="en-GB" dirty="0"/>
              <a:t> compromise the semi-monolithic DOI performances.</a:t>
            </a:r>
          </a:p>
          <a:p>
            <a:pPr marL="285750" indent="-285750">
              <a:buFontTx/>
              <a:buChar char="-"/>
            </a:pPr>
            <a:r>
              <a:rPr lang="en-GB" u="sng" dirty="0"/>
              <a:t>Exponential regression </a:t>
            </a:r>
            <a:r>
              <a:rPr lang="en-GB" dirty="0"/>
              <a:t>DOI resolution: </a:t>
            </a:r>
            <a:r>
              <a:rPr lang="en-GB" u="sng" dirty="0"/>
              <a:t>5.7 mm</a:t>
            </a:r>
            <a:r>
              <a:rPr lang="en-GB" dirty="0"/>
              <a:t> for SMMS vs. </a:t>
            </a:r>
            <a:r>
              <a:rPr lang="en-GB" u="sng" dirty="0"/>
              <a:t>5.2 mm</a:t>
            </a:r>
            <a:r>
              <a:rPr lang="en-GB" dirty="0"/>
              <a:t> for SMON.</a:t>
            </a:r>
          </a:p>
          <a:p>
            <a:r>
              <a:rPr lang="en-GB" sz="2400" b="1" i="1" dirty="0"/>
              <a:t>Simulation Insights:</a:t>
            </a:r>
          </a:p>
          <a:p>
            <a:pPr marL="285750" indent="-285750">
              <a:buFontTx/>
              <a:buChar char="-"/>
            </a:pPr>
            <a:r>
              <a:rPr lang="en-GB" u="sng" dirty="0"/>
              <a:t>Simulation aligns </a:t>
            </a:r>
            <a:r>
              <a:rPr lang="en-GB" dirty="0"/>
              <a:t>with experimental data, following the </a:t>
            </a:r>
            <a:r>
              <a:rPr lang="en-GB" u="sng" dirty="0"/>
              <a:t>same logarithmic behavior </a:t>
            </a:r>
            <a:r>
              <a:rPr lang="en-GB" dirty="0"/>
              <a:t>of centroid positions.</a:t>
            </a:r>
          </a:p>
          <a:p>
            <a:pPr marL="285750" indent="-285750">
              <a:buFontTx/>
              <a:buChar char="-"/>
            </a:pPr>
            <a:r>
              <a:rPr lang="en-GB" dirty="0"/>
              <a:t>Main discrepancy noted in FWHM trends: experimental data decreases, simulation increases with distance from SiPM.</a:t>
            </a:r>
          </a:p>
          <a:p>
            <a:pPr marL="285750" indent="-285750">
              <a:buFontTx/>
              <a:buChar char="-"/>
            </a:pPr>
            <a:r>
              <a:rPr lang="en-GB" dirty="0"/>
              <a:t>Timing improvements: </a:t>
            </a:r>
            <a:r>
              <a:rPr lang="en-GB" u="sng" dirty="0"/>
              <a:t>potential 28% </a:t>
            </a:r>
            <a:r>
              <a:rPr lang="en-GB" dirty="0"/>
              <a:t>enhancement in coincidence time resolution after DOI time-walk correction.</a:t>
            </a:r>
          </a:p>
          <a:p>
            <a:r>
              <a:rPr lang="en-GB" sz="2400" b="1" i="1" dirty="0"/>
              <a:t>Future Directions: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Continued validation of SMMS architecture for PET applications.</a:t>
            </a:r>
          </a:p>
          <a:p>
            <a:pPr marL="285750" indent="-285750">
              <a:buFontTx/>
              <a:buChar char="-"/>
            </a:pPr>
            <a:r>
              <a:rPr lang="en-GB" dirty="0"/>
              <a:t>Explore SMMS timing capabilities using </a:t>
            </a:r>
            <a:r>
              <a:rPr lang="en-GB" dirty="0" err="1"/>
              <a:t>PETsys</a:t>
            </a:r>
            <a:r>
              <a:rPr lang="en-GB" dirty="0"/>
              <a:t> or </a:t>
            </a:r>
            <a:r>
              <a:rPr lang="en-GB" dirty="0" err="1"/>
              <a:t>Weeroc</a:t>
            </a:r>
            <a:r>
              <a:rPr lang="en-GB" dirty="0"/>
              <a:t> ASICs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1BC077-A6AD-C2E8-61D7-BCCA1D037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391" y="3789461"/>
            <a:ext cx="2844209" cy="1061514"/>
          </a:xfrm>
          <a:prstGeom prst="rect">
            <a:avLst/>
          </a:prstGeom>
        </p:spPr>
      </p:pic>
      <p:pic>
        <p:nvPicPr>
          <p:cNvPr id="18" name="Picture 17" descr="A solar panel on a desk&#10;&#10;Description automatically generated">
            <a:extLst>
              <a:ext uri="{FF2B5EF4-FFF2-40B4-BE49-F238E27FC236}">
                <a16:creationId xmlns:a16="http://schemas.microsoft.com/office/drawing/2014/main" id="{B196B65A-E00C-0CC9-DD32-FE38D38D5D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15" t="31447" r="23243" b="31447"/>
          <a:stretch/>
        </p:blipFill>
        <p:spPr>
          <a:xfrm>
            <a:off x="11288187" y="986939"/>
            <a:ext cx="613099" cy="609808"/>
          </a:xfrm>
          <a:prstGeom prst="rect">
            <a:avLst/>
          </a:prstGeom>
        </p:spPr>
      </p:pic>
      <p:pic>
        <p:nvPicPr>
          <p:cNvPr id="27" name="Picture 26" descr="A white cube on a blue surface&#10;&#10;Description automatically generated">
            <a:extLst>
              <a:ext uri="{FF2B5EF4-FFF2-40B4-BE49-F238E27FC236}">
                <a16:creationId xmlns:a16="http://schemas.microsoft.com/office/drawing/2014/main" id="{621D358D-7A11-92F7-1A78-A912D1346C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72" t="37037" r="31374" b="21750"/>
          <a:stretch/>
        </p:blipFill>
        <p:spPr>
          <a:xfrm>
            <a:off x="11191875" y="2041706"/>
            <a:ext cx="805725" cy="7969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978750-39C4-B9CC-63F0-1BE927450B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7385" y="848997"/>
            <a:ext cx="2807882" cy="1962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C42266-D4DB-5A9A-E051-BCBE34109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9880" y="3935897"/>
            <a:ext cx="1751342" cy="829720"/>
          </a:xfrm>
          <a:prstGeom prst="rect">
            <a:avLst/>
          </a:prstGeom>
        </p:spPr>
      </p:pic>
      <p:pic>
        <p:nvPicPr>
          <p:cNvPr id="30" name="Picture 29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C3395780-5BB2-6472-75AF-49D0AE7746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500" t="45319" r="34271" b="29220"/>
          <a:stretch/>
        </p:blipFill>
        <p:spPr>
          <a:xfrm>
            <a:off x="1099151" y="5135376"/>
            <a:ext cx="2200336" cy="1099109"/>
          </a:xfrm>
          <a:prstGeom prst="rect">
            <a:avLst/>
          </a:prstGeom>
        </p:spPr>
      </p:pic>
      <p:pic>
        <p:nvPicPr>
          <p:cNvPr id="86" name="Picture 85" descr="A close-up of a plastic container&#10;&#10;Description automatically generated">
            <a:extLst>
              <a:ext uri="{FF2B5EF4-FFF2-40B4-BE49-F238E27FC236}">
                <a16:creationId xmlns:a16="http://schemas.microsoft.com/office/drawing/2014/main" id="{0521B92B-6ED6-ECDA-1567-866CBCC296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271" t="30678" r="29274" b="35845"/>
          <a:stretch/>
        </p:blipFill>
        <p:spPr>
          <a:xfrm>
            <a:off x="3730567" y="5116614"/>
            <a:ext cx="2036057" cy="1100429"/>
          </a:xfrm>
          <a:prstGeom prst="rect">
            <a:avLst/>
          </a:prstGeom>
        </p:spPr>
      </p:pic>
      <p:pic>
        <p:nvPicPr>
          <p:cNvPr id="88" name="Picture 87" descr="A green circuit board on a table&#10;&#10;Description automatically generated">
            <a:extLst>
              <a:ext uri="{FF2B5EF4-FFF2-40B4-BE49-F238E27FC236}">
                <a16:creationId xmlns:a16="http://schemas.microsoft.com/office/drawing/2014/main" id="{AB4EC77C-9073-140F-B692-C69093F0D39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189" t="17812" r="13425" b="15197"/>
          <a:stretch/>
        </p:blipFill>
        <p:spPr>
          <a:xfrm>
            <a:off x="6494852" y="5116613"/>
            <a:ext cx="1628971" cy="1100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805ED-0EC8-6CCC-E286-046268153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4171" y="5095199"/>
            <a:ext cx="2036057" cy="11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Index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8D097-FA81-BA60-6C35-9632EAED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96E75-4CCE-0E0B-7D21-79FC7052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2</a:t>
            </a:fld>
            <a:endParaRPr lang="es-ES"/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3282E238-D847-4302-520B-48D12A129E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A24730A9-D868-D33A-1366-4C8A12B1F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9" name="Picture 8" descr="A black wave logo with text&#10;&#10;Description automatically generated">
            <a:extLst>
              <a:ext uri="{FF2B5EF4-FFF2-40B4-BE49-F238E27FC236}">
                <a16:creationId xmlns:a16="http://schemas.microsoft.com/office/drawing/2014/main" id="{1FE292A7-11E4-1816-8FE6-81F336524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graphicFrame>
        <p:nvGraphicFramePr>
          <p:cNvPr id="42" name="TextBox 34">
            <a:extLst>
              <a:ext uri="{FF2B5EF4-FFF2-40B4-BE49-F238E27FC236}">
                <a16:creationId xmlns:a16="http://schemas.microsoft.com/office/drawing/2014/main" id="{1AD5C92D-8973-0665-AAE0-0848DC97F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185961"/>
              </p:ext>
            </p:extLst>
          </p:nvPr>
        </p:nvGraphicFramePr>
        <p:xfrm>
          <a:off x="292101" y="952500"/>
          <a:ext cx="11569700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06648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234EF6-8285-5998-5646-26BF453F2B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703484" y="762916"/>
            <a:ext cx="1522238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4"/>
            <a:ext cx="1477313" cy="770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FB5055-2CF6-E9B6-46BE-01BA5572AF70}"/>
              </a:ext>
            </a:extLst>
          </p:cNvPr>
          <p:cNvSpPr txBox="1">
            <a:spLocks/>
          </p:cNvSpPr>
          <p:nvPr/>
        </p:nvSpPr>
        <p:spPr>
          <a:xfrm>
            <a:off x="973647" y="816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/>
              <a:t>Thank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attention</a:t>
            </a:r>
            <a:r>
              <a:rPr lang="es-ES" dirty="0"/>
              <a:t>!</a:t>
            </a:r>
          </a:p>
          <a:p>
            <a:pPr algn="ctr"/>
            <a:r>
              <a:rPr lang="es-ES" dirty="0"/>
              <a:t>Q&amp;A</a:t>
            </a:r>
            <a:endParaRPr lang="en-GB" dirty="0"/>
          </a:p>
        </p:txBody>
      </p:sp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477314" cy="7665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41B2-4DD6-D2FD-66AD-0DE6FFD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D3D1-CBC9-BBC0-C10D-F1F73AE3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20</a:t>
            </a:fld>
            <a:endParaRPr lang="es-ES"/>
          </a:p>
        </p:txBody>
      </p:sp>
      <p:pic>
        <p:nvPicPr>
          <p:cNvPr id="9" name="Picture 8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54FAACD1-14D8-FDAB-BA1E-60C68FF854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110" r="3354" b="7315"/>
          <a:stretch/>
        </p:blipFill>
        <p:spPr>
          <a:xfrm>
            <a:off x="1881909" y="2014784"/>
            <a:ext cx="8428182" cy="4354265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B1FCBF-F8C9-DD2F-C6FF-F06F61D3F1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1" t="5382" r="92201" b="81387"/>
          <a:stretch/>
        </p:blipFill>
        <p:spPr>
          <a:xfrm>
            <a:off x="1016437" y="2026902"/>
            <a:ext cx="821095" cy="95693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EAB1856-E679-7366-D233-3FFDCDCE63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76" t="5382" r="86415" b="81387"/>
          <a:stretch/>
        </p:blipFill>
        <p:spPr>
          <a:xfrm>
            <a:off x="1004712" y="3168712"/>
            <a:ext cx="821094" cy="9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32E8376-2BD0-018D-50D6-C15ED3E91813}"/>
              </a:ext>
            </a:extLst>
          </p:cNvPr>
          <p:cNvSpPr txBox="1">
            <a:spLocks/>
          </p:cNvSpPr>
          <p:nvPr/>
        </p:nvSpPr>
        <p:spPr>
          <a:xfrm>
            <a:off x="4131107" y="943376"/>
            <a:ext cx="3929786" cy="19899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>
                <a:cs typeface="Calibri"/>
              </a:rPr>
              <a:t>Corrections</a:t>
            </a:r>
            <a:r>
              <a:rPr lang="en-US" sz="1600" dirty="0">
                <a:cs typeface="Calibri"/>
              </a:rPr>
              <a:t>: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Scatter Filtering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Attenuation Correction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Random Coincidences Filtering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Depth-of-Interaction (DOI)</a:t>
            </a:r>
          </a:p>
          <a:p>
            <a:pPr marL="0" indent="0" algn="ctr">
              <a:buNone/>
            </a:pPr>
            <a:r>
              <a:rPr lang="en-US" sz="1700" dirty="0">
                <a:cs typeface="Calibri"/>
              </a:rPr>
              <a:t>...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D9789B-E468-30A6-EA1C-FDF81C004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1" t="12209" r="4243" b="6976"/>
          <a:stretch/>
        </p:blipFill>
        <p:spPr>
          <a:xfrm>
            <a:off x="343281" y="998178"/>
            <a:ext cx="3502789" cy="217736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B43CD-F9ED-A518-589F-59A3CB36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3C75F-A462-0CC1-273D-82D622EA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3</a:t>
            </a:fld>
            <a:endParaRPr lang="es-ES"/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68486348-6D30-D870-5EAF-28AA585A4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25F2CBA0-4E38-3286-1F53-C987BF167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9" name="Picture 8" descr="A black wave logo with text&#10;&#10;Description automatically generated">
            <a:extLst>
              <a:ext uri="{FF2B5EF4-FFF2-40B4-BE49-F238E27FC236}">
                <a16:creationId xmlns:a16="http://schemas.microsoft.com/office/drawing/2014/main" id="{1D1E383E-C3A1-8D0D-DA08-2802EBC92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8DC657-77E7-86A3-9A47-282060345429}"/>
              </a:ext>
            </a:extLst>
          </p:cNvPr>
          <p:cNvSpPr txBox="1"/>
          <p:nvPr/>
        </p:nvSpPr>
        <p:spPr>
          <a:xfrm>
            <a:off x="8871437" y="2308031"/>
            <a:ext cx="303259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DOI Correction</a:t>
            </a:r>
          </a:p>
          <a:p>
            <a:endParaRPr lang="en-US" dirty="0"/>
          </a:p>
          <a:p>
            <a:r>
              <a:rPr lang="en-US" dirty="0"/>
              <a:t>Occurs when:</a:t>
            </a:r>
          </a:p>
          <a:p>
            <a:pPr marL="285750" indent="-285750">
              <a:buFontTx/>
              <a:buChar char="-"/>
            </a:pPr>
            <a:r>
              <a:rPr lang="en-US" dirty="0"/>
              <a:t>Imaging a curved surface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detector angle is not perpendicular to the surface being imaged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Benefits:</a:t>
            </a:r>
          </a:p>
          <a:p>
            <a:pPr marL="285750" indent="-285750">
              <a:buFontTx/>
              <a:buChar char="-"/>
            </a:pPr>
            <a:r>
              <a:rPr lang="en-GB" dirty="0"/>
              <a:t>Reduces parallax error.</a:t>
            </a:r>
          </a:p>
          <a:p>
            <a:pPr marL="285750" indent="-285750">
              <a:buFontTx/>
              <a:buChar char="-"/>
            </a:pPr>
            <a:r>
              <a:rPr lang="en-GB" dirty="0"/>
              <a:t>Enhances image resolution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ToF</a:t>
            </a:r>
            <a:r>
              <a:rPr lang="en-GB" dirty="0"/>
              <a:t> improvement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E0D8D82-2857-8F37-6851-2F520F1F32B9}"/>
              </a:ext>
            </a:extLst>
          </p:cNvPr>
          <p:cNvSpPr/>
          <p:nvPr/>
        </p:nvSpPr>
        <p:spPr>
          <a:xfrm>
            <a:off x="3662820" y="4461421"/>
            <a:ext cx="555656" cy="432850"/>
          </a:xfrm>
          <a:custGeom>
            <a:avLst/>
            <a:gdLst>
              <a:gd name="connsiteX0" fmla="*/ 0 w 434109"/>
              <a:gd name="connsiteY0" fmla="*/ 286391 h 304864"/>
              <a:gd name="connsiteX1" fmla="*/ 64655 w 434109"/>
              <a:gd name="connsiteY1" fmla="*/ 230973 h 304864"/>
              <a:gd name="connsiteX2" fmla="*/ 240146 w 434109"/>
              <a:gd name="connsiteY2" fmla="*/ 212500 h 304864"/>
              <a:gd name="connsiteX3" fmla="*/ 323273 w 434109"/>
              <a:gd name="connsiteY3" fmla="*/ 277155 h 304864"/>
              <a:gd name="connsiteX4" fmla="*/ 369455 w 434109"/>
              <a:gd name="connsiteY4" fmla="*/ 64 h 304864"/>
              <a:gd name="connsiteX5" fmla="*/ 434109 w 434109"/>
              <a:gd name="connsiteY5" fmla="*/ 304864 h 3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109" h="304864">
                <a:moveTo>
                  <a:pt x="0" y="286391"/>
                </a:moveTo>
                <a:cubicBezTo>
                  <a:pt x="12315" y="264839"/>
                  <a:pt x="24631" y="243288"/>
                  <a:pt x="64655" y="230973"/>
                </a:cubicBezTo>
                <a:cubicBezTo>
                  <a:pt x="104679" y="218658"/>
                  <a:pt x="197043" y="204803"/>
                  <a:pt x="240146" y="212500"/>
                </a:cubicBezTo>
                <a:cubicBezTo>
                  <a:pt x="283249" y="220197"/>
                  <a:pt x="301722" y="312561"/>
                  <a:pt x="323273" y="277155"/>
                </a:cubicBezTo>
                <a:cubicBezTo>
                  <a:pt x="344825" y="241749"/>
                  <a:pt x="350982" y="-4554"/>
                  <a:pt x="369455" y="64"/>
                </a:cubicBezTo>
                <a:cubicBezTo>
                  <a:pt x="387928" y="4682"/>
                  <a:pt x="420255" y="263300"/>
                  <a:pt x="434109" y="30486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641B487-64E1-8A93-C5B4-41BCE8132EDF}"/>
              </a:ext>
            </a:extLst>
          </p:cNvPr>
          <p:cNvSpPr/>
          <p:nvPr/>
        </p:nvSpPr>
        <p:spPr>
          <a:xfrm>
            <a:off x="7880087" y="4455219"/>
            <a:ext cx="555656" cy="432850"/>
          </a:xfrm>
          <a:custGeom>
            <a:avLst/>
            <a:gdLst>
              <a:gd name="connsiteX0" fmla="*/ 0 w 434109"/>
              <a:gd name="connsiteY0" fmla="*/ 286391 h 304864"/>
              <a:gd name="connsiteX1" fmla="*/ 64655 w 434109"/>
              <a:gd name="connsiteY1" fmla="*/ 230973 h 304864"/>
              <a:gd name="connsiteX2" fmla="*/ 240146 w 434109"/>
              <a:gd name="connsiteY2" fmla="*/ 212500 h 304864"/>
              <a:gd name="connsiteX3" fmla="*/ 323273 w 434109"/>
              <a:gd name="connsiteY3" fmla="*/ 277155 h 304864"/>
              <a:gd name="connsiteX4" fmla="*/ 369455 w 434109"/>
              <a:gd name="connsiteY4" fmla="*/ 64 h 304864"/>
              <a:gd name="connsiteX5" fmla="*/ 434109 w 434109"/>
              <a:gd name="connsiteY5" fmla="*/ 304864 h 3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109" h="304864">
                <a:moveTo>
                  <a:pt x="0" y="286391"/>
                </a:moveTo>
                <a:cubicBezTo>
                  <a:pt x="12315" y="264839"/>
                  <a:pt x="24631" y="243288"/>
                  <a:pt x="64655" y="230973"/>
                </a:cubicBezTo>
                <a:cubicBezTo>
                  <a:pt x="104679" y="218658"/>
                  <a:pt x="197043" y="204803"/>
                  <a:pt x="240146" y="212500"/>
                </a:cubicBezTo>
                <a:cubicBezTo>
                  <a:pt x="283249" y="220197"/>
                  <a:pt x="301722" y="312561"/>
                  <a:pt x="323273" y="277155"/>
                </a:cubicBezTo>
                <a:cubicBezTo>
                  <a:pt x="344825" y="241749"/>
                  <a:pt x="350982" y="-4554"/>
                  <a:pt x="369455" y="64"/>
                </a:cubicBezTo>
                <a:cubicBezTo>
                  <a:pt x="387928" y="4682"/>
                  <a:pt x="420255" y="263300"/>
                  <a:pt x="434109" y="30486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8E38EEE-DB11-5D57-C1ED-B417AF1AC30F}"/>
              </a:ext>
            </a:extLst>
          </p:cNvPr>
          <p:cNvSpPr/>
          <p:nvPr/>
        </p:nvSpPr>
        <p:spPr>
          <a:xfrm>
            <a:off x="4065339" y="4395406"/>
            <a:ext cx="153137" cy="621934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20CF9A3-29BF-5406-4C35-1EA573311D54}"/>
              </a:ext>
            </a:extLst>
          </p:cNvPr>
          <p:cNvSpPr/>
          <p:nvPr/>
        </p:nvSpPr>
        <p:spPr>
          <a:xfrm>
            <a:off x="8275588" y="4388426"/>
            <a:ext cx="153137" cy="621934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FB3732E-C287-7E25-F74C-CA7155D8D7C6}"/>
              </a:ext>
            </a:extLst>
          </p:cNvPr>
          <p:cNvSpPr/>
          <p:nvPr/>
        </p:nvSpPr>
        <p:spPr>
          <a:xfrm>
            <a:off x="3933548" y="5392448"/>
            <a:ext cx="555656" cy="432850"/>
          </a:xfrm>
          <a:custGeom>
            <a:avLst/>
            <a:gdLst>
              <a:gd name="connsiteX0" fmla="*/ 0 w 434109"/>
              <a:gd name="connsiteY0" fmla="*/ 286391 h 304864"/>
              <a:gd name="connsiteX1" fmla="*/ 64655 w 434109"/>
              <a:gd name="connsiteY1" fmla="*/ 230973 h 304864"/>
              <a:gd name="connsiteX2" fmla="*/ 240146 w 434109"/>
              <a:gd name="connsiteY2" fmla="*/ 212500 h 304864"/>
              <a:gd name="connsiteX3" fmla="*/ 323273 w 434109"/>
              <a:gd name="connsiteY3" fmla="*/ 277155 h 304864"/>
              <a:gd name="connsiteX4" fmla="*/ 369455 w 434109"/>
              <a:gd name="connsiteY4" fmla="*/ 64 h 304864"/>
              <a:gd name="connsiteX5" fmla="*/ 434109 w 434109"/>
              <a:gd name="connsiteY5" fmla="*/ 304864 h 3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109" h="304864">
                <a:moveTo>
                  <a:pt x="0" y="286391"/>
                </a:moveTo>
                <a:cubicBezTo>
                  <a:pt x="12315" y="264839"/>
                  <a:pt x="24631" y="243288"/>
                  <a:pt x="64655" y="230973"/>
                </a:cubicBezTo>
                <a:cubicBezTo>
                  <a:pt x="104679" y="218658"/>
                  <a:pt x="197043" y="204803"/>
                  <a:pt x="240146" y="212500"/>
                </a:cubicBezTo>
                <a:cubicBezTo>
                  <a:pt x="283249" y="220197"/>
                  <a:pt x="301722" y="312561"/>
                  <a:pt x="323273" y="277155"/>
                </a:cubicBezTo>
                <a:cubicBezTo>
                  <a:pt x="344825" y="241749"/>
                  <a:pt x="350982" y="-4554"/>
                  <a:pt x="369455" y="64"/>
                </a:cubicBezTo>
                <a:cubicBezTo>
                  <a:pt x="387928" y="4682"/>
                  <a:pt x="420255" y="263300"/>
                  <a:pt x="434109" y="30486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32A2551-8910-1D34-B446-E5C221D7A215}"/>
              </a:ext>
            </a:extLst>
          </p:cNvPr>
          <p:cNvSpPr/>
          <p:nvPr/>
        </p:nvSpPr>
        <p:spPr>
          <a:xfrm>
            <a:off x="4153129" y="5352583"/>
            <a:ext cx="153137" cy="621934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B8C1602B-6E33-AF8C-7983-511D2CF24100}"/>
              </a:ext>
            </a:extLst>
          </p:cNvPr>
          <p:cNvSpPr/>
          <p:nvPr/>
        </p:nvSpPr>
        <p:spPr>
          <a:xfrm>
            <a:off x="3947224" y="5608873"/>
            <a:ext cx="365497" cy="222627"/>
          </a:xfrm>
          <a:prstGeom prst="mathMultiply">
            <a:avLst>
              <a:gd name="adj1" fmla="val 692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264BAE6-9E97-74D9-AC92-E773B68DC660}"/>
              </a:ext>
            </a:extLst>
          </p:cNvPr>
          <p:cNvSpPr txBox="1"/>
          <p:nvPr/>
        </p:nvSpPr>
        <p:spPr>
          <a:xfrm>
            <a:off x="4029375" y="2792499"/>
            <a:ext cx="11091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CT or MRI</a:t>
            </a: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75F862BF-387E-9503-8817-ACE59B053E32}"/>
              </a:ext>
            </a:extLst>
          </p:cNvPr>
          <p:cNvCxnSpPr>
            <a:cxnSpLocks/>
            <a:endCxn id="87" idx="0"/>
          </p:cNvCxnSpPr>
          <p:nvPr/>
        </p:nvCxnSpPr>
        <p:spPr>
          <a:xfrm rot="5400000">
            <a:off x="4352087" y="2053090"/>
            <a:ext cx="971272" cy="507546"/>
          </a:xfrm>
          <a:prstGeom prst="bentConnector3">
            <a:avLst>
              <a:gd name="adj1" fmla="val -15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69C7FED-981A-B1B4-0C4A-7C6700EEF9B0}"/>
              </a:ext>
            </a:extLst>
          </p:cNvPr>
          <p:cNvSpPr txBox="1"/>
          <p:nvPr/>
        </p:nvSpPr>
        <p:spPr>
          <a:xfrm>
            <a:off x="6845982" y="2796116"/>
            <a:ext cx="157068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t1 - t2 &lt; </a:t>
            </a:r>
            <a:r>
              <a:rPr lang="en-GB" sz="1200" dirty="0" err="1"/>
              <a:t>time_window</a:t>
            </a:r>
            <a:endParaRPr lang="en-GB" sz="1200" dirty="0"/>
          </a:p>
        </p:txBody>
      </p: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3833A261-E1EF-563C-FB53-DCB794ECE762}"/>
              </a:ext>
            </a:extLst>
          </p:cNvPr>
          <p:cNvCxnSpPr>
            <a:cxnSpLocks/>
            <a:endCxn id="94" idx="0"/>
          </p:cNvCxnSpPr>
          <p:nvPr/>
        </p:nvCxnSpPr>
        <p:spPr>
          <a:xfrm rot="16200000" flipH="1">
            <a:off x="7226885" y="2391676"/>
            <a:ext cx="659554" cy="149325"/>
          </a:xfrm>
          <a:prstGeom prst="bentConnector3">
            <a:avLst>
              <a:gd name="adj1" fmla="val -4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30D21B5-88B0-B6CA-4C02-54FD7392B28B}"/>
              </a:ext>
            </a:extLst>
          </p:cNvPr>
          <p:cNvSpPr txBox="1"/>
          <p:nvPr/>
        </p:nvSpPr>
        <p:spPr>
          <a:xfrm>
            <a:off x="483321" y="5025807"/>
            <a:ext cx="321975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/>
              <a:t>The sole Line Of Response (</a:t>
            </a:r>
            <a:r>
              <a:rPr lang="en-US" sz="1600" b="1" dirty="0"/>
              <a:t>LOR</a:t>
            </a:r>
            <a:r>
              <a:rPr lang="en-US" sz="1600" dirty="0"/>
              <a:t>) is not enough to achieve significant improvements in terms of </a:t>
            </a:r>
            <a:r>
              <a:rPr lang="en-US" sz="1600" b="1" dirty="0"/>
              <a:t>spatial resolution</a:t>
            </a:r>
            <a:endParaRPr lang="en-US" sz="1600" b="1" dirty="0">
              <a:cs typeface="Calibri" panose="020F050202020403020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10B79C7-D1D4-ECD5-1054-43C6D992AB54}"/>
              </a:ext>
            </a:extLst>
          </p:cNvPr>
          <p:cNvSpPr txBox="1"/>
          <p:nvPr/>
        </p:nvSpPr>
        <p:spPr>
          <a:xfrm>
            <a:off x="480476" y="3496296"/>
            <a:ext cx="32226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P</a:t>
            </a:r>
            <a:r>
              <a:rPr lang="en-US" sz="1600" dirty="0"/>
              <a:t>ositron </a:t>
            </a:r>
            <a:r>
              <a:rPr lang="en-US" sz="1600" b="1" dirty="0"/>
              <a:t>E</a:t>
            </a:r>
            <a:r>
              <a:rPr lang="en-US" sz="1600" dirty="0"/>
              <a:t>mission </a:t>
            </a:r>
            <a:r>
              <a:rPr lang="en-US" sz="1600" b="1" dirty="0"/>
              <a:t>T</a:t>
            </a:r>
            <a:r>
              <a:rPr lang="en-US" sz="1600" dirty="0"/>
              <a:t>omography (</a:t>
            </a:r>
            <a:r>
              <a:rPr lang="en-US" sz="1600" b="1" dirty="0"/>
              <a:t>PET</a:t>
            </a:r>
            <a:r>
              <a:rPr lang="en-US" sz="1600" dirty="0"/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Precise </a:t>
            </a:r>
            <a:r>
              <a:rPr lang="en-US" sz="1600" b="1" dirty="0"/>
              <a:t>timing </a:t>
            </a:r>
            <a:endParaRPr lang="en-US" sz="1600" dirty="0"/>
          </a:p>
          <a:p>
            <a:pPr marL="285750" indent="-285750" algn="just">
              <a:buFontTx/>
              <a:buChar char="-"/>
            </a:pPr>
            <a:r>
              <a:rPr lang="en-US" sz="1600" dirty="0"/>
              <a:t>Good</a:t>
            </a:r>
            <a:r>
              <a:rPr lang="en-US" sz="1600" b="1" dirty="0"/>
              <a:t> energy resolution</a:t>
            </a:r>
            <a:r>
              <a:rPr lang="en-US" sz="1600" dirty="0"/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1600" b="1" dirty="0"/>
              <a:t>High-quality imaging</a:t>
            </a:r>
            <a:endParaRPr lang="en-US" sz="1600" dirty="0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64D60E63-F1A3-4F8C-959D-95C8491DA2B0}"/>
              </a:ext>
            </a:extLst>
          </p:cNvPr>
          <p:cNvGrpSpPr/>
          <p:nvPr/>
        </p:nvGrpSpPr>
        <p:grpSpPr>
          <a:xfrm>
            <a:off x="4381942" y="2934616"/>
            <a:ext cx="3425569" cy="3428533"/>
            <a:chOff x="4381942" y="2934616"/>
            <a:chExt cx="3425569" cy="34285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B6DED1-4ACC-ED84-551F-0752DBF6C9B0}"/>
                </a:ext>
              </a:extLst>
            </p:cNvPr>
            <p:cNvSpPr/>
            <p:nvPr/>
          </p:nvSpPr>
          <p:spPr>
            <a:xfrm rot="1794384">
              <a:off x="6502168" y="3144180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CD0BB45-6729-8B84-3A79-734DA3E3DC70}"/>
                </a:ext>
              </a:extLst>
            </p:cNvPr>
            <p:cNvSpPr/>
            <p:nvPr/>
          </p:nvSpPr>
          <p:spPr>
            <a:xfrm rot="5400000">
              <a:off x="7275302" y="4485131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3BB60ED-0CBE-6326-E922-8AD153C7E08D}"/>
                </a:ext>
              </a:extLst>
            </p:cNvPr>
            <p:cNvSpPr/>
            <p:nvPr/>
          </p:nvSpPr>
          <p:spPr>
            <a:xfrm rot="3607596">
              <a:off x="7069070" y="3714247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2513FA1-0553-335A-C00E-3FEA2B5A719C}"/>
                </a:ext>
              </a:extLst>
            </p:cNvPr>
            <p:cNvSpPr/>
            <p:nvPr/>
          </p:nvSpPr>
          <p:spPr>
            <a:xfrm rot="7194384">
              <a:off x="7067498" y="5264504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C9D04E-E99E-1760-166B-EA3DECAFC8A7}"/>
                </a:ext>
              </a:extLst>
            </p:cNvPr>
            <p:cNvSpPr/>
            <p:nvPr/>
          </p:nvSpPr>
          <p:spPr>
            <a:xfrm rot="10800000">
              <a:off x="5726547" y="6037638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6630BC7-53CC-A996-E8C9-E0C2885609CD}"/>
                </a:ext>
              </a:extLst>
            </p:cNvPr>
            <p:cNvSpPr/>
            <p:nvPr/>
          </p:nvSpPr>
          <p:spPr>
            <a:xfrm rot="9007596">
              <a:off x="6497431" y="5831406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C2F820A-C9F8-62F2-0D6F-C7BC1AFA2D1A}"/>
                </a:ext>
              </a:extLst>
            </p:cNvPr>
            <p:cNvSpPr/>
            <p:nvPr/>
          </p:nvSpPr>
          <p:spPr>
            <a:xfrm rot="12594384">
              <a:off x="4948378" y="5826082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F0E4DE-EF5E-0423-8412-D78BC08D8F18}"/>
                </a:ext>
              </a:extLst>
            </p:cNvPr>
            <p:cNvSpPr/>
            <p:nvPr/>
          </p:nvSpPr>
          <p:spPr>
            <a:xfrm rot="16200000">
              <a:off x="4175244" y="4485131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D34F996-EAB0-A9C2-CFC0-61D7EB04A54C}"/>
                </a:ext>
              </a:extLst>
            </p:cNvPr>
            <p:cNvSpPr/>
            <p:nvPr/>
          </p:nvSpPr>
          <p:spPr>
            <a:xfrm rot="14407596">
              <a:off x="4381476" y="5256015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0770ED0-6022-004B-1C07-D91F1B32047A}"/>
                </a:ext>
              </a:extLst>
            </p:cNvPr>
            <p:cNvSpPr/>
            <p:nvPr/>
          </p:nvSpPr>
          <p:spPr>
            <a:xfrm rot="17994384">
              <a:off x="4385597" y="3707750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F3BEB23-0F6C-5379-5EA9-51B19D9EDBBD}"/>
                </a:ext>
              </a:extLst>
            </p:cNvPr>
            <p:cNvSpPr/>
            <p:nvPr/>
          </p:nvSpPr>
          <p:spPr>
            <a:xfrm>
              <a:off x="5726547" y="2934616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B76FA00-6CED-1A7F-2202-BF489C0CB952}"/>
                </a:ext>
              </a:extLst>
            </p:cNvPr>
            <p:cNvSpPr/>
            <p:nvPr/>
          </p:nvSpPr>
          <p:spPr>
            <a:xfrm rot="19807596">
              <a:off x="4955664" y="3140848"/>
              <a:ext cx="738907" cy="325511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Oval 84">
            <a:extLst>
              <a:ext uri="{FF2B5EF4-FFF2-40B4-BE49-F238E27FC236}">
                <a16:creationId xmlns:a16="http://schemas.microsoft.com/office/drawing/2014/main" id="{FD0480C1-6BD4-CB23-0475-E77369335224}"/>
              </a:ext>
            </a:extLst>
          </p:cNvPr>
          <p:cNvSpPr/>
          <p:nvPr/>
        </p:nvSpPr>
        <p:spPr>
          <a:xfrm>
            <a:off x="4522982" y="3105644"/>
            <a:ext cx="3132000" cy="3132000"/>
          </a:xfrm>
          <a:prstGeom prst="ellipse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26B0283-85AB-1D9E-DBD3-039880277113}"/>
              </a:ext>
            </a:extLst>
          </p:cNvPr>
          <p:cNvSpPr/>
          <p:nvPr/>
        </p:nvSpPr>
        <p:spPr>
          <a:xfrm>
            <a:off x="4719676" y="3292655"/>
            <a:ext cx="2755306" cy="27394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706A767-562C-3AF8-FD02-995172ADEE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7533" t="5115" r="4134" b="8531"/>
          <a:stretch/>
        </p:blipFill>
        <p:spPr>
          <a:xfrm rot="10800000">
            <a:off x="4965771" y="3989813"/>
            <a:ext cx="2240904" cy="1320874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8C06AA0-ABCA-2C50-4025-ADDF49C0E2AF}"/>
              </a:ext>
            </a:extLst>
          </p:cNvPr>
          <p:cNvCxnSpPr>
            <a:cxnSpLocks/>
          </p:cNvCxnSpPr>
          <p:nvPr/>
        </p:nvCxnSpPr>
        <p:spPr>
          <a:xfrm flipV="1">
            <a:off x="4833687" y="4671644"/>
            <a:ext cx="550586" cy="66202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n 22">
            <a:extLst>
              <a:ext uri="{FF2B5EF4-FFF2-40B4-BE49-F238E27FC236}">
                <a16:creationId xmlns:a16="http://schemas.microsoft.com/office/drawing/2014/main" id="{9C03A08E-AE08-2887-2A09-13EA91E9747E}"/>
              </a:ext>
            </a:extLst>
          </p:cNvPr>
          <p:cNvSpPr/>
          <p:nvPr/>
        </p:nvSpPr>
        <p:spPr>
          <a:xfrm>
            <a:off x="5904967" y="4560808"/>
            <a:ext cx="249382" cy="221672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BB0590-3FEF-4810-977B-B4F1E405ED1D}"/>
              </a:ext>
            </a:extLst>
          </p:cNvPr>
          <p:cNvCxnSpPr>
            <a:cxnSpLocks/>
          </p:cNvCxnSpPr>
          <p:nvPr/>
        </p:nvCxnSpPr>
        <p:spPr>
          <a:xfrm flipH="1">
            <a:off x="4710000" y="4671644"/>
            <a:ext cx="67427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ultiplication Sign 77">
            <a:extLst>
              <a:ext uri="{FF2B5EF4-FFF2-40B4-BE49-F238E27FC236}">
                <a16:creationId xmlns:a16="http://schemas.microsoft.com/office/drawing/2014/main" id="{8AC0990C-A365-181E-5204-90CD7DDD1EB3}"/>
              </a:ext>
            </a:extLst>
          </p:cNvPr>
          <p:cNvSpPr/>
          <p:nvPr/>
        </p:nvSpPr>
        <p:spPr>
          <a:xfrm>
            <a:off x="4923687" y="4894271"/>
            <a:ext cx="365497" cy="222627"/>
          </a:xfrm>
          <a:prstGeom prst="mathMultiply">
            <a:avLst>
              <a:gd name="adj1" fmla="val 692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61DF722-7E65-B96B-FE71-80DA5C520AC8}"/>
              </a:ext>
            </a:extLst>
          </p:cNvPr>
          <p:cNvCxnSpPr>
            <a:cxnSpLocks/>
            <a:endCxn id="23" idx="3"/>
          </p:cNvCxnSpPr>
          <p:nvPr/>
        </p:nvCxnSpPr>
        <p:spPr>
          <a:xfrm flipH="1">
            <a:off x="6154349" y="4671644"/>
            <a:ext cx="130876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3D88D92-3732-B847-9280-66983CBC2F84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384273" y="4671644"/>
            <a:ext cx="52069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94A7BE6-212C-55E4-1DB1-C02FEAD5E9DE}"/>
              </a:ext>
            </a:extLst>
          </p:cNvPr>
          <p:cNvCxnSpPr>
            <a:cxnSpLocks/>
          </p:cNvCxnSpPr>
          <p:nvPr/>
        </p:nvCxnSpPr>
        <p:spPr>
          <a:xfrm flipV="1">
            <a:off x="6703904" y="3785377"/>
            <a:ext cx="564411" cy="220346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Sun 117">
            <a:extLst>
              <a:ext uri="{FF2B5EF4-FFF2-40B4-BE49-F238E27FC236}">
                <a16:creationId xmlns:a16="http://schemas.microsoft.com/office/drawing/2014/main" id="{60A8BE24-F366-877A-A144-A73AA1AD5C59}"/>
              </a:ext>
            </a:extLst>
          </p:cNvPr>
          <p:cNvSpPr/>
          <p:nvPr/>
        </p:nvSpPr>
        <p:spPr>
          <a:xfrm>
            <a:off x="6869130" y="4740587"/>
            <a:ext cx="249382" cy="221672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D1C01B0-B195-9D99-ECCB-C1D24CDDFC54}"/>
              </a:ext>
            </a:extLst>
          </p:cNvPr>
          <p:cNvSpPr/>
          <p:nvPr/>
        </p:nvSpPr>
        <p:spPr>
          <a:xfrm rot="8133995">
            <a:off x="10675367" y="1493721"/>
            <a:ext cx="738907" cy="32551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5386EFA-DDAE-7250-FCC3-505841BE80F0}"/>
              </a:ext>
            </a:extLst>
          </p:cNvPr>
          <p:cNvSpPr/>
          <p:nvPr/>
        </p:nvSpPr>
        <p:spPr>
          <a:xfrm rot="13533995">
            <a:off x="8482495" y="1472681"/>
            <a:ext cx="738907" cy="32551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0D95752-027B-BB71-5F90-456BD2DE8599}"/>
              </a:ext>
            </a:extLst>
          </p:cNvPr>
          <p:cNvSpPr/>
          <p:nvPr/>
        </p:nvSpPr>
        <p:spPr>
          <a:xfrm rot="13533995">
            <a:off x="8675246" y="1381038"/>
            <a:ext cx="179683" cy="32551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05CCD1D1-5795-9880-475A-3FE8F60EC800}"/>
              </a:ext>
            </a:extLst>
          </p:cNvPr>
          <p:cNvCxnSpPr>
            <a:cxnSpLocks/>
          </p:cNvCxnSpPr>
          <p:nvPr/>
        </p:nvCxnSpPr>
        <p:spPr>
          <a:xfrm>
            <a:off x="8817769" y="1366838"/>
            <a:ext cx="2274094" cy="952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BCDB694-D165-5B42-7D3F-CD885D893136}"/>
              </a:ext>
            </a:extLst>
          </p:cNvPr>
          <p:cNvSpPr/>
          <p:nvPr/>
        </p:nvSpPr>
        <p:spPr>
          <a:xfrm rot="18910772">
            <a:off x="11052578" y="1391844"/>
            <a:ext cx="179683" cy="32551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7EF0A35-0299-54F2-07A0-463D96FAE1BC}"/>
              </a:ext>
            </a:extLst>
          </p:cNvPr>
          <p:cNvCxnSpPr>
            <a:cxnSpLocks/>
          </p:cNvCxnSpPr>
          <p:nvPr/>
        </p:nvCxnSpPr>
        <p:spPr>
          <a:xfrm rot="4526399" flipV="1">
            <a:off x="9671216" y="370796"/>
            <a:ext cx="564411" cy="220346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Sun 135">
            <a:extLst>
              <a:ext uri="{FF2B5EF4-FFF2-40B4-BE49-F238E27FC236}">
                <a16:creationId xmlns:a16="http://schemas.microsoft.com/office/drawing/2014/main" id="{A34D20EE-5029-15FD-2B2B-829D8E1ECBD2}"/>
              </a:ext>
            </a:extLst>
          </p:cNvPr>
          <p:cNvSpPr/>
          <p:nvPr/>
        </p:nvSpPr>
        <p:spPr>
          <a:xfrm rot="4526399">
            <a:off x="9865207" y="1360183"/>
            <a:ext cx="249382" cy="221672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B1F7559D-73AB-E6FB-4E64-78A042E77C52}"/>
              </a:ext>
            </a:extLst>
          </p:cNvPr>
          <p:cNvCxnSpPr>
            <a:cxnSpLocks/>
          </p:cNvCxnSpPr>
          <p:nvPr/>
        </p:nvCxnSpPr>
        <p:spPr>
          <a:xfrm>
            <a:off x="8712994" y="1721644"/>
            <a:ext cx="2481262" cy="11906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Isosceles Triangle 150">
            <a:extLst>
              <a:ext uri="{FF2B5EF4-FFF2-40B4-BE49-F238E27FC236}">
                <a16:creationId xmlns:a16="http://schemas.microsoft.com/office/drawing/2014/main" id="{093F2E60-833F-E49D-C98E-2883D5149761}"/>
              </a:ext>
            </a:extLst>
          </p:cNvPr>
          <p:cNvSpPr/>
          <p:nvPr/>
        </p:nvSpPr>
        <p:spPr>
          <a:xfrm>
            <a:off x="11090715" y="1366592"/>
            <a:ext cx="103541" cy="366782"/>
          </a:xfrm>
          <a:prstGeom prst="triangle">
            <a:avLst>
              <a:gd name="adj" fmla="val 0"/>
            </a:avLst>
          </a:prstGeom>
          <a:solidFill>
            <a:srgbClr val="00B0F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Isosceles Triangle 151">
            <a:extLst>
              <a:ext uri="{FF2B5EF4-FFF2-40B4-BE49-F238E27FC236}">
                <a16:creationId xmlns:a16="http://schemas.microsoft.com/office/drawing/2014/main" id="{2B466806-B2EC-4C94-00A5-9C0936ACA792}"/>
              </a:ext>
            </a:extLst>
          </p:cNvPr>
          <p:cNvSpPr/>
          <p:nvPr/>
        </p:nvSpPr>
        <p:spPr>
          <a:xfrm>
            <a:off x="8714417" y="1366838"/>
            <a:ext cx="100563" cy="361221"/>
          </a:xfrm>
          <a:prstGeom prst="triangle">
            <a:avLst>
              <a:gd name="adj" fmla="val 100000"/>
            </a:avLst>
          </a:prstGeom>
          <a:solidFill>
            <a:srgbClr val="00B0F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0394715-DAC3-E3D8-B207-7101699F5489}"/>
              </a:ext>
            </a:extLst>
          </p:cNvPr>
          <p:cNvSpPr/>
          <p:nvPr/>
        </p:nvSpPr>
        <p:spPr>
          <a:xfrm>
            <a:off x="8814980" y="1375825"/>
            <a:ext cx="2276883" cy="352235"/>
          </a:xfrm>
          <a:prstGeom prst="rect">
            <a:avLst/>
          </a:prstGeom>
          <a:solidFill>
            <a:srgbClr val="00B0F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0C6BFC2-0205-330E-4171-76969249A185}"/>
              </a:ext>
            </a:extLst>
          </p:cNvPr>
          <p:cNvSpPr txBox="1"/>
          <p:nvPr/>
        </p:nvSpPr>
        <p:spPr>
          <a:xfrm>
            <a:off x="1221160" y="3105644"/>
            <a:ext cx="14698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https://metacrystal.ch/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30B51DF-1817-0128-BB67-1CF8A99DF5C2}"/>
              </a:ext>
            </a:extLst>
          </p:cNvPr>
          <p:cNvSpPr/>
          <p:nvPr/>
        </p:nvSpPr>
        <p:spPr>
          <a:xfrm rot="890218">
            <a:off x="6686540" y="3443441"/>
            <a:ext cx="900666" cy="2976824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id="{2CD90E67-475A-E7F4-2C56-76EE4668957D}"/>
              </a:ext>
            </a:extLst>
          </p:cNvPr>
          <p:cNvCxnSpPr>
            <a:stCxn id="175" idx="0"/>
          </p:cNvCxnSpPr>
          <p:nvPr/>
        </p:nvCxnSpPr>
        <p:spPr>
          <a:xfrm rot="5400000" flipH="1" flipV="1">
            <a:off x="7427132" y="2104071"/>
            <a:ext cx="1479875" cy="1298118"/>
          </a:xfrm>
          <a:prstGeom prst="curvedConnector3">
            <a:avLst>
              <a:gd name="adj1" fmla="val 1331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6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0" grpId="0" animBg="1"/>
      <p:bldP spid="61" grpId="0" animBg="1"/>
      <p:bldP spid="62" grpId="0" animBg="1"/>
      <p:bldP spid="63" grpId="0" animBg="1"/>
      <p:bldP spid="75" grpId="0" animBg="1"/>
      <p:bldP spid="76" grpId="0" animBg="1"/>
      <p:bldP spid="77" grpId="0" animBg="1"/>
      <p:bldP spid="87" grpId="0" animBg="1"/>
      <p:bldP spid="94" grpId="0" animBg="1"/>
      <p:bldP spid="85" grpId="0" animBg="1"/>
      <p:bldP spid="23" grpId="0" animBg="1"/>
      <p:bldP spid="78" grpId="0" animBg="1"/>
      <p:bldP spid="118" grpId="0" animBg="1"/>
      <p:bldP spid="133" grpId="0" animBg="1"/>
      <p:bldP spid="134" grpId="0" animBg="1"/>
      <p:bldP spid="141" grpId="0" animBg="1"/>
      <p:bldP spid="145" grpId="0" animBg="1"/>
      <p:bldP spid="136" grpId="0" animBg="1"/>
      <p:bldP spid="151" grpId="0" animBg="1"/>
      <p:bldP spid="152" grpId="0" animBg="1"/>
      <p:bldP spid="153" grpId="0" animBg="1"/>
      <p:bldP spid="1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Metascintillators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6B9B39-34C2-5E47-9091-12BEABE80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25" name="Picture 24" descr="A black object with a white object on it&#10;&#10;Description automatically generated with medium confidence">
            <a:extLst>
              <a:ext uri="{FF2B5EF4-FFF2-40B4-BE49-F238E27FC236}">
                <a16:creationId xmlns:a16="http://schemas.microsoft.com/office/drawing/2014/main" id="{E2893975-1714-9E76-CC5C-C987D0131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01" t="34250" r="7377" b="27640"/>
          <a:stretch/>
        </p:blipFill>
        <p:spPr>
          <a:xfrm>
            <a:off x="5575157" y="3808956"/>
            <a:ext cx="2167630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23">
            <a:extLst>
              <a:ext uri="{FF2B5EF4-FFF2-40B4-BE49-F238E27FC236}">
                <a16:creationId xmlns:a16="http://schemas.microsoft.com/office/drawing/2014/main" id="{FA46D9B3-DBB8-392C-14C6-CD7E1351A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7" t="22184" r="32186" b="7538"/>
          <a:stretch/>
        </p:blipFill>
        <p:spPr>
          <a:xfrm>
            <a:off x="5902346" y="915872"/>
            <a:ext cx="1544846" cy="1789489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18043BBF-E8D3-4B1F-E2DC-8A3033497F83}"/>
              </a:ext>
            </a:extLst>
          </p:cNvPr>
          <p:cNvPicPr/>
          <p:nvPr/>
        </p:nvPicPr>
        <p:blipFill rotWithShape="1">
          <a:blip r:embed="rId6"/>
          <a:srcRect t="3458"/>
          <a:stretch/>
        </p:blipFill>
        <p:spPr bwMode="auto">
          <a:xfrm>
            <a:off x="597775" y="3531679"/>
            <a:ext cx="2106592" cy="1908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8F249-F43E-9498-9EA2-167ECE9B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D97C5-1DF8-039F-A664-3893C07B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4</a:t>
            </a:fld>
            <a:endParaRPr lang="es-ES"/>
          </a:p>
        </p:txBody>
      </p:sp>
      <p:pic>
        <p:nvPicPr>
          <p:cNvPr id="8" name="Google Shape;119;p17">
            <a:extLst>
              <a:ext uri="{FF2B5EF4-FFF2-40B4-BE49-F238E27FC236}">
                <a16:creationId xmlns:a16="http://schemas.microsoft.com/office/drawing/2014/main" id="{002C535E-B53F-8210-45BA-53B09DD520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8127" y="1877858"/>
            <a:ext cx="2893002" cy="26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6F4630-7483-8A97-34FF-DAF649C748A8}"/>
              </a:ext>
            </a:extLst>
          </p:cNvPr>
          <p:cNvSpPr txBox="1"/>
          <p:nvPr/>
        </p:nvSpPr>
        <p:spPr>
          <a:xfrm>
            <a:off x="8105474" y="4739722"/>
            <a:ext cx="355830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u="sng" dirty="0"/>
              <a:t>PATENT</a:t>
            </a:r>
            <a:r>
              <a:rPr lang="en-GB" sz="1400" dirty="0"/>
              <a:t>: </a:t>
            </a:r>
            <a:r>
              <a:rPr lang="en-GB" sz="1050" dirty="0"/>
              <a:t>González Martínez, A. J., Lecoq, P., </a:t>
            </a:r>
            <a:r>
              <a:rPr lang="en-GB" sz="1050" dirty="0" err="1"/>
              <a:t>Benlloch</a:t>
            </a:r>
            <a:r>
              <a:rPr lang="en-GB" sz="1050" dirty="0"/>
              <a:t> </a:t>
            </a:r>
            <a:r>
              <a:rPr lang="en-GB" sz="1050" dirty="0" err="1"/>
              <a:t>Baviera</a:t>
            </a:r>
            <a:r>
              <a:rPr lang="en-GB" sz="1050" dirty="0"/>
              <a:t>, J. M., Konstantinou, G., &amp; Barrio </a:t>
            </a:r>
            <a:r>
              <a:rPr lang="en-GB" sz="1050" dirty="0" err="1"/>
              <a:t>Toala</a:t>
            </a:r>
            <a:r>
              <a:rPr lang="en-GB" sz="1050" dirty="0"/>
              <a:t>, J. (2023). Device for the detection of gamma rays based on segmented metascintillator block detectors.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A15BC-7073-A08A-91E2-4CA9EDFDA35E}"/>
              </a:ext>
            </a:extLst>
          </p:cNvPr>
          <p:cNvSpPr txBox="1"/>
          <p:nvPr/>
        </p:nvSpPr>
        <p:spPr>
          <a:xfrm>
            <a:off x="8160893" y="1069497"/>
            <a:ext cx="34474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Semi-</a:t>
            </a:r>
            <a:r>
              <a:rPr lang="es-ES" dirty="0" err="1"/>
              <a:t>Monolithic</a:t>
            </a:r>
            <a:r>
              <a:rPr lang="es-ES" dirty="0"/>
              <a:t> </a:t>
            </a:r>
            <a:r>
              <a:rPr lang="es-ES" dirty="0" err="1"/>
              <a:t>MetaScintillators</a:t>
            </a:r>
            <a:r>
              <a:rPr lang="es-ES" dirty="0"/>
              <a:t> (SMMS)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CD752-119D-23EC-3DDF-0C10F854C358}"/>
              </a:ext>
            </a:extLst>
          </p:cNvPr>
          <p:cNvSpPr txBox="1"/>
          <p:nvPr/>
        </p:nvSpPr>
        <p:spPr>
          <a:xfrm>
            <a:off x="671521" y="1115141"/>
            <a:ext cx="456705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i="1" u="sng" dirty="0"/>
              <a:t>Metascintillators</a:t>
            </a:r>
            <a:r>
              <a:rPr lang="en-US" sz="2000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Combine </a:t>
            </a:r>
            <a:r>
              <a:rPr lang="en-US" sz="1600" u="sng" dirty="0"/>
              <a:t>dense host material </a:t>
            </a:r>
            <a:r>
              <a:rPr lang="en-US" sz="1600" dirty="0"/>
              <a:t>with a </a:t>
            </a:r>
            <a:r>
              <a:rPr lang="en-US" sz="1600" u="sng" dirty="0"/>
              <a:t>fast emitter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Heterostructure with </a:t>
            </a:r>
            <a:r>
              <a:rPr lang="en-US" sz="1600" u="sng" dirty="0"/>
              <a:t>complementary</a:t>
            </a:r>
            <a:r>
              <a:rPr lang="en-US" sz="1600" dirty="0"/>
              <a:t> properties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Based on the </a:t>
            </a:r>
            <a:r>
              <a:rPr lang="en-US" sz="1600" u="sng" dirty="0"/>
              <a:t>shared events </a:t>
            </a:r>
            <a:r>
              <a:rPr lang="en-US" sz="1600" dirty="0"/>
              <a:t>concept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Exploiting the </a:t>
            </a:r>
            <a:r>
              <a:rPr lang="en-US" sz="1600" u="sng" dirty="0"/>
              <a:t>recoil electron trajectory</a:t>
            </a:r>
          </a:p>
          <a:p>
            <a:pPr marL="285750" indent="-285750" algn="just">
              <a:buFontTx/>
              <a:buChar char="-"/>
            </a:pPr>
            <a:r>
              <a:rPr lang="en-US" sz="1600" u="sng" dirty="0"/>
              <a:t>Light guide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C004B-34D5-919C-6747-5152585FF142}"/>
              </a:ext>
            </a:extLst>
          </p:cNvPr>
          <p:cNvSpPr txBox="1"/>
          <p:nvPr/>
        </p:nvSpPr>
        <p:spPr>
          <a:xfrm>
            <a:off x="434601" y="5446011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cs typeface="Calibri"/>
              </a:rPr>
              <a:t>G. Konstantinou 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et al.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: 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10.1088/1361-6560/acac5f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08DA9B-9B57-655D-EC33-2933A1E765F3}"/>
              </a:ext>
            </a:extLst>
          </p:cNvPr>
          <p:cNvSpPr txBox="1"/>
          <p:nvPr/>
        </p:nvSpPr>
        <p:spPr>
          <a:xfrm>
            <a:off x="5458299" y="2753858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cs typeface="Calibri"/>
              </a:rPr>
              <a:t>P. Lecoq 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et al.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: 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10.1140/</a:t>
            </a:r>
            <a:r>
              <a:rPr lang="en-US" sz="1000" dirty="0" err="1">
                <a:solidFill>
                  <a:srgbClr val="333333"/>
                </a:solidFill>
                <a:cs typeface="Calibri"/>
              </a:rPr>
              <a:t>epjp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/s13360-022-03159-8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2173D-7EC5-4F9F-2FF1-0537B8AFA649}"/>
              </a:ext>
            </a:extLst>
          </p:cNvPr>
          <p:cNvSpPr txBox="1"/>
          <p:nvPr/>
        </p:nvSpPr>
        <p:spPr>
          <a:xfrm>
            <a:off x="5442502" y="5563090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R. Latella et al.,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: 10.1109/TRPMS.2023.3310581</a:t>
            </a:r>
            <a:endParaRPr lang="en-US" sz="1000" dirty="0">
              <a:latin typeface="Calibri"/>
              <a:cs typeface="Calibri"/>
            </a:endParaRPr>
          </a:p>
        </p:txBody>
      </p:sp>
      <p:pic>
        <p:nvPicPr>
          <p:cNvPr id="19" name="Imagen 1">
            <a:extLst>
              <a:ext uri="{FF2B5EF4-FFF2-40B4-BE49-F238E27FC236}">
                <a16:creationId xmlns:a16="http://schemas.microsoft.com/office/drawing/2014/main" id="{652E307D-D4B4-639E-A3ED-E4E553B46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pic>
        <p:nvPicPr>
          <p:cNvPr id="20" name="Picture 19" descr="A blue and white logo&#10;&#10;Description automatically generated">
            <a:extLst>
              <a:ext uri="{FF2B5EF4-FFF2-40B4-BE49-F238E27FC236}">
                <a16:creationId xmlns:a16="http://schemas.microsoft.com/office/drawing/2014/main" id="{6DA9FDC9-E476-262C-8757-CD5442862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21" name="Picture 20" descr="A black wave logo with text&#10;&#10;Description automatically generated">
            <a:extLst>
              <a:ext uri="{FF2B5EF4-FFF2-40B4-BE49-F238E27FC236}">
                <a16:creationId xmlns:a16="http://schemas.microsoft.com/office/drawing/2014/main" id="{F9BF3877-A0E5-8C07-E7A9-29FB10E5D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ED82F9-8DA6-AE36-B856-E856B2A2747E}"/>
              </a:ext>
            </a:extLst>
          </p:cNvPr>
          <p:cNvSpPr txBox="1"/>
          <p:nvPr/>
        </p:nvSpPr>
        <p:spPr>
          <a:xfrm>
            <a:off x="8725908" y="5634728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cs typeface="Calibri"/>
              </a:rPr>
              <a:t>G. Konstantinou 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et al.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: 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10.1109/TRPMS.2024.3368802</a:t>
            </a:r>
            <a:endParaRPr lang="en-US" sz="1000" dirty="0">
              <a:latin typeface="Calibri"/>
              <a:cs typeface="Calibri"/>
            </a:endParaRPr>
          </a:p>
        </p:txBody>
      </p:sp>
      <p:pic>
        <p:nvPicPr>
          <p:cNvPr id="2050" name="Picture 2" descr="Figure 1.">
            <a:extLst>
              <a:ext uri="{FF2B5EF4-FFF2-40B4-BE49-F238E27FC236}">
                <a16:creationId xmlns:a16="http://schemas.microsoft.com/office/drawing/2014/main" id="{F8D30F85-A7D2-B015-075F-E89F2A4B6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9" b="5836"/>
          <a:stretch/>
        </p:blipFill>
        <p:spPr bwMode="auto">
          <a:xfrm>
            <a:off x="3363008" y="2935666"/>
            <a:ext cx="1682435" cy="14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59535C-435F-2C69-97A8-6E90D70C7CA7}"/>
              </a:ext>
            </a:extLst>
          </p:cNvPr>
          <p:cNvSpPr txBox="1"/>
          <p:nvPr/>
        </p:nvSpPr>
        <p:spPr>
          <a:xfrm>
            <a:off x="2987755" y="4490114"/>
            <a:ext cx="24329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F. Pagano et al., </a:t>
            </a:r>
          </a:p>
          <a:p>
            <a:pPr algn="ctr"/>
            <a:r>
              <a:rPr lang="en-US" sz="1000" dirty="0" err="1">
                <a:solidFill>
                  <a:srgbClr val="333333"/>
                </a:solidFill>
                <a:latin typeface="Calibri"/>
                <a:cs typeface="Calibri"/>
              </a:rPr>
              <a:t>doi</a:t>
            </a:r>
            <a:r>
              <a:rPr lang="en-US" sz="1000" dirty="0">
                <a:solidFill>
                  <a:srgbClr val="333333"/>
                </a:solidFill>
                <a:cs typeface="Calibri"/>
              </a:rPr>
              <a:t>: 10.1088/1361-6560/ac72ee</a:t>
            </a:r>
          </a:p>
        </p:txBody>
      </p:sp>
    </p:spTree>
    <p:extLst>
      <p:ext uri="{BB962C8B-B14F-4D97-AF65-F5344CB8AC3E}">
        <p14:creationId xmlns:p14="http://schemas.microsoft.com/office/powerpoint/2010/main" val="4281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  <p:bldP spid="1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SMMS Structure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4"/>
            <a:ext cx="1477313" cy="770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FB5055-2CF6-E9B6-46BE-01BA5572AF70}"/>
              </a:ext>
            </a:extLst>
          </p:cNvPr>
          <p:cNvSpPr txBox="1">
            <a:spLocks/>
          </p:cNvSpPr>
          <p:nvPr/>
        </p:nvSpPr>
        <p:spPr>
          <a:xfrm>
            <a:off x="973647" y="816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75498-61DF-81AD-15CA-874315079BC5}"/>
              </a:ext>
            </a:extLst>
          </p:cNvPr>
          <p:cNvSpPr txBox="1">
            <a:spLocks/>
          </p:cNvSpPr>
          <p:nvPr/>
        </p:nvSpPr>
        <p:spPr>
          <a:xfrm>
            <a:off x="713373" y="1171961"/>
            <a:ext cx="3362608" cy="28952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Key components: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GB" sz="2400" dirty="0"/>
            </a:br>
            <a:r>
              <a:rPr lang="en-GB" sz="2400" dirty="0"/>
              <a:t>- </a:t>
            </a:r>
            <a:r>
              <a:rPr lang="en-GB" sz="2400" dirty="0" err="1"/>
              <a:t>LYSO:Ce</a:t>
            </a:r>
            <a:r>
              <a:rPr lang="en-GB" sz="2400" dirty="0"/>
              <a:t> plates</a:t>
            </a:r>
            <a:br>
              <a:rPr lang="en-GB" sz="1600" dirty="0"/>
            </a:br>
            <a:r>
              <a:rPr lang="en-GB" sz="1600" dirty="0"/>
              <a:t>(25.4 × 24 × 0.3 m</a:t>
            </a:r>
            <a:r>
              <a:rPr lang="it-IT" sz="1600" dirty="0"/>
              <a:t>m</a:t>
            </a:r>
            <a:r>
              <a:rPr lang="it-IT" sz="1600" baseline="30000" dirty="0"/>
              <a:t>3</a:t>
            </a:r>
            <a:r>
              <a:rPr lang="it-IT" sz="1600" dirty="0"/>
              <a:t>)</a:t>
            </a:r>
            <a:endParaRPr lang="en-GB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- EJ232 plates</a:t>
            </a:r>
            <a:br>
              <a:rPr lang="en-GB" sz="2400" dirty="0"/>
            </a:br>
            <a:r>
              <a:rPr lang="en-GB" sz="1600" dirty="0"/>
              <a:t>(3 × 24 </a:t>
            </a:r>
            <a:r>
              <a:rPr lang="en-GB" sz="1600"/>
              <a:t>× 0.1 </a:t>
            </a:r>
            <a:r>
              <a:rPr lang="en-GB" sz="1600" dirty="0"/>
              <a:t>m</a:t>
            </a:r>
            <a:r>
              <a:rPr lang="it-IT" sz="1600" dirty="0"/>
              <a:t>m</a:t>
            </a:r>
            <a:r>
              <a:rPr lang="it-IT" sz="1600" baseline="30000" dirty="0"/>
              <a:t>3</a:t>
            </a:r>
            <a:r>
              <a:rPr lang="it-IT" sz="1600" dirty="0"/>
              <a:t>)</a:t>
            </a: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972FBF5F-07A6-A593-3F75-BF3461C08748}"/>
              </a:ext>
            </a:extLst>
          </p:cNvPr>
          <p:cNvSpPr>
            <a:spLocks noChangeAspect="1"/>
          </p:cNvSpPr>
          <p:nvPr/>
        </p:nvSpPr>
        <p:spPr>
          <a:xfrm rot="16200000">
            <a:off x="7149247" y="-19111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6E8C36B1-0524-A3EF-4D18-0A193769B491}"/>
              </a:ext>
            </a:extLst>
          </p:cNvPr>
          <p:cNvSpPr>
            <a:spLocks noChangeAspect="1"/>
          </p:cNvSpPr>
          <p:nvPr/>
        </p:nvSpPr>
        <p:spPr>
          <a:xfrm rot="16200000">
            <a:off x="9063498" y="179391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FC8AA7D2-4464-B041-BC92-372D26D94653}"/>
              </a:ext>
            </a:extLst>
          </p:cNvPr>
          <p:cNvSpPr>
            <a:spLocks noChangeAspect="1"/>
          </p:cNvSpPr>
          <p:nvPr/>
        </p:nvSpPr>
        <p:spPr>
          <a:xfrm rot="16200000">
            <a:off x="8525007" y="179391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69C9DE5-8BC2-3FEA-72CF-54D4199CAE27}"/>
              </a:ext>
            </a:extLst>
          </p:cNvPr>
          <p:cNvSpPr>
            <a:spLocks noChangeAspect="1"/>
          </p:cNvSpPr>
          <p:nvPr/>
        </p:nvSpPr>
        <p:spPr>
          <a:xfrm rot="16200000">
            <a:off x="7986516" y="179391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3D667407-E176-FD35-8E62-3C92FFF440F1}"/>
              </a:ext>
            </a:extLst>
          </p:cNvPr>
          <p:cNvSpPr>
            <a:spLocks noChangeAspect="1"/>
          </p:cNvSpPr>
          <p:nvPr/>
        </p:nvSpPr>
        <p:spPr>
          <a:xfrm rot="16200000">
            <a:off x="7448025" y="179391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729C9730-4821-EB2E-656F-EFC8A3F4BA20}"/>
              </a:ext>
            </a:extLst>
          </p:cNvPr>
          <p:cNvSpPr>
            <a:spLocks noChangeAspect="1"/>
          </p:cNvSpPr>
          <p:nvPr/>
        </p:nvSpPr>
        <p:spPr>
          <a:xfrm rot="16200000">
            <a:off x="6909534" y="179390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3CDEFD8-5B2B-F545-8BBF-75029D9DAD8B}"/>
              </a:ext>
            </a:extLst>
          </p:cNvPr>
          <p:cNvSpPr>
            <a:spLocks noChangeAspect="1"/>
          </p:cNvSpPr>
          <p:nvPr/>
        </p:nvSpPr>
        <p:spPr>
          <a:xfrm rot="16200000">
            <a:off x="6371043" y="179390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40308A38-A2A8-0CB4-4A01-6546A419C963}"/>
              </a:ext>
            </a:extLst>
          </p:cNvPr>
          <p:cNvSpPr>
            <a:spLocks noChangeAspect="1"/>
          </p:cNvSpPr>
          <p:nvPr/>
        </p:nvSpPr>
        <p:spPr>
          <a:xfrm rot="16200000">
            <a:off x="5832743" y="17939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4C9C634C-54D2-5A3C-F8A3-D3F131CD9DD8}"/>
              </a:ext>
            </a:extLst>
          </p:cNvPr>
          <p:cNvSpPr>
            <a:spLocks noChangeAspect="1"/>
          </p:cNvSpPr>
          <p:nvPr/>
        </p:nvSpPr>
        <p:spPr>
          <a:xfrm rot="16200000">
            <a:off x="5294062" y="17939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9DB00271-3A42-A522-6D2D-445958CBEC61}"/>
              </a:ext>
            </a:extLst>
          </p:cNvPr>
          <p:cNvSpPr>
            <a:spLocks noChangeAspect="1"/>
          </p:cNvSpPr>
          <p:nvPr/>
        </p:nvSpPr>
        <p:spPr>
          <a:xfrm rot="16200000">
            <a:off x="3503224" y="1727332"/>
            <a:ext cx="438519" cy="1457044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BCFEFA3-3ED3-8BC6-215A-1C9B96AC971B}"/>
              </a:ext>
            </a:extLst>
          </p:cNvPr>
          <p:cNvSpPr>
            <a:spLocks noChangeAspect="1"/>
          </p:cNvSpPr>
          <p:nvPr/>
        </p:nvSpPr>
        <p:spPr>
          <a:xfrm rot="16200000">
            <a:off x="3200573" y="3162566"/>
            <a:ext cx="438520" cy="557010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2FDE77-51ED-27DE-7FA8-313FB8E4F8FA}"/>
              </a:ext>
            </a:extLst>
          </p:cNvPr>
          <p:cNvSpPr txBox="1"/>
          <p:nvPr/>
        </p:nvSpPr>
        <p:spPr>
          <a:xfrm>
            <a:off x="787215" y="4160047"/>
            <a:ext cx="410964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u="sng" dirty="0"/>
              <a:t>Each SLAB contains:</a:t>
            </a:r>
          </a:p>
          <a:p>
            <a:pPr marL="285750" indent="-285750">
              <a:buFontTx/>
              <a:buChar char="-"/>
            </a:pPr>
            <a:r>
              <a:rPr lang="en-GB" dirty="0"/>
              <a:t>8 LYSO:Ce semi-monolithic plates </a:t>
            </a:r>
          </a:p>
          <a:p>
            <a:pPr marL="285750" indent="-285750">
              <a:buFontTx/>
              <a:buChar char="-"/>
            </a:pPr>
            <a:r>
              <a:rPr lang="en-GB" dirty="0"/>
              <a:t>8 layers of Ej232</a:t>
            </a:r>
          </a:p>
          <a:p>
            <a:pPr marL="285750" indent="-285750">
              <a:buFontTx/>
              <a:buChar char="-"/>
            </a:pPr>
            <a:r>
              <a:rPr lang="en-GB" dirty="0"/>
              <a:t>8 EJ232 pixellated plates for each layer</a:t>
            </a:r>
          </a:p>
          <a:p>
            <a:pPr marL="285750" indent="-285750">
              <a:buFontTx/>
              <a:buChar char="-"/>
            </a:pPr>
            <a:r>
              <a:rPr lang="en-GB" dirty="0"/>
              <a:t>Total of 64 EJ232 pixelated plates.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80E23060-D660-F77B-7A78-2C18A4AF2FE3}"/>
              </a:ext>
            </a:extLst>
          </p:cNvPr>
          <p:cNvSpPr>
            <a:spLocks noChangeAspect="1"/>
          </p:cNvSpPr>
          <p:nvPr/>
        </p:nvSpPr>
        <p:spPr>
          <a:xfrm rot="16200000">
            <a:off x="7149247" y="-162511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4E0D0B8B-DA2A-97BB-D1B4-B217E51E600D}"/>
              </a:ext>
            </a:extLst>
          </p:cNvPr>
          <p:cNvSpPr>
            <a:spLocks noChangeAspect="1"/>
          </p:cNvSpPr>
          <p:nvPr/>
        </p:nvSpPr>
        <p:spPr>
          <a:xfrm rot="16200000">
            <a:off x="9063498" y="165051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23DBCD4E-9F8F-4E77-EA33-E823427BA7F8}"/>
              </a:ext>
            </a:extLst>
          </p:cNvPr>
          <p:cNvSpPr>
            <a:spLocks noChangeAspect="1"/>
          </p:cNvSpPr>
          <p:nvPr/>
        </p:nvSpPr>
        <p:spPr>
          <a:xfrm rot="16200000">
            <a:off x="8525007" y="165051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0ABA2BD1-8EAB-23B0-FEB5-74074AF67CB6}"/>
              </a:ext>
            </a:extLst>
          </p:cNvPr>
          <p:cNvSpPr>
            <a:spLocks noChangeAspect="1"/>
          </p:cNvSpPr>
          <p:nvPr/>
        </p:nvSpPr>
        <p:spPr>
          <a:xfrm rot="16200000">
            <a:off x="7986516" y="165051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678BFB4B-C27A-CEF1-A6B3-372922DDD99C}"/>
              </a:ext>
            </a:extLst>
          </p:cNvPr>
          <p:cNvSpPr>
            <a:spLocks noChangeAspect="1"/>
          </p:cNvSpPr>
          <p:nvPr/>
        </p:nvSpPr>
        <p:spPr>
          <a:xfrm rot="16200000">
            <a:off x="7448025" y="165051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8204142A-AB4B-A71E-C6C4-BA5DEFCE0647}"/>
              </a:ext>
            </a:extLst>
          </p:cNvPr>
          <p:cNvSpPr>
            <a:spLocks noChangeAspect="1"/>
          </p:cNvSpPr>
          <p:nvPr/>
        </p:nvSpPr>
        <p:spPr>
          <a:xfrm rot="16200000">
            <a:off x="6909534" y="165050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EB2264E2-C342-3B20-CF6F-FB3893C508AB}"/>
              </a:ext>
            </a:extLst>
          </p:cNvPr>
          <p:cNvSpPr>
            <a:spLocks noChangeAspect="1"/>
          </p:cNvSpPr>
          <p:nvPr/>
        </p:nvSpPr>
        <p:spPr>
          <a:xfrm rot="16200000">
            <a:off x="6371043" y="165050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F3409194-F2A9-363A-252F-3E5A481241D7}"/>
              </a:ext>
            </a:extLst>
          </p:cNvPr>
          <p:cNvSpPr>
            <a:spLocks noChangeAspect="1"/>
          </p:cNvSpPr>
          <p:nvPr/>
        </p:nvSpPr>
        <p:spPr>
          <a:xfrm rot="16200000">
            <a:off x="5832743" y="16505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C0024B76-042A-F245-0BFA-5164DBAA6414}"/>
              </a:ext>
            </a:extLst>
          </p:cNvPr>
          <p:cNvSpPr>
            <a:spLocks noChangeAspect="1"/>
          </p:cNvSpPr>
          <p:nvPr/>
        </p:nvSpPr>
        <p:spPr>
          <a:xfrm rot="16200000">
            <a:off x="5294062" y="16505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7FF649C7-6618-D5D1-F9E5-3507AAB91D79}"/>
              </a:ext>
            </a:extLst>
          </p:cNvPr>
          <p:cNvSpPr>
            <a:spLocks noChangeAspect="1"/>
          </p:cNvSpPr>
          <p:nvPr/>
        </p:nvSpPr>
        <p:spPr>
          <a:xfrm rot="16200000">
            <a:off x="7149247" y="-305912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3368239D-E6D2-8B4A-9D00-D1C7C1711A66}"/>
              </a:ext>
            </a:extLst>
          </p:cNvPr>
          <p:cNvSpPr>
            <a:spLocks noChangeAspect="1"/>
          </p:cNvSpPr>
          <p:nvPr/>
        </p:nvSpPr>
        <p:spPr>
          <a:xfrm rot="16200000">
            <a:off x="9063498" y="150711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0EEB9FAA-81CD-C161-47CC-5FCFD12C1A81}"/>
              </a:ext>
            </a:extLst>
          </p:cNvPr>
          <p:cNvSpPr>
            <a:spLocks noChangeAspect="1"/>
          </p:cNvSpPr>
          <p:nvPr/>
        </p:nvSpPr>
        <p:spPr>
          <a:xfrm rot="16200000">
            <a:off x="8525007" y="150711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82D7AA0C-B68A-F21D-8215-22BE4A2F6A47}"/>
              </a:ext>
            </a:extLst>
          </p:cNvPr>
          <p:cNvSpPr>
            <a:spLocks noChangeAspect="1"/>
          </p:cNvSpPr>
          <p:nvPr/>
        </p:nvSpPr>
        <p:spPr>
          <a:xfrm rot="16200000">
            <a:off x="7986516" y="1507109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B0491660-BA0C-6DE6-9124-570EB90223FF}"/>
              </a:ext>
            </a:extLst>
          </p:cNvPr>
          <p:cNvSpPr>
            <a:spLocks noChangeAspect="1"/>
          </p:cNvSpPr>
          <p:nvPr/>
        </p:nvSpPr>
        <p:spPr>
          <a:xfrm rot="16200000">
            <a:off x="7448025" y="1507109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D909F863-C995-DC12-B108-A931841E739D}"/>
              </a:ext>
            </a:extLst>
          </p:cNvPr>
          <p:cNvSpPr>
            <a:spLocks noChangeAspect="1"/>
          </p:cNvSpPr>
          <p:nvPr/>
        </p:nvSpPr>
        <p:spPr>
          <a:xfrm rot="16200000">
            <a:off x="6909534" y="15071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39FE08D2-33BF-7E3F-8924-7E16ECEC9E6A}"/>
              </a:ext>
            </a:extLst>
          </p:cNvPr>
          <p:cNvSpPr>
            <a:spLocks noChangeAspect="1"/>
          </p:cNvSpPr>
          <p:nvPr/>
        </p:nvSpPr>
        <p:spPr>
          <a:xfrm rot="16200000">
            <a:off x="6371043" y="15071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23703B35-E8B4-F5E0-D602-855486174828}"/>
              </a:ext>
            </a:extLst>
          </p:cNvPr>
          <p:cNvSpPr>
            <a:spLocks noChangeAspect="1"/>
          </p:cNvSpPr>
          <p:nvPr/>
        </p:nvSpPr>
        <p:spPr>
          <a:xfrm rot="16200000">
            <a:off x="5832743" y="150710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840BB79B-BD55-6D08-EE29-011BD8DB023A}"/>
              </a:ext>
            </a:extLst>
          </p:cNvPr>
          <p:cNvSpPr>
            <a:spLocks noChangeAspect="1"/>
          </p:cNvSpPr>
          <p:nvPr/>
        </p:nvSpPr>
        <p:spPr>
          <a:xfrm rot="16200000">
            <a:off x="5294062" y="150710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DE02AEE4-DE19-5B71-AAD3-07D25455117B}"/>
              </a:ext>
            </a:extLst>
          </p:cNvPr>
          <p:cNvSpPr>
            <a:spLocks noChangeAspect="1"/>
          </p:cNvSpPr>
          <p:nvPr/>
        </p:nvSpPr>
        <p:spPr>
          <a:xfrm rot="16200000">
            <a:off x="7149247" y="-449314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id="{D8AA6FAF-C241-CDC0-B9B3-9AF8777CAC65}"/>
              </a:ext>
            </a:extLst>
          </p:cNvPr>
          <p:cNvSpPr>
            <a:spLocks noChangeAspect="1"/>
          </p:cNvSpPr>
          <p:nvPr/>
        </p:nvSpPr>
        <p:spPr>
          <a:xfrm rot="16200000">
            <a:off x="9063498" y="1363709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id="{67C60144-71DE-F5C4-FA91-2958854F1B64}"/>
              </a:ext>
            </a:extLst>
          </p:cNvPr>
          <p:cNvSpPr>
            <a:spLocks noChangeAspect="1"/>
          </p:cNvSpPr>
          <p:nvPr/>
        </p:nvSpPr>
        <p:spPr>
          <a:xfrm rot="16200000">
            <a:off x="8525007" y="136370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CBCCEA25-D8EA-044C-7CD4-B06FC3299489}"/>
              </a:ext>
            </a:extLst>
          </p:cNvPr>
          <p:cNvSpPr>
            <a:spLocks noChangeAspect="1"/>
          </p:cNvSpPr>
          <p:nvPr/>
        </p:nvSpPr>
        <p:spPr>
          <a:xfrm rot="16200000">
            <a:off x="7986516" y="13637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B3C0793C-8F05-E3CA-8C69-0CC5E5EC1659}"/>
              </a:ext>
            </a:extLst>
          </p:cNvPr>
          <p:cNvSpPr>
            <a:spLocks noChangeAspect="1"/>
          </p:cNvSpPr>
          <p:nvPr/>
        </p:nvSpPr>
        <p:spPr>
          <a:xfrm rot="16200000">
            <a:off x="7448025" y="13637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E4FB3919-6B20-0331-82D7-867945E90A3E}"/>
              </a:ext>
            </a:extLst>
          </p:cNvPr>
          <p:cNvSpPr>
            <a:spLocks noChangeAspect="1"/>
          </p:cNvSpPr>
          <p:nvPr/>
        </p:nvSpPr>
        <p:spPr>
          <a:xfrm rot="16200000">
            <a:off x="6909534" y="136370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A2BDD5EB-3568-9A32-9C40-DE6842933BC5}"/>
              </a:ext>
            </a:extLst>
          </p:cNvPr>
          <p:cNvSpPr>
            <a:spLocks noChangeAspect="1"/>
          </p:cNvSpPr>
          <p:nvPr/>
        </p:nvSpPr>
        <p:spPr>
          <a:xfrm rot="16200000">
            <a:off x="6371043" y="136370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DC7F6C99-99DE-CE45-2835-76420711CE35}"/>
              </a:ext>
            </a:extLst>
          </p:cNvPr>
          <p:cNvSpPr>
            <a:spLocks noChangeAspect="1"/>
          </p:cNvSpPr>
          <p:nvPr/>
        </p:nvSpPr>
        <p:spPr>
          <a:xfrm rot="16200000">
            <a:off x="5832743" y="13637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181278D0-8807-31D4-3507-266B6CA2FAE3}"/>
              </a:ext>
            </a:extLst>
          </p:cNvPr>
          <p:cNvSpPr>
            <a:spLocks noChangeAspect="1"/>
          </p:cNvSpPr>
          <p:nvPr/>
        </p:nvSpPr>
        <p:spPr>
          <a:xfrm rot="16200000">
            <a:off x="5294062" y="13637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217B0830-0A15-15E4-2490-12EB26F02361}"/>
              </a:ext>
            </a:extLst>
          </p:cNvPr>
          <p:cNvSpPr>
            <a:spLocks noChangeAspect="1"/>
          </p:cNvSpPr>
          <p:nvPr/>
        </p:nvSpPr>
        <p:spPr>
          <a:xfrm rot="16200000">
            <a:off x="7149247" y="-592715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FAF62A81-9FFA-C541-0212-586070477EF0}"/>
              </a:ext>
            </a:extLst>
          </p:cNvPr>
          <p:cNvSpPr>
            <a:spLocks noChangeAspect="1"/>
          </p:cNvSpPr>
          <p:nvPr/>
        </p:nvSpPr>
        <p:spPr>
          <a:xfrm rot="16200000">
            <a:off x="9063498" y="1220308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274D5FA7-E9E8-09EB-3339-023F94C5F514}"/>
              </a:ext>
            </a:extLst>
          </p:cNvPr>
          <p:cNvSpPr>
            <a:spLocks noChangeAspect="1"/>
          </p:cNvSpPr>
          <p:nvPr/>
        </p:nvSpPr>
        <p:spPr>
          <a:xfrm rot="16200000">
            <a:off x="8525007" y="1220307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6FECA4FC-B43E-B9A9-37BC-AD2AA1E9CFCF}"/>
              </a:ext>
            </a:extLst>
          </p:cNvPr>
          <p:cNvSpPr>
            <a:spLocks noChangeAspect="1"/>
          </p:cNvSpPr>
          <p:nvPr/>
        </p:nvSpPr>
        <p:spPr>
          <a:xfrm rot="16200000">
            <a:off x="7986516" y="122030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E13B42F4-4C1D-6066-2EDB-EBAE46F394A4}"/>
              </a:ext>
            </a:extLst>
          </p:cNvPr>
          <p:cNvSpPr>
            <a:spLocks noChangeAspect="1"/>
          </p:cNvSpPr>
          <p:nvPr/>
        </p:nvSpPr>
        <p:spPr>
          <a:xfrm rot="16200000">
            <a:off x="7448025" y="122030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D7E59F03-8582-D6A3-4430-38078C357784}"/>
              </a:ext>
            </a:extLst>
          </p:cNvPr>
          <p:cNvSpPr>
            <a:spLocks noChangeAspect="1"/>
          </p:cNvSpPr>
          <p:nvPr/>
        </p:nvSpPr>
        <p:spPr>
          <a:xfrm rot="16200000">
            <a:off x="6909534" y="12203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77B25942-897B-371D-29A5-811A9376B308}"/>
              </a:ext>
            </a:extLst>
          </p:cNvPr>
          <p:cNvSpPr>
            <a:spLocks noChangeAspect="1"/>
          </p:cNvSpPr>
          <p:nvPr/>
        </p:nvSpPr>
        <p:spPr>
          <a:xfrm rot="16200000">
            <a:off x="6371043" y="12203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DBB32FEF-15C6-754B-993B-78270DBA72EE}"/>
              </a:ext>
            </a:extLst>
          </p:cNvPr>
          <p:cNvSpPr>
            <a:spLocks noChangeAspect="1"/>
          </p:cNvSpPr>
          <p:nvPr/>
        </p:nvSpPr>
        <p:spPr>
          <a:xfrm rot="16200000">
            <a:off x="5832743" y="1220303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5751FBBE-0262-78EC-2103-2BB930DC980B}"/>
              </a:ext>
            </a:extLst>
          </p:cNvPr>
          <p:cNvSpPr>
            <a:spLocks noChangeAspect="1"/>
          </p:cNvSpPr>
          <p:nvPr/>
        </p:nvSpPr>
        <p:spPr>
          <a:xfrm rot="16200000">
            <a:off x="5294062" y="1220303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6785FC1F-3ECA-D7B0-E32D-14D83C35C7C3}"/>
              </a:ext>
            </a:extLst>
          </p:cNvPr>
          <p:cNvSpPr>
            <a:spLocks noChangeAspect="1"/>
          </p:cNvSpPr>
          <p:nvPr/>
        </p:nvSpPr>
        <p:spPr>
          <a:xfrm rot="16200000">
            <a:off x="7149247" y="-736117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id="{AF34DE64-8ACC-7E06-A270-0F3CB8453F06}"/>
              </a:ext>
            </a:extLst>
          </p:cNvPr>
          <p:cNvSpPr>
            <a:spLocks noChangeAspect="1"/>
          </p:cNvSpPr>
          <p:nvPr/>
        </p:nvSpPr>
        <p:spPr>
          <a:xfrm rot="16200000">
            <a:off x="9063498" y="1076906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3A153756-08AE-964B-7B26-A9441FA62346}"/>
              </a:ext>
            </a:extLst>
          </p:cNvPr>
          <p:cNvSpPr>
            <a:spLocks noChangeAspect="1"/>
          </p:cNvSpPr>
          <p:nvPr/>
        </p:nvSpPr>
        <p:spPr>
          <a:xfrm rot="16200000">
            <a:off x="8525007" y="107690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F204267A-F3B6-4BAD-DD28-FCD8AD5B723B}"/>
              </a:ext>
            </a:extLst>
          </p:cNvPr>
          <p:cNvSpPr>
            <a:spLocks noChangeAspect="1"/>
          </p:cNvSpPr>
          <p:nvPr/>
        </p:nvSpPr>
        <p:spPr>
          <a:xfrm rot="16200000">
            <a:off x="7986516" y="10769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Cube 70">
            <a:extLst>
              <a:ext uri="{FF2B5EF4-FFF2-40B4-BE49-F238E27FC236}">
                <a16:creationId xmlns:a16="http://schemas.microsoft.com/office/drawing/2014/main" id="{7CA61887-F8A5-49F4-19C0-99F0F797A335}"/>
              </a:ext>
            </a:extLst>
          </p:cNvPr>
          <p:cNvSpPr>
            <a:spLocks noChangeAspect="1"/>
          </p:cNvSpPr>
          <p:nvPr/>
        </p:nvSpPr>
        <p:spPr>
          <a:xfrm rot="16200000">
            <a:off x="7448025" y="10769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4350817C-C299-DA1C-9C03-8DE03386EDCC}"/>
              </a:ext>
            </a:extLst>
          </p:cNvPr>
          <p:cNvSpPr>
            <a:spLocks noChangeAspect="1"/>
          </p:cNvSpPr>
          <p:nvPr/>
        </p:nvSpPr>
        <p:spPr>
          <a:xfrm rot="16200000">
            <a:off x="6909534" y="10769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56D0E35C-2D13-8210-FFE2-1DD96F53D9E0}"/>
              </a:ext>
            </a:extLst>
          </p:cNvPr>
          <p:cNvSpPr>
            <a:spLocks noChangeAspect="1"/>
          </p:cNvSpPr>
          <p:nvPr/>
        </p:nvSpPr>
        <p:spPr>
          <a:xfrm rot="16200000">
            <a:off x="6371043" y="1076902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FFB53ABB-C242-DF27-591D-B41401885C03}"/>
              </a:ext>
            </a:extLst>
          </p:cNvPr>
          <p:cNvSpPr>
            <a:spLocks noChangeAspect="1"/>
          </p:cNvSpPr>
          <p:nvPr/>
        </p:nvSpPr>
        <p:spPr>
          <a:xfrm rot="16200000">
            <a:off x="5832743" y="10769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6E79D62A-CF6A-BD20-766B-6DB79527B2DC}"/>
              </a:ext>
            </a:extLst>
          </p:cNvPr>
          <p:cNvSpPr>
            <a:spLocks noChangeAspect="1"/>
          </p:cNvSpPr>
          <p:nvPr/>
        </p:nvSpPr>
        <p:spPr>
          <a:xfrm rot="16200000">
            <a:off x="5294062" y="10769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7DBCD827-1CA6-0D8E-25BF-2C45BF3A3F78}"/>
              </a:ext>
            </a:extLst>
          </p:cNvPr>
          <p:cNvSpPr>
            <a:spLocks noChangeAspect="1"/>
          </p:cNvSpPr>
          <p:nvPr/>
        </p:nvSpPr>
        <p:spPr>
          <a:xfrm rot="16200000">
            <a:off x="7149247" y="-879518"/>
            <a:ext cx="1800000" cy="5980769"/>
          </a:xfrm>
          <a:prstGeom prst="cube">
            <a:avLst>
              <a:gd name="adj" fmla="val 953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AD9FB389-843A-8A79-6958-09F2221B25A8}"/>
              </a:ext>
            </a:extLst>
          </p:cNvPr>
          <p:cNvSpPr>
            <a:spLocks noChangeAspect="1"/>
          </p:cNvSpPr>
          <p:nvPr/>
        </p:nvSpPr>
        <p:spPr>
          <a:xfrm rot="16200000">
            <a:off x="9063498" y="933505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Cube 77">
            <a:extLst>
              <a:ext uri="{FF2B5EF4-FFF2-40B4-BE49-F238E27FC236}">
                <a16:creationId xmlns:a16="http://schemas.microsoft.com/office/drawing/2014/main" id="{6EE20613-A191-43C1-2AE1-F57CB119008E}"/>
              </a:ext>
            </a:extLst>
          </p:cNvPr>
          <p:cNvSpPr>
            <a:spLocks noChangeAspect="1"/>
          </p:cNvSpPr>
          <p:nvPr/>
        </p:nvSpPr>
        <p:spPr>
          <a:xfrm rot="16200000">
            <a:off x="8525007" y="933504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Cube 78">
            <a:extLst>
              <a:ext uri="{FF2B5EF4-FFF2-40B4-BE49-F238E27FC236}">
                <a16:creationId xmlns:a16="http://schemas.microsoft.com/office/drawing/2014/main" id="{64DFA8F3-3823-630C-573A-BFFC13AA9F10}"/>
              </a:ext>
            </a:extLst>
          </p:cNvPr>
          <p:cNvSpPr>
            <a:spLocks noChangeAspect="1"/>
          </p:cNvSpPr>
          <p:nvPr/>
        </p:nvSpPr>
        <p:spPr>
          <a:xfrm rot="16200000">
            <a:off x="7986516" y="933503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Cube 79">
            <a:extLst>
              <a:ext uri="{FF2B5EF4-FFF2-40B4-BE49-F238E27FC236}">
                <a16:creationId xmlns:a16="http://schemas.microsoft.com/office/drawing/2014/main" id="{A8DE8895-06CD-77E4-5535-7D447F2E542C}"/>
              </a:ext>
            </a:extLst>
          </p:cNvPr>
          <p:cNvSpPr>
            <a:spLocks noChangeAspect="1"/>
          </p:cNvSpPr>
          <p:nvPr/>
        </p:nvSpPr>
        <p:spPr>
          <a:xfrm rot="16200000">
            <a:off x="7448025" y="933503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Cube 80">
            <a:extLst>
              <a:ext uri="{FF2B5EF4-FFF2-40B4-BE49-F238E27FC236}">
                <a16:creationId xmlns:a16="http://schemas.microsoft.com/office/drawing/2014/main" id="{128E7D42-81D4-B05E-09FA-5D80A69355F8}"/>
              </a:ext>
            </a:extLst>
          </p:cNvPr>
          <p:cNvSpPr>
            <a:spLocks noChangeAspect="1"/>
          </p:cNvSpPr>
          <p:nvPr/>
        </p:nvSpPr>
        <p:spPr>
          <a:xfrm rot="16200000">
            <a:off x="6909534" y="9335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Cube 81">
            <a:extLst>
              <a:ext uri="{FF2B5EF4-FFF2-40B4-BE49-F238E27FC236}">
                <a16:creationId xmlns:a16="http://schemas.microsoft.com/office/drawing/2014/main" id="{97491771-8588-5010-6944-2D346A309A95}"/>
              </a:ext>
            </a:extLst>
          </p:cNvPr>
          <p:cNvSpPr>
            <a:spLocks noChangeAspect="1"/>
          </p:cNvSpPr>
          <p:nvPr/>
        </p:nvSpPr>
        <p:spPr>
          <a:xfrm rot="16200000">
            <a:off x="6371043" y="933501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Cube 82">
            <a:extLst>
              <a:ext uri="{FF2B5EF4-FFF2-40B4-BE49-F238E27FC236}">
                <a16:creationId xmlns:a16="http://schemas.microsoft.com/office/drawing/2014/main" id="{570E2F9B-B0A1-6561-146C-FFE25B60295C}"/>
              </a:ext>
            </a:extLst>
          </p:cNvPr>
          <p:cNvSpPr>
            <a:spLocks noChangeAspect="1"/>
          </p:cNvSpPr>
          <p:nvPr/>
        </p:nvSpPr>
        <p:spPr>
          <a:xfrm rot="16200000">
            <a:off x="5832743" y="93350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Cube 83">
            <a:extLst>
              <a:ext uri="{FF2B5EF4-FFF2-40B4-BE49-F238E27FC236}">
                <a16:creationId xmlns:a16="http://schemas.microsoft.com/office/drawing/2014/main" id="{F442989E-9552-1A6F-D208-C161EB09EB61}"/>
              </a:ext>
            </a:extLst>
          </p:cNvPr>
          <p:cNvSpPr>
            <a:spLocks noChangeAspect="1"/>
          </p:cNvSpPr>
          <p:nvPr/>
        </p:nvSpPr>
        <p:spPr>
          <a:xfrm rot="16200000">
            <a:off x="5294062" y="933500"/>
            <a:ext cx="1740931" cy="2211334"/>
          </a:xfrm>
          <a:prstGeom prst="cube">
            <a:avLst>
              <a:gd name="adj" fmla="val 986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477314" cy="7665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41B2-4DD6-D2FD-66AD-0DE6FFD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D3D1-CBC9-BBC0-C10D-F1F73AE3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5</a:t>
            </a:fld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06A9F-6DC4-B3E9-0D12-B7656645EE95}"/>
              </a:ext>
            </a:extLst>
          </p:cNvPr>
          <p:cNvSpPr txBox="1"/>
          <p:nvPr/>
        </p:nvSpPr>
        <p:spPr>
          <a:xfrm>
            <a:off x="6795080" y="5048832"/>
            <a:ext cx="835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x8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4178EB-9717-2BEB-607B-2E2EBB514A96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6" y="5398768"/>
            <a:ext cx="2279295" cy="811358"/>
            <a:chOff x="5620214" y="2123422"/>
            <a:chExt cx="6328771" cy="2252846"/>
          </a:xfrm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74B1B31F-5D28-354D-9EAA-9D3839F1F97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4EB0E6B1-69C9-AF22-AEF0-FFE28F3B405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283FA986-83A8-6178-3A9E-171FD51645F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0ECBCB82-7988-04A6-758C-CEEFEE58079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1C25AD5E-0FF4-87F5-15A7-89E65126BF2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685F3B90-F0A2-5428-4A81-4D9F8554671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3E2B889D-87C5-EB5A-A6AA-AB38DD9E32D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C51F36DE-0CA7-4CEC-FF27-624F2D37A0B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43ED342D-63EC-8FBC-5FB1-483A9DD6285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E5E6DD97-0954-B403-7EA3-3CB2BECFD05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9F8F8F33-FC3E-055C-79A1-8920A116D8C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9BCF5C13-CF74-329A-BFEF-F4FF2580505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D2924407-2FE3-80CD-776E-23D789884A0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B41871D6-C752-449C-FDFE-DE5885BDAC6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E176D5F2-EB06-9C32-52D6-F024D3E11D0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70E0EF29-2E74-E153-F477-50FEACD7131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FC91A584-8D28-8EB2-1085-42383DDA5A6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36D02C61-1845-53C2-0620-89E8F7B9BF8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3D7C0767-B0F2-5237-4EA3-EDDD83B9640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111AE123-08E5-C7A5-6D30-9C06C40C070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9016367A-B474-4D92-2CB9-4E9864CF6EA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A4A48241-0D20-38AE-9B7A-D2E60FD3439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6D515E85-02FA-0791-879A-5DCD837B479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52A99D7E-D32A-BF5C-30D5-7F294A5496B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1A775051-8D83-2F28-C81F-4EA81124F1F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BE6913C3-E85E-A769-733B-7D3C9D2153B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6E68B23C-412D-46BD-9368-5A8F55B6BE0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8" name="Arrow: Bent-Up 307">
            <a:extLst>
              <a:ext uri="{FF2B5EF4-FFF2-40B4-BE49-F238E27FC236}">
                <a16:creationId xmlns:a16="http://schemas.microsoft.com/office/drawing/2014/main" id="{54B2891E-6EC0-79F2-23D3-C1CD6C481234}"/>
              </a:ext>
            </a:extLst>
          </p:cNvPr>
          <p:cNvSpPr/>
          <p:nvPr/>
        </p:nvSpPr>
        <p:spPr>
          <a:xfrm rot="5400000">
            <a:off x="4741543" y="3991145"/>
            <a:ext cx="2385600" cy="111326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Cube 309">
            <a:extLst>
              <a:ext uri="{FF2B5EF4-FFF2-40B4-BE49-F238E27FC236}">
                <a16:creationId xmlns:a16="http://schemas.microsoft.com/office/drawing/2014/main" id="{D213767C-BAB5-4E79-3688-7B52DDFB9BAC}"/>
              </a:ext>
            </a:extLst>
          </p:cNvPr>
          <p:cNvSpPr>
            <a:spLocks noChangeAspect="1"/>
          </p:cNvSpPr>
          <p:nvPr/>
        </p:nvSpPr>
        <p:spPr>
          <a:xfrm rot="16200000">
            <a:off x="8745039" y="4581998"/>
            <a:ext cx="663477" cy="2280080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DFEB2-699D-3F31-837A-F31870FA7739}"/>
              </a:ext>
            </a:extLst>
          </p:cNvPr>
          <p:cNvSpPr txBox="1"/>
          <p:nvPr/>
        </p:nvSpPr>
        <p:spPr>
          <a:xfrm>
            <a:off x="5892362" y="4138856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ESR inter-slabs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81F28-6725-A2C5-8474-82017916777E}"/>
              </a:ext>
            </a:extLst>
          </p:cNvPr>
          <p:cNvSpPr txBox="1"/>
          <p:nvPr/>
        </p:nvSpPr>
        <p:spPr>
          <a:xfrm>
            <a:off x="10593335" y="1177767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CC77F5-0BCB-09FB-8DA2-989A336D72B4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6" y="5228467"/>
            <a:ext cx="2279295" cy="811358"/>
            <a:chOff x="5620214" y="2123422"/>
            <a:chExt cx="6328771" cy="2252846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A13EC515-B0B2-390D-A31D-DE6070BFEDD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DA70D6A7-C80E-71BE-906D-7F2690398AE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EC008E4D-1211-914E-2AC9-4A01C5A7028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92487D48-9A6E-55B3-068F-A963DDB3406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BD378571-B9C3-2E55-14F1-C629258C6A7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C37EF92E-2742-DD33-D500-BD2D0C0692B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CBD06C7F-4DB7-2600-040C-E4AB68EAA24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D1ECF3AB-F66E-D603-31C4-BD9F58A45ED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857FD01C-7FA7-85D7-89E6-CA0F0DEFE02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163DCBBC-510D-9CA6-6F6E-0555494A23F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0B3AD847-3A40-9E7F-B872-88D7E5FCE72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591542F9-F258-41CE-718A-F4619B7FA40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363F85BC-8C01-E8F7-3827-C285EEEECB2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4C4F2489-831E-9BF1-7EAB-02B5E694F11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90950196-A101-6DC0-6789-F357A060815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C02DCAED-02CC-DA86-43C3-ED03218761D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1D68EE60-9F8E-106B-1228-1DD1DBF2E53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1E4897A4-9E1F-5B41-D210-EAE12EEB9A9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4637668A-6D46-80F6-A131-39BAAE74B1D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C8A198D5-5EF3-1C3E-BCC6-6C949C1CFC7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CF54875C-6B9A-A258-B390-7C6B997DD14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3" name="Cube 192">
              <a:extLst>
                <a:ext uri="{FF2B5EF4-FFF2-40B4-BE49-F238E27FC236}">
                  <a16:creationId xmlns:a16="http://schemas.microsoft.com/office/drawing/2014/main" id="{23599080-CB50-3FCE-7DA1-2FB40996479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98C448E4-26DF-9261-C1E5-EC76C4ABF8A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A634767A-BA6B-27C6-66E3-3D19C45C4A4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9" name="Cube 308">
              <a:extLst>
                <a:ext uri="{FF2B5EF4-FFF2-40B4-BE49-F238E27FC236}">
                  <a16:creationId xmlns:a16="http://schemas.microsoft.com/office/drawing/2014/main" id="{8A3FBFD0-A154-70CA-9791-3B1F15EA910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1" name="Cube 310">
              <a:extLst>
                <a:ext uri="{FF2B5EF4-FFF2-40B4-BE49-F238E27FC236}">
                  <a16:creationId xmlns:a16="http://schemas.microsoft.com/office/drawing/2014/main" id="{2780F9F7-5609-C659-3817-262EB252CDC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2" name="Cube 311">
              <a:extLst>
                <a:ext uri="{FF2B5EF4-FFF2-40B4-BE49-F238E27FC236}">
                  <a16:creationId xmlns:a16="http://schemas.microsoft.com/office/drawing/2014/main" id="{63FBB59F-82E9-7040-468E-09A903D996D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13" name="Cube 312">
            <a:extLst>
              <a:ext uri="{FF2B5EF4-FFF2-40B4-BE49-F238E27FC236}">
                <a16:creationId xmlns:a16="http://schemas.microsoft.com/office/drawing/2014/main" id="{0FA8E9FE-098F-6F8F-AF4C-2D2AEC1A2250}"/>
              </a:ext>
            </a:extLst>
          </p:cNvPr>
          <p:cNvSpPr>
            <a:spLocks noChangeAspect="1"/>
          </p:cNvSpPr>
          <p:nvPr/>
        </p:nvSpPr>
        <p:spPr>
          <a:xfrm rot="16200000">
            <a:off x="8745039" y="4411697"/>
            <a:ext cx="663477" cy="2280080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F8A2DA-6A9F-7CB3-D914-EFB0AA432ACA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7" y="5055374"/>
            <a:ext cx="2279295" cy="811358"/>
            <a:chOff x="5620214" y="2123422"/>
            <a:chExt cx="6328771" cy="2252846"/>
          </a:xfrm>
        </p:grpSpPr>
        <p:sp>
          <p:nvSpPr>
            <p:cNvPr id="315" name="Cube 314">
              <a:extLst>
                <a:ext uri="{FF2B5EF4-FFF2-40B4-BE49-F238E27FC236}">
                  <a16:creationId xmlns:a16="http://schemas.microsoft.com/office/drawing/2014/main" id="{9929D0C1-237A-187C-B3DD-6F8FF3CCEB6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6" name="Cube 315">
              <a:extLst>
                <a:ext uri="{FF2B5EF4-FFF2-40B4-BE49-F238E27FC236}">
                  <a16:creationId xmlns:a16="http://schemas.microsoft.com/office/drawing/2014/main" id="{C8888888-5E98-D799-4F24-3C44A54C2EC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7" name="Cube 316">
              <a:extLst>
                <a:ext uri="{FF2B5EF4-FFF2-40B4-BE49-F238E27FC236}">
                  <a16:creationId xmlns:a16="http://schemas.microsoft.com/office/drawing/2014/main" id="{52F58DCF-9EEF-F8B0-EF84-CD8DF0D812E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8" name="Cube 317">
              <a:extLst>
                <a:ext uri="{FF2B5EF4-FFF2-40B4-BE49-F238E27FC236}">
                  <a16:creationId xmlns:a16="http://schemas.microsoft.com/office/drawing/2014/main" id="{7EB6E287-6042-0552-B3B9-87242CE9C1C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9" name="Cube 318">
              <a:extLst>
                <a:ext uri="{FF2B5EF4-FFF2-40B4-BE49-F238E27FC236}">
                  <a16:creationId xmlns:a16="http://schemas.microsoft.com/office/drawing/2014/main" id="{99D31995-421A-3A7E-5377-7BF9B2BEE24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0" name="Cube 319">
              <a:extLst>
                <a:ext uri="{FF2B5EF4-FFF2-40B4-BE49-F238E27FC236}">
                  <a16:creationId xmlns:a16="http://schemas.microsoft.com/office/drawing/2014/main" id="{93847C92-47EC-0771-D21C-2C7D1717D71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1" name="Cube 320">
              <a:extLst>
                <a:ext uri="{FF2B5EF4-FFF2-40B4-BE49-F238E27FC236}">
                  <a16:creationId xmlns:a16="http://schemas.microsoft.com/office/drawing/2014/main" id="{9BE4A597-DC75-8C05-7968-F8285C82D34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2" name="Cube 321">
              <a:extLst>
                <a:ext uri="{FF2B5EF4-FFF2-40B4-BE49-F238E27FC236}">
                  <a16:creationId xmlns:a16="http://schemas.microsoft.com/office/drawing/2014/main" id="{93F6D92B-2892-DD6A-23D4-9DA6FBB25A1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3" name="Cube 322">
              <a:extLst>
                <a:ext uri="{FF2B5EF4-FFF2-40B4-BE49-F238E27FC236}">
                  <a16:creationId xmlns:a16="http://schemas.microsoft.com/office/drawing/2014/main" id="{D06FFA36-6702-0883-DBAE-844FBC5691B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4" name="Cube 323">
              <a:extLst>
                <a:ext uri="{FF2B5EF4-FFF2-40B4-BE49-F238E27FC236}">
                  <a16:creationId xmlns:a16="http://schemas.microsoft.com/office/drawing/2014/main" id="{8E482394-AB7A-E6B4-50FA-D16CBA791F8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5" name="Cube 324">
              <a:extLst>
                <a:ext uri="{FF2B5EF4-FFF2-40B4-BE49-F238E27FC236}">
                  <a16:creationId xmlns:a16="http://schemas.microsoft.com/office/drawing/2014/main" id="{686A078A-2D9A-EAD5-F393-CF188397269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6" name="Cube 325">
              <a:extLst>
                <a:ext uri="{FF2B5EF4-FFF2-40B4-BE49-F238E27FC236}">
                  <a16:creationId xmlns:a16="http://schemas.microsoft.com/office/drawing/2014/main" id="{B766E2DC-1B21-48C9-7F15-BFA7765E5DC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7" name="Cube 326">
              <a:extLst>
                <a:ext uri="{FF2B5EF4-FFF2-40B4-BE49-F238E27FC236}">
                  <a16:creationId xmlns:a16="http://schemas.microsoft.com/office/drawing/2014/main" id="{4F29C79F-F3F8-2417-AEAA-D49F9EA8246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8" name="Cube 327">
              <a:extLst>
                <a:ext uri="{FF2B5EF4-FFF2-40B4-BE49-F238E27FC236}">
                  <a16:creationId xmlns:a16="http://schemas.microsoft.com/office/drawing/2014/main" id="{1D9EAE96-24FB-6DCC-DB33-3B0E99A7474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9" name="Cube 328">
              <a:extLst>
                <a:ext uri="{FF2B5EF4-FFF2-40B4-BE49-F238E27FC236}">
                  <a16:creationId xmlns:a16="http://schemas.microsoft.com/office/drawing/2014/main" id="{67D0A879-C8FD-0A34-07E8-24043FC4473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0" name="Cube 329">
              <a:extLst>
                <a:ext uri="{FF2B5EF4-FFF2-40B4-BE49-F238E27FC236}">
                  <a16:creationId xmlns:a16="http://schemas.microsoft.com/office/drawing/2014/main" id="{C7116101-94C1-1260-B9DC-5BA9F87F1A2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1" name="Cube 330">
              <a:extLst>
                <a:ext uri="{FF2B5EF4-FFF2-40B4-BE49-F238E27FC236}">
                  <a16:creationId xmlns:a16="http://schemas.microsoft.com/office/drawing/2014/main" id="{38AB501E-F0A1-9E07-8CB7-BB54BFE7DFE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2" name="Cube 331">
              <a:extLst>
                <a:ext uri="{FF2B5EF4-FFF2-40B4-BE49-F238E27FC236}">
                  <a16:creationId xmlns:a16="http://schemas.microsoft.com/office/drawing/2014/main" id="{35A55161-993E-EE1E-7973-8BF7BA5A44F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3" name="Cube 332">
              <a:extLst>
                <a:ext uri="{FF2B5EF4-FFF2-40B4-BE49-F238E27FC236}">
                  <a16:creationId xmlns:a16="http://schemas.microsoft.com/office/drawing/2014/main" id="{EF397E31-8365-EF65-3FE1-44F97B5D5EE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4" name="Cube 333">
              <a:extLst>
                <a:ext uri="{FF2B5EF4-FFF2-40B4-BE49-F238E27FC236}">
                  <a16:creationId xmlns:a16="http://schemas.microsoft.com/office/drawing/2014/main" id="{F3E72B25-8051-2095-A944-E82E887425C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5" name="Cube 334">
              <a:extLst>
                <a:ext uri="{FF2B5EF4-FFF2-40B4-BE49-F238E27FC236}">
                  <a16:creationId xmlns:a16="http://schemas.microsoft.com/office/drawing/2014/main" id="{213CA759-2545-D7DA-13BB-B5F6E0B9D3E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6" name="Cube 335">
              <a:extLst>
                <a:ext uri="{FF2B5EF4-FFF2-40B4-BE49-F238E27FC236}">
                  <a16:creationId xmlns:a16="http://schemas.microsoft.com/office/drawing/2014/main" id="{9DCEEC8F-36AD-4DE9-2C20-D0F6367CCE4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7" name="Cube 336">
              <a:extLst>
                <a:ext uri="{FF2B5EF4-FFF2-40B4-BE49-F238E27FC236}">
                  <a16:creationId xmlns:a16="http://schemas.microsoft.com/office/drawing/2014/main" id="{0C81F3C6-7D1E-2759-8D18-EFA8BBDAE90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8" name="Cube 337">
              <a:extLst>
                <a:ext uri="{FF2B5EF4-FFF2-40B4-BE49-F238E27FC236}">
                  <a16:creationId xmlns:a16="http://schemas.microsoft.com/office/drawing/2014/main" id="{215130FC-9C47-BF46-222E-F7179BFD53C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9" name="Cube 338">
              <a:extLst>
                <a:ext uri="{FF2B5EF4-FFF2-40B4-BE49-F238E27FC236}">
                  <a16:creationId xmlns:a16="http://schemas.microsoft.com/office/drawing/2014/main" id="{476D0F90-83A6-E3DF-D82D-D7978DCCA58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0" name="Cube 339">
              <a:extLst>
                <a:ext uri="{FF2B5EF4-FFF2-40B4-BE49-F238E27FC236}">
                  <a16:creationId xmlns:a16="http://schemas.microsoft.com/office/drawing/2014/main" id="{C8EAD770-8443-2B15-FD10-AFC6FB7F9E1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1" name="Cube 340">
              <a:extLst>
                <a:ext uri="{FF2B5EF4-FFF2-40B4-BE49-F238E27FC236}">
                  <a16:creationId xmlns:a16="http://schemas.microsoft.com/office/drawing/2014/main" id="{B9E2DDB4-6EA8-1440-B233-0E89D963FAB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42" name="Cube 341">
            <a:extLst>
              <a:ext uri="{FF2B5EF4-FFF2-40B4-BE49-F238E27FC236}">
                <a16:creationId xmlns:a16="http://schemas.microsoft.com/office/drawing/2014/main" id="{0AD74AF3-4FE5-D711-0BF7-D13F8DC6B3B2}"/>
              </a:ext>
            </a:extLst>
          </p:cNvPr>
          <p:cNvSpPr>
            <a:spLocks noChangeAspect="1"/>
          </p:cNvSpPr>
          <p:nvPr/>
        </p:nvSpPr>
        <p:spPr>
          <a:xfrm rot="16200000">
            <a:off x="8745040" y="4238604"/>
            <a:ext cx="663477" cy="2280080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78034EA4-B850-4BE3-1F92-4A933EFAE425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7" y="4885073"/>
            <a:ext cx="2279295" cy="811358"/>
            <a:chOff x="5620214" y="2123422"/>
            <a:chExt cx="6328771" cy="2252846"/>
          </a:xfrm>
        </p:grpSpPr>
        <p:sp>
          <p:nvSpPr>
            <p:cNvPr id="344" name="Cube 343">
              <a:extLst>
                <a:ext uri="{FF2B5EF4-FFF2-40B4-BE49-F238E27FC236}">
                  <a16:creationId xmlns:a16="http://schemas.microsoft.com/office/drawing/2014/main" id="{6B2D58D5-BF53-E6E0-4678-5827ABE17E9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Cube 344">
              <a:extLst>
                <a:ext uri="{FF2B5EF4-FFF2-40B4-BE49-F238E27FC236}">
                  <a16:creationId xmlns:a16="http://schemas.microsoft.com/office/drawing/2014/main" id="{DB1B3871-C375-3FD0-7A32-5E822F4D87B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6" name="Cube 345">
              <a:extLst>
                <a:ext uri="{FF2B5EF4-FFF2-40B4-BE49-F238E27FC236}">
                  <a16:creationId xmlns:a16="http://schemas.microsoft.com/office/drawing/2014/main" id="{64F7618C-58C2-C95A-C7E3-7954E3DBBD2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7" name="Cube 346">
              <a:extLst>
                <a:ext uri="{FF2B5EF4-FFF2-40B4-BE49-F238E27FC236}">
                  <a16:creationId xmlns:a16="http://schemas.microsoft.com/office/drawing/2014/main" id="{AC0CCCC3-5A0B-C199-2A26-FF56B0D323D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8" name="Cube 347">
              <a:extLst>
                <a:ext uri="{FF2B5EF4-FFF2-40B4-BE49-F238E27FC236}">
                  <a16:creationId xmlns:a16="http://schemas.microsoft.com/office/drawing/2014/main" id="{9622F51C-2841-3F10-800B-41651E3D163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9" name="Cube 348">
              <a:extLst>
                <a:ext uri="{FF2B5EF4-FFF2-40B4-BE49-F238E27FC236}">
                  <a16:creationId xmlns:a16="http://schemas.microsoft.com/office/drawing/2014/main" id="{E8DD5CA0-FA0D-9659-37FA-BD4A00342C1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0" name="Cube 349">
              <a:extLst>
                <a:ext uri="{FF2B5EF4-FFF2-40B4-BE49-F238E27FC236}">
                  <a16:creationId xmlns:a16="http://schemas.microsoft.com/office/drawing/2014/main" id="{D6B378BA-EB86-07BF-7FED-51C9D4FD453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1" name="Cube 350">
              <a:extLst>
                <a:ext uri="{FF2B5EF4-FFF2-40B4-BE49-F238E27FC236}">
                  <a16:creationId xmlns:a16="http://schemas.microsoft.com/office/drawing/2014/main" id="{189BCB28-AC2E-8255-4748-E82DCC0A71A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2" name="Cube 351">
              <a:extLst>
                <a:ext uri="{FF2B5EF4-FFF2-40B4-BE49-F238E27FC236}">
                  <a16:creationId xmlns:a16="http://schemas.microsoft.com/office/drawing/2014/main" id="{2D03E949-6E3E-D144-7907-1B933A5E8F9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3" name="Cube 352">
              <a:extLst>
                <a:ext uri="{FF2B5EF4-FFF2-40B4-BE49-F238E27FC236}">
                  <a16:creationId xmlns:a16="http://schemas.microsoft.com/office/drawing/2014/main" id="{84620232-41F1-9346-EDEC-DA492FE2AB5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Cube 353">
              <a:extLst>
                <a:ext uri="{FF2B5EF4-FFF2-40B4-BE49-F238E27FC236}">
                  <a16:creationId xmlns:a16="http://schemas.microsoft.com/office/drawing/2014/main" id="{C2CD85D9-251A-DB40-5F07-C609AA1E138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5" name="Cube 354">
              <a:extLst>
                <a:ext uri="{FF2B5EF4-FFF2-40B4-BE49-F238E27FC236}">
                  <a16:creationId xmlns:a16="http://schemas.microsoft.com/office/drawing/2014/main" id="{41740E41-C58B-7EC8-67F1-B0E47D74BAB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6" name="Cube 355">
              <a:extLst>
                <a:ext uri="{FF2B5EF4-FFF2-40B4-BE49-F238E27FC236}">
                  <a16:creationId xmlns:a16="http://schemas.microsoft.com/office/drawing/2014/main" id="{78976A00-75AB-4884-CD3E-60098EEF13B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7" name="Cube 356">
              <a:extLst>
                <a:ext uri="{FF2B5EF4-FFF2-40B4-BE49-F238E27FC236}">
                  <a16:creationId xmlns:a16="http://schemas.microsoft.com/office/drawing/2014/main" id="{8D7E07E7-8638-BEB3-CD71-3E1CC34A9E2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8" name="Cube 357">
              <a:extLst>
                <a:ext uri="{FF2B5EF4-FFF2-40B4-BE49-F238E27FC236}">
                  <a16:creationId xmlns:a16="http://schemas.microsoft.com/office/drawing/2014/main" id="{FF3C84B6-58A0-0120-5597-099C27FFE8B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9" name="Cube 358">
              <a:extLst>
                <a:ext uri="{FF2B5EF4-FFF2-40B4-BE49-F238E27FC236}">
                  <a16:creationId xmlns:a16="http://schemas.microsoft.com/office/drawing/2014/main" id="{03E3E3C7-9710-3AB8-F8B1-3D9575CCC60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0" name="Cube 359">
              <a:extLst>
                <a:ext uri="{FF2B5EF4-FFF2-40B4-BE49-F238E27FC236}">
                  <a16:creationId xmlns:a16="http://schemas.microsoft.com/office/drawing/2014/main" id="{500FE5B8-A803-F042-3E65-64C67C0631F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1" name="Cube 360">
              <a:extLst>
                <a:ext uri="{FF2B5EF4-FFF2-40B4-BE49-F238E27FC236}">
                  <a16:creationId xmlns:a16="http://schemas.microsoft.com/office/drawing/2014/main" id="{A87A56D1-C4C8-0797-5D1E-5309DAC110D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2" name="Cube 361">
              <a:extLst>
                <a:ext uri="{FF2B5EF4-FFF2-40B4-BE49-F238E27FC236}">
                  <a16:creationId xmlns:a16="http://schemas.microsoft.com/office/drawing/2014/main" id="{3C0CC95D-CA1E-45E3-2C8F-15C8F10A048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3" name="Cube 362">
              <a:extLst>
                <a:ext uri="{FF2B5EF4-FFF2-40B4-BE49-F238E27FC236}">
                  <a16:creationId xmlns:a16="http://schemas.microsoft.com/office/drawing/2014/main" id="{D3BDAE28-7414-1977-2768-DEA7E74F61F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4" name="Cube 363">
              <a:extLst>
                <a:ext uri="{FF2B5EF4-FFF2-40B4-BE49-F238E27FC236}">
                  <a16:creationId xmlns:a16="http://schemas.microsoft.com/office/drawing/2014/main" id="{CF9ED3DB-C6C5-5981-B542-12FCCEBC92F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5" name="Cube 364">
              <a:extLst>
                <a:ext uri="{FF2B5EF4-FFF2-40B4-BE49-F238E27FC236}">
                  <a16:creationId xmlns:a16="http://schemas.microsoft.com/office/drawing/2014/main" id="{8D9AAB65-9447-3B4D-3C20-45FDF9EA3C9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6" name="Cube 365">
              <a:extLst>
                <a:ext uri="{FF2B5EF4-FFF2-40B4-BE49-F238E27FC236}">
                  <a16:creationId xmlns:a16="http://schemas.microsoft.com/office/drawing/2014/main" id="{24504962-0DA2-5B46-5BF8-458D8EEB367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7" name="Cube 366">
              <a:extLst>
                <a:ext uri="{FF2B5EF4-FFF2-40B4-BE49-F238E27FC236}">
                  <a16:creationId xmlns:a16="http://schemas.microsoft.com/office/drawing/2014/main" id="{B0869BD7-BE11-135F-DE43-5C05FAB31DB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8" name="Cube 367">
              <a:extLst>
                <a:ext uri="{FF2B5EF4-FFF2-40B4-BE49-F238E27FC236}">
                  <a16:creationId xmlns:a16="http://schemas.microsoft.com/office/drawing/2014/main" id="{5DDC346E-711D-9114-69A3-2BA29997B2B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9" name="Cube 368">
              <a:extLst>
                <a:ext uri="{FF2B5EF4-FFF2-40B4-BE49-F238E27FC236}">
                  <a16:creationId xmlns:a16="http://schemas.microsoft.com/office/drawing/2014/main" id="{C3B43082-86C8-7B69-3ED7-1EDD16B7498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0" name="Cube 369">
              <a:extLst>
                <a:ext uri="{FF2B5EF4-FFF2-40B4-BE49-F238E27FC236}">
                  <a16:creationId xmlns:a16="http://schemas.microsoft.com/office/drawing/2014/main" id="{79C06363-1B74-81A4-B8D0-627B9FBC1E9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71" name="Cube 370">
            <a:extLst>
              <a:ext uri="{FF2B5EF4-FFF2-40B4-BE49-F238E27FC236}">
                <a16:creationId xmlns:a16="http://schemas.microsoft.com/office/drawing/2014/main" id="{05D9657F-36BC-1CFE-21BC-D387252E0B6F}"/>
              </a:ext>
            </a:extLst>
          </p:cNvPr>
          <p:cNvSpPr>
            <a:spLocks noChangeAspect="1"/>
          </p:cNvSpPr>
          <p:nvPr/>
        </p:nvSpPr>
        <p:spPr>
          <a:xfrm rot="16200000">
            <a:off x="8745040" y="4068303"/>
            <a:ext cx="663477" cy="2280080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D1FCBDB9-73EB-3E13-985D-47EE01579F4D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6" y="4712780"/>
            <a:ext cx="2279295" cy="811358"/>
            <a:chOff x="5620214" y="2123422"/>
            <a:chExt cx="6328771" cy="2252846"/>
          </a:xfrm>
        </p:grpSpPr>
        <p:sp>
          <p:nvSpPr>
            <p:cNvPr id="373" name="Cube 372">
              <a:extLst>
                <a:ext uri="{FF2B5EF4-FFF2-40B4-BE49-F238E27FC236}">
                  <a16:creationId xmlns:a16="http://schemas.microsoft.com/office/drawing/2014/main" id="{880EABAA-5E15-E428-3448-1C8F2EE3639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4" name="Cube 373">
              <a:extLst>
                <a:ext uri="{FF2B5EF4-FFF2-40B4-BE49-F238E27FC236}">
                  <a16:creationId xmlns:a16="http://schemas.microsoft.com/office/drawing/2014/main" id="{A2FB9290-577D-66A1-061A-6016773ECC6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5" name="Cube 374">
              <a:extLst>
                <a:ext uri="{FF2B5EF4-FFF2-40B4-BE49-F238E27FC236}">
                  <a16:creationId xmlns:a16="http://schemas.microsoft.com/office/drawing/2014/main" id="{17DC2C2E-5966-8E03-728B-01E32206EF7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6" name="Cube 375">
              <a:extLst>
                <a:ext uri="{FF2B5EF4-FFF2-40B4-BE49-F238E27FC236}">
                  <a16:creationId xmlns:a16="http://schemas.microsoft.com/office/drawing/2014/main" id="{D70C600B-D2D3-7193-5AB0-CF249F4ADA0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7" name="Cube 376">
              <a:extLst>
                <a:ext uri="{FF2B5EF4-FFF2-40B4-BE49-F238E27FC236}">
                  <a16:creationId xmlns:a16="http://schemas.microsoft.com/office/drawing/2014/main" id="{BD0EC3D4-D5B6-D038-9AE4-1280EE097C9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8" name="Cube 377">
              <a:extLst>
                <a:ext uri="{FF2B5EF4-FFF2-40B4-BE49-F238E27FC236}">
                  <a16:creationId xmlns:a16="http://schemas.microsoft.com/office/drawing/2014/main" id="{0F7DEE4C-A3CB-45B9-548D-433DCA259E3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9" name="Cube 378">
              <a:extLst>
                <a:ext uri="{FF2B5EF4-FFF2-40B4-BE49-F238E27FC236}">
                  <a16:creationId xmlns:a16="http://schemas.microsoft.com/office/drawing/2014/main" id="{D26C50AC-286A-9707-33D3-8838435799D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0" name="Cube 379">
              <a:extLst>
                <a:ext uri="{FF2B5EF4-FFF2-40B4-BE49-F238E27FC236}">
                  <a16:creationId xmlns:a16="http://schemas.microsoft.com/office/drawing/2014/main" id="{AB1E58DE-7420-40C6-60AC-0ACFDD0DFE3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1" name="Cube 380">
              <a:extLst>
                <a:ext uri="{FF2B5EF4-FFF2-40B4-BE49-F238E27FC236}">
                  <a16:creationId xmlns:a16="http://schemas.microsoft.com/office/drawing/2014/main" id="{7BCE2DDF-91EA-4DCC-46D1-8533625985A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2" name="Cube 381">
              <a:extLst>
                <a:ext uri="{FF2B5EF4-FFF2-40B4-BE49-F238E27FC236}">
                  <a16:creationId xmlns:a16="http://schemas.microsoft.com/office/drawing/2014/main" id="{42952B08-F1FF-BAA6-7969-3193A915484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3" name="Cube 382">
              <a:extLst>
                <a:ext uri="{FF2B5EF4-FFF2-40B4-BE49-F238E27FC236}">
                  <a16:creationId xmlns:a16="http://schemas.microsoft.com/office/drawing/2014/main" id="{A081473C-14FC-F4DD-F252-299F339E0EE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4" name="Cube 383">
              <a:extLst>
                <a:ext uri="{FF2B5EF4-FFF2-40B4-BE49-F238E27FC236}">
                  <a16:creationId xmlns:a16="http://schemas.microsoft.com/office/drawing/2014/main" id="{253229F9-98D3-D10B-DF1F-B282EF44766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5" name="Cube 384">
              <a:extLst>
                <a:ext uri="{FF2B5EF4-FFF2-40B4-BE49-F238E27FC236}">
                  <a16:creationId xmlns:a16="http://schemas.microsoft.com/office/drawing/2014/main" id="{15FDF654-3BCC-4FA7-C762-947860C54CE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6" name="Cube 385">
              <a:extLst>
                <a:ext uri="{FF2B5EF4-FFF2-40B4-BE49-F238E27FC236}">
                  <a16:creationId xmlns:a16="http://schemas.microsoft.com/office/drawing/2014/main" id="{5AD96FAF-8F87-9401-E402-0765F0368E5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7" name="Cube 386">
              <a:extLst>
                <a:ext uri="{FF2B5EF4-FFF2-40B4-BE49-F238E27FC236}">
                  <a16:creationId xmlns:a16="http://schemas.microsoft.com/office/drawing/2014/main" id="{E19E51C0-DA4A-7481-11D0-ABDCE2A36E1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8" name="Cube 387">
              <a:extLst>
                <a:ext uri="{FF2B5EF4-FFF2-40B4-BE49-F238E27FC236}">
                  <a16:creationId xmlns:a16="http://schemas.microsoft.com/office/drawing/2014/main" id="{719BDA6E-E8B4-43A6-C089-76A941441CD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9" name="Cube 388">
              <a:extLst>
                <a:ext uri="{FF2B5EF4-FFF2-40B4-BE49-F238E27FC236}">
                  <a16:creationId xmlns:a16="http://schemas.microsoft.com/office/drawing/2014/main" id="{C717C9D0-444B-5CD8-6B11-50F0BC67E29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0" name="Cube 389">
              <a:extLst>
                <a:ext uri="{FF2B5EF4-FFF2-40B4-BE49-F238E27FC236}">
                  <a16:creationId xmlns:a16="http://schemas.microsoft.com/office/drawing/2014/main" id="{E031A1F6-EE40-D42B-1D5E-8F7DA61657C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1" name="Cube 390">
              <a:extLst>
                <a:ext uri="{FF2B5EF4-FFF2-40B4-BE49-F238E27FC236}">
                  <a16:creationId xmlns:a16="http://schemas.microsoft.com/office/drawing/2014/main" id="{6BEB02F5-19E2-6474-CC98-D4CAE6B74D2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2" name="Cube 391">
              <a:extLst>
                <a:ext uri="{FF2B5EF4-FFF2-40B4-BE49-F238E27FC236}">
                  <a16:creationId xmlns:a16="http://schemas.microsoft.com/office/drawing/2014/main" id="{35972276-54A5-ECE5-4FF8-40353451056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3" name="Cube 392">
              <a:extLst>
                <a:ext uri="{FF2B5EF4-FFF2-40B4-BE49-F238E27FC236}">
                  <a16:creationId xmlns:a16="http://schemas.microsoft.com/office/drawing/2014/main" id="{1CABD3C0-F8C5-D3B9-4116-01CA3B73769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4" name="Cube 393">
              <a:extLst>
                <a:ext uri="{FF2B5EF4-FFF2-40B4-BE49-F238E27FC236}">
                  <a16:creationId xmlns:a16="http://schemas.microsoft.com/office/drawing/2014/main" id="{2CFE4FD9-35D0-BD32-06D9-5B7561D698E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5" name="Cube 394">
              <a:extLst>
                <a:ext uri="{FF2B5EF4-FFF2-40B4-BE49-F238E27FC236}">
                  <a16:creationId xmlns:a16="http://schemas.microsoft.com/office/drawing/2014/main" id="{C474D08C-3CA0-757E-3FAD-20CE82F339D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6" name="Cube 395">
              <a:extLst>
                <a:ext uri="{FF2B5EF4-FFF2-40B4-BE49-F238E27FC236}">
                  <a16:creationId xmlns:a16="http://schemas.microsoft.com/office/drawing/2014/main" id="{F86DB82D-58C6-987B-C1D5-DB9D74AB27C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7" name="Cube 396">
              <a:extLst>
                <a:ext uri="{FF2B5EF4-FFF2-40B4-BE49-F238E27FC236}">
                  <a16:creationId xmlns:a16="http://schemas.microsoft.com/office/drawing/2014/main" id="{4A1ABB04-215A-7214-7B33-E294BEAC20D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8" name="Cube 397">
              <a:extLst>
                <a:ext uri="{FF2B5EF4-FFF2-40B4-BE49-F238E27FC236}">
                  <a16:creationId xmlns:a16="http://schemas.microsoft.com/office/drawing/2014/main" id="{A322B8DC-3BB1-B0B4-43CB-602DC555770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9" name="Cube 398">
              <a:extLst>
                <a:ext uri="{FF2B5EF4-FFF2-40B4-BE49-F238E27FC236}">
                  <a16:creationId xmlns:a16="http://schemas.microsoft.com/office/drawing/2014/main" id="{3ADDF557-BCF8-B0EB-9662-5C24521FDA3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0" name="Cube 399">
            <a:extLst>
              <a:ext uri="{FF2B5EF4-FFF2-40B4-BE49-F238E27FC236}">
                <a16:creationId xmlns:a16="http://schemas.microsoft.com/office/drawing/2014/main" id="{7CC58E13-7015-4CC5-3C2E-56E1AA969CA9}"/>
              </a:ext>
            </a:extLst>
          </p:cNvPr>
          <p:cNvSpPr>
            <a:spLocks noChangeAspect="1"/>
          </p:cNvSpPr>
          <p:nvPr/>
        </p:nvSpPr>
        <p:spPr>
          <a:xfrm rot="16200000">
            <a:off x="8745039" y="3896010"/>
            <a:ext cx="663477" cy="2280080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35878026-0D11-AE08-DE1C-DD6AC6E0673C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6" y="4542479"/>
            <a:ext cx="2279295" cy="811358"/>
            <a:chOff x="5620214" y="2123422"/>
            <a:chExt cx="6328771" cy="2252846"/>
          </a:xfrm>
        </p:grpSpPr>
        <p:sp>
          <p:nvSpPr>
            <p:cNvPr id="402" name="Cube 401">
              <a:extLst>
                <a:ext uri="{FF2B5EF4-FFF2-40B4-BE49-F238E27FC236}">
                  <a16:creationId xmlns:a16="http://schemas.microsoft.com/office/drawing/2014/main" id="{2B6102C2-3401-0929-BA3C-A5DFD948AE6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3" name="Cube 402">
              <a:extLst>
                <a:ext uri="{FF2B5EF4-FFF2-40B4-BE49-F238E27FC236}">
                  <a16:creationId xmlns:a16="http://schemas.microsoft.com/office/drawing/2014/main" id="{C6040342-8CCF-4798-8564-F08273BEB6D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4" name="Cube 403">
              <a:extLst>
                <a:ext uri="{FF2B5EF4-FFF2-40B4-BE49-F238E27FC236}">
                  <a16:creationId xmlns:a16="http://schemas.microsoft.com/office/drawing/2014/main" id="{133AD221-8B6F-2408-A67A-6CE8FA442AA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5" name="Cube 404">
              <a:extLst>
                <a:ext uri="{FF2B5EF4-FFF2-40B4-BE49-F238E27FC236}">
                  <a16:creationId xmlns:a16="http://schemas.microsoft.com/office/drawing/2014/main" id="{91A66BA4-F746-1207-B940-B97F4824B08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6" name="Cube 405">
              <a:extLst>
                <a:ext uri="{FF2B5EF4-FFF2-40B4-BE49-F238E27FC236}">
                  <a16:creationId xmlns:a16="http://schemas.microsoft.com/office/drawing/2014/main" id="{AA165FE0-93F1-9AF9-E33E-C90B29B2CA9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7" name="Cube 406">
              <a:extLst>
                <a:ext uri="{FF2B5EF4-FFF2-40B4-BE49-F238E27FC236}">
                  <a16:creationId xmlns:a16="http://schemas.microsoft.com/office/drawing/2014/main" id="{85D4EBA6-418D-2846-82B5-E759C28406E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8" name="Cube 407">
              <a:extLst>
                <a:ext uri="{FF2B5EF4-FFF2-40B4-BE49-F238E27FC236}">
                  <a16:creationId xmlns:a16="http://schemas.microsoft.com/office/drawing/2014/main" id="{1F8BF432-963F-D84C-7B3B-0F1527475CA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9" name="Cube 408">
              <a:extLst>
                <a:ext uri="{FF2B5EF4-FFF2-40B4-BE49-F238E27FC236}">
                  <a16:creationId xmlns:a16="http://schemas.microsoft.com/office/drawing/2014/main" id="{0627E84B-0228-58BF-C338-6C26415A202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0" name="Cube 409">
              <a:extLst>
                <a:ext uri="{FF2B5EF4-FFF2-40B4-BE49-F238E27FC236}">
                  <a16:creationId xmlns:a16="http://schemas.microsoft.com/office/drawing/2014/main" id="{4FCD2526-8AC3-C0CF-42E0-62A27DC18C4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1" name="Cube 410">
              <a:extLst>
                <a:ext uri="{FF2B5EF4-FFF2-40B4-BE49-F238E27FC236}">
                  <a16:creationId xmlns:a16="http://schemas.microsoft.com/office/drawing/2014/main" id="{395998BB-76D6-70EC-9C2D-DFD66B919B9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2" name="Cube 411">
              <a:extLst>
                <a:ext uri="{FF2B5EF4-FFF2-40B4-BE49-F238E27FC236}">
                  <a16:creationId xmlns:a16="http://schemas.microsoft.com/office/drawing/2014/main" id="{82C199AE-1AC0-D624-FABF-9CE614F4E7C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3" name="Cube 412">
              <a:extLst>
                <a:ext uri="{FF2B5EF4-FFF2-40B4-BE49-F238E27FC236}">
                  <a16:creationId xmlns:a16="http://schemas.microsoft.com/office/drawing/2014/main" id="{9393CC98-B824-7D5C-23B0-D37CBD6BC29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4" name="Cube 413">
              <a:extLst>
                <a:ext uri="{FF2B5EF4-FFF2-40B4-BE49-F238E27FC236}">
                  <a16:creationId xmlns:a16="http://schemas.microsoft.com/office/drawing/2014/main" id="{9C6DFC8C-325E-063D-5960-8BE6283D593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5" name="Cube 414">
              <a:extLst>
                <a:ext uri="{FF2B5EF4-FFF2-40B4-BE49-F238E27FC236}">
                  <a16:creationId xmlns:a16="http://schemas.microsoft.com/office/drawing/2014/main" id="{E7635E22-189F-763D-70B3-4A0AC71B2FC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6" name="Cube 415">
              <a:extLst>
                <a:ext uri="{FF2B5EF4-FFF2-40B4-BE49-F238E27FC236}">
                  <a16:creationId xmlns:a16="http://schemas.microsoft.com/office/drawing/2014/main" id="{234A0C9D-1EB4-C501-897F-0871B1574FB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7" name="Cube 416">
              <a:extLst>
                <a:ext uri="{FF2B5EF4-FFF2-40B4-BE49-F238E27FC236}">
                  <a16:creationId xmlns:a16="http://schemas.microsoft.com/office/drawing/2014/main" id="{A31A742C-BD7E-C8BF-4EF0-3750E852F1F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8" name="Cube 417">
              <a:extLst>
                <a:ext uri="{FF2B5EF4-FFF2-40B4-BE49-F238E27FC236}">
                  <a16:creationId xmlns:a16="http://schemas.microsoft.com/office/drawing/2014/main" id="{5A9C07B7-65D4-A3A1-9269-3BB3DD71277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9" name="Cube 418">
              <a:extLst>
                <a:ext uri="{FF2B5EF4-FFF2-40B4-BE49-F238E27FC236}">
                  <a16:creationId xmlns:a16="http://schemas.microsoft.com/office/drawing/2014/main" id="{6BD60A86-CF08-7C08-D765-80194E5658D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0" name="Cube 419">
              <a:extLst>
                <a:ext uri="{FF2B5EF4-FFF2-40B4-BE49-F238E27FC236}">
                  <a16:creationId xmlns:a16="http://schemas.microsoft.com/office/drawing/2014/main" id="{81DF6795-B5D5-3963-FD00-83239D63831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1" name="Cube 420">
              <a:extLst>
                <a:ext uri="{FF2B5EF4-FFF2-40B4-BE49-F238E27FC236}">
                  <a16:creationId xmlns:a16="http://schemas.microsoft.com/office/drawing/2014/main" id="{C5FCAE2E-B92C-FC0F-4523-803FDF6DB5F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2" name="Cube 421">
              <a:extLst>
                <a:ext uri="{FF2B5EF4-FFF2-40B4-BE49-F238E27FC236}">
                  <a16:creationId xmlns:a16="http://schemas.microsoft.com/office/drawing/2014/main" id="{83CF9549-9F2B-FB6C-1B3D-CD0DBA729E1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3" name="Cube 422">
              <a:extLst>
                <a:ext uri="{FF2B5EF4-FFF2-40B4-BE49-F238E27FC236}">
                  <a16:creationId xmlns:a16="http://schemas.microsoft.com/office/drawing/2014/main" id="{73FF0A23-91E0-550B-0580-F76779FD532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4" name="Cube 423">
              <a:extLst>
                <a:ext uri="{FF2B5EF4-FFF2-40B4-BE49-F238E27FC236}">
                  <a16:creationId xmlns:a16="http://schemas.microsoft.com/office/drawing/2014/main" id="{B361FF07-E255-B79A-17CA-C9D64E4D87D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5" name="Cube 424">
              <a:extLst>
                <a:ext uri="{FF2B5EF4-FFF2-40B4-BE49-F238E27FC236}">
                  <a16:creationId xmlns:a16="http://schemas.microsoft.com/office/drawing/2014/main" id="{DFEE8E56-C0C7-29A1-1FEB-30948A3C37A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6" name="Cube 425">
              <a:extLst>
                <a:ext uri="{FF2B5EF4-FFF2-40B4-BE49-F238E27FC236}">
                  <a16:creationId xmlns:a16="http://schemas.microsoft.com/office/drawing/2014/main" id="{23EA2ECA-D212-325A-6EEF-A1EED8355FF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7" name="Cube 426">
              <a:extLst>
                <a:ext uri="{FF2B5EF4-FFF2-40B4-BE49-F238E27FC236}">
                  <a16:creationId xmlns:a16="http://schemas.microsoft.com/office/drawing/2014/main" id="{BFF94081-FD0E-12CD-C59F-51FA54717D6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8" name="Cube 427">
              <a:extLst>
                <a:ext uri="{FF2B5EF4-FFF2-40B4-BE49-F238E27FC236}">
                  <a16:creationId xmlns:a16="http://schemas.microsoft.com/office/drawing/2014/main" id="{C9384FDA-6EE3-AE58-B94E-EB96825251B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29" name="Cube 428">
            <a:extLst>
              <a:ext uri="{FF2B5EF4-FFF2-40B4-BE49-F238E27FC236}">
                <a16:creationId xmlns:a16="http://schemas.microsoft.com/office/drawing/2014/main" id="{E481BA2E-554F-89BA-6D88-DD0FA2737D28}"/>
              </a:ext>
            </a:extLst>
          </p:cNvPr>
          <p:cNvSpPr>
            <a:spLocks noChangeAspect="1"/>
          </p:cNvSpPr>
          <p:nvPr/>
        </p:nvSpPr>
        <p:spPr>
          <a:xfrm rot="16200000">
            <a:off x="8745039" y="3725709"/>
            <a:ext cx="663477" cy="2280080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29E8AC57-E3B9-C538-22E8-3473387A0BE7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7" y="4369386"/>
            <a:ext cx="2279295" cy="811358"/>
            <a:chOff x="5620214" y="2123422"/>
            <a:chExt cx="6328771" cy="2252846"/>
          </a:xfrm>
        </p:grpSpPr>
        <p:sp>
          <p:nvSpPr>
            <p:cNvPr id="431" name="Cube 430">
              <a:extLst>
                <a:ext uri="{FF2B5EF4-FFF2-40B4-BE49-F238E27FC236}">
                  <a16:creationId xmlns:a16="http://schemas.microsoft.com/office/drawing/2014/main" id="{06EF2C7F-A53C-A864-84F7-4C61AFC7EA0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2" name="Cube 431">
              <a:extLst>
                <a:ext uri="{FF2B5EF4-FFF2-40B4-BE49-F238E27FC236}">
                  <a16:creationId xmlns:a16="http://schemas.microsoft.com/office/drawing/2014/main" id="{047CCA36-6BBF-9E92-2EFD-D4D73A5EFAC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3" name="Cube 432">
              <a:extLst>
                <a:ext uri="{FF2B5EF4-FFF2-40B4-BE49-F238E27FC236}">
                  <a16:creationId xmlns:a16="http://schemas.microsoft.com/office/drawing/2014/main" id="{BE80D44D-3E34-B5EC-0175-65249CAFF19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4" name="Cube 433">
              <a:extLst>
                <a:ext uri="{FF2B5EF4-FFF2-40B4-BE49-F238E27FC236}">
                  <a16:creationId xmlns:a16="http://schemas.microsoft.com/office/drawing/2014/main" id="{1F9E5521-54E6-DBAD-B6DC-829A8080444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5" name="Cube 434">
              <a:extLst>
                <a:ext uri="{FF2B5EF4-FFF2-40B4-BE49-F238E27FC236}">
                  <a16:creationId xmlns:a16="http://schemas.microsoft.com/office/drawing/2014/main" id="{9C81B7F2-5B74-B012-0450-7D96A256D01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6" name="Cube 435">
              <a:extLst>
                <a:ext uri="{FF2B5EF4-FFF2-40B4-BE49-F238E27FC236}">
                  <a16:creationId xmlns:a16="http://schemas.microsoft.com/office/drawing/2014/main" id="{185FD92B-5750-AD68-5085-E54CF201B28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7" name="Cube 436">
              <a:extLst>
                <a:ext uri="{FF2B5EF4-FFF2-40B4-BE49-F238E27FC236}">
                  <a16:creationId xmlns:a16="http://schemas.microsoft.com/office/drawing/2014/main" id="{30209081-AAF8-6C56-C55F-B1148D2EF70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8" name="Cube 437">
              <a:extLst>
                <a:ext uri="{FF2B5EF4-FFF2-40B4-BE49-F238E27FC236}">
                  <a16:creationId xmlns:a16="http://schemas.microsoft.com/office/drawing/2014/main" id="{D63C6BDB-9367-FBCE-AF3C-182483443AB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9" name="Cube 438">
              <a:extLst>
                <a:ext uri="{FF2B5EF4-FFF2-40B4-BE49-F238E27FC236}">
                  <a16:creationId xmlns:a16="http://schemas.microsoft.com/office/drawing/2014/main" id="{2375D0F3-FC63-07BA-97DE-5CAA4643AC2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0" name="Cube 439">
              <a:extLst>
                <a:ext uri="{FF2B5EF4-FFF2-40B4-BE49-F238E27FC236}">
                  <a16:creationId xmlns:a16="http://schemas.microsoft.com/office/drawing/2014/main" id="{680891DE-8C8E-E415-4919-D48AFFB9210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1" name="Cube 440">
              <a:extLst>
                <a:ext uri="{FF2B5EF4-FFF2-40B4-BE49-F238E27FC236}">
                  <a16:creationId xmlns:a16="http://schemas.microsoft.com/office/drawing/2014/main" id="{36E812D8-7BAD-28E3-2AA3-6FE3C470E51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2" name="Cube 441">
              <a:extLst>
                <a:ext uri="{FF2B5EF4-FFF2-40B4-BE49-F238E27FC236}">
                  <a16:creationId xmlns:a16="http://schemas.microsoft.com/office/drawing/2014/main" id="{4DEDECB7-F2D1-DFEA-8075-ECD9A5CC6AB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3" name="Cube 442">
              <a:extLst>
                <a:ext uri="{FF2B5EF4-FFF2-40B4-BE49-F238E27FC236}">
                  <a16:creationId xmlns:a16="http://schemas.microsoft.com/office/drawing/2014/main" id="{7C25D873-A6FE-ADBA-D270-CBC028219F2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4" name="Cube 443">
              <a:extLst>
                <a:ext uri="{FF2B5EF4-FFF2-40B4-BE49-F238E27FC236}">
                  <a16:creationId xmlns:a16="http://schemas.microsoft.com/office/drawing/2014/main" id="{3C9A621F-944A-D690-B968-F8259BE7865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5" name="Cube 444">
              <a:extLst>
                <a:ext uri="{FF2B5EF4-FFF2-40B4-BE49-F238E27FC236}">
                  <a16:creationId xmlns:a16="http://schemas.microsoft.com/office/drawing/2014/main" id="{D5CA9BE0-D5B8-EF4F-4C96-7BD4BB7026F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6" name="Cube 445">
              <a:extLst>
                <a:ext uri="{FF2B5EF4-FFF2-40B4-BE49-F238E27FC236}">
                  <a16:creationId xmlns:a16="http://schemas.microsoft.com/office/drawing/2014/main" id="{5D268E37-D0E2-C201-F9D7-9C141E6D0AB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7" name="Cube 446">
              <a:extLst>
                <a:ext uri="{FF2B5EF4-FFF2-40B4-BE49-F238E27FC236}">
                  <a16:creationId xmlns:a16="http://schemas.microsoft.com/office/drawing/2014/main" id="{638F64CE-DBFD-15DF-A332-5C5016FA580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8" name="Cube 447">
              <a:extLst>
                <a:ext uri="{FF2B5EF4-FFF2-40B4-BE49-F238E27FC236}">
                  <a16:creationId xmlns:a16="http://schemas.microsoft.com/office/drawing/2014/main" id="{F0539FDB-9327-2D9B-D731-1B4B955CE42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9" name="Cube 448">
              <a:extLst>
                <a:ext uri="{FF2B5EF4-FFF2-40B4-BE49-F238E27FC236}">
                  <a16:creationId xmlns:a16="http://schemas.microsoft.com/office/drawing/2014/main" id="{8C85A067-F9ED-D57B-4E7E-51FEF2EB3C3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0" name="Cube 449">
              <a:extLst>
                <a:ext uri="{FF2B5EF4-FFF2-40B4-BE49-F238E27FC236}">
                  <a16:creationId xmlns:a16="http://schemas.microsoft.com/office/drawing/2014/main" id="{38452A1D-F8F1-4A49-F080-DE22F204F9F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1" name="Cube 450">
              <a:extLst>
                <a:ext uri="{FF2B5EF4-FFF2-40B4-BE49-F238E27FC236}">
                  <a16:creationId xmlns:a16="http://schemas.microsoft.com/office/drawing/2014/main" id="{6F2BCE42-89CE-FCD7-9590-04FDD6E1655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2" name="Cube 451">
              <a:extLst>
                <a:ext uri="{FF2B5EF4-FFF2-40B4-BE49-F238E27FC236}">
                  <a16:creationId xmlns:a16="http://schemas.microsoft.com/office/drawing/2014/main" id="{17362049-5C2C-F569-F627-964FE57AE25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3" name="Cube 452">
              <a:extLst>
                <a:ext uri="{FF2B5EF4-FFF2-40B4-BE49-F238E27FC236}">
                  <a16:creationId xmlns:a16="http://schemas.microsoft.com/office/drawing/2014/main" id="{B4B291F7-6120-B2D2-2145-22E458852D4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4" name="Cube 453">
              <a:extLst>
                <a:ext uri="{FF2B5EF4-FFF2-40B4-BE49-F238E27FC236}">
                  <a16:creationId xmlns:a16="http://schemas.microsoft.com/office/drawing/2014/main" id="{851DE0F4-1F4D-C051-3989-656EF6DF0C1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5" name="Cube 454">
              <a:extLst>
                <a:ext uri="{FF2B5EF4-FFF2-40B4-BE49-F238E27FC236}">
                  <a16:creationId xmlns:a16="http://schemas.microsoft.com/office/drawing/2014/main" id="{24E7FA8D-1884-AD32-C70D-A82B1EA9CE9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6" name="Cube 455">
              <a:extLst>
                <a:ext uri="{FF2B5EF4-FFF2-40B4-BE49-F238E27FC236}">
                  <a16:creationId xmlns:a16="http://schemas.microsoft.com/office/drawing/2014/main" id="{88D55606-99DD-C38A-0AF8-7D0F5560BBE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7" name="Cube 456">
              <a:extLst>
                <a:ext uri="{FF2B5EF4-FFF2-40B4-BE49-F238E27FC236}">
                  <a16:creationId xmlns:a16="http://schemas.microsoft.com/office/drawing/2014/main" id="{6BD12390-328D-EB28-497A-8C7B77957EE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58" name="Cube 457">
            <a:extLst>
              <a:ext uri="{FF2B5EF4-FFF2-40B4-BE49-F238E27FC236}">
                <a16:creationId xmlns:a16="http://schemas.microsoft.com/office/drawing/2014/main" id="{051906DF-015F-6380-C47B-84F59A64AB53}"/>
              </a:ext>
            </a:extLst>
          </p:cNvPr>
          <p:cNvSpPr>
            <a:spLocks noChangeAspect="1"/>
          </p:cNvSpPr>
          <p:nvPr/>
        </p:nvSpPr>
        <p:spPr>
          <a:xfrm rot="16200000">
            <a:off x="8745040" y="3552616"/>
            <a:ext cx="663477" cy="2280080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444D02CA-95DA-4056-5E12-3512B3644146}"/>
              </a:ext>
            </a:extLst>
          </p:cNvPr>
          <p:cNvGrpSpPr>
            <a:grpSpLocks noChangeAspect="1"/>
          </p:cNvGrpSpPr>
          <p:nvPr/>
        </p:nvGrpSpPr>
        <p:grpSpPr>
          <a:xfrm>
            <a:off x="7936737" y="4199085"/>
            <a:ext cx="2279295" cy="811358"/>
            <a:chOff x="5620214" y="2123422"/>
            <a:chExt cx="6328771" cy="2252846"/>
          </a:xfrm>
        </p:grpSpPr>
        <p:sp>
          <p:nvSpPr>
            <p:cNvPr id="460" name="Cube 459">
              <a:extLst>
                <a:ext uri="{FF2B5EF4-FFF2-40B4-BE49-F238E27FC236}">
                  <a16:creationId xmlns:a16="http://schemas.microsoft.com/office/drawing/2014/main" id="{D65555E8-23BB-7C4D-B152-135FE2122F6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259514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1" name="Cube 460">
              <a:extLst>
                <a:ext uri="{FF2B5EF4-FFF2-40B4-BE49-F238E27FC236}">
                  <a16:creationId xmlns:a16="http://schemas.microsoft.com/office/drawing/2014/main" id="{735A9D7F-FCB1-9100-092C-A79534A2BF3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17803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2" name="Cube 461">
              <a:extLst>
                <a:ext uri="{FF2B5EF4-FFF2-40B4-BE49-F238E27FC236}">
                  <a16:creationId xmlns:a16="http://schemas.microsoft.com/office/drawing/2014/main" id="{ACF529D9-9A96-809A-E88C-B7F400FF231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17802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3" name="Cube 462">
              <a:extLst>
                <a:ext uri="{FF2B5EF4-FFF2-40B4-BE49-F238E27FC236}">
                  <a16:creationId xmlns:a16="http://schemas.microsoft.com/office/drawing/2014/main" id="{78EA0DF1-3B22-06D3-3299-074D5427FC1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4" name="Cube 463">
              <a:extLst>
                <a:ext uri="{FF2B5EF4-FFF2-40B4-BE49-F238E27FC236}">
                  <a16:creationId xmlns:a16="http://schemas.microsoft.com/office/drawing/2014/main" id="{AE1F09DF-8775-B290-A9C8-5D2D3C6A4D3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178028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5" name="Cube 464">
              <a:extLst>
                <a:ext uri="{FF2B5EF4-FFF2-40B4-BE49-F238E27FC236}">
                  <a16:creationId xmlns:a16="http://schemas.microsoft.com/office/drawing/2014/main" id="{0A4A1FB4-27C0-5B14-5C05-B65781B5BA3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6" name="Cube 465">
              <a:extLst>
                <a:ext uri="{FF2B5EF4-FFF2-40B4-BE49-F238E27FC236}">
                  <a16:creationId xmlns:a16="http://schemas.microsoft.com/office/drawing/2014/main" id="{7C3770A3-B419-F040-AF0D-43A3457C19B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17802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7" name="Cube 466">
              <a:extLst>
                <a:ext uri="{FF2B5EF4-FFF2-40B4-BE49-F238E27FC236}">
                  <a16:creationId xmlns:a16="http://schemas.microsoft.com/office/drawing/2014/main" id="{774D9E6C-CB5F-EE91-DDA4-33A3758B6EB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8" name="Cube 467">
              <a:extLst>
                <a:ext uri="{FF2B5EF4-FFF2-40B4-BE49-F238E27FC236}">
                  <a16:creationId xmlns:a16="http://schemas.microsoft.com/office/drawing/2014/main" id="{EE0EDC97-E367-C814-99FF-031150C6CAE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17802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9" name="Cube 468">
              <a:extLst>
                <a:ext uri="{FF2B5EF4-FFF2-40B4-BE49-F238E27FC236}">
                  <a16:creationId xmlns:a16="http://schemas.microsoft.com/office/drawing/2014/main" id="{BCCFE328-5FE2-05D7-E769-6845C12A171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107770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Cube 469">
              <a:extLst>
                <a:ext uri="{FF2B5EF4-FFF2-40B4-BE49-F238E27FC236}">
                  <a16:creationId xmlns:a16="http://schemas.microsoft.com/office/drawing/2014/main" id="{46AE9B6C-2CF5-2A75-6E27-5816ABD94BF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202628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1" name="Cube 470">
              <a:extLst>
                <a:ext uri="{FF2B5EF4-FFF2-40B4-BE49-F238E27FC236}">
                  <a16:creationId xmlns:a16="http://schemas.microsoft.com/office/drawing/2014/main" id="{75AC36F7-17EE-228F-45AA-78F64FFCCBC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2026285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2" name="Cube 471">
              <a:extLst>
                <a:ext uri="{FF2B5EF4-FFF2-40B4-BE49-F238E27FC236}">
                  <a16:creationId xmlns:a16="http://schemas.microsoft.com/office/drawing/2014/main" id="{1B77E5E5-8EA5-C418-FAC6-EDEB66A1167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3" name="Cube 472">
              <a:extLst>
                <a:ext uri="{FF2B5EF4-FFF2-40B4-BE49-F238E27FC236}">
                  <a16:creationId xmlns:a16="http://schemas.microsoft.com/office/drawing/2014/main" id="{40CEAF47-3D3F-D2B7-5C1C-12939EBCD1F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2026284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4" name="Cube 473">
              <a:extLst>
                <a:ext uri="{FF2B5EF4-FFF2-40B4-BE49-F238E27FC236}">
                  <a16:creationId xmlns:a16="http://schemas.microsoft.com/office/drawing/2014/main" id="{38283BA2-CF10-D833-8526-68B7F755C13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5" name="Cube 474">
              <a:extLst>
                <a:ext uri="{FF2B5EF4-FFF2-40B4-BE49-F238E27FC236}">
                  <a16:creationId xmlns:a16="http://schemas.microsoft.com/office/drawing/2014/main" id="{09479E3F-23E5-01B4-97ED-7E27A7EB1FD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2026282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6" name="Cube 475">
              <a:extLst>
                <a:ext uri="{FF2B5EF4-FFF2-40B4-BE49-F238E27FC236}">
                  <a16:creationId xmlns:a16="http://schemas.microsoft.com/office/drawing/2014/main" id="{915EA200-7AB7-2D90-8520-2C0525A818B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7" name="Cube 476">
              <a:extLst>
                <a:ext uri="{FF2B5EF4-FFF2-40B4-BE49-F238E27FC236}">
                  <a16:creationId xmlns:a16="http://schemas.microsoft.com/office/drawing/2014/main" id="{E0FAB390-E5A7-2D57-4A3E-BA3D0CDA9BF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202628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8" name="Cube 477">
              <a:extLst>
                <a:ext uri="{FF2B5EF4-FFF2-40B4-BE49-F238E27FC236}">
                  <a16:creationId xmlns:a16="http://schemas.microsoft.com/office/drawing/2014/main" id="{1AFA2F19-24B5-41F4-5054-47088DECE04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832232" y="-43975"/>
              <a:ext cx="1904738" cy="6328769"/>
            </a:xfrm>
            <a:prstGeom prst="cube">
              <a:avLst>
                <a:gd name="adj" fmla="val 9532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9" name="Cube 478">
              <a:extLst>
                <a:ext uri="{FF2B5EF4-FFF2-40B4-BE49-F238E27FC236}">
                  <a16:creationId xmlns:a16="http://schemas.microsoft.com/office/drawing/2014/main" id="{C6BD6F68-FC26-3681-0DFC-E7F8ECDEB90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857867" y="1874541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0" name="Cube 479">
              <a:extLst>
                <a:ext uri="{FF2B5EF4-FFF2-40B4-BE49-F238E27FC236}">
                  <a16:creationId xmlns:a16="http://schemas.microsoft.com/office/drawing/2014/main" id="{73CAD083-2362-761F-CCB9-3110CBF2FE5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8043" y="1874540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1" name="Cube 480">
              <a:extLst>
                <a:ext uri="{FF2B5EF4-FFF2-40B4-BE49-F238E27FC236}">
                  <a16:creationId xmlns:a16="http://schemas.microsoft.com/office/drawing/2014/main" id="{65BDE9AC-EE13-883B-81E3-B380A033503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718219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2" name="Cube 481">
              <a:extLst>
                <a:ext uri="{FF2B5EF4-FFF2-40B4-BE49-F238E27FC236}">
                  <a16:creationId xmlns:a16="http://schemas.microsoft.com/office/drawing/2014/main" id="{791DE2A0-E458-F078-49B2-4CDE2B8A6C6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148395" y="1874539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3" name="Cube 482">
              <a:extLst>
                <a:ext uri="{FF2B5EF4-FFF2-40B4-BE49-F238E27FC236}">
                  <a16:creationId xmlns:a16="http://schemas.microsoft.com/office/drawing/2014/main" id="{301BF84A-146F-A250-8E05-65EFE157698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78571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4" name="Cube 483">
              <a:extLst>
                <a:ext uri="{FF2B5EF4-FFF2-40B4-BE49-F238E27FC236}">
                  <a16:creationId xmlns:a16="http://schemas.microsoft.com/office/drawing/2014/main" id="{F93010FD-8ED6-9F1E-1F2B-9EEB8A652F2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008747" y="1874537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5" name="Cube 484">
              <a:extLst>
                <a:ext uri="{FF2B5EF4-FFF2-40B4-BE49-F238E27FC236}">
                  <a16:creationId xmlns:a16="http://schemas.microsoft.com/office/drawing/2014/main" id="{DE3634E3-CFCD-1A3E-6131-BFA33288E29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439125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6" name="Cube 485">
              <a:extLst>
                <a:ext uri="{FF2B5EF4-FFF2-40B4-BE49-F238E27FC236}">
                  <a16:creationId xmlns:a16="http://schemas.microsoft.com/office/drawing/2014/main" id="{24C1C38C-BE74-FE35-B7D1-5F0CA9538F3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69100" y="1874536"/>
              <a:ext cx="1842232" cy="2340004"/>
            </a:xfrm>
            <a:prstGeom prst="cube">
              <a:avLst>
                <a:gd name="adj" fmla="val 9865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8" name="Cube 487">
            <a:extLst>
              <a:ext uri="{FF2B5EF4-FFF2-40B4-BE49-F238E27FC236}">
                <a16:creationId xmlns:a16="http://schemas.microsoft.com/office/drawing/2014/main" id="{9E7F2BAA-B8D3-4B66-9603-9D7B7CDCC08C}"/>
              </a:ext>
            </a:extLst>
          </p:cNvPr>
          <p:cNvSpPr>
            <a:spLocks noChangeAspect="1"/>
          </p:cNvSpPr>
          <p:nvPr/>
        </p:nvSpPr>
        <p:spPr>
          <a:xfrm rot="16200000">
            <a:off x="6538975" y="3925469"/>
            <a:ext cx="469752" cy="1614333"/>
          </a:xfrm>
          <a:prstGeom prst="cube">
            <a:avLst>
              <a:gd name="adj" fmla="val 98253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8F91F911-CF14-056C-91C0-6B5A3FDDD643}"/>
              </a:ext>
            </a:extLst>
          </p:cNvPr>
          <p:cNvSpPr txBox="1"/>
          <p:nvPr/>
        </p:nvSpPr>
        <p:spPr>
          <a:xfrm>
            <a:off x="10394876" y="4508188"/>
            <a:ext cx="1602993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Everything  coated in ESR,</a:t>
            </a:r>
          </a:p>
          <a:p>
            <a:r>
              <a:rPr lang="en-GB" dirty="0"/>
              <a:t>Except the </a:t>
            </a:r>
            <a:r>
              <a:rPr lang="en-GB" u="sng" dirty="0"/>
              <a:t>extraction surface</a:t>
            </a:r>
          </a:p>
        </p:txBody>
      </p:sp>
      <p:sp>
        <p:nvSpPr>
          <p:cNvPr id="490" name="Cube 489">
            <a:extLst>
              <a:ext uri="{FF2B5EF4-FFF2-40B4-BE49-F238E27FC236}">
                <a16:creationId xmlns:a16="http://schemas.microsoft.com/office/drawing/2014/main" id="{F399E336-5047-2ED7-D03B-308894D44580}"/>
              </a:ext>
            </a:extLst>
          </p:cNvPr>
          <p:cNvSpPr>
            <a:spLocks noChangeAspect="1"/>
          </p:cNvSpPr>
          <p:nvPr/>
        </p:nvSpPr>
        <p:spPr>
          <a:xfrm rot="16200000">
            <a:off x="8061153" y="4053745"/>
            <a:ext cx="2037082" cy="2287486"/>
          </a:xfrm>
          <a:prstGeom prst="cube">
            <a:avLst>
              <a:gd name="adj" fmla="val 32218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1" name="Connector: Elbow 490">
            <a:extLst>
              <a:ext uri="{FF2B5EF4-FFF2-40B4-BE49-F238E27FC236}">
                <a16:creationId xmlns:a16="http://schemas.microsoft.com/office/drawing/2014/main" id="{AB7CF347-95FA-5D1A-D58C-3BB244F0FA5B}"/>
              </a:ext>
            </a:extLst>
          </p:cNvPr>
          <p:cNvCxnSpPr>
            <a:endCxn id="490" idx="5"/>
          </p:cNvCxnSpPr>
          <p:nvPr/>
        </p:nvCxnSpPr>
        <p:spPr>
          <a:xfrm rot="10800000">
            <a:off x="8751540" y="4178948"/>
            <a:ext cx="2746210" cy="1517485"/>
          </a:xfrm>
          <a:prstGeom prst="bentConnector4">
            <a:avLst>
              <a:gd name="adj1" fmla="val -13424"/>
              <a:gd name="adj2" fmla="val 11316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9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6250"/>
                            </p:stCondLst>
                            <p:childTnLst>
                              <p:par>
                                <p:cTn id="1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750"/>
                            </p:stCondLst>
                            <p:childTnLst>
                              <p:par>
                                <p:cTn id="1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250"/>
                            </p:stCondLst>
                            <p:childTnLst>
                              <p:par>
                                <p:cTn id="2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7750"/>
                            </p:stCondLst>
                            <p:childTnLst>
                              <p:par>
                                <p:cTn id="2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8250"/>
                            </p:stCondLst>
                            <p:childTnLst>
                              <p:par>
                                <p:cTn id="2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750"/>
                            </p:stCondLst>
                            <p:childTnLst>
                              <p:par>
                                <p:cTn id="2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250"/>
                            </p:stCondLst>
                            <p:childTnLst>
                              <p:par>
                                <p:cTn id="2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9750"/>
                            </p:stCondLst>
                            <p:childTnLst>
                              <p:par>
                                <p:cTn id="2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750"/>
                            </p:stCondLst>
                            <p:childTnLst>
                              <p:par>
                                <p:cTn id="2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1250"/>
                            </p:stCondLst>
                            <p:childTnLst>
                              <p:par>
                                <p:cTn id="2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1750"/>
                            </p:stCondLst>
                            <p:childTnLst>
                              <p:par>
                                <p:cTn id="3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2250"/>
                            </p:stCondLst>
                            <p:childTnLst>
                              <p:par>
                                <p:cTn id="3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2750"/>
                            </p:stCondLst>
                            <p:childTnLst>
                              <p:par>
                                <p:cTn id="3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3250"/>
                            </p:stCondLst>
                            <p:childTnLst>
                              <p:par>
                                <p:cTn id="3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3500"/>
                            </p:stCondLst>
                            <p:childTnLst>
                              <p:par>
                                <p:cTn id="3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3750"/>
                            </p:stCondLst>
                            <p:childTnLst>
                              <p:par>
                                <p:cTn id="3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4250"/>
                            </p:stCondLst>
                            <p:childTnLst>
                              <p:par>
                                <p:cTn id="3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4750"/>
                            </p:stCondLst>
                            <p:childTnLst>
                              <p:par>
                                <p:cTn id="3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5250"/>
                            </p:stCondLst>
                            <p:childTnLst>
                              <p:par>
                                <p:cTn id="3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00"/>
                            </p:stCondLst>
                            <p:childTnLst>
                              <p:par>
                                <p:cTn id="3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6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500"/>
                            </p:stCondLst>
                            <p:childTnLst>
                              <p:par>
                                <p:cTn id="3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2000"/>
                            </p:stCondLst>
                            <p:childTnLst>
                              <p:par>
                                <p:cTn id="3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3000"/>
                            </p:stCondLst>
                            <p:childTnLst>
                              <p:par>
                                <p:cTn id="4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3500"/>
                            </p:stCondLst>
                            <p:childTnLst>
                              <p:par>
                                <p:cTn id="4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500"/>
                            </p:stCondLst>
                            <p:childTnLst>
                              <p:par>
                                <p:cTn id="4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5000"/>
                            </p:stCondLst>
                            <p:childTnLst>
                              <p:par>
                                <p:cTn id="4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500"/>
                            </p:stCondLst>
                            <p:childTnLst>
                              <p:par>
                                <p:cTn id="4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6000"/>
                            </p:stCondLst>
                            <p:childTnLst>
                              <p:par>
                                <p:cTn id="4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6500"/>
                            </p:stCondLst>
                            <p:childTnLst>
                              <p:par>
                                <p:cTn id="4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7000"/>
                            </p:stCondLst>
                            <p:childTnLst>
                              <p:par>
                                <p:cTn id="4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7500"/>
                            </p:stCondLst>
                            <p:childTnLst>
                              <p:par>
                                <p:cTn id="4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4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2000"/>
                            </p:stCondLst>
                            <p:childTnLst>
                              <p:par>
                                <p:cTn id="4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3" grpId="0"/>
      <p:bldP spid="308" grpId="0" animBg="1"/>
      <p:bldP spid="310" grpId="0" animBg="1"/>
      <p:bldP spid="8" grpId="0"/>
      <p:bldP spid="9" grpId="0"/>
      <p:bldP spid="313" grpId="0" animBg="1"/>
      <p:bldP spid="342" grpId="0" animBg="1"/>
      <p:bldP spid="371" grpId="0" animBg="1"/>
      <p:bldP spid="400" grpId="0" animBg="1"/>
      <p:bldP spid="429" grpId="0" animBg="1"/>
      <p:bldP spid="458" grpId="0" animBg="1"/>
      <p:bldP spid="488" grpId="0" animBg="1"/>
      <p:bldP spid="489" grpId="0" animBg="1"/>
      <p:bldP spid="4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Scintillators &amp; Photodetectors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6</a:t>
            </a:fld>
            <a:endParaRPr lang="es-E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8DFE252-5FAD-D52A-EA6B-CEF42D0FA1B5}"/>
              </a:ext>
            </a:extLst>
          </p:cNvPr>
          <p:cNvSpPr txBox="1"/>
          <p:nvPr/>
        </p:nvSpPr>
        <p:spPr>
          <a:xfrm>
            <a:off x="7038109" y="1459575"/>
            <a:ext cx="46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Hamamatsu SiPMs (HPK) </a:t>
            </a:r>
            <a:br>
              <a:rPr lang="es-ES" dirty="0"/>
            </a:br>
            <a:r>
              <a:rPr lang="es-ES" dirty="0"/>
              <a:t>S14</a:t>
            </a:r>
            <a:endParaRPr lang="en-GB" dirty="0"/>
          </a:p>
        </p:txBody>
      </p:sp>
      <p:pic>
        <p:nvPicPr>
          <p:cNvPr id="1063" name="Picture 1062" descr="A solar panel on a desk&#10;&#10;Description automatically generated">
            <a:extLst>
              <a:ext uri="{FF2B5EF4-FFF2-40B4-BE49-F238E27FC236}">
                <a16:creationId xmlns:a16="http://schemas.microsoft.com/office/drawing/2014/main" id="{5CC304FC-DD6D-2388-C6BC-37AB9A144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15" t="31447" r="23243" b="31447"/>
          <a:stretch/>
        </p:blipFill>
        <p:spPr>
          <a:xfrm>
            <a:off x="3773857" y="2359930"/>
            <a:ext cx="2558473" cy="2544740"/>
          </a:xfrm>
          <a:prstGeom prst="rect">
            <a:avLst/>
          </a:prstGeom>
        </p:spPr>
      </p:pic>
      <p:pic>
        <p:nvPicPr>
          <p:cNvPr id="1065" name="Picture 1064" descr="A white cube on a blue surface&#10;&#10;Description automatically generated">
            <a:extLst>
              <a:ext uri="{FF2B5EF4-FFF2-40B4-BE49-F238E27FC236}">
                <a16:creationId xmlns:a16="http://schemas.microsoft.com/office/drawing/2014/main" id="{3110E914-871C-F752-7235-7D9A107C2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372" t="37037" r="31374" b="21750"/>
          <a:stretch/>
        </p:blipFill>
        <p:spPr>
          <a:xfrm>
            <a:off x="823416" y="2359930"/>
            <a:ext cx="2558473" cy="2530529"/>
          </a:xfrm>
          <a:prstGeom prst="rect">
            <a:avLst/>
          </a:prstGeom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0BA0CE5A-A4CD-E96D-C23E-B067E450F67C}"/>
              </a:ext>
            </a:extLst>
          </p:cNvPr>
          <p:cNvSpPr txBox="1"/>
          <p:nvPr/>
        </p:nvSpPr>
        <p:spPr>
          <a:xfrm>
            <a:off x="1051566" y="1321076"/>
            <a:ext cx="2102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Semi-</a:t>
            </a:r>
            <a:r>
              <a:rPr lang="es-ES" dirty="0" err="1"/>
              <a:t>Monolithic</a:t>
            </a:r>
            <a:r>
              <a:rPr lang="es-ES" dirty="0"/>
              <a:t> </a:t>
            </a:r>
            <a:r>
              <a:rPr lang="es-ES" dirty="0" err="1"/>
              <a:t>MetaScintillators</a:t>
            </a:r>
            <a:r>
              <a:rPr lang="es-ES" dirty="0"/>
              <a:t> (SMMS)</a:t>
            </a:r>
            <a:endParaRPr lang="en-GB" dirty="0"/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7DE9763C-B5AE-E8E3-6FE5-0A4C0CDC0833}"/>
              </a:ext>
            </a:extLst>
          </p:cNvPr>
          <p:cNvSpPr txBox="1"/>
          <p:nvPr/>
        </p:nvSpPr>
        <p:spPr>
          <a:xfrm>
            <a:off x="4038601" y="1321076"/>
            <a:ext cx="2028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Standard </a:t>
            </a:r>
          </a:p>
          <a:p>
            <a:pPr algn="ctr"/>
            <a:r>
              <a:rPr lang="es-ES" dirty="0"/>
              <a:t>Semi-</a:t>
            </a:r>
            <a:r>
              <a:rPr lang="es-ES" dirty="0" err="1"/>
              <a:t>MONolithic</a:t>
            </a:r>
            <a:endParaRPr lang="es-ES" dirty="0"/>
          </a:p>
          <a:p>
            <a:pPr algn="ctr"/>
            <a:r>
              <a:rPr lang="es-ES" dirty="0"/>
              <a:t>(SMON)</a:t>
            </a:r>
            <a:endParaRPr lang="en-GB" dirty="0"/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4DBC122D-2D80-85CF-93C0-18702F18D3D8}"/>
              </a:ext>
            </a:extLst>
          </p:cNvPr>
          <p:cNvSpPr/>
          <p:nvPr/>
        </p:nvSpPr>
        <p:spPr>
          <a:xfrm>
            <a:off x="628073" y="1321075"/>
            <a:ext cx="5892800" cy="495041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780942A6-1359-8D06-0206-40809239F60F}"/>
              </a:ext>
            </a:extLst>
          </p:cNvPr>
          <p:cNvSpPr txBox="1"/>
          <p:nvPr/>
        </p:nvSpPr>
        <p:spPr>
          <a:xfrm>
            <a:off x="2940741" y="944639"/>
            <a:ext cx="126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Scintillators</a:t>
            </a:r>
            <a:endParaRPr lang="en-GB" dirty="0"/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522E71DE-285F-2020-CDE5-395A0936557C}"/>
              </a:ext>
            </a:extLst>
          </p:cNvPr>
          <p:cNvSpPr/>
          <p:nvPr/>
        </p:nvSpPr>
        <p:spPr>
          <a:xfrm>
            <a:off x="6969990" y="1323207"/>
            <a:ext cx="4782451" cy="49482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5A7C65A5-7804-5229-FB46-016A5B28745F}"/>
              </a:ext>
            </a:extLst>
          </p:cNvPr>
          <p:cNvSpPr txBox="1"/>
          <p:nvPr/>
        </p:nvSpPr>
        <p:spPr>
          <a:xfrm>
            <a:off x="8222411" y="995271"/>
            <a:ext cx="23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Silicon </a:t>
            </a:r>
            <a:r>
              <a:rPr lang="es-ES" dirty="0" err="1"/>
              <a:t>Photomultipliers</a:t>
            </a:r>
            <a:endParaRPr lang="en-GB" dirty="0"/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158E69FD-3FA1-5D43-B37D-4BB0F6B9C96A}"/>
              </a:ext>
            </a:extLst>
          </p:cNvPr>
          <p:cNvSpPr txBox="1"/>
          <p:nvPr/>
        </p:nvSpPr>
        <p:spPr>
          <a:xfrm>
            <a:off x="7160800" y="5117029"/>
            <a:ext cx="4192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Custom</a:t>
            </a:r>
            <a:r>
              <a:rPr lang="es-ES" dirty="0"/>
              <a:t> </a:t>
            </a:r>
            <a:r>
              <a:rPr lang="es-ES" dirty="0" err="1"/>
              <a:t>made</a:t>
            </a:r>
            <a:r>
              <a:rPr lang="es-ES" dirty="0"/>
              <a:t> readout:</a:t>
            </a:r>
          </a:p>
          <a:p>
            <a:pPr marL="285750" indent="-285750">
              <a:buFontTx/>
              <a:buChar char="-"/>
            </a:pPr>
            <a:r>
              <a:rPr lang="es-ES" sz="1400" dirty="0" err="1"/>
              <a:t>Rows</a:t>
            </a:r>
            <a:r>
              <a:rPr lang="es-ES" sz="1400" dirty="0"/>
              <a:t> and </a:t>
            </a:r>
            <a:r>
              <a:rPr lang="es-ES" sz="1400" dirty="0" err="1"/>
              <a:t>columns</a:t>
            </a:r>
            <a:r>
              <a:rPr lang="es-ES" sz="1400" dirty="0"/>
              <a:t> </a:t>
            </a:r>
            <a:r>
              <a:rPr lang="es-ES" sz="1400" dirty="0" err="1"/>
              <a:t>reduction</a:t>
            </a:r>
            <a:r>
              <a:rPr lang="es-ES" sz="1400" dirty="0"/>
              <a:t> </a:t>
            </a:r>
            <a:r>
              <a:rPr lang="es-ES" sz="1400" dirty="0" err="1"/>
              <a:t>circuit</a:t>
            </a:r>
            <a:br>
              <a:rPr lang="es-ES" sz="1400" dirty="0"/>
            </a:br>
            <a:r>
              <a:rPr lang="es-ES" sz="1400" dirty="0"/>
              <a:t>(</a:t>
            </a:r>
            <a:r>
              <a:rPr lang="es-ES" sz="1400" dirty="0" err="1"/>
              <a:t>Patented</a:t>
            </a:r>
            <a:r>
              <a:rPr lang="es-ES" sz="1400" dirty="0"/>
              <a:t>)</a:t>
            </a:r>
            <a:endParaRPr lang="en-GB" sz="1400" dirty="0"/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EF98AA0F-B40E-1115-35AB-C8C55BDF2971}"/>
              </a:ext>
            </a:extLst>
          </p:cNvPr>
          <p:cNvSpPr txBox="1"/>
          <p:nvPr/>
        </p:nvSpPr>
        <p:spPr>
          <a:xfrm>
            <a:off x="3944718" y="4854943"/>
            <a:ext cx="23094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M. Freire et al., </a:t>
            </a:r>
          </a:p>
          <a:p>
            <a:pPr algn="ctr"/>
            <a:r>
              <a:rPr lang="en-GB" sz="1050" dirty="0" err="1"/>
              <a:t>doi</a:t>
            </a:r>
            <a:r>
              <a:rPr lang="en-GB" sz="1050" dirty="0"/>
              <a:t>: 10.1088/1361-6560/aca389</a:t>
            </a: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E3DE97A4-4F13-8040-0471-546F5F200C85}"/>
              </a:ext>
            </a:extLst>
          </p:cNvPr>
          <p:cNvSpPr txBox="1"/>
          <p:nvPr/>
        </p:nvSpPr>
        <p:spPr>
          <a:xfrm>
            <a:off x="823416" y="4988194"/>
            <a:ext cx="3382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Dimensions</a:t>
            </a:r>
            <a:r>
              <a:rPr lang="es-ES" dirty="0"/>
              <a:t>: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25.4×25.4×</a:t>
            </a:r>
            <a:r>
              <a:rPr lang="en-GB" sz="1400" b="1" dirty="0"/>
              <a:t>24</a:t>
            </a:r>
            <a:r>
              <a:rPr lang="en-GB" sz="1400" dirty="0"/>
              <a:t> mm</a:t>
            </a:r>
            <a:r>
              <a:rPr lang="en-GB" sz="1400" baseline="30000" dirty="0"/>
              <a:t>3</a:t>
            </a:r>
          </a:p>
          <a:p>
            <a:pPr marL="285750" indent="-285750">
              <a:buFontTx/>
              <a:buChar char="-"/>
            </a:pPr>
            <a:r>
              <a:rPr lang="el-GR" sz="1400" dirty="0"/>
              <a:t>100 μ</a:t>
            </a:r>
            <a:r>
              <a:rPr lang="en-GB" sz="1400" dirty="0"/>
              <a:t>m Ej232 </a:t>
            </a:r>
            <a:r>
              <a:rPr lang="en-GB" sz="1400" b="1" dirty="0"/>
              <a:t>pixelated</a:t>
            </a:r>
            <a:r>
              <a:rPr lang="en-GB" sz="1400" dirty="0"/>
              <a:t> plates</a:t>
            </a:r>
          </a:p>
          <a:p>
            <a:pPr marL="285750" indent="-285750">
              <a:buFontTx/>
              <a:buChar char="-"/>
            </a:pPr>
            <a:r>
              <a:rPr lang="pt-BR" sz="1400" dirty="0"/>
              <a:t>300 </a:t>
            </a:r>
            <a:r>
              <a:rPr lang="el-GR" sz="1400" dirty="0"/>
              <a:t>μ</a:t>
            </a:r>
            <a:r>
              <a:rPr lang="pt-BR" sz="1400" dirty="0"/>
              <a:t>m LYSO:Ce </a:t>
            </a:r>
            <a:r>
              <a:rPr lang="pt-BR" sz="1400" b="1" dirty="0" err="1"/>
              <a:t>semi-monolithic</a:t>
            </a:r>
            <a:r>
              <a:rPr lang="pt-BR" sz="1400" dirty="0"/>
              <a:t> </a:t>
            </a:r>
            <a:r>
              <a:rPr lang="pt-BR" sz="1400" dirty="0" err="1"/>
              <a:t>plates</a:t>
            </a:r>
            <a:endParaRPr lang="en-GB" sz="1400" dirty="0"/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9314077D-6184-2440-B237-E5965328ECCE}"/>
              </a:ext>
            </a:extLst>
          </p:cNvPr>
          <p:cNvSpPr txBox="1"/>
          <p:nvPr/>
        </p:nvSpPr>
        <p:spPr>
          <a:xfrm>
            <a:off x="3773857" y="4985950"/>
            <a:ext cx="18598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25.4×25.4×</a:t>
            </a:r>
            <a:r>
              <a:rPr lang="en-GB" sz="1400" b="1" dirty="0"/>
              <a:t>20</a:t>
            </a:r>
            <a:r>
              <a:rPr lang="en-GB" sz="1400" dirty="0"/>
              <a:t> mm</a:t>
            </a:r>
            <a:r>
              <a:rPr lang="en-GB" sz="1400" baseline="30000" dirty="0"/>
              <a:t>3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8 </a:t>
            </a:r>
            <a:r>
              <a:rPr lang="es-ES" sz="1400" dirty="0" err="1"/>
              <a:t>bulk</a:t>
            </a:r>
            <a:r>
              <a:rPr lang="es-ES" sz="1400" dirty="0"/>
              <a:t> LYSO </a:t>
            </a:r>
            <a:r>
              <a:rPr lang="es-ES" sz="1400" dirty="0" err="1"/>
              <a:t>slabs</a:t>
            </a:r>
            <a:endParaRPr lang="en-GB" sz="1400" dirty="0"/>
          </a:p>
        </p:txBody>
      </p:sp>
      <p:pic>
        <p:nvPicPr>
          <p:cNvPr id="5" name="Picture 4" descr="A green circuit board with many small slots&#10;&#10;Description automatically generated with medium confidence">
            <a:extLst>
              <a:ext uri="{FF2B5EF4-FFF2-40B4-BE49-F238E27FC236}">
                <a16:creationId xmlns:a16="http://schemas.microsoft.com/office/drawing/2014/main" id="{A3AD1F84-EF55-EB50-AE43-BF346F7D11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57" t="23942" r="16161" b="25386"/>
          <a:stretch/>
        </p:blipFill>
        <p:spPr>
          <a:xfrm>
            <a:off x="8021686" y="2210943"/>
            <a:ext cx="2799734" cy="282827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5F03D2D-E3C2-9097-91C0-909E8D8F3C2C}"/>
              </a:ext>
            </a:extLst>
          </p:cNvPr>
          <p:cNvSpPr/>
          <p:nvPr/>
        </p:nvSpPr>
        <p:spPr>
          <a:xfrm>
            <a:off x="10620696" y="3667226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A552876-389B-449E-AF23-67AF2A1221F1}"/>
              </a:ext>
            </a:extLst>
          </p:cNvPr>
          <p:cNvSpPr/>
          <p:nvPr/>
        </p:nvSpPr>
        <p:spPr>
          <a:xfrm>
            <a:off x="10618591" y="3807604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2A879-3908-FEA8-7E18-13F149DFD667}"/>
              </a:ext>
            </a:extLst>
          </p:cNvPr>
          <p:cNvSpPr/>
          <p:nvPr/>
        </p:nvSpPr>
        <p:spPr>
          <a:xfrm>
            <a:off x="10622801" y="3960004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6AF8948-1FEE-8BCE-AD45-D4B63ECA1D5D}"/>
              </a:ext>
            </a:extLst>
          </p:cNvPr>
          <p:cNvSpPr/>
          <p:nvPr/>
        </p:nvSpPr>
        <p:spPr>
          <a:xfrm>
            <a:off x="10620696" y="4081132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6AFC6D3-17EF-3823-765E-44A5032B6F77}"/>
              </a:ext>
            </a:extLst>
          </p:cNvPr>
          <p:cNvSpPr/>
          <p:nvPr/>
        </p:nvSpPr>
        <p:spPr>
          <a:xfrm>
            <a:off x="10636757" y="4264997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9494793-DECC-8B34-E14D-F959D8562976}"/>
              </a:ext>
            </a:extLst>
          </p:cNvPr>
          <p:cNvSpPr/>
          <p:nvPr/>
        </p:nvSpPr>
        <p:spPr>
          <a:xfrm>
            <a:off x="10634652" y="4386125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7FB107D-7AF4-65EA-0910-64CB10A154B8}"/>
              </a:ext>
            </a:extLst>
          </p:cNvPr>
          <p:cNvSpPr/>
          <p:nvPr/>
        </p:nvSpPr>
        <p:spPr>
          <a:xfrm>
            <a:off x="10638862" y="4538525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970475-E3D9-88FF-29B2-0E73D386D502}"/>
              </a:ext>
            </a:extLst>
          </p:cNvPr>
          <p:cNvSpPr/>
          <p:nvPr/>
        </p:nvSpPr>
        <p:spPr>
          <a:xfrm>
            <a:off x="10636757" y="4659653"/>
            <a:ext cx="248492" cy="866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89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Setup Description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7</a:t>
            </a:fld>
            <a:endParaRPr lang="es-E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8DFE252-5FAD-D52A-EA6B-CEF42D0FA1B5}"/>
              </a:ext>
            </a:extLst>
          </p:cNvPr>
          <p:cNvSpPr txBox="1"/>
          <p:nvPr/>
        </p:nvSpPr>
        <p:spPr>
          <a:xfrm>
            <a:off x="631553" y="1106815"/>
            <a:ext cx="38526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Setup</a:t>
            </a:r>
            <a:r>
              <a:rPr lang="es-ES" sz="2000" dirty="0"/>
              <a:t> </a:t>
            </a:r>
            <a:r>
              <a:rPr lang="es-ES" sz="2000" dirty="0" err="1"/>
              <a:t>Description</a:t>
            </a:r>
            <a:r>
              <a:rPr lang="es-ES" sz="2000" dirty="0"/>
              <a:t>: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Sodium-22 radioactive </a:t>
            </a:r>
            <a:r>
              <a:rPr lang="es-ES" sz="1600" dirty="0" err="1"/>
              <a:t>source</a:t>
            </a: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 err="1"/>
              <a:t>Tungsten</a:t>
            </a:r>
            <a:r>
              <a:rPr lang="es-ES" sz="1600" dirty="0"/>
              <a:t> </a:t>
            </a:r>
            <a:r>
              <a:rPr lang="es-ES" sz="1600" dirty="0" err="1"/>
              <a:t>collimator</a:t>
            </a: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 err="1"/>
              <a:t>Temperature</a:t>
            </a:r>
            <a:r>
              <a:rPr lang="es-ES" sz="1600" dirty="0"/>
              <a:t> sensor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Compressed air </a:t>
            </a:r>
            <a:r>
              <a:rPr lang="es-ES" sz="1600" dirty="0" err="1"/>
              <a:t>system</a:t>
            </a: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/>
              <a:t>Two </a:t>
            </a:r>
            <a:r>
              <a:rPr lang="es-ES" sz="1600" dirty="0" err="1"/>
              <a:t>detectors</a:t>
            </a:r>
            <a:r>
              <a:rPr lang="es-ES" sz="1600" dirty="0"/>
              <a:t> in </a:t>
            </a:r>
            <a:r>
              <a:rPr lang="es-ES" sz="1600" dirty="0" err="1"/>
              <a:t>coincidence</a:t>
            </a: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/>
              <a:t> </a:t>
            </a:r>
            <a:r>
              <a:rPr lang="es-ES" sz="1600" dirty="0" err="1"/>
              <a:t>Custom-made</a:t>
            </a:r>
            <a:r>
              <a:rPr lang="es-ES" sz="1600" dirty="0"/>
              <a:t> </a:t>
            </a:r>
            <a:r>
              <a:rPr lang="es-ES" sz="1600" dirty="0" err="1"/>
              <a:t>analog</a:t>
            </a:r>
            <a:r>
              <a:rPr lang="es-ES" sz="1600" dirty="0"/>
              <a:t> </a:t>
            </a:r>
            <a:r>
              <a:rPr lang="es-ES" sz="1600" dirty="0" err="1"/>
              <a:t>frontend</a:t>
            </a:r>
            <a:r>
              <a:rPr lang="es-ES" sz="1600" dirty="0"/>
              <a:t> (</a:t>
            </a:r>
            <a:r>
              <a:rPr lang="es-ES" sz="1600" dirty="0" err="1"/>
              <a:t>Oncovision</a:t>
            </a:r>
            <a:r>
              <a:rPr lang="es-ES" sz="1600" dirty="0"/>
              <a:t> </a:t>
            </a:r>
            <a:r>
              <a:rPr lang="es-ES" sz="1600" dirty="0" err="1"/>
              <a:t>partnership</a:t>
            </a:r>
            <a:r>
              <a:rPr lang="es-ES" sz="1600" dirty="0"/>
              <a:t>)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B7071C3A-6934-0CCD-A940-695CC0F8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03" y="1153657"/>
            <a:ext cx="6592745" cy="494284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E4961F4C-E8FD-405C-F01B-AAF25753F3B0}"/>
              </a:ext>
            </a:extLst>
          </p:cNvPr>
          <p:cNvSpPr/>
          <p:nvPr/>
        </p:nvSpPr>
        <p:spPr>
          <a:xfrm>
            <a:off x="8503868" y="1579744"/>
            <a:ext cx="841621" cy="793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E1CC92B-D688-8D6D-4CA8-C56FEE4553F5}"/>
              </a:ext>
            </a:extLst>
          </p:cNvPr>
          <p:cNvSpPr/>
          <p:nvPr/>
        </p:nvSpPr>
        <p:spPr>
          <a:xfrm>
            <a:off x="7014180" y="1293118"/>
            <a:ext cx="1392243" cy="54693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Temperature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Sensor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61FE97F-95D9-3224-4087-1A12EE8906B1}"/>
              </a:ext>
            </a:extLst>
          </p:cNvPr>
          <p:cNvSpPr/>
          <p:nvPr/>
        </p:nvSpPr>
        <p:spPr>
          <a:xfrm>
            <a:off x="10024492" y="5366718"/>
            <a:ext cx="1392243" cy="5469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Compressed Air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D21C5DD-21E1-7E82-6ECB-76230BF11F1F}"/>
              </a:ext>
            </a:extLst>
          </p:cNvPr>
          <p:cNvSpPr/>
          <p:nvPr/>
        </p:nvSpPr>
        <p:spPr>
          <a:xfrm>
            <a:off x="9731680" y="4521396"/>
            <a:ext cx="1977868" cy="438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5AC35B8-CD77-3218-2E94-D06626735762}"/>
              </a:ext>
            </a:extLst>
          </p:cNvPr>
          <p:cNvSpPr/>
          <p:nvPr/>
        </p:nvSpPr>
        <p:spPr>
          <a:xfrm>
            <a:off x="9432426" y="2948526"/>
            <a:ext cx="1392243" cy="140181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BF2DFA0-9EAE-1282-59DA-1E51FCE38C5F}"/>
              </a:ext>
            </a:extLst>
          </p:cNvPr>
          <p:cNvSpPr/>
          <p:nvPr/>
        </p:nvSpPr>
        <p:spPr>
          <a:xfrm>
            <a:off x="10130199" y="1295384"/>
            <a:ext cx="1286536" cy="54693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Reference Detector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2E2450D-A7ED-58E8-9318-092D296037EF}"/>
              </a:ext>
            </a:extLst>
          </p:cNvPr>
          <p:cNvSpPr/>
          <p:nvPr/>
        </p:nvSpPr>
        <p:spPr>
          <a:xfrm>
            <a:off x="5587461" y="1292047"/>
            <a:ext cx="1109226" cy="54693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Testing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Detector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7863E90-03B2-9B4C-0B99-6D89C17E0031}"/>
              </a:ext>
            </a:extLst>
          </p:cNvPr>
          <p:cNvSpPr/>
          <p:nvPr/>
        </p:nvSpPr>
        <p:spPr>
          <a:xfrm>
            <a:off x="6951456" y="3168594"/>
            <a:ext cx="943557" cy="83695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E3CEBFF-FC82-52B1-4664-7699334480C1}"/>
              </a:ext>
            </a:extLst>
          </p:cNvPr>
          <p:cNvSpPr/>
          <p:nvPr/>
        </p:nvSpPr>
        <p:spPr>
          <a:xfrm>
            <a:off x="5712263" y="5445054"/>
            <a:ext cx="1195363" cy="3902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Collimator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ECA37F8-BCF2-C69C-F794-2909A2A487C4}"/>
              </a:ext>
            </a:extLst>
          </p:cNvPr>
          <p:cNvSpPr/>
          <p:nvPr/>
        </p:nvSpPr>
        <p:spPr>
          <a:xfrm>
            <a:off x="7732216" y="2757308"/>
            <a:ext cx="721946" cy="1536347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CF5E79C-93E7-6C6D-7076-2B17715F68A9}"/>
              </a:ext>
            </a:extLst>
          </p:cNvPr>
          <p:cNvSpPr/>
          <p:nvPr/>
        </p:nvSpPr>
        <p:spPr>
          <a:xfrm>
            <a:off x="8324925" y="3043078"/>
            <a:ext cx="471318" cy="94889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BB635E2-016B-D3E3-D9C1-8E53DA645E6A}"/>
              </a:ext>
            </a:extLst>
          </p:cNvPr>
          <p:cNvSpPr/>
          <p:nvPr/>
        </p:nvSpPr>
        <p:spPr>
          <a:xfrm>
            <a:off x="7808258" y="5380085"/>
            <a:ext cx="1360237" cy="54693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Radioactive </a:t>
            </a:r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200794A-B4B3-4965-4286-72521C453667}"/>
              </a:ext>
            </a:extLst>
          </p:cNvPr>
          <p:cNvCxnSpPr>
            <a:cxnSpLocks/>
            <a:stCxn id="111" idx="0"/>
            <a:endCxn id="110" idx="4"/>
          </p:cNvCxnSpPr>
          <p:nvPr/>
        </p:nvCxnSpPr>
        <p:spPr>
          <a:xfrm flipV="1">
            <a:off x="8488377" y="3991969"/>
            <a:ext cx="72207" cy="1388116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F11B227-DF03-2445-AB5E-468DEC33E67A}"/>
              </a:ext>
            </a:extLst>
          </p:cNvPr>
          <p:cNvCxnSpPr>
            <a:cxnSpLocks/>
            <a:stCxn id="107" idx="0"/>
            <a:endCxn id="108" idx="2"/>
          </p:cNvCxnSpPr>
          <p:nvPr/>
        </p:nvCxnSpPr>
        <p:spPr>
          <a:xfrm flipV="1">
            <a:off x="6309945" y="4293655"/>
            <a:ext cx="1783244" cy="1151399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A5BA9B7-B06A-E217-7D87-DAED1ABF0590}"/>
              </a:ext>
            </a:extLst>
          </p:cNvPr>
          <p:cNvCxnSpPr>
            <a:cxnSpLocks/>
            <a:stCxn id="105" idx="2"/>
            <a:endCxn id="106" idx="1"/>
          </p:cNvCxnSpPr>
          <p:nvPr/>
        </p:nvCxnSpPr>
        <p:spPr>
          <a:xfrm>
            <a:off x="6142074" y="1838977"/>
            <a:ext cx="947563" cy="1452186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0DAA546-9305-A09F-0467-C1BED845EDE6}"/>
              </a:ext>
            </a:extLst>
          </p:cNvPr>
          <p:cNvCxnSpPr>
            <a:cxnSpLocks/>
            <a:stCxn id="98" idx="2"/>
            <a:endCxn id="97" idx="3"/>
          </p:cNvCxnSpPr>
          <p:nvPr/>
        </p:nvCxnSpPr>
        <p:spPr>
          <a:xfrm>
            <a:off x="7710302" y="1840048"/>
            <a:ext cx="916819" cy="416615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4AD6A2D-45FB-CC66-D03C-6135937A6746}"/>
              </a:ext>
            </a:extLst>
          </p:cNvPr>
          <p:cNvCxnSpPr>
            <a:cxnSpLocks/>
            <a:stCxn id="104" idx="2"/>
            <a:endCxn id="103" idx="0"/>
          </p:cNvCxnSpPr>
          <p:nvPr/>
        </p:nvCxnSpPr>
        <p:spPr>
          <a:xfrm flipH="1">
            <a:off x="10128548" y="1842315"/>
            <a:ext cx="644919" cy="1106211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2479713-66AF-1A90-C4FA-52C7B74EF7BD}"/>
              </a:ext>
            </a:extLst>
          </p:cNvPr>
          <p:cNvCxnSpPr>
            <a:cxnSpLocks/>
            <a:stCxn id="99" idx="0"/>
            <a:endCxn id="100" idx="2"/>
          </p:cNvCxnSpPr>
          <p:nvPr/>
        </p:nvCxnSpPr>
        <p:spPr>
          <a:xfrm flipV="1">
            <a:off x="10720614" y="4959825"/>
            <a:ext cx="0" cy="406893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1">
            <a:extLst>
              <a:ext uri="{FF2B5EF4-FFF2-40B4-BE49-F238E27FC236}">
                <a16:creationId xmlns:a16="http://schemas.microsoft.com/office/drawing/2014/main" id="{E2667593-AEE6-A6F9-86D9-1613C259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7" y="5252831"/>
            <a:ext cx="1688219" cy="84367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FC2C14B-27EA-CA88-8492-9D93D9935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7" y="3517523"/>
            <a:ext cx="2243394" cy="168196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07303B62-8096-4A6D-7FF1-080D2104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31" y="3515325"/>
            <a:ext cx="1939467" cy="258117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15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Index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8</a:t>
            </a:fld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BDB4E4-A090-5C42-1F4F-EEABD22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55" y="1298886"/>
            <a:ext cx="5095582" cy="382036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B6F25BBE-0E0C-8E9B-B843-BA681F0A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80" y="1298886"/>
            <a:ext cx="2870575" cy="382036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15ED5049-E252-1D6B-5058-F169B131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8" y="4710385"/>
            <a:ext cx="2565877" cy="128227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EAD420B6-568B-1869-25D3-625E3F885EB5}"/>
              </a:ext>
            </a:extLst>
          </p:cNvPr>
          <p:cNvSpPr txBox="1"/>
          <p:nvPr/>
        </p:nvSpPr>
        <p:spPr>
          <a:xfrm>
            <a:off x="450663" y="1701625"/>
            <a:ext cx="32420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 err="1"/>
              <a:t>Custom-made</a:t>
            </a:r>
            <a:r>
              <a:rPr lang="es-ES" sz="2000" dirty="0"/>
              <a:t> </a:t>
            </a:r>
            <a:r>
              <a:rPr lang="es-ES" sz="2000" dirty="0" err="1"/>
              <a:t>analog</a:t>
            </a:r>
            <a:r>
              <a:rPr lang="es-ES" sz="2000" dirty="0"/>
              <a:t> </a:t>
            </a:r>
            <a:r>
              <a:rPr lang="es-ES" sz="2000" dirty="0" err="1"/>
              <a:t>frontend</a:t>
            </a:r>
            <a:r>
              <a:rPr lang="es-ES" sz="2000" dirty="0"/>
              <a:t> (</a:t>
            </a:r>
            <a:r>
              <a:rPr lang="es-ES" sz="2000" dirty="0" err="1"/>
              <a:t>Oncovision</a:t>
            </a:r>
            <a:r>
              <a:rPr lang="es-ES" sz="2000" dirty="0"/>
              <a:t> </a:t>
            </a:r>
            <a:r>
              <a:rPr lang="es-ES" sz="2000" dirty="0" err="1"/>
              <a:t>partnership</a:t>
            </a:r>
            <a:r>
              <a:rPr lang="es-ES" sz="2000" dirty="0"/>
              <a:t>)</a:t>
            </a:r>
          </a:p>
          <a:p>
            <a:pPr marL="285750" indent="-285750">
              <a:buFontTx/>
              <a:buChar char="-"/>
            </a:pPr>
            <a:r>
              <a:rPr lang="es-ES" sz="2000" dirty="0"/>
              <a:t>12-bit 66-channel </a:t>
            </a:r>
            <a:r>
              <a:rPr lang="es-ES" sz="2000" dirty="0" err="1"/>
              <a:t>ADCs</a:t>
            </a:r>
            <a:r>
              <a:rPr lang="es-ES" sz="2000" dirty="0"/>
              <a:t> </a:t>
            </a:r>
          </a:p>
          <a:p>
            <a:pPr marL="285750" indent="-285750">
              <a:buFontTx/>
              <a:buChar char="-"/>
            </a:pPr>
            <a:r>
              <a:rPr lang="es-ES" sz="2000" dirty="0"/>
              <a:t>Gbit </a:t>
            </a:r>
            <a:r>
              <a:rPr lang="es-ES" sz="2000" dirty="0" err="1"/>
              <a:t>connection</a:t>
            </a:r>
            <a:endParaRPr lang="es-ES" sz="2000" dirty="0"/>
          </a:p>
          <a:p>
            <a:pPr marL="285750" indent="-285750">
              <a:buFontTx/>
              <a:buChar char="-"/>
            </a:pPr>
            <a:r>
              <a:rPr lang="es-ES" sz="2000" dirty="0" err="1"/>
              <a:t>Integrated</a:t>
            </a:r>
            <a:r>
              <a:rPr lang="es-ES" sz="2000" dirty="0"/>
              <a:t> </a:t>
            </a:r>
            <a:r>
              <a:rPr lang="es-ES" sz="2000" dirty="0" err="1"/>
              <a:t>Charge</a:t>
            </a:r>
            <a:r>
              <a:rPr lang="es-ES" sz="2000" dirty="0"/>
              <a:t> </a:t>
            </a:r>
          </a:p>
          <a:p>
            <a:pPr marL="285750" indent="-285750">
              <a:buFontTx/>
              <a:buChar char="-"/>
            </a:pPr>
            <a:r>
              <a:rPr lang="es-ES" sz="2000" dirty="0" err="1"/>
              <a:t>Trigger</a:t>
            </a:r>
            <a:r>
              <a:rPr lang="es-ES" sz="2000" dirty="0"/>
              <a:t>: 3-5-7ns </a:t>
            </a:r>
            <a:r>
              <a:rPr lang="es-ES" sz="2000" dirty="0" err="1"/>
              <a:t>coincidence</a:t>
            </a:r>
            <a:r>
              <a:rPr lang="es-ES" sz="2000" dirty="0"/>
              <a:t> time </a:t>
            </a:r>
            <a:r>
              <a:rPr lang="es-ES" sz="2000" dirty="0" err="1"/>
              <a:t>window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9892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DEB777-E38A-0B55-82FF-2915E1171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6228"/>
            <a:ext cx="2285999" cy="371772"/>
          </a:xfrm>
          <a:prstGeom prst="rect">
            <a:avLst/>
          </a:prstGeom>
        </p:spPr>
      </p:pic>
      <p:sp>
        <p:nvSpPr>
          <p:cNvPr id="6" name="6 Rectángulo">
            <a:extLst>
              <a:ext uri="{FF2B5EF4-FFF2-40B4-BE49-F238E27FC236}">
                <a16:creationId xmlns:a16="http://schemas.microsoft.com/office/drawing/2014/main" id="{23A89A86-E122-168E-0646-F78EBB761EB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Collimation Points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DEFAAFC-C1C5-E354-DEB8-B19D1CE5C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477313" cy="770089"/>
          </a:xfrm>
          <a:prstGeom prst="rect">
            <a:avLst/>
          </a:prstGeom>
        </p:spPr>
      </p:pic>
      <p:pic>
        <p:nvPicPr>
          <p:cNvPr id="87" name="Picture 86" descr="A black wave logo with text&#10;&#10;Description automatically generated">
            <a:extLst>
              <a:ext uri="{FF2B5EF4-FFF2-40B4-BE49-F238E27FC236}">
                <a16:creationId xmlns:a16="http://schemas.microsoft.com/office/drawing/2014/main" id="{10622594-F503-9EF8-3F39-3F5B5F070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17" y="-2635"/>
            <a:ext cx="1477314" cy="766565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CE39B6DA-222B-E53A-692A-4B4AB6F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PSMR2024, Hotel Hermitage, Isola d'Elba, Italy</a:t>
            </a:r>
            <a:endParaRPr lang="es-ES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679C08D5-3693-620A-372F-F3182FE0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41D1-0372-534B-9374-7A8D828DF9DC}" type="slidenum">
              <a:rPr lang="es-ES" smtClean="0"/>
              <a:t>9</a:t>
            </a:fld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74E97-D10C-52DE-4FE5-EB242C0CF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301" y="825271"/>
            <a:ext cx="6400800" cy="2388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92AAD0-EBC1-A7AB-9883-006E9E610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401" y="3214174"/>
            <a:ext cx="6222798" cy="3184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A0D927-FD6A-81F1-A6D1-BEE7A86E78F6}"/>
              </a:ext>
            </a:extLst>
          </p:cNvPr>
          <p:cNvSpPr txBox="1"/>
          <p:nvPr/>
        </p:nvSpPr>
        <p:spPr>
          <a:xfrm>
            <a:off x="1765699" y="5049219"/>
            <a:ext cx="2871555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SMMS: 16 </a:t>
            </a:r>
            <a:r>
              <a:rPr lang="es-ES" dirty="0" err="1"/>
              <a:t>collimation</a:t>
            </a:r>
            <a:r>
              <a:rPr lang="es-ES" dirty="0"/>
              <a:t> </a:t>
            </a:r>
            <a:r>
              <a:rPr lang="es-ES" dirty="0" err="1"/>
              <a:t>points</a:t>
            </a:r>
            <a:endParaRPr lang="es-ES" dirty="0"/>
          </a:p>
          <a:p>
            <a:r>
              <a:rPr lang="es-ES" dirty="0"/>
              <a:t>SMON: 12 </a:t>
            </a:r>
            <a:r>
              <a:rPr lang="es-ES" dirty="0" err="1"/>
              <a:t>collimation</a:t>
            </a:r>
            <a:r>
              <a:rPr lang="es-ES" dirty="0"/>
              <a:t> </a:t>
            </a:r>
            <a:r>
              <a:rPr lang="es-ES" dirty="0" err="1"/>
              <a:t>points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D84729-7EB0-FE42-0D8B-731161135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269" y="3221525"/>
            <a:ext cx="3385774" cy="1381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A6A22B-40D8-300A-4859-CF299A421CF6}"/>
              </a:ext>
            </a:extLst>
          </p:cNvPr>
          <p:cNvSpPr txBox="1"/>
          <p:nvPr/>
        </p:nvSpPr>
        <p:spPr>
          <a:xfrm>
            <a:off x="541519" y="1338554"/>
            <a:ext cx="33857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u="sng" dirty="0" err="1"/>
              <a:t>Collimation</a:t>
            </a:r>
            <a:r>
              <a:rPr lang="es-ES" sz="2000" b="1" i="1" u="sng" dirty="0"/>
              <a:t>:</a:t>
            </a:r>
          </a:p>
          <a:p>
            <a:pPr marL="285750" indent="-285750">
              <a:buFontTx/>
              <a:buChar char="-"/>
            </a:pPr>
            <a:r>
              <a:rPr lang="es-ES" dirty="0" err="1"/>
              <a:t>Parallel</a:t>
            </a:r>
            <a:r>
              <a:rPr lang="es-ES" dirty="0"/>
              <a:t> </a:t>
            </a:r>
            <a:r>
              <a:rPr lang="es-ES" dirty="0" err="1"/>
              <a:t>incidence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SiPMs</a:t>
            </a:r>
          </a:p>
          <a:p>
            <a:pPr marL="285750" indent="-285750">
              <a:buFontTx/>
              <a:buChar char="-"/>
            </a:pPr>
            <a:r>
              <a:rPr lang="es-ES" dirty="0" err="1"/>
              <a:t>Perpendicularly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monolithic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scintillator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84EC9-AA3A-7D7B-6C73-4E7C6B5961A3}"/>
              </a:ext>
            </a:extLst>
          </p:cNvPr>
          <p:cNvSpPr txBox="1"/>
          <p:nvPr/>
        </p:nvSpPr>
        <p:spPr>
          <a:xfrm>
            <a:off x="3872624" y="1205650"/>
            <a:ext cx="1529261" cy="156966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Distance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SiPMS</a:t>
            </a:r>
            <a:endParaRPr lang="es-ES" sz="1600" dirty="0"/>
          </a:p>
          <a:p>
            <a:pPr algn="ctr"/>
            <a:r>
              <a:rPr lang="es-ES" sz="1600" dirty="0"/>
              <a:t>DOI1 = 3 mm</a:t>
            </a:r>
          </a:p>
          <a:p>
            <a:pPr algn="ctr"/>
            <a:r>
              <a:rPr lang="es-ES" sz="1600" dirty="0"/>
              <a:t>DOI2 = 9 mm</a:t>
            </a:r>
          </a:p>
          <a:p>
            <a:pPr algn="ctr"/>
            <a:r>
              <a:rPr lang="es-ES" sz="1600" dirty="0"/>
              <a:t>DOI3 = 15 mm</a:t>
            </a:r>
          </a:p>
          <a:p>
            <a:pPr algn="ctr"/>
            <a:r>
              <a:rPr lang="es-ES" sz="1600" dirty="0"/>
              <a:t>DOI4 = 21 mm</a:t>
            </a:r>
          </a:p>
        </p:txBody>
      </p:sp>
    </p:spTree>
    <p:extLst>
      <p:ext uri="{BB962C8B-B14F-4D97-AF65-F5344CB8AC3E}">
        <p14:creationId xmlns:p14="http://schemas.microsoft.com/office/powerpoint/2010/main" val="22603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14336</TotalTime>
  <Words>1374</Words>
  <Application>Microsoft Office PowerPoint</Application>
  <PresentationFormat>Widescreen</PresentationFormat>
  <Paragraphs>310</Paragraphs>
  <Slides>20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-apple-system</vt:lpstr>
      <vt:lpstr>Aptos</vt:lpstr>
      <vt:lpstr>Arial</vt:lpstr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Gonzalez</dc:creator>
  <cp:lastModifiedBy>Riccardo Latella</cp:lastModifiedBy>
  <cp:revision>2</cp:revision>
  <dcterms:created xsi:type="dcterms:W3CDTF">2022-05-09T14:22:27Z</dcterms:created>
  <dcterms:modified xsi:type="dcterms:W3CDTF">2024-05-20T16:57:17Z</dcterms:modified>
</cp:coreProperties>
</file>