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3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0AE"/>
    <a:srgbClr val="2CCEA4"/>
    <a:srgbClr val="22D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23152-00EF-1E4B-8C52-09B9034AC86F}" v="559" dt="2023-07-05T14:11:17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6327" autoAdjust="0"/>
  </p:normalViewPr>
  <p:slideViewPr>
    <p:cSldViewPr snapToGrid="0">
      <p:cViewPr varScale="1">
        <p:scale>
          <a:sx n="121" d="100"/>
          <a:sy n="121" d="100"/>
        </p:scale>
        <p:origin x="200" y="2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anuele Leonora" userId="f6a6beb9-a5f7-40bd-af80-0cba7408e03f" providerId="ADAL" clId="{19923152-00EF-1E4B-8C52-09B9034AC86F}"/>
    <pc:docChg chg="custSel delSld modSld">
      <pc:chgData name="Emanuele Leonora" userId="f6a6beb9-a5f7-40bd-af80-0cba7408e03f" providerId="ADAL" clId="{19923152-00EF-1E4B-8C52-09B9034AC86F}" dt="2023-07-05T14:11:17.775" v="558" actId="20577"/>
      <pc:docMkLst>
        <pc:docMk/>
      </pc:docMkLst>
      <pc:sldChg chg="del">
        <pc:chgData name="Emanuele Leonora" userId="f6a6beb9-a5f7-40bd-af80-0cba7408e03f" providerId="ADAL" clId="{19923152-00EF-1E4B-8C52-09B9034AC86F}" dt="2023-07-05T14:04:08.508" v="5" actId="2696"/>
        <pc:sldMkLst>
          <pc:docMk/>
          <pc:sldMk cId="1774925966" sldId="260"/>
        </pc:sldMkLst>
      </pc:sldChg>
      <pc:sldChg chg="modSp del mod">
        <pc:chgData name="Emanuele Leonora" userId="f6a6beb9-a5f7-40bd-af80-0cba7408e03f" providerId="ADAL" clId="{19923152-00EF-1E4B-8C52-09B9034AC86F}" dt="2023-07-05T14:09:46.408" v="403" actId="2696"/>
        <pc:sldMkLst>
          <pc:docMk/>
          <pc:sldMk cId="1747587082" sldId="261"/>
        </pc:sldMkLst>
        <pc:spChg chg="mod">
          <ac:chgData name="Emanuele Leonora" userId="f6a6beb9-a5f7-40bd-af80-0cba7408e03f" providerId="ADAL" clId="{19923152-00EF-1E4B-8C52-09B9034AC86F}" dt="2023-07-05T14:04:17.630" v="11" actId="20577"/>
          <ac:spMkLst>
            <pc:docMk/>
            <pc:sldMk cId="1747587082" sldId="261"/>
            <ac:spMk id="5" creationId="{62D1BDF6-D7A4-98AD-35CC-F1D69C2D42A0}"/>
          </ac:spMkLst>
        </pc:spChg>
      </pc:sldChg>
      <pc:sldChg chg="del">
        <pc:chgData name="Emanuele Leonora" userId="f6a6beb9-a5f7-40bd-af80-0cba7408e03f" providerId="ADAL" clId="{19923152-00EF-1E4B-8C52-09B9034AC86F}" dt="2023-07-05T14:05:24.669" v="64" actId="2696"/>
        <pc:sldMkLst>
          <pc:docMk/>
          <pc:sldMk cId="2229353716" sldId="262"/>
        </pc:sldMkLst>
      </pc:sldChg>
      <pc:sldChg chg="delSp modSp mod">
        <pc:chgData name="Emanuele Leonora" userId="f6a6beb9-a5f7-40bd-af80-0cba7408e03f" providerId="ADAL" clId="{19923152-00EF-1E4B-8C52-09B9034AC86F}" dt="2023-07-05T14:11:17.775" v="558" actId="20577"/>
        <pc:sldMkLst>
          <pc:docMk/>
          <pc:sldMk cId="2830922839" sldId="263"/>
        </pc:sldMkLst>
        <pc:spChg chg="mod">
          <ac:chgData name="Emanuele Leonora" userId="f6a6beb9-a5f7-40bd-af80-0cba7408e03f" providerId="ADAL" clId="{19923152-00EF-1E4B-8C52-09B9034AC86F}" dt="2023-07-05T14:04:31.632" v="22" actId="20577"/>
          <ac:spMkLst>
            <pc:docMk/>
            <pc:sldMk cId="2830922839" sldId="263"/>
            <ac:spMk id="7" creationId="{577FA92C-F853-ABEC-1020-3838EE81B37D}"/>
          </ac:spMkLst>
        </pc:spChg>
        <pc:spChg chg="mod">
          <ac:chgData name="Emanuele Leonora" userId="f6a6beb9-a5f7-40bd-af80-0cba7408e03f" providerId="ADAL" clId="{19923152-00EF-1E4B-8C52-09B9034AC86F}" dt="2023-07-05T14:09:42.077" v="401" actId="403"/>
          <ac:spMkLst>
            <pc:docMk/>
            <pc:sldMk cId="2830922839" sldId="263"/>
            <ac:spMk id="8" creationId="{9F21FFCE-801C-C3FC-04D4-55CC1A7D121A}"/>
          </ac:spMkLst>
        </pc:spChg>
        <pc:spChg chg="mod">
          <ac:chgData name="Emanuele Leonora" userId="f6a6beb9-a5f7-40bd-af80-0cba7408e03f" providerId="ADAL" clId="{19923152-00EF-1E4B-8C52-09B9034AC86F}" dt="2023-07-05T14:11:17.775" v="558" actId="20577"/>
          <ac:spMkLst>
            <pc:docMk/>
            <pc:sldMk cId="2830922839" sldId="263"/>
            <ac:spMk id="10" creationId="{C9753C80-1DF0-158E-0733-2CEC33D0290F}"/>
          </ac:spMkLst>
        </pc:spChg>
        <pc:spChg chg="del mod">
          <ac:chgData name="Emanuele Leonora" userId="f6a6beb9-a5f7-40bd-af80-0cba7408e03f" providerId="ADAL" clId="{19923152-00EF-1E4B-8C52-09B9034AC86F}" dt="2023-07-05T14:07:18.680" v="180" actId="478"/>
          <ac:spMkLst>
            <pc:docMk/>
            <pc:sldMk cId="2830922839" sldId="263"/>
            <ac:spMk id="11" creationId="{DA65DD2F-B24A-C2EC-3B27-FF738E15A714}"/>
          </ac:spMkLst>
        </pc:spChg>
      </pc:sldChg>
      <pc:sldChg chg="addSp modSp mod">
        <pc:chgData name="Emanuele Leonora" userId="f6a6beb9-a5f7-40bd-af80-0cba7408e03f" providerId="ADAL" clId="{19923152-00EF-1E4B-8C52-09B9034AC86F}" dt="2023-07-05T14:04:05.581" v="4" actId="1076"/>
        <pc:sldMkLst>
          <pc:docMk/>
          <pc:sldMk cId="2080602156" sldId="264"/>
        </pc:sldMkLst>
        <pc:picChg chg="add mod">
          <ac:chgData name="Emanuele Leonora" userId="f6a6beb9-a5f7-40bd-af80-0cba7408e03f" providerId="ADAL" clId="{19923152-00EF-1E4B-8C52-09B9034AC86F}" dt="2023-07-05T14:04:05.581" v="4" actId="1076"/>
          <ac:picMkLst>
            <pc:docMk/>
            <pc:sldMk cId="2080602156" sldId="264"/>
            <ac:picMk id="6" creationId="{33853B4F-66CD-2A47-6B2E-06CF7F736AB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5C529-8855-425E-BD4D-75A2DA8207FC}" type="datetimeFigureOut">
              <a:rPr lang="it-IT" smtClean="0"/>
              <a:t>05/07/23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09211-F0D8-4B66-B0ED-79C6160721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77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160C47-745A-3F78-6F95-CAFACF9EA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1295A7F-8984-AA78-75A1-58D46807A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4AEBAD-A8C9-E282-0816-A733D534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51A3EB-4948-C439-BE05-6029F75D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18BB51-E729-5205-4DDC-6D8F4DABE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55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48409A-3293-1580-852C-B484D1A6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081536-1EDC-41B5-351F-356B20BCF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2505C8-6E55-0F24-C5D3-AF4073511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13E270-4EA7-A588-233B-93213DAE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393D1-C015-0186-5106-6025E3DCF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68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75B294C-610B-7C55-25C7-003465E80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8B6DD5-9358-6D32-23B0-9FAEDCBA6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D96FB9-1013-F6A0-2299-EFFA222E2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E1912D-9014-D417-3474-0BF62B0B2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D02E80-02B7-4387-9A59-37D5E30F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48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55901D-4F09-97B4-76AC-084EB2E4E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8A27D-5A47-8ED5-660E-7321CE0CA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F1C7DA-D994-0C50-4EC5-C642BB1D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57971E-47B0-5F80-DA62-5F005E65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7D41FA-238E-7759-BC84-651D665F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11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EB8738-4CA7-606E-154A-059AA912E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AA40B3-90A0-FCC1-D20B-3EF8F4789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218F6B-8B64-F7A4-BFEF-3CB2EDEC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E50896-B872-1C29-CD5E-DDEEC186C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D9F44F-D7D5-B159-43EC-73147434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53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105B21-3901-B033-A1ED-CF31252F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9649F3-A63A-DD0A-314A-9DB163DE8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12601C-9696-CE84-4CC6-CA76B99E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B5F09A-E783-891F-2BDD-18528C636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F389A0-1AE7-8334-4B3C-073E22F6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E3C91C-0665-B6C4-54EE-9001AF7E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8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285072-3E3A-D384-5E91-23B0E626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728308-2401-4C40-9346-9E7596732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E3F417C-7CCD-F920-913F-07671D39E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54D2B0-8C7B-7006-2800-6EC5895CBB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BC6DF72-A61F-C75A-901C-728850CC2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0C819C5-7207-68C6-A5E7-B73A2732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EC4ED12-3766-057E-A0A0-80E6E368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5336AB2-F4D2-167D-2733-EF100726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52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E45553-5B4D-C637-7841-060DF4E4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3A2C3EA-5A9B-7133-4A2B-E7D73F0EA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EB78AF-D8CF-42C6-036E-6B4928E69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A15625-C1C0-4597-63E6-3E4088A2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2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C44B17E4-657A-F7FE-EBC1-AE1EB8DC697C}"/>
              </a:ext>
            </a:extLst>
          </p:cNvPr>
          <p:cNvSpPr/>
          <p:nvPr userDrawn="1"/>
        </p:nvSpPr>
        <p:spPr>
          <a:xfrm>
            <a:off x="0" y="6419409"/>
            <a:ext cx="12192000" cy="452444"/>
          </a:xfrm>
          <a:prstGeom prst="rect">
            <a:avLst/>
          </a:prstGeom>
          <a:gradFill flip="none" rotWithShape="1">
            <a:gsLst>
              <a:gs pos="7000">
                <a:srgbClr val="0161AE"/>
              </a:gs>
              <a:gs pos="67000">
                <a:srgbClr val="63B0E1"/>
              </a:gs>
              <a:gs pos="96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443B61E-B0B6-60D7-849F-6291A18BFB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9308" y="6464234"/>
            <a:ext cx="1548965" cy="365125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IT"/>
              <a:t>14 Giugno 2023</a:t>
            </a:r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CD70F6A-B5C6-9D12-D57D-DC1CB447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454" y="6464234"/>
            <a:ext cx="5486401" cy="365125"/>
          </a:xfrm>
        </p:spPr>
        <p:txBody>
          <a:bodyPr/>
          <a:lstStyle>
            <a:lvl1pPr algn="l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IT" dirty="0"/>
              <a:t>Emanuele Leonora. INFN sezione di Catania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7010D90-AFC3-F8D0-FD03-A75D498C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184" y="6464235"/>
            <a:ext cx="2743200" cy="365125"/>
          </a:xfrm>
        </p:spPr>
        <p:txBody>
          <a:bodyPr/>
          <a:lstStyle>
            <a:lvl1pPr>
              <a:defRPr sz="2000" b="0">
                <a:solidFill>
                  <a:srgbClr val="0160AE"/>
                </a:solidFill>
                <a:latin typeface="+mj-lt"/>
              </a:defRPr>
            </a:lvl1pPr>
          </a:lstStyle>
          <a:p>
            <a:fld id="{C7384DC6-E558-4E3C-8614-B6E0B7E12109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55BBCE1-5F14-56AE-CF40-F1FA1C6CBDCE}"/>
              </a:ext>
            </a:extLst>
          </p:cNvPr>
          <p:cNvSpPr/>
          <p:nvPr userDrawn="1"/>
        </p:nvSpPr>
        <p:spPr>
          <a:xfrm>
            <a:off x="-9940" y="-4809"/>
            <a:ext cx="11600035" cy="531583"/>
          </a:xfrm>
          <a:prstGeom prst="rect">
            <a:avLst/>
          </a:prstGeom>
          <a:gradFill flip="none" rotWithShape="1">
            <a:gsLst>
              <a:gs pos="0">
                <a:srgbClr val="0161AE"/>
              </a:gs>
              <a:gs pos="43000">
                <a:srgbClr val="63B0E1"/>
              </a:gs>
              <a:gs pos="98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2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Immagine 4" descr="LOGO_INFN_SIGLA.jpg">
            <a:extLst>
              <a:ext uri="{FF2B5EF4-FFF2-40B4-BE49-F238E27FC236}">
                <a16:creationId xmlns:a16="http://schemas.microsoft.com/office/drawing/2014/main" id="{AC125026-66D3-81AF-D27C-BFCF6E672B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735" y="-4809"/>
            <a:ext cx="985265" cy="60467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44F5D04-97D4-D6CA-4076-C64E6CA4DA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600034" y="392966"/>
            <a:ext cx="591966" cy="22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5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8187F-EA16-D35A-0C3C-D1E8C12C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DF9351-DA57-0013-C981-6981B98FE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EE367BC-0A10-6C35-61E3-A94C7DA12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28419E-5D22-274D-FC93-8A09BBFE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A08754-5017-C0B7-81AF-C2DC735A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2DE48C-6A02-E8F7-5E67-744B7798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72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4EA09-1FB9-BF06-02AB-F023E5098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CA9AE9-34CC-8E08-4359-548BEB590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B8488-A9D1-9584-BBFE-D5D0BE191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0D61D8-DF86-2527-8FCC-1BEBFDC3F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14 Giugno 2023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61AD6F-AA7A-D984-A347-F3088918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050987-9E10-BD94-69BC-C5D13FEA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01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F945F1E-5BD2-7407-3FEB-476FC05BF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5ABBBE-6DF9-6F5D-EC64-24838AA2C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879C34-B15A-A90E-7799-CCBFF3CB7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14 Giugno 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05DF3F-2AC5-A84D-E47D-84EDAAA38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Emanuele Leonora.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47745C-95D3-4609-83F9-99DAB617B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C7DB9F0-3CBF-2DA5-9E21-C4A4389C0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9308" y="6464234"/>
            <a:ext cx="2580292" cy="365125"/>
          </a:xfrm>
        </p:spPr>
        <p:txBody>
          <a:bodyPr/>
          <a:lstStyle/>
          <a:p>
            <a:r>
              <a:rPr lang="it-IT" dirty="0"/>
              <a:t>4 luglio 2023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7E98F7C-E61B-B970-D64B-B2E6386B2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17060B0-D583-A19F-899F-63544189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5289708-809C-74DB-86DB-762357907092}"/>
              </a:ext>
            </a:extLst>
          </p:cNvPr>
          <p:cNvSpPr txBox="1"/>
          <p:nvPr/>
        </p:nvSpPr>
        <p:spPr>
          <a:xfrm>
            <a:off x="2646635" y="4443844"/>
            <a:ext cx="6402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Richieste economiche 2024</a:t>
            </a:r>
          </a:p>
          <a:p>
            <a:pPr algn="ctr"/>
            <a:endParaRPr lang="it-IT" sz="2000" b="1" dirty="0"/>
          </a:p>
          <a:p>
            <a:pPr algn="ctr"/>
            <a:r>
              <a:rPr lang="it-IT" sz="2400" b="1" dirty="0"/>
              <a:t>Emanuele Leonora INFN sezione di Catania</a:t>
            </a:r>
          </a:p>
          <a:p>
            <a:pPr algn="ctr"/>
            <a:r>
              <a:rPr lang="it-IT" sz="2000" b="1" dirty="0"/>
              <a:t>on </a:t>
            </a:r>
            <a:r>
              <a:rPr lang="it-IT" sz="2000" b="1" dirty="0" err="1"/>
              <a:t>behalf</a:t>
            </a:r>
            <a:r>
              <a:rPr lang="it-IT" sz="2000" b="1" dirty="0"/>
              <a:t> of INFN Catania OCRA group</a:t>
            </a:r>
          </a:p>
        </p:txBody>
      </p:sp>
      <p:pic>
        <p:nvPicPr>
          <p:cNvPr id="6" name="Immagine 5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33853B4F-66CD-2A47-6B2E-06CF7F736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541" y="1145627"/>
            <a:ext cx="5630918" cy="281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60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674CE26-9441-D49B-9DE1-B1EEA9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9308" y="6464234"/>
            <a:ext cx="2600170" cy="365125"/>
          </a:xfrm>
        </p:spPr>
        <p:txBody>
          <a:bodyPr/>
          <a:lstStyle/>
          <a:p>
            <a:r>
              <a:rPr lang="it-IT" dirty="0"/>
              <a:t>4 luglio 2023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16B2086-EC57-6D78-D6DA-CA2678A87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INFN sezione di Catania 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A28886-4F89-80CC-F94F-8F775B097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77FA92C-F853-ABEC-1020-3838EE81B37D}"/>
              </a:ext>
            </a:extLst>
          </p:cNvPr>
          <p:cNvSpPr txBox="1"/>
          <p:nvPr/>
        </p:nvSpPr>
        <p:spPr>
          <a:xfrm>
            <a:off x="41698" y="39757"/>
            <a:ext cx="82077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OCRA attività e richieste economiche 2024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F21FFCE-801C-C3FC-04D4-55CC1A7D121A}"/>
              </a:ext>
            </a:extLst>
          </p:cNvPr>
          <p:cNvSpPr txBox="1"/>
          <p:nvPr/>
        </p:nvSpPr>
        <p:spPr>
          <a:xfrm>
            <a:off x="81454" y="545116"/>
            <a:ext cx="1202693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Attività 2024:</a:t>
            </a:r>
          </a:p>
          <a:p>
            <a:r>
              <a:rPr lang="it-IT" b="1" dirty="0"/>
              <a:t>Sezione di Catania INFN</a:t>
            </a:r>
          </a:p>
          <a:p>
            <a:pPr marL="285750" indent="-285750">
              <a:buFontTx/>
              <a:buChar char="-"/>
            </a:pPr>
            <a:r>
              <a:rPr lang="it-IT" dirty="0"/>
              <a:t>20 ottobre: DFA di Catania ospita il congresso nazionale annuale della Associazione Insegnanti di Fisica (AIF). Richiesta: laboratorio sui raggi cosmici </a:t>
            </a:r>
          </a:p>
          <a:p>
            <a:pPr marL="285750" indent="-285750">
              <a:buFontTx/>
              <a:buChar char="-"/>
            </a:pPr>
            <a:r>
              <a:rPr lang="it-IT" dirty="0"/>
              <a:t>l'ICD 2023. 21 novembre. Previsione circa 100 studenti </a:t>
            </a:r>
          </a:p>
          <a:p>
            <a:pPr marL="285750" indent="-285750">
              <a:buFontTx/>
              <a:buChar char="-"/>
            </a:pPr>
            <a:r>
              <a:rPr lang="it-IT" dirty="0"/>
              <a:t>Aprile 2024: Masterclass AUGER. Previsione circa 50 studenti </a:t>
            </a:r>
          </a:p>
          <a:p>
            <a:endParaRPr lang="it-IT" dirty="0"/>
          </a:p>
          <a:p>
            <a:r>
              <a:rPr lang="it-IT" b="1" dirty="0"/>
              <a:t>Palermo  Uni-PA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l'ICD 2023. 21 novembre. Previsione circa 100 studenti </a:t>
            </a:r>
          </a:p>
          <a:p>
            <a:pPr marL="285750" indent="-285750">
              <a:buFontTx/>
              <a:buChar char="-"/>
            </a:pPr>
            <a:r>
              <a:rPr lang="it-IT" dirty="0"/>
              <a:t>Seminari nelle scuole			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9753C80-1DF0-158E-0733-2CEC33D0290F}"/>
              </a:ext>
            </a:extLst>
          </p:cNvPr>
          <p:cNvSpPr txBox="1"/>
          <p:nvPr/>
        </p:nvSpPr>
        <p:spPr>
          <a:xfrm>
            <a:off x="41697" y="3450562"/>
            <a:ext cx="11015185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Richieste economiche 2024:</a:t>
            </a:r>
          </a:p>
          <a:p>
            <a:r>
              <a:rPr lang="it-IT" b="1" dirty="0"/>
              <a:t>Consumo: 1.5 k</a:t>
            </a:r>
          </a:p>
          <a:p>
            <a:pPr marL="1200150" lvl="2" indent="-285750">
              <a:buFontTx/>
              <a:buChar char="-"/>
            </a:pPr>
            <a:r>
              <a:rPr lang="it-IT" dirty="0"/>
              <a:t>Materiale informativo per stabili esposizioni ( Roll-up, poster) Catania e Palermo	0.3 k</a:t>
            </a:r>
          </a:p>
          <a:p>
            <a:pPr marL="1200150" lvl="2" indent="-285750">
              <a:buFontTx/>
              <a:buChar char="-"/>
            </a:pPr>
            <a:r>
              <a:rPr lang="it-IT" dirty="0"/>
              <a:t>Stampa locandine, volantini ed attestati partecipazione Catania e Palermo		0.2 k</a:t>
            </a:r>
          </a:p>
          <a:p>
            <a:pPr marL="1200150" lvl="2" indent="-285750">
              <a:buFontTx/>
              <a:buChar char="-"/>
            </a:pPr>
            <a:endParaRPr lang="it-IT" dirty="0"/>
          </a:p>
          <a:p>
            <a:r>
              <a:rPr lang="it-IT" b="1" dirty="0"/>
              <a:t>Inventario: 1.3 k</a:t>
            </a:r>
          </a:p>
          <a:p>
            <a:pPr marL="1200150" lvl="2" indent="-285750">
              <a:buFontTx/>
              <a:buChar char="-"/>
            </a:pPr>
            <a:r>
              <a:rPr lang="it-IT" dirty="0"/>
              <a:t>Acquisto terzo elemento di rivelazione </a:t>
            </a:r>
            <a:r>
              <a:rPr lang="it-IT" dirty="0" err="1"/>
              <a:t>Cosmic</a:t>
            </a:r>
            <a:r>
              <a:rPr lang="it-IT" dirty="0"/>
              <a:t> Hunter				0.9 k</a:t>
            </a:r>
          </a:p>
          <a:p>
            <a:pPr lvl="2"/>
            <a:r>
              <a:rPr lang="it-IT" dirty="0"/>
              <a:t>(il rivelatore ed i primi due elementi sono </a:t>
            </a:r>
            <a:r>
              <a:rPr lang="it-IT"/>
              <a:t>stati acquistati </a:t>
            </a:r>
            <a:r>
              <a:rPr lang="it-IT" dirty="0"/>
              <a:t>su fondi di direzione e Dotazione GR 2)</a:t>
            </a:r>
          </a:p>
          <a:p>
            <a:pPr marL="1200150" lvl="2" indent="-285750">
              <a:buFontTx/>
              <a:buChar char="-"/>
            </a:pPr>
            <a:r>
              <a:rPr lang="it-IT" dirty="0"/>
              <a:t>Acquisto set di 3 cavi lunghi per misura di sciami				0.4 k</a:t>
            </a:r>
          </a:p>
        </p:txBody>
      </p:sp>
    </p:spTree>
    <p:extLst>
      <p:ext uri="{BB962C8B-B14F-4D97-AF65-F5344CB8AC3E}">
        <p14:creationId xmlns:p14="http://schemas.microsoft.com/office/powerpoint/2010/main" val="28309228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205</Words>
  <Application>Microsoft Macintosh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Vivolo</dc:creator>
  <cp:lastModifiedBy>Emanuele Leonora</cp:lastModifiedBy>
  <cp:revision>43</cp:revision>
  <dcterms:created xsi:type="dcterms:W3CDTF">2023-02-24T14:29:51Z</dcterms:created>
  <dcterms:modified xsi:type="dcterms:W3CDTF">2023-07-05T14:11:26Z</dcterms:modified>
</cp:coreProperties>
</file>