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Ex1.xml" ContentType="application/vnd.ms-office.chartex+xml"/>
  <Override PartName="/ppt/charts/style5.xml" ContentType="application/vnd.ms-office.chartstyle+xml"/>
  <Override PartName="/ppt/charts/colors5.xml" ContentType="application/vnd.ms-office.chartcolorstyle+xml"/>
  <Override PartName="/ppt/charts/chart5.xml" ContentType="application/vnd.openxmlformats-officedocument.drawingml.chart+xml"/>
  <Override PartName="/ppt/charts/style6.xml" ContentType="application/vnd.ms-office.chartstyle+xml"/>
  <Override PartName="/ppt/charts/colors6.xml" ContentType="application/vnd.ms-office.chartcolorstyle+xml"/>
  <Override PartName="/ppt/charts/chart6.xml" ContentType="application/vnd.openxmlformats-officedocument.drawingml.chart+xml"/>
  <Override PartName="/ppt/charts/style7.xml" ContentType="application/vnd.ms-office.chartstyle+xml"/>
  <Override PartName="/ppt/charts/colors7.xml" ContentType="application/vnd.ms-office.chartcolorstyle+xml"/>
  <Override PartName="/ppt/charts/chart7.xml" ContentType="application/vnd.openxmlformats-officedocument.drawingml.chart+xml"/>
  <Override PartName="/ppt/charts/style8.xml" ContentType="application/vnd.ms-office.chartstyle+xml"/>
  <Override PartName="/ppt/charts/colors8.xml" ContentType="application/vnd.ms-office.chartcolorstyle+xml"/>
  <Override PartName="/ppt/charts/chart8.xml" ContentType="application/vnd.openxmlformats-officedocument.drawingml.chart+xml"/>
  <Override PartName="/ppt/charts/style9.xml" ContentType="application/vnd.ms-office.chartstyle+xml"/>
  <Override PartName="/ppt/charts/colors9.xml" ContentType="application/vnd.ms-office.chartcolorstyle+xml"/>
  <Override PartName="/ppt/charts/chart9.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0.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1.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2.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3.xml" ContentType="application/vnd.openxmlformats-officedocument.drawingml.chart+xml"/>
  <Override PartName="/ppt/charts/style14.xml" ContentType="application/vnd.ms-office.chartstyle+xml"/>
  <Override PartName="/ppt/charts/colors14.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59" r:id="rId4"/>
    <p:sldId id="267" r:id="rId5"/>
    <p:sldId id="266" r:id="rId6"/>
    <p:sldId id="290" r:id="rId7"/>
    <p:sldId id="269" r:id="rId8"/>
    <p:sldId id="263" r:id="rId9"/>
    <p:sldId id="268" r:id="rId10"/>
    <p:sldId id="289" r:id="rId11"/>
    <p:sldId id="283" r:id="rId12"/>
    <p:sldId id="271" r:id="rId13"/>
    <p:sldId id="264" r:id="rId14"/>
    <p:sldId id="272" r:id="rId15"/>
    <p:sldId id="293" r:id="rId16"/>
    <p:sldId id="292" r:id="rId17"/>
    <p:sldId id="299" r:id="rId18"/>
    <p:sldId id="277" r:id="rId19"/>
    <p:sldId id="276" r:id="rId20"/>
    <p:sldId id="265" r:id="rId21"/>
    <p:sldId id="278" r:id="rId22"/>
    <p:sldId id="300" r:id="rId23"/>
    <p:sldId id="294" r:id="rId24"/>
    <p:sldId id="301" r:id="rId25"/>
    <p:sldId id="281" r:id="rId26"/>
    <p:sldId id="296" r:id="rId27"/>
    <p:sldId id="274" r:id="rId28"/>
    <p:sldId id="291" r:id="rId29"/>
    <p:sldId id="280" r:id="rId30"/>
    <p:sldId id="275" r:id="rId31"/>
    <p:sldId id="297" r:id="rId32"/>
    <p:sldId id="286" r:id="rId33"/>
    <p:sldId id="287" r:id="rId34"/>
    <p:sldId id="288" r:id="rId3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EBE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Stile medio 2 - Colore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8EC20E35-A176-4012-BC5E-935CFFF8708E}" styleName="Stile medio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799B23B-EC83-4686-B30A-512413B5E67A}" styleName="Stile chiaro 3 - Colore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7DF18680-E054-41AD-8BC1-D1AEF772440D}" styleName="Stile medio 2 - Colore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D7B26C5-4107-4FEC-AEDC-1716B250A1EF}" styleName="Stile chiaro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46F890A9-2807-4EBB-B81D-B2AA78EC7F39}" styleName="Stile scuro 2 - Colore 5/Colore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0660B408-B3CF-4A94-85FC-2B1E0A45F4A2}" styleName="Stile scuro 2 - Colore 1/Color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9DCAF9ED-07DC-4A11-8D7F-57B35C25682E}" styleName="Stile medio 1 - Colore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Stile medio 1 - Colore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C89EF96-8CEA-46FF-86C4-4CE0E7609802}" styleName="Stile chiaro 3 - Colore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B4B98B0-60AC-42C2-AFA5-B58CD77FA1E5}" styleName="Stile chiaro 1 - Colore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17292A2E-F333-43FB-9621-5CBBE7FDCDCB}" styleName="Stile chiaro 2 - Colore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69012ECD-51FC-41F1-AA8D-1B2483CD663E}" styleName="Stile chiaro 2 - Colore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A111915-BE36-4E01-A7E5-04B1672EAD32}" styleName="Stile chiaro 2 - Colore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F5AB1C69-6EDB-4FF4-983F-18BD219EF322}" styleName="Stile medio 2 - Colore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6E25E649-3F16-4E02-A733-19D2CDBF48F0}" styleName="Stile medio 3 - Colore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E929F9F4-4A8F-4326-A1B4-22849713DDAB}" styleName="Stile scuro 1 - Colore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27F97BB-C833-4FB7-BDE5-3F7075034690}" styleName="Stile con tema 2 - Colore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D083AE6-46FA-4A59-8FB0-9F97EB10719F}" styleName="Stile chiaro 3 - Colore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FD0F851-EC5A-4D38-B0AD-8093EC10F338}" styleName="Stile chiaro 1 - Colore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C4B1156A-380E-4F78-BDF5-A606A8083BF9}" styleName="Stile medio 4 - Colore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00A15C55-8517-42AA-B614-E9B94910E393}" styleName="Stile medio 2 - Colore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Stile medio 2 - Color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Stile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85BE263C-DBD7-4A20-BB59-AAB30ACAA65A}" styleName="Stile medio 3 - Colore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EB344D84-9AFB-497E-A393-DC336BA19D2E}" styleName="Stile medio 3 - Colore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EB9631B5-78F2-41C9-869B-9F39066F8104}" styleName="Stile medio 3 - Colore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D7AC3CCA-C797-4891-BE02-D94E43425B78}" styleName="Stile medio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202B0CA-FC54-4496-8BCA-5EF66A818D29}" styleName="Stile scuro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4" d="100"/>
          <a:sy n="74" d="100"/>
        </p:scale>
        <p:origin x="376"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3" Type="http://schemas.openxmlformats.org/officeDocument/2006/relationships/oleObject" Target="file:///C:\Users\Suania%20Acampa\Downloads\survey_ocra.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C:\Users\Suania%20Acampa\Desktop\INFN\OCRA_ICD\presenza_online.xlsx" TargetMode="External"/><Relationship Id="rId2" Type="http://schemas.microsoft.com/office/2011/relationships/chartColorStyle" Target="colors11.xml"/><Relationship Id="rId1" Type="http://schemas.microsoft.com/office/2011/relationships/chartStyle" Target="style11.xml"/></Relationships>
</file>

<file path=ppt/charts/_rels/chart11.xml.rels><?xml version="1.0" encoding="UTF-8" standalone="yes"?>
<Relationships xmlns="http://schemas.openxmlformats.org/package/2006/relationships"><Relationship Id="rId3" Type="http://schemas.openxmlformats.org/officeDocument/2006/relationships/oleObject" Target="file:///C:\Users\Suania%20Acampa\Downloads\survey_ocra.xlsx" TargetMode="External"/><Relationship Id="rId2" Type="http://schemas.microsoft.com/office/2011/relationships/chartColorStyle" Target="colors12.xml"/><Relationship Id="rId1" Type="http://schemas.microsoft.com/office/2011/relationships/chartStyle" Target="style12.xml"/></Relationships>
</file>

<file path=ppt/charts/_rels/chart12.xml.rels><?xml version="1.0" encoding="UTF-8" standalone="yes"?>
<Relationships xmlns="http://schemas.openxmlformats.org/package/2006/relationships"><Relationship Id="rId3" Type="http://schemas.openxmlformats.org/officeDocument/2006/relationships/oleObject" Target="file:///C:\Users\Suania%20Acampa\Downloads\survey_ocra.xlsx" TargetMode="External"/><Relationship Id="rId2" Type="http://schemas.microsoft.com/office/2011/relationships/chartColorStyle" Target="colors13.xml"/><Relationship Id="rId1" Type="http://schemas.microsoft.com/office/2011/relationships/chartStyle" Target="style13.xml"/></Relationships>
</file>

<file path=ppt/charts/_rels/chart13.xml.rels><?xml version="1.0" encoding="UTF-8" standalone="yes"?>
<Relationships xmlns="http://schemas.openxmlformats.org/package/2006/relationships"><Relationship Id="rId3" Type="http://schemas.openxmlformats.org/officeDocument/2006/relationships/oleObject" Target="file:///C:\Users\Suania%20Acampa\Downloads\survey_ocra.xlsx" TargetMode="External"/><Relationship Id="rId2" Type="http://schemas.microsoft.com/office/2011/relationships/chartColorStyle" Target="colors14.xml"/><Relationship Id="rId1" Type="http://schemas.microsoft.com/office/2011/relationships/chartStyle" Target="style14.xml"/></Relationships>
</file>

<file path=ppt/charts/_rels/chart2.xml.rels><?xml version="1.0" encoding="UTF-8" standalone="yes"?>
<Relationships xmlns="http://schemas.openxmlformats.org/package/2006/relationships"><Relationship Id="rId3" Type="http://schemas.openxmlformats.org/officeDocument/2006/relationships/oleObject" Target="file:///C:\Users\Suania%20Acampa\Downloads\survey_ocra.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Suania%20Acampa\Downloads\survey_ocra.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Suania%20Acampa\Downloads\survey_ocra.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Suania%20Acampa\Downloads\survey_ocra.xlsx" TargetMode="External"/><Relationship Id="rId2" Type="http://schemas.microsoft.com/office/2011/relationships/chartColorStyle" Target="colors6.xml"/><Relationship Id="rId1" Type="http://schemas.microsoft.com/office/2011/relationships/chartStyle" Target="style6.xml"/></Relationships>
</file>

<file path=ppt/charts/_rels/chart6.xml.rels><?xml version="1.0" encoding="UTF-8" standalone="yes"?>
<Relationships xmlns="http://schemas.openxmlformats.org/package/2006/relationships"><Relationship Id="rId3" Type="http://schemas.openxmlformats.org/officeDocument/2006/relationships/oleObject" Target="file:///C:\Users\Suania%20Acampa\Downloads\survey_ocra.xlsx" TargetMode="External"/><Relationship Id="rId2" Type="http://schemas.microsoft.com/office/2011/relationships/chartColorStyle" Target="colors7.xml"/><Relationship Id="rId1" Type="http://schemas.microsoft.com/office/2011/relationships/chartStyle" Target="style7.xml"/></Relationships>
</file>

<file path=ppt/charts/_rels/chart7.xml.rels><?xml version="1.0" encoding="UTF-8" standalone="yes"?>
<Relationships xmlns="http://schemas.openxmlformats.org/package/2006/relationships"><Relationship Id="rId3" Type="http://schemas.openxmlformats.org/officeDocument/2006/relationships/oleObject" Target="file:///C:\Users\Suania%20Acampa\Downloads\survey_ocra.xlsx" TargetMode="External"/><Relationship Id="rId2" Type="http://schemas.microsoft.com/office/2011/relationships/chartColorStyle" Target="colors8.xml"/><Relationship Id="rId1" Type="http://schemas.microsoft.com/office/2011/relationships/chartStyle" Target="style8.xml"/></Relationships>
</file>

<file path=ppt/charts/_rels/chart8.xml.rels><?xml version="1.0" encoding="UTF-8" standalone="yes"?>
<Relationships xmlns="http://schemas.openxmlformats.org/package/2006/relationships"><Relationship Id="rId3" Type="http://schemas.openxmlformats.org/officeDocument/2006/relationships/oleObject" Target="file:///C:\Users\Suania%20Acampa\Downloads\survey_ocra.xlsx" TargetMode="External"/><Relationship Id="rId2" Type="http://schemas.microsoft.com/office/2011/relationships/chartColorStyle" Target="colors9.xml"/><Relationship Id="rId1" Type="http://schemas.microsoft.com/office/2011/relationships/chartStyle" Target="style9.xml"/></Relationships>
</file>

<file path=ppt/charts/_rels/chart9.xml.rels><?xml version="1.0" encoding="UTF-8" standalone="yes"?>
<Relationships xmlns="http://schemas.openxmlformats.org/package/2006/relationships"><Relationship Id="rId3" Type="http://schemas.openxmlformats.org/officeDocument/2006/relationships/oleObject" Target="file:///C:\Users\Suania%20Acampa\Desktop\INFN\OCRA_ICD\presenza_online.xlsx" TargetMode="External"/><Relationship Id="rId2" Type="http://schemas.microsoft.com/office/2011/relationships/chartColorStyle" Target="colors10.xml"/><Relationship Id="rId1" Type="http://schemas.microsoft.com/office/2011/relationships/chartStyle" Target="style10.xml"/></Relationships>
</file>

<file path=ppt/charts/_rels/chartEx1.xml.rels><?xml version="1.0" encoding="UTF-8" standalone="yes"?>
<Relationships xmlns="http://schemas.openxmlformats.org/package/2006/relationships"><Relationship Id="rId3" Type="http://schemas.microsoft.com/office/2011/relationships/chartColorStyle" Target="colors5.xml"/><Relationship Id="rId2" Type="http://schemas.microsoft.com/office/2011/relationships/chartStyle" Target="style5.xml"/><Relationship Id="rId1" Type="http://schemas.openxmlformats.org/officeDocument/2006/relationships/oleObject" Target="file:///C:\Users\Suania%20Acampa\Downloads\survey_ocra.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cap="all" baseline="0">
                <a:solidFill>
                  <a:schemeClr val="tx1">
                    <a:lumMod val="65000"/>
                    <a:lumOff val="35000"/>
                  </a:schemeClr>
                </a:solidFill>
                <a:latin typeface="+mn-lt"/>
                <a:ea typeface="+mn-ea"/>
                <a:cs typeface="+mn-cs"/>
              </a:defRPr>
            </a:pPr>
            <a:r>
              <a:rPr lang="en-GB" sz="2000" b="0" cap="none" baseline="0" dirty="0" err="1"/>
              <a:t>Genere</a:t>
            </a:r>
            <a:endParaRPr lang="en-GB" sz="2000" b="0" cap="none" baseline="0" dirty="0"/>
          </a:p>
        </c:rich>
      </c:tx>
      <c:overlay val="0"/>
      <c:spPr>
        <a:noFill/>
        <a:ln>
          <a:noFill/>
        </a:ln>
        <a:effectLst/>
      </c:spPr>
      <c:txPr>
        <a:bodyPr rot="0" spcFirstLastPara="1" vertOverflow="ellipsis" vert="horz" wrap="square" anchor="ctr" anchorCtr="1"/>
        <a:lstStyle/>
        <a:p>
          <a:pPr>
            <a:defRPr sz="1600" b="1" i="0" u="none" strike="noStrike" kern="1200" cap="all" baseline="0">
              <a:solidFill>
                <a:schemeClr val="tx1">
                  <a:lumMod val="65000"/>
                  <a:lumOff val="35000"/>
                </a:schemeClr>
              </a:solidFill>
              <a:latin typeface="+mn-lt"/>
              <a:ea typeface="+mn-ea"/>
              <a:cs typeface="+mn-cs"/>
            </a:defRPr>
          </a:pPr>
          <a:endParaRPr lang="it-IT"/>
        </a:p>
      </c:txPr>
    </c:title>
    <c:autoTitleDeleted val="0"/>
    <c:plotArea>
      <c:layout/>
      <c:pieChart>
        <c:varyColors val="1"/>
        <c:ser>
          <c:idx val="0"/>
          <c:order val="0"/>
          <c:explosion val="10"/>
          <c:dPt>
            <c:idx val="0"/>
            <c:bubble3D val="0"/>
            <c:spPr>
              <a:solidFill>
                <a:schemeClr val="accent1"/>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1-C346-4EB0-9CE5-87F0052BC177}"/>
              </c:ext>
            </c:extLst>
          </c:dPt>
          <c:dPt>
            <c:idx val="1"/>
            <c:bubble3D val="0"/>
            <c:explosion val="30"/>
            <c:spPr>
              <a:solidFill>
                <a:schemeClr val="accent2"/>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3-C346-4EB0-9CE5-87F0052BC177}"/>
              </c:ext>
            </c:extLst>
          </c:dPt>
          <c:dPt>
            <c:idx val="2"/>
            <c:bubble3D val="0"/>
            <c:explosion val="5"/>
            <c:spPr>
              <a:solidFill>
                <a:schemeClr val="accent3"/>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5-C346-4EB0-9CE5-87F0052BC177}"/>
              </c:ext>
            </c:extLst>
          </c:dPt>
          <c:dPt>
            <c:idx val="3"/>
            <c:bubble3D val="0"/>
            <c:explosion val="5"/>
            <c:spPr>
              <a:solidFill>
                <a:schemeClr val="accent4"/>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7-C346-4EB0-9CE5-87F0052BC177}"/>
              </c:ext>
            </c:extLst>
          </c:dPt>
          <c:dLbls>
            <c:dLbl>
              <c:idx val="0"/>
              <c:layout>
                <c:manualLayout>
                  <c:x val="-2.3343594523318557E-2"/>
                  <c:y val="-9.4936539888831342E-2"/>
                </c:manualLayout>
              </c:layout>
              <c:spPr>
                <a:noFill/>
                <a:ln>
                  <a:noFill/>
                </a:ln>
                <a:effectLst/>
              </c:spPr>
              <c:txPr>
                <a:bodyPr rot="0" spcFirstLastPara="1" vertOverflow="ellipsis" vert="horz" wrap="square" lIns="38100" tIns="19050" rIns="38100" bIns="19050" anchor="ctr" anchorCtr="1">
                  <a:spAutoFit/>
                </a:bodyPr>
                <a:lstStyle/>
                <a:p>
                  <a:pPr>
                    <a:defRPr sz="1500" b="1" i="0" u="none" strike="noStrike" kern="1200" spc="0" baseline="0">
                      <a:solidFill>
                        <a:schemeClr val="accent1"/>
                      </a:solidFill>
                      <a:latin typeface="+mn-lt"/>
                      <a:ea typeface="+mn-ea"/>
                      <a:cs typeface="+mn-cs"/>
                    </a:defRPr>
                  </a:pPr>
                  <a:endParaRPr lang="it-IT"/>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C346-4EB0-9CE5-87F0052BC177}"/>
                </c:ext>
              </c:extLst>
            </c:dLbl>
            <c:dLbl>
              <c:idx val="1"/>
              <c:spPr>
                <a:noFill/>
                <a:ln>
                  <a:noFill/>
                </a:ln>
                <a:effectLst/>
              </c:spPr>
              <c:txPr>
                <a:bodyPr rot="0" spcFirstLastPara="1" vertOverflow="ellipsis" vert="horz" wrap="square" lIns="38100" tIns="19050" rIns="38100" bIns="19050" anchor="ctr" anchorCtr="1">
                  <a:spAutoFit/>
                </a:bodyPr>
                <a:lstStyle/>
                <a:p>
                  <a:pPr>
                    <a:defRPr sz="1500" b="1" i="0" u="none" strike="noStrike" kern="1200" spc="0" baseline="0">
                      <a:solidFill>
                        <a:schemeClr val="accent2"/>
                      </a:solidFill>
                      <a:latin typeface="+mn-lt"/>
                      <a:ea typeface="+mn-ea"/>
                      <a:cs typeface="+mn-cs"/>
                    </a:defRPr>
                  </a:pPr>
                  <a:endParaRPr lang="it-IT"/>
                </a:p>
              </c:txPr>
              <c:dLblPos val="outEnd"/>
              <c:showLegendKey val="0"/>
              <c:showVal val="0"/>
              <c:showCatName val="1"/>
              <c:showSerName val="0"/>
              <c:showPercent val="1"/>
              <c:showBubbleSize val="0"/>
              <c:extLst>
                <c:ext xmlns:c16="http://schemas.microsoft.com/office/drawing/2014/chart" uri="{C3380CC4-5D6E-409C-BE32-E72D297353CC}">
                  <c16:uniqueId val="{00000003-C346-4EB0-9CE5-87F0052BC177}"/>
                </c:ext>
              </c:extLst>
            </c:dLbl>
            <c:dLbl>
              <c:idx val="2"/>
              <c:spPr>
                <a:noFill/>
                <a:ln>
                  <a:noFill/>
                </a:ln>
                <a:effectLst/>
              </c:spPr>
              <c:txPr>
                <a:bodyPr rot="0" spcFirstLastPara="1" vertOverflow="ellipsis" vert="horz" wrap="square" lIns="38100" tIns="19050" rIns="38100" bIns="19050" anchor="ctr" anchorCtr="1">
                  <a:spAutoFit/>
                </a:bodyPr>
                <a:lstStyle/>
                <a:p>
                  <a:pPr>
                    <a:defRPr sz="1500" b="1" i="0" u="none" strike="noStrike" kern="1200" spc="0" baseline="0">
                      <a:solidFill>
                        <a:schemeClr val="accent3"/>
                      </a:solidFill>
                      <a:latin typeface="+mn-lt"/>
                      <a:ea typeface="+mn-ea"/>
                      <a:cs typeface="+mn-cs"/>
                    </a:defRPr>
                  </a:pPr>
                  <a:endParaRPr lang="it-IT"/>
                </a:p>
              </c:txPr>
              <c:dLblPos val="outEnd"/>
              <c:showLegendKey val="0"/>
              <c:showVal val="0"/>
              <c:showCatName val="1"/>
              <c:showSerName val="0"/>
              <c:showPercent val="1"/>
              <c:showBubbleSize val="0"/>
              <c:extLst>
                <c:ext xmlns:c16="http://schemas.microsoft.com/office/drawing/2014/chart" uri="{C3380CC4-5D6E-409C-BE32-E72D297353CC}">
                  <c16:uniqueId val="{00000005-C346-4EB0-9CE5-87F0052BC177}"/>
                </c:ext>
              </c:extLst>
            </c:dLbl>
            <c:dLbl>
              <c:idx val="3"/>
              <c:spPr>
                <a:noFill/>
                <a:ln>
                  <a:noFill/>
                </a:ln>
                <a:effectLst/>
              </c:spPr>
              <c:txPr>
                <a:bodyPr rot="0" spcFirstLastPara="1" vertOverflow="ellipsis" vert="horz" wrap="square" lIns="38100" tIns="19050" rIns="38100" bIns="19050" anchor="ctr" anchorCtr="1">
                  <a:spAutoFit/>
                </a:bodyPr>
                <a:lstStyle/>
                <a:p>
                  <a:pPr>
                    <a:defRPr sz="1500" b="1" i="0" u="none" strike="noStrike" kern="1200" spc="0" baseline="0">
                      <a:solidFill>
                        <a:schemeClr val="accent4"/>
                      </a:solidFill>
                      <a:latin typeface="+mn-lt"/>
                      <a:ea typeface="+mn-ea"/>
                      <a:cs typeface="+mn-cs"/>
                    </a:defRPr>
                  </a:pPr>
                  <a:endParaRPr lang="it-IT"/>
                </a:p>
              </c:txPr>
              <c:dLblPos val="outEnd"/>
              <c:showLegendKey val="0"/>
              <c:showVal val="0"/>
              <c:showCatName val="1"/>
              <c:showSerName val="0"/>
              <c:showPercent val="1"/>
              <c:showBubbleSize val="0"/>
              <c:extLst>
                <c:ext xmlns:c16="http://schemas.microsoft.com/office/drawing/2014/chart" uri="{C3380CC4-5D6E-409C-BE32-E72D297353CC}">
                  <c16:uniqueId val="{00000007-C346-4EB0-9CE5-87F0052BC177}"/>
                </c:ext>
              </c:extLst>
            </c:dLbl>
            <c:spPr>
              <a:noFill/>
              <a:ln>
                <a:noFill/>
              </a:ln>
              <a:effectLst/>
            </c:spPr>
            <c:txPr>
              <a:bodyPr rot="0" spcFirstLastPara="1" vertOverflow="ellipsis" vert="horz" wrap="square" lIns="38100" tIns="19050" rIns="38100" bIns="19050" anchor="ctr" anchorCtr="1">
                <a:spAutoFit/>
              </a:bodyPr>
              <a:lstStyle/>
              <a:p>
                <a:pPr>
                  <a:defRPr sz="1500" b="1" i="0" u="none" strike="noStrike" kern="1200" spc="0" baseline="0">
                    <a:solidFill>
                      <a:schemeClr val="accent1"/>
                    </a:solidFill>
                    <a:latin typeface="+mn-lt"/>
                    <a:ea typeface="+mn-ea"/>
                    <a:cs typeface="+mn-cs"/>
                  </a:defRPr>
                </a:pPr>
                <a:endParaRPr lang="it-IT"/>
              </a:p>
            </c:tx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MONO!$BH$4:$BH$7</c:f>
              <c:strCache>
                <c:ptCount val="4"/>
                <c:pt idx="0">
                  <c:v>Altro</c:v>
                </c:pt>
                <c:pt idx="1">
                  <c:v>Non voglio dichiarare</c:v>
                </c:pt>
                <c:pt idx="2">
                  <c:v>Femmina</c:v>
                </c:pt>
                <c:pt idx="3">
                  <c:v>Maschio</c:v>
                </c:pt>
              </c:strCache>
            </c:strRef>
          </c:cat>
          <c:val>
            <c:numRef>
              <c:f>MONO!$BI$4:$BI$7</c:f>
              <c:numCache>
                <c:formatCode>0.0%</c:formatCode>
                <c:ptCount val="4"/>
                <c:pt idx="0">
                  <c:v>1.0948905109489052E-2</c:v>
                </c:pt>
                <c:pt idx="1">
                  <c:v>2.0681265206812651E-2</c:v>
                </c:pt>
                <c:pt idx="2">
                  <c:v>0.43673965936739662</c:v>
                </c:pt>
                <c:pt idx="3">
                  <c:v>0.53163017031630166</c:v>
                </c:pt>
              </c:numCache>
            </c:numRef>
          </c:val>
          <c:extLst>
            <c:ext xmlns:c16="http://schemas.microsoft.com/office/drawing/2014/chart" uri="{C3380CC4-5D6E-409C-BE32-E72D297353CC}">
              <c16:uniqueId val="{00000008-C346-4EB0-9CE5-87F0052BC177}"/>
            </c:ext>
          </c:extLst>
        </c:ser>
        <c:dLbls>
          <c:dLblPos val="outEnd"/>
          <c:showLegendKey val="0"/>
          <c:showVal val="0"/>
          <c:showCatName val="1"/>
          <c:showSerName val="0"/>
          <c:showPercent val="0"/>
          <c:showBubbleSize val="0"/>
          <c:showLeaderLines val="1"/>
        </c:dLbls>
        <c:firstSliceAng val="5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it-IT"/>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Foglio7!$F$2</c:f>
              <c:strCache>
                <c:ptCount val="1"/>
                <c:pt idx="0">
                  <c:v>In presenza</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it-IT"/>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Foglio7!$E$3:$E$6</c:f>
              <c:strCache>
                <c:ptCount val="4"/>
                <c:pt idx="0">
                  <c:v>Aumentato</c:v>
                </c:pt>
                <c:pt idx="1">
                  <c:v>Uguale a prima</c:v>
                </c:pt>
                <c:pt idx="2">
                  <c:v>Diminuito</c:v>
                </c:pt>
                <c:pt idx="3">
                  <c:v>Non so</c:v>
                </c:pt>
              </c:strCache>
            </c:strRef>
          </c:cat>
          <c:val>
            <c:numRef>
              <c:f>Foglio7!$F$3:$F$6</c:f>
              <c:numCache>
                <c:formatCode>###0%</c:formatCode>
                <c:ptCount val="4"/>
                <c:pt idx="0">
                  <c:v>0.46124763705103972</c:v>
                </c:pt>
                <c:pt idx="1">
                  <c:v>0.51606805293005675</c:v>
                </c:pt>
                <c:pt idx="2">
                  <c:v>9.4517958412098299E-3</c:v>
                </c:pt>
                <c:pt idx="3">
                  <c:v>1.3232514177693762E-2</c:v>
                </c:pt>
              </c:numCache>
            </c:numRef>
          </c:val>
          <c:extLst>
            <c:ext xmlns:c16="http://schemas.microsoft.com/office/drawing/2014/chart" uri="{C3380CC4-5D6E-409C-BE32-E72D297353CC}">
              <c16:uniqueId val="{00000000-CE64-420C-A067-865375CA7CB7}"/>
            </c:ext>
          </c:extLst>
        </c:ser>
        <c:ser>
          <c:idx val="1"/>
          <c:order val="1"/>
          <c:tx>
            <c:strRef>
              <c:f>Foglio7!$G$2</c:f>
              <c:strCache>
                <c:ptCount val="1"/>
                <c:pt idx="0">
                  <c:v>Online</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it-IT"/>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Foglio7!$E$3:$E$6</c:f>
              <c:strCache>
                <c:ptCount val="4"/>
                <c:pt idx="0">
                  <c:v>Aumentato</c:v>
                </c:pt>
                <c:pt idx="1">
                  <c:v>Uguale a prima</c:v>
                </c:pt>
                <c:pt idx="2">
                  <c:v>Diminuito</c:v>
                </c:pt>
                <c:pt idx="3">
                  <c:v>Non so</c:v>
                </c:pt>
              </c:strCache>
            </c:strRef>
          </c:cat>
          <c:val>
            <c:numRef>
              <c:f>Foglio7!$G$3:$G$6</c:f>
              <c:numCache>
                <c:formatCode>###0%</c:formatCode>
                <c:ptCount val="4"/>
                <c:pt idx="0">
                  <c:v>0.40955631399317405</c:v>
                </c:pt>
                <c:pt idx="1">
                  <c:v>0.5460750853242321</c:v>
                </c:pt>
                <c:pt idx="2">
                  <c:v>2.7303754266211608E-2</c:v>
                </c:pt>
                <c:pt idx="3">
                  <c:v>1.7064846416382253E-2</c:v>
                </c:pt>
              </c:numCache>
            </c:numRef>
          </c:val>
          <c:extLst>
            <c:ext xmlns:c16="http://schemas.microsoft.com/office/drawing/2014/chart" uri="{C3380CC4-5D6E-409C-BE32-E72D297353CC}">
              <c16:uniqueId val="{00000001-CE64-420C-A067-865375CA7CB7}"/>
            </c:ext>
          </c:extLst>
        </c:ser>
        <c:dLbls>
          <c:showLegendKey val="0"/>
          <c:showVal val="0"/>
          <c:showCatName val="0"/>
          <c:showSerName val="0"/>
          <c:showPercent val="0"/>
          <c:showBubbleSize val="0"/>
        </c:dLbls>
        <c:gapWidth val="219"/>
        <c:overlap val="-27"/>
        <c:axId val="707169215"/>
        <c:axId val="707167551"/>
      </c:barChart>
      <c:catAx>
        <c:axId val="70716921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300" b="0" i="0" u="none" strike="noStrike" kern="1200" baseline="0">
                <a:solidFill>
                  <a:schemeClr val="tx1">
                    <a:lumMod val="65000"/>
                    <a:lumOff val="35000"/>
                  </a:schemeClr>
                </a:solidFill>
                <a:latin typeface="+mn-lt"/>
                <a:ea typeface="+mn-ea"/>
                <a:cs typeface="+mn-cs"/>
              </a:defRPr>
            </a:pPr>
            <a:endParaRPr lang="it-IT"/>
          </a:p>
        </c:txPr>
        <c:crossAx val="707167551"/>
        <c:crosses val="autoZero"/>
        <c:auto val="1"/>
        <c:lblAlgn val="ctr"/>
        <c:lblOffset val="100"/>
        <c:noMultiLvlLbl val="0"/>
      </c:catAx>
      <c:valAx>
        <c:axId val="707167551"/>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it-IT"/>
          </a:p>
        </c:txPr>
        <c:crossAx val="70716921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300" b="0" i="0" u="none" strike="noStrike" kern="1200" baseline="0">
              <a:solidFill>
                <a:schemeClr val="tx1">
                  <a:lumMod val="65000"/>
                  <a:lumOff val="35000"/>
                </a:schemeClr>
              </a:solidFill>
              <a:latin typeface="+mn-lt"/>
              <a:ea typeface="+mn-ea"/>
              <a:cs typeface="+mn-cs"/>
            </a:defRPr>
          </a:pPr>
          <a:endParaRPr lang="it-IT"/>
        </a:p>
      </c:txPr>
    </c:legend>
    <c:plotVisOnly val="1"/>
    <c:dispBlanksAs val="gap"/>
    <c:showDLblsOverMax val="0"/>
  </c:chart>
  <c:spPr>
    <a:noFill/>
    <a:ln>
      <a:noFill/>
    </a:ln>
    <a:effectLst/>
  </c:spPr>
  <c:txPr>
    <a:bodyPr/>
    <a:lstStyle/>
    <a:p>
      <a:pPr>
        <a:defRPr/>
      </a:pPr>
      <a:endParaRPr lang="it-IT"/>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cap="none" spc="20" baseline="0">
                <a:solidFill>
                  <a:schemeClr val="tx1">
                    <a:lumMod val="50000"/>
                    <a:lumOff val="50000"/>
                  </a:schemeClr>
                </a:solidFill>
                <a:latin typeface="+mn-lt"/>
                <a:ea typeface="+mn-ea"/>
                <a:cs typeface="+mn-cs"/>
              </a:defRPr>
            </a:pPr>
            <a:r>
              <a:rPr lang="it-IT" b="0" dirty="0"/>
              <a:t>Avevi mai sentito parlare dell’Istituto Nazionale di Fisica Nucleare prima di oggi?</a:t>
            </a:r>
            <a:endParaRPr lang="en-GB" b="0" dirty="0"/>
          </a:p>
        </c:rich>
      </c:tx>
      <c:overlay val="0"/>
      <c:spPr>
        <a:noFill/>
        <a:ln>
          <a:noFill/>
        </a:ln>
        <a:effectLst/>
      </c:spPr>
      <c:txPr>
        <a:bodyPr rot="0" spcFirstLastPara="1" vertOverflow="ellipsis" vert="horz" wrap="square" anchor="ctr" anchorCtr="1"/>
        <a:lstStyle/>
        <a:p>
          <a:pPr>
            <a:defRPr sz="1862" b="0" i="0" u="none" strike="noStrike" kern="1200" cap="none" spc="20" baseline="0">
              <a:solidFill>
                <a:schemeClr val="tx1">
                  <a:lumMod val="50000"/>
                  <a:lumOff val="50000"/>
                </a:schemeClr>
              </a:solidFill>
              <a:latin typeface="+mn-lt"/>
              <a:ea typeface="+mn-ea"/>
              <a:cs typeface="+mn-cs"/>
            </a:defRPr>
          </a:pPr>
          <a:endParaRPr lang="it-IT"/>
        </a:p>
      </c:txPr>
    </c:title>
    <c:autoTitleDeleted val="0"/>
    <c:plotArea>
      <c:layout/>
      <c:pieChart>
        <c:varyColors val="1"/>
        <c:ser>
          <c:idx val="0"/>
          <c:order val="0"/>
          <c:explosion val="5"/>
          <c:dPt>
            <c:idx val="0"/>
            <c:bubble3D val="0"/>
            <c:spPr>
              <a:gradFill rotWithShape="1">
                <a:gsLst>
                  <a:gs pos="0">
                    <a:schemeClr val="accent1">
                      <a:tint val="62000"/>
                      <a:alpha val="60000"/>
                      <a:satMod val="109000"/>
                      <a:lumMod val="110000"/>
                    </a:schemeClr>
                  </a:gs>
                  <a:gs pos="100000">
                    <a:schemeClr val="accent1">
                      <a:tint val="78000"/>
                      <a:alpha val="92000"/>
                      <a:satMod val="109000"/>
                      <a:lumMod val="100000"/>
                    </a:schemeClr>
                  </a:gs>
                </a:gsLst>
                <a:lin ang="5400000" scaled="0"/>
              </a:gradFill>
              <a:ln w="9525" cap="flat" cmpd="sng" algn="ctr">
                <a:solidFill>
                  <a:schemeClr val="accent1">
                    <a:shade val="95000"/>
                  </a:schemeClr>
                </a:solidFill>
                <a:round/>
              </a:ln>
              <a:effectLst/>
            </c:spPr>
            <c:extLst>
              <c:ext xmlns:c16="http://schemas.microsoft.com/office/drawing/2014/chart" uri="{C3380CC4-5D6E-409C-BE32-E72D297353CC}">
                <c16:uniqueId val="{00000001-48F8-431E-A135-D8E51058A8B2}"/>
              </c:ext>
            </c:extLst>
          </c:dPt>
          <c:dPt>
            <c:idx val="1"/>
            <c:bubble3D val="0"/>
            <c:spPr>
              <a:gradFill rotWithShape="1">
                <a:gsLst>
                  <a:gs pos="0">
                    <a:schemeClr val="accent2">
                      <a:tint val="62000"/>
                      <a:alpha val="60000"/>
                      <a:satMod val="109000"/>
                      <a:lumMod val="110000"/>
                    </a:schemeClr>
                  </a:gs>
                  <a:gs pos="100000">
                    <a:schemeClr val="accent2">
                      <a:tint val="78000"/>
                      <a:alpha val="92000"/>
                      <a:satMod val="109000"/>
                      <a:lumMod val="100000"/>
                    </a:schemeClr>
                  </a:gs>
                </a:gsLst>
                <a:lin ang="5400000" scaled="0"/>
              </a:gradFill>
              <a:ln w="9525" cap="flat" cmpd="sng" algn="ctr">
                <a:solidFill>
                  <a:schemeClr val="accent2">
                    <a:shade val="95000"/>
                  </a:schemeClr>
                </a:solidFill>
                <a:round/>
              </a:ln>
              <a:effectLst/>
            </c:spPr>
            <c:extLst>
              <c:ext xmlns:c16="http://schemas.microsoft.com/office/drawing/2014/chart" uri="{C3380CC4-5D6E-409C-BE32-E72D297353CC}">
                <c16:uniqueId val="{00000003-48F8-431E-A135-D8E51058A8B2}"/>
              </c:ext>
            </c:extLst>
          </c:dPt>
          <c:dLbls>
            <c:spPr>
              <a:noFill/>
              <a:ln>
                <a:noFill/>
              </a:ln>
              <a:effectLst/>
            </c:spPr>
            <c:txPr>
              <a:bodyPr rot="0" spcFirstLastPara="1" vertOverflow="ellipsis" vert="horz" wrap="square" lIns="38100" tIns="19050" rIns="38100" bIns="19050" anchor="ctr" anchorCtr="1">
                <a:spAutoFit/>
              </a:bodyPr>
              <a:lstStyle/>
              <a:p>
                <a:pPr>
                  <a:defRPr sz="1500" b="0" i="0" u="none" strike="noStrike" kern="1200" baseline="0">
                    <a:solidFill>
                      <a:schemeClr val="tx1">
                        <a:lumMod val="65000"/>
                        <a:lumOff val="35000"/>
                      </a:schemeClr>
                    </a:solidFill>
                    <a:latin typeface="+mn-lt"/>
                    <a:ea typeface="+mn-ea"/>
                    <a:cs typeface="+mn-cs"/>
                  </a:defRPr>
                </a:pPr>
                <a:endParaRPr lang="it-IT"/>
              </a:p>
            </c:txPr>
            <c:showLegendKey val="0"/>
            <c:showVal val="0"/>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MONO!$BE$4:$BE$5</c:f>
              <c:strCache>
                <c:ptCount val="2"/>
                <c:pt idx="0">
                  <c:v>No</c:v>
                </c:pt>
                <c:pt idx="1">
                  <c:v>Sì</c:v>
                </c:pt>
              </c:strCache>
            </c:strRef>
          </c:cat>
          <c:val>
            <c:numRef>
              <c:f>MONO!$BF$4:$BF$5</c:f>
              <c:numCache>
                <c:formatCode>0%</c:formatCode>
                <c:ptCount val="2"/>
                <c:pt idx="0">
                  <c:v>0.36299999999999999</c:v>
                </c:pt>
                <c:pt idx="1">
                  <c:v>0.63700000000000001</c:v>
                </c:pt>
              </c:numCache>
            </c:numRef>
          </c:val>
          <c:extLst>
            <c:ext xmlns:c16="http://schemas.microsoft.com/office/drawing/2014/chart" uri="{C3380CC4-5D6E-409C-BE32-E72D297353CC}">
              <c16:uniqueId val="{00000004-48F8-431E-A135-D8E51058A8B2}"/>
            </c:ext>
          </c:extLst>
        </c:ser>
        <c:dLbls>
          <c:showLegendKey val="0"/>
          <c:showVal val="0"/>
          <c:showCatName val="1"/>
          <c:showSerName val="0"/>
          <c:showPercent val="1"/>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it-IT"/>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cap="none" spc="20" baseline="0">
                <a:solidFill>
                  <a:schemeClr val="tx1">
                    <a:lumMod val="50000"/>
                    <a:lumOff val="50000"/>
                  </a:schemeClr>
                </a:solidFill>
                <a:latin typeface="+mn-lt"/>
                <a:ea typeface="+mn-ea"/>
                <a:cs typeface="+mn-cs"/>
              </a:defRPr>
            </a:pPr>
            <a:r>
              <a:rPr lang="en-GB" dirty="0"/>
              <a:t>Interesse per la </a:t>
            </a:r>
            <a:r>
              <a:rPr lang="en-GB" dirty="0" err="1"/>
              <a:t>fisica</a:t>
            </a:r>
            <a:r>
              <a:rPr lang="en-GB" dirty="0"/>
              <a:t> di chi</a:t>
            </a:r>
            <a:r>
              <a:rPr lang="en-GB" baseline="0" dirty="0"/>
              <a:t> </a:t>
            </a:r>
            <a:r>
              <a:rPr lang="en-GB" baseline="0" dirty="0" err="1"/>
              <a:t>aveva</a:t>
            </a:r>
            <a:r>
              <a:rPr lang="en-GB" baseline="0" dirty="0"/>
              <a:t> </a:t>
            </a:r>
            <a:r>
              <a:rPr lang="en-GB" baseline="0" dirty="0" err="1"/>
              <a:t>già</a:t>
            </a:r>
            <a:r>
              <a:rPr lang="en-GB" baseline="0" dirty="0"/>
              <a:t> </a:t>
            </a:r>
            <a:r>
              <a:rPr lang="en-GB" baseline="0" dirty="0" err="1"/>
              <a:t>sentito</a:t>
            </a:r>
            <a:r>
              <a:rPr lang="en-GB" baseline="0" dirty="0"/>
              <a:t> </a:t>
            </a:r>
            <a:r>
              <a:rPr lang="en-GB" baseline="0" dirty="0" err="1"/>
              <a:t>parlare</a:t>
            </a:r>
            <a:r>
              <a:rPr lang="en-GB" baseline="0" dirty="0"/>
              <a:t> dell’ INFN (% di </a:t>
            </a:r>
            <a:r>
              <a:rPr lang="en-GB" baseline="0" dirty="0" err="1"/>
              <a:t>sì</a:t>
            </a:r>
            <a:r>
              <a:rPr lang="en-GB" baseline="0" dirty="0"/>
              <a:t>)</a:t>
            </a:r>
            <a:endParaRPr lang="en-GB" dirty="0"/>
          </a:p>
        </c:rich>
      </c:tx>
      <c:overlay val="0"/>
      <c:spPr>
        <a:noFill/>
        <a:ln>
          <a:noFill/>
        </a:ln>
        <a:effectLst/>
      </c:spPr>
      <c:txPr>
        <a:bodyPr rot="0" spcFirstLastPara="1" vertOverflow="ellipsis" vert="horz" wrap="square" anchor="ctr" anchorCtr="1"/>
        <a:lstStyle/>
        <a:p>
          <a:pPr>
            <a:defRPr sz="1862" b="0" i="0" u="none" strike="noStrike" kern="1200" cap="none" spc="20" baseline="0">
              <a:solidFill>
                <a:schemeClr val="tx1">
                  <a:lumMod val="50000"/>
                  <a:lumOff val="50000"/>
                </a:schemeClr>
              </a:solidFill>
              <a:latin typeface="+mn-lt"/>
              <a:ea typeface="+mn-ea"/>
              <a:cs typeface="+mn-cs"/>
            </a:defRPr>
          </a:pPr>
          <a:endParaRPr lang="it-IT"/>
        </a:p>
      </c:txPr>
    </c:title>
    <c:autoTitleDeleted val="0"/>
    <c:plotArea>
      <c:layout/>
      <c:barChart>
        <c:barDir val="bar"/>
        <c:grouping val="clustered"/>
        <c:varyColors val="0"/>
        <c:ser>
          <c:idx val="0"/>
          <c:order val="0"/>
          <c:spPr>
            <a:gradFill rotWithShape="1">
              <a:gsLst>
                <a:gs pos="0">
                  <a:schemeClr val="accent1">
                    <a:tint val="62000"/>
                    <a:alpha val="60000"/>
                    <a:satMod val="109000"/>
                    <a:lumMod val="110000"/>
                  </a:schemeClr>
                </a:gs>
                <a:gs pos="100000">
                  <a:schemeClr val="accent1">
                    <a:tint val="78000"/>
                    <a:alpha val="92000"/>
                    <a:satMod val="109000"/>
                    <a:lumMod val="100000"/>
                  </a:schemeClr>
                </a:gs>
              </a:gsLst>
              <a:lin ang="5400000" scaled="0"/>
            </a:gradFill>
            <a:ln w="9525" cap="flat" cmpd="sng" algn="ctr">
              <a:solidFill>
                <a:schemeClr val="accent1">
                  <a:shade val="95000"/>
                </a:schemeClr>
              </a:solidFill>
              <a:round/>
            </a:ln>
            <a:effectLst/>
          </c:spPr>
          <c:invertIfNegative val="0"/>
          <c:dLbls>
            <c:dLbl>
              <c:idx val="3"/>
              <c:layout>
                <c:manualLayout>
                  <c:x val="-2.0827060616259493E-3"/>
                  <c:y val="-9.938446472130986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CCFB-46E2-8042-815F5D01D003}"/>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50000"/>
                        <a:lumOff val="50000"/>
                      </a:schemeClr>
                    </a:solidFill>
                    <a:latin typeface="+mn-lt"/>
                    <a:ea typeface="+mn-ea"/>
                    <a:cs typeface="+mn-cs"/>
                  </a:defRPr>
                </a:pPr>
                <a:endParaRPr lang="it-IT"/>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BIVA!$L$11:$L$14</c:f>
              <c:strCache>
                <c:ptCount val="4"/>
                <c:pt idx="0">
                  <c:v>Non so</c:v>
                </c:pt>
                <c:pt idx="1">
                  <c:v>Basso - Molto basso</c:v>
                </c:pt>
                <c:pt idx="2">
                  <c:v>Indifferente</c:v>
                </c:pt>
                <c:pt idx="3">
                  <c:v>Elevato - Abb.eletavo</c:v>
                </c:pt>
              </c:strCache>
            </c:strRef>
          </c:cat>
          <c:val>
            <c:numRef>
              <c:f>BIVA!$M$11:$M$14</c:f>
              <c:numCache>
                <c:formatCode>0.0%</c:formatCode>
                <c:ptCount val="4"/>
                <c:pt idx="0" formatCode="####.0%">
                  <c:v>5.7251908396946556E-3</c:v>
                </c:pt>
                <c:pt idx="1">
                  <c:v>4.0076335877862593E-2</c:v>
                </c:pt>
                <c:pt idx="2" formatCode="###0.0%">
                  <c:v>0.21374045801526717</c:v>
                </c:pt>
                <c:pt idx="3">
                  <c:v>0.74045801526717558</c:v>
                </c:pt>
              </c:numCache>
            </c:numRef>
          </c:val>
          <c:extLst>
            <c:ext xmlns:c16="http://schemas.microsoft.com/office/drawing/2014/chart" uri="{C3380CC4-5D6E-409C-BE32-E72D297353CC}">
              <c16:uniqueId val="{00000000-CCFB-46E2-8042-815F5D01D003}"/>
            </c:ext>
          </c:extLst>
        </c:ser>
        <c:dLbls>
          <c:showLegendKey val="0"/>
          <c:showVal val="0"/>
          <c:showCatName val="0"/>
          <c:showSerName val="0"/>
          <c:showPercent val="0"/>
          <c:showBubbleSize val="0"/>
        </c:dLbls>
        <c:gapWidth val="100"/>
        <c:axId val="463052832"/>
        <c:axId val="463053664"/>
      </c:barChart>
      <c:catAx>
        <c:axId val="46305283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it-IT"/>
          </a:p>
        </c:txPr>
        <c:crossAx val="463053664"/>
        <c:crosses val="autoZero"/>
        <c:auto val="1"/>
        <c:lblAlgn val="ctr"/>
        <c:lblOffset val="100"/>
        <c:noMultiLvlLbl val="0"/>
      </c:catAx>
      <c:valAx>
        <c:axId val="463053664"/>
        <c:scaling>
          <c:orientation val="minMax"/>
        </c:scaling>
        <c:delete val="1"/>
        <c:axPos val="b"/>
        <c:numFmt formatCode="####.0%" sourceLinked="1"/>
        <c:majorTickMark val="none"/>
        <c:minorTickMark val="none"/>
        <c:tickLblPos val="nextTo"/>
        <c:crossAx val="46305283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it-IT"/>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7"/>
    </mc:Choice>
    <mc:Fallback>
      <c:style val="7"/>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a:t>Prima di partecipare all'ICD avevi informazioni o conoscenze sui raggi cosmici?</a:t>
            </a:r>
          </a:p>
        </c:rich>
      </c:tx>
      <c:layout>
        <c:manualLayout>
          <c:xMode val="edge"/>
          <c:yMode val="edge"/>
          <c:x val="0.16567966815753254"/>
          <c:y val="1.7324973427550058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it-IT"/>
        </a:p>
      </c:txPr>
    </c:title>
    <c:autoTitleDeleted val="0"/>
    <c:plotArea>
      <c:layout/>
      <c:barChart>
        <c:barDir val="bar"/>
        <c:grouping val="clustered"/>
        <c:varyColors val="0"/>
        <c:ser>
          <c:idx val="0"/>
          <c:order val="0"/>
          <c:spPr>
            <a:solidFill>
              <a:schemeClr val="accent5"/>
            </a:solidFill>
            <a:ln>
              <a:noFill/>
            </a:ln>
            <a:effectLst/>
          </c:spPr>
          <c:invertIfNegative val="0"/>
          <c:dLbls>
            <c:dLbl>
              <c:idx val="3"/>
              <c:layout>
                <c:manualLayout>
                  <c:x val="-5.7590510662980536E-2"/>
                  <c:y val="4.1788536187062596E-3"/>
                </c:manualLayout>
              </c:layout>
              <c:spPr>
                <a:noFill/>
                <a:ln>
                  <a:noFill/>
                </a:ln>
                <a:effectLst/>
              </c:spPr>
              <c:txPr>
                <a:bodyPr rot="0" spcFirstLastPara="1" vertOverflow="ellipsis" vert="horz" wrap="square" lIns="38100" tIns="19050" rIns="38100" bIns="19050" anchor="ctr" anchorCtr="1">
                  <a:spAutoFit/>
                </a:bodyPr>
                <a:lstStyle/>
                <a:p>
                  <a:pPr>
                    <a:defRPr sz="1500" b="0" i="0" u="none" strike="noStrike" kern="1200" baseline="0">
                      <a:solidFill>
                        <a:schemeClr val="bg1"/>
                      </a:solidFill>
                      <a:latin typeface="+mn-lt"/>
                      <a:ea typeface="+mn-ea"/>
                      <a:cs typeface="+mn-cs"/>
                    </a:defRPr>
                  </a:pPr>
                  <a:endParaRPr lang="it-IT"/>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2521-4475-8D8B-32B0E4BBC6CB}"/>
                </c:ext>
              </c:extLst>
            </c:dLbl>
            <c:spPr>
              <a:noFill/>
              <a:ln>
                <a:noFill/>
              </a:ln>
              <a:effectLst/>
            </c:spPr>
            <c:txPr>
              <a:bodyPr rot="0" spcFirstLastPara="1" vertOverflow="ellipsis" vert="horz" wrap="square" lIns="38100" tIns="19050" rIns="38100" bIns="19050" anchor="ctr" anchorCtr="1">
                <a:spAutoFit/>
              </a:bodyPr>
              <a:lstStyle/>
              <a:p>
                <a:pPr>
                  <a:defRPr sz="1500" b="0" i="0" u="none" strike="noStrike" kern="1200" baseline="0">
                    <a:solidFill>
                      <a:schemeClr val="tx1">
                        <a:lumMod val="75000"/>
                        <a:lumOff val="25000"/>
                      </a:schemeClr>
                    </a:solidFill>
                    <a:latin typeface="+mn-lt"/>
                    <a:ea typeface="+mn-ea"/>
                    <a:cs typeface="+mn-cs"/>
                  </a:defRPr>
                </a:pPr>
                <a:endParaRPr lang="it-IT"/>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MONO!$AO$4:$AO$7</c:f>
              <c:strCache>
                <c:ptCount val="4"/>
                <c:pt idx="0">
                  <c:v>Sì, avevo già molte informazioni e conoscenze sull’argomento</c:v>
                </c:pt>
                <c:pt idx="1">
                  <c:v>No, non avevo nessuna informazione o conoscenza sull’argomento</c:v>
                </c:pt>
                <c:pt idx="2">
                  <c:v>Sì, avevo qualche informazione e poche conoscenze sull’argomento</c:v>
                </c:pt>
                <c:pt idx="3">
                  <c:v>No, ne avevo solo sentito parlare</c:v>
                </c:pt>
              </c:strCache>
            </c:strRef>
          </c:cat>
          <c:val>
            <c:numRef>
              <c:f>MONO!$AP$4:$AP$7</c:f>
              <c:numCache>
                <c:formatCode>0.00%</c:formatCode>
                <c:ptCount val="4"/>
                <c:pt idx="0">
                  <c:v>5.4744525547445258E-2</c:v>
                </c:pt>
                <c:pt idx="1">
                  <c:v>0.16666666666666666</c:v>
                </c:pt>
                <c:pt idx="2">
                  <c:v>0.36253041362530414</c:v>
                </c:pt>
                <c:pt idx="3">
                  <c:v>0.41605839416058393</c:v>
                </c:pt>
              </c:numCache>
            </c:numRef>
          </c:val>
          <c:extLst>
            <c:ext xmlns:c16="http://schemas.microsoft.com/office/drawing/2014/chart" uri="{C3380CC4-5D6E-409C-BE32-E72D297353CC}">
              <c16:uniqueId val="{00000001-2521-4475-8D8B-32B0E4BBC6CB}"/>
            </c:ext>
          </c:extLst>
        </c:ser>
        <c:dLbls>
          <c:showLegendKey val="0"/>
          <c:showVal val="0"/>
          <c:showCatName val="0"/>
          <c:showSerName val="0"/>
          <c:showPercent val="0"/>
          <c:showBubbleSize val="0"/>
        </c:dLbls>
        <c:gapWidth val="126"/>
        <c:axId val="581550160"/>
        <c:axId val="581536432"/>
      </c:barChart>
      <c:catAx>
        <c:axId val="58155016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it-IT"/>
          </a:p>
        </c:txPr>
        <c:crossAx val="581536432"/>
        <c:crosses val="autoZero"/>
        <c:auto val="1"/>
        <c:lblAlgn val="ctr"/>
        <c:lblOffset val="100"/>
        <c:noMultiLvlLbl val="0"/>
      </c:catAx>
      <c:valAx>
        <c:axId val="581536432"/>
        <c:scaling>
          <c:orientation val="minMax"/>
        </c:scaling>
        <c:delete val="1"/>
        <c:axPos val="b"/>
        <c:numFmt formatCode="0.00%" sourceLinked="1"/>
        <c:majorTickMark val="none"/>
        <c:minorTickMark val="none"/>
        <c:tickLblPos val="nextTo"/>
        <c:crossAx val="58155016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it-IT"/>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7"/>
    </mc:Choice>
    <mc:Fallback>
      <c:style val="7"/>
    </mc:Fallback>
  </mc:AlternateContent>
  <c:chart>
    <c:title>
      <c:tx>
        <c:rich>
          <a:bodyPr rot="0" spcFirstLastPara="1" vertOverflow="ellipsis" vert="horz" wrap="square" anchor="ctr" anchorCtr="1"/>
          <a:lstStyle/>
          <a:p>
            <a:pPr>
              <a:defRPr sz="2000" b="0" i="0" u="none" strike="noStrike" kern="1200" spc="0" baseline="0">
                <a:solidFill>
                  <a:schemeClr val="tx1">
                    <a:lumMod val="65000"/>
                    <a:lumOff val="35000"/>
                  </a:schemeClr>
                </a:solidFill>
                <a:latin typeface="+mn-lt"/>
                <a:ea typeface="+mn-ea"/>
                <a:cs typeface="+mn-cs"/>
              </a:defRPr>
            </a:pPr>
            <a:r>
              <a:rPr lang="en-GB" sz="2000"/>
              <a:t>Età</a:t>
            </a:r>
          </a:p>
        </c:rich>
      </c:tx>
      <c:overlay val="0"/>
      <c:spPr>
        <a:noFill/>
        <a:ln>
          <a:noFill/>
        </a:ln>
        <a:effectLst/>
      </c:spPr>
      <c:txPr>
        <a:bodyPr rot="0" spcFirstLastPara="1" vertOverflow="ellipsis" vert="horz" wrap="square" anchor="ctr" anchorCtr="1"/>
        <a:lstStyle/>
        <a:p>
          <a:pPr>
            <a:defRPr sz="2000" b="0" i="0" u="none" strike="noStrike" kern="1200" spc="0" baseline="0">
              <a:solidFill>
                <a:schemeClr val="tx1">
                  <a:lumMod val="65000"/>
                  <a:lumOff val="35000"/>
                </a:schemeClr>
              </a:solidFill>
              <a:latin typeface="+mn-lt"/>
              <a:ea typeface="+mn-ea"/>
              <a:cs typeface="+mn-cs"/>
            </a:defRPr>
          </a:pPr>
          <a:endParaRPr lang="it-IT"/>
        </a:p>
      </c:txPr>
    </c:title>
    <c:autoTitleDeleted val="0"/>
    <c:plotArea>
      <c:layout/>
      <c:barChart>
        <c:barDir val="col"/>
        <c:grouping val="clustered"/>
        <c:varyColors val="0"/>
        <c:ser>
          <c:idx val="0"/>
          <c:order val="0"/>
          <c:spPr>
            <a:solidFill>
              <a:schemeClr val="accent5"/>
            </a:solidFill>
            <a:ln>
              <a:noFill/>
            </a:ln>
            <a:effectLst/>
          </c:spPr>
          <c:invertIfNegative val="0"/>
          <c:cat>
            <c:strRef>
              <c:f>MONO!$BK$4:$BK$8</c:f>
              <c:strCache>
                <c:ptCount val="5"/>
                <c:pt idx="0">
                  <c:v>16 anni</c:v>
                </c:pt>
                <c:pt idx="1">
                  <c:v>17 anni</c:v>
                </c:pt>
                <c:pt idx="2">
                  <c:v>18 anni</c:v>
                </c:pt>
                <c:pt idx="3">
                  <c:v>19 anni</c:v>
                </c:pt>
                <c:pt idx="4">
                  <c:v>meno di 16 anni</c:v>
                </c:pt>
              </c:strCache>
            </c:strRef>
          </c:cat>
          <c:val>
            <c:numRef>
              <c:f>MONO!$BL$4:$BL$8</c:f>
              <c:numCache>
                <c:formatCode>0.0%</c:formatCode>
                <c:ptCount val="5"/>
                <c:pt idx="0">
                  <c:v>0.17274939172749393</c:v>
                </c:pt>
                <c:pt idx="1">
                  <c:v>0.31386861313868614</c:v>
                </c:pt>
                <c:pt idx="2">
                  <c:v>0.46593673965936738</c:v>
                </c:pt>
                <c:pt idx="3">
                  <c:v>1.3381995133819951E-2</c:v>
                </c:pt>
                <c:pt idx="4">
                  <c:v>2.3114355231143552E-2</c:v>
                </c:pt>
              </c:numCache>
            </c:numRef>
          </c:val>
          <c:extLst>
            <c:ext xmlns:c16="http://schemas.microsoft.com/office/drawing/2014/chart" uri="{C3380CC4-5D6E-409C-BE32-E72D297353CC}">
              <c16:uniqueId val="{00000000-941A-433B-B5F3-A6DD5B4094FD}"/>
            </c:ext>
          </c:extLst>
        </c:ser>
        <c:dLbls>
          <c:showLegendKey val="0"/>
          <c:showVal val="0"/>
          <c:showCatName val="0"/>
          <c:showSerName val="0"/>
          <c:showPercent val="0"/>
          <c:showBubbleSize val="0"/>
        </c:dLbls>
        <c:gapWidth val="219"/>
        <c:overlap val="-27"/>
        <c:axId val="505768176"/>
        <c:axId val="505776912"/>
      </c:barChart>
      <c:catAx>
        <c:axId val="505768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it-IT"/>
          </a:p>
        </c:txPr>
        <c:crossAx val="505776912"/>
        <c:crosses val="autoZero"/>
        <c:auto val="1"/>
        <c:lblAlgn val="ctr"/>
        <c:lblOffset val="100"/>
        <c:noMultiLvlLbl val="0"/>
      </c:catAx>
      <c:valAx>
        <c:axId val="505776912"/>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it-IT"/>
          </a:p>
        </c:txPr>
        <c:crossAx val="50576817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it-IT"/>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5"/>
    </mc:Choice>
    <mc:Fallback>
      <c:style val="5"/>
    </mc:Fallback>
  </mc:AlternateContent>
  <c:chart>
    <c:title>
      <c:tx>
        <c:rich>
          <a:bodyPr rot="0" spcFirstLastPara="1" vertOverflow="ellipsis" vert="horz" wrap="square" anchor="ctr" anchorCtr="1"/>
          <a:lstStyle/>
          <a:p>
            <a:pPr>
              <a:defRPr sz="1500" b="0" i="0" u="none" strike="noStrike" kern="1200" spc="0" baseline="0">
                <a:solidFill>
                  <a:schemeClr val="tx1">
                    <a:lumMod val="65000"/>
                    <a:lumOff val="35000"/>
                  </a:schemeClr>
                </a:solidFill>
                <a:latin typeface="+mn-lt"/>
                <a:ea typeface="+mn-ea"/>
                <a:cs typeface="+mn-cs"/>
              </a:defRPr>
            </a:pPr>
            <a:r>
              <a:rPr lang="en-GB" sz="2000" dirty="0" err="1"/>
              <a:t>Scuola</a:t>
            </a:r>
            <a:r>
              <a:rPr lang="en-GB" sz="2000" baseline="0" dirty="0"/>
              <a:t> </a:t>
            </a:r>
            <a:r>
              <a:rPr lang="en-GB" sz="2000" baseline="0" dirty="0" err="1"/>
              <a:t>frequentata</a:t>
            </a:r>
            <a:endParaRPr lang="en-GB" sz="2000" dirty="0"/>
          </a:p>
        </c:rich>
      </c:tx>
      <c:overlay val="0"/>
      <c:spPr>
        <a:noFill/>
        <a:ln>
          <a:noFill/>
        </a:ln>
        <a:effectLst/>
      </c:spPr>
      <c:txPr>
        <a:bodyPr rot="0" spcFirstLastPara="1" vertOverflow="ellipsis" vert="horz" wrap="square" anchor="ctr" anchorCtr="1"/>
        <a:lstStyle/>
        <a:p>
          <a:pPr>
            <a:defRPr sz="1500" b="0" i="0" u="none" strike="noStrike" kern="1200" spc="0" baseline="0">
              <a:solidFill>
                <a:schemeClr val="tx1">
                  <a:lumMod val="65000"/>
                  <a:lumOff val="35000"/>
                </a:schemeClr>
              </a:solidFill>
              <a:latin typeface="+mn-lt"/>
              <a:ea typeface="+mn-ea"/>
              <a:cs typeface="+mn-cs"/>
            </a:defRPr>
          </a:pPr>
          <a:endParaRPr lang="it-IT"/>
        </a:p>
      </c:txPr>
    </c:title>
    <c:autoTitleDeleted val="0"/>
    <c:plotArea>
      <c:layout/>
      <c:barChart>
        <c:barDir val="bar"/>
        <c:grouping val="clustered"/>
        <c:varyColors val="0"/>
        <c:ser>
          <c:idx val="0"/>
          <c:order val="0"/>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500" b="0" i="0" u="none" strike="noStrike" kern="1200" baseline="0">
                    <a:solidFill>
                      <a:schemeClr val="tx1">
                        <a:lumMod val="75000"/>
                        <a:lumOff val="25000"/>
                      </a:schemeClr>
                    </a:solidFill>
                    <a:latin typeface="+mn-lt"/>
                    <a:ea typeface="+mn-ea"/>
                    <a:cs typeface="+mn-cs"/>
                  </a:defRPr>
                </a:pPr>
                <a:endParaRPr lang="it-IT"/>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MONO!$D$4:$D$10</c:f>
              <c:strCache>
                <c:ptCount val="7"/>
                <c:pt idx="0">
                  <c:v>Liceo delle scienze umane</c:v>
                </c:pt>
                <c:pt idx="1">
                  <c:v>Istituto professionale</c:v>
                </c:pt>
                <c:pt idx="2">
                  <c:v>Istituto tecnico superiore</c:v>
                </c:pt>
                <c:pt idx="3">
                  <c:v>Altro (Università, Fisica)</c:v>
                </c:pt>
                <c:pt idx="4">
                  <c:v>Liceo linguistico</c:v>
                </c:pt>
                <c:pt idx="5">
                  <c:v>Liceo classico</c:v>
                </c:pt>
                <c:pt idx="6">
                  <c:v>Liceo scientifico/scienze applicate</c:v>
                </c:pt>
              </c:strCache>
            </c:strRef>
          </c:cat>
          <c:val>
            <c:numRef>
              <c:f>MONO!$E$4:$E$10</c:f>
              <c:numCache>
                <c:formatCode>0.0%</c:formatCode>
                <c:ptCount val="7"/>
                <c:pt idx="0">
                  <c:v>4.8192771084337354E-3</c:v>
                </c:pt>
                <c:pt idx="1">
                  <c:v>7.2289156626506026E-3</c:v>
                </c:pt>
                <c:pt idx="2">
                  <c:v>8.4337349397590362E-3</c:v>
                </c:pt>
                <c:pt idx="3">
                  <c:v>9.6385542168674707E-3</c:v>
                </c:pt>
                <c:pt idx="4">
                  <c:v>2.1686746987951807E-2</c:v>
                </c:pt>
                <c:pt idx="5">
                  <c:v>4.457831325301205E-2</c:v>
                </c:pt>
                <c:pt idx="6">
                  <c:v>0.90361445783132532</c:v>
                </c:pt>
              </c:numCache>
            </c:numRef>
          </c:val>
          <c:extLst>
            <c:ext xmlns:c16="http://schemas.microsoft.com/office/drawing/2014/chart" uri="{C3380CC4-5D6E-409C-BE32-E72D297353CC}">
              <c16:uniqueId val="{00000000-3E19-4CF8-8DE9-BE57C9A6FFD8}"/>
            </c:ext>
          </c:extLst>
        </c:ser>
        <c:dLbls>
          <c:showLegendKey val="0"/>
          <c:showVal val="0"/>
          <c:showCatName val="0"/>
          <c:showSerName val="0"/>
          <c:showPercent val="0"/>
          <c:showBubbleSize val="0"/>
        </c:dLbls>
        <c:gapWidth val="126"/>
        <c:axId val="289787872"/>
        <c:axId val="289781216"/>
      </c:barChart>
      <c:catAx>
        <c:axId val="28978787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it-IT"/>
          </a:p>
        </c:txPr>
        <c:crossAx val="289781216"/>
        <c:crosses val="autoZero"/>
        <c:auto val="1"/>
        <c:lblAlgn val="ctr"/>
        <c:lblOffset val="100"/>
        <c:noMultiLvlLbl val="0"/>
      </c:catAx>
      <c:valAx>
        <c:axId val="289781216"/>
        <c:scaling>
          <c:orientation val="minMax"/>
        </c:scaling>
        <c:delete val="1"/>
        <c:axPos val="b"/>
        <c:numFmt formatCode="0.0%" sourceLinked="1"/>
        <c:majorTickMark val="none"/>
        <c:minorTickMark val="none"/>
        <c:tickLblPos val="nextTo"/>
        <c:crossAx val="28978787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it-IT"/>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sz="2000" dirty="0" err="1"/>
              <a:t>Classe</a:t>
            </a:r>
            <a:r>
              <a:rPr lang="en-GB" sz="2000" dirty="0"/>
              <a:t> </a:t>
            </a:r>
            <a:r>
              <a:rPr lang="en-GB" sz="2000" dirty="0" err="1"/>
              <a:t>frequentata</a:t>
            </a:r>
            <a:endParaRPr lang="en-GB" sz="2000"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it-IT"/>
        </a:p>
      </c:txPr>
    </c:title>
    <c:autoTitleDeleted val="0"/>
    <c:plotArea>
      <c:layout/>
      <c:barChart>
        <c:barDir val="bar"/>
        <c:grouping val="clustered"/>
        <c:varyColors val="0"/>
        <c:ser>
          <c:idx val="0"/>
          <c:order val="0"/>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500" b="0" i="0" u="none" strike="noStrike" kern="1200" baseline="0">
                    <a:solidFill>
                      <a:schemeClr val="tx1">
                        <a:lumMod val="75000"/>
                        <a:lumOff val="25000"/>
                      </a:schemeClr>
                    </a:solidFill>
                    <a:latin typeface="+mn-lt"/>
                    <a:ea typeface="+mn-ea"/>
                    <a:cs typeface="+mn-cs"/>
                  </a:defRPr>
                </a:pPr>
                <a:endParaRPr lang="it-IT"/>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MONO!$G$4:$G$8</c:f>
              <c:strCache>
                <c:ptCount val="5"/>
                <c:pt idx="0">
                  <c:v>Quarta (liceo quadriennale)</c:v>
                </c:pt>
                <c:pt idx="1">
                  <c:v>Terza (liceo quadriennale)</c:v>
                </c:pt>
                <c:pt idx="2">
                  <c:v>Terza</c:v>
                </c:pt>
                <c:pt idx="3">
                  <c:v>Quarta</c:v>
                </c:pt>
                <c:pt idx="4">
                  <c:v>Quinta</c:v>
                </c:pt>
              </c:strCache>
            </c:strRef>
          </c:cat>
          <c:val>
            <c:numRef>
              <c:f>MONO!$H$4:$H$8</c:f>
              <c:numCache>
                <c:formatCode>0.0%</c:formatCode>
                <c:ptCount val="5"/>
                <c:pt idx="0">
                  <c:v>4.8661800486618006E-3</c:v>
                </c:pt>
                <c:pt idx="1">
                  <c:v>4.8661800486618006E-3</c:v>
                </c:pt>
                <c:pt idx="2">
                  <c:v>0.14233576642335766</c:v>
                </c:pt>
                <c:pt idx="3">
                  <c:v>0.27493917274939172</c:v>
                </c:pt>
                <c:pt idx="4">
                  <c:v>0.57299270072992703</c:v>
                </c:pt>
              </c:numCache>
            </c:numRef>
          </c:val>
          <c:extLst>
            <c:ext xmlns:c16="http://schemas.microsoft.com/office/drawing/2014/chart" uri="{C3380CC4-5D6E-409C-BE32-E72D297353CC}">
              <c16:uniqueId val="{00000000-BA4E-444D-A198-6E11EF5686EB}"/>
            </c:ext>
          </c:extLst>
        </c:ser>
        <c:dLbls>
          <c:showLegendKey val="0"/>
          <c:showVal val="0"/>
          <c:showCatName val="0"/>
          <c:showSerName val="0"/>
          <c:showPercent val="0"/>
          <c:showBubbleSize val="0"/>
        </c:dLbls>
        <c:gapWidth val="126"/>
        <c:overlap val="25"/>
        <c:axId val="509371344"/>
        <c:axId val="509368432"/>
      </c:barChart>
      <c:catAx>
        <c:axId val="50937134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it-IT"/>
          </a:p>
        </c:txPr>
        <c:crossAx val="509368432"/>
        <c:crosses val="autoZero"/>
        <c:auto val="1"/>
        <c:lblAlgn val="ctr"/>
        <c:lblOffset val="100"/>
        <c:noMultiLvlLbl val="0"/>
      </c:catAx>
      <c:valAx>
        <c:axId val="509368432"/>
        <c:scaling>
          <c:orientation val="minMax"/>
        </c:scaling>
        <c:delete val="1"/>
        <c:axPos val="b"/>
        <c:numFmt formatCode="0.0%" sourceLinked="1"/>
        <c:majorTickMark val="none"/>
        <c:minorTickMark val="none"/>
        <c:tickLblPos val="nextTo"/>
        <c:crossAx val="50937134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it-IT"/>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cap="all" baseline="0">
                <a:solidFill>
                  <a:schemeClr val="tx1">
                    <a:lumMod val="65000"/>
                    <a:lumOff val="35000"/>
                  </a:schemeClr>
                </a:solidFill>
                <a:latin typeface="+mn-lt"/>
                <a:ea typeface="+mn-ea"/>
                <a:cs typeface="+mn-cs"/>
              </a:defRPr>
            </a:pPr>
            <a:r>
              <a:rPr lang="en-GB" b="0" cap="none" baseline="0" dirty="0" err="1"/>
              <a:t>Modalità</a:t>
            </a:r>
            <a:r>
              <a:rPr lang="en-GB" b="0" cap="none" baseline="0" dirty="0"/>
              <a:t> di </a:t>
            </a:r>
            <a:r>
              <a:rPr lang="en-GB" b="0" cap="none" baseline="0" dirty="0" err="1"/>
              <a:t>partecipazione</a:t>
            </a:r>
            <a:endParaRPr lang="en-GB" b="0" cap="none" baseline="0" dirty="0"/>
          </a:p>
        </c:rich>
      </c:tx>
      <c:overlay val="0"/>
      <c:spPr>
        <a:noFill/>
        <a:ln>
          <a:noFill/>
        </a:ln>
        <a:effectLst/>
      </c:spPr>
      <c:txPr>
        <a:bodyPr rot="0" spcFirstLastPara="1" vertOverflow="ellipsis" vert="horz" wrap="square" anchor="ctr" anchorCtr="1"/>
        <a:lstStyle/>
        <a:p>
          <a:pPr>
            <a:defRPr sz="2128" b="1" i="0" u="none" strike="noStrike" kern="1200" cap="all" baseline="0">
              <a:solidFill>
                <a:schemeClr val="tx1">
                  <a:lumMod val="65000"/>
                  <a:lumOff val="35000"/>
                </a:schemeClr>
              </a:solidFill>
              <a:latin typeface="+mn-lt"/>
              <a:ea typeface="+mn-ea"/>
              <a:cs typeface="+mn-cs"/>
            </a:defRPr>
          </a:pPr>
          <a:endParaRPr lang="it-IT"/>
        </a:p>
      </c:txPr>
    </c:title>
    <c:autoTitleDeleted val="0"/>
    <c:plotArea>
      <c:layout/>
      <c:pieChart>
        <c:varyColors val="1"/>
        <c:ser>
          <c:idx val="0"/>
          <c:order val="0"/>
          <c:dPt>
            <c:idx val="0"/>
            <c:bubble3D val="0"/>
            <c:explosion val="10"/>
            <c:spPr>
              <a:solidFill>
                <a:schemeClr val="accent6"/>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1-2F76-4410-9E53-453F6FB65DCE}"/>
              </c:ext>
            </c:extLst>
          </c:dPt>
          <c:dPt>
            <c:idx val="1"/>
            <c:bubble3D val="0"/>
            <c:spPr>
              <a:solidFill>
                <a:schemeClr val="accent5"/>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3-2F76-4410-9E53-453F6FB65DCE}"/>
              </c:ext>
            </c:extLst>
          </c:dPt>
          <c:dLbls>
            <c:dLbl>
              <c:idx val="0"/>
              <c:spPr>
                <a:noFill/>
                <a:ln>
                  <a:noFill/>
                </a:ln>
                <a:effectLst/>
              </c:spPr>
              <c:txPr>
                <a:bodyPr rot="0" spcFirstLastPara="1" vertOverflow="ellipsis" vert="horz" wrap="square" lIns="38100" tIns="19050" rIns="38100" bIns="19050" anchor="ctr" anchorCtr="1">
                  <a:spAutoFit/>
                </a:bodyPr>
                <a:lstStyle/>
                <a:p>
                  <a:pPr>
                    <a:defRPr sz="1500" b="1" i="0" u="none" strike="noStrike" kern="1200" spc="0" baseline="0">
                      <a:solidFill>
                        <a:schemeClr val="accent6"/>
                      </a:solidFill>
                      <a:latin typeface="+mn-lt"/>
                      <a:ea typeface="+mn-ea"/>
                      <a:cs typeface="+mn-cs"/>
                    </a:defRPr>
                  </a:pPr>
                  <a:endParaRPr lang="it-IT"/>
                </a:p>
              </c:txPr>
              <c:dLblPos val="outEnd"/>
              <c:showLegendKey val="0"/>
              <c:showVal val="0"/>
              <c:showCatName val="1"/>
              <c:showSerName val="0"/>
              <c:showPercent val="1"/>
              <c:showBubbleSize val="0"/>
              <c:extLst>
                <c:ext xmlns:c16="http://schemas.microsoft.com/office/drawing/2014/chart" uri="{C3380CC4-5D6E-409C-BE32-E72D297353CC}">
                  <c16:uniqueId val="{00000001-2F76-4410-9E53-453F6FB65DCE}"/>
                </c:ext>
              </c:extLst>
            </c:dLbl>
            <c:dLbl>
              <c:idx val="1"/>
              <c:spPr>
                <a:noFill/>
                <a:ln>
                  <a:noFill/>
                </a:ln>
                <a:effectLst/>
              </c:spPr>
              <c:txPr>
                <a:bodyPr rot="0" spcFirstLastPara="1" vertOverflow="ellipsis" vert="horz" wrap="square" lIns="38100" tIns="19050" rIns="38100" bIns="19050" anchor="ctr" anchorCtr="1">
                  <a:spAutoFit/>
                </a:bodyPr>
                <a:lstStyle/>
                <a:p>
                  <a:pPr>
                    <a:defRPr sz="1500" b="1" i="0" u="none" strike="noStrike" kern="1200" spc="0" baseline="0">
                      <a:solidFill>
                        <a:schemeClr val="accent5"/>
                      </a:solidFill>
                      <a:latin typeface="+mn-lt"/>
                      <a:ea typeface="+mn-ea"/>
                      <a:cs typeface="+mn-cs"/>
                    </a:defRPr>
                  </a:pPr>
                  <a:endParaRPr lang="it-IT"/>
                </a:p>
              </c:txPr>
              <c:dLblPos val="outEnd"/>
              <c:showLegendKey val="0"/>
              <c:showVal val="0"/>
              <c:showCatName val="1"/>
              <c:showSerName val="0"/>
              <c:showPercent val="1"/>
              <c:showBubbleSize val="0"/>
              <c:extLst>
                <c:ext xmlns:c16="http://schemas.microsoft.com/office/drawing/2014/chart" uri="{C3380CC4-5D6E-409C-BE32-E72D297353CC}">
                  <c16:uniqueId val="{00000003-2F76-4410-9E53-453F6FB65DCE}"/>
                </c:ext>
              </c:extLst>
            </c:dLbl>
            <c:spPr>
              <a:noFill/>
              <a:ln>
                <a:noFill/>
              </a:ln>
              <a:effectLst/>
            </c:spPr>
            <c:txPr>
              <a:bodyPr rot="0" spcFirstLastPara="1" vertOverflow="ellipsis" vert="horz" wrap="square" lIns="38100" tIns="19050" rIns="38100" bIns="19050" anchor="ctr" anchorCtr="1">
                <a:spAutoFit/>
              </a:bodyPr>
              <a:lstStyle/>
              <a:p>
                <a:pPr>
                  <a:defRPr sz="1500" b="1" i="0" u="none" strike="noStrike" kern="1200" spc="0" baseline="0">
                    <a:solidFill>
                      <a:schemeClr val="accent6"/>
                    </a:solidFill>
                    <a:latin typeface="+mn-lt"/>
                    <a:ea typeface="+mn-ea"/>
                    <a:cs typeface="+mn-cs"/>
                  </a:defRPr>
                </a:pPr>
                <a:endParaRPr lang="it-IT"/>
              </a:p>
            </c:tx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MONO!$A$4:$A$5</c:f>
              <c:strCache>
                <c:ptCount val="2"/>
                <c:pt idx="0">
                  <c:v>In presenza</c:v>
                </c:pt>
                <c:pt idx="1">
                  <c:v>Online</c:v>
                </c:pt>
              </c:strCache>
            </c:strRef>
          </c:cat>
          <c:val>
            <c:numRef>
              <c:f>MONO!$B$4:$B$5</c:f>
              <c:numCache>
                <c:formatCode>0.0%</c:formatCode>
                <c:ptCount val="2"/>
                <c:pt idx="0">
                  <c:v>0.6469879518072289</c:v>
                </c:pt>
                <c:pt idx="1">
                  <c:v>0.3530120481927711</c:v>
                </c:pt>
              </c:numCache>
            </c:numRef>
          </c:val>
          <c:extLst>
            <c:ext xmlns:c16="http://schemas.microsoft.com/office/drawing/2014/chart" uri="{C3380CC4-5D6E-409C-BE32-E72D297353CC}">
              <c16:uniqueId val="{00000004-2F76-4410-9E53-453F6FB65DCE}"/>
            </c:ext>
          </c:extLst>
        </c:ser>
        <c:dLbls>
          <c:dLblPos val="outEnd"/>
          <c:showLegendKey val="0"/>
          <c:showVal val="0"/>
          <c:showCatName val="1"/>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it-IT"/>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7"/>
    </mc:Choice>
    <mc:Fallback>
      <c:style val="7"/>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it-IT" sz="1800" baseline="0" dirty="0"/>
              <a:t>Ritieni di apprendere con più facilità quando…  (</a:t>
            </a:r>
            <a:r>
              <a:rPr lang="it-IT" sz="1800" baseline="0" dirty="0" err="1"/>
              <a:t>risp.multipla</a:t>
            </a:r>
            <a:r>
              <a:rPr lang="it-IT" sz="1800" baseline="0" dirty="0"/>
              <a:t>)</a:t>
            </a:r>
            <a:r>
              <a:rPr lang="en-GB" sz="1800" baseline="0" dirty="0"/>
              <a:t> </a:t>
            </a:r>
            <a:endParaRPr lang="en-GB" sz="1800"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it-IT"/>
        </a:p>
      </c:txPr>
    </c:title>
    <c:autoTitleDeleted val="0"/>
    <c:plotArea>
      <c:layout>
        <c:manualLayout>
          <c:layoutTarget val="inner"/>
          <c:xMode val="edge"/>
          <c:yMode val="edge"/>
          <c:x val="0.47784479207376973"/>
          <c:y val="0.1312982805169956"/>
          <c:w val="0.52215520792623027"/>
          <c:h val="0.83548843264668771"/>
        </c:manualLayout>
      </c:layout>
      <c:barChart>
        <c:barDir val="bar"/>
        <c:grouping val="clustered"/>
        <c:varyColors val="0"/>
        <c:ser>
          <c:idx val="0"/>
          <c:order val="0"/>
          <c:spPr>
            <a:solidFill>
              <a:schemeClr val="accent5"/>
            </a:solidFill>
            <a:ln>
              <a:noFill/>
            </a:ln>
            <a:effectLst/>
          </c:spPr>
          <c:invertIfNegative val="0"/>
          <c:dLbls>
            <c:dLbl>
              <c:idx val="4"/>
              <c:layout>
                <c:manualLayout>
                  <c:x val="-4.4745263669122459E-2"/>
                  <c:y val="-6.7869724331349615E-3"/>
                </c:manualLayout>
              </c:layout>
              <c:spPr>
                <a:noFill/>
                <a:ln>
                  <a:noFill/>
                </a:ln>
                <a:effectLst/>
              </c:spPr>
              <c:txPr>
                <a:bodyPr rot="0" spcFirstLastPara="1" vertOverflow="ellipsis" vert="horz" wrap="square" lIns="38100" tIns="19050" rIns="38100" bIns="19050" anchor="ctr" anchorCtr="1">
                  <a:spAutoFit/>
                </a:bodyPr>
                <a:lstStyle/>
                <a:p>
                  <a:pPr>
                    <a:defRPr sz="1500" b="0" i="0" u="none" strike="noStrike" kern="1200" baseline="0">
                      <a:solidFill>
                        <a:schemeClr val="bg1"/>
                      </a:solidFill>
                      <a:latin typeface="+mn-lt"/>
                      <a:ea typeface="+mn-ea"/>
                      <a:cs typeface="+mn-cs"/>
                    </a:defRPr>
                  </a:pPr>
                  <a:endParaRPr lang="it-IT"/>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34A7-4990-A969-001D3B289D3D}"/>
                </c:ext>
              </c:extLst>
            </c:dLbl>
            <c:spPr>
              <a:noFill/>
              <a:ln>
                <a:noFill/>
              </a:ln>
              <a:effectLst/>
            </c:spPr>
            <c:txPr>
              <a:bodyPr rot="0" spcFirstLastPara="1" vertOverflow="ellipsis" vert="horz" wrap="square" lIns="38100" tIns="19050" rIns="38100" bIns="19050" anchor="ctr" anchorCtr="1">
                <a:spAutoFit/>
              </a:bodyPr>
              <a:lstStyle/>
              <a:p>
                <a:pPr>
                  <a:defRPr sz="1500" b="0" i="0" u="none" strike="noStrike" kern="1200" baseline="0">
                    <a:solidFill>
                      <a:schemeClr val="tx1">
                        <a:lumMod val="75000"/>
                        <a:lumOff val="25000"/>
                      </a:schemeClr>
                    </a:solidFill>
                    <a:latin typeface="+mn-lt"/>
                    <a:ea typeface="+mn-ea"/>
                    <a:cs typeface="+mn-cs"/>
                  </a:defRPr>
                </a:pPr>
                <a:endParaRPr lang="it-IT"/>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MONO!$J$4:$J$10</c:f>
              <c:strCache>
                <c:ptCount val="5"/>
                <c:pt idx="0">
                  <c:v>Leggi da solo un testo</c:v>
                </c:pt>
                <c:pt idx="1">
                  <c:v>Lavori in gruppo per portare a termine un progetto</c:v>
                </c:pt>
                <c:pt idx="2">
                  <c:v>Ripeti a qualcuno quello che hai letto</c:v>
                </c:pt>
                <c:pt idx="3">
                  <c:v>Partecipi ad attività di laboratorio mettendo in pratica ciò che ti è stato spiegato </c:v>
                </c:pt>
                <c:pt idx="4">
                  <c:v>Ascolti la spiegazione dell’insegnante</c:v>
                </c:pt>
              </c:strCache>
              <c:extLst/>
            </c:strRef>
          </c:cat>
          <c:val>
            <c:numRef>
              <c:f>MONO!$K$4:$K$10</c:f>
              <c:numCache>
                <c:formatCode>0.00%</c:formatCode>
                <c:ptCount val="5"/>
                <c:pt idx="0">
                  <c:v>0.13700000000000001</c:v>
                </c:pt>
                <c:pt idx="1">
                  <c:v>0.14699999999999999</c:v>
                </c:pt>
                <c:pt idx="2">
                  <c:v>0.23599999999999999</c:v>
                </c:pt>
                <c:pt idx="3">
                  <c:v>0.51100000000000001</c:v>
                </c:pt>
                <c:pt idx="4">
                  <c:v>0.65300000000000002</c:v>
                </c:pt>
              </c:numCache>
              <c:extLst/>
            </c:numRef>
          </c:val>
          <c:extLst>
            <c:ext xmlns:c16="http://schemas.microsoft.com/office/drawing/2014/chart" uri="{C3380CC4-5D6E-409C-BE32-E72D297353CC}">
              <c16:uniqueId val="{00000000-899A-4143-BCB5-A7BB4A2D1D9E}"/>
            </c:ext>
          </c:extLst>
        </c:ser>
        <c:dLbls>
          <c:showLegendKey val="0"/>
          <c:showVal val="0"/>
          <c:showCatName val="0"/>
          <c:showSerName val="0"/>
          <c:showPercent val="0"/>
          <c:showBubbleSize val="0"/>
        </c:dLbls>
        <c:gapWidth val="126"/>
        <c:axId val="509358032"/>
        <c:axId val="509375504"/>
      </c:barChart>
      <c:catAx>
        <c:axId val="50935803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it-IT"/>
          </a:p>
        </c:txPr>
        <c:crossAx val="509375504"/>
        <c:crosses val="autoZero"/>
        <c:auto val="1"/>
        <c:lblAlgn val="ctr"/>
        <c:lblOffset val="100"/>
        <c:noMultiLvlLbl val="0"/>
      </c:catAx>
      <c:valAx>
        <c:axId val="509375504"/>
        <c:scaling>
          <c:orientation val="minMax"/>
        </c:scaling>
        <c:delete val="1"/>
        <c:axPos val="b"/>
        <c:numFmt formatCode="0.00%" sourceLinked="1"/>
        <c:majorTickMark val="none"/>
        <c:minorTickMark val="none"/>
        <c:tickLblPos val="nextTo"/>
        <c:crossAx val="50935803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it-IT"/>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sz="1800" dirty="0"/>
              <a:t>A </a:t>
            </a:r>
            <a:r>
              <a:rPr lang="en-GB" sz="1800" dirty="0" err="1"/>
              <a:t>prescindere</a:t>
            </a:r>
            <a:r>
              <a:rPr lang="en-GB" sz="1800" dirty="0"/>
              <a:t> dal </a:t>
            </a:r>
            <a:r>
              <a:rPr lang="en-GB" sz="1800" dirty="0" err="1"/>
              <a:t>voto</a:t>
            </a:r>
            <a:r>
              <a:rPr lang="en-GB" sz="1800" dirty="0"/>
              <a:t> </a:t>
            </a:r>
            <a:r>
              <a:rPr lang="en-GB" sz="1800" dirty="0" err="1"/>
              <a:t>scolastico</a:t>
            </a:r>
            <a:r>
              <a:rPr lang="en-GB" sz="1800" dirty="0"/>
              <a:t>, </a:t>
            </a:r>
            <a:r>
              <a:rPr lang="en-GB" sz="1800" dirty="0" err="1"/>
              <a:t>quanto</a:t>
            </a:r>
            <a:r>
              <a:rPr lang="en-GB" sz="1800" dirty="0"/>
              <a:t> </a:t>
            </a:r>
            <a:r>
              <a:rPr lang="en-GB" sz="1800" dirty="0" err="1"/>
              <a:t>ti</a:t>
            </a:r>
            <a:r>
              <a:rPr lang="en-GB" sz="1800" dirty="0"/>
              <a:t> </a:t>
            </a:r>
            <a:r>
              <a:rPr lang="en-GB" sz="1800" dirty="0" err="1"/>
              <a:t>senti</a:t>
            </a:r>
            <a:r>
              <a:rPr lang="en-GB" sz="1800" dirty="0"/>
              <a:t> </a:t>
            </a:r>
            <a:r>
              <a:rPr lang="en-GB" sz="1800" dirty="0" err="1"/>
              <a:t>portato</a:t>
            </a:r>
            <a:r>
              <a:rPr lang="en-GB" sz="1800" dirty="0"/>
              <a:t> per le </a:t>
            </a:r>
            <a:r>
              <a:rPr lang="en-GB" sz="1800" dirty="0" err="1"/>
              <a:t>materie</a:t>
            </a:r>
            <a:r>
              <a:rPr lang="en-GB" sz="1800" dirty="0"/>
              <a:t> </a:t>
            </a:r>
            <a:r>
              <a:rPr lang="en-GB" sz="1800" dirty="0" err="1"/>
              <a:t>scientifiche</a:t>
            </a:r>
            <a:r>
              <a:rPr lang="en-GB" sz="1800" dirty="0"/>
              <a:t>?</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it-IT"/>
        </a:p>
      </c:txPr>
    </c:title>
    <c:autoTitleDeleted val="0"/>
    <c:plotArea>
      <c:layout/>
      <c:barChart>
        <c:barDir val="bar"/>
        <c:grouping val="clustered"/>
        <c:varyColors val="0"/>
        <c:ser>
          <c:idx val="0"/>
          <c:order val="0"/>
          <c:spPr>
            <a:solidFill>
              <a:schemeClr val="accent1"/>
            </a:solidFill>
            <a:ln>
              <a:noFill/>
            </a:ln>
            <a:effectLst/>
          </c:spPr>
          <c:invertIfNegative val="0"/>
          <c:dLbls>
            <c:dLbl>
              <c:idx val="4"/>
              <c:layout>
                <c:manualLayout>
                  <c:x val="-0.11105407237700995"/>
                  <c:y val="-6.7869706196317129E-3"/>
                </c:manualLayout>
              </c:layout>
              <c:spPr>
                <a:noFill/>
                <a:ln>
                  <a:noFill/>
                </a:ln>
                <a:effectLst/>
              </c:spPr>
              <c:txPr>
                <a:bodyPr rot="0" spcFirstLastPara="1" vertOverflow="ellipsis" vert="horz" wrap="square" lIns="38100" tIns="19050" rIns="38100" bIns="19050" anchor="ctr" anchorCtr="1">
                  <a:spAutoFit/>
                </a:bodyPr>
                <a:lstStyle/>
                <a:p>
                  <a:pPr>
                    <a:defRPr sz="1500" b="0" i="0" u="none" strike="noStrike" kern="1200" baseline="0">
                      <a:solidFill>
                        <a:schemeClr val="bg1"/>
                      </a:solidFill>
                      <a:latin typeface="+mn-lt"/>
                      <a:ea typeface="+mn-ea"/>
                      <a:cs typeface="+mn-cs"/>
                    </a:defRPr>
                  </a:pPr>
                  <a:endParaRPr lang="it-IT"/>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5AF4-43AF-B20D-354394CF87C2}"/>
                </c:ext>
              </c:extLst>
            </c:dLbl>
            <c:spPr>
              <a:noFill/>
              <a:ln>
                <a:noFill/>
              </a:ln>
              <a:effectLst/>
            </c:spPr>
            <c:txPr>
              <a:bodyPr rot="0" spcFirstLastPara="1" vertOverflow="ellipsis" vert="horz" wrap="square" lIns="38100" tIns="19050" rIns="38100" bIns="19050" anchor="ctr" anchorCtr="1">
                <a:spAutoFit/>
              </a:bodyPr>
              <a:lstStyle/>
              <a:p>
                <a:pPr>
                  <a:defRPr sz="1500" b="0" i="0" u="none" strike="noStrike" kern="1200" baseline="0">
                    <a:solidFill>
                      <a:schemeClr val="tx1">
                        <a:lumMod val="75000"/>
                        <a:lumOff val="25000"/>
                      </a:schemeClr>
                    </a:solidFill>
                    <a:latin typeface="+mn-lt"/>
                    <a:ea typeface="+mn-ea"/>
                    <a:cs typeface="+mn-cs"/>
                  </a:defRPr>
                </a:pPr>
                <a:endParaRPr lang="it-IT"/>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MONO!$M$4:$M$8</c:f>
              <c:strCache>
                <c:ptCount val="5"/>
                <c:pt idx="0">
                  <c:v>Per niente portato</c:v>
                </c:pt>
                <c:pt idx="1">
                  <c:v>Non so</c:v>
                </c:pt>
                <c:pt idx="2">
                  <c:v>Poco portato</c:v>
                </c:pt>
                <c:pt idx="3">
                  <c:v>Molto portato</c:v>
                </c:pt>
                <c:pt idx="4">
                  <c:v>Abbastanza portato</c:v>
                </c:pt>
              </c:strCache>
            </c:strRef>
          </c:cat>
          <c:val>
            <c:numRef>
              <c:f>MONO!$N$4:$N$8</c:f>
              <c:numCache>
                <c:formatCode>0.00%</c:formatCode>
                <c:ptCount val="5"/>
                <c:pt idx="0">
                  <c:v>9.7323600973236012E-3</c:v>
                </c:pt>
                <c:pt idx="1">
                  <c:v>3.2846715328467155E-2</c:v>
                </c:pt>
                <c:pt idx="2">
                  <c:v>0.11922141119221411</c:v>
                </c:pt>
                <c:pt idx="3">
                  <c:v>0.23114355231143552</c:v>
                </c:pt>
                <c:pt idx="4">
                  <c:v>0.60705596107055959</c:v>
                </c:pt>
              </c:numCache>
            </c:numRef>
          </c:val>
          <c:extLst>
            <c:ext xmlns:c16="http://schemas.microsoft.com/office/drawing/2014/chart" uri="{C3380CC4-5D6E-409C-BE32-E72D297353CC}">
              <c16:uniqueId val="{00000000-5AF4-43AF-B20D-354394CF87C2}"/>
            </c:ext>
          </c:extLst>
        </c:ser>
        <c:dLbls>
          <c:showLegendKey val="0"/>
          <c:showVal val="0"/>
          <c:showCatName val="0"/>
          <c:showSerName val="0"/>
          <c:showPercent val="0"/>
          <c:showBubbleSize val="0"/>
        </c:dLbls>
        <c:gapWidth val="126"/>
        <c:axId val="581569296"/>
        <c:axId val="581562224"/>
      </c:barChart>
      <c:catAx>
        <c:axId val="58156929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it-IT"/>
          </a:p>
        </c:txPr>
        <c:crossAx val="581562224"/>
        <c:crosses val="autoZero"/>
        <c:auto val="1"/>
        <c:lblAlgn val="ctr"/>
        <c:lblOffset val="100"/>
        <c:noMultiLvlLbl val="0"/>
      </c:catAx>
      <c:valAx>
        <c:axId val="581562224"/>
        <c:scaling>
          <c:orientation val="minMax"/>
        </c:scaling>
        <c:delete val="1"/>
        <c:axPos val="b"/>
        <c:numFmt formatCode="0.00%" sourceLinked="1"/>
        <c:majorTickMark val="none"/>
        <c:minorTickMark val="none"/>
        <c:tickLblPos val="nextTo"/>
        <c:crossAx val="58156929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it-IT"/>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explosion val="5"/>
          <c:dPt>
            <c:idx val="0"/>
            <c:bubble3D val="0"/>
            <c:spPr>
              <a:gradFill rotWithShape="1">
                <a:gsLst>
                  <a:gs pos="0">
                    <a:schemeClr val="accent1">
                      <a:tint val="62000"/>
                      <a:alpha val="60000"/>
                      <a:satMod val="109000"/>
                      <a:lumMod val="110000"/>
                    </a:schemeClr>
                  </a:gs>
                  <a:gs pos="100000">
                    <a:schemeClr val="accent1">
                      <a:tint val="78000"/>
                      <a:alpha val="92000"/>
                      <a:satMod val="109000"/>
                      <a:lumMod val="100000"/>
                    </a:schemeClr>
                  </a:gs>
                </a:gsLst>
                <a:lin ang="5400000" scaled="0"/>
              </a:gradFill>
              <a:ln w="9525" cap="flat" cmpd="sng" algn="ctr">
                <a:solidFill>
                  <a:schemeClr val="accent1">
                    <a:shade val="95000"/>
                  </a:schemeClr>
                </a:solidFill>
                <a:round/>
              </a:ln>
              <a:effectLst/>
            </c:spPr>
            <c:extLst>
              <c:ext xmlns:c16="http://schemas.microsoft.com/office/drawing/2014/chart" uri="{C3380CC4-5D6E-409C-BE32-E72D297353CC}">
                <c16:uniqueId val="{00000003-FAF7-46FE-BACE-E8205E09EF00}"/>
              </c:ext>
            </c:extLst>
          </c:dPt>
          <c:dPt>
            <c:idx val="1"/>
            <c:bubble3D val="0"/>
            <c:spPr>
              <a:gradFill rotWithShape="1">
                <a:gsLst>
                  <a:gs pos="0">
                    <a:schemeClr val="accent2">
                      <a:tint val="62000"/>
                      <a:alpha val="60000"/>
                      <a:satMod val="109000"/>
                      <a:lumMod val="110000"/>
                    </a:schemeClr>
                  </a:gs>
                  <a:gs pos="100000">
                    <a:schemeClr val="accent2">
                      <a:tint val="78000"/>
                      <a:alpha val="92000"/>
                      <a:satMod val="109000"/>
                      <a:lumMod val="100000"/>
                    </a:schemeClr>
                  </a:gs>
                </a:gsLst>
                <a:lin ang="5400000" scaled="0"/>
              </a:gradFill>
              <a:ln w="9525" cap="flat" cmpd="sng" algn="ctr">
                <a:solidFill>
                  <a:schemeClr val="accent2">
                    <a:shade val="95000"/>
                  </a:schemeClr>
                </a:solidFill>
                <a:round/>
              </a:ln>
              <a:effectLst/>
            </c:spPr>
            <c:extLst>
              <c:ext xmlns:c16="http://schemas.microsoft.com/office/drawing/2014/chart" uri="{C3380CC4-5D6E-409C-BE32-E72D297353CC}">
                <c16:uniqueId val="{00000005-FAF7-46FE-BACE-E8205E09EF00}"/>
              </c:ext>
            </c:extLst>
          </c:dPt>
          <c:dPt>
            <c:idx val="2"/>
            <c:bubble3D val="0"/>
            <c:spPr>
              <a:gradFill rotWithShape="1">
                <a:gsLst>
                  <a:gs pos="0">
                    <a:schemeClr val="accent3">
                      <a:tint val="62000"/>
                      <a:alpha val="60000"/>
                      <a:satMod val="109000"/>
                      <a:lumMod val="110000"/>
                    </a:schemeClr>
                  </a:gs>
                  <a:gs pos="100000">
                    <a:schemeClr val="accent3">
                      <a:tint val="78000"/>
                      <a:alpha val="92000"/>
                      <a:satMod val="109000"/>
                      <a:lumMod val="100000"/>
                    </a:schemeClr>
                  </a:gs>
                </a:gsLst>
                <a:lin ang="5400000" scaled="0"/>
              </a:gradFill>
              <a:ln w="9525" cap="flat" cmpd="sng" algn="ctr">
                <a:solidFill>
                  <a:schemeClr val="accent3">
                    <a:shade val="95000"/>
                  </a:schemeClr>
                </a:solidFill>
                <a:round/>
              </a:ln>
              <a:effectLst/>
            </c:spPr>
            <c:extLst>
              <c:ext xmlns:c16="http://schemas.microsoft.com/office/drawing/2014/chart" uri="{C3380CC4-5D6E-409C-BE32-E72D297353CC}">
                <c16:uniqueId val="{00000007-FAF7-46FE-BACE-E8205E09EF00}"/>
              </c:ext>
            </c:extLst>
          </c:dPt>
          <c:dPt>
            <c:idx val="3"/>
            <c:bubble3D val="0"/>
            <c:spPr>
              <a:gradFill rotWithShape="1">
                <a:gsLst>
                  <a:gs pos="0">
                    <a:schemeClr val="accent4">
                      <a:tint val="62000"/>
                      <a:alpha val="60000"/>
                      <a:satMod val="109000"/>
                      <a:lumMod val="110000"/>
                    </a:schemeClr>
                  </a:gs>
                  <a:gs pos="100000">
                    <a:schemeClr val="accent4">
                      <a:tint val="78000"/>
                      <a:alpha val="92000"/>
                      <a:satMod val="109000"/>
                      <a:lumMod val="100000"/>
                    </a:schemeClr>
                  </a:gs>
                </a:gsLst>
                <a:lin ang="5400000" scaled="0"/>
              </a:gradFill>
              <a:ln w="9525" cap="flat" cmpd="sng" algn="ctr">
                <a:solidFill>
                  <a:schemeClr val="accent4">
                    <a:shade val="95000"/>
                  </a:schemeClr>
                </a:solidFill>
                <a:round/>
              </a:ln>
              <a:effectLst/>
            </c:spPr>
            <c:extLst>
              <c:ext xmlns:c16="http://schemas.microsoft.com/office/drawing/2014/chart" uri="{C3380CC4-5D6E-409C-BE32-E72D297353CC}">
                <c16:uniqueId val="{00000009-FAF7-46FE-BACE-E8205E09EF00}"/>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65000"/>
                        <a:lumOff val="35000"/>
                      </a:schemeClr>
                    </a:solidFill>
                    <a:latin typeface="+mn-lt"/>
                    <a:ea typeface="+mn-ea"/>
                    <a:cs typeface="+mn-cs"/>
                  </a:defRPr>
                </a:pPr>
                <a:endParaRPr lang="it-IT"/>
              </a:p>
            </c:txPr>
            <c:dLblPos val="outEnd"/>
            <c:showLegendKey val="0"/>
            <c:showVal val="0"/>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MONO!$Z$5:$Z$9</c:f>
              <c:strCache>
                <c:ptCount val="4"/>
                <c:pt idx="0">
                  <c:v>Poco chiare</c:v>
                </c:pt>
                <c:pt idx="1">
                  <c:v>Indifferente</c:v>
                </c:pt>
                <c:pt idx="2">
                  <c:v>Molto chiare</c:v>
                </c:pt>
                <c:pt idx="3">
                  <c:v>Abbastanza chiare</c:v>
                </c:pt>
              </c:strCache>
              <c:extLst/>
            </c:strRef>
          </c:cat>
          <c:val>
            <c:numRef>
              <c:f>MONO!$AA$5:$AA$9</c:f>
              <c:numCache>
                <c:formatCode>0.00%</c:formatCode>
                <c:ptCount val="4"/>
                <c:pt idx="0">
                  <c:v>5.1094890510948905E-2</c:v>
                </c:pt>
                <c:pt idx="1">
                  <c:v>8.1508515815085156E-2</c:v>
                </c:pt>
                <c:pt idx="2">
                  <c:v>0.28588807785888076</c:v>
                </c:pt>
                <c:pt idx="3">
                  <c:v>0.57299270072992703</c:v>
                </c:pt>
              </c:numCache>
              <c:extLst/>
            </c:numRef>
          </c:val>
          <c:extLst>
            <c:ext xmlns:c16="http://schemas.microsoft.com/office/drawing/2014/chart" uri="{C3380CC4-5D6E-409C-BE32-E72D297353CC}">
              <c16:uniqueId val="{0000000A-FAF7-46FE-BACE-E8205E09EF00}"/>
            </c:ext>
          </c:extLst>
        </c:ser>
        <c:dLbls>
          <c:dLblPos val="outEnd"/>
          <c:showLegendKey val="0"/>
          <c:showVal val="0"/>
          <c:showCatName val="1"/>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it-IT"/>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Foglio7!$B$2</c:f>
              <c:strCache>
                <c:ptCount val="1"/>
                <c:pt idx="0">
                  <c:v>%in presenza</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it-IT"/>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Foglio7!$A$3:$A$8</c:f>
              <c:strCache>
                <c:ptCount val="6"/>
                <c:pt idx="0">
                  <c:v>Abbastanza chiare</c:v>
                </c:pt>
                <c:pt idx="1">
                  <c:v>Molto chiare</c:v>
                </c:pt>
                <c:pt idx="2">
                  <c:v>Indifferente</c:v>
                </c:pt>
                <c:pt idx="3">
                  <c:v>Poco chiare</c:v>
                </c:pt>
                <c:pt idx="4">
                  <c:v>Per niente chiare</c:v>
                </c:pt>
                <c:pt idx="5">
                  <c:v>Non so</c:v>
                </c:pt>
              </c:strCache>
            </c:strRef>
          </c:cat>
          <c:val>
            <c:numRef>
              <c:f>Foglio7!$B$3:$B$8</c:f>
              <c:numCache>
                <c:formatCode>0%</c:formatCode>
                <c:ptCount val="6"/>
                <c:pt idx="0">
                  <c:v>0.55009451795841213</c:v>
                </c:pt>
                <c:pt idx="1">
                  <c:v>0.34404536862003782</c:v>
                </c:pt>
                <c:pt idx="2">
                  <c:v>6.6162570888468802E-2</c:v>
                </c:pt>
                <c:pt idx="3">
                  <c:v>3.5916824196597356E-2</c:v>
                </c:pt>
                <c:pt idx="4">
                  <c:v>1.890359168241966E-3</c:v>
                </c:pt>
                <c:pt idx="5">
                  <c:v>1.890359168241966E-3</c:v>
                </c:pt>
              </c:numCache>
            </c:numRef>
          </c:val>
          <c:extLst>
            <c:ext xmlns:c16="http://schemas.microsoft.com/office/drawing/2014/chart" uri="{C3380CC4-5D6E-409C-BE32-E72D297353CC}">
              <c16:uniqueId val="{00000000-95FC-41A7-871E-08B2B4AE5AFC}"/>
            </c:ext>
          </c:extLst>
        </c:ser>
        <c:ser>
          <c:idx val="1"/>
          <c:order val="1"/>
          <c:tx>
            <c:strRef>
              <c:f>Foglio7!$C$2</c:f>
              <c:strCache>
                <c:ptCount val="1"/>
                <c:pt idx="0">
                  <c:v>%online</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it-IT"/>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Foglio7!$A$3:$A$8</c:f>
              <c:strCache>
                <c:ptCount val="6"/>
                <c:pt idx="0">
                  <c:v>Abbastanza chiare</c:v>
                </c:pt>
                <c:pt idx="1">
                  <c:v>Molto chiare</c:v>
                </c:pt>
                <c:pt idx="2">
                  <c:v>Indifferente</c:v>
                </c:pt>
                <c:pt idx="3">
                  <c:v>Poco chiare</c:v>
                </c:pt>
                <c:pt idx="4">
                  <c:v>Per niente chiare</c:v>
                </c:pt>
                <c:pt idx="5">
                  <c:v>Non so</c:v>
                </c:pt>
              </c:strCache>
            </c:strRef>
          </c:cat>
          <c:val>
            <c:numRef>
              <c:f>Foglio7!$C$3:$C$8</c:f>
              <c:numCache>
                <c:formatCode>0%</c:formatCode>
                <c:ptCount val="6"/>
                <c:pt idx="0">
                  <c:v>0.61433447098976113</c:v>
                </c:pt>
                <c:pt idx="1">
                  <c:v>0.18088737201365188</c:v>
                </c:pt>
                <c:pt idx="2">
                  <c:v>0.10921501706484642</c:v>
                </c:pt>
                <c:pt idx="3">
                  <c:v>7.8498293515358364E-2</c:v>
                </c:pt>
                <c:pt idx="4">
                  <c:v>1.7064846416382253E-2</c:v>
                </c:pt>
                <c:pt idx="5">
                  <c:v>0</c:v>
                </c:pt>
              </c:numCache>
            </c:numRef>
          </c:val>
          <c:extLst>
            <c:ext xmlns:c16="http://schemas.microsoft.com/office/drawing/2014/chart" uri="{C3380CC4-5D6E-409C-BE32-E72D297353CC}">
              <c16:uniqueId val="{00000001-95FC-41A7-871E-08B2B4AE5AFC}"/>
            </c:ext>
          </c:extLst>
        </c:ser>
        <c:dLbls>
          <c:showLegendKey val="0"/>
          <c:showVal val="0"/>
          <c:showCatName val="0"/>
          <c:showSerName val="0"/>
          <c:showPercent val="0"/>
          <c:showBubbleSize val="0"/>
        </c:dLbls>
        <c:gapWidth val="219"/>
        <c:overlap val="-27"/>
        <c:axId val="947125455"/>
        <c:axId val="947128367"/>
      </c:barChart>
      <c:catAx>
        <c:axId val="94712545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it-IT"/>
          </a:p>
        </c:txPr>
        <c:crossAx val="947128367"/>
        <c:crosses val="autoZero"/>
        <c:auto val="1"/>
        <c:lblAlgn val="ctr"/>
        <c:lblOffset val="100"/>
        <c:noMultiLvlLbl val="0"/>
      </c:catAx>
      <c:valAx>
        <c:axId val="947128367"/>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r>
                  <a:rPr lang="it-IT" sz="1200" dirty="0"/>
                  <a:t>% </a:t>
                </a:r>
                <a:r>
                  <a:rPr lang="it-IT" sz="1200" baseline="0" dirty="0"/>
                  <a:t>  presenza/online</a:t>
                </a:r>
                <a:endParaRPr lang="it-IT" sz="1200" dirty="0"/>
              </a:p>
            </c:rich>
          </c:tx>
          <c:overlay val="0"/>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it-IT"/>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it-IT"/>
          </a:p>
        </c:txPr>
        <c:crossAx val="94712545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it-IT"/>
        </a:p>
      </c:txPr>
    </c:legend>
    <c:plotVisOnly val="1"/>
    <c:dispBlanksAs val="gap"/>
    <c:showDLblsOverMax val="0"/>
  </c:chart>
  <c:spPr>
    <a:noFill/>
    <a:ln>
      <a:noFill/>
    </a:ln>
    <a:effectLst/>
  </c:spPr>
  <c:txPr>
    <a:bodyPr/>
    <a:lstStyle/>
    <a:p>
      <a:pPr>
        <a:defRPr/>
      </a:pPr>
      <a:endParaRPr lang="it-IT"/>
    </a:p>
  </c:txPr>
  <c:externalData r:id="rId3">
    <c:autoUpdate val="0"/>
  </c:externalData>
</c:chartSpace>
</file>

<file path=ppt/charts/chartEx1.xml><?xml version="1.0" encoding="utf-8"?>
<cx:chartSpace xmlns:a="http://schemas.openxmlformats.org/drawingml/2006/main" xmlns:r="http://schemas.openxmlformats.org/officeDocument/2006/relationships" xmlns:cx="http://schemas.microsoft.com/office/drawing/2014/chartex">
  <cx:chartData>
    <cx:externalData r:id="rId1" cx:autoUpdate="0"/>
    <cx:data id="0">
      <cx:strDim type="cat">
        <cx:f>MONO!$BN$4:$BN$57</cx:f>
        <cx:lvl ptCount="54">
          <cx:pt idx="0">Roma</cx:pt>
          <cx:pt idx="1">L'Aquila</cx:pt>
          <cx:pt idx="2">Palermo</cx:pt>
          <cx:pt idx="3">Teramo</cx:pt>
          <cx:pt idx="4">Lecce</cx:pt>
          <cx:pt idx="5">Pescara</cx:pt>
          <cx:pt idx="6">Bari</cx:pt>
          <cx:pt idx="7">Napoli</cx:pt>
          <cx:pt idx="8">Milano</cx:pt>
          <cx:pt idx="9">Genova</cx:pt>
          <cx:pt idx="10">Perugia</cx:pt>
          <cx:pt idx="11">Barletta Andria Trani</cx:pt>
          <cx:pt idx="12">Chieti</cx:pt>
          <cx:pt idx="13">Cosenza</cx:pt>
          <cx:pt idx="14">Padova</cx:pt>
          <cx:pt idx="15">Rieti</cx:pt>
          <cx:pt idx="16">Siracusa</cx:pt>
          <cx:pt idx="17">Udine</cx:pt>
          <cx:pt idx="18">Ferrara</cx:pt>
          <cx:pt idx="19">Taranto</cx:pt>
          <cx:pt idx="20">Agrigento</cx:pt>
          <cx:pt idx="21">Catanzaro</cx:pt>
          <cx:pt idx="22">Lecco</cx:pt>
          <cx:pt idx="23">Sassari</cx:pt>
          <cx:pt idx="24">Varese</cx:pt>
          <cx:pt idx="25">Pordenone</cx:pt>
          <cx:pt idx="26">Gorizia</cx:pt>
          <cx:pt idx="27">Nuoro</cx:pt>
          <cx:pt idx="28">Brindisi</cx:pt>
          <cx:pt idx="29">Pavia</cx:pt>
          <cx:pt idx="30">Trieste</cx:pt>
          <cx:pt idx="31">Viterbo</cx:pt>
          <cx:pt idx="32">Monza Brianza</cx:pt>
          <cx:pt idx="33">Salerno</cx:pt>
          <cx:pt idx="34">Catania</cx:pt>
          <cx:pt idx="35">Pistoia</cx:pt>
          <cx:pt idx="36">Trento</cx:pt>
          <cx:pt idx="37">Vibo Valentia</cx:pt>
          <cx:pt idx="38">Vicenza</cx:pt>
          <cx:pt idx="39">Alessandria</cx:pt>
          <cx:pt idx="40">Ancona</cx:pt>
          <cx:pt idx="41">Aosta</cx:pt>
          <cx:pt idx="42">Ascoli Piceno</cx:pt>
          <cx:pt idx="43">Avellino</cx:pt>
          <cx:pt idx="44">Cagliari</cx:pt>
          <cx:pt idx="45">Caltanissetta</cx:pt>
          <cx:pt idx="46">Caserta</cx:pt>
          <cx:pt idx="47">Como</cx:pt>
          <cx:pt idx="48">Isernia</cx:pt>
          <cx:pt idx="49">Lodi</cx:pt>
          <cx:pt idx="50">Pesaro Urbino</cx:pt>
          <cx:pt idx="51">Reggio Calabria</cx:pt>
          <cx:pt idx="52">Rimini</cx:pt>
          <cx:pt idx="53">Verbania Cusio Ossola</cx:pt>
        </cx:lvl>
      </cx:strDim>
      <cx:numDim type="colorVal">
        <cx:f>MONO!$BO$4:$BO$57</cx:f>
        <cx:lvl ptCount="54" formatCode="0,0%">
          <cx:pt idx="0">0.15328467153284672</cx:pt>
          <cx:pt idx="1">0.087591240875912413</cx:pt>
          <cx:pt idx="2">0.066909975669099758</cx:pt>
          <cx:pt idx="3">0.055961070559610707</cx:pt>
          <cx:pt idx="4">0.049878345498783457</cx:pt>
          <cx:pt idx="5">0.048661800486618008</cx:pt>
          <cx:pt idx="6">0.040145985401459854</cx:pt>
          <cx:pt idx="7">0.037712895377128956</cx:pt>
          <cx:pt idx="8">0.036496350364963501</cx:pt>
          <cx:pt idx="9">0.027980535279805353</cx:pt>
          <cx:pt idx="10">0.027980535279805353</cx:pt>
          <cx:pt idx="11">0.023114355231143552</cx:pt>
          <cx:pt idx="12">0.021897810218978103</cx:pt>
          <cx:pt idx="13">0.021897810218978103</cx:pt>
          <cx:pt idx="14">0.020681265206812651</cx:pt>
          <cx:pt idx="15">0.019464720194647202</cx:pt>
          <cx:pt idx="16">0.019464720194647202</cx:pt>
          <cx:pt idx="17">0.019464720194647202</cx:pt>
          <cx:pt idx="18">0.01824817518248175</cx:pt>
          <cx:pt idx="19">0.015815085158150853</cx:pt>
          <cx:pt idx="20">0.014598540145985401</cx:pt>
          <cx:pt idx="21">0.014598540145985401</cx:pt>
          <cx:pt idx="22">0.014598540145985401</cx:pt>
          <cx:pt idx="23">0.014598540145985401</cx:pt>
          <cx:pt idx="24">0.013381995133819951</cx:pt>
          <cx:pt idx="25">0.012165450121654502</cx:pt>
          <cx:pt idx="26">0.010948905109489052</cx:pt>
          <cx:pt idx="27">0.010948905109489052</cx:pt>
          <cx:pt idx="28">0.0097323600973236012</cx:pt>
          <cx:pt idx="29">0.0097323600973236012</cx:pt>
          <cx:pt idx="30">0.0072992700729927005</cx:pt>
          <cx:pt idx="31">0.0072992700729927005</cx:pt>
          <cx:pt idx="32">0.006082725060827251</cx:pt>
          <cx:pt idx="33">0.006082725060827251</cx:pt>
          <cx:pt idx="34">0.0048661800486618006</cx:pt>
          <cx:pt idx="35">0.0036496350364963502</cx:pt>
          <cx:pt idx="36">0.0036496350364963502</cx:pt>
          <cx:pt idx="37">0.0024330900243309003</cx:pt>
          <cx:pt idx="38">0.0024330900243309003</cx:pt>
          <cx:pt idx="39">0.0012165450121654502</cx:pt>
          <cx:pt idx="40">0.0012165450121654502</cx:pt>
          <cx:pt idx="41">0.0012165450121654502</cx:pt>
          <cx:pt idx="42">0.0012165450121654502</cx:pt>
          <cx:pt idx="43">0.0012165450121654502</cx:pt>
          <cx:pt idx="44">0.0012165450121654502</cx:pt>
          <cx:pt idx="45">0.0012165450121654502</cx:pt>
          <cx:pt idx="46">0.0012165450121654502</cx:pt>
          <cx:pt idx="47">0.0012165450121654502</cx:pt>
          <cx:pt idx="48">0.0012165450121654502</cx:pt>
          <cx:pt idx="49">0.0012165450121654502</cx:pt>
          <cx:pt idx="50">0.0012165450121654502</cx:pt>
          <cx:pt idx="51">0.0012165450121654502</cx:pt>
          <cx:pt idx="52">0.0012165450121654502</cx:pt>
          <cx:pt idx="53">0.0012165450121654502</cx:pt>
        </cx:lvl>
      </cx:numDim>
    </cx:data>
  </cx:chartData>
  <cx:chart>
    <cx:plotArea>
      <cx:plotAreaRegion>
        <cx:series layoutId="regionMap" uniqueId="{A326D10F-4450-4094-ACB6-23A8082FF8FB}">
          <cx:tx>
            <cx:txData>
              <cx:f>MONO!$BO$3</cx:f>
              <cx:v>Provincia di residenza studenti</cx:v>
            </cx:txData>
          </cx:tx>
          <cx:dataId val="0"/>
          <cx:layoutPr>
            <cx:geography cultureLanguage="it-IT" cultureRegion="IT" attribution="Con tecnologia Bing">
              <cx:geoCache provider="{E9337A44-BEBE-4D9F-B70C-5C5E7DAFC167}">
                <cx:binary>5H3Zktu4EuWvOPwyL0M1AAIkeOP2jTCpXap9scsvDLkscydIgvvT/Mb83nzJpKpKskSz2uq4mohW
jNxR3W0hSykeIpeTieS/n+t/PYfrVfahjsJY/uu5/vOjm+fJv/74Qz6762glB5H3nAkpfuSDZxH9
IX788J7Xf3zPVpUXO38QhOkfz+4qy9f1x//8G36bsxZL8bzKPRHfFOusuV3LIszlX7zX+9aH1ffI
i4eezDPvOSd/flyun5/XHz+s49zLm/smWf/58XDJxw9/dH/TL5/6IQTF8uI7CFM0wLqKDYx09PLC
Hz+EInbe3sYc3tYZIZq2e/v1sy9XEYj/Xp0XZVbfv2drKeHbvPx7J3eg+p8frwsnHHx87zs/iyLO
N1fSgYv658dZvgq91ccPnhTW6zuW2Hyj2f3LJfjjEIT//LvzF3BROn+zh1P3Cv7urV9UvhURqHY6
lPDAICriHGnG6+sQJTJgOiaagWgvSr/Vph+kV7EORstV2wPR69JzQshayXWWnxgkgnWKdEJ6QaID
rCGuaoRs74zXPXSMJv0A7SQ7GFmrKOkBabf8nHC6XCUi9LZX7DQWjzOCmc74K0z64V6iA4AI9hlW
tx/6CtMRivSjtBU8DqTt6nPCCEwy2OQP1ipcfcs2Nvlkhk/lA6JyA2lcO0RJGyDwWsRAnc30d1Tp
h+uX3/ALbn0+6hepc8LPXGXhOs9XHz7F3wG/D/fZKj7plsMQRRCOjLcgAuEumFhHBmPvBBlb9ZRX
9ZTfq9eP7Du/p4PvO0HIO8LnBPP1Wj6vslNuT0oGqkpUTTPoIaLqwOBU5VxlW2PwakSPUaEfvJ1k
B65P37IeV7dbfU74WK63zk+678gAI0QQ0uirq+OHKIGr4xBW6qiD0hGK9IO0FTwKo+3ic4Jo+T8+
pYUXnngPYUQJYZj1ho3qQENEVZmh9sb2y//zv/73ETr147UvfBRm+wLnhBvYg1UmPjxk37xYbE3S
KYJJQMfQABnWcWlkoOlcQwZnvai96qMcoU8/cB35DnYXq+y53yjCRdh96FnhtwrXWXRK5FR9wDVO
9C1Am0Byn/hQB4zrDBPjJy+yT3xcH6HQO9BtJTug3Xm9mG1X/5doHbIhewQQGRiYUgPzt2zIMA6u
g6KzAaVIY5y9UQ+QLv2/vRDTh9mvHNDueneugyVCEX3r44Gsq38AD2SJk960lAEPxA3Gt2gd5q7G
ADOVMsiLXo1ONzn6rTb9d+yrWOd2XcJl77Exr2s7IP2jqbr7dbY6LUhg+ykDl43fbD8QCYeWRSca
uHOjs5OOUKQfn61gB6H+yHi7+Jwg+hQ/i/ikMRdYd6TqYPUgPt68foEIM0YJUKqvb4Nz37d5R+jT
j9RWsIPUO/56u/qcoII0+aQZDBoYKkYqRf1knTYAH425pv7kxfeB+q02/TC9inVAep8XgC98ThBd
QP5y2iAYQoSNxdM3lOmepQN3BGGFDpT36y7a0D776ByhSD8+W8EOQu+4pO3qc8LIzLz4uydPvJUg
H1EZeJ4DlLAOKQwULZj6s2yxj9JRqvTj9FO0g9R7e2n3rc8Jq8k6FuVJvROF/QR2DXKTA6RgPxGs
wnZ6S0m64d0RivTjtBXsoLT0nJ4Ib7v4v4To3YQE04FGVKBCtnSIcXARFAMPgFbUYEV/ar3V7/Ue
7s3x/9ZVgNpv3q7CfB2vYgcy0IOLBBX57ed1rsekWOXQOLChiroV6sk/oUJ9vc4K56S1GqoOIE/U
GfQLvNr7jp2BIrX6UrTpuIFjNOlHbCd5gMmfHx+id0jht6/cgeofnZ5YQq7j9pTmRTUGTKMcEsX3
YioV2Eh4uz/4PUahfrh2kh24oG7YY2d2q88JrfvMW8v8pA067MU9c0rfdtUvPJWusU2q2Y/WMQr1
o7WT7KA1zgaPg0kPYDuBcwLsevX9xM6bDVQKyb3B3rx0xwqC90I6VRF067y+DmPiI/Tph2sr2EHr
cR33QLVdfE5I3Z6+OKbqGkYE2M+XV6c4BsSohnSDv8MB/F6dfpze5DowvdNV9fqVzwmla2hVFKcO
KwxN14Gp+cnE7yWZGA04NRAnRqeIeYwm/RDtJDsg3QvZS9Fvv/I54XTnZavnQp40rtAHSIfIgm09
VcfysQECkHSVQq/AfoJ5lCr9SP0U7UDVX0z5ufycoLJWObTjnBgpqGwBX8M7No8OYB9RKCK8FRA6
kfoxmvQDtZM8Cqfd6nOC6eG7F5808NOg9Q3+EK0/TFeh2AMUAWRbvYHE79XpR+pNroPTu0Hf2/Jz
AgrSjc2GknLT8rY1Rb08wd9rpYeKssqgxRci9VdEDotzwGsgHXq493mNfTN4vFr9wHXkOwD2G8SO
zHmh6ED7/0mLDZAYQ5Mi3qbFhnFoHYF+0yHU2CViv3RNrY7Q6D3stqJd2FbZ95743dp91HlBBvuu
hRaUU246PtjsKI0x/ko6ddJjbQDBIezJDaH48tp+9rb3/hiV3gNtJ9tBDbZVL2i79eeE2nidZSfu
GqUDnXMMceJPUPYjekiRqQ6Hkhgwv/sW8hhN+qHaSXaAGkUDOLnSg9VO4JyQugeY4vyUuwtOhzGK
wSZuQ3oICPeR0gdw8k1VdWjtfnmBwdwH7BiF+gHbSXYAe6dwtFt+TnB9cjLPgct1SsAgBtn4J8z1
n91a+4BB3wNE95tjSP2NDUep1A/Z3tfpgNYfe+ytPyfUNiceT4nYpqULWlGQQX/uoT3EDGjRZsAX
4reTfajTNPR7dfrRepPrIPVOBf1t8TnBdLeS0PF74vr55nAftKK8ea3D8J4DXUg5lG2Nt2aHji08
RqF+qHaSHbDu+mPD3fJzgutxBeeDT5o9M+DZmQZ01M+uhr1txQebvFkjQHe8vjrHyI7Qpx+srWAH
q3c21nb1OUF1LbLv0PFwaq4DI2iXRxp+heNwb2HoqORYh4DwJwW8H2ccp1I/YHuyHcze5Tz2RM4J
uInIvPakPCL4Luih1zU46rALJ/Y2Gd50WepwJt3Q33bZYXh4jEL9oO0kj4VsJ3BOgD3CiInTlv4B
ME2HcB2ojd5sGW+yZc6gdfkQqWM06UdqJ9lBqr8uuVt9TjBdFuKklMZmJAeHPzBG4BWkwzoKRIRw
OB34ju2m6riu36vTj9SbXAend4KMt8XnBNP1qjy18QOftWnlfwv4ujBBVA+jVci2WQ/ePvBZv1Wn
H6a3r9GB6Z344m3xOcH06OXr7NtJMywyoNBQCLx8hxuEoSoG1bj6TivGMZr0Y7ST7KLUOztlt/q/
hOndjkoovFKdb8aO7DnnzcEuMCFQkVXfbuBOZrlT6/Wu7S2Q/L2vb31a/to+ufuYzrf/hx/suhDg
mT9Ag/OG0d7u7N5r9PeKSBsPDcwnkKNvIdNh9ytUKHQEw0uMbZbZaXp4VWt9lGL94P3yG7r3cP+5
r1/EOnD+o3ssP4UwnGr1MvvilFBuqulwhhTsziuWhyNM+ECDg8N4cwD/9dWB8lil+mE8kO5AeO2t
+zjvA5Fzgu9uBYeDT3uiBQGNCodX4J9XbDq8NxtAcMZh7MXPt/d9+zEK9cO2k+xA9s5Ep93yfzJc
7+i271YOlvzdCXaQZRLGGOI/h5/t+TngDl4GK8CJ2R2U+1htDdP76vQjtZU7UP0fPpXuPoNvedLQ
ShtgleowAWZbyjuIMTDM/SHQ8g8B1tauvpZdj1Ck/6pvBTvb4z4bfII/v0YX2/XnhNKj9018eASb
BjMeTxlawCwtjUCsp75z6BWwBPqNQn/e60bp5JXHq9UPXUe+g6DVWzLvyJwTip+EPGl3EQSG0D0E
hg6/xQuH6Sb0HnHN0OHHK3ibE837Zu736vSj9ibXQetx8L13u72tPiuc5DPMF/xwveHaTmoayQDO
vhqY6P3t5eC1NjG+qnWBOlqfdwA7lO8A995J80Ohs8KvXIfhiYf6wKFzOFRDEHuzhIdbDUM+DRQq
IPtOEf0Yjd4Bbyfawe2d+O/Tbv05QTaDyaunbWimGEZuGNBPxLd9XodxCB0QCuVZvGGA9q3iMZr0
I7WT7AB1Ifpav3arzwmmpfh+0vo5JE0qxoTCFOOX1+GugkOJugFTU9CW2eicEvitNv04vYp1QHqH
LX1de04Q3XowHfykIMHgRuhF4WD53inEAkrgtN6p6B2hTz9MW8EOUO/2523XnxNYj8Brbw5yfLAK
CdNyr6QURwwS/Ksh5e+/txv5PoTDI6OXYfF7M8z/+t0XhGB+fUf0zXD2c5yvRnX2/c+PGEG6xzeT
C3Zz6De/6MDsfjoMN/qE1yuZwy+D2xFD6R+SFjhOuRkQ+/FDBQdsX96BJjcdG3BOGRkE2kU/fohF
lrsw0h7OoYOJoToc34MZPsDAffwgRfHy1qaRAGoyUJU2COHQrb+b1n8twsYR8e7SvP3/h7iIroUX
5/LPj+BbPn6AadSbdZuvqgMRCzQQNzTojwTGFtHN+8+rW3gkACzH/5M4ZVg6MmKmdLBm1oriW4rf
pEMa1GLpVHpltTW5dEv7h6fW90TRienn3o/U0LlpOCyxbC9/YlkWmHZsf8kSseJpnlh1FkxZxS6V
SrvOfZSZWh1ZCidrkjWhmSHjntixMAOEv6q09cwmIXOWRqsasXs9szMrbfIxU53QsmXyQEItmYRR
9cD8XJiRi8eRr36OUb0qWllb1MFoJpF3VRnNVWMYK+CeU7PMNWYSXeomtlEzqeusshitrhrm3TEZ
uWbC02vIVq5jo/pBSuPJU5JHGYSXiRvNldIYh4KpS6g9XOZQkR6mMmdWG6BwHEg8rYGxsTyqOmbo
Sm9YFiPs2YkZ+NGwIN5dK/xwHqNSWDZJ5jET3HQK+s0u7Ggoq9wf235+HWutf+sEWbNAKYrGpZBX
We5V05K29Lq1nYVS1p+5H17kub6IKtexbN+9RcJXzDRv/AmX6jNMsJ3Yvv5UOMltlrcTL/KTRW1g
d1hw8Tl3YxMijsCsCm8c+Pk8NdR5JJVh6buWn1YWb4WVesZIYNWK0qXLkOVW17K5TZrMJLZqVpk9
9MWjmt4n6LZiVym6zu0nRX4t2VctuvCDuzQqLBtTkza1GdFwJgp/UnM+tWlouWlseTyb+2ppxpW/
CLT6XmNpabl+05pcLgPHNw2vnoSkeGrrMjAjpTRV4yL278NEs0c5ixZAcyrjRvUtXKdDL3nyiGOJ
2L2s1XSuqK4pw1siHJPA0y/a1KwFua6bO9J8CfXiqcljPs4qvzAJdk3NdUzfCW8C0QyDLBxJVg9T
bR0qtSVlZYa4MBPqMrMR7JLF9dK16Y0TZYuSlpUlNbqQapiYFY8vC+qN6+xzUslZ1dxTJR+qzY8k
aywqXJMpfGyw2CwRXeoy+xxiV8wVzMRDIB11rpXFlNL6LpDNsmTZrKbJLWrceIn91pjC7UDmZYou
oxaveCnXOKoTUzh5armJp4yEU+Vm2sbq0gswn3BfKSyfiAujCDMzyduLRMm+1q02jAP7RrJsqRvU
s5JSqc24TUc0VIeBir+pmH+XiqjMFOXUxKLQhjxUwmXE4wfpi6Vsm5FRNM+eUvpziZRrV9OXgjtP
pYdck0bUrKuImC4VE8ma6yT2sBWyVIK1yAPTi7NZqDj3ftuOhUwCuNekVRrkInSiS0ewynTseEnc
cuSLdpHL9gIV7Jbo9bJSCR86Ir1rC2Xkk/w7Dsq1p5GR4pUz20sfVY1f5DUal27ATV2Q1BRucBU3
xQJ6HG5IoFwIZsydUoxLu2knNdXndsuvnQwPVcmHAaezUmS1FapGZOaVB3fMBtwghU8V8zpuJ42U
w9ouGiuH56uMaEylJRvVquB9K0v0xlKSbGjo+RSRfEkqb0b9aAlWPjWl6j4Wbnmhqemlb8sLO2wW
GfJVU0nYkGfRA6X6IqPaQ2HjC4RKMqxlmFhKA7AHUT4ENt837cCPLd32g6Hn+cFI5H5mBTwzpmkR
a6NYiNYMyuYm1W28CHV5iTJjbrQ8NLU8aMfEZteZmyfDWGLFirGITdvw7ZHnuGMHZ7bFHM0dumH9
VW+ceaPV5ah2qi9G1eRmHmZkaIcxfF6l3iVxq1kYOavCiz+HKC2GNW++tap64TJ/3vr2UvP8Gwrb
20pzdO/woJ75Hr9viWZRGppUM8Khz/XQUgTjXyIvEVYZ17dw7yxDgr2hY+BgXNuaOlLC4DqK+VyP
GnuYh3F0k7S8zE1dU5OLSNNHkge+6TbRTZlX9x7Mil7sD8488IvPAkwXfNu3B9ns/vc/9yKCf16e
qPLzLzfPwfn5f5O12JC/srtoE8TsVv18KssmaNg9oqUTirw+TOedOOUv3/x7QQxUxN8PYraDFH+J
XjZ19NfoBZ74QTUELY0wrwhGCUARaRe8qNB4ABE21whMc4KwYRu7AGtkMEw3T3vZTJDYNGL9jF0o
hsBgM06Nvbz3d2IXsnmAQid2gbOlcBwRBoRjeL4ChwBqP3bRykxXWJkz00hYYGm6NvNTamaEfQ78
tB5TVTqmWgfGhKjBqLV9OFydX4scbIYXyrkKWxzn9tzFyo3q85mrVMhM1cQ3vab4jty6NWlBwOfn
8aKIwGzEODSVGmcmcuw7Cs87mguMhZkX4tZWHGGpSIxh9hMyo0jPzUJvISbKfW5iz5jmfnKXVbSY
lmnMzZq3i0QnuYlyWJ6VzDfrMJ7iCKVW7rV3hDS3ZZQ6pqdrwswM0oyboJEmKYtnsJDl0PD4Km8K
cGM4ZibXgqHfuJEVSXdWerlZSRXcqljC1LRV0KjxJUt9dxjoWmwpVCtNF1X3Uo+uauxGZqDB5mp8
wxjqqnuXxcmcuOFMynSdte1V5PsXoQ0yOXenXOqPGk8uArVY1cz/AUK+GYXscxvED60W3bSpVpgp
1ZZGYquTMFNlaYLXyCFWgnDsntsGkVboC2MaZ8Q1sapYLPFGLFOK3ArapoJYIuK6aYcpXIlSfiHc
gasYhM8sbR+IUoIxptSnmaXCLyBmptGRxLEcBQ1vRi4jytivBb0usVZO9Sy90hI0jryKjVPB/Znu
C/82CrNr7sf+WNlEYxAWfxOb+CyKxFxsIjZotgnmRePcOdSeRHryrcpGNeSww4Yjx4TTs4YVlZV/
hwDOUc7VS7cp1aWf8LHmh4ugphdlQHQzyKPAdGpv6sf2DRPGFa5812ywc6dBEAp8YGXpsUcmtcuo
qbeEgaGGqLVJ9VUNYaykzlWUoWxmc0ks3S1XIYS8kd6ONQ+CbYfnXwqvTSY2XHmj4YGVQMBcOlpm
5bl6TyGUhtL9nGxi68Bvv+JNtK1I/Z4kJcTfAVozCMgZqzIzq+l1jtXLBkJ2YxO7SwjiCdO/aC9R
fZs+1SpKrMah3FRaZY03OYALyYCj1K5ZZ/mlu0kTHJmhRQbtAkN4HJdvVTiLrSRKdbDqxT2ug5t8
Y8QLZx7xIhgHhlYPczVZQX40al3HNmF3NGYlLpSkvvW5B24j1J+QQhQrNapk6KQQQ4LPL4dp6d2z
1B41WvSQlfTaFmU8hZZRYqaOtK2cG8RUUBKZAlEIMlO5qolcSD+Mx06e3Qeb0J8m8UPKYnAxKqDU
KG01hud2RV9y2jZPWGUzm6bGMM/jcsQ01xi3ee6bOvXDH1XsRyNXzZ/sgEyrOPnSBlVjuXALRoXe
mF6kpJas6q81Tp+Z7xOz0VBgBaEzDZCjmXmjLxIeNsM4hN2rSLscSwWFcK877oj6hmfahb5WgzCa
cDubpU3gmiUlmaU7xLWMJHJGtlI/NZpSWqlfpsMiDpyRrvj5LGsBHy8uh63BnxU9+fr/iY88IFi2
5OlLno/hgMv73nFbHt/zjhuBN8fIoTEc/B+MsQYmEAhB8D2vnlEbQC4NjlFTYaYVMLoYWMCta4Tx
IkAQwqRKTGGKJURAO9eowgBSYH43z5fRjM2jEujfcY0bvfY9I8Lw6TDGBBoGYa4/1G/AB+97RsGi
tM1hMJDZCtUwA/bUEGGbgVPV4LxazSzjaJnpYCfQWI91ARtVhmaoaRO9oJ85qixSVHcZbSdt5awl
OA9r70q+xVv7vENXwY3XBhqVcgIshgajV+Ei7SvoVw60DntqA76rTEyfEn+qxzyZ+ghD4swTYgmi
cGoqDR+Vtpy7wn+WsGfuvDRqZsIL0rFuu84wshs6j2hrWw78kplI5I+/1pRtgoh9ggTYXOgxhB5Z
rMJTBAHzQ01DtAluwPuYrVEnT8LRn1q3qS+EJuXEzYpi5jvZTZMo7VDkXPvc2ogtZBOlFq14OOaO
IFPsIm/UFnQGsMQ3LAyntGrDkSiS5mvmVFOSPNmyJjdQ0ZG3YBTvnURlC1zw0rf8SHqT3Gi+papn
umFhz2TqEm1iu/DQRVWRxRWXXxDVtPs69fOxjoILnTZ8YReaMk5VJ3KHUZZZBCKlkReTeojKUMxl
rf9Qcl5cs7CMMjPmEGYotK3uFL9IzDRsx7ltZDd54Rejv76em9u/ez2hxgEHzWDnQIjYRb5VSILz
KmvMJFGuqgLioyBImqEhlHoccB2iL9uAOM6e5U2Ml17G7iE39qc+xsAF+Vpzo/Piy290+hVjOAKM
VCg9UwTlTLYJNPdIsDTIcOnFQEmoKa2vq0ypl3HbPiZ1m19WOVIu4nrohK12WwbJjzYNdCsLy+Zr
JNBnUUAE99fqkM7uhT2x6dwyNkMooZMSUWD/9tWBypMsysiXZp2jZKTnrgtZkF+NK5xGEDKKp7ym
7bWaR6g0vUpTgLWI8olXx3RW22nyRHiJF2rg43kUsJlg6IlXlfGF+kKaZSGe7YRqC0iiscWdKBxG
LbgpTAJ3VpRUjHDU6GaVyHARq4E3/uvvtpmn3IGfwwBYHYwgEPDw8IrOpY7TjARpjQpTpskj5ZBx
JrgpzNJ1vokWWbVal9M4KpoHbq9opQSLiuhkHKu5bkWCZcO/VgcSm1+0gROR0MEIzcVgjjpmyGhs
TQgJvE9pRLFtuiUeEdij102AomuK/Wujdujsrz/zF9sHZVdwAfC0y80OgAHuHcq1KVvfB2MjgL6I
HxQWgDFRU8eKSwpbEaL6FlCk+cz1PNss7bi8K9rMGEdE9cZe+IUBh7IMIc26SSn+ArSWPXNxC2G4
xulvrDTZaLJv+0BTaH6CWbabWZv6y7j//RsxbrAXA3EszIapn53Aw2ZaY/UC4/JJxthzTZQocpJW
ifpARTCsHcO+1SrIqfyieFKQ31qxpNWiaMlnbgewnoVBOwo47CgZqfMiKcUlirJbXhY1mHg5z3Ij
uKqT+tGokbxkEQT/TY7F54am9W92mUa74GPYW0zTCYz7gseDgNM+3GZeRbw6UPPEDLPAmClEn1S5
ml3DM3CVRe7ZwI01+r0dkfgOmDJnyRXbGaI4WaMmIjeb9+rEE3dOTJSF0IU7dFTg5yo38Ucyy9Nr
ZDfDIoWUKhDaumiIv9TLVh+62G7HUVbOgdHiNwXL+MhQxBfbEPFU0fyvlV3J+5LrkzaoF3aI6gcD
4XjsL7OaQ5CpA1lEi9gzNdICIWwgNk91Pb6LbPXSbkJ9Km0ixiqpwG+yIJi6KH168VyB5tTDKLhQ
Ihue++s48PVogGdlEav3EbvAhqM+hBXQdEh1L0RUQF66sXGZrW+Yw6g1Ja6CaSKrcs61CjxTIgrT
IG4yS+uM3cmG33MlBtYcaY5pANH8GaF0VAa6ZyapyG/BarZXvp3MaqyRaSJ8YwiWQFwmBRKXOmmW
NAjB4pUlGreN1EeOX2dTn9XElEB9XzgxZIhNVhkmgg+fEaraZu5dFeC5Z0rFnYuE3Bo4Vy8KBAbR
S4JkLLLQHyaqTWfQB+uOCo36l2XpZSPuQaZebm6+evODtZUFJLm8z4lemq2toWXjRJocY6ok8zxT
yJQqtAEiwK4WSUO+KJpqL0jkKgsj1tA4pXZoEpYZVy8/0rY2RooNAU2dxu7QN+phncRoDUEZVAK+
O4HzVZBc3ERwjm0RaXZmpkEKpK5NdKtMefxIsuJKFg6acQIWgEDF+cK1bQSbLR8GOV2LUk2fCu74
VtzmzlIgCKCQUBZOEraAN/yXaKQVxIW4yf0nWRnRvSRVMXo1MAxHkEh4enYTN3o6ZUIys2Jk6PEU
f3G4W5tanLU3OQVeWOLUs4IkJvPcM9SZXpJqrOdNCpRl+D2LaXbDE0hK4nBSbW70UNDoylCyqW2r
M9Km5ROlELWoRq6YDpLpwi/KZJl6zbdEqNr3KE5HIRC2LxuBM+7cSmfqChEsJAqBuoVbOMcJH6KX
QIjqnn6lODobE6ViU1HiB99h0ZDUTmwJjUcj5qMxZJLXLUAIGXLgVfNA2GwRVBBV8FzAvjQSM0+R
N9FiTpZw7jMfxzQOZiTj2dTgdmtBsApWbRPDvYimkFfeKNxWp9hxtVnq69pC0ZJHzyj9ZZEwbSxS
W5sI1H5x3KydZ0peTuoQbl8Pec68TVkxUqFMBsv0pwQ1bKFBkOpUwTLa/GhcFSjQzNeWwIdPZE7Z
3ctno1zTlhEpU7iHc2+ihFCd8ISWmYXatGM7qNeY0+Qp4I5mtaqeW5LH2QP4lNxCTGqjF6kYZ2zh
q0KbV0a+9givhrajiJFX+WIohIJMLnJ7+hIxAM8Wm7LV6V3ZRmaEq3YCw5WDi1avGysjbTKmmvAs
HHlgUTAQEmXmznO1iO6DUo3uau/KoY5hqkHJFi/fwCmKO0MW4yzm1QUUdTzTA37xugg832yZ7T7G
theYvsD1SCXFs9/qUMgpMzkJwK1cJGm7KGIoXrQkjq2CBoblOCGHrLyRowQD86+4N6qeeBMRR9+g
oEA/G0nzlDpAxsusuS6kHyxbJSmHpZuZrjTcUSraas7d9tKwUXjZihiNfWDngGRHUITLIfYsDDGV
StVO1ai2F0ZuFFP72QlrbZZ4iX4F9NbcTlK0CH3lq19C0aDGejwEJqi+ChrdG1dIHdp1zce6U7lL
iTbVsxrKQIGDq6eX/wLmoXpkTfkFe7MQ6e1FmkMtiTaubb26Rx5LbZo7Eo9c4IbGWhuV97pjJJaq
Bg8J8spb2H1POmuacUpyNlE97Ix9naRjmJQtpoi5mpmI0l5kmx86hjpX5gF3YzMN6ovAcEA9FByT
Wn/zGK0nTqLQO7e2R7Skxgy2DVt4KWYLNVFjM39x8IEzz9tImUNqFE+amKVA1hdANvm1caF6bmjK
OvYmOE8mJEiqGfKCH2nUJnPHh4IC9rB3iYQth4GT3wZK+YggMJo5fkXmTgA1JMlr55amzIECpZo9
2nrwzZZgyvOstQRL4nGpxsnMLSqoYiSZewfU0wjV9VwGorzXaqmN2TxrGVsYkY3HLlWbr55yVRfV
pS2K60xGsMmJdCcwFaM2S7WtF4K4E/qS87gKlsuXjMvQnML0HGQFng7Fz5COsI/lJUFeNXTKgE/L
nE+NrAiegki5rDRwwL4aXyHIGSaJol4yVGY3LnjUod7oYlyEjbGkbNEgbI+S1kiGhl1CRTCp2MKu
gHXTsFoPjchoxv4cNkRx7bG4uW4hcBpzJKY+j42Jhrk3BIbKnSeeDMc5t+eOnqu3CeRJw9DB5ajx
RTUpeGgVeTJ19dpiQRksX35UKqutOLcp1MZCd9KSqJ6qRuIusQq1OCBBFy2vgdZFYWCyAMq/Ecuq
i3nsu3KZbH7AmfjA4npdj3HF5S1zDH0s8qnnjyMlc4fAWqkPUGjm00i1r3zoB3DB4+NJQKPaKgvD
eQgiqzUq59KPGxNuQ+Oq8mV5BQrqY5kn7R12vatMKaclFG6xIMa3CoIni28ukayhIqQBeb50UyNY
ZoFnOqrb/l/Cvms5chzb9osYQW9eadJnSimpSqp6YZRrAiRBB4AwX38XU3PnzOm5cfuFoVR1Kx2w
914OPM8N614iGVY0dMlrpJwht3M2Hsc2lgVTjthNKbuqaJLgO6x6S2fo8Wzp+13rTU5JTbBcXBK3
x871jzoyeDSny2Vpol9kWNhNeE5uAxm+cjU25aTMcrdO82UeEl5MGfNeJpGoqmNed2Dx0JX1IEO+
M8ni5f2sMeVFIm+Dbjz725/dbo5RtFKIvdLcOfEI/8fE6hlvj/oFR5UtNKnluWsh02ND7+JRspea
um+gYNnTUk9ePgZ8qzZtc2c0wDpogy9pp7yqn160jru7dZNX2RBWPtDA2suo8JsGw7qa1LPieApM
MbaUk2wrqWf7lXn+vqVAik9evdrfa4ppakxOmG0w8DbGFmyYhnLc3nowNC9mIzzWsEcbSGuMP3N8
S9tseKrt+uaRlVakJc0BsQr+7AdPzdjvHNBMtzjm6HeRYdVUC1ratS48MCYXb67VDmi3zqWg4sXy
2sH+U3TfhvYjbeffaeIMO3/JsJpWyJ77NV5CYFBbrnPPq6XD1vXW2P9ie80rwegXreVHoLOXVA3D
G9+6EScENAycBZl5WVzSnClNVe67PcujsPaPEjrwP+AI3/07SMKtm3x4dTLAWth7PBg0/xMkZTH4
i8AbAKEpPbk29fdMavEClEdKWAu+B1zPZ+Kkp3kmbbmmvKswMPKnx6XpE5gcwubO5fLz8YET6gen
eYqjo6+WfdvbfyA7/gvTxbAU4Y65oAh9VO2/81m+mt2+ThXYct2bog+z5upbWh84S/h1pPUtXOP1
1qVTU43wdDz/A/j9r6ffjjp8HCEaeDh0I9lA2X9QLemUEHihapF3k0gLNVGyo1mzFtSTSzG57nII
ydwDGqfNuaUZvyVyN6d7Mk47Pxuzy5p49iDTmOdAJ35JDAGETJbxVkN83v//X2zwX18tju3euBjc
rjDBMet/f7FNzcJVtOOSU49hOId9JW8xv+hxPeNg9vVsSfcywyZTUtGsX6A05r31g/dtyrl0Q0OL
ZGUmfwyRKJmktCqEiMeglGcizPapE6VFyJU5qWn9rShnr4xz4Jm1pjvC3ejbkmRokouDGcY6u5Rk
4T/Rcf/9FnFsF5zHcH5FPqxmf2OKlaNbzbrU5o+J0mp0ysI4IJbSTI2VHAdRBNtqdRIO98jgZEXk
1u2n/v4Z537+ZBT+Fx38d1IQAnOI2zrF8LPh4ERvs8L956ogsgGYCBObk8Xzcum0UP/dheR0bdP7
kvYgRh7NAQ4ZiDtgtss6WOZTpHlB0nj+bY3fo2jQ4R9WwH/RVdsLi2PQVNvxmynuXfS/X5jNjO8M
qKL5AqbsIph3GX053BrFZ4yk9HX0+l8St2CtnIF2Zb+04VGKbs1ZEjZXHMU1/sMnBRIfz/ifnIyP
4/5jL4lS3IEB31rwtw3UkHGIee2hqrU8zcdx/8kxZIVvYPuIdK1Osyf5vgm5+02k0y+cbbO+csnk
cciggRmYrMYGBJw7tSfh9/3JIVzaPIvkwWqnVFE/3IdWedcMRq2+j+QCi5Wfg53LvpKhP3USFpTG
4fY5rsc/lEMtnXX6yueFPwnWsKcHBR5/Xxs93iD1GgiQ24QQOeFhTqHWC+rFt5Z07eGxMx5AK10d
DhiK7WEb8vOTXPqciWnq0T2lznJPRPYNn+1LL0DLjl6tgDXP6SDwVigN37o4e3owDYsV/d1PP9zq
k922AxH55EzeW6NcU/VCYVDdIB5MfD8XbeA4i0TwhQ7d8zhZfqyHzL3UKXRSOu9cj4c3f7uMPlD1
v7DoSoIjhrYoT4A0qkkLENiLVm2x8ISXksZ1PsWJ/hUOf3Ggsj9qXdvcHWA5gu2InsemE09rinIC
hf7YWzkeTRuxd3zoIfAX7Vzx8ngrrpMd1rT2TzHSAXsvAqagJIpKGkTTORXZ9BLAmdnXXOxIVI/H
wRn7XEFHfnF7FzT/GsVoNgnZ9aFX75huv82ARX9E4BVul0C+NSwsQvjHKp0qdl2y5SXuZ/MjNC2A
C5XZe61FXzQL028qW3jp6UHcDSsDDUwcgL6vgmYxH41p19zXMPS4NiaF3NaQ0Q1Gt20m99LhzTBQ
H4GdD6RzwRZhf/sY/DExyKXqtyFIJiopxkRdApOJa8jTc9CT+Zw0L5I5+jkRvYZjzBXQeLLlIoQM
S2w5XQTeWGTbANB1CXuDEPS5bBLH3UGCDr5sPPhljmHccyE5py3JvncjxUTm/comb8J2Dd2LHhXL
LQvUaaE6hDQRJ8fQp/lQW2zj2KhjuLS3IeLLnYLsWbI1KQITheWcjFgqJNhlvvCwSUBoF+G8/Jpx
u4cv62Cb278fCRY2uW05DF+w1cBkuQIgrjr5mnKJjeGn8J147eHxJNC93bxVo8BCNfeOu6pS/fgn
doKk6GranCMdvDyQuwLoPZHQYuQETVxO8M3tFrcPd2E4/sh8O5TUa519Hay66uD7OJIZOrGVkX1a
mNeUn8XVjimt4OV574JwOJsUNhLlNBeGySdfiOqxAT227c/N5Wejah3q9T2a1E134fJcw01RqNb/
zaD7vZIeyHkSYVMBN+x70UevbK3RvTLv99xGbwD+4a1pcXFH+h43kb5EkOSNZ1z4aFZ+XD0J1cpb
mgqOXHqxXX9dtyWwqC7bJdmCAcCLyVsaCH5OBmGm3APKO9M6Lsa6sycdSvdiw+Tbv1bCnMibxS2H
i5FgkqDwxwx+l56n7butSb4EU3QZMyWPruNeYdhhz+g6DBqACgqvldg8jW32rW95Id1evJCGr4UT
u01pQ3XXshmvjwtf5vHaAC5DKuz9oxsz+grHDWPx+qpNmwCgtrrwtmHFYWBwAz5F+0E2f8E5oK+Q
EP2jl+4igM/igcxTC/nl0ZZjgTKhdLqPV2fduU7Ld49Xz6z71s4jOzweDemtq7Oi3XpmvR7bJa33
IUyVX1O/Pk029MtHqbWqhl9m8ZqjBU93WhPV72wM7jWNb32gDWZV19st0cJPD3jMEjCtMuXFZ7Um
xs/DIZifiWBxLrm/fzw5T1Nnn+HbhoUqsJfAZXuYoM90m89mkt7dqA1POOpQYfOI9jCZuYodCJBu
F1qUrTrKh2C5pi7dDCxs3muIa2VmYrNHc6zcJuxuIV+x3ZvoR2SF/6UVNbsZm/ywSUJgswz6HBx7
cvWxR66B58Q7323xOzPX57629TlapFe1WgZlX0/jkYTLcBBRx4sAHEnp82a6kC7ipRikOfS9jsrF
dcjO4dSUWNftyzAmgCGPYeQxqW9sDu0D57kVgd1DXpq+TQlqml1knGdaD+eUNPsu0tgJMGzzXGCm
hj4QvOJE4lONOXc/J9FwCr3gbORovg/h5rPR8uC02q2ckUy5s3Y/XPDbleaDs++n7mukar9Kuywo
h6Tt9nMT9+UAVfUMyv3pMSQR1XoH6s/+gSueh761l1CF3T5Ej90105TeAwmXWzOrXwHQ+n1sPFEt
MYB22PdBUae1e/dBAe7WHp7wrG/74oEwA+Z2ZQbxszdp/8sxS19Eo24OD2YD3ldZZlvnzCb54cfK
5kkEo6yA9/t9dT+aWd80J3Dkrexn2hHzp9dvZl3fBqbFD6e1Nzn8HiZIgO48LLD7bkUimCGAh3Tg
34QxGEY8PjwvCd9HQ9zBOOZCCLM6hmMryD5iGbyYA3x/9Ys/samYGurbg5njp8erknjfZ6/tctL0
3W5pnOWC4XY8t/6Et6zcX0nYpyceqAxWIYBI7oONkas8r9Rtzsk6FYDrcKLGS/NqYEsv0APst6Ft
3hr42GZ4VkMTrDjEr1+LNKvTMklJUmXrQUaU/mRGHVzslbtBI0abmPi867c+5ver2LNZybxdYSmK
6Lsb8KNxIUQOyvPOTtgkBwVEVXQRHOysDdeTN4YNPiX1w6IUglj1yN4fIpiILFQZbgwobo/fH4JO
OJBjn9LTzNf14KqxM3kAm0chlhHjRDZDEFLhX/3aXYVv0echN+7YVDde7mtbqF7BQ+iz8cbjlh2p
7zbyiO3ATg9IsJAQ/AEm4R08BHFJGycuHlCsccfCEAlxE8NqTjxNnkyfLk+DCM/4hvdK2fGdjg25
KGxMJE9gBQxi073IOnvXfbd+M6wjRQhS+M1P1FwEo/4SueDH4Moir+NUz/c53jvOXwh+9OjSGEgh
liZlOAXyZN1RHTxBp/JBmbT91yQenHw1yfStn7ifs8EbToIjZVPB9AeWzZDnoe4gAi2jLRzUu+PK
JDkM3ln1vgaTBWmMjVrnieyjXbcVE7m9NJkJEHX9u6PD/iQjpa+ENleYUsc3P+LIkKj5GwMB/dDf
vMA0ZWzj8Zp4c1o02aqOA2lRXLqkCfbdDPIjdLtvFkPDDlMazcWSdPt2m2omiZXlyhmHU/3bz/T/
gF1hEm5y+9/QBJBECJUM4At3qPobeeGHrFtCT7j5SkeMr5Ef6g2lYsDqeHh0HhzXuki7dzxjzrEX
FXFqgiMqmTlfuY7kTwek+Fcrrc7hAhyKhbHwpoh2Lyr5cNvQKQxnzQ/hDhUJEeHw7EWvC4xrwwT/
fhPHu8YwcU6ZS4+gxtN8SWNRPh72/vqvfwBG9jCJi69ytg0AiMeOMan9SyhnZycyFj7BZNhWVPgd
VAc25yPv3yadpAc1k+FNzVl7cEnh4Ly7PNj6g7ddQOuaSidJV2UxFCpgnvlmxmx99tk05iqsp9eY
ke80kX/qqNusHphQEaCY74Eh7ubv2VlHjNf/uSB9A5eVcef9ulFcQbb5CmXmiGMGH8dwDKVJfmXK
awtt5C7oRHesAc8Ljrt2fJlllyddb/bNOiTFA9UhSZIdXAMjcWepp3NPnwO4P48P1mbAO6IN6rfN
7HqoY54WUyK9t9FL071Tm2fEThA92BZhply/WFawaEPMfrCO17fHBfEZfqWOypW70NztwV39z8cD
FQtZLrUcHhUgmsllxnh+ZKZFACEz36O0jY9sMyLEjSkCMlaRmPhbRjr9HCJF9iuCfTVP/Hq8j2uk
z/7QZrkjpwblL2SHB5UHVQpMv74yttDzJII/ZpL22ZD2V6fQomTo909JpsmnLAQ+/AalbwPe+uvI
RlI0Ebzc27xjtRvfSCvvI0t1pWCULLHLlkudLMspWfQBUa61D53vfE3CKum7ugyN6vN6Fm9Jm2Rf
h4h+RDqdju4IcRiSJnjUbGVA2bUu4nZ+l4tOrnC6Yt2wrMtxrmJydBi1hzbj0Kge+ufvJouHT3aP
ddLsXGLcknstsjvgZK9809JHWIt3BN7U16ydfLAcWXdLpbt/KGVA1GUcOqRA/gQqPnH9LwiP+QXi
FvIIKeGnRrzmRHzFn6yL0pkhrzKGDq/aVXZ3sO/WgN91Vt+8T4vcZ+04V968auDwGWkQFv1aUSKR
CfvXbGwyV34CKqLCoIRn0UV36hP61G7PQfvVOaEgXoMs/pPFvXp3Y3ocxu74qSV3yqrXKY0/LNUw
cxHvL1i+3UvcLPBTuOzgIKKb5AOyjHuhM3XuGtc5LNtPELmcg+W0LsDrNkXjsvS8GrLuULO7W7ak
B+nNXeU7lp/daDW7yBHRK6ZZRAs7g6I5LtHdUB28R2L50gtq0N68aB859Wvn1M67q+uPpHNeM8Ls
9yUKzpp29EutOu9EKRA0LNCHGVLL2xgC6lpMGU81d4dnx0RlxpcvFtapPy7k7XUwMTo8FA1H0PSP
FzuFP9VXf4zps9Y8e3O2NBArXbtwWynRyJ1yWug2oOwg2iKxJ1s3PUTtEJbGZkeYQMFTw7FXOVET
VchDZjluxumdkJcZD8gnqUKltYdFZ5AqA4FYBnWG9F63xmD+Wbrj7TxU8AuCsuvnJO/lGsBAdHi4
MNgaYGYcnOYQhjw+jSKJ91FIV2xDdPF+2fXDz55FFb4H89ExDutfrL623eYOXZR2c4yUzzKlcfWg
02UyewfLICTV07bZOvOc2Ug/g5YQ+yyrzw5tf0ywgL/E7sAvdohelq6Xe97JJJeukwJpWl/uPpst
R4QSTQ0giWOPXR8/Ud+/zkj4fU4UgZ792xgcG/QPZC2brBKGkWdpk+a51xaygs8geG0PaRAi7zYO
69HrRglfhAFJrMSWxYOI7ughb1hYl/CPrsC4GTlgaJ2fzQSCoHPNkSyJeBuD6KeZpcrjlNd3l4tq
jpy5ckUwAAVMy3EZYJUdOawXLqiIGnpzlOkDeJz2RqWEa3PpPsZYNFdI+hSahwyKiTPvq1BVENLp
3Sfzzu9kWi1tnd4Io0mpIby+1dDDp6n98mjuj0tqIHHPyRUvglzXhK9vpGESfm4GycjP3gFo+qN5
DHBxEIqiXuB8CBu6NxL2vk7pSs5Q1RHomCuR0BocFPUuEWi1MgmVW/aBh4Ba7aAa+muP4TVDMjPy
YFZwNL/LHjlQNPJh93DjNOOrz53pilG1UAExL4Np2hNxulxkOj31mNxyExINIqNpXjzzvtR+CO+D
ako/hSknbpsLDFSmGty0r1LdKXBJuj6kne2fPOKUHl+DExBHWEbxiK2eThyjUQRxkPd1MS1j95I4
XoKw49yVI4S/vImMc1ubfthc+LZoJ+LfwJuJS1hnadEh3bimuAc65nfEaTL+bYljdOc4/UuPUVc1
kTudW1hdalgO4t+eH0Roe4ms3ECMbzC5uXl3dZGv/EATHkoP2OzEh679CCN/h3jfK3OX+vwgmHTz
sAKbunDdtCllSNjzrFaEMAFAHS2Tex2z+ZsP2qNq5pd51KwkbptiT4jotHZD8dB9JDNBRdsYb6Vm
lXG89Es39W01dI4tYsZ/cs/C7+HHzrwLQBXlavPjhp37l9/T+SS0OmVRp27oSuIphelkzpr46vjy
azvgoxHbDd2t8vwnFsVD7mrUlsLVzJSqj2ilXQPxHcbl3Sc+7yHbAVTzMlSZX66Ryk7GJ6/rYwcr
zDM5DGFI7DV02Y+ss9fHT3DYYAsuIjoTIs4xENu7Znw3S2J2Ca/bHfST7EpsXIujiKJ5p5MgeIaP
Zz8hdn71vSy+ZdaCUWr8m8m6D38btDGU2WMykPcAuZmp9WOOFrEgXh22d7oNw4kjOozP0ZdVCaec
s6h9eVx4jbRX6HrPj0diRkpQU/4xuyQpR28hlTKtADCHUFQYFXm7z8cDIqhP3JffR7UITA78Hc2g
TiAaigwSMQzywM1P8Cs5T4+f5rl2Sj0QBWF1Ifsa+Y8iREr8VaUYCxTL7HnZDHGmt7wclPOBeEpT
MEGdOrdhZ64x8rwdpYW7vVu/GcaXJiOfvR77CCKDFk2epHE5TSrF+v6/UuGjI8emKbwRHQoC52M8
mGvYmrQ2L17P2bNvepiKxmcV1MGlk359T+o6efbmVzkk9NDoDCa6rbosHsSqhCPp3qNtHdymFYXA
Ijn5tWT54xMcVMz23hQbGDYr4431H9EDlbTYzdo45iUZbXfznGb3aZYTUZzb3rSvPJawPNjVLUNu
04M3eHUR8MTd4c490T3JRHTXPujYRGchEJCXHbt1anYwa+RsrMle03k+WBhUbiGbdrxvs0q5c1+G
0umugYj8PLPtByQifhc6iYooxkTqJkP0Gsjx5NYpqphdJ2Bz873dVP/HhQzBuRUSzJcNCPikJt5z
P0AoOZnvKnRtDiISya13JPqmr15al7MY1FPD+30cSPKqNkAYGdqi+9jsaQ6z9GnOHIQoUigvvKYI
wcLLE21ttgP1ijFP0F2TSe/8uPjTuBwC35zi3pqT1LeRNzPmITvBbl+LDLBnE7mkD8qEfoGXVZxw
u7g2j6cZZaATQ1gt+LccQP8WJo45fNLWG9O5ikRcyF+aJ8hA6249x7OTwvoQ/ZRwnp4XLwrPTKb5
5DP3vnr9oXFefGqyPfUySEUqOj8uvPV/RCqdUC19Zk7j3IPyxAz4WIABg63CN057JHGKSjJiMcHe
TSqPR+GhleihkxPNLyyl/iFZ56gKurigrTA361Fze/yUIotHMTeBDdOIXW/F4HHxYhBz0E1GJMfW
H21K5quSq7qtXH7LhO1fZzQrjDfiJelQXuake+qXeJdMXX0yDf396bPsNEB+vU0n8LuwqtPMlrjR
M/RTnphd508gNRakE5fBbyu9ZqpqebO+QbsnZ+kLBGOGHwgahB/baFVIhACKAEpVqVrwP37atnuz
1Kjgg/4IhJuWOJLCPiUOU3sSMAXLIv6RmjoqVgJgVi8JAK+d1vfa8dxiTK1/ejyE5emMqBxI5QlM
JBIt+gVf5bnddGPbdA5YFtuVwQyre7OG8jz34n0gvXlbSa0PigTTPolY8BVBjYtwe7VDrg3zRzF7
sLbmS4eq2zXkT6zaL9OYJd+zFVK5oEF7zmjDH330LKJW5/PmJ9naKh7CI/F42EmSHIIZrGKAeTek
MvmWLZ0HNZN6NyRU17tV689axLRiwHq71u+G52lhZJfJMMA5BHiYBsErDaPpOrswfhkJMOxhHn5b
2waravVsLroBfsKAkIptxhm/pWfQuxYhVZA70xwO+w4q1tpKjsNFTPiiexa+QID/cIweLo9fcdtE
5QrvZk4lzi55vPglUvO5H+Z/PRzTaIYv26lMNiDwRyPA4FDAn2QdOLEtHEzE1VXDMrC2CwM2g09s
9KM0DyCIv9VCxHc01+LxiDLbvYEAz7RBrjcUe5JZ7AywSU/NQH/hiPIRdgosUD7V8qSsf7PGnhPu
x79bFlexoH8cb1hf4hSCNZt5fR7ZcjLBSF5ntz3wzB6YNn9Mt7RgXzaWjnoqLjKMHaiLwtv7LurC
o3A3Fu1nQLHJDWit/NEy6RxFFww1w6eQ2ds1uugWHp2tXEtqPuZ+nqpRkfAASs986FDtTTQtN9U0
b8iBNtcYALwAXHe+sViLHMni9WlczAIg38Hj1wKyjhCEDnQmrOoNOoZwffrRNPqpN0538JQSBQa6
7OIhnFRkWcd/xNF6mdlgvkgucQwJSaHsIMj4GGRA9C13TN7DE1vxuXKEU6fUiNOj1iLIANQa9aKS
omQJA1nx70sAUaOYvB+RFA4aOCg97N+99VxkQXupLjpLlkJH1LnHCf6o14a7h9e4wTiGzrajavC+
WfBTJYkTdXIFj99CteZ94lULlhbJk2zIEa+Z/grI8ua2MX/1O/4cSwIb5TqRO53D9YBga4CsGg2e
Z6pfFijMFW8tzrnYdkC/XXgj52sIAUcGzV4gvHq1OEz7OSYsfIZrk8CfjZgzQtvHED32Y9RYXXY+
fvZSivxbV5vxKhWgUM5NPRd+wH8JnTZwlRGXFaMHcsLxiD7WzTvdnHKxmLuLJmlajeOMIHHcexeG
vPFxDuoPDZiMo+CH/jmiatypWjyJTZ+PaX/tBYcbfYrnEom1O2GT2CfOvJyj2QG83AxCvVmbEuFs
8Msz+EzRxvV58GBowQgVHB/iQALTRhn4CKLYYTLHJENQOUyHfI509ucquAnLdF1mZKST5OK6T4ny
2xdnWQsmvfUNs7f7Qpbx0DSpf30UZpPUTqGGnh0CGPyQX3Ivj2F14kNyqFV6B/moIPlQdg03rIXP
C8rr2OaIl2XPWIqyjJnpzp9MhYsjJO5qqz4a/eg4mm2MjF6R8FwOiwL/bFp2blhyCUMzXwHd67vf
eMNzoFQ+wJcG1sLBMSpbkCFIkFOsJ3Fn4wRXA1ULotkU595A86aynYohXL+YbpL3wKKjOxJu6ZgF
BdjA8Lnv9IHJubu2axY8Bz7fRavVN5h5PwaZqrOjLYI99ZDcB7/J66jmh3hAPinbfr/GIB4gIB0f
/9XjV63pcB4IzvTAOUlawpKsgX61F76I7KmpMyjtIRjrpp9vC3T1PZzJTfEw7j/mJxojf+HhvJFu
iiWsd5DLlYt5azQI5n+C9o1+f4gxoZHhbSuLOYZPlKnETqVlxn1P/OibbUcIMl633KJGEuQSlvHK
4F+sLMzm1YNtlS2yBjXYb2yzwstkvKsRJeJbyE/PMzTgAStudVsDIXCOChC0a6nWrmQ9ptKHZZ6s
ghxa1X6vebAcjYkpjmgJ6uMMvquoexAvkegxJ8b0lwmd9qUenPSCXN+zgEnzpJdZXRcFuyRY4B0+
2R9DD69Ry3uLxDScjmKanh7eR8dd4lx54QhvI4bh1AvNzYX1Gd2INSeMPQhCxPIOdPQX6aCj4MSW
dO/70y/bed5TQ/qfiwNiJpk88jMcDPQ19EZo718HzJ7FUCfIgXRIFA499ocXLWgnFBQvmLvM5jMx
zhWsdh2DePkxynW9DTDMFWxFcj4y4Myjn2tsol3beS+homD2CPQdEUP7M+QChmhXm3o9ZBkB/YPj
KYbU1Xu5wiM+NLYt05F8wAzZZeETjiMfigz+Shu4LZIG3bIDg/+cBfgqwcHHqNoTXyp/VMmBAd0X
azRFlXUsrbIMGZsQnaLGkVuvq1E4TctBVCDyp2FvGY50oLXA32Z7HXU4VaihYKRIrwrj+nY3OD1A
Gv1BJgjgcJ3fl3ixSAMlcW5WaB6+C/1/JP43jKQwzlgUdLKc69XACJ++pEfBRFcJ4XxAz4DPIfUP
FFnIY1N3UG8khRU9E6UL6B5nTgmBuSkCx8FHi5lSqxUabiBOtT+MlaI43KhfwCkO/W9vwnxluy+L
C3I4AAFcwXijIV/9ImqG/dX3D5GOtkWJwwe6iePEkVRWUqXl7E76GXRT4VvxBVLrx6KH71QXzGmd
qg8GjpylB/pw/cXrP/+HqPNajhtpuu0TIQJAwd7CtaeVKIk3CFLiwLsCUDBP/6/mFyfOjWKcRlI3
UJW5c++Vrb8+p8X8NxNLc28yBprJAo6H0Zyz8dHR0y5Jaw1w2Oy3p2m/5wxSzU9ooL8glMQww6Jh
y48S+xs6SfvQFF5Q17+nZU2TqUAgyYrSxZZf2YispIx3bfuv0qz+4qeuGSHaI2lXtDFSXy+O9rKX
LqFQg0xPO7QV56w3BFJrGCT69ULhWGWBlc0vnunONxf+QoxvqAtXyZBl3ZqCq75JL6PtdwdmFUvg
DsXPu85+dZqqj2amBBkykCecS6vlDF+8O3fNR+dVvr4FeyER+Ze9OZg8Z3WRxs7goxHCCiHmZfoH
wsiGqMwTvqTVa/xIiPxZFZY8rPrfzvL+tprcImw7DlV3V8QVddi+KzcqGP+7umyC1CVJLNa4bTSH
8e/I7+BFjuUYaVL7KPUmxhdHd566H53TWBF6mxl6Aw3iTMG1jNs/f3TsmNSVEWT4GcinoVflYzlF
pYUH3M2qQ1bodx+q556d9bjb/kVOPq6S3a1Ombv+rOt2Oq4OVWzH1YCXovcJkbRm6mN1Kw5Zs1y1
3TAOdb19pVUabDV6IxmKMDNtxE1tJ0OQWqTBuYwd+HW39gR4ow58rc0THpsusGw1P6X2fPLyu2u8
Ic+niKu5edYHzBH9SC8ZHWca7hnUr1cSLfXVL9vDpM0DpROTGZOQ0bx3gLv8Vg8NSplowgPv2HXo
VOBezCWCpIbRfBur09DaHJ1YK4xBe936/rr4xakYxvOYcTz1gw0iba9fJv7AGHo5GcxBZgF65FGz
5ke98+ezaE74URDRia2W5OjHySG/YPeJ968zsgZtbuUM0psh3uFcBYtjbYmBMrXr9j/by8eE9NQY
bMiZnFQCidFRItTh2MSaNhyr1H2lAhzA3PR/Owc4Tr1gZjEd+WTMb6lu5GFeYTiZtPoB0+C7py/3
KE3xNDdGia8/5evUmKQY9dOOz9C3At/NauZJW0Ai558/eHtieS9tn1eBtefNcV7saJ25WRmUjPNw
mXs7rB033Np8ODWrIJrW0JErS8fTX9qQurJXjcQXxsjybRuxRKoMcp50hiKRjDjiWbq/cMa7jzbf
+Y6BZZnt6so33h6cvvyvX1Udu06BeRjMEVWZf/LvnJxyUEOMq4QIaXmwSp3ze8WBKmb36lTiNU87
pCoDlQLnRMREfw59eyzDaS5EhH1DECH/RPS57XXXJW7u4DHN5uyiU2JwMfRHzcM9b6fUoG0+HtqN
13X3X/IcwU5fzluhyxsB3yFA/HzkzNIPFl+Qae5GoO/LP5PQBT3bWEXWan7VDKWjssKZ2WntzbQx
9iFK98GaG1OSdUUTOOnqxNPwmbp9d+99UPFmYqgdc9fA8rYhMDa/DpecgQ2tacNcpG2w6S4HvUbl
6pgGRQ1BzaB3NeKZisF/mikV+IabhYMl5zhNl+KQemCWTB01Nmt3Ebn99FBPvASp1XKUdokXzTvT
A0drFFcJTf22jEZSDyifWXmUXutGKrWZR1fxVnQqShvMSzhovLApCudGyG3I/tMgwtzSjbI940CK
hsWUieiZh+eplzT1HluD7wRZ+VsvuI2laRy4Aedgw6d2Z1b9IZ736Arnt21nb9io+0ffa4BM8OBQ
L0dGDvnCWZ9xKwHMSbeAWeCn0OwiHDPKV8uuTnnm2M+l+lAcVpHs5Edj1FnQwEPMySjGfaH+touJ
+Uis3LHzfexh7D+KDDkDJk1se+1Ls80aLd6iUKyLYBlxC6XYXNdCmkdHjm+uS3xGQPBY08e9trbI
qZkpW85uRk6LvxgJvohKkDpxaf0TigKDGjmN8n26GKJgylVxyXKR1IGYcbTMmfZlS49EZ2o84E4E
3qM9SNrgI2GlOmizN/7YF8vU16QvaV12RFFUu3mnhVta2fIVFWaEbOeHhvHH4RXFD2ZwQ2MBMAdG
JtQcBD1XG3CImvlqGSMQGobCJABpDQP32zaihGTrdGoAYoRTWX5iycLtqxXXNfU/sPPg2nMWPiFf
nodqvDaKA3WsM5wrH3ZBEec5rqRZ/+u58hdP/ivT/To28JRgLM1Joyy69STrKTIL6rSGeB4OQdKk
2/S+UGEdPDpJdEmuUWxRQi0p/sbiyfGUCtO+B5CVNW3MKF4E7QaJNE8b4wGHPJYgcJ07RDI8JfEq
7CejWi4Ci/yPth27hDIVs7j3gcUpzmEiCn36l09AVWu6GE3esVD+K7FYN8Rip53X3rGCqi2uhlOb
VOJVFYz4t/AzzU6Yj/UUemNTBlpJuW97PXp+t0dls1ZXrWVICf3V/CmBsNZ9f/I295+S3R99ATyY
9kyI5bzEpo5ncvFmgEooiyQPpysR73RD5Et959c0c5FbW7NEnj/fVLngYRq0X7Z6M61ujHyhP2Na
NwKL1x5PddK7FAV5Rw1B2vENoIJDCrKHxzmQ94RNQp+aqyVZq/y3wYVblN1526i1wHm1VO+xWZUv
ULKmoLZ1RvUE0/pU44nUJKqqXvcP2nYqRgNrXVcTLU85F6n98mIgL2F2XJmTh/10844FI9P7i2Bx
mzeFxTM++s9Wdk/61uaBKfH7XROq0+VvD003JT+6KjNDNd4ZuNolkfuFWlzXiLoNacWEaxlussl8
mp26ite6/FvreDA7QzPIJ3rJsuhOxLwLRK+TP1tiza6z+cBIokj2FslvSgVCfjOe6Zh86i4AlEXv
fqTtaCNmcJja20BlpPObbeWzNLO3unWGk6n9zftYu5O3aiPWx5abdZ0iMhPHSalf/SDLAzI4pVe9
8dIQqsZy0MNSka+bb9ZJQRCmAGIXWT48Wk3cHxbPOTvLvaKu/fFCDaxZBsOTllu9zGjr+aa2sNEH
QvRpH1nl9GNrlX4wXONILEJLsBi7UPR8GmNa831dD1gXeAOkSBi2VSdnOth78W+yN/c4GO7BGpQR
5aYiRLTzLhmV7hyHaTqROJ2jreQo6HYH1IsRd4VPhVReVHsuUxecGBk3ZpPDw4idHfXCTvzJFMna
bl00WeaFSQLCZ1VEjY0QJfU5hMhVH1fSTHs6gRH0X/TO2YAJm8Rg5XIS6fAbkABCmCAq4JquEfrb
QewEwN1yPHtsPYwM3wtKxIgKnxUWfTm9TjaHqWiFHTZieq/9VntZmaEVcDMc97NtRv+P7mJimsCt
B7M90btMd5aetA9WnbmhaUu4Bw4IHRdNrWD8kqWpw5AglXRBxp37CVZ4bdclGFu9OlTaxZnK9FyJ
wg9bDbuWjSo+TXAnnD0WqTMFxWpkgaenecx2C4YDLQozFiWrUYeFr1jAyIpb6eWJM6d5SO7tPHdF
HXiyG0OgNU+di81kWJxz4Vs7JVrXRB0xNJjHWW5Vgd+Ah204WXNwI3HTrx/+CLlxKH15KPwvCq38
0KzuE5I/5FLF2KTblqAsGlgZnvE0cigfPCbpiMNa3NvqzMd9yytIdfacPnsrDsRa6hGkFTvKp3jH
fRJ46ZJDn9oxCA0RuROwAbP413toF5uH952RV7hiYUJcK9ETcwp1KE2BnckxUSZx313aDlWHp/hW
TlWlv8m6OBIpaIOyrUQ4OfAHVI/PMahHTCiYAMG8GhUkabzmC+nfaKrku8gJODEQfbyzwQ+YSwc8
wrg3kO9Nj/cRB202jL9agp4JjQoOmxLBjyB+POIy1rapOFrpHKqJRnX2GiaG/AW5v/Ujt6MJzLcv
MbLWDQOO7mQBlQ7XxXjgG9yPahvwKfg/bSq/kxRNtLjppzvOpx4WT8zE2A4XvNB3zyYjnxrasag1
GzcUf+uhJ1wmpoL4Mv4pIawIBTxLzPlgLq15kI4ZmcYd3ryvNPuEZ8jxb0i/t3HMLkOzTbGuWe3T
sF0HjZzZaOV0m1OVcaQBIMh0mMfT2LaxkP1XN7XPHWEgzgeGJ277B29feeiL/U/H2cJn5gRO6dzN
zHxt5sidkWU8svJFs809KmjnuAo5Ay19Q/rMD8CY6PddYcXE8xLhWscZe/BtUmue3BFcYdEYl21f
ONIv+A+9ozNrG3EVb4+kkdfhuEp07I/KNHrOf6RZDogJ1cR5KPZpCae+XS7ZrpJSX15T0/OvebG9
id3eYqk9G1r+vrni2W3VjgiZV0k6Qv11dj6jQjQGOQMTqzWHmunh+Rqsv5VpL8+95vzE3icu2q5e
dfm7sAhcuxiuGHhi8ZCKEbqWJh51WDQUkD6X2Q8waanA0psuwJxpcyRYDOy3h3XWGpjXOoroNpxn
o3RDTDp5zLItNLLyl8TsG1P55od6pWsbsIUk0qIQJIx9BML2UK/5QiiX7hdSIeCDb7xAYR8Mk69y
rhmDLiDGGn18whOH4avpusA2q3OaKzf2m3Fnpr2+syPx1ed3HiwFTieFFVqyNy/If9dFs8XZsQPU
XZjMBaYfOnQB0JvrkWllgb0v/1n0WDBsaxJJa+iAV/CMDpaI514kA4yerR/WEN/VS4caHQ/L544l
Ns4bEppN217GYT4u87w/miVvtG9TC1vyhfEP6TdvDGxMx4GSXsEjtfwsZO9AXVyneDXI1IGbiXSj
4WJxxb2uxfVALDRCNccr3ohLPX2UfeVeYccabSqTPV1PI47+EGv6EKMFPOw54Mzezs7ODOcxa8dI
d/rsXFgFBq8dMGY5/Onn8c2SdbLVJm9HU86JN8pHN+vgwafbiTO1P4zF/DtVuXHstOqTQW52RmMW
gciwWarFwjZnavFuz8Xr7DpnbLYwxnyI3rsL+uHPPLfTebbUX7suv+Za8Mb4Mw3DOkNkJbdejD/8
trPjGsNz7Nf6V72YL8i8bUQ3t9JLuXi8y08H+3QCvnYKD7WFnrRj/o8m4GMyy/dwWFAydqtUZ3uu
fnYlilBXd0NkVOj8pdTSqNghhKbYqvSiPvROMV3cYTtuxpxx0pv2cWr9pzJfwvkuWzmuWhMzs22y
HZMdEgZBSihxLliLe8htUUUmNaFlzftNb+aj8GwRzD5aeKqQmmhAGffocxnJ3u0O6Qr3XkGJDYZ+
Pki1dydzMn9jq5vRfwY9NsTfQhXaURSvmwub0y3XN+x9/+DG83NsPEsWOkkxETh3zBdASbfexfA/
7I0RbtOO/XPzN1CrxHYexMgXO+NkCfOa78guTFRqQZBcLJ/rPj5MTNaCCmpsNGmUfy2mWuJmEJqI
1QdOvR0nhruBNKbnFHsE5bMX2SU8cUThnjzARXfbD1PWV7evLUy8xm1W9n9jXle4HqpHZx58RM2g
zVHj2rROA/A0yHVM4qAzvK/NdRhxIdJTKkl/m48IXy5NR14NLWpQmiC9TYdsZ6JpF+3Vduvbon4A
gidCumj9UaXM1+zGxsfe7X8cWeY3u8HwYcw1BQXvJywBsopx75WCgwMD2Sy1r02YbyrXzIT+m5QX
CUWvZ8BrEEcIBL869pobPWSKkZhnhMf6PU/lMat58xuc5t2pNBH3hkGbz2V/F2YD5kJoQ95UX3Vj
+5j1Xj/PXvuBGKMDbkAtbo0NfEf7gKXup+3r4tjJ8t0UHWyYef1UdtuE6L+8BeP8Nreac/XKg+A1
LOHHxO06e6jH+8UfJxPfSf4LpRE8bg0aJS1gHUjk+QPAu//ybXjaGcMOsHAvqY4bYa7cnu9Ru7j6
oH5ptTzqvZWGi6ba2LEKXhfydxySL/istFCbs48F5vDRbDMSityvYQtCg+mejqANynao9efKVmky
VoIp5la/F1A2TKgQaqNzUYLITwpAsHR5FofWeCrnlh0IQzvHmxhv2pQ/zlr318KUTx9HFenZeASb
7d+S6gQLG67QjZHWr9ydyschaBnGZKY0D6lNrLVfyyWsiMRGs60SOa6BkEqdGoF3jIDlaw3bPdEW
8Qty5wayZFm5dsK5osul0UEkmZdfUhv/aHVbBWKH9bttSIBL3bxmGq+pMtZba5z7Ec7ObhMEUSZe
Pkf8G3cwaORNn70U15AURbRKH2SEMKvIJp8P2Y/qFLOFQ6KwmWPZtlBX9OKXEsVlq2p1tM2Cgq/U
DM64u9pdqeLJK6wgd3EkTUzHL6lkB4g763xqs6KflxWaz3CP88uM5teYw71LP/IyVSEwKuJxqVac
2cHwsrCrI2ksF/hOT4imNHZWVRRPstEjHvjyufKW18lFh5u3t03N/Su506Tb5j8kGe7bV4o3hwTV
aqS3tU1vjVxfsw5vkTOkr4w3aPzMj2JFf68AiAv1MYw5+lRqtNf5t2IlSndPkdZ5QTcwZToU/W0N
3GKsrp0a8HKqqoxAwHC90u1yXm9fQ2pEulmK64w7217lu+FvaOcj/2FTAnJTRvqvlcV4WUo+KX+H
xlJJpgaF3tZXo06r//3ARxxMjHzibEv3w9xkf4Fv32u+/J8gg36winzE6uQnmuW5WB2okduBGaS8
t3OMMhdbHvd+5JuvmkMl6PmxAgKF/ZQC7560ueQNjKCp/uSYehu2nflezl8rIkCwZLpxG+eNy9Rl
kwdm489VqP+KhoZHbJhO239bNmIMWBA+a8v5Xfo03JUxBIugfVC1eG9z4cGnS0/GwJjJbjNURXTY
fqMKrMpDp43GgZyiydsENw/LRlwsVn40MVuQWCpjbK0zi1WcH1KBAZ892vGs1SOVIQFnqkzEvI7o
wIt+7GtKqZ0Qro4rINgXJERe0sXinsNPo4GHDkyPvhhTtnessAv1+wTvXIqviWmDb4jPldYy2PUx
poCvH2c0UsYVihp/z06q15G6MAPRcok8RKlCpV+5MKQAGb/amNDbNyGyN0vjUCuHX/BBiT+Zijy9
an6m2s6Frwm6vdnEb+8ZNPf9fHb18mvK0/rcdO0Hnd2bt7vFCcss0AM1voy+NxwkQnahG1Yo2AQT
GRbCkPrYLPa76Jzodr3+XDY8SuZXbk//+MyNyC2Rw8siG957vMzmmqY0W6OMSMod/LW0n2urjbR8
T4oZWAjcc0ZKUDtH787D3t9tl+GFsP1fPseVLO7tNhYtU/uvXPHgTP2Z5M7MOXAfKTgjUHWGi16P
yGyb9MXzsMVq5cHTacJ01MDcnq3EdaiROCprKF/VYN2ETVlg1cQtd8ShhB73Pd0mOHHTO9uU1hh3
IBKIDXQsXemvKe8A62WllzD/5aYBAgTpI4Zv2kWj3XF1qJRhomZdq3Lhox3MIirGPLI8RBK10Vn5
ufW6+6o+e8b6a/byIs6q7oyeVkdDg4ljUKjnrpOM6ebcJMOtC1JPpDBrxYZh4JQbD7q+9DdIXEzH
5mjPcVO7NQ6yYdxlqAzOGjuvfxYK5QRc0hmzReDoNbO3tQURZBPISvPjThMf6tS75jrTrZYwGnzl
4RnYYbMRyzhpkqd+7LiQtAKRgN1rCGEMckN36R4MgVRATbSGk5nfKnI+sVCfpvCtu4OuIfFkVPeF
LxlWx41OyMhfBsc8MNlNEzWQXJgoGQu9Mejqx4PVNXZYmRWTf/tXny/A9PB5C4GxmcjkibkHuYn9
nkR1XltpdaHt1Se4VkQiQ8h+Qwgy8GvGE+8vf1K6C193m5PROK9m3vlYMQxEVYqPMSWezbCg/xxo
8bfi96TLJR68TTLF5UHMOE50RXGqPOwcGgB4MJdxk1tcAFASgtTA358SqU9t9HnXoy6dO5T1ZWeF
BP6bjeaL4hNICL8cpwGTNBVUzOVCsEbIAlPO/9GjYxs38YwygtPOyWic518N9snOTqsX2dXHxZ7m
WJMplU/vnVYEABp5n1INGBZHWnWY6/d+56ksU/NPZovm7N+1wbuM4siNZMcydJi7PMGElPhVb+oI
eqwSwhkVYEEVkedWAc3uELlwwCI+95PXagUxS1WE+d5c1WibIZPwYJaQQydaqbBrUNrQAfO1qkMP
rku8dfyfXJfPgACJzXlnv2hkfX3JHeutD62TYQ3SEconnC1FyeqiYlr/Nmm9Hv1m7lmpxDR/tH5h
vMCz6c7VDfEG0oboeMmaoQsnBnPNhE6+OLKN2Lz0tySBrg+eDsVgAy+Fp3Uu+PK9+9QIh0B7w0ce
DYI1Z5joW1Q7svw00hn/0n6e/eLXcvcnW8TKTO2+0OyAO+rZZx/Es1MLJtn1fnMq7zquWtjpdndx
bO0OBBv+q/1lD0kn80K5e3NhXUPQZC2SsK99ZIBODwNwpcAnFkwqEulZFfvFztIX3QTNZwAsW7dB
o/53C9Sg9I5KZPcVgVzIpz5FhO6emWt2LF4Twe5XM8unILjlaGgy8zAz7y2rJJrPFV5AnEJ7pxHS
R+i6RdBoKbomkZMGq/thowa2qZPhTUiylvBqJmV61zntmV24PEW2/IEB52I4mRPtO5gwgIfusQMR
xnPjnbd5vINatsAvu+d+yJ1Iaym1s8l8d0wi5OWLN2taQoljs4ZJBVJBwJ2FHq1rvyd3C5y3eT+5
j7sTMSkIDINgTOfLy86JICaKYCOz11NRVAe1bV+0cnWwOzy1dCeaNq5Xv90uxHideFBbbEl6EKXs
MW64gydSUedNGQ/+2A9JpdofYnBuQnj7g1ygOGX+UoVokKemzEGia1sTUpiAG0L3yCbxMucDpAwW
yiQ4A6bQdi+DlW8BDsPYaYV1JrvIq7BWaewt69FSy6c+Nxgx+67Dw+Q8IjlSb6IZRM1qRDHz7P3K
gotgrxqRUAbjnYCoMjmlOO4/61Z/X0gEvab3iMhafeZ+3TwCPnuQ1d+1Xp6QKtS1d5CQgNwTklpr
IjaIOphv2D5DiHSwXQvNPP9dgr1hYvhnAYmJxXYkBk7ENsaO+R8DNRvBI3+07DU9OJPIoNUYP7XS
v7Gw7maItMfBqWsRvubnjOBPURbyYjVopbVuvKlFD70N1Eo7qa+5GJsEa4jGJcEfavwDdwZHisBP
reR7WzHpGTmjd4dHuKhp0n3wzRnv0nG4uxqdXWBYQKyexy42h+3H6OkOvQR1SdXSB6Q9W+MIMZiN
jRtHjUiJBLiyzO5gDe4/0iwHzgtSEf5sPungbnsUSY/IjpUhz+DYSxaC8NxABe1zRoKg/rJa3w1x
cr1rXTdF6W4kNhgrGuLsB8lZnOV1bXHjkxbXVUzKSwLJX2zHTjLsqV7OoMFwR/1gFwQGUu/M4C2p
7+b9jUHHlC/PRqeRD9QFxpHMd8+ie5EgYtzpULGW4wXvxbtfKS3w9sEiu6hHrcKZrgvj7gQuryUV
leeIRKz/1RX6rzm/6plkIMzjvA6sLKx0kT1Xjo7+8FizmvGAFHfVMb4Ehq/1UYEhNmnGl95rN9S/
omDboXMmypwmhCbYJmK0x86wEzIpztHas5gBjRWJRkcAEFts3+9uZ27U1dPp9leHDXMleG5WmfT4
CRdoMlujNTGLH6soX92go+llcobFQ33COLwHZKcu9jdyLRScB1JwSwaPfivORT2BqWGC7Km9Ttwz
RJ7xMtj6m4HMCNkyw+JDNajIjl1Jsr35DpURR0ji++T5pYHeLFX3vE7qtkgTOzvlQ48IhQU4vzVp
7kcZXTv8BmSM9XFqAaZq9xAJgv4QWKurHTVlvKs9NIrXBfE94yejfKPpd40BbJZmZaTKqldNPWRo
judV719E1hwUSVIOPOlf1m56MgwW2g2in4hSu38opwfcJ9ehIrPh1BV8BBDFtwFrayA39aD1s33O
LItktjPderJviVs+mdqTYefQHnV0NjF6R0HtFOy9ltEwejoRN2DA9tpv/D88P/nmXHT6glVL5tkT
IV87wJKBy8+HQHEP9kEK4uvAFYc1Cb7OygMn1h1Ubw6KrLOz6fEbx9VWirurZvaJgucPZPahIDsX
VxMaQoxGA4S5Vwyuc/REkwWt7aoDzRMuSxcrZ8OwH9Hlx7cv1Gg5uiAJWQfw5/hScv+S46QPMxzi
DPCR9L7/M6rD6oIL2Au+89137erOW57KhcdwH0nUFVif8ar9xJ4EgBa860h4ClEQhjyfIpVZUcaE
qkrOZz/70UnvXrmozxXEkKV5B50695l7a3zGg20isuXcl43Bzrr7ByHsBcl1xwqI9RVOJIZ1Nvst
zrzeqsJj0VBvnCSO159jS8xu71ljaEOt6FJillkO3SDHyvsTgAr9wK6/KNW++DNIM5N1O9+/Mlsc
SVnIUV3TrvS4OSpimSpvfyj/AzczhefajYdv6gB1cxEBPLHjnJ9ikP+hamY8M/jil+wyidfRJHJd
suXk+xtzim49Q+R/stdlu35bUmGVWOE3Sm7BAsESD5ElZB0bYEkTwjc+30dgEtYjcXYZpVBZiApt
BU5HAz+lMkszNAf77//wa401WT8cSua7lEulQzVPsphwGWLpDFrFd8mKDVjKQNXeUzTfP7Q7Ik8+
iYMxy6edWcrr6h/GlaHzUrbaEer2SWcJyUvHEDhkUQUzTI1YsNO6t++fP9dYBHzhvtkrmcUMH5LQ
6oNLjaOQ2ONvcoy7wTRauhVWO8Ci7z+tsvcUpknHL2OuhA83Vf4kzAkpLK8wmX7ze3VFEBMUB3lc
Lmpq0tqOSuSvI/XUV9tRQ8D04Crr1HbINPZaZJ5dXhdV/1jGfiHE6o8k7AjiVC4hP14ewQXGRtJZ
Dj84I/9Yo66f7BUTFTYQ/8fYnuQ9ZjcDz/7ejdKw2iWu5iylQALFjkjTB33jbpinq5uhj2tkEX64
WJ0LnnZb07CYOB8X/HCa6ux/ay1IuqHvzqCsNpZ9JjVB4cgw2q87AeTS33ONBHDgRuxbiUc0X2+A
xQ/52BcPuBRxn+bw+J29rl4Wy0u20oBztLuvxneIcmyGx5a/GyWu3C5tIfqYe+jqtvycUzRi3Ar5
c2usApsVX13pMG5Zi2n/vZZUfM3y1Oaq/7lBp+JDWrNb1f5GFl5uyx2YX5ttig12floXVnQJiw5m
XvsmnP/HEBmN5tqn2/ZUDpTZcs8I3TTbhbj7+CwtisVvepKROzNWvQ5nbd1kidVituLocS7N/k/j
n8cbaUkCujxdWDheXUgAUZ773ZvZdVGaqu7JNKsOrnzDhTQpF7JMeY+4k1PFY8cY2+q9o6ZlWGbv
k27TngSJ0eW+qxT4YUqu/hsPUyjsVE5e3oy6VEbYfBNZuH2LC3Y1eTWZLLC7rtEiOekfqE3NeWP3
GctX+p/fgHV3K0A+1sJ6kOmwc3e5T5rdcg4Io75sowzTFvFm23Lsj2NpEQxbDCRTpaOG/5HzSv9Y
znBpYAEtOBODAuxYUteAmMnBnSuXtQ6d79eJZQCEzqxcsu3YL892S0k8cQA/CebF9wz094eKNSHu
+3LnD+hi+STX8B1LlDmMA4HeHHa8gEdvW9QRJ25Dm3x3ClrNdh3RqvI7rCuDlGUI93G55/NAk+dJ
Kkg7L65mxnqd02jfv5I0HwmsV6jy/HdkQxjcPmgam9LaOx6TKIixOv2tJSmezDJlkrwt586yjeCb
1Uth57MQeGlftFK6STviy/v/PzvT9U9wB+6jnBl70DzXx1rkH1jNTxWx92Lt5MFChYzXzgAHDwz8
gX/ASrnh8o2rHu4pjbZAsGnaU6Hbb10+Jd94LmnhsP8m0q1NgzNi2u/nRv66tqYMfCg43wcigUrQ
F22dOGONdaCn/WEtBU1y56FZEfBc1ux/KLWuiYdG6dfvy7YrrL82618heZTLdbr/MOtkoKBxG8dy
fGQ0cuWSvp/v/++Hxvvjmp3+2C/dy4KWQL3Ev7Kc9G+/gBT6/rtdlC3F+zIn85GOYPstUk+Stp6w
I/Q8BPZmiReN/XPDJNV7O1HjYiYUt6xriiseBv4FO+ZSG9Madc/bZGBB8Nbtt21eHJX7p9ad03DP
mvJ3PbuMah2NzkI6BqLEfUVLrf6q1BN/Cne4Kv33OqTFF0QbfBwGEvX/qEEjCxRPefqV6TlhC4cE
ANtt3jQNhjhWlD9ovModSNUMa5YYFS4AC6vhN0NmwiAQGCjrwhnmO97R/GlvxlvVNOImi7fvgzZN
/RqS2vjblaXOJmHXf1z7lN9Emz1BU2RvMBiLpbJiCLtc+svwf+ydx24kSbqlX2XQ6/Ycc3czF8Dt
XoRWFEEymCQ3Doqka6396edzZlZ1Vc0d0YtZDHCBRqKzMklGhjD7xTnfya4QlZ1h0msrArr5x830
Tk33XnosIAccj94uA+m3/kIndH5/O8wmtygai/2o2cElG927EQj79Vjq4aUNdaZsdgTQff5DovkW
teJGb4aSUn3i4G6UFh0d1OZX+RAXzN5w9U818GatAzdaeDqKWpvYFPJ1h20f9fG5LjiMa8lEd+Sm
20ejuvvJRot6CAC+P+NVki0SEWjcHiOCsOxuwgqrvKajN5hzN6ZMHH9e+KXTuSjbWVZh9NMaHgpx
jbii9c3PFwe/FBmlOq/1MgYykWQ2rm3QkHXWXiKGjqjcBu04BDhW0P7WJ1/Ckgzjq6/zRPOzARqd
LXGsgCDUqEIWKR+U3RegfRrdac+cgsahZcVox2X4Bs7gbHNinUpMgwvRVM5eiLhc970NHQXb+don
fvmqTD6/KpyUe432Fe6T0Tf2Jk70+Pjzfs9je7zNneKxk8plfstpFEiMgQg+yrUZ6XcF6TvXjhHJ
u4jd62QVRJEIOVKW+gbDmnZvuRXbmsb08DKMNrPH0dvzpqyWreslyxCDyYrl8UGgqLppvJy9+GwD
YpfknH8+BESFGnqfrtiZtl98HxEHzmI7sC51URy0aM5UQeV6sAL56GlestVD9o5oA2DiwRUqUNrv
3LqKdlyxDJ6AGfFczl9E1Arp75QWTZafLQ0jWhqT905bFeIjRktVpe8SGkFTt/mDX4krJIAWMyCL
31HALzWc8Q9ZT2+lRRKbW1GfIisrb3C90TPwceAsGZ/weMNhm/9NNq6qttNo1rC7b5gW6Kcit1a9
IarTFzemVcUvpM9PJJlpRGIhez9dJj0qZjb8rG9UyWSvIJomkO81KwE+VusvyG/MRshsTHnu/AJs
Qar2yHyuoyQgS3SmsutdJG/9LkD1itIPrfsnQBE+HfyfXgVbXNNgKirC5WduAhHYsth2+NY4Vj1t
HbQYcxknoT6rxfjcBuxu07q+wYWj7t3+AulgOyVR8OonebeMJcnSMrTcTSzYp8Cv2X5hUtsuTDdt
bN7mLaF79hw7oOOPLDFgA0ONZrv8r5YF+0yHATRnb24P9v4LYPx16quAWrn07b2OEgkvZQiKp4R5
DC4QwGNNOfnVtxWdYSwRSyAcnzs1xFT+uk7CfDsHR2B+CD8FSL8c/f9mSClp0fiZO1zIKNtn8H7n
9XIf9R1+KNtCflg2w7qzWEZ3X9wBPUr2PTHys+YsXNfSjehLKJGt2WsMaYCFRjm81QJRSxYbS0KT
iMLJPCgnP/+vhjOE+Uu10vNSPZoOoTBuFKodCgf12DkBe1cje8lqOz5lIKw4jdp80WaWudJnBKbC
sHQkhv19kHifvmiTY4WORYwN/N/cse/HunFXVfVJLiOWVCPhl8JgTQiidsnosWeJ06Glxei3cVIZ
7TXPe1AQh24qzh6ykfsr5Kj81Y65S94L92cKFc8PJTpikBDTemQruRmpEJFrUen0Hkqir5agcGyx
J3JEm0hr1fpBv8s8ySQ1Lt+KctRYw/P+UuA0FxVXztdZ+XVqcnoWWWuwEj6CUcuXNIKkv/VQppyc
wcHXo0r04Iio1181BaBsZcNK6jXThXVl7ITuf3aMjTfJmLJc/Ur26U8IUdKdi5xnO7rWKSya8CFt
TlT0BTGzKfVPZYUPAEHsn+cOWbVfX9nMVo9w8uuNk7tyycfW3lROnR0KLePjZJn3EhxK2ZCLZQfV
O67Mky7YlYcYuW96z/nEdGYwiLM+M0iFt7XVfZ9C2W6gMDIa8KT3kBPz2QXWdkLIskQZ3d7kjbYb
wOgBAGcTyu4Ip2cSwr32acjSwEOq3YKSmwt4rSGO5OtQ8YXDbaGaFR/d6do3JhaJnGS9zbu7C8Zt
VlJUjRamZxUw8c0ya98hkDlJd3jxCbw72mpyjpyRMQQYdl4JZ+x9wXnmpVP/UBs0qU4iHzm2oo8w
ac8yTR20If6Bzdq4Kpjq78ZCr64d3raLuGJ1NuStvfq67eclN2O28fT1mMfmPnOG4lavSmbTOnXB
V8qJCft+PzVi/3WZqdk+XUnBx5jUMoOYljmD5Ou/jqX/TFpMB97R7XlCbGcd+tVdrvcGr7LjHlTS
n2Vi7Mo51qosjHPda5gArO4QGnjBnekEsqRdoz5NH0ZvnABFUEEltH9qhotAODLZLHYAQCAu3unQ
WQ98YNBFTS01uknuihJddf7XH8SJp3YkqjGWLINbbx4pjIn3iVxMbTBcvzNeNTdVn6uEXBOYlAqn
7tJOHedAS/naIbdhNc7ZpZkxUVWFh9pvriqCzDlYIdiFXrfPZhbd44dr4M34zmwW4ziprWCVtbAC
qPdHBshdtcxEsg+Gmky5NvGuWhd5UenExW3js5I1uDSa5VDU5gr35xPaShDTWLaXyiw/JwQI+wRt
IPeW79DJEVE+k8BTV2P7S1bVfoqwRnI/+ltFPMBVQbhxyEm+wJIAKb3wAuRyw0bkw7jTSiLeZlbb
TVClNz+RxEq6mzaICVkDBDs30HHFaBDOD0qmOWoV2k4wuxVorEFdsVWJyFAqy4sVjxFDOCYimh4d
eGKgUbR4Wb/+0+i1FwWdZqlSnXwumw65dsOXssu2SZp8b1lxXmu1eokt5oJFxLmf6fdoA/uL6gDE
5e1MFP06SBhZX6cNU2GRK+shjsRVGMD1bzIFBTzt0/3fKWENvx+QYFr6vePdBQM7p2tLvU0Ow5pl
jOSuxEW2NcqKy+c29q5d56JrF9t4rMzHWj6gUFlUhrWwcd5LE1E1NY9haivOW1JklodM3xESbIJY
abZNtnOaVVuXeNZfxvpct+d50Pt3YQSZzahJUVnIm1zhcteSg06oBHNe/3HwFXOPaVVScQ34GEP4
o4i3y08oQ+EU7hHW7Bh2vwh3FsxWZADUI7DN0lkEJmOOnpCl0qwfyZpkDxpgHkScfls38h7d5hp3
FjdPZNz3g/tWGNY6y+EKTXmhLWNf3dZFczIAiTDD51HIaJfgFfXzDjSerdIFm8t3FEoXsgl5dec8
JCdTe9OOZtAOSfJl3N8FbbNwBVd+5FX3NJWwj9ga445u3PyhxnEBjizGP9IwdBnXGlZt5M69F+Nq
D8gpgpSqO2w2S5MN1kQugkz1ta8jake5qZmClDGHl48UURLv/w9ZqsZfs1QNoUxd6CxHpW7p+l9j
a7OqLNxmiEqm2vmqZ9x1Pc6/xM5tXFPul3IsWF7xi60X/GLZv3779d/8huRL4SKDqdDBXzG9PZh+
CeRAyxISHUyB9Ugp8/zzl4LqNu9pe/42E2j/+5+SP+p//ge/f8+LsQoZFv7lt/98yFP+9/U1v/+d
P3/FP6/CdzZy+Wfz1781/6Dfv4hv/OsHr16b1z/9Zp3BWx3P7Y9qvPtRt0nz9QP8H/n8N/9v//C/
/fj6Lg9j8eMff3v9wASDIKOpwvcGau7PP5tjxV3HlmQyfj0RP5+H+Yf8+gvXrylffJtXH8wgsx//
6df9Shg3vrkOYTmuYdikeDLb/S1hXDe+mYauU6vP8eOuDtP3t4Bx6xsHlYKqqZNVgoycNJc5njr4
x9+k+sa3IehF6uS9GOrfiReX1l9SY4RhWI4pTB6gSYKt+GssCp7xVk4lmtHUjbSlkyS4tqJYO8ka
fBxfwqdp7i/sIL/EOjFlICl3hcSfopWoTpoRUX7D1DDQzZucqR25fg9INrV1iH3l5Ewj6TfuqWCh
UbbJxdLMHHJF91a69o3RGfoyL/B0aAPrKG7ctWfj4rcztpGZTaDEdOPAH1Rau2GyHC7ysgnOuUO/
UlOBI8ocX7SMeFHBblonqWcRFahJBjagIn3xjFiwWUePo8L+KmC5jDopWrp99mqZNm0ng7JSPqhs
ILy22g0l7xHDSNpDQrG+Cypn6wrzUFgFV1+GZtRT5ltZDOehHO5ncRh8gvHKC7UrI+4R1VQRRwNO
lMI2z0VH8EKbH1MGuibr18o378jMlRtU0ogR2I0xi1uyLGspjtmy2qo1TixkPsYO4qY2mqtKT48d
XGwkrsPGxC998LskukuaWVfnth+sNZqtVyugDFbYXQe5/iZ8A1tX5WPT9chizdpgb6bGu6OhVWuy
gPk7K/GllUNNpY/RUKQWzUUOfXqwxhJAeOqyfHQjfatiKrjWa8BSJO+F4jlDN/uqJCdGmfAkw3E6
+Ml4FfhzXJd1WzEowV4VrSe7PdQdtV7gIMmwUR1n2buGhQKRkRxA7uCOzFLczMUmbow74cUPowAU
0cV6sG7Rxi90ld31U008VHwuXX/fS2QDBiQrqOeAPFz60EVO9scSrsdroaKbOpD4PaLsypeEOnWC
ZV+gf+RD+YSRRCxtUkiTrLqjmrWWfZX+yHEG/iTtBl22KjQ73VlJV+xJM+2X1eB8p/2MieLtcsJI
IC54vsP+1Lrx0/HVGmgUAi8rKMGyAFoU9MVOuO9WmJH3ESZPeM6rpZlCRuVzTPBDEiAHrmtG9RYD
M8yVMbFl5qh/pswWFqmTQputuN47VAhQDqAu5daLyxJ2F8xsB1fE9ypLLsitnXUBd2NhtRjg0Ssg
I8yK4xi4l6EuYK9g+yeHEyGxteLttC9ihhuq7djXgx9kMe6tqCouQzTnjHj2pizx89Aa7zNfn5cG
7X1BwPOy0qwnqetYjFKJq9W2WK+a7DExbxrLPGZB2DD6I9Mdlmury+TJn+xDXApr78UuF+mMoMNC
sk6FS4pB8+FNsBbR5G9jkX2aBTasAM4z03sf4aLHFELH+7YKMvON2Jm1FC15wKP/A6z6AB7FHlcU
+hGkx07BKRABtaHaZH0Qr3SkafAm8EfhKYOLQMVcR9QSJQ8SHaF3xVlw8UARmWNCHcZb30TzMKdq
vzQJ1sK2r+E0EknlIqcFrxieUocq0TfsXUJayzIMo5UVhK9Im3C5Y8urRHuVSRNvRuCgr48fPKFu
wzFj3tQ8Om19T+l48b3xLi/reBdn2SmYEQ8qmrloKOCkKS+50fkkfSB5odnswUfkzSGpjWiF8Ouh
Vv19EBRXAccIopDsKTCcD6wTz7xu+BnlBBsmtqob1YqHum723RA/8k95lbZAGJQqfx2M2DT1riRR
0jXeh6Gn3EPi8FSYrbeJMNlAn+/ZIfbhWdn2o8bSm/jNNqS8w0Zj1eozjodoESqEnVQq2tLmCVXJ
FDAvl2hvOHjWlZEeEHSsiKFYWS4GCJUwUTBHoqFonxexBsUAuTSvjZV9EvgDrK4bPrIQFVgcsbbR
fVbbtCnoBAQL6xhnIaDUR2VN6ARzY8kHjgMvu6b5wNLUinXkqJWR2xk7Le8eHt8tgqB+0eYVw5Sw
SdcuMB0QN8dUivekMPaxYz62lnxNMvbtrZfekoQeIsdM7tk7X3ythyCV3IBvvIdVtOks0BvhBFe2
AyMBj/UdiICCMTi2C7NsXrFoogsOT51jsQQMP8bMOgfAnczQeI45LFVdkw2aHbzBf68DbTPUzUNM
6kugwGcSH2otmjF4t5X/jHzxGFXGM5v+txAzMYlxUEXy5GAr51NUU78QOruuqWgAMOrhjs3OY9vi
Q4QQw1a7fzSs6dWPi+9W3t95U/E8xESkuurKSewrurdHuyI8EySPaTAlENM+DNC8piz9SA/xxuiY
txibdIN5ds8mJNzbnJZT5T55af2kcW+AlhuWuQGF/P9JTbj9kc/FVP3/SUlomXNS2+/pDP9zSfj6
kXevf6kHf37R7/UgQFwhXSLBDGkph6Kz/1E3//ibrn8DGj6XYdJB8G4JIuN+KwjVN8uxDR0WMb3G
z3yHfxWEwlUUhDaVgOkgJP93SkJlzEGBf0iSmEtCQ5fSQtBrurZjOvz5H4Id+1zjjdLxLh6qyt6F
Lq0fEKV6LR1iUt05S0k2aBisNiwXuSUEvT6gHtpKLNs9b+2oJOQqJcuXD6OzJPK7XKvY4pPoILhK
OzgL4cwULokE5kLFf55oAfBaKzi4jcMsBis24/8d3xl3apI+2rE0EPdUj13mtlyn3AoWijUfHJ+q
Cih5/uiLgV20zRGhZeO6NpT1HSv5SqDHK8lVXVfcXJYd74Rs72Xu37bUdkkfbzW/qZeGG1z5njbT
3CSMD7y38YimOFrZ8CNsOZu1ouLYGO54nlr7DPX3hhxxuLWWAE6aTefMo+MNB4LVipYBw0SJwMdq
V/vm+I6tGiDAKFkF13ymXSwDkBfkWWvVc+7kd3ENkyTx0NkaofVc6tHZZXy0HKd8h8OpWEfsiTN0
OvAvtk4tcMiCmHK6dRi7d24FdkjyXEIXt59kTg4HXq0EHOpQLoU7HgYb9LOjrzCY36UxvAhwBYRD
FJtGByKotxTFPSVllnW3eZcfsLkvhTqIR3eoPqqGKctU7auke4AfeucGBdqRAEuzfMCegAib+X6v
tFuXtLqinBf4brdye4r6eNARMMF7XZhidsbr8Q/T1N4LicY6091VIopm7Zpag7HNvi585K1uBBRG
MhHstSuT/GW072uHkd1SqqZjxjR0y3oOY5oaUk1iFtv++AO3Y7eCxXQsA/B0cYaPraRuMvursJvr
IUNc2lqwL6br943PSVo/6AVgE+vGHdf5HgEhfAFHX4cZWG4/spFdeq2BDcVG02O65rnLREfINf82
T0Fg8EG8jEigyvrN77TbovbI2UX5aqaaukoC/dGKqnWEHszw9GUwdOeUCRE6YDDGdUWYWUSQdj58
pzBweJjOlauMfa0jyUMoNcjwEY4DF0Mgz001fIjROKZm+zFZ7c04XVDH85hCjREsKjOz6pkApXs7
bY7ZkLzDY9gBu8pQBwe7Ht5E6GB5l0HfIu43jHVs4/Ipe5ZHhsZrN9bjVVkl5hrQJvQM885K2d2b
Axi6YD0qhuikAPlefW9rBKRVfXGqNf/RJPtaFv4d09vsgLWGgq63V73rbdldvZuBc8wzwWh0kPPc
5NlCnZiZ4LAie1/mbFKHkTx4KDtV5SNamEANFfahm+E5pkXZgGz3Oq2tc9oAfBpg3cyNUbtXPbju
ifctmcssK/srM/eXjKOyHqWuTRnpqTc3hwxD27nRUpyImp7MeFtYpCtTrz6HPoyRxZtiUxcufW4Q
4z0ZuQpZCt6BHGlXfm1uMWQgyzJiY9uFxdxH+Cd7llA2hEn7Y93in0uWbkx7oM9zMvLfsKlECObR
U88ya//FJQ4SUeLaRxgduoySAMIiiCCPIY3jeNUodERJuOoJf8cXJ9AVwhr2x9uhdg557pqYt4wX
OQwM4GMMXw3pkWTC4z24BFX5rMPgCoCdegWCDpWQQ1BcEuWeHMa5vN8qrGr63h36e+ARIApJcccV
skbC/NCV5RoFTAkqUJcLv5p+JEF1mxIvYY428otpa5NMvvCLCnUB9JK6nY7IUIDshVe6jGlVCkKy
Wl406EyoCcpeeeDZg6ObYM9z4uRHpJJ0o035XdLKft3Oyh9TkuIIdMDMSVmBCY5J4rudczYQncya
XQfzI4qnUWPjVFaKUIywvSW/nuRwl71jOy6YBGOPszBQteBbl4Yz7nFyMY9U2nNjlGuISniatfbK
6fIHpew1PfN48sj4M/zqFZUywX7w7JM6fmtismC8IcYEET0ZY7qr8/o+KANad/u9lNMWPQ04RUH0
TYUMJJrKpR1aZztKEIgFxJ85YRkuMvS3i6IF7VN0PoscFuJn38ZdZ7vILkiOLg6N7jwXSY+3pXhi
jIghju4AX/28Dda7D56UaBHp2gObo3eW91fCM8yFjlF2IWx/p8VkE2J/ZaLh9A8459D0KNC4ZFQs
kLucsSCXNwLT0B4MP8JuFol2/KM07a0FcLPCA1P3fb22fBu2xhhfZyW+zKDEZYLY6UOFDgazwfWJ
ImEGudUNc+83dsdlwi0HYeGBqU8Nu4hdfxZm3QHvNIMKE/5Dxei5KAw+JsaHWTGObFrNxAPYfxc5
6hOBIm4ME+/QZ4xxApxXphFyjkWmXOgYv8ZQexwsUnajznvrQ/FdGc6RKdktuTt3dRo+pb691i2a
0skNVpqrbaaG1OTRV0QqZEa2V12IVlBLTPG9pTmZPf7pC1tvUCVd1eyJjEXsErQplkD7O37pGaFd
sOCOAWN5BIFaWvsxFrjSTDWHaAwg4kUPLYV0g2ZXWYBFEhnhiR1oUIosVWxz4daHA11ExURu0djx
kYhERj6iHq//q0RmlElV9L8rkRevVfjnAvnXl/wqkG3KYEcJAWtACek4/xqYWt8M6lOTWFVhmEQm
/6FA1r8ZBhALh9rY/lkF/z4xFd8s10BcMq8yKEPJRvttavwrW+3nJJsp8q/f/zHiei5//1AeGzrf
S/EeFY6yle2qv5THcTvFkm6crB/eOYxDkN2wxOeDXgDfidj+65VY/uHZ+U9+pG3SEvz5hzqGJLjc
soVhCZqJv/xQVyV53AxgVvoii9YOcTQYT7P3zCyTM3EF3sbWqTP9tNoVFlQ9z4LdrRVckR2W7nIh
rhhCEz1mU8rKbuv5Jn4Yyj+z0g9t0LwgLr4HrbhQOtUL5NnyCr/wvtJJ1SGkiKIh/8QKjKk1PAKU
+kyQ0i3cvuk2BjD7Wc0znADN+6/jGHarkTLgB6xE9yjNJN/aoY05sKrd6yENEJcHabDT5/sItRWO
vvq201OOcqO3VnZqvlq62+9akwJejfcJeIcbGZoPfmo4N01J8TUEj1gmvnPeclelTYNrlrzcZWYB
mY56Y8eS5aqxkW6XhfMYJDUn0djdIvuHlDr63YHcuS1La5ZtQ77LfAEuMz1y/W71FF+IPz0zTMPt
mqwov5lltP7M/wXRg9xubdcB8tbphroDoVSnrnttvIgpekl6HUiQOgkLCBt+jyj2nvqYOLDMv2Qk
huDSm26Lwr8VSXVd0vEPVnmKK2OtERjiWTwjGIj30miPGF9mDDdIzJicGyKMEvvDGqx8kbjVtWcU
R/qsJ1WOENZIU5U14Z6ZlX9kMFqBf38PTfO6sqlNZIvLqWWmk3Sw9Ani5J9SHRF8qcXoTx2ckfQe
LDxVAXv7hYs4wk6YfCRTt7WFi5o5xrqRpRLwPgSPrkHgxopsYZrWoW/pVrwgrLaZiHwuuXgDnXFc
suc+qZ45mcHqdJGYar5w14PXPWuFvLJ8502v7GsxD+obOMSW+TIqZBhayHi8wXnRW0TOIrrH8osk
1SyZC0HO5EHwnmo5FBbMKx5mRBh3i76r4dIdp1Z/T5L0HWf6LpT2g4ZHYUn6yTlS2YPOvJ0Fn3+e
puCIOWPPMB/XXfPh692Oe31nao1HQWTki4FicWk53HG6cWIpM7IArZ8YBTVkYNCNdFNJ8e3p68bI
NiyleEG95Fg7bXY3CgSxflTDd6gMCGnQcEivgu7cMvHENJmV7Wpg9u3YNT6FchsE0w4A1NaT0TqH
GEIG/H5ymL821c4o6aMHEF0onFuii2b+17bTjBvDooStql2cODvDrc5eNNkLtOg7L8CJ6JggGgfM
z9iJlX8ux/IuVdG5aFmBAADfVn2zBV5PfRDu0yrbOk23iyUjucp5D9SwcfT6LiAmIh2LbWuLtZNw
65m53HX4+bVyujiTyeoNxE8+7Q3pwZ+Gtjf4A5lT8ohFXF91FqjFYrhJeyxNFXjnMiLmzqgPXuht
WnSLdhisTZ1PLLHAJmYygTrHNMiqcpxtOrX3wK8XwNpXADquYh2NP/NgHeGc0JMzkvlLJTDH5WLt
++IFCBVjT7FoA7L/apbXLsG5lr7U+/ShM7pdWhh0f7CLtPiJrG543P3Zhl81l/Bs1NbGpFZmB8zK
Tg6uV26jmZ4cB7d90CD40nkm52OwaBrY05W2qpXYumW0DeNPWRMsnRf5rWIqu6gdg06637cEnTEl
30FZ2RY0WnhE730YWQJpyCRZJxMshXByZJsdVw5Tz3lfxtpr0lcNnM28M6GSTjC8hhN6+X2DGZX8
qWUvn7Wh4BCN6n0UZi+oIbeZxJEXGfVyMNJFCnS/EvoekhpbX6a5tZn9yEPs9Kq19+mQ7TPnjsPj
LWGhRyeOpaQ74V9xVqy7TgFYuY52uBnStV/LH30y8PAC0oozdFPats3S+zKTB42TJMm1jU/s3gbj
7VmNhHdbLLzwrG7rFKk46+ZzlUxbCM/PAYrhVVcGgIc71906hS8x6YMOgpEU4J0g9ogZMPxaQii6
c9aifWPdAn1y9pbvJ7O/QMZ4yrrsxoN1FjhvdhW/WJaH6Fy75eAgrr1hucGjbpeFKpwlSlYQGL04
6b1690l9iwNKNaBNjqZvCHVFuxykG+sEEuVgDz2sD44IIfmgjYzhu2gRuAO6SJTB+RUL9BtZWq+m
bV2kUntJKl3au0tVy63ZpHcjBvpMK/amZS1IV155GtRKg1atbOpoHsAfcMM1DLzr7DZN0uw0NY66
rQqeLBM43OCO8N50YqW8lAVPiWgsmqm/G0gkO69CUdva2oNi23UB6VltmPgdcpyqorbdFe4RNCfe
VvnZSojhfrR0uNweOzHMA3Jj8jSyuu1uDD85kIwVMYT2WAv6D9Jr4I0moJshJj/XKKoWWkwANHD3
dJEH434Wjw45uUC2a9y4XYNnKha4YWLjlncVYUvF2gime9sMpmNTUxbLaQAF0FdvqPhgg0xAzkPa
zVXYm2fwkPTDvn3FkZ2tHF8+hlN2a6RcNXWhd5eYoOlNEHofHdb7hmBkqQfvedrrq8pV3DJefBY+
AcF+J7+3IO/XjiueEhgkCyIzmoXq0nOp+QUzxHqblO4Bdv1TRnimb0YPUyn3QSdYRc4kuy5YF7xm
ms3sKBlBFBdroiDf1QSrIyqnNUTrneVDE+rIbqBbQ5WKKzrHCemI4BQI5zMs3IvZTz66Zl5Bzemu
NFfdMj5lmucWDXFL2I2dcTyNqbVEAgqUedbalEK/Ytq0n3IIHEUNb7PtOShdnKSIjgF/gpAx8SpK
8FCpwU8uI/G9HJvPoi+OCmk1LdgU19dRafLO6lMgI1VwrysPGaOLqiexJT+2YRrQou5iJBZe8ia9
bnsc2AFph9hX42ObpsPJYFq0xvEIFMho4pNtaNG2rOzxqjK1z1AMpFvF2nOM6ezGzLNh4xLAsfIa
7SC98dINIzpC34/3etdkB/gwT2UnsqPiELrv4mJoli1x8p9lOahFJCP9GHjFS1lCQhx9C/VfiB2r
Q/xFgge8Jxy/nPQ6417qEuqDTF2yJAw+hroXWyvCtCZdPiZNdO1ZDpqibrgrbW59Kw5eS6d80Yzh
TSZoEJrIJSLGvJk090x84AW7BLsm3CFuJ/a1QyvXUS4icE4wW0bJ1hD20W/GvQmqqM2TR4NbWFn1
Nq3HYF1WqKBi4ocS8hqB3gevQVvu3ZAhDUVFi329d/ajSm+kkIcot+8t137oXKIOM2dTldZO18qL
Kpobz+4ePEkNrlF14FhyYeHlxOuB3Sl7MLNYH7Sq3gHTBCOJWcPq36wW728fqIvXam/oOTsMrf6R
RdV3Isc3eq0ex6l4yzKPe6PwzmT/Po/2cAZUU63KwOuJSfaXRmFK6shGXmBnG99RePjHFv0+jIbo
BFeNb2T3wUMdRfny72MZy9BAfbGorFpfRkl/6UOkFV2G15daeZuO8uq/OlzwkaZArPO/XgLd5elf
V0A/v+RXh2t+M1xr7kiR/riOkGyUfl8B8c2l5eLsEbY5a4V+2wAZ89cIdh8IVHjPCv7otw2Q/k0K
R7I50h0LxRLd97/R4Oq6y7f6c7tp6YJGWREwrWyhf62I/rACqp1AuHgRdD5W1SVgn7AQKrmSWrd1
C3JFqnxrieq6k6AOAtmMu9x0HwsCQVZtYDSYkZHsaa19bLPsmTXYLiqhyI3OdR4zRR4DeFeDIunW
PSSm995ENbCans7J8YKbFCdWWtoXd8xORtcCP/JVxRgrRJ08jeOyYW270X2aAO79BB9z96HLFsfK
ZF0w8qBA0R4rqUagUiHic1jVrHRZlU5Wv/Gn2riGB7DTUEuGundtWTpX8JxT0fY35Keeg6C88kdF
NlmB3HyKir3rT3S6THJbs07AA4/zcrckhqwibk1PH5kFMs7NjQ+cu0jcWYothZ+E54QhGbAeEyfa
0Bo7r1MafPx62sRsEggP1Um3ye4qAxdGh26kzOUpkO7Bzsp1UaLoaMQ56Zwf3SSoZWP7GavgTTcA
f3B15Bw6tKCJbc8Ui2XfgVktK8w3zNKBQFonDUnUosctUqMlKMEdL7shx3ZEoOwons0kCG5HAz5V
MxBop6RlgoPKVwAWvW0YDfoidgHgaqP+7ImAIcDwmNpUN0zGYFdk3bb1gFAkhQ9FGjaFP1lPMehZ
JJ/+wBR6ck9manODQcRfDxEHceC1z1Nnv082MgFtdKDqZIhbRQOOPsceXOOg5fnEyBFYEyg4DeqR
ICiw8b1+gaAdofLUf3caz5qZPPC5dYuH5w3s3E33WgrmnUTzMZZkj7gi1MY4WUP2pOXNqx8xvAgL
9Z0QoRczHbZYsg4t5inQOeEPkCm0OWTuWBXkAQMS99L2mzvPaU4jEpJqoCwfWW/CZO6YsZZ7v+DC
wKx0g2BmWKSmqtYiqE68mGD0x/4V64fa95X6Pg6C2XtrmgdCRm7GHJaDUZVguwkOXHqWNPcdCQxH
bcCnztp9axmMyodWWMu6pNOk0WZ06po/pkK9/A/2ziQ7ciTLshtKsYNWABmW9qpUUqlUNkab4JBm
RgCCvm9GtY3aXq2kLjw9MzyiMgYxj6FHuJmzUQjkv//efSrM6B7yrHUjrWmb8SlcWdnwYQ0amop1
JnxEtGdMGSy98QE7WPYMn6Lb6D55VgQf+Pi5C8yKn4rrOOWqm0DcYmPajgTXlF+ku6b24bDRFeUw
xG76yDrHWcJKMQHnmcGJhfc+fTe8NF8Lr8Y6QglO18/RhdjwU27Wxc6sfO8cDdmHCTrlCBRxU5nJ
ZcB+tB7t6nu19OCEGp7N7HiINXBZo/BJ4UjGEYUWa/bxfrbKndfnZ9k1T8JKXzs96VVfNt/L2oSx
mT+GYwl8wxk31Rx527Iwv0LAV83E3U5Wvia8ORzAl0CnHl0ffI4DNRz0YJCbL6U53aGdrRtv/mxs
++j7xsHRXMrK2f4qZvVJMcCzdJkpWwNPTxtsSm6ErHnAGBdR+cuZFSacOtljrn2NfPrdmtT5JE//
5RXeFdLrwS4ly7Fgb4iYwFadnXyIE5D8api/4hXnzzVvBJVeHT9/ch1veMnbLV1l5g420r1VEt/1
qhaSz9hU4D2ksRMVT8mC7UVgZClNwwcWOcHepS/qKzAYRGnKFHoyoquwSy2cLtZi6i32RaoefQXG
xO6rYW+N9i5uoC5qaza3kev8oOUFhAR2vU1g1zjIA+equ+iTfgJABbEr1/ZsesCc8u69sKsle62+
aulPe3LcIcvWCvORax3GIVxzU2831Ov9gDLysbznVtaSpWky0nDgKBhSBvVU2vlFUGjTosWw9/XZ
Zzc7OFL0Q7Fawmcv3OcydK9B6r7UTsMOt8UAH9g/DV9g8SzExUqCfmekfbuLPK/ENWb6myaW1vew
sJNt3eFLVFbNmGAaN+XlwdHyi52eohldBJJR2zu7cPLe+iHh0tNmd+1APtpe5okq7w9ePcarxM2C
jQHyEu79yOA/oKNoUGoysrZhHF0iG8a8PTyHdn1JeZEAddO/pM3121u2Cn3700zKF8nR2DviDoKd
3AmW2UfdaHtTZTGnxHwtJHxxhNPfjmURHs/dZ7vzzXVDnDeh+2c/w2xmuyUbjlbhM5eVt0yG+9jO
72PDG0FeKfQ/bICA7oq1jmZWu9ShugZWjI5eCYhBzL2SWtZ1KdVbXkSvpp9u2tp+8uhaR8PtTrgK
aLczDpPq+R5AQHMz9Fa4mMyNHIEb07AD/6ZEcGS5RileuSlV4m00ed9NJNtfZL9v+D+Bwas7L4T7
4oaCrY3aCqCxXO6t6DE2ojv68bZtmp9qvZAcxrzeuib+xzrOxLpvp4dGofqBUKhS+VXhKTjwd75Y
hWGdDFfYKzqA7vj+qEoQ1n3tdwtRYFxrO0PY4Sk1jPLT56uh/MPBnZBfK7t9S5xU36uIM8GI3NcB
tOAmbUxCsqVfX3DWDwsu/8PDe1r5VnjpMXTF0ucSIRu5rZGvBdymNcn8O3Dq+GTTYifymXQD4UKo
C+7enHG8NWIBZMmqZqc2XXG9PFVQoQjgdK9N1HyAnIEwOVMS1afpuqSFyrSn8CRG7y0YGA7zsQQc
VOe3MRUvoRNeDInsTrx827CAX8H/eWGh9YolfN3m4gF240Oazc16Rn+D3mbRQUOkxc8+ZTg8pU7w
W2R8n6xFP3I2W2tP9CeIqVANPaj7bobXkRKvcd3SZGHr7KrKmnx/Vn7pNrgVhvec9kgz7MpoKMsD
vN8ToiwxPOzqDxnRXLAcdyKuNpZWVwRvlqvpfWIHLwFzxtrovBNdquRCaeekxCS/8YtMESx5hcfR
9MAJ5u1LC2uxZzdnVc/PhL43dWnc1w6MStfiOXMhyXnMpas4GYZV5Xb3ZeJ8TpX64aEe0gnxkDZg
hV0EWB2mW/ySmMAFfRU2+1o5Gvc5F7S59NDswtfBrB6AX1y40b76mTLWXQHg0c0SNgqgay142cxa
ybOZ2MYe4ehJ1gYMZcHm33mT08yamp7gStXPlVtW68kaf9mFJElhXEZz/DHHgTpZqVfsZByWt7mQ
zlrA9MHlp44psut6oqNy6yy4/iTzW0JjxbArCNmv+7z/IUP7O3dUvC/ReBIq12z4MSdaqT+tDa+E
Y6bB5SZZVx/BDdKCzem8apPgPAoWOLWREcqSt3pMlp7BDq19JmMVKd6qeYnzhXRxTj+gFpuQGyiw
Qv9uAggkifc4DQ/1mGOgYOUcrKJYPkGv/WJHu5g3CSfSAXtuKz0uJNWUOhnk8IG/BWsWNfJp5r6F
tn+UnL9dbJzzBgyXqK5O1PPac+RWFfps+e6nHfMPsRqhtfZU1hYu5ZLtS1/ENBbhYqKHnA36aOL+
x3QsfMgCKqAhidjqjtVHRYkVvDABuCExarQNoKi93ndkZLulpk0XHTdboJeO7VpL5wjwWD38rjNA
3irxp5U2qnM5ifyqqa0ei9C+z1OFbkbxjGEEF4Z1dMNEHg0r+2ycxNn0gs5dl8pfweo9cBSKobg5
bvmrb/QlghLihDYxU/c8TMGt9cVWQiRzguBEre5TgmmZbKc2ndPciQPw7lud9Pd1o49YeI/89ze6
BhURRMeSmoTOrkiyjpzu6Muyz85uGRUrC9965qrDaPUsrDFbDV/EjHdzPe1yLDTJjO17zo+q6PaF
i5DvJL9cNowqrA9pX1ARx7vWCLF4N50wHoc0oG2UoF6AwazsjXWScpbX0cZQ9ReRhpVR4qTNA8Ta
ASmvCs7DjPEgcoizu1+REI91Zu4T6GkjSrtj8QOG/s8Tt9auJjkFvTGED27R7JT06yiDmFRVm7or
6PtA6W4467Dkso7cBgqCakGEj1jzROrPGbFRjNPWYigDVH0uw/zJXNwPOiFJQcoxol+SVaDViZ8A
SM9djt2kT5wPWqCeiV+yvWQ3MEawuuP4PKXlsBmGYBsGxtqRkbnqDfHeSOqLi26b8hazCoX0S39d
09Gfi1Et8LglmeWrDyKgnawHGjMfJc5j6VUcBPgjuuCpd+h0ISKxKvKSgy9E1w4vaUOBd+IBnS8h
Iu9MaKWrNCw+3Kb5mbGDhZrN+tEoafZ0m7A8jGNj36HWu7/DDP/M3JwANuF5qmET0cIEx81Kh5s7
Vv6POuQ5W/NNYfkZYu4gqTWAOXPa4LPwiGNoWIAFfEgv897HKtrrCLrM1sw/qcGCt5LsivGl9AYw
l5R5imznTJDoAt4ufAL8LL+EyUcozyaS8DQdsTlMxl233HSsUzy8utltsh+GlBl0fsiDu4nLdu1u
hf0wUvs6kaZ8cb2PNHvzvGsahqsCdrM6JP0x4rIVgxYVB2u6s4ZTM/9s8ofWevco7EQ9wteVw30c
eLp5qNTRVncdHmYhD0N7jPsD4cE/2qd2RM4jYoh+cKnjX6GxTvUdw1I1nnqukan1PFIx0ZQELi8p
uVeLj0DcADPihZZcyvk59S89zWYY8xlz93SCbIrBP0/VwdCPdfOp4hO5TSbW5EEkMOKvJnZDSlDG
Y97t2haT5xIIoAJni5gN0PupRvuulH+qBqraqcM6pxl1xtj3pynb6/iXaN4AgFOVkq1VJdERntWM
cuf9GiO+2+S+Ra/sScCgFUTxayEChPgt77qVYEVWfk284miPwk+VNleuHzvbuMTi5pIzmj6w8a1q
b9v6/apk9uYPDiPJbfmU6g34xCK/5Ys56YHzhr/Ds8n9Jssypa9/9RgP+PcN5xyY91UAkeg5tk9Z
sE4rdg6wgh36xsVItWsIFJtnCHxx0QwHtuIbPeNk5yN9zkg4oqMAgWCNoqq9nLiWeGvTpT1mL31e
KwVN9s9GfWNHMcY/4ZaYnP/uKWEorm6yP8IGzvQzTr96uPIGIrzZcNrG3t5ieek+wu2tGpLtJS+o
D5T6lSngRDrGRRMN6hyqp9CORLnCFshFhLtXNfECQPpMP6o5wK7pmvsyFxzW1MEeNC1jvjc+Nllx
8+jLGHjSl1hSzqeN84NSCrEd4mZIYdirIt0wgMzxRpUI2ztAfp3xMCZDyk07NBL2BOUPCZANu5nk
BSinca+mokZEz9DQ513qTA/UJW67keocliWjw50KpABPTPpkWnAvJxQZ1ztQu3sHcYj1QU2KoSpp
ofdyyGr+BrbrlgajnaXhEBNxG9mvNoSPWNJvK9vbRMMynfYbn1CaUZePlJZDBpu4yOOULJLgQtoW
8AprRIbQxQvpNrRiDOxfssHJdv+hy94uZwtbVFJFydqJPF6hUfKKj+o443GDHfTyb0F3kTl9opH/
XNBdfzS/6/YfNN0//9Sfmq7zzcWYYxPzdD2s/Q6i6p+arv3NkyYtWcqBpWSYJmrvf4m65jcXKVcC
BnUM27b+Kuoa33xiodJ3peEtmQD5r4i6zqIc/6Om61keMD6p0DWVi0Prr7b+bEzbxKx9rk+Nvney
1j4j+IB95Ht6wTbFmlwDU6E1LSSrYxynVBI2s/ydIYbNAl51Fpo92tm2KoddD1HmUPlmy4RP9F6G
hJBsmus27D+jR8Dmx6Aslp6i9iEYkRC4mbVYFJoOa4qvC2dn5oTIaVRe9uxxf0zLiGxf0x6oQgJr
CIm/4H5GZN7bZEHxpHXZPfJzvXGsl6uUBicri4HcGgFIApi9Zo5YieEGyryLF6Hsdnlm8EQmVJ55
OsRHqHAOFO/2KHfACrq7gDFJDuEJKeKtbIEw06j3A5WTA16aRB67+tUBhA0dd8sBcPYL/6EJGYJJ
5K0KwPCNiwKljflJT5iP4jrLtrkmCJhbwnlKkL2wlOSbfsQyDVhyG2TZm4VKWNjC2UsnomeC7q8N
fm8IIki3UYxndDXX/RnOCdYioGi8O7qOWtjQgoxavwz5RGmBPbCxZSGM/WAiJVqG+2mxH7sxoTqT
RfxQNgf20bQqO+2ZcvorDYQ/MCXLvezrx9pGyJH2/JpO+QHrElUiqIt0UqlxRQEGdh5IvSk84MyF
LsZ60ST7sR7K4gXJ9SmQSIehRXmsqg+y6b63C3EHvs0+y/DJcNjWGxk0zz4wwyidbh6lr00zxtgg
hhgPVfXSaO8s1BhtwhIUsCkx7AqXIMKoFbP96O8x5LzHBOXX2it+ywKEcStY35VYKMD/kZZlauw8
PV6btH9xGjps41x7OwVQbqUIOawxG/wuUv+H8qezTL0XEL9ize7vvXVdcioY7Ik/jCiJKY25U4Jf
Zw53uaakQpf8NOByFU79IzXz7xBI7tsuAx1c8A4FcsqHE/tsNuzthC6ZCgtG6g8/xwFlUWMgJgJa
8CmCAGhXI9toag+5bVn+ukJNhSEevyAq9gc9gYaHd4bdgAAu5itVLU8ZUI2MAGXHjnQn4V/h7RmC
ixJYKgQAErdfPjsGQDgc6t3GmnDURSwON7FnPvt+T45GAmeoYkU5eV2ykceN2xq/Bz9sNm7Eax+R
nGx0kEM46fXTzIDbNqjr2APuqHVX9IxCPXIyFgyTkK9WZp5iu7x0Hp+3JkOaHzttkrAtn5gkqfOq
B3/veQHagpce6t68DPPA8jigFzG5zoXxc3LyaD9mvKHGUKfnASfZjakGZ4BBBTUvvvHeNbm7qZTd
se82/lqwLjtQFfUoZoZ6jezRF+L34AAJaSLJTJtxjZdYrzZ53XS7XpmEfNvhkHrNIZLRFRAMzqIW
KrCszHSH2Z1uEBSLaRI37bBhiMHyg3dQH4Ptt7tR0qtkjUusqXffKEv/bRtMvpyIxBJb+3vV2lTv
RcdwZoVD1cIxqbIdeFrytr1BdbKxz+CVkbt8EC2hH0ha2DV8djJsWF/CptT3wx/YX3+pHKCcSZpE
KxPmgZU7mE+9Ke8bwsFECKb9LBA9PAY5I+kIrzImaO8tT43n2Nff0XHfignzYujjBzOBtvp2a+xA
/WWrMInUPT8WhFJ3upcqvdgpzjPL5X6DnAnuiZ3O8rdywGg6LCZ7prEphEGaud3W6KYX4E+o6Ga9
4JJq1vmmOhuZuARNia2jog3PNthfy0ix45nwu5tMH2KKb12PKtqVH4XlcoDHKRFCC0NSQec68Qq+
hMr5HRWWviRJd1XU0KiKtLs7kd0eY/sR79/Ob4kZg4XZJaRgA035p1HvvHwC5z1chnK4qHCIjsAj
w900V+XOhjVt+F605toIF5dyDboS9DWYuxcRuPcZllYuPrUCS5XPm0ak3j4zF2dcH7wZjs42IjV+
6dKnnisKeYZGmphwwXSQTIKXylEVPszuVoz5s6qMc5gQorEHWWx8QKnwN8GHTGbx3epbvA6VeCoA
a9EF4vwslUJI0AatZcoFkA8GeOX3BjXAS79IgW3MLxfDEZ8rGkH7TTaZPzMZsHkwpxNdnDWZUxFw
40OLonLXh/KBH58wxltdgShZzUF/VxVzjjAA30Wz7MKm1+4qXIoPTWxyuPSpcexkdK7i4LPtgvdE
pP3aYre/NmKTkIM+tAm3bEJ2DY2eXTAAp7R+40bbaNvdt56xkVh2NLdHlKp1hXgL/W0teO1PFuV5
3ENdtmt+n/w0hmoTU9llWNWJlRsklgE+Kxrl8Ps/bLi7Qczump5zhv4ZP1YUvv376olf/Q8iyD+/
et7H6Ude/L1f/s8/9J83T/XNdU1YIVxHTc/zlvX/nzdP/xsgYIVg60qT85NlwN9ungRKUcuoZ7F8
nOXkzf5mJ3C/maQ/uRJ7uBB86f1Lfnl4In9/8+Tm6uBa9xwTuwP/QZAlf3fztJhxBDQ8ep0TbI2z
jF/mTD9h2UO78GaKIOCoh2Aui4nmHtsL7i0xnYiKU3QYPGRhe8ITS6GGyG5Eabbon4tSKhBwOfCi
8Wq5ziqjHzvz6Oj057d8ScWTwDOqeXqyWnur5XQzKTHRbrNzTBx+A/0EBatPs3DNIx4EykMq5wG0
85IXIsFZ2g/+jB0I49677kAyDQWxHDexf41/TKrKfhWalTf1KRcGs3bvT/awLituwqrCCKtT+EGs
7OYx3zRWvh28RXcR+2kiwNV7AYbJ+Eaan/Hdx5KcsSyDRXMgMrOv2K0HkmTs0JMmyMjXVRUtEK5E
Y4seRM1mf+kgEPgacA3BVWMR/V1XGSH8COco2lgZHH1tsf2iuQlK16ZT2S1Ih1OdwGs2jDOhC/z4
njjEKRvKvIp/Uy78EbkCDh5lCLwHELJ4b0jVPLcWKQCJBo+T+b6pjRuLnE+vZWWyvAWbsj/0sj03
JtuDHJQhVRHYGrxnFcHDjzV1nRRBkZ+jGJCtmoJJYFjnxsDiEFuwaSMirZzloeaH4cenSVPvwwbu
EvW0ntU59rppG/QlzfKYMTinnoN43IfeeLEmuLl2ese6AMG7XC/sbiAqez+adt1SdWjoq+jr+5bC
V/C0/GCC7jCriZipfENrfGf5co0K8oHB9EaU4w7DNref7irK/M2bTRrjHRMUKzEmERKQHQUkAikN
/ucU0dF/5KMFZNvdVxbBz8T+roVxDDR3j9BSnxWoU7Jcd+NEuDWDgxCExc+5Ufde5RIyxs2FJegU
07Ul7eKaDBlq/vTlej1G6Z63NIIjPovytpylY2c/6JYcXSQOXVvTZC7kvjS9e/IIyLvjCM6iO1ZO
cocxfpPq7FHhJYMkgHaNBBKyVHBp0TZi9qK2yy9goLm28r6bQBSLxmHhY/Do9T+0u4BhyRywjX+G
T/ni8htZJzmMxmhGGEFfqFTU8dwNO6Cc+6bSsLK6dusl6ty25UPiVG8595xxkGsgpbdh0q8NX1pY
+K/Kmg8uOguEHKy+MuWDGfiPGAU//MLFot8zemQVWUH7EHco49w5LoUvzpE91aus7PdjEwLizPdY
ejZVFRySVnuriRRC7/P7mBJ2df2L5bLajkN1rcLkZFF5sIK5jZTt9+iS7ikD8WKwLuO6dA+XHe+v
NzzFBBWsrNw1Uu2jXP/KqUQhSGOvI58cchkur/j2mMjqqahoFoqk80R1w7AbaGqiBZbxfVNaxUXP
eDeFDUDnqQdiDoOIZg2g+gmS2mj+4czjWtry+6yCDguts2SgrbPNXT6qqAHkA8IKXNX3euQIaQx7
17sMNwCjgPSW0GwkNKZa2KcgL95c1wbpgNSMJt7G68IiPSmnfJtOLW0ZERmhqprpSya7tPapGd2X
rEVp+RAXWoEQeQkhTpVxrHqmsoryIBLHHBfaYndJnPGUx+UVwO4V2wKv9ih7NExygGLECZrgnf5q
C9RBVtgXJ5ofx9l6w8SCHFCsi3i6lgiIjXKQUPVzZ/BrSBjOAzs/yQoaboMLisQQ7YsR5RYRk1+e
cdLBCqmY/bODztuXeazeiB1sRtugHY4V6lBG5zz+aqmAPNlJvE3M+KqRco25fwU7CTHW380iuAuX
ZLYbPKT4HNk243Ee9EZTMJPF/vdIO8E2j81jntqU+40GtWTtJQahMyTxO6ZdeihV/+L5/jpz+y1w
HxoJ4vzeMcVZ9/mxSMZ7E276puB4p0QVEUMZW1GDaYWgDYHd2Nmxt+ua/DnQwabO+K+MOXsIN3g0
mvIyJ9QxFdmutqqN01lvvs3HUxKNOUe5HLnIF0B6rWDdNyzMbfE5dPldFtGJSxydCJb3MRXBk+wM
tv+ph6u1g7+uiujgmaC2Gsw49jhAHLJQcGtxDwvuK0ynX03Y72hnvrfs+SAsZtq2ws7Fr7+dfkww
GgBVzfdOoEAKp+pstkZ3KvFGq8GT8K6iw1QMnwWu27AItgQoD2HZH92seZlS/5bbYJNo8LXTpamX
FBxwd+j9xtoYnZ/kafmmNKsDurk/2sb8KL3uhFB0FjOvAq3mh1n0FLnxbdteeQ1Mv75mUXMelUs/
ufWEssQTZP5sXD4jdMkXdHSOZY9rmghwt5AsA+/OMsJdW5vBwcv6Z7A5eJ3cam9N8VXYwTGYgrdA
eQTjBv45JeyDLl3aP0AUrqPO3Wa6PXbZeLIzucnT6mucEkpjzS0rW2OV844y/e6uAlaRt1kPQrHa
eXX/mQLTwcGVAw2ciUvVLgV2sTnJnbLVzZpKdTJVhjturl5mDRVCZ+JXXAfo7XbxIpz0Jerk00wy
fdDNcyayj6Ap2pXMaRbTVhdttZVzeXFxyHMt77vh0MzV0Zrak/TqwxQnu26kdsdhWCQPWz+qjAOM
WfDQmP2ryseLFy9eaHAJ+yzoLzn93L2EClRW9Cyq4HGu3Rukn0Mgm2M6F3tbFRT5IC6ENV1TFkUt
O0zkI5VjzUMzt1ub0mXhF8e8Hi5FZ1+MuvvZdsmFPD8ZdrbPts0koGKDeYPVARUWqxL8IKSnPcE5
YiKl5AMNPY74UGWu/VImO1UDzyw9Y8239t7hwykG8ShK8zHj71lNIgJ5zi+EVqrqoZ/QHsrKfofB
BuUIlgcsdNs7guvZ9Vb3YUjnOYg6Zg5r2BszSek251gTmX8C/nNr2kSvE8kb1qklmkDFEqLTisBV
OX2kHi1C+Lw/BQ7YA7eij17z+R1R8An6G1CPUvVFQJBtXAfGmiQMfhW1KrvxrZodygBgPLVhS+mY
nrZmn5Kt5PLHKr5BDxXJkYzmUUh2K3bX/fKj+q2I6ne/DogEJO0BRgYv88Rkw79sG9Jq+gyIhm2W
/iUDRZKpun2eWvEC8BGExpCxPs4ZVh3cquOckRihKbEStaAFwVnoZn6MUla9+BioKCbk+cMXIpeS
BuxKs4ifi8LM7/6igP8PsVT5P1zsXSz4vuM5koSEsZBk/mIThto0ubEgbVWrclqXc5jyC0hTjDRU
wa4mnPQrcC4vzAf7eUwPXhi+BU3yYHnFWydowXSWoiOnRJLNfxg4Xqa2PorSPsuiXNt++Ob74UMU
FbcxQdVN/GMT+tfabra96o+mCHdZVnNU3otCHn3X+hTIV2mzFM3m+74wn4IQkLuBl1KnmCiIsByK
ulmrvgQp1XGr9mvWVE5/dLoUd4SfFVtfqx9F6z9I8HM4mJ270GE9x4IYETMGUmxsLSPZzVzQ+no+
znNziEMKJkWh6HN09v+edlm0/LHj+OfT7hrEZj5/1P8w8P755/5ctchvygKgZFgQhJgnPWbXP1ct
8puhHGkphlpwSCw8/nvgtdU3xk8Ttz3d3z5fBZ/WP/3ztv+NP+OxasHt7BMq/xfc86xt/n7ctSw8
+oz0FkljF6amy5fw16eCmA9bbMFOQcYT1S6ttZ8d74ALCxQ0JR5czLi8UltCb2zCPVdnPwDd+hve
KvYpt+0Zi5cQG2RvdZ8TRWWBqtUXuAy9C6oBRC91Exv6nfwllTQfa4+jVAVNfyptuEK6c48E9LjH
E++zFvd6RHubV9WvtjvlcIX0cQhSPF90lkG+UUYPD5LWXCTSWzGh3LXF3s+y+9CDtBw0Bz/PovBm
VB79qbUzVM8dXDmI+LaNWTzDV0gPgcd1eXKXAs1o1VAWt+uF+ZsL7KGzEOZnZ3zk1fnTHUGHKvDJ
sMl72uoz+3cbG+8yLMGxOzxYvdoUaWWvhi44TVxxVtpW+5pNgN0332PwIrldE5HhxeiICVA4JlYj
VB9dF98c5X9ElrgL6cbDvt6YOz/J0bBk9bvhMD3JlmneTOb3yOAFaGMdMeP5acrDX40bvWsUSnqE
EHrD2sMkiBET2fmAObVcF9SOWFBfUgtbgIf5exsHosYSiMWryJIKyC4GJa0CrF/wmywn3YlQXhcb
tS9nsQsWqkYXaL2bJxegb5yvanvcItwrBPP8Bwc3M8lo/46maTdgGF3VABZdOTmwr/IXwgmswbAv
QStM35OSmieE+RR6Mhu5cma5b3OT5UKo3nnpAWqcW3qXrWodNmOzCevxuYaat2noj+yKCUsZRtt1
HrX0pQr3exTA5irzplyDLtkLpqFtlsUlYdrkWg4R1oniw4Avnwpoi2ntvXa5xZ2Or5R2WevQw75D
6sX3NYzPXVicyql8BHB2MRb3RZ0RaGzL8qtwa/ox1ODuo0DyC5zDV8PInq0mPQmbD6ij5bFRIufG
nrbL97Nt4IRP/biLetDUeF5HqgwBZOZD3kFSj0HSJAaIaJYxfRw8gG8mj92nAPbScK0ybW47L1Pr
aISAA6yejNRyFePD8CSb4VnHTruBvrYraexlgcX2Q/I13akc7mDBqL/CcvwSlaRAy7oBQ9lJHMnu
R53j/p/G5olGHwJ/+ldrktKuJ1Ak+a+CJ1FPSbNXcUleATbDajAyupD8mt5hCpWTSHwXli9XVdN8
cJsxrrE2tnHm/+zjuNxS3/fOsJC/tQ1lO12a8T1ivGjQ7TYJmH22/NuWowgWGN58nH7R0QqG6TCK
OXqeuolYqi1pweCXB+yUjmnMxl1DTjEqYxJzlc6Z8KDu6Kwgr0wB7iUK9PThg5akGk9cGgfNmHAz
7M4yCdZuYVxtZtE7qt7enbIhix3REeK2xW9aV/mJGdBRHjiN5GuQp/2+KFW3m5V1C8qlxDmi8Em/
8uO7Q8j/HSeQhRRVhUDkl9BQ9epl4i3Mi99OyZ7TtCOcGGl6T0vgS+wY+U2ormbw9pghJus6jvjQ
6cqlVdwjcjskDptS337MMWVxCycGmiAkZca4LC7hfk2+rElaeMdpYobO7UghXXChmmJ1Fql8cQJ5
E3QIcpD69M/44tUomhd01EtQ2OO9bvJP7deax1hfRuA1lMVOMNfbuNgNVmttRBDT7mZVN+6rX26s
yGJXEaaxlk9E0ZyUDZSVFMFTZOgvZ2bRqseHdHbfKQe9zeSkKHtbq7S4ktbJMdxAO05d4iRkPJY+
onE7OORmAu+1UMzdfriHsfbdGEJn7bfmLSjGL98uzxk6kxUuC1Azuiq83Btfs1ty7K46NxJjTTTi
GTTrgXt0a76XMYPMrKmGS1rqxiWWNqLC85Oqyuc6Ne+F7ZN0LO+zyIIGUOMHJWJN/R32K8K3ffNq
5RmBxk4/GihTBxoEPmBZPdce4kVd++2J2i0mbubKMKqfi1aC+W/OrSBXg81spgJbXEStl8D1+ETv
DlJw7OnNbOMJjiuWV/++ORFLwb3xlwv6/weePP/f//1//lfVsS34+13Bn3/wv10qbJ19C73fXhA7
6m9XJ/ubYRIuJCEKcgcHy1/YOtY3Rl8b4wgkcggJ/D9/Sx5K35SS6w7iCEgc9a/cnVgy/MPdyZTs
rRY7zLLQ4MT6h7tTNgrpjawGVwMQZjo0/HPUZ/CsgvzV4YgIhhYbeu+uB1p+cF5N4YFk0Efj49K3
Rg3zOJ9/uN5w6QR1AwLT3rrBX7+CoLZzyo4MYWrJbWfnb3WAWUXnqb/1qZXCMGwCTcD50dsUXSZ9
+6hAce2Jt5jQ1UgSSru/TUlxY72LAkE6D7srw6ST3kEjuvOt5I2AxYVG9h43OiNo7E/W1rV5e8c+
BUFNNdAMXAGhg1/yhZP6cQ4wQo81s3eOowwaHBZbVo0OEJvubS4iBiOeEIPw2JqvsNu6WQqYQ7y0
gmCMI4tP3w6pfI08JKisf7cz48XIm3entzexUW5qp7qqML8CMNpmaRWsvIjdrRvIYJNr/wArFx2r
fw+QC8gNM3EZD52e35LBG95zl2xw7abxuWkLkzl4tve6Jx7XsQIh5VT+GAO7OFBmeB0KIWgvJGVs
U1K2DbP0exYVBzH73lNBxmCFIkiNI8S1j3AIrE0rnAzDQ3NwQ/P/MXdmu5ErZ9Z9IjaCM3mbyZwH
paTUULohVFKJ8xwcgk/fi3Y3fGz8/gHfNWADBzhVp7KUZMQ37L32cqqLB+kkl65jXdMyK18NWKg2
ZJZwrKTjk9sysWztaDzkWk+miJO2B8uOl2QsNEzFbLvPMybE+wQPxowy/hsOGnW3YHIZF7YJJwkE
WBWnn8VAnz72tP8wRPb4B1EuRPpjU6NtJlV+U02NxMYxai9k3J7BLn6oqbr1ffvRtGwDrHoWj4Y5
PeeTQLhSA6wOo4YaVmnNOpYjVVhKfL2Xi1MyoJRvMm8Z7r6h52AxrV/6Shwg+/3G4XT06vrBVtVu
IOF3FZJPAmjPKjbVCIlg8oiPia3qGBH9whiI4anl5g25LcPONtX75IXdWmOYuGpa7zfIVCSJyv7l
yLBe6/p4yYW8UDFOK3aENWWjdFdRVKakxJs6TEebWJWcMs+4ld7we+a4JrQ2KrYjIJZNgo4kaFOw
c4oeF1EQWdpsoeELsNoSIXQ1/OFryZ9JsZgQ3G4BU+tiRuS909+RCT/3ooX+lxKiGbNb96deQ1Ld
BnKZVmVT+zEuPYTJGOkoSNJjPkgITIdYwNMYxQ1YM4EaDoABHSJ62VP8slGnbEptiiGhGO26VXD0
2EAz/MmLHfZilD7Mx/shikGFIviMJE6x1KmYi+BlCXrlnnKBMCrPgQMZ3Lp5z86aNJsvvrEPpNYO
w3ufUyZPm3NF3s3Gs9L8R0gyp1RVyx2nXr6dSadZszs5kJNAaFmrinc8puPWM5kCt3bJpTvVL12F
95aJ9l2mebnNGxKi/f6TgE9y6gb0RvwYfIKe+n46gw39VMLdYid8N50UqXK2mytvS0z0i74s+wqh
HWxwPemi8WCcSQS5wwNCOgmScChXtV6/pR6reacvrQ0JA+tQmQ92KIdNVQMG1ZvoADCMkbqP8i2N
sMTQcaSTu1HRiAJ1wBeFygNpjt3dMmf6loX+4YbqoenS6RhF+pXtwoQkiLCGSWdZqKMZOsUmz27b
QtseJVOqdKeHxSEMyL4VG6LHn/F/YObhFTet7FErXKSwzO5QHTAfBp5j+WBH5OQ+T7bMP7rlqIXV
qf+JPeNk14hbkwHWk1b6t8Ual0si3wtEZkFDiiViFhZ8zjxpzzS/5TYqKrHLI5BLkY72NhqJ8JE2
yWrkMXwJIov3BofuehQMsxnrMomyeW8KIZi0Nk30GinrlsRgv2pD/UJw0RDMTVdU8nm1FB1/3hL4
oHCqrfqMMzhrRpLKlsTKidZMGjNOGFVgrO1p/Dilg96j8W1a3Me9M3P01sYpLcaJZ5fon9hillmI
GRAkY/G1atjZjYV5krXnrPtlV22ZyCt0Gy0mW2xSj/tqDQiZnBtsjmu/Ajbp0xKvISkRKOiVWTAw
ErlxILNLWCiZRPt+gow5aQt5IxnE0zRMmwGrNBCx4WUQ5KDrZr+bGl4uM67pOxOWMZBwe7xMXbcv
dOuJ5jw5hDLucKFBFWoG/z2RpbxavJwBLw+3rzXsl6eBtGKL8bVXPrZphba8me5EbeBCGcRvxcx2
nZTamz32n6EN8kUMXkeRy/WcJXEV6IWt9vDQupXq0w94zs+pY2/hyryGhVEH09i+m1XyK2ZzXC/u
TbN21E7H0Bl3ISWy6UTocdSzxLIYSIXwyYKFv2kXO6hYjKHRYhGdF7OovthGwyK+eUU6r4VUd7K+
g26xmIY9eIHYZcuF+XRabKjTYkhNcKZmOFS7xaqKeetAE/cgeudBFKRxhwk/bn0xuIrF6prgeTXx
vjrsB4OCtrOfsMVm+GPJS8EZ76C09NSyADHpXuYyUeQJYIXoOzrpmijJFf7J+OpUZLSmuuPy69Bk
4j692458ZjS/xecHnz5G1uOhjPQr0iZN5QxPY8wPwW3LnjRkbcuYCwcacdOQI3QSsFwGp+Ei2gMI
LcRIHq0X5BiQCZ0fVq7Oc203ODUNA7ms8TI2NV5oU34TQP5j+sUvKIqEXNTAOqGP7F22fMJNymuK
EyfsmteayipOUKq6EGYBt2LIyGid1/0yGbX98iJs9WLkTrU1iInYCXxmXqR9IefIV1lk5ufOW/Bo
hgtaLiFxrEEgyCM9sM3vOuj/3hSROEzZodnxpsuN+jjG5lfBbqCeiJqbEjTGQ4gtyvmtKwiCoTnM
205TD1brvSKMf9DSKtm5bQHh0zcn3mbwfyUk3HWYMSk3zPo45MDCGte3sP0kt2GaDlErfg+MGYNl
W7B1rAnKDZQpLwPD4EahHUiv+5NIiIng2k64BeyDJHttY+Hox4yqPUnXvhi40Wx7ttj4gcqTqqPf
LmMqh9wyDrXvRZvcILXPbSlIsCO2way4I7W+eprqPsT54RvrwnB0Ni5pti88xNcaiQwP/3lf9G8T
mP4awPRvopz+j4Y0gezw/3+N0e1P9/XZ/ktXhCRq+V3/6IpsS4fFYlugPT3Bv/mLdt9mjuuYUOM9
c/k9/6vdpyuy/gocBdr5v22R8V/AWxgEG4btmQuv/z9pi0xzUUj9M3NUeDp0f2wCC/vU5EP8daTs
+DHduSowVQ7GvrShOvceS1jE2tMlLLLHJGSQgi33t9EjnIW62a66NGdMl0x9MPd5FjCoeDKpmdKq
/pBdgWZdGtSJhXjIB9ilFZTuh7ww5HZMOXftKHsgI+W5U3AGa2WuC3ZnzGOVy7vu/moaozmEBeV/
X+18KC2E5xAIajjjuxVbpGnMnEpY+2JmfmZKnRsNE0w2qX/OBiJygmeAqaujNMl1KTFZrkeJ/B9y
w30U+KDwH8HyHLzxFLYYSY0kJKq2OEyRuBc63doUtjuPQfVKmN2L5XZATHDVli17mwlzYjFZz66a
b3B7H/zMeY0t6Caku58tm1qySs2LHxl/jKEGkVY0J2azC7F9MQ9OQYGqkjP61TOmcZVIARYgfgez
Dx7Yw/WMwu6XnZr7yEENnuvANCvX+9Kld87d8qLV6dPkOze6kJuelj/6xCp0EkfiQo60HIfCKQ6K
Q8x1GSBn7YnG8gEtwZNlKvDx+aHtNILcknDvzMatq8bbHDUO4XoGG+qS1SStf36QqVUFpj6JAJUW
fAhaIWRNwOUaaP10bZ27b0DZrSjZSUcxHuxqZAPo+M9U2IodaVm+Fl34MdEb5kVxdUsRjG55MHA4
rvyZLCcIXZk7IsrO/JVnoQ7r86DquwD5+XZYnrN6dr+zJH8OS3d+TGebXPCpG9R6ZAJsIhpGP5ff
RYOFeJkjm14G58t+K30ShWDL/3hZ9+l69SVL7NfeizHLA+oo0/RSGtOD7Jo//VAcavNWC+hYEOXQ
yjjMPH3F6j/Tsgcp+3vb8HtI6irXuQzhUiizvBKa9gnv7Vz5DvGW8aHsfBa5S2SSl7I1KWuF2cr+
nEyCssyh/3IWZm/jG0SUufBV55ZJnGmopz6Zn41CoPfNy303MMnWpS7gqM5yNXrzidEmkPQR6FCM
ItFI/D0oGlbBIUlbjDELDKkuOqjE2RSWV657zvhqoEyzSaA76lH4HCmdLMecO3EorMPg5CfmjvYa
wwW6Zrf9biyicfIWL3RKulI++4+GRM8Pf7YQiu4HQgzl3k2F6XNhphs39b2dBWdxlfXptG0M+y1r
8Dh2SCkI4V6zkiBBfOm9RFR/dEs31lnTFjJaSX+WRoFS3kEuvRt55c/h3N2xtbPHz9ANdEunh4ka
TePS/WV9fixDJoNLX4gWzgqmpVdEC9YyqqR/HL2xgiNDT4kCWgUFbWZIuznSdoJ535TCUIEhuRx7
bPurgb8TYhD61YzGVdDANhlqPj8xf00l6LuaJtepYUl1SukMhMd3g0Y4UjHlCe/XSrPoknHOHMel
b44SMzszQCk2fYbIpV/6a9+podvXD0ON/IQGXNKIF7Zx4aG5zOP41tKox0vHnjn6ycXNvMbywrHo
pTRVDHv5CDiXETEM5DLNzzjtxCNIGioPv/og7+2WMyqoGRk0y+ygXKYIGr10vcwV7Nh8FMukQXPV
flhmD9SlBcuX9NNd5hLRMqFwlllFs0wtjGV+8Z9f9wQy8r9/jdb5p7t+9387f+evw0wUxMu69d9v
j89V8fuz/U7+6bL/n9/1P1c9rDSDq9TnKqdhEMtd+/erniUwDj1uV4OpKIHZzj92x5bzXw5kAfbH
LpE4FkPKf1z11n85Lq4/TzcN01j+0//JVa//ywAUrbRpo9SG7Ol6tolp8J9v+soumln6dH8zfDTI
NL/wiYcUz8yYBKgtTvK+3wOF2UC3H1ZXFHnRH8SY8d8fnb+nWP4/pB2G5f8rclx4DrtrmOr8OJjx
+vDu/lpzEO8WNbX0xWomvSaAkKEfy8m5jUoAgPIE77kRId4No2NX7UQOu7Ev85NoxGODzkz0GKab
vCU8h1irutU2fqL9SmIErhFTQtpF/3totd9Q8iBPULKvXBYgD6ka8QPj5MmKU2bqbVCLHBe8Vp5l
XMjjQHJFZ1jfZJa/j6MeIk5i65EZFmAg1lPZqJ/quSYZwdG/pnRmVTdt/HYn54yNA2kugFNJD5G5
aV2R3CZ1fsiU/RI5cbsSs80Wrvgaq2wjoniPbuQ4CyLPSucjjHq1dcLxgfHpvRP8AFoTI1iVsIjP
+6tR1q+qde+ZZR11wBiZz6/QsQ2Kpjgx64V7oPjqzMw69jajWGYSwVBU83NjDLjPNFKEjPahxYZc
luW1jYpo7ZRTt+vcU2elv8sl1RlWsNvs/Mw/VoTTs74We8Pe5g53mIECAFhU623M0OPvWfywD4Ng
SQGjY2AB+XS2dAF9lo0N83XCBm2gazK/h3VcQ9vpn6N4xjuP0rrJ2VYrWFpJhXI4KVGXheBRQimP
lvwxGBkC050xiqQLncJyucfCCt1dUn8AI35Oo/CUzsVn3SOka0MNemk52Zc5fo2agSlraxIqpYuf
hHAgRlCXYeapsWT2VtvaWzc9SRMOmiDwOvaAUAhtFqsCp902R7d2TepiJ+oT1erddeddNYFsQDJJ
q70tbSM8s+1scPRwHDKySnQy0vIEhJmdvJhx4VDdMTnMAWFwKVLDlMZZLhgtnWEqlA9fVg9lJz+n
CiTbnJkHLx9+iWQ2tvXU2wGaIb5zwnuAzyEWDoPEsq0lRZ5BZescWpvtV9v73nVE7JBg557gFBUn
w2KfT8xBvRFhTPZaYlR7pwwvcpaHCrHYqhLOi6N5nyaXHPW43BehtRmwlYITITBrQWbIkSuxbN1j
OwLygoJXMjC1qxNwkUD0mbXNpvGIWSddMySN15rlP9kLMSsuXvUKcAY+2mMuze9ZDS8qCr/xtIPX
mG/EmQMHg+eynpP8m+oFITa584Hp0zNnA/OqCfkA0ulbpoDM1+bEeA5mUQKT0bGrZlf6kNwmhLZ5
BC1KQLfZ0bfDgpoVurdsWjfE5zE6f/UL/6rxFk+uwuu+wDxShUwjcVy8BatZmPMunLAQDMMn4Ynt
KiVrcirZgPOWFnKR1I0JdYJEl1h9ulOB9D6zQYeVbVAleoW7KQQifIwZb6yIkUkteom5ZwdjWePF
Qty89lvjBKN6lY3dG17ZTT0lBkFFETk2c//MvrpdOQKtNjnWl0b0XxTwuPGjmBPifclKXNeY+9ew
9REI8FGgruwbB7i6B2Bx0QBaB5/JQ9AT70p0I6uo1EeLqnBvuuT6jImMzzGYmRS74C1NX2b/Ms5t
9BCD1YjmI4sTirm14Xbds+PhDc5m9vBWPz4D2k33emuzPY8RTiAdrKrZ3UaR+76wBreWa2+ZVKEI
pLbujNbcmRKihNKwplBQ17pPHBEcjawJH4sKBNDQ9s+58j4H/pRRmOkhtJvPcabyLXT7LUFuOFVE
O8SzvfeSArbLHAcd40TgAhTc0Xzpc3u8ugEItVb5cm3UkokhtvKNxqBrBdznGaEr95asv6F4wqvr
wMW3VtCO7ul7SNIenFP5J4znJ5zgbNvElG1NaDz1hwfL6pT8bolSRYrBSdgMx0jHajBgE3ajqtzG
OQ9GRCZ8a8XlOU2mk2Znh6JEoNkQnIW7dD50uf8YT+Nb5NdvzmSAy1Gehp0u/Z62FQ9TQFrD0Z48
dB9WSI0M80nPmZlXsW2s+RttHV7+VeTo0PEne9v30SPSCFq2luslHdFIONOn5pbDCgzOVrcga3Tz
j2gGSW8z/TQuJBHWFhXqpJem0S+0kA+hX1Cku8nD6Cab0XHONev8VZoUU1BaC+9MRm++45KDAbo0
fbXVdG9AvjiiWUx7DIno4e3upcQXLe3il6uMT8Xe3dWJ+LDDV1ZknYGCv2vABQrmRwFHw4OhIahh
kHWfYvceurRtiaV9dsifEj/Rjx4qX34G48+EzZt8TVrNBOaFqLRL1I8ga7r8TBpAhUp6U+Xaa9bQ
LReyzdYix5CLFcbtJvc1L2dA29ig6G4SPKvZKSo9JoHeu3CwCL/GRgYcCEblGrU0yT1hRYCfjuxy
bsYNsZbW1dHeo4wHrEHDPWYg2X0FXqhE9dzVAEGS1tq5mWCJQ/uGuR7tS+0+En6Zr8NHE+X6YBRf
s7kEgKCAHmy+4BFt/DDB1Yrc/L2v5+EYe7C6fFgBQ0NX3xDoO9LbFpCPAbiHZ6sFQOvm4XbIkTaY
5tEQqGpz332GnFlGPi7d4mzqlGPNR+iIn5SOYuNNLSPazN0ktt5vjPF7io7IDuObKHewcvHSFtU3
oW0wECr7Gf10IKgI9tZsbdyc0sixxIKwKvY9Co6VeIlxtNcirjYxoX3rxOa06pqo3dYdImVjgYJM
X4Vd4mCW3Uu0EKbGFm3x3EU/um5VmxzLxlRS5tjNwnlSyXuDFQ/bR3St9Lx56HG7sxTNMO0oNmFj
CpImBkWjk1hB/MeCDupbftR1hXAYRv+o6mctouXGEf1bWFB++mqf98WPjvRk3Za40vMYkaw7YEM3
cG+szfZkSYslNjJpHA3a0YzSaR+b0PGRXL4Ih+SoKL30Gn8EAX0YnepxvjNQaLZGpu3GSKErCTch
A6ZrK4wTNhjY3dyZq5ASgKHXuJkN/UMlNbTVxjDWfY0O18EAzLuIqiTUHwhiwHYcsr0rX3udZchc
fpjzuLNRPV12urKcuycSRvSedwJCqjPMusdxEEahu/E17exl8iwL51tjpZj14jPxpLYWNRsk1vnz
tkhw+uXVlfqrSg1ENflN2c0vxx30oOC7wxq9L5Oljuycs42XVsc/w4dp4DK61XlofWulDcYWg/bf
mHf7TjnnNna//cQoj7Zu7S1STaAGb4Ect+tIc/x1LfzbXLC+9UbkZKKHJ6qNh8ZIFHJ9JD6ZXpPt
qp7USKnd1+x0WMfCb4/la8GlaIoWwi+iBEPR0hZd9Zo63H9itEhCsQ8F04uxYcPICqMNoiThfp4e
y3YSEANBlS2YMjFeRR3+mlrxRejWYy+r18KLmA0VBGFyh+IUrFMsEyR0bkUnANGwAXqH0WGuIyfL
MNZQXKY9ncts4c/i6zHVvh0QWPp9fIV+ZhN4s6RDw3ojTA+Pf30m8+ygO4gmMedNbJkPfck3IRmJ
w62sPhwh+y01JFpKIr47m6qjb5v9qOf3ptQfMr8oWY11F3qnL88sd01dNdya1g2Y3EwEScncTGYf
TkMihFT1Nm5gIRmy37dyfDRl9oMWQ43GtuFzTQtpb0Do6SDF4JU3xrVyfJiJ+sXOSU/srcDur75W
X+0pUyu2CyOotnWjohslxaMWiyqo9QZSlUj2ke8TWMeShhpvj7uT4klsEwIRokk/l9o5sdo7kMJr
VDVstiP5BpePDSLDiNHZV3Z+DePirDvyqFWMecV4IKz9HCf2fmjin9TOvuLc2pMeCJmbCzraNE6z
K/SBVDRSR/XyrAz1ztVS8I92m/9UxvCUOvXb3BRw+6OvJV+TKVcBP0Cf/RupkivR5tAb+9fw7Nfe
3UL3x1FMsmdihXegw5WVPsagmqA05T+lnm8abi302ndPD+9m6d0T4RybwTyhnbmVOU/A7CD8QJPx
BUYboKW/y8vqbEIVl9NE2B3IqeSr18HReG1+nb0Q5SuhimY//MoMbdfm7avt2fveKz4mo/qwov4J
Qe69y44TId6GPz0N9oZIOjTm/THswlWqe/e2nFBS3PoJ/Q8OpUI9laX1wZZIK5BAD6/elONFEK9Z
jE50MMuz2bj3tipumhm/df650B0mXdWHxIg2pulXZ2oMyfrjbKXXuumPUVHf4mYgJEoe7ewBbvRQ
PDtT+qM5NpEMJlemBykPHOq7ZVJVigH3VzgvuKujXw1PLgo6d6pyZkIYr5y9bP176dc7VfVv+N3Q
7SRXlyukEfkisNs5VLi4OHdalV7BpRBbx4dw9KOldTeB0wJTVXOzp+GpnIpbVdW33F/ateZK5XI2
/P5J5cNbPyRfVha9jHFzTkFiU+ceQU/+aMP4pkaLtJg+v/q+260uQHZ5dYugHCgSQtMg4EHlzMn5
SeB5tdlLI8i92jGKKHfw73pMOdfTvDnoXTo+L0T0n3g6MQa8pS7O5cmvOMPDgb988uPm49PyR02L
pxnpZqJ5t7Gbx1V4gVv4/Lff8LfPEzYdSw5teJKtRsH9adT5dfkvT8n41ptOIBN2zW1osG+tNJLX
V3o632I+XBr698jh8zQArsknfeM03kHQPMUULkPFp2YPeZaDvV8emhSbqx6PgW35d1+UN0vfyyY8
RrxZJHMTL+rwNzTCN0le2PKwDlF1TvvkxxE5M0wvKPgCAoi9n6N0T8StNci2QGqaBT/p6YD1dD9l
M+jP2v4wEjNaR/TTo10uCZz9pZcd9mDsV+tBOZ/C9g40MT6tXQZYjYWImgnk1KQR7YAEH7MuZNki
raeKAQea/O/WDu2ThhM7bYf3OgkD0FPXLhfMZM1HachfsQ5SwuiybLXwZxMBzWKkTVdGZ+9AkkGV
bYEoDRZRngnlOeEyjJkJFMF34ADXo/lDtKayN3LLurVIQ4CjWeYD9LE345jfpxBGNF42Y3I+mr46
4UL8VNOIlwxlN0LWkAdnBU6XJTs3w1hP3bqj47UMr9t0ngdXd602TuejlEnGY29WjOpZzTKMXrPw
HscnOyu8zah6IDBhsRls593BzoC6ev6cO2Ft2sEOOk8Re46oOokpe1nrfTVJubdHkm5CAzW4WtTV
Lg6COQYAz+sBYUTSAlW+hDDXXrD7cJ29Atpcce+ZJR7EKjcz8DoELKt+qnBni2cByHTdVVTzJRXU
VMUmfmPtg334wqKmthjjCGBH7dzSbuD+LZ0/Ud3Ay6/7g0N2WmeThe2WQd/MJWoy2o/Sjo21BqIL
M5q9FfOQP6Xw8FrN+zMi+j/mmEfrgYZBM1xvM6ifTJ8/LatBq9K1ByOKZbBMjJqi2nYRzJdxwDDs
dL9hGzHONzZFjLZd0QJsKn5oa+VyXZHoh4Gxiz88J+WNN1oCVOJkrWKtB7OHGtHJZH9D6XdJs3lf
0pjVHeFsYzKMm9IjWdbElyhmNNZ08May+dkqs4UaYqPUEGjiCJTLLp0VeScfq53AlK3TPFlxU229
2bp1urkbZNMEVbHcqW787UYk0PF/qEykIVCaOIblncKsXCdZ9pXjlNlqVlvTg+QK1WRzLjJu/IaJ
Yc6FDy7Sq3GiJiUmlWLMnsjDfgoTh7tqg/8aBpSGjj3Vb77Ll+xUHfXdTPuRmlnDsL/nVSQ++MTj
rQOMiU5xVBAl0chjK/EVu3M9oRfVWMWppYVDbIKjLCdBiK1lWjfHYZ4MhmMc3U1j/uFBQx3Yb9PZ
vHS12C7zwbZxu3NaOo/Z3NNR5b24NPoYeC0X+uhot8qlUWxGoIy+NcNWrYoA/2s3TG9RbLGhK+Jh
U/jtMdZ1/qGePv0OPCYJYO0u8f+YXc/tPrm3kL5M5kMbJJUal16z3KaefoNEyOp04ExvELbX9nA0
3e4Ss+9b23346E0kCKJLC0JL2kEsN/PAa+KFWEFKb6ZxaQJPTwDZcNTUXp/ulWfpa7ci21nr65Vy
UuAVcGkbHfuBHbXddjCIkmB65wSF4w24WIlJFK8tuXJtwp0M9Ngk0mPBtNdP6CByarkg8hcdE5ur
xCJrfqQpDWTWEjzue4S8Zw/M4L2d3pTN0dKvROkBXfAwyQ4F2VrdW6lG9Pc966UyxVc+mOS5o7nR
lEwAOhF5xmG+oXyI1jr/MDZign0RSBp+v4XDzVdmyupAoEW8nkb9aigO7IFo6rgAimBEYESZUY4u
QMiuP9Sjlm3SiAeexfUCCOXyqXMmXGbOu4YLjT2qZ5UnyQFNX/U9mAw73I6+yyB+biyNXUtOnKED
Ca7gNxhMo1HU8JKWFaLY6ITJkwg8zSpvDSEfKH/XnRV7GyGzKKjsud5GojTPLNTKjdnWfypZPlYy
A2sfWiTFl780Zjy7Opl/VTCT+Zk5RAk4sAGWr82Am8osnujN9kmzyW5JLOwSbE1RNQv1WNTxDq4M
nkjEpBujYE7jWnu2meVFDlO8Ba3ByQGJT80jYUOnrNe9Pa2HWrMSn4NWhx7VTfgtm8/MwG+GKQG1
aqmYcbZwWmY5rmVdjifCKLepGJ9DpOeUsurVJPhz02qPuhZ/KNd8ZNgyn6CpEEPZcRU5+KjwQBV6
MFss5CuHQ9sL0ZhZX5lhj4+15rxQwpgnbR6eRfueWNE1dUk8SpWZI0oc3sxSC7de3iZBk9Cfjeii
x1jnUBIFa/PUsjeeY22bXl2RsBZXm8MeOVdzRLPocuKLeMNiiYjw9A2wr7UZycjY5RNaQzTeMcOu
Zeop4PWG6ppP8biRJKG2LpfBOFkMVGu4IbrBV9nn+gm8HEWo6G6xwquNsJE9sUHQYjzQkRbkIfrd
9NGW1bPPJ2eSiINjIOm5tW17Fb8z4FabaF+tu46BZi/lXeC8vcYEQxok1e9tM35JamoW25LmlgFS
jBlb3zaWuemR2DU45lS9qJgs56mSndo04++ZZdAmLjj2yFnmNun3Y98z6WXpDVtyrUyrfTKxF3c5
1ZZdh7xieI95pMaXpK2djatNcjPpqGCTOmPoUeC1c00ZqMy/xA2xfGqInpVEAZnLT24m98w2XC/D
djsjkcC1Rk5g6Teb0givcyzQLdvR0ekNhgclIgSnjo6JRR3YzwrAavOr7rtXq+XayZlLdEXab72u
fWBgqOEaUAfO1HrXJf17OMT6vtKy35FRREfTgJ+B+QzE0GhxiBvaZrYxEvauc4TmAGzcZ5o2u6cE
jzrN57G3cDDm6Z8+hzOW+L0IkLxAqkwMrs+7X1ZYjycr3/i5+AMR+6kyMfljKp92oec+lDL9TU/Q
b4smkutdbnkEIkakKuAYwvAXg60d0RDQTwxH5IcvFYEfFB0VksPM6ddpS+WUzD2vgIwuIsl3tZMs
rk61VzpUTplDYpBoZ1OSNXsdbgQziYkkdBsq2bRQ9t0Yamxa7JhYursYLBxiHX7ByN3SEgW1amjI
6olOInWchoCT8qMrinNPkUykj9lhr/tqOtjSQtcydoFArbVtVxUfvcfTxRJ7G1HqL9Wwo3WXKoWz
5Pq7NEMi7cz0dKn10+fGBteVvcZ3jzbd4Q8tR3szQQnXtPmPrwP2LFvxHZrT3qmZ9bhWg+48HwN2
Vy478pohoN0dcX+MMI2UvwsHvPBZjMVigjeC7JaqPpxAxhBdzstY97t2IPCCNf57MZg942to8br5
hdJY25vJMwUQiW/p9JoK77tmUUAEAY5BYiiDRKLjcIwnz2EW6uoGMO9CXyuJNqBSviKS5p42V7Pj
Gewj3oo453GyE0M/TmZJ1Tf+nubuKpUGqWpMY2wPjElKi2UoHMn1EC4BssQtSMjxq1aXjyHRrV5v
eIGd5kzQkisx5uIk3PLToP92a3oPx8BHMNhEFmDEGLgGnb7xwYgStBSzRQzzEG6O/WFTjNZ6nHxM
xbnpFhZS/IuVydPM3mdtN/1bEmcf3pReB7d/ultx+GdpaBP5lRFqNU4KPg4fl35Tk9nXOFNnGdVT
gxAZgRgrIZX8WHr4pGS4NWYV+LnHpVidI7KSdNEh/3HvnoPiUVTMqpPr2NS3Mczw0xfnYci/wtT/
thOGD25+GYe7o7Rx1RowHJRkn6uREha649Eu7GTFlfnLadP4QpDFoYTkSPAm5xcO/Xw1bmqQUhys
BhvVVvujTON1iDVjG1ol7o6JmqVGLKcbKGrMmuxBf75ICbhO63mHeO0/4rDdRzh8VsVadRUkk7QL
moaIlJQlKFKNDEn9WniS2k5Xn4g3BGbY8nOwBEogPFi7Osz+THoNUDu27/WsviYQ2kL6dyvXnt1j
niZXZfj3bFFfMVW9adC05VzfpJ+fzYSxg8doRdvKcHwit+pu6GTEGuk1bpg0REyNM2fnh9rG68I7
HJWfpi8/4hEcuE3oUtg9RdpapdnZU6ycuqT6SD0TllPDUJfpox7++vurlhCUnVTR139zdx7btSPp
lX4hQQs2Apgeb8hDT15ygkUL7xEB8/T6cKtLnZmSqrsGGkiDqpVZlZdJHgJh/r33tyuOjyEXtpHx
7OSnb53gP155G4b7YRFATeU9Vhlz1cCSj4LjovNa1h2YS76g51dPttD3kx8fAwjXwudrphxIJHf4
ZWjEdOg+VjT9mi+uAGRKAUIkxg3kzvtOsRQtL61v0b8Vl7BNOTzy1xU7NHHy5JM1d00bwkxaeKMX
S1SN0hnbD+Q/XkSYvnnGtJ1I0EuDq4NcnqLlHxohwHlC3FuzegGVQ4EOH4PmOWuRiRbCuEh/4qF/
oU3rfiZVTO5CvximXk1+v1HjfOpY6Uiv31o+935+I4Dyb6OZURo/R8KRd7LdvcmYrc8KhJM8/jQ1
tZQMT3739tj9Sx5zhJvK25zdw5sYlvx+8me5V414aDTjhyT9CQ2mApQAzGLdVPwbTdraHIIdRc9H
bVfewWVQhqj1Yzr0orvtDwaKSx8aD2Zy0zFqMj39EoX+Iw3lv98iuk9grRHsiILHOkZcy9T3WHNc
4KJ2bqg3xWcXnGyLM0WClrGul0uKM9Q/LhYrHWXrWeIJVTU6XgGSS3Iqcw28GKROXtugyva1J3eN
Z1P9MhqPsxfAoE9Qz6LpZ476L0rktiz/hzD17zz8nivqUS0u0sZZmT+hbT57lH2uvEkjLM1E7Rxa
SjF1qC2wdy7mFYgMHPauhzbC23DCq/c2p0a+4XT903f1XZUilnoFL0c8udz9WMS5RjJvZHwHPyxZ
vJsmp5xxladRf1uq+mZoYN8X5ZoFstyAc6pAo68SuIYbk4LSrdehddQd4ryu+scY0QTP1b2R9XxR
PvY08/GI61crKtJnslzPM2kenimBLs+Eprbsi2Oqn1rMvyofpzrBW48UR3M10OhcVupY5Yzhg1xy
3p+v5yx7Fg4DFTWpC5EbVBKGYwbKKe1kCQ13s79AiPi1lWDfIGetLeZ1q7GocEek5ZrBwLpO/Ne6
4GnSHWS+4DVNXjBEeZsGQtjKZ7XzXTr4RvwEFe6+xtjTonbxs3kX9UnO5MloKVEYt5ldMgMoxve2
767aPH3OfMQD1/NdnKv+dT6jbzXZs6la2le66QnVuEO25IaqfqiN3o12dMrj+TN1NAxBiMVj9+SN
1lmM7kB4oHxVYH1c3P05I/h+DAktJ0hTNO2tO9zy3E8IpC2zn05j48i5EsNvLJT8KWE8QDkFyB/0
h8keLlEXAj6VV27O6Mif9Z4oibMOIou7h9qoDgpEmMon2G8VgAmHV9NONd4n7771ju2Qc+Nl0GfY
r7bBAEexHWhkzLy8brAQO0m5re2ewCNV5tyLEPXqK6HZB7oKIBx/k/8YpjLXXGUf+yQGCzNMq6bC
mQ9KjjQZ9LGs3Od2e21PzjfEhzBl2JvJr14pfqm8xX4Zl5vZXKgOUUZzUPke5feOo34ZMTGaSGP7
SabWXq9IPxtoBkzvVFNdhX4wreD9fDAwvMbU+CggHA42U6NgOTM5E81TSBsAKJe5Wcd/VY3BIypv
Z9nRpFMoPBqDc6o8957s5G3GYCY0rZcS4vMGtDtezy7rV3GQXyTVeq5IH12dP7dO+jK1WbyTeXap
E6Lw0Xp0zMe0M6B+KSBfbJ0iSm9DDhlYm+dhO1n4AdLA5V6rs+DGn5LpVDfmJ3QuJsYw2sNih1Fr
6w/lrh+rM+RvC1JBLLEDIyOI3KRxOM+4KijUKu7enOf66kMYN8XA2bejuITBmzfhSnoXw3NfxP46
eogtIjF9QPunZF4JDsDYmuIuhCFch+qBXNubVYARzIFqMqsdn0IK6zCUkOqIZip0YIXMie9SQsZd
zAqCjUCmt6lTIUOICSJGgPEpZwa3higaCsAB914ckLHtWDCnIlbbyD/ESRPxpJV7CTVm57Hrb0Z+
BCYdDzDnuH9nS3svvUWryZqKU1TOu9gmz84BinZq0XxID524iddQxwGd2jwKDfiIVdHShxeK/sYk
zL/z6pQu5KT8HJkA7QbFsH/Srd6YSXzb+FV8xsSzC5qOkYz/kgRUcDYJiTBldAdbcFuckS3aZLhX
rZms8Tet02PhQtDqPPfSsCLJqPwcRh4XrYzXvjffRIMnuT5409uoGEoUdv6ecA33cp1sktA5DSFP
DxPqfMMl84raAqxQ+dYQxmsTm3svXeTV3LwxCuMnBdioQJeIZs6PnTM9ySDeslEKUz8EGW3xXsmx
dx6Tb63oXpoq7NAgSKzuw7aaa39Qv7KACWzWMhHkCjMeqLnzOgDiHHWR82+zBHNf7havPTm3VazU
w3I8KhjxOta5D8o721GHcmTz0Zy2Et2cietgU6GxY2bBjfX8K40dMqlc03BsFzdWS0wuTq37GlFH
DdaAQhtAIWHbpQzpqospU5kSk4EY0Z3a7L/n7LmzaRjBTnJXmfroF0ZynoFsWIWELYJeTCt52TCf
QulOinY98H9in3HfRqe6sm0aGWXCujC4jKOY9q+454I5YfViELKZxvJMlpQjCX6wqOUhFEym+56H
sCyiNwYd13aPFJvQ4UP/WLY1SO4xd1iGyxN5VrahdVH5X1WWeStiYht0hUeftruVNc3RxhkdzfQG
61uMxaDh8EBmJAGmCeI/DbS3IzHRrmUp9FbMDKGJOewNnNMVnAZTgO+ph+mdJN+vyQSshkvj1XAa
/d/jUf7/Sy39T3Iys1v/Yyfz+5z8iYFl/e1P/HtgybSlDSiWrJJvIQj83cVs4W92KYMMbIFZmvsI
MOj/G1iiRoaQEwEEW3jC/gPHwfxXqkFcNzBNz+JPes4/5WJeukT+nFdyPNPiOyR0IXzXplrlj95h
x5SWK2cQtaRCs12XhvUDkMiXtM3etLKcU5JIpNsCO0RoXyvHU5BZwBElzQ23RQwZbjdc/mAD/08M
zRYAif/wTVmuEB5PPG5m62+G5z/Q6qTLsbtquDHbHC3MoXVWAQoGeywVDlFFX9DwnAwTGqhKNsM8
2PQpzR+q884ZsSeAKPa67ZhFF9Nb1kXyXOYgE2PwBSCJpm7fY7uh35rUY15Ak9rmWmTYdIlm1sZ8
39n9/eDpetdn3mXu9T6R0PlobKwPMgoObjS8p3EV7BPd+yvLz97o7QFYOJe3IuTCywzv1fq0xECs
PahBKHtbMc7v1K6cM581xmJz4UE5NFP1Wjq4MUjFGtMusMZvZWK51jX8Kz9tNOaMwOE4x1JEa8eH
kPFDRV2WXRlU00bDDqmEUTRPFqUL4cEerBtcK9djk00bwxOncD4s+RE7Gi/MTlFBfByRA1lus32o
m8dilo+e4mPRjvdU2+71FE/3BJqGXc8OzH32mvDSW5Y0EFOtk2EHD34PaNFM1bxq2ktnUy4VGfKh
8NnpB80N1O0mjKS+ODqR/y4B9RxkT8mTqAuKARcBvToPOoU8bGx8wf60EIY8HZyWmmHdHhHuXcxU
BP21esgKTNCzkeJEL18p8r53tPHqmB5quPoY2vxxqNu9YkAfVWl6lF7GrRT9MC+bNypP4lUeDB/a
BkgKj2sLUmMtzEitC0gRV20vo7WES1o1ds7AvuKjsQ9xKT/rYfjkA7D2i5eMStX1Ah3sPJyAcReX
29jeTA7+IAXgZErsBP/oe14RNzIzvpDh6Tuzqz65CL65BWQG8olrwCL3ymajyAzjxWzjEk+S8TwY
4soOw3OWAqntgi/RNSBPBv2LcjcUkgT3CHZ5z6QyplwcYknr3wY1cnWO7pD02E3MNvgqnCnC8U3d
hOZbhffNS851GjuUnD0Uu8i99/MEPVSUWEyjOV6hB3xExfg0IdZuOsY1I6MyDl7pIQMzts38FsdA
7u/Twmm3EhHD9N7oragpNm4BS7sWx7skDTnKsXMPJiZib0qBKJETouIayADQOl6yOx8s9sr1k0do
tzSrUD/Xls+t/Zqa4LmwLOr9lPl39Ls5Q8/xq/dv8xg1b84HxlocSumFTQ41TsILNk4GHnwHizhh
WN1jGFAtlkfyStsktzMu2Ej54RY89jfNKR7xuqSi3GPoem4c/jNUvGQja6zxUvoFaLCs5OeljtYK
65OSOH1UjY2B+El6qPNh7zeYyXprQPJpKE9aUmfdYEQHP2yfoooDaMnt7NCP0zHiiYBkH+MWDx+T
sX6m/BnvuQIJnTDVACqIjCJruasEKvAwLi/9HDwPZk4HeWSt/Ka6i4rnIteXJEu+ZAXTS9ZRf6fH
CTxZEx7rqN1zzeC5BmPrcgvhO8SJF49vXSfdR1qaDEmAr8E7tPp9l2Uc/JL36IkY43mROJsP0dat
s/To1t7dFIfztazHszMFnMlcOFdB8zxGxbUjIzTY5Ip04iYpEvCcuMrtglGMlM1j2cFJCeNbsFA4
DYV5gyco3TYlltU6Ux85plMdRi+Wjzo1RKl9kPonZ7y1l5SLY6Z6qUpsUznOvwwtKera5flxNm0H
QDUy0E0768qqUCWG5UlzFASPCF+s35TcHU0OUrODWo+uDL0u4vQW22QhsRnIgq6oOoDq3LvoORVF
s7w61ktEN0+1+AHSPsI2u4CNTXu6JDCjMY0yzPVqHBt2QKOgDSQCumPr7xlwd1kobt1WPHPfRHIt
6g93TQjB+XKTuts1RnETMtoia7r3sYOqdtEkVHUic0qcwKKac46uQOlfDW14nfeHFruE5ff21swF
zcM1Bv/gKdHdpS0sQiSFMW78RH0pl+BjO4gXyEcb22GlYFXHfTSC3UoD+AcLkmDoSdNF4PUETtaV
1nK5dScnjD6cHgc6dYYuuXaIKSJNGWh1SNLF8oo9OVyc+NiXskXAg0Mf9nt+RTetFJSHG8y1DUa1
lQ0buBupAZwc0ewc8pQbum9uk3b0aSSN8l3TMgEDQhyk87UYOl7J/kJrJyQPv3Wunai9a832GR4+
7O2iR2gZDiLCWt9lqMqeiD/KyvjprLJc+6mxX+b7uxE0BFz1isRyON3aRKW3jSF3tcv2waDydlTN
qQmQSxTNTXtuuFeIw/OWqvlLQg8TrBJx65Q0KTT+E85BhvUTa1o4mFsOAC2GCx4O7IkVFVPS9s7Y
8R4lYt26qflCTypKm9OwwPPw/RQrN8DUgD4hDUyjtKwyxwir5pw3TMyyn9qdH8Y5KW9rph5p7e9b
XtpVzZ8zJuOrIyNCYSzQGDGlApiE3Bah5CeZEEFHMfpc4KYbPzbuO2OgmQhGAVNcZ4/Zl9xBK1aF
dMpPZjA7nUlqoVSQbbrk2TGQd8w0PzRVg/bDamX1a6cYaYYX+Kkn2ASHMQhCKJjQoaiyGjEja29v
UpQsMt7NbqDGAiY2fJyKA0SEF3rArZA4mnSUv7gRVgBAXkDzPESWcUoEuGTZu+dpkI8M4ej8GW3+
wqR6TVfRbvAbJrNdfo6cBBTJohMmSwdRd4nMA/QVUCsyYRD+FhmAGeaWa0nuN69U3NBGU9vF3k2a
Hwf0PzE5QU8YToPIhuTrVzwVXSb6pYsJwLAlo02ru8Mchd+/3w3mGk+xb31Zg/DwpBOSKO4hW54z
RqSqc2kFS6szaQ9Kw0cDDQPiDLTmzRDhQ4fQ2exUdpi86hpRmByAw5yy7RK4DtX87EcjJsrFx95b
T7bs9lkbX/ndeN0yVQwqEDG/ozEtpHZ7MMO94VibntHpsqKTMiHS4uFtwXYMsihTl2Gob4wgGK51
hU2qYDBDmBTZLqrXhTraNY3IAKqQ4EsmNXn6NpiSw3NYb+yWZEMR+cnSLbBFVJKnWnjjDlApQbTR
+xxcBpQRmvjGChjSlViRVl2rI7BEfbSdg5op85itadKY1kZk44YZohfqhgiqDvBYFnzOelzoShYL
aJiL9NAgA27H5rlV0LRDaz/V1rqY4x07QF6d8xzMoJ9pn3t829y0U7sL5zLdKRY7auPUyfXHftPn
nFU1RKO4E7uyn5npsa0Qw4CdG/hXcxS9LaMDkfL5ocrGGzaCH1uXZ9HbF1BB8myXaYKei0ejUgyz
+AgIgLvVTccUntluuJsne1M20U2qRxQafElm2+zDyLLPWFr3oR1/GyGHG8NhUtQtp4+pzAxmMkTB
Jjd78CY/WKcyO1BUIq4W0DCHIeqjsyqqmGH116FqJmY07ttQAhIfYmpYG2c8o8Bj65ZFuLIs8ThY
9D0FyVOcWd+BwYiSi3+1Nl2wv2WKmre4cA1yTDtzpOMV0zFMMdFuFL7na7Rckh1GYwM0C7otr8Q+
F/oNsQpCzsQgOWzbr0JHEEgntoc8vcfFEG0HUhk7Oh36dTwhnygd3A5G/IXoSOltF70QtMa4ozo0
zybddBEN6gjJCWjvdFqBDdo5idsca9FRoCqYiTlMXoaNY3Kx0IJXoCgpC15cAnV28Lry1R3D12ag
/DVvGLGUHf1zCkwQv/RuXxThT9NFuIs7PzlKdwDA1GJ2enYVp2SbwGTj+byV8JwomaFcoHJR2sCo
VpshpE3rsxsQgTOyTkPufyXLU1WN+hVsClkA8rPEOuxvNf7yZ+xlglqs2WSKCeqrSRHDHZP6SdXx
byJjtdzgEAO4Lknq2HDfsWV6/iGYrFuNcW4zeWROFE9kA1m2fVedANQiyyenQ9jrDLoEAvOzSqDC
+WpPDNBeYVHjlAaZLglgXrD+TnQcT7E8ZHO9gd5zVQTWzWSZpCainjkf1yxFfQab6FFFLyPg2tnN
mMSX7DDyoeE8GdJ+TKRKfrnC/7pyUmhZ0BH5eCiUMynq4nSbNgxbnaI+OnMQnPu4pfhZpe9RJPge
NAj0YJzR2tFmcCYBR4KYmxb1N+QJknXK3nBCZjpZ76mw3lp59UAN6FoaLECI26bvv7il12ynVj24
UXgIy+I7w+oFhPdnqu1rWole26j/Ud6l8sbHurGOcY9/ilb66aTyBdqbhdgn79AFnzIAigcoH+Z2
zjjziUvJIWvIdXgzTcjp8yjeja56iN21a/dPVm+rddjxxrCJj6r7cOcM7ZQzTQ1TJ6OcQkrmgTWL
G93enF0qna/yNn/GfiH2jbQgOJWfMuz9bWutq3gmyzCZpLzw6AJ5Zb7LAL3thl3lqrvG0zjR+/Xs
kTwSuf1ip+YNd4uvJuxXdTxc96KaVz7Q7HUYEtBggn02OyB8+IXgi2mOVY0xaEK+95W2qcQ0OQrF
qTETH6mMdTlHdzGXprUd5f3Gp4oRMGu6OBeM/pKatIs6kb2zDLdipw/6bRSIYENBFPka22JqKP1r
RyEcpoG1Cet02PKKbaZ40ewB467B7caguqpX3OhAlvAyjYWNobAub5gvcifyMZtSb21QLXGavSXY
Ut167dywnN1PYc1clwfVpV59ZNtgUzqjpgJZsFwKpI3bvOO40eC8HZsCul82juA9phu7pHyZOs3r
2StOgsyLDi5zZt+2Tmvu2oazeEDRHEgLY+dxLUmpdMr7l8GtPpkBwbDqym+Wz4zWeA5mUdxsWb3C
E4UD91URnv265uqZyB9jDlrc8YRUGXS3p6FRcPJi57toeRRU2R3xTT/P5lIMZs43fjHJlRnXALAT
Chd1jXeu1Sd7TrfU+mmzLS5NpQgXq8us5K4EvohdERhlWrz3CtWvBB5lmXKdO2l/pWu7XEMl5UxE
/C7JvZGzEhAMVYDpSFGM53TccCi6V515UxfVOibmsZER1SAa8Fmvs52kYTUe7JdZ4MutEZwDXX4B
I4NwPDhMc+dv8vcQaOjmpmIWUCibTFM73/jzy1VWje+LnhCawOLg996Lshiv1eziXkm8YjvG392C
1PMPUzHGlyZa1jopHuesOuga1HroV2IrnJ8EoYBfMmD4PpBU9RqJv9ZUD68IZ+DHT3eL2qVmPqmg
2o4GGWaGRR0Wo5nzBNlLXl2mY/ZLRDTeJs6zEiogSTMVNEUFebl25gfiOteVT2J5sDQeoOG9q4JD
qhMsmeUN0e9dVkDeAoAvmBOsqHd5dmp9IbhDknzoX5X7HJq/MgkVRiRf2liK0M8pHs0Nh+ecGLs6
9Ba7QFKTfo7YJGuc0dwr2W2l8RWVv4a8q3DkeR9eEvCOUWi6SXz5bjoGy/2ItJjhZdi4VbnuqwS1
MvcpVkqNekcWp8OA1OtjtkiRYaWdlZoD9zhF7HC2k+I6mbl/KQ7TKxVHG8zNHPDT8Gj0JttPx6KQ
KYI/lhLXNaZufCW6OfY5QpYtnRMz23ZDH7F1rUfnfaJf8pyIk9aYMkL4q6PR7ObRd+9ArD3bkkwS
lWWkkm3MPo4bR+d2TNNT40iEQSPe1QmXjSQke9SbLrc0OR4Mw4/x2Jg7hWawkz6e3TqduRpSLVA+
9dB7EMgxBHdOvDe4cO2ms4zhyiD1gZWaJQKdf5dBPSNc52Ubt2i+Urt7NoysxeEKpZbM36ZN7B8l
eQsBk9MzZXtgE1MkK6MPPZqYuU+kE62XEbMakZPTDpW97QNmoAM/fWfe5z6tpEll2lugxTnvSP8I
Go8UG7yokAW6o2jv6EbmSdYGwP4GmtvQVs1axyEaS1Fvh0Dweuj0IB9SL1JnHu/kYBQA5KRW7GS1
g1nOxcJ6GGK7vmAL+BZ+2GyHTJy9YgBvHqenfjZb8mEeGXavOnW5o9dhCfBa5gSoWx4vk7r1o4qb
Iw61desNyTGRUUcYjTmnKMEgmv06Nw4D1qWbuA6uxh4h3QuUi0eJK8SwLJC1KK+4GR25fVyAQrk4
eBW5ryTdU3N3ncSuS73uQr1wHfpywt2wVAmFeCxWrlVDci9XDihTbPDRtphYtUAjY0UZBZ/zKH3O
XFwCa7GTlJ+um9Svtk0/21vJcsiiKU9V1B6QzwGblli0Ak7Kmtk0P2+3rGLiFsl1bWTYI9TY0Aol
r2a/aJ5q8nd16vlk5IKCb7+5CltiHyigewyR7GNOGd9A8rz2HfuGY1B6rHwn2oQxwz0u5iHbL5W/
vRNHhzyf9hRkAb4tvBeeXp98Totj3PAhfrvyAJTsQfWZ3IW6OiS+kZ2qxN11Qe/tyJAt+FFyJG7l
5MzPK2ef1HIvKopuvDQ8VT7mDsDOB49W1R6TGbYaAnW5XHpKq2fbQ3SwqZxch/GCqKypEpNNQ+RH
djd9+DPyboELwMgc6tvKdbNFNQ5PposbJw9+lTjI1ubA0d8FpMnmAAJFwpH6/QD+/pSnLvvpWC+2
YrjSTM64fufw2SkV2BcVv8YureShZg4O8rNbA7Gv1zTiOkdMlmStzT3hlWTXvbRUq73BeNUR7U8q
DE8E8Ck0rq+MeEJYHP35rvHJp0Zz8saFiY/KWMpsmtK74hTUtPM9Tsxp73X42DDJEFniMkpe373Y
2sXhmbJa5MvmalQyI0C6yRyg2srq6y2K/DcB7p+udj/hCsRbUNwkXHxW5rAD9JB34mCRiG2GZtq3
Vnvv8vad2769J3U5cBP1Uf775NxORnWIJvPisutsoDEW8VytIbVtS8p4t9iQ2H8naCCKy+WqV419
YRDM3u0aOc4wgSlaf80Ubx+kGADV4pJupcUBcYAURUN0u3UHtbNz93HIa5tAaYUwm4VvU+1jS7Bq
wjADk0+DeGoMW6mTIwpu9jo5BS3HAFo3gbO0M83873P6vHiGqfnArFEQ88bnT3Mf2AYGMr+/FGsm
hzrXvPqXupIEkPA1YKFoGoaohbN1IhXv/h+i1F8ZO9SsCtsJPM/2HUF9w19w5wTw8YtJdDJNI/PG
4gA313rYdKUuyfazFnQQ6mCsWjiMrX0TFx+NoQlnlpjg/vlvhdgQ4CMP1dAGjvhnyS7Lp6jOBWtx
7DFBSwIcx7oVt7nrMe4PAFoADwbxXyUb0tMLrUw9l/RMgV3gz/zj78Wliecv8qFFf49HsMBFRpR/
/V7GmEWpBUO9GiRPVbs01SsJrlAjRJEdwsskSZq6jAOVX19FcQj5BteC75yClhpAa7CA8hLlJkZZ
TUwc28LAkwLq5EUTFFDkl6lgYJXLZ2KGixFS4SL42+LK6HZb0d792x458lmnwIBXffFAvInxlsVi
UAdlsid4v+tGlkadv5kx5r5//BEsv/g/C6iWYwkT9hK/FHJJf8FAOSPcdspmrJU5zBR+2iztGM8Y
1HOwoESz37Qlk+3f/84F2hl9V/9HI+1+Vxt9VjWHeRJhf/nb/4L7+Sdc2P8KKd7+I1UMEd1i+vGH
39B/6FbYf5eV/hNU7N//0N8EeTqYpRt4po1Mb6J5O+Cy/o4V8yQyo2miPru+60jerL8L8gs7TASO
tEzHRhL30dH/ThB1/9VmbbB91+eFlK79T3Uw8+jw4/zpiQLnRfGVQ4OD6zhgRBfw2B/Ub4WTmPeI
xxdkwV6b05vMQAnZHGsSZ17ZNZ2i9MtlRb5TI+Jq2v1U3bx2mScNqXtrZRU9fyU0EtHpOycT9kUX
HLZiDq8rF6+5bfffBSkt7RDGqXqPjlQo6ZjlMFEBgfrkqHTE62UeyI1N2yFUCLyulewhe5u0UsXO
L9vT2dEy6zscegO3RkJ8yCQbYNwHc5I3TTaCHAVenEYeY3J6/njfE3CY+AUmq4cWlA33dOFddSp6
siwCq7nCbOOUQ0vXFRZ+kn8vJIdj0pse0X5NeS3NJj9VlX7BkPjI3IBDbgoATFcfKQHFXROUr2mG
BBjb7P4MVp671OsJb+QBKE99yfuSi1Jj7drRyvYIruR+mPg3bD2TgCXuqvSzHB8MqjnTovmIohHg
CxeFtdu1i4xSryyXOLqnuOOVRB9XvSAoNEV3xQx8AR1zYgrJXNlOYaoUbvqhh/nZqxOT9ZieG1X1
D5PGgUQ7Mq096X60g2NkeCVVD+lDPAW3Wdhwp+aUekwN6sbSmLlAm2FKJW5631tTu09NdldVj9Vh
9LLXmojmylYT0bY62cSx2PZ9/5S3+saR8eM8FtvQlfeiap8bXApGyVycbOoE8CsrxmRXYEnYM3ra
9mkK1HvWNzrTN6kFp8qZ7yzOIPyOwDzXpO8wgHrEC/va2bcz5OqutEgmcNOKvYmC0Bk9kQCa+wAg
b9ywQe5aXZyTDEaPo6+UObwaHM2AKJ27uDrTanKHS5YnY3wYxXBoK/mtZA5zqd/IZZSTaNJwYu1m
DbyR8cmv9IX6MyTC+VDEKcFSb08dFq1CyY7D8Qqo4zbjejrSadlLjt74IGOtOKmah9maz+Pcf/QU
XYCCEO64qcx0V9bFPVC0a2+OjqBmcW6EOyMnEAudaGy/IubVE0d6kBbgcN7LMqBtgk7jRp6LRXig
PFJnxS7oxXpcGCiW2qRLkXjwPcfGdZhfqto9FFm2XTQ8fsQd4CtuDf0WH9rGyt9GX+F2DSijtU+d
iD+jiQMkxan0iudL+RQWblBsjJjzigue0sgETo/tpU4TJrwGE1aWtrekqR/8scl3RVslwEkYPU+l
vjILiOPO3L4ZFrvPTMfjSOVvrej01v7ZEq+VbO6s+dVzyoPhmzuPNg6jItBvJg8gSbdVQcLP5+sE
5lUQX7C6TA3fBQ/5jxoc1IVq2y89xF4X3aeRs8slbRRd8qgNFP+q2oyKCCeztWC6B3GxKwN+G7S5
R3Z9bfXPRkjayQ5ZDL7K+ikkpOLy6SJSFK9zctZYitvpqXcIfnbVuilhG5e0PnIsHxncmZW/xgDM
dac9Ym6gHSS/FqDeWMBo/nZeY7zCixU29vQefM9TDxXP6NOjJx5wGG0CDBCwVOF1wwlhvFy62Qem
2Kem645SfU9aPDai2ZQif291fMm0Xp7jo134+z59icxfkTL3srqgxG8RWU/zFDJlaC+zuG5dIGFO
t7NdevA692ii0jpNcIe4uGuS+2HOtzWxq5ZutEx3j6BtVr3zq/ciHC7BxhPImQFL2JydCvJHSFcY
eoyt5U6PlsfMOBB7wohrm6o9j+NTNkYwg2AzeVRbdRLfDtUy2bQrwaSsorzYJcOtS8Fuydel7+mk
vUfPotShTDeN09BMFW9csk5mR6BkfjGiU7jQgz1uDLXB8Jc8201uZluPjONcf5H+xbNjDQwWfWM1
CH0kKHJsDM730aXEEgCCc2UbFsXvwTEuHywcurn7yuK+rp1TTe5OMLrtyfvBujlYs61XlgqzA8wZ
EBqZ+cbgYDdWmpZhXXmPuG7brdMMXG3BJ2plQcptKdgxKl6m1qy/tNWnaz/kTR8n9YlZEvGKHhee
ipxygdn7GMfwLnPRbCxjDJlUjARzAvJ6U+1+4367a2T21tseZIXKXNc+hi2Y28UyTaI8g9eAaVd7
68zxhczJw5TzwUe+9T1E8qPlqshGwR26aPRNYYqrNHRvhOcBD2IbdsryVxQGAf/ITB49fnTH/KrM
2Trasn0LDHznOqgvbhuTF8jHe5Fm52LOd8DnHsoCcCNw5AEXQOrCinK78NZKKnSymtGdyS2xA7Oi
C44BlBlVYDK6H2+EIwxiESgWPM80YB4+vcMsXVu1h9Jl2R7zb0U01fhpdXZohyJYlXP43BrjR21G
A9HZdlvgPbat8d0dBdajpsmhCBgQTXV2D4ufX5FbPvo2FvFJlD/d0HyqGC9v71+lcbMRdflcMi7n
+0/Q76ZxT4QEnr8Pi4JANza1ODH5p7ASzeBkIqTuzbS4Kep2i8SO1kDfZTHhd4AKRNEB4CGuiMzg
gmvhEDmfu+kNiTRbuxELgRLCZ0DAeJZYEnq74dGx60kiELGBwQkAuk+9m/o38s5ruXIk3c6votC1
0IFEImEuzs32luQmuUkWbxBksQreezy9PvS4KnZPdRwdKUIK9URPVJfDNjCZ/1rrW1vRUQaQelAG
Aumc69SL1nDxwCn4WDWmkcK1OIRtBjOu2KeO9z5SysF16x64i+wdkkeexl+vZIvJaahespiYtT+N
8bq1Zb0yi4fqpjz2e6lfrxXoxCF8NJ/4dKAvkapAVdgXLuUkANn4QFFqGdCn2QnjDyxIKDCLUV83
8gZF2Nh52pZEV2ye87lfd60zlV5RtctyiZn1cJdPRz191ok9T0x8GVDfjsGl4xGzjlgspBje8MFH
9UcDrkKss/J7zE810co/hs+0ZE8WA1+PfhLMiN+4CGv7I+c3+FcAVoF5H1Pcbm4q3GX4pZjdIpe/
02zsKC79tzy2COjekysP5W0c8lKQZ5dh+63gVkmEHOMCgxoBKQu24wkOSqYtWmhLozx70UWj76be
oTPLcFsDsHtOXiQo1RCsFuzXHmjnaqIiMl+ka/S9JDwy+g32XcOgF/mQWTO8knRZDADnX8snvyNf
vwErEmvPLIiSgZUveeAVLoQuXpQ7XKIx3CZSjHdsfdPwtsoZle/yi6lvsUqCbdFvrPZhpHt+X000
U3Hb/BLU60A+2YgYBhxUwS31G7cmKGxBdJO0qxTp3Q2sFfdk/5Z5kzPdy6+B0+xsZxtqPhbvd5f4
vHmew0cjJz/UyJDnY7tsYajpQ7KpwGpxl+WX/CcEHEyg8uhbN+hvi068ILYvqpeOSJJ5GGvKyV/c
Tlvi6FnE0cEAIGO9FsNuuuQbE/Mt+NND81JvxSUM9tbrgMlfBUe18akyBMHXZfe2uR62JoGddCWZ
i6wA4uksOeNNekvsHa+Ecpf50dV3cq+5W8nUFdEQUjx3og1xUzbN94Vr7ecTE+ZN0W0GF9xdj8n8
BFBUZDehdQLmoU7z/UzuzBKZyF8R6yE8FL/b907DJAngH9WBJyp+hDu/mIjcVAHPHCYEQTKWiTwy
yVFj/Q9XKPaZy2adY7un2FkZ99l97GA16gD3MxZdxjzi9GhJ0n1h50wXzC1npkVvCqJw9RLQwyRo
GHgq0f9h8ADxAW8M1Nya2Q3PXr5ThCL8k7o1xcKFbHckq5L4J7M5skCiAtU2H3ptMxZvpvclRZn3
5k0J0R0kVZSePCGaNm4GfpjywxQVpn7I9gDB3MfIBlR5Cse9G+zr9AyRoBwuYbFVDQYPAnSw5MHg
U51j7FW40qZtyydJ7a+/ceF9uKjI6xZDTQW7YuM4F1PbpOl7ULyF1VzVRNnKbGbbyRYEoEWhnbNN
Gr7UniaUZJNwFZhWyJrnYPN7Pf41OOWNjzF9k+7eaT+C9luaHmz7yTSeM59U/pPv4PI7JvVtIN58
bCwqbtZtOGAkuE/RFmHR7lLC5vSikVEetJxw/Xf10eyj/Ko2WvtUUeJibpNuR4kUKwJMMIZJT0If
uczAsT6jUh3BaNxW0Z1yT27JOt52b8ERnsmHnCIwj45p7+3iGqGMNnZ5GEoevJFzNEGHUG0AO5qP
yaxPsvKWjqqOYZivfAFtIsP/kJV7m7alnr9KZ1o5JdrK9fJVF8u1qijfnV0HFe4PGMeg+uEcDoeR
JUisdXtNbETA+/MBY/SsfJr+K6G7JQtiziZ+qjtanL1aj3uwYwvqFw4OIMInsbbJxR5bK9Pgc+DM
5N2VWflbfrKx7is5Ed3fmtz5C24H1QE7MPlTKnZ87QyJoUjwHCUr6eAK9PkKIawBgAqPYe9sKhxw
BP1ghHbWuIN9beRHdrk89bQNUu9Cs3eetQlbPucZYAIZ2LzHMpSr+xQyFdHaxHnJ5cVQt013M9j7
lKof/0HUhyR7z7QvrjglwSFV9roKvgWDwa0Od8NBG9nmJU+Uxa4nQZOSg/fdvs/qJy2CRmMyPp8v
oZuM8BmyTikOlbshgk9yEezia1qfRcAF1HO9evsgBHqacVsZsnVHCIp9ZhQZj455jxVVn1CA4Bj2
1ZGtO4OvBhKHMXE7iA+hz4YokPtKbOGb7Ds/PYwxN9wm3zldfOgh2BnUaq9ZaWgxs9QCGs5doh6k
e7G0E9xt4T/Y3d0ASmS45OKFH2Sk7MxrjqFIvx/Si4t0ayF/3Jrmxo3vRHfjVJuyfrbIirKqMd+g
bvoOD6aHvLiXFKyVyPDApI8Yy5p4G3BiAeNk3qxtWk5txAzqrzvg4v4azqKM74z6kLmXOr3wAyu+
G+Nb9gZeC2j8XBavpYAOfcDwfDBUtLEn96F760zviVIyj8guD22fxTBU6nYKlpnJitM86aAKp2mT
Y08HGup9C0WLfMG0PgfWidAY74dOPPnmyWrsQ4amU7GwsyL9jBd71Uj3blbqwiMFBTN8NkZGsvPX
1n0ARXObk7qFL1yveyZBTQWoyaXYBOfDNu+vbNKn/JRZq8g++tGNT39U62yle3Di58Qny4s4P/FA
TpFHNpRDkD1UNVWA8Ar6/eQeTMouBE3oCzXsqM+tmMzbwZOaGLicMLVsBhufnfaN/kanvrOQuhC0
GxJfyWrILy3ZrOZkRA8NimoxPETBjWDmU2nhWzAAlsqOGRbUotsS8vaHD1e8YtdkKcnjNvk+qRLa
4CFKoZ2n3yvnpIz1qJ0szVzVOQ4OnrcjoVwB+0yjX6ZImDr0rPUJRak9BgOhtI2kQCpSzzU+Jrt/
HP1tKw7E6xFbLnZxaWmOcughF3hhAH8N0/sAE2423UYaV7Qs8r1iCmQ2a5vNgy152Nw4fb/rBbAd
uZLGQwLilZZgxmxMaJ5KURzMcV83R8PYNB3SZs0DecNgytV2PLMwKAisAidAD1j75KpvvxGdxjmN
leNiaA+d9i2KXvWBeAOlqaTHQYX23Q2w7ojka8gG2jbSlQFNKOpvJrtcjcljY7/wdbOzTdRzWrOU
YdEpwETFZr33ZXxp+HQ963WmKcOtsLXZJo7YVJNHRAz310H/2LKFLIePlJuxQ6WhIl5MIhS4pctQ
jvww85caDZ+HSPLoYXWZTacdI/pMf9FtNt3Wpm67tR49x122icUXHeNS3x7T5pTPT64hhGV+ZLl/
jwh1NAdw/z5d1VVp79uGGsGsDj9w9vOtCtQCKwi/l4lYF672hYQcmxFscWUytMswoR5IAByNMhNA
EwYXDG5Aqn0boTHS9PNEbGlhYOiLveoA3pV1F7ZdgxmbGdpnZKu9EXcHE2ZcSzqVp76HqTD5qOL0
1cOIKie+68kn8mtVzB28ir1vdu7jSq6mKNpZMtsoKbdBy9oLn5c/zpYGvEqpxw2b0j+e2xoGkQxQ
iVVTOUZNYs2MROhIEmBVqdPjzKhfK1hkdtbuGAsvjV5z1xXCWdHwuCdD4++0zH6I3VLfRFVVILIq
QTiJiEgl16Op3bhOgNkf7Q3WnNeqdaCbK9yg5sJm2FFLd2L+kByKsHshO4ijlw3TcjTL7RQQoPFg
WbEvE9yvFQM8mpKWmlExtulWeU6/uzXh+ex2CWEVQ1qHgidUn4K35ue7LGNEZqxnzRrbxhGp0b8r
kpb8gBUJVoSewvfW1ddsik5d4JCNzx7YlZ01KLxJazwmkc5d139MLYPzrgV8JtmB5zL/qPXwawkM
cqv6aqUTMkgt8FpV5b6o1MB+OYTNLopCOrL7s93oB6I/qOUJnNCizN+svHuHYI+tBdPWXwiBn+We
eThvEb3TdertjTl999NwXhuG3ip95vCR13U7HeLAngGDf9NW08QnIN0TIYdp+4OC8Xe5579lLYTP
MGvq//jvYm7w+FFk4qgO/+iWa9gKbQJR5EdJIMm91vUUR13ZCyDQC06rZbY43ayX1+/J/5mc5//l
Cc5PspGNok+08d/X0dy9Jd+q9KcYp0v+8Pc/9c8gp+Ga9qz0oXbb5qyF/r15zviN78VyZnVYEpg0
0AD/rhtJ5zfb0C3p8L39TVX6p24k7d+UdMm0O4YrdMHf+V8LcpIJlby2OWJKoZ2YVaUfVKMGadJH
0mHl5jgBAwhX7lwhslVZvGdTbu16Wk76JMPv1WF81xhiLkTcXKJ4nJZRkrzRSPX6wwf4J2ftH1Kc
rq3biGYMPk3SZ+6naKmTlEadDDHoOs89VVJs49jbNuF0+vVh0Nd+vjiES0iWLk+kcAr8lPp0nGkW
5uhL5zh98GLFnsQ3HGy6kOlHRURtUbAa780Mlam6yeC4x0EnFnrW71P8M+zJBvcuS8UtxWZU35Tt
sgyqN5XqN50u3xiSIbEP6v3Xr9n5/ev44YqWlPVwG4He51A9qKT5ScRPY6dAU48A3ZT9a+b7IXv5
2l31BkOkzCNk7rJzt/tMENOHeIQDF7KlCl/90jnkTYT5w5+ORZIMmKXlbRMajDTBU2MvJiQ+UVXJ
zMhZZ1n3ntXVenStXSAIoRuF8z6UZKEqdv+45OesEz2EgyG+dDMCQ5U9cDuUOtZSnr/uyHUtU/iB
zJtQFGzf2sFl4CNV2bgaquw5DuynqXOCijVofuplSGGAXk8IPloP31w3FtjPEAcaolcVmYEN0mWx
cjRSYVNDoE/4ZAZcV1tLWT0Ts76bcINB42BdKzBcgAECWTJgsNn4kciIHo0uj3hiqUrHaufA2Vg6
lBYsCMM8hVnV7T2oMAxSaRQDQZ7gsqVNtOmgSUa9fadw3oOpzM9JkYJxCHEK2thjdPiXLEUDqmqw
Zy2YlLJknc1lBDjJHVYMTjOilNU43SjHeAwD9zWnaCn204vSrYOlWE+Vwg0ow+lO4EM/XMixLJti
Zn7hOajk0Qqsu3ZwH9oif2gn4wK9knFIvKfXdhEU84qMiXU6bkeXmpC+X8k0OJu1OjlhsQ+Z0049
pCvOFgaMSiIhJnvXFOyBXBbwBZuUprpVRXNn6gxc+1rbhRrsmE7sfJ3hphC0vBZCnjCdNuswGoDz
VfMTq2jXWgTTbwxLteWMeAhwrpdhZ68UoMpt3TgoUDj12NKDiS4I53YuohvpxuFQ+cNXn3NiFWbk
cAfR4dXsmNBqk/g6Nigsvazoq2i769TX6wJX4d+izW6VP3Y2PW7Qh6n88RX4mQkHehOXzyEhAJgQ
tBypGtZRUl2mjiG3GQ5sIoFSPekswffSDAWybfvmTt4d1SfZMnW0x7aHMlwXRnGbd1Gy9ho2DY7p
3QQzCCdPS9p8pq8uNPOVbrJOVYH1WM+YeFaPjx1sPJxx1oo1dL6VNOXcw3TB5R3pcx9QLp9x2kCp
mKarngyXlPIxmF50VCPKHdwBkz7TAOmhpjA7L3T9nuTQR0FmD8ARIW1AlDc2WsKCjj61QtZ8Sr3g
C0ATLsd2nAsvHAv8YhzsPc9Yd6H63qcqWLrQGlllwjtMLKHTIVyUO9KlBfcza9zIoq3X3MWhpuTO
NRsccglBf3Gtknmoj+IVIS6kmvttRJ/ij6QleaaG1KIxV2hEODVt1clt02kT9v72S9mS781EFu+T
Yigg06idcJNbTTnEI/Sc2l+jAbnWudx0OEFKmzwSoxbUG6NE6YuNXd+ouyJ1Lx6RLJpD1qQHNvWs
jCuXsXa8NTErDbmzbeP2tsjop4pM76tVawxYy2VQ9NuEcdLKppQYTdB6cmxCQT453GhMT6qk3LAw
9rodXIPRPns4bflwh5u0zG5ikUmSXBiTM6CAQ+AhrrdlnK0Ua28cr0MWrQ09YMRdT/ZFkZR3cyQK
OdZUtrnxsYDci9JDBaG2zcyOuYW/llPI+TPl0I2w2jGYAozVg6OhQRGz8crGyuqZ6ILV3mpHAFyg
y02xMQ2wd9NIVhBp2odKSvoTJfY2gC66iOjFWKUDFaGTXTxhzFgw6eWGLfF9Dz7uR8vFsKzbBvZt
ml6XJlwVs6+6s89ee08tMrJCO54mSycg3K3hkCPExi2meqeAHlyVCGDxRhfVETDR0TEmYpRYGPKC
z260RHzn6SXGRA/mjTlMD0bh01mBf9gdwe1kkTxGDtPMjE0FEJFDreknipOIcToeNeSAtrT4ZfCK
s0LDpG3jo42aexGDxfKQZ67gKcl5a6y4FYYtYzrhFdvHeTpg59QFvXOBd51aPjwzG1jrz0qX0uwc
Gaf/0gYyOFqd9E96AydXdjfseo6CQdICAtyHUXc7p8fxr6xjKvtrLPIzZusbhQW+YD+U2+7JwM27
wI24LTQMpIT6fS/YZuSPXLvDSwnmgUOCpkzqlXL6Q843ITrzMZgKCM4tTM30lJQKXheYlZh823py
yG9q4JpK72SHIwVvaptX09pPjByKpjxWkX1AF5+geQ+3ecI7ixQiVzPUHvIBQrPffI8m+Ns9phib
8ePo3ees8BnQl89G5r9E1BgvJEl1aRGGGfVqB2L5qxj6PS0EbIUa7VWPWKkZlL8se10w4FfZVaXy
2YkAlmbY0HWtPTFYvKWb/GlOY4s+vtDltMaPZy6KxtvJnChGBRFSORtdp26zAfTGKuKEV7xZmDMV
vKuS+Klqkba9TkJaBHu2FEYILjSxIYCjoTRsTv2WM6AsnQv7ujWswkNcUlPRK2Dg3itzwk0z9Gcr
c1a5qUc7hFsqHxxjO/mdudbi7JRlPWYSZvkmeoyT+F+skqlDEp+N2DyJNv8CeP+i8uQ1zJtXNckd
WfhTG6mrpYguC6wqy7ieh5CT9zVLXYR28hYn3ne69quOJYFdpZsSQcDoZ+pFOvo3nvDyZUgHsds2
oO9pO7VZNj3lY/dkjM1mgB9i5hELm5Bnswl7C/OJDFBTZk3Y0vbZaAANm+SzokOFh1EHPEyQXzKY
IRCteiT8gthQk+PKxjOVTDeT7tsExAhq48R1lkIvd1o4XPs2OonA+JA0NKFlyAfXzLUV94JxkQpm
VgLJegmCgNSqNW2m1jhLAVAkMoGS1KWF/XkK7qAgMlhPksdUx1bVYQdKhpeap1PUZnCo9f6CLQlo
ZoOWMqoWDEmfkmYg+RSPAbWw5qEpolPWMeBmrHE/z8RlaF0m/jvQ3W1vl2cvc69Bqr2rKN7aTUj2
W4fj5jHXYUFwngrjCoCVBj4blJ0Xbt2auyZ2pPtusFczvbGg4YJN8NaoWFEVMmBY5dhPdmfeVhOS
oRtD3LCOTu3edqH/mhvMMokYuZu4JxbcTwyQHZ68XARE0wqEvsBmajeoiroj6oUpLHSsTeBDG5lY
j6Lw6RoVggxSayNYgzTEhA3hLmZ6L/xk203OsrD0Xe7pe7tsNmGasGKkk6axxI1KqGgEXPjdKKeH
frB5jmfTDXyGgIe3ZGMdWvcORMtsspBAqYVNdVzdGjfnMvNOTpNh5OngEcaW5W8omf+SOIx2MrI8
fd+dGrtwcbzYd1bVI+JjUCiNAyhzaim0nRP5lMtGE/l87UFEBuUN+cPot+d84MWGJOhiMieeY92p
3oSrLbfCFui99X4UYUzMQm2VPsuGNjxy4ikLYWc33lh+OL7XrK0sKRdjg42IlqJlXjvXbqz0veHx
d1TNdGlgT/C8GXB3ZWG3ZxXQb7KMUZPjxs7S0RJqoRBSDVd3N/wiH79TnT3LgLXSIPwUlnyYUjwp
1PJw2/cjFF9qSLCrBCdpkGLBPj/jxJMtVQOHwbOPjeHsBz17B2P4pCWUcQv1Bo8zWsVjChAr7qKV
VuUvKgPyYGIu3jd2TdyOSFdhjGo15u7RrGyC0gM9mGUV9zeOGVyroIS7OCh7aUmYxHFsmTe06cCQ
4MYJ7VrPVk2UvOUGVi6n7tYAYDfmYITLioAbk0otuM9y96QBXICgBY4h1Fw0AIX6O5pADjP4bK6Q
H//DZJmQ40KAqBfr1YU997NDVoBVMDWMJZpnkuJynmr5NskAak+GhGIab3WJx9Ht3XYDX6jY2IN2
gjNdrkmEgMpLCCG0+K78kZ46HV2ybVE9eQ1Eb3yG1bkYT4UXPrgSi5+SoAWtoF5x3Zcrxop3vUkS
O8oIqrB10AN58Q1Gtabh4eTyYLZ2hJSAGQFtCICGrH7ftv7v9h3/vzUaYgNuM7D596Oh07evX799
ciH/7c/8fTDk/KYMXIuuLl2pW6gv/xwM2b8xQsKYgj/cmklW/Mo/DMX6b3CvmFtYMLcw85v/MhRL
9zfs/fx+PPXzi3PEf2YwZMwTyR8mDZyVJsAwadK+wQhKtz+NR0TbYS80WNrVh2Cv3/CwXPJkX/RH
1KaNdYAXgHdj4W2yZ+3af8WruY++RX8xwDQ+j015EY7B/FLZvB6bnOjP0ymTBFQbWQKP3t6gKm5B
w+Cye4+3eDnEiRa9dfkVKZ8H7ireRsUWy9wWH0ey/KgwPS8e2sUPX+CfjKbEH7Bn8+vhPsb6wdTn
F/bz6wlMYsUJ3UCLZlO80IWo77xTur8jN8U2H+DMwn9JLn9xzD/MqX4+pppf0w8TOuo2abuLOCYJ
sCdy4t0zwYw73EIVO1f8lwRk/uJtzp/qp6/eUUSaFZQ5HV2e0+/HI2au0wpq+cgLv1V3OHjcZ/lq
E7MCpV39bWr8UyLhxxH1n32givPYNTkeY7/Ph7JrBomSQ1UK88F3FgR/8enNf8Ef3ouLCR8mnLCZ
q/z8XmyjdoPOZK0XS7jcPSYBdn0NYootMRUY5Snu9K+qkGTOe+BsyfXXx/+z90eyikGupUze3qe5
f4UxqYrZ/tKoEmJRHF6JiT79+hCfff9i3kUSEIfppzPH/Dzktxs6gkeHQ1TJFfK2CyrSkN8mfL99
e+5JIP76cH8Yz/5+OEXWgHkx39t8yf5wOuYDUbp+PpxJRSktHgaOvTx7/PVB/vixze/pXwf5dN3n
DCZz35q/NaJkBmjv1F/9LxyBk4JohqIR3vr0NqaGHYuCkbEw5cCzG28YM75fH+KPl5EyFQxHxRIE
bdv+9N1DpWMb7uEndb8SPkKI7xi/0nS7N5+7L78+1O+8xZ9Pc2VanN46R3R1Ou5//lZsesUN2VGw
AxR/oz9Vjzikz9gVl/nBn/+3Nvf5Y/4IDKlaNku1//Xh/+yc4Pqa79C2ZRufoyc1pT4ZhF6GJjR0
lc5bJqZFMh5+fRDxxxshpxwhHAvmpBCMwn9+j1PXi8Gdj0I82bk2t/Gl2gXv7hky0CJ98Na/Ptyf
vCdugtznkWCUNJxPNw7fN4Kahi6ef4Eh1zGBYXT5SVvS63789ZHm1/3pu+NIDqWJ8D6FhaDz0xXF
AMAjADt7gM/Vhzo2+sJ7yNbD+S9jd3/2Cf50pE9npE5rrD4mfIL5GjsBXn7acBbak3sxdyQEaIzt
d79+a+KPt18eJAw2eYxwkbnWp0/RdKFauGy9F865OaW78jrskqP9ncLta3D+Lx7r0yXtBuNoBCnH
gpWt3apj1t6xKTzVJ/2oun1w/fXh/uT8cAUPLfRcznlO+k/fWmSV0lM5nsj23sQ8oDkvZh7/xS1E
GX9yJ3QNKQQ3dska8fN9Cj5RhNeB+1TfibUY5GuVY1T2gmuOmx69/I68+hkwHYshG3ugE0MiYJ4H
6pPcqw5YTdM8IBEjkIgSa6+VqLtKmY/suQgmDeO47Cp0rg6716pNmN04lrVtW31T+ybkm/7DICG/
CCu2CGiS16Gj3RZvc8rgNByXBjVzM7pnD/UTeCW3uEzy68UoHo24eil1jzBwx4YwjXY5XY/LxuMj
auG4MZKNHqgz3vW+h7mhIoXQMQcELLLxDEzvGAuqBdNzwk+2vnahsjM4wcNTxysFSNQZO7Z4xjXz
Ow/HJrtjgYeb4RdFhZg8Gn9MUGCSh7SJn6gMPU54HPqsv6RMuCjcWels+Am8AJuBaeJndN6jYTHL
rYXxxGnEkjKhvtUsYDuFHYCdvpoLBamwYHROKABIMixD/LvNNxuzvBYFO62aHXLlsi/UQVn+TjL0
yexiM8F4kpLywShNZiSdACwozmkFo5E8wb0xtruKnScEe9wyA4Qa/ISW+eHDiJkxtcWUr+mZhzeV
rhyfBZ/+JbS1PfVSy4b5dC6+MWyGIgHAA/trH+fHwtCAO8GG6saDW2drlwasSlEWYQYTVth+rVX4
9DBokHDNnhtQDCRVit49JkpuumE6dqZzxQtyk9Ujpo5QnXsYIetBBmvMTXfSF+9AGnnm5819qCA0
OsZHZDtP0p7rg2Hyz09tuuUZ5sgjM5FmaUfqJdUMZoswbyr8PUUD50xMMC2HW9n4e0vmpEpgidbk
AByJrU7iq+utlWcbe0EgvFGEculM8XXtzo20d6JJNPLY25KQod+Xy3zu1On1XejPHjRi5PFgLd0a
myLkOmyB+Y0VElhTH0E0XizCzSUDNU1ADtWpdcMPOmxGPR2PYyAYO/XaQ6JGIsgTEfVGq7tVQpHw
wrCqcxlGp0o1B5CVGD3lkG5+T+oZcXzHUD5aeiEBh5bUCM4YXkbQ0PBQpG/dkMB3jFVzRr7lp7WB
/hebdXur3BSQgU47ciZ7Ghd6OSfKZkuqTTRIwH6dHERZp2M7w/DlOpauc1PoqlpSK3ubQYgKKBZb
yBCacdRBDY5wszdqmpYdD5TRmGsg4/JdH8txSW70vvat/VRVMI79I9qXgZuRykp2uoQhlAsfCzBk
Qdc8TUiMB0pcjtXcE173uyFz9n2PqXrw0ZR9ION726VCJwwPmarfqWU+j/PMuJtoGYevjulLrTrA
afBmSvx54quFJdZOK+229Fr/TMYGkqJmvOXZoDZO1EKq9ILvbom4LJyUjtcs+mIrOm3rXtt3prVj
DANpj5xLhkFgqaZwl8U2drSC1t/MHR6tKjj2xfAsemIZxQi333bHd2UClahLezoGFR8SIOQvvFNt
W8doyTTyINeiTBPlnLaxOR0kTLQzA5xDKu3HXLeS9TSSEbNAucOTtZydHhp3MNuOmQPQl8QZvrOd
dMq7uIs/UvRyFyPBPOSMG9o6GaB7NQAHP7tBQne4rWhkPzqiR4EyL8kUrAYdU11c7/OKXa1iBFW3
R7J9tHOks7MKJywsX7q+Hluj3qqp3qRRj0PDP/ewo1dDBK4YryACEH5dYjRXWtzttcCH2ubEpxBK
NwV9Gm1g3HlN8Sz8+FsaVDvFBWR0TH6t/HmS45z+IQKsDZA9YtDN9kc0eYhrzclyq2XXBidXVJtx
MPfGIFdD4j9GOlGIUGfE1TDdDXiTVHXG953WsBd+C4P2jrtlvGzKgcaLCOij272NIaN8rxX7eBo3
paPk2orK71pRgy90zow0Dp4pto6U9zam0lxlR9eqnu3SPBSotUFdIoLkd6ZnPUzKWve+RX6Y6xLW
GSy69JjWSc1ZEezSJL4dSCaBSJXQw0w2sJ7Of/nhxo0CsCq0sUD3qZ7SyFhyqyQoQlIQjM4JdOyi
IRIT6R4WOXSHMb9CJ12HRugSAgIQLmZBt++XnBmbpil33mTug0I8R5ji7Dze48fcFjxg0LKxnA83
uTe666kwgZ3BUjzC1E4OFHJE6wyHDzCZIAAMghkuBSFM0MjziAN7FZCQWssskLRwgoiJYQPk7VNS
IHcV1SnEMms6r4Lm7DI/hWjpPM5KwHIahm6lVHxOwhyv6UjJ1jRjg4eAe2heyqsiarOGkf6NofbW
SqvHEvmYGmgyNlN2TspiY4w8i9zE2xrSTq6Aq+t9UAP1NVqe+fDcl0JUOCMFbJ8RceFcNeDR29CJ
qZdS1hk8IUGJJnvRenfXtBoVfXYg39K+uSHydqNJTo9gsG+TmvtZITWKLwgMeP3Vm0a0Tze40t8j
/2IR9cclFEYqltW4ZUyQv+6ndaFhZqVRzCt55V2FdYGz9BdbYjHPwn5ewTOOs8S8l5QSV9GnFTz9
de40laW38LJuXGKvIFfbFQ2RIYveXOikZs/X1wXhF9/1STbrm9/Xov8/D1ixthlY4/gk//2E9abN
q5+sd//6Q/9gNjA9nJ1SoBkgJmCW+8eI1fnNYgsJmMVimidsQHs/jlht3SIky4TDlYAd2NP8ndnA
iJWfMxmx6hj2mOv8p7x3jLk+nze6LjkCaAhmfJyen85MUac8g32inTl4QWfysWpp90poXzWowgTE
g3VZ1hc9oORm0CL6nzwbfjJWBSxesGO0fvpe0mC+8CX8rrITijsddIbOru4j0RycoZZL2k37paZb
l4ji47U5ht+GOLl1pb8hB0zyL9HvYVc+sene5X2Cc1bMgCH67chCVgP+N8P0DpMJ3d7zZ5TR5F2o
k3kxYMK1kMdGka6qklxeKfldQOED584IhlWvt9iBTLpzJpa6Nor8NnPxUrR0RQlaOeuMEDpRrYD5
2NbvimmrG/5+zHJae6nfTUL6hPUBzrtBuhEriNNZqH/o70Z7jVVyLmrSWr2NAYh1Y24Q/S+O1shA
YGo3bqt9HZTahXPDOTdBIyWhQm+yshC72nJrYgbXMI8PdkWeMNnHDXilOqB6SO0GHYMfTE0e5zur
axbO8O5a/baPKaAxeeyUAwftork3r+1uSE+sSy9+jCb6ZLN8l2TWyZKPuTR3Julqs/hWB2IhMCHD
tNn4BpUrEcDcykgWtBneGcjabHRmHOGqnteDaRPe+WBojALIsKbtNKUdM1DwLHbWCaDeKdNejcHZ
EpXw8Snxf4kj18bQzRzvpRHXaKsG86yRxnMsPyGNiXGo83gvC4fNV3wb6B7ZrXx6Vhj7WTOsQr9f
Uu3J2mtcFojwqWFtos7eUjp1yxKfIGT41kXixuzaR54xL6KgTb41Zbps6KbuovaCIW5fm/Fbhw/R
7g2CqPFtH4XrUJgPJSVjAN6dZ9uf7uwQVLxW7YM2eAjt6ACFYZOa7t7y/FdavB9Fl55Dp1tHYfYt
Muu16eJDkIPBhrY6NjPalNIj0hdzgzH0aPzpIVdDUbFbNFtnbdHAjh0eF2sWu8cul1QxILIsXbiC
nOFLVn27fmr3WgvUNWx7Qlt6dLLViOYlQQ4Ae282YwISaoJlj/neG1lbjN+LpPqSl+kGjDR14Tyn
iDh25dW1w+0ILz9kkyhoiy3K+MVLZPlUFYQ6cqmVyzKWJwYHK/jCOBb8K01CWy8Mj9pohxukYpTj
0I4vkfM/yTuPJcmR9Oo+kbdBO7BkBELr1JkbWIpKaK3x9DyY6SFrqvl3/VxzMdZirDpSAO6fuPdc
excq4VFXtfTSWwjaJxVFENw/ezV1xrcnQ+i76eS4saJ/Kq29p96861XrzmzSq0znlBXFSbFhzAhN
f7o0YPqSRoVIkc0p7xQ9LCYS+1U1psc8Ud45j05KntAit/7BiLN1H8S32seKGFS8zrlavAW8r1EX
P3tJVO2oLwUQEprK1EuNDXkWUHVzMNb+1L7ItHi2huRC5UU+UZKm2z6lJKzTfg+j8mor4X4QFT7E
2CW1dD2SBynjeBPiTK+IAFwYUNAWgT2Q4hR6nquHzbhWzV5zJQt/cgz6QwcHLgqU+5DcjEXZFuQ9
EJQZKPbz2Ck3YKkH2+wvHqJOFvEEKNrKgcdr1/TVfaibJzsaXVEGz6ZKLpYqr40w34IpuZaajFdZ
q34rsX1RVfWHnVgU+UBLpyfWpvmBn8h4K+oeCy3jkrMTdd5usrB3IMaf1nUy9UfDwUfcKXm6Xdwb
qbMOSmO2+LK01SY45gmpz5krEIcTGF2urZgkyMhZNW1zDivEr0rm3ywqQl0tXsPM+9YKumSP6Jmq
UbCaoaMrJfvpHPVk1eETgxqfaXggleGoFcE8U9bulaB+D0jN6tM5BjS5RF7+kYY10wN7Was+IM6a
kHIrV7/qEPtSJ49K4NwZlkOMlZlBvIpz4rb8tkGtEyfbnkMSNQtZaGYpiJDzCaPTlLmsZLokVIGf
ow9eMWtgs+pB9im6bxFdEEERLqbzKKZbHNcPSDSwyhTZd2aIjWfW5ao1LW/bWg1wHJ+AN0R8bmqW
B/Kuj8nQndQ62ASx/qCVHD0DGa/xjHZzkNV1QkW6zOB3oQXw+Um8I0U+S/aIvg6GVjcwwxuiXSc4
IrxET0mMOKNo8CgiJsGP1l+yjCYhEWpMtjzzpHjIzpTBBwduqYeFPlbV+GR1BW+dY0GmaQioL/1B
QxGB9rINY32D+uQ8qjFCDtTNmxwP3U6Pi4yTn2l65YwIygw80MJ8JknavpQpWY5OrSEyyUZYuWXz
JhvydCNlAlNR2JBriTbBoLrzS+THFS9X4A8gM1R0NWWTPdutsbMsYByekn7rVDZoK8gUt4r+qiva
RQbje9Jp0YHn6CCiJkenHeZbHmd9jyfGv+9jI1i30ph7cOOTUAlyZQCBezWdgyj2o0ILaRp4/tMa
WeHQwvywqmpOLDIWg2dtQ8YVBCKTpUEKwFdlaeXCiJl/p7QiS1PJ5d4es71CXuA6mGztRjQxmkLH
eguT4T1q9DuDlm/ht1xPzDbBbGAbTcnY1Cr9kjrll25M5EJL88XILEZRynBfWrM0ZJZkJbxBuGPw
YQn9WZmcQy2cwtULxhp6POm7oQhuoQW2rUmLU1rYcETsnGFTapwacKFyDDZ9SHwHme3Num/q17yx
7u062GaOdtL68MmbAAZ1SWWilbM/sfMdzdC8a6Jmk3n5Fb3kijDFtdr7ewFXJtDNb1H2NGA0wW2C
94ucUcOr3jAWBMsktGAS2bumM8Y9v0OeTDJguFe17DAaMwijyEpsy/2KsU277WqiMxvAeyuT9GHX
t2JSpdoaPVjfJpsmVaNHCXMKfTA8qAKgBIhv8UMRyUk3mhBmhNPcUSXehlQw3NVjfwtLoyUMIoEQ
2w71Dy8pfYKgUV5raFMMNX4vC/8dCNFXnynPCmjOe4ZNgZup/vMUEXDXGFz7YFI0V6cyI0/dLLcB
4jQjVY9649B74o2r0Y5rJHwvbD97QGR1QcXPaCGQ46KiS1wHSaHyjYflXoqGoGo0gpxdFcMOVW70
OG5XQwS9SuZtQZE0QurrpneIOrDmA9JhNA6XimirsSuTVT4WLz4JBYRUKiBm447MSgl+SkmnQ09M
LiZ7aD1OAvMv03gucfJtmt67AztbAG9pX3S72wKDPGBNeOtUHtqwNbplRk7k2syZ/gY6m2xTYvsI
kE0p4fQ62d0lDxw8ssb4GGvTQzapAHOtZD8VlhvXFWFhRei4Va++lf10hSVzUXvvWEfJR8JREDfe
LRjo/0s1tZD4OrfGg99a+cVjD+8rStUbpQcxnOjSWYGjE/M9RmvIVHHDVWiaeOu1qMF4bZTFDrqD
vhIG70Wa2SGaX+YYsuM1DSb/BW6Lgkh5+srmJF2rA1OQ+vHOJ94qq0iI8RP/UnI5S4MJZDZ4lM4z
1t3REns/oaRapfjomB4Mr9qA5aLw63zjJHFwEGq5B47FvBnoC0PR0Vv1AtqCEmEe62X0yNKxJ+cg
JSyd/TLAOHLRsTUtUeMze3f8aVP2uGhDgf45ANXLLILikbXGUxeByGDGvibxkNmX9A4Uigya+4vT
IUWWTrMznII6OCFtU8+Y1eP0T8b6I+BMI20JUBrTOxbBIdk4BoEivcxP83PhNMN7UJB9pUnjOkwg
YNoMjsAUlC9UTadGi77N+VjpevYSftG/sa0Fqg2vKPUV7M/AJTVZwJOthrdeH3Zi7B8UjarZ73oC
VW3IkKl911WQ9kNzuChqe1cTLoYOwgr2kYnUOpxoAywnegB2egoSgmlRMuAiRYWcQP0pVOy4k1Pv
a1N58Oz+uTXsjjat/BwRYLuth6pczPToKZx4WXU8uv/IuKXOYsRqYgdm8K82+n2aQke2RvtBMqXz
5ux0mxuE/A5qKIERdFM41atInXeWRVjNTTRyI0A5y9obXXlv+tMzGrwV+wLQqnr2GBCipHLHMi05
2gTQFZAaQtHpq8lXr76C3cfSCY0ORPRBfBMi93Ic3cgKDw3p0V5H9rGjXZo+OWe5drKcdhOX3ZMV
j0cnin4k1pxERgyKmvuPzUwKM6PiIOQAmK19LUKwZbpmvU4KHpCeHwEeD4D8hq6Zm7Rtxo1hC32P
u6DcDN3wmfXaQ+0l1wHojCmpsj3LIltYHUIsvtYIPSSn87T3ilWxXCFkIenit7aCisCO6Q4aFNyR
3KrdtkhvYUmEm1mHK1tLt5OP1poymUqffIRmhkcg1tuMeWGuOpQH91kk/eE3c6J52flvYyIF1xKo
T50xFJtee14p/iSd0Ms6CbXOJh5sTj/TW1dkxo4mFQBqtvppEHL953/0b3U1fBR3q1TYXSNW0n7R
1Vipkzl0Jwz08TD1+Ztt3f7+A/S/7D9/+YRfZl66HU1NavMJzqd5GPfyKNb4P1BoeTt5Jrp0ZWys
Tb3Y2cgWUW0Fbre9fhrXZq+59UN3ZrgqFt2PDLFW8Rtpx19VWr98ab+sZq3czP1CEC1GDaW8x3vn
DTbPblixW1wUiz00yN/8Yv86AESQwJ6bgE1pKyxpf/nEFsImvsEIS4DEHCPfuYOXcTTz/b5wlCws
E/rkd6f8Uzjwf3nsh3mWbohn7W+mfu+8VOG/Cyv//EP/5bhF2GMzpePkR8CmMxD+03Gr/2GbLLOY
COo2MOZZrvAvYaX6B2ZPhApMinHMaCoDwT+nfgaaS+bntrSR8SDWREP2D8bur8zd//7nn9/MvxwC
ls6DQm4YkiAHtdYvhts8k9yWCTJ2/PC3MUNImJzTnBxfu/hNIupvPmkG1v583EDpqU3ygMgfdICj
mMK7DxRQlIhQaDzhe/70S/j/OXH4voAZI1flP0BBM0/hfzrccjre1qlwsgkfKlL21I0Pf/8Bfzlw
UFHN81g0Oapum9YvH5BAZwCxghetqsGyBfctRphU/OZDnPlg/Lcz2gLFq9vgeEm3hZX9y6fYtYzi
uk6pBhumrt7Q/mh6Y2bLkgBry3RfJM4j0rQfTqACorSMOSE8eSvAgy7Agj62ev0YVdrGboMXr7XW
XjTexS3ekNqjComL8VLF8QUtIi2+f9Usf5/HygGBPnVNN6rsysFYqJPyEWbamtXshuiTIzOwhTlk
O702d17nbWJNv0rf+AyienQp1qCeQYYYhL/W62mRB/bOK+xXeAwJm/8CrlROUyPn9GgFyYjvikJx
pzq8C+LoXBU67owkX2L6cfO2A5GJBwTFQ3PBa/ZUVnmycnqxJ0DimFXOsS7VZ0VgaCl9sl4nSv3A
dIXWPtCmGm5gsYDXYDXyd9HNtNsXXx/3UPC3ToHnI8l/dKF9coZqZ8ru0Xew/nn6Iin6LxrtTxGN
hwTqJLmxd3//7PyDs/7rr1WXjoa3XGcZMMumf346Q0bWGmEhMAonfXDJO4N8I1BliCy3FpHS2QsT
D/ci0utjonWvpZ6cI81/B+S0zEdzI7N56VYdvbzCku6s1KC6oOrEDVhWGKK9+kFvgke9t0mHSgWh
5OlGGoiq9KyhWVF9HJhy1QNr5BeiHwjzcYPcI0AN1kSHrwyvX1P3zm/eyHl78Ov3zLNM9ARLDhSi
8wv10xvpBG0ak8LJ+49gzinAoc0wF/k5FlsD8uDf/4T/xw+jsJHswdiC/SrOyyW+7Gjk9ffFtexe
x5bMD/WbJcIiqNPfLPT+B9i1ymsKWn/+lbLSYyf8799b5XeWNwlO0cmA5jRvNRNSb7rI3k4ICTwj
21mJhZXIgiUs3Nbsb42wyfT1N93Mgguw+irBNWrgOjKG/Y5bb9uMEfNhbHfKuBKQomTf0KES9VZZ
m1Tz7pwUiz3C8yEvT2MONa5L1gOxA4nUfoQEy07Ki6hIQdbzejMz4Ex8hBGBREokT8RH7NtquDEi
WFv4RcWxCs0jne2FToqFg1J+N57nLbNqfHMMJoPGWNzZZnCy/PReVmbF9tlZ56XYx7Z2jup236k+
WO2UiNY0/mZlxNhNddaalT9heI9Qs/pXx64/7TyY55Bvfd60rlPLfRRijW5FvBaKsnV66HBKvm6M
BqAXa2jLZJCXB7C9Uiu41fa0EiELZDUQtyzgnVEz0yJol4UwqpMPWxoHczTuuokgtARQ/tJo7Mvo
VCCV1OikVZjoRYx/Dbs4HwrorSuUR0drzj4RKHvU58fWU8eNlNUFwinnkMIkI+on1hkFlrJJrhIn
fNOk+C4hTa80naE9r8DlHzofB9//gvMJ74oVrG2NxbqZPmDQwwyeG8yF8SR42hpPNOkLFj7dlCwY
xar3vpTPtpODtiGQSe9mtIW5VqfMWI3kCtl64WqGSlyOY5wSxwi3Rg69qfSx99gaHZ1e+Id6GvdD
oF+J9zPWY62DEvSRUhY+S3Ons1eNlw0bbRL8+9kWFI7a4zj7Zf3Me8mb3t/ISgOAHWdfPQGU0q7A
BPjeipZnbj8RT+Hu25nKEKwMk0coGaYLk3CeOV97SlO7PYAWvUxlcbYZl0Ul8gJaRw6isDgjJmFB
0xUntjovjODIAYV7zNT0tcwTGF3tcSTVwdWmaq8J/1pFABwD86ku+WXVun/ToUG2Y30tJm4iS1fn
9qHzGbJwzvc1+Idigifbdgn7MOgPkQE2lVFyXpBkU4pXM9TfHJP0KlHMwMAEGz6Rf2E+8tlZfpVW
slYTVLQGMGSTuVQUfuGNHRcksmFRH/kmInwvi0pDJ2Y1wWcpPViXoRuqyaWT0znUmG9kKhIvLf82
sr5mq8/1qqY0tw6kcdco05tNa8LGg1WDaIpHoUwCCaIidiaZhBi/2L/XAn8LXzX+aSMkZVvrUpeB
KbyHZE5vsWdf44aAsUeDWCzJ2VlmkGGf7BJ7W+2V11I1ic02dGx6mduVzaJ24Bf5dS3PjV1co4yc
xMhgZpL32ZPVIH3wjEMl07WisYEYtb2ovW7XVFAZJduNEusx3cNQ4qAm9q4llLUOewjtLD5l4FYa
cMIi2KU9xIuevOq4eAqH4Rik5Us3NN0yYWDLvmivYp/lgJLPli92zgSNrovbgzZYa2I4MZjmRHR1
i44ZjzNb3Mk0A958MWts0GOsnqJxPOQCllMUV9s5nKIoyKZToPR2+jbwg0cWFmgZ4oNCVZBl+Zc2
PtdF8xaRU6SJcl/hSVW7o0h/MIhQabNSBrUZwZC9mHXhOzQ72zGASYaZO7YenOZH48+GU9L3mqFL
NnUHMj54i3C5VFPxLAJc02GDnDdvAVywaCvF5LbOY1rgm6t886qEzjnvkYp60M+EgQXXM9/juGEz
FD9URNGHVnIoYYEVJZY3B5M3WzsxROy49kM2rlDZ3DjbYiIKtHZ4yoUDMhZXUz3bDpijkvmLy4k8
HE0Jb2KWlia9/M5GDxRczhvGjnlkfiWM70kYt9DRrpaTXb0k3XZNSCTsyFT3WzfbD2mA9ZAOyYgW
8Z8RoiBfYUumE1af5IyGsfy7WjrtelDs5E+D8iuhMSwwG9qPwikBIyo+l4YanGTVk9QQRc1jUWre
S91FK+jE1GF6yLwZOaGR85sGJ0Ya/QCyvrjJgnRgo38UsCQrn+AF/6wjuQkLm68o2kUdFl9pH2UD
LESp2OQ16dwmENFQvAnvUNoI6QpeuvjQsigf+fk0FrFQ98QWsDSaki1h0DPPUISdW3XbHJlxpR4H
hwjeJ7U4ZogdjfDZl6dcHb4DQsxGDqLYszmUwJgEZEIVXBHTR6RZS5vxuRO92MVD1Xi7QYtdXwpu
pMcy8V21eHBINkrvo+TYiKtCRsJYvmdYoHzuX/JjXab/nO4rBoYPg8J8CgKw8oiqUGdOEVpEwXjW
0iRlrMZw291r4TmznjiVCtikRJluQu+oOrsuoVarnZXBU2FbrWtVHwHKiuBB8oT4xMlSYDinDPDd
1H8HhIF20UEQeJVNlzE76KQx6fPOa2GR08y9h3AhVLdkFYFdCFa+z1aFidjYNMuaiN2s2cNDZXv3
OTKsgryxYENOwUhmlsNB5SaY9yeL3T3Az+CuVfJzr0n4e1vT2dSccol3DJlp+Uq3jaW3qxin2p1A
GcuQkFAlTOCaceXq5lqZ7ej3Vf44RWv02JPf84o/TdlO1TmqK2PXCUiLau7CASWuySlGZs4kSF8D
DKqmcSqiaz2Ma9meMBkvGqa6gDSDynAJ0btl8JFU49rl7Y4p4FLiVcdZmySblCBS4jZJkFSJ+LIu
AckRfVQ+os1h5mkzdOegzJW9YcZEMIyriBpZz/FofxQPBlp1g5/SdjKB1GM1rpZWeyVE0F7ArpNU
CfkrTNa8x+ztaLs6Yb0GFfk9a13vg+2LxfPcLVuyL8jMzfeygSm68TlOPGOXwo5hSdV7J/ALzsxQ
psdBOf5dsezCyjeybkzf9C0kgvxAHjXQcTfT10YmNznI4GxO0avcvhLH7I4r99JRF8XJNZ3Qlt+X
ZwuAtXnwfqiNm0aXgh8gAPJ4TfRDel/4xja5xVO21TTWWOhokvUIHPEBQDe92jIuFbTHjJfTdc1C
Lt2kysEy83WV/4ibD8/a+0yAu1mR729Nch0lf5vAtASM0/OPLPes8aCg4YXFR2qEf+M+9cCQXtKa
t1ju+4jhQ8vh3hwm/tLyv4zSkX9bDPh24Lg6IzlvKku/aG1CuCe7epdxl7ILlibmeGILYYCjBuiX
vbeHEYKmfeubwCp2Y7OMEWTzskA87vwXCUpkSFZp9qLcnHzpMHDehPmmih7bbK+PL2ClpJsgky8O
yPH1Ed66m5z9j5JfWveQhG+5teeG4NEfFIhDygUIIO0qtyYbccjhFBVuHPOD3M25g/s+e3R4F0kd
XUzFw9BsInGa9C8S2yZsIbjcnXsxrnGrbKs5R1y/ZOWdiDadclIxtmvIXam1aP1XoC+r6GiNKyJw
YrkI4lUebKbXrlwkZy1cC/WoeAeTDRjuMRa9KQjPkZCdeYs1g5YjKJjL/smwz5Kw6vrgFStputO3
hqmCiiNa+wENohvIYwzKAEZIdw4QXp5APquDW7PZV04F0Y38Y7sAdp6vybGH+k5tlvMgNKyR3fqJ
uEEnYsi5bMW5AqkzkSTphtYhQEwLwnIdNh9teAE5QJh9ZbNMXBKVluVuwmt3A++t7a1+VdtLE6I/
VIZn8Eu8ZYimtJWqPVfX0rjK7UB/XuGaXMTBupFb+we6gqFepAww1t55lC4/5ZRQMfRIZ6TbxJVw
DZs8obwKRX7hJitozPql6rvl3aBxfK8jbc3SuNjm4ypAvZWuOqq+R/MeEgNyZq4axZ6Zuqm28au1
RSyasvBHgGbUQ256jh/LeG+sKuYfX1a56cdNpy+7Q761tD2s2O4HYZA/GrH2VDLMFrU5u3TbeFf7
kGB3A7J2cOiZ+a3gjuN1+KJdMJxV92y9k5lCfjWa/vB7OMKlR7bsjG4XMcShXCLUd9lMiPLY267z
+tg02/jNCw98p9ZdUm+JXhhXOEdQTaiXkDJFc8c7UVAUwCbfNBDB2iW7pyY5wj6Y9lWxIo5P3RCl
PqyLq6z3/Co5zNjPAWHg7c9+qP7GEHf2d2ajdGMx/67e8xz5NjSgLXkcDeoEECD1at6XldwAy/I7
DRYDe7pHsg3G9+B+uhBXUR4Jq22aXaOREb3mx4Fk2luE38mlzHbcxOEtArPPlwwDaWm8sgAJkTYQ
aDgu+hOuloBq/wapH1xnGm69R1IwImtRnEIeUefReMJhijgQJlb4gHFHT9bN99jfumMPBOuWxI8p
yoQVBS6wTr+9azhtmIiX3/yC9U+03yExoyhh7o13m58/X4F/nLrVOFwS7bu5hNcp2k+QZNODBOjN
cGnaKbQaNmw4SBBuYazg2KaeO6VueF+HD228IqC0HN/sB7s48bXjyYlAbGCN6M1DpJXniEDklqg5
9p+EbvPlhDdGLyRjs3VWkIEdCS8lLGMWZSNtzrf5xJtC84ycpD6Rm7PgIzrte3gWAzy3hfTvdFeB
IN8Pi+lCBXc1wlPafqR8ykemLSQNJmQVe/5L9x4CtiblOUNkySVDLubZov2u27N68OYdePLts04E
Y1J9FGRDKuvwrTAAmLgOQH7gcWlHxkAeaWSzK6u45ZlOh7OpO2tM1KRySTfPtjqoZ1jADR+ALFTa
Xy2Dqqq+OWy+yQlZ9Fpw15uoptpoPWRw0DDyNoSnZD7UG0s9BbLfJZKzOGvmNB2bmwjLkYhfw4Eu
qVAfmogioXqT+qmbtIPT3pNt6bbk2FRcMCMgna7U1kzAP+KY8U/fPjEe2aWzF0I59cPn3EAHRbV3
TBDhiEMV5EE6jPWW4UrPOC1UQ9c2k1UT7gI23PZ4L+OnMO13Rg3/HL05eLqVE1yt+gvtU0pNagNy
n0oebdRSqmSYxvWcxftE7EOp8/IDgD53cITLqrrmwRO7ZCiNyaLs61M9qExNIkjqkI0IvGoUwGlD
sdYThUIIJolGqUjOTLI3x5cwCw4OfC79mWVwaZMyrh9hZ55EXZNggQ+rVbe9VeyKcEIMi2CfCAap
1dzmlBO9cTaityo66NYdpJSaaZP+1Itnv9hHcIe14SVv54iw1B2rfumZCHQL3605afpu0xh4jkB4
0AlHubfQ5WNNA9p6xc1TzqOn7XW6bIf/XgugfdgpAkubtlDDR2sYvn2Co6Pz0Bl7E91cA2af0WT1
YNcXo3yeylMnD4kXrJzk0xFXRl/r0r946bvt8GbTwsKsWkTdCD/w7DPmzost6TXHvgV3NR4JDkMZ
QedAXppRrkNSoH2MdPNzlkT9bUo4rjCC5CbsJJ/I1CsuxYUFG02qt7Rgej6uMVewI0y3EbntRkgY
pX4XGI9WhQSQk0JA2JeggJTxXBC505l4qSdLiotk7Le1rHpYTvY8UNUWdQ+PPSighzUNA1u1Ymsv
5b6so9c6H86Kle3AQUbLTCW2N9bIBJIVojaQbwkdfDLUxz4WK6U1kqUdElbh1dcRasFmCO1vPUHd
myuk7A5rv6x2CG+Iq5cEsZIGYKDgUjXQk6lYyKrsFnYDkTgyrZ3ZTnucYPddpbyEKTSXvkNXXToD
DQyRKJYTPkizmAB1Biucng8E6F20iQPAilkXqLOek2IgwKHkTV/qWJ/sKsBPQmafTDc695tFJojf
CVfhFzVTl1ot2zUDTqNcwHWP6ZwFuETa865cVhO9ZfM1qAVS2pBnbLxDgrkwWfbXCSKN4lhw4eE3
O2vKBfm1wYKDaCk0Lhks91rBxsOvVnSfuXI3FeE6lqi3jE9iBxma74Tcg4F24/y94tjNKSPGIiBu
zib2xaL/iusAbHO0SXicxl5ZIb4jDidej4geYvyfWp0d6q465APCWsJJFUO6Y1k+FRoGoYA9vzCY
QKH5iSqcl933MGqbbiDTT+9AcSeARVPDVUC6Vyk3jda4ufhKEW868XSKdB+RImmH9GMDpLycyymZ
H7USZXg1cDBlDFWSeVa/8SqEXVP1inFo5/ikkqXOsrL7Iyanpw5zdo2oPorLbewHq7+fof91w4WD
X1Ntxos6AJhf7QChqca17KgAuP2C6M5MK7ezq98M6v9qyZ45AT99yi8LSK1Csm9bfEqTP8QZFUe+
s/IHLz8Q+VQIZW2RiqJhIAQN+Ju5/e++v9kI/9NCIivjRkVwQcGVnwXTj7hxFi0d0t//FI1f9p46
NF+NLSFUHTlDbGZrx88fo8/sJ3S6nAcdBWlekJbV0tRgbuYNIwEgTE0MEbBIq+ZNDwPyuhj25xVA
NFO98SfjpTW1q77puNDTeOeN8gxs6R5bpKs21TUggcRLUXEn/SHOKw2vJkvJxB62ZWDcpUTgaGn7
nLcMn+B4EpLRnXN9eFZU9AB2mwfgN7FE642KatEnsJEM16Ww/V1ABSergpNUFlck1rPo8k8/+f9l
xcA/PT82C6D/t2TgP7LPPHv/WTLw33/qT82A/oc1424gMQHsQLzJfuu/KN0S0xgbtPn/R9rE4/Yv
zYD+B6+SxbqbP8IWat7l/0szoP+hIfZBgADa2zHZOv5vNAPS+ovDDFSULRWcSrYOCOBXPU8kKqnL
knkZ8yOSkRpyBqN+pyYUqr6SHPSECfEQoSrri05Zetjk24DzDMtHuARfuVIlCcmjQWCQJ+5rr0Vk
SpA5N2f6ivv6RpUjNsaoqhuhM6jSJdNSD4xvX+jEg4LOz2v9ESyjDUan+Wx1eu8cx4Ej8AOPxKky
/XbjwMTiod+ztngrsD0spjnmqszZK/ghPNsh5olv0vHeiY196ISXqMXB6RguSsMnqSevWk/V7Ps9
SmqqcmvACDHEoA5zNXr1K78l8c88g0/cNT43gFW2z8mUfqdIWN0mzB56p7+lkh7Wc+jIa4JuqbuG
Y9IQ9GmKaR1Ww8mJB4o4beWM4V6AiB5T/22ywvRQjilmAWZVBZPrXMPgGhdEBibiPSrpUVTC1ETe
vJse4RYJqwln8EfmBHB0+2TARJKZri9wWRJFcOkU4kTTOlDctmIcL1hEKaTKTI44mmr1NJVkUlZZ
ttMMes+OandZKrG+6EV16hWGZySkEinpVJ9qP+h7OZbcWdl4lOB7rVzSGqc5BxZwf/Zq9X1n5neW
leZLUU4vCAz7HZwHe2XgcVVVWSIHYIJShOd6CPbQC06Br72GSO3RZJavut9NG2dWF/YqGgOkuNjY
r2Fs74eI4MYGX34UcSIVzd7Si/fBNlaNFMNjmRn2KQuwp+elAws131JIvEz4cJhc+KtJjMygzf4Y
Tvn9ULJE18eE6WbWfUFWfTK8Rl+20vddkg4RgilDvMz6/BgW5XcP+3zvIYoFav0S94WxHKWukJuD
7UolraNwapS2I1EQbDLXSo0ek7J9DmOKTLYAznQJ1ZyFxcDUxoqrcRNzl6/aKaLdjECaZ2Vn7lu0
WaS9wMIEm+Migxg26HzJj8NBvzGaNqJlHb88pUHekanjGQssrcjs9Y7JDiHBihKhZ6oGDoc0vYBI
VyQYdtssIp+Zo+hoSfQCBXWBM0q3oDP6ybto0mchfW4lv6KOaQYqTkGwR2GoV8dreZfJu+oTAQZC
QY2RsdikKVr1hXjHDAjasK2eIxGzGmt6rurxbPvj55QGO4iXoKwv+Jc39DF9+dYUDJHp4Yk6akGj
O/GPyi4YJSY7EVQPIFeXCn2hYxO9gnkZ/n17jSj7jxGudFADD2PgWupa0qLinVloD/1GEdtmXr1O
3c56MaoVPowcC3P7aEL6RfZhxOZ6bD5BTU7n9sjeAoMTqkqELM/p1ntQeVU+IoSAcKT1nVL7BIOx
rOSEyJ56/dzQKgsPcXL1SCabUK5GEC6bYFUPe+U7FT98dLV0pl2wMGcMLZ41u7p6g3XfB24rF8m1
2BYCg7UJcv/VYdyVBpv4Y9L3LB5yZU0o8o7y3mcCmJUf6FMUSh8SdET9I5X4JJht2ktACi3iAUaZ
kAvSbeAZGzVaNOFWHgfGQP5KPnjxBAYZQuO7+orRBt9CcuCgYYHrjjojSrIxe+dceNtReR6caGXf
p/ZCvUcUsZBY9k1aQGr1CBSpr7uJfNCO87KXiKGEQZW17no3TBlNszcFJNrw+IaBi6Q6umuCdk1s
az4RNo122c35LakwTKAF6DR5UX5VqRedI7VuDpvSCu86VLYY00d5FfYdAZqb4dmergl27FDi4BDl
u4kivWHBp70MGoFoPQlTDH5g1CJOGKiLBwA61y5wSTtu661/ZNKZbToamlC5x1mzBDv67RQ1lraV
zPNDTCBBz3qfd+4z7m86PeZ1KJ/jB0PeCEgW7XfvVtOLLt3AeWWv2b1SXDK1oSWwwOxeM0ZA+S4J
vpQc+P0XPhb+RSbY+CPxfxAUwZwhY7ei5WROu1G6Xb5rs513geVhfUqTIdXKGDY5cNJVyfD3P9k7
k+XGsTRLv0pZrwthGC+ARW04gDNFiZo3MEouYbiYZ+Dp+0NkVLaHZ3SmpfWyepNmke5ySiII3P/8
53wH/IuA6cUSZLDerZlaflBepS/v6zPXNzcJWa2Gcx+/O+HTwJwzYHKIs237SdtdvZNe7N/J5kt1
FvUW3u+TfP59A8G2HuC/9Tmx86Vm0ndXfjNQhtk1/ipH/tbGnVne/B/y0vYXCZp2JPiVd3QQ1ptQ
rVBfYdgYZslly10n5y1C4O02PQEJrdi1ty70UlqKF6pX8ViUwB/s58bYDvtobvShdpG4I7vZG2Ik
oySPYiqNlFXWTofa5OJmDRLiPloOhWMshpr/oTxPLLWUx4FjtZhWaHBvGwJdZKVmqHbSKqY3MTu7
UXKKuQ0A0J1A0pe0SPnJeMA+xKitLpIo4IaEtkuSAiRlSmZD8g1Cz6DOUVWEWCqVtZvG8bPvp4qS
GR4Md/5kuNACOInQIyLvXVYfnWIvzJDITkEE30LoG4vhUR3H99KfioV03W9Y4g8OsnBaimuciYWR
soiBHoTLWHJPymXB5qN3kfQUmjcG7GdmZ7P2JEbpUbGEHF9U8pQZE2oHdos+qC4z/o2Ywqit3a6h
ztGObG+myy34lYxvioHIHY0BrkK1ofjNuHdUe+O407vZuNB/qCZjS/WVKITqdKAWTfDDd8I3O7P6
mcDCpK9X+4ifWVrpZoDzK4S5DfOMvdlwrwM4yIADLbQa3PJsMutKcgGitd5SJD3aGvbjFH1zDHgv
Sg2tD6ot7BxHXUq36fd1YdwI+woqzAmUgpRdmrbLfYoYrTDkXaYaGiYj/xOCkrtUtUlZOyWfJoog
MgaU/hOfsvRcpzo3FguJwmYYl1NHF/TkvI6pKdm7Nje3o4nNsXaDH3/wMzyQ7OPZYAHIJpOIdvct
OXpUlaD1TW88PUcVJtbKAi7nzaRU6R102UtcWVDKwZWbMRS9DjY67udJ8wLYtUsRsvrIJOpXARIl
NWoii/qLgydoURiTeSB7k7JVBHouguotlo04UiO1bprhBKD5B+FBL+g6MLZadel41qMPjbo3MEGz
LWhQCdPN6NAVaCbd0qioogRBc4rGMN3/Z6CqhWUCs0RmYjumJGwYHKxewUAxsDtsLXsiLD4YC7fD
8TnLgP+Z+M5UhwRugKxzuMyYx1L2+QtfS++aRF9mcHgnMJhRpz47iXaIjPFv/Tf/k2c0vNMoDngu
/+8j2jWqbp9t/ach7e9f9seMZv1mAGoE2gCSFNTljFP4Y0Yzf4PAxotQmQT31jb4kz9mNOqSTE3n
K0yDVBdjH+PbHzOaIX4TJrZU0HsGqFsQof/OjDbPgX+yW2J+pgIXAAi8u7lNaXYW/6RuRLGrK47R
IBqsyk1yN3zcJSvWGRuS8F/wwla4DlbOoliG+3obXdRtf++vIw/bkvgXMtI/YP5+/U5+MbumWIsh
KPKdNJ/mXvtweOkEUq+64mGxUXY/vU2Xv/lJf/azz//Yzy7T+cUsHbXKdYWOtPSLnAQH3BYdtT2L
zCL6zdkuyCre5b9fCX/xEr96S39/CQGTA/euxhs5//lPv9lwnKq2re0Zj0AFpOkgSzsCPWbCXFRg
EQI98y80JNIbf/lz/fSiv/xcpADcuGq1HneS3W2LSn3Ihf4IsuSuV8L3ClTsYjArRolqpt4cGxfE
QO9arAcHOIex+qSK4Tl2xy8xq6JkitBekY8WMc7pl7bRNsjiHOrG8GJP2WuCjWjM2WlNenhWhLtR
QhomO+d5YpuEv2jnDtM2Vcq15OxDrMoDJo4PvV/1GbevKhUfgSmmpVNb0ZLx6jkYBncZCQ6MWO/w
yEXCAJzQXYwRJSocWPbUI2fLOvrOeTLq5rB1JmtcVmZ6mJKee7zvs86Jkc3sLCDNjgdWLcIHe6Dx
eiKLawK/CKS5c8r+rKRwM/Cl411o8XCw1KpNaydcOpALJ2FXLhYwC6TN0cUpWaO2ngGNzbI+7epq
46WwJNFS01j3JXYX5Vbr2zDDbTJesZWfK75NPvD7dISl0BgrZ0AlC32Ws6cZ5pc1r2F2k/3NV7e1
eWZ6p1KXQY20KhrhZUgUCB5vae+/Wk3pJR3TTlJ7PpFLWwOPHmRLA0NBP70V4iVRKKswwfoL7Vg5
b9HUnS37Tcav4xBeXDfA4yE8DrRF/Wm0/cpWqUpRzypppwGLReplSO4a/oYiUZd1/eDCwpAhFyzO
kcLd1nrxpBpw2cLPXlVf4xEBoWBhKojUq+pb3z/1Epfgu9+ziEnBprB0Hr+ztFuYU3sdhc3Rl4UT
Kj//2chjK9oHYxRYdsGChMraZu2AYMg78+Qkr9KQXpMeh+jdVx7s2djSP/Y9dqFhTcerzL/ViprX
buWMzEhldXJNFxLkid5Mak+PPWtx21jnbo3pEcCiwhtEaUcBHyMI906lrZPxDCI/mIx1ppunGMtX
kbZ7nSF9KHZ+Ui/6sLwLBrmqEsaKfs+Ue+ajsojLdzUI3/Va29bNsxso60l/KKoCj9AAuD9YQ9qA
YfJU53gwrDFbVgYqj3GFvLQjm/mmF5+0XsvGuapd68kOfjPVLWP0I8eb51sdY7nvhX7gURWst7TO
amu7uJaNuspMxJbqqA5vUgHJiGd1tmmwhVm3lLmKZjOmeyV5Zc3E2m+djq+068a4N+qmYtjtznWA
/baBg5HjHLA0/iP/0kwkqio7xi62N/SApG3OBgvKvIjw0KpAO96M6lmwmmmGJ5USdJPK5ZpDa/um
J9sJsAu9l2wGqzXtoVw3DLHyVTEfRxkvKyaxZF5qUdpssImpkPXAxKTTxVTvKQpWhvNQ0lls7enh
gtDnjb19Rb5ccyVOYDlVu6LYFW2iEmvbKTaxWx4zNTjynD4oWCuYBC5qFb4b0vgKCTxrwTkLtYPU
8PBcpho6h4TSGrRQLTFS61RBTLwbzTWWzwH0BcrIXSB1DxWmgbTex+qj4+9gj4DQs1DC0R5D9xSl
NzXdFniljWNZQWghKL0eqj2fO2qxIIGy/LfS6CnH51fSy5kx0Rf0brDB8eCdbtsMQJF1y5iLWkrN
DoLe7wZ8ILYHdR+HN0W8K5zUEuNpmP2u9WMT/hiHna4+CsPcl5Dmyo0MXnBAnxUdha5gQJhYDdfX
PjvPZs3mTc/kixvhgcXzTjfcOkGnqkEqVZq5tJnVu1LSaceql5b2uAdalJAI4YgMVBwSk85Urm84
bK8ICATyW9Xak0ZKaWH1nx2GDgaQJ3/AYUf/iI+Hd55q2NPqGORV49CjwFLwszAq8si07vnBR50e
muFH33AjaT5KX8eSgI6C+RwV94Lj7ND1VAjb0+yXXZStQHY6S340F8dHmz6o2qlmERzbyll2Puu6
ctXwqW/Ts7CTdT29JpMnM+yw5D8642kUr4p1p4fsMHxAQU9hfFdZ2rIV3dFMP5zxNslTKv1lMFCZ
tO/LBn0g2Y2CgkP8TYNlPHTzv+RXKp5OTjJpZh3aNt8UORQ489UdaT22oTOMNAXk7ZfQDmX6klHb
NFDyZcQqEqOiPcdt+u1aNXoAvAitXqt8HpLsxYAWo2JNymkz0uS0jgrtRZHWa+SWNOYZz5ZaXweb
laYCDoG+9lWQtgjVgbGOi5dOO5JG412aPBtrlNXJo4ZsMXUQSketPwZDeWoNgUfQt3e5X77TkfWI
qLswOd9zGS7tlJeVedQAOiU1GsPYdNNDLRAvNAzYyrC2qWzC8u6F2YAnLtwFzYtZIftE9VuvfVvJ
uFSBGEUlufW0PxGHbrAGXoRzZ/dcsk3LI/w+NXlIco9KJ4SgsXtxjeQpUlPaYtRD1V0KC8oiNl0l
hGsChjfENl2Ah6qVTxmTPYentwdQIbr3NP9OkxgmgvCU6FFDXBB+vYxd5nv/bUDxMht++aN+GmHv
gkNb9NFn5JBWJ88TAA2lKXzE+wUZUQWWgAqovJDqn0MJB0zhx0BgM2pJEcbVyRm4hKeURvm0W+lD
ddLIUfvCR3O916etg+8suOr1h+recDKSNMfw6p/jypPu0aXcu6DR2ox3Cfp8z/MqiUYAXsqxtQdK
6Sb4vq2xyrESD8pDWnwjImfJW5G3K2My8Pjey3FrdhcLvWSQL/EQ4njZV6Z9jYLbCIE1K2B6oRgK
BZQjV7VGyIu3ESkGMNBcesZue1g3+ZP0b3pkbIKc3qIOqcTxlOpRk9sRp63DzSAJvNFGlZIlc6NA
McRdSTAjjg0sdp+2/LTqnAWDBintYejunOAhKXfh8CTac5ChKEUbv4cESsyBLJDWAbpo8aIWcuPr
5g7cbttsrcTdKu7WrZiEdYsvudfcryQucUaXJKlUFiqdUm0TeUWwX+vuxA7lcdCBC4vqOGJnNHJW
8kmw6+BVueZzYtwJ4BtaTPBsT59cU62bgSW5MkB/JkyD4fWOGOMIRBT9NWD7WhWqp9rdrnNfyW31
OEaNJln53aYISPUnntVuIqs86gqH7O59DAkmdVyDHCLs+1rb5fm0oippwLDIiXzdy2JFuOToplSr
kwB8DukaRzSE4vRcwortjGvMKaU0bthjY/fekN91+hzhqEiSrz4GQDASwZtxGBNNldj9TeqfJiw0
0K7VdMGjOpw+J+1N1I3nxm/M68uyW4kY27+1NWfH+/Ay4TaooGFPqY9URwCytnfYHyl9XJRQOWIt
3QiN0+ojqGPeWDCzTsEvJ16qaM/JCLvYeOmteBX7n1LwiYh95QfO8puRqtMuc2vMPNkcGrHHneys
YjkZ0zWX7g+qEl7L1GDnZDrRMhsQ6sXYpKtB5xnWqfo+a8qLMRvoEkkV2nisa1qrav19TLAtQwR+
KISFnO2/wLYOOWA8tlPz+xnlXREsBJqxiNb+lHZvWa07W+HgSrCzETOnIvhERy5XADUhK2FzWdIh
uU1SrFRhRJ0QG6IcZFvdLiJHu45mtwmi7C1u3BfYR8MeCIjC3VmnX7WwWAuFOSX3pKQc4qt6PXzA
LO3vBqu9hYr2PtXU+k0l2xfLt+dKMSyoLviroedRk7kKWTuNWqmBDkoNqbetGAjJXFj3+YgJjTGs
Rv3ub6WdRJS+G5c6sWhLx45LFGfpxOaAI3vCZTkT8gDVvkbmhMwkqTLSOBi8DV023mV5aHuJiwk1
auTVh/qj6jR6ZUowLSolXdYwxw+FAj7HgP+91Wuj4V3RT2XKMz0s9Ids3pgE82G938SwXldqbnHC
AAJruIUHw+2u9qddOljnPqvWQWolq0DrMTcl2RJuUrIEEPOjpee+jqr5z6uvmpuoZtrgxwfzYsis
ObtheK59F2e6EQocOjkVjyHHB4c1xmigfAf1IYj8DzS4k/S1b0jJkoic8S2a/DhZPXAENX4b6jDx
hGK8R2WJdU6Q7nVtSOtB/dBPprgfO3Ho2vZFtiMPydjmKWXW91LHMTspEMi0/C3MEvgaNuki39WS
rRa19tIiFuopBoXugxqmNK5z6Kli9ZLGhUGSaYJ/MtYYYCVxtxG4PeljE4NOVuGZVcVrF4WvQ5/g
SByCc4l+tqJq9b0tc24zEXnziv63hZr25zEUZ2dozm01txtiWA2t+qkWNewlWbWeohhzOZp5msJx
H7eAMIIWi29jBmcxRRUid/IE3sralA3fvqXD2VLyEw65rTalzEDdktiPNyTGJ2w3gjo1zh4YVRcV
11BoxWLhlO53qdo/JkfdhI116oQ8SlExGs0LQLviuOPjHGe/nJucDmj2KZZNV35wFuXspma7arIf
9NTZANZZswS1KDqO2SbH3LHVPD/h5AAWpkdfYZyOFwuRtDLgDxo99xZ3FLi3hLLGFPjW0tCq9430
9IFGVX5cE4A+V3YS1jtQ45vWHD+myfmyO/M1R/8dJ0zvJp7vJLbGPR2rZ4N4PfGeZJmWAyWeDU5P
lb28MyoZkbf+2dBzzx/Kj3wqTqwcOcRGjeOR2CZsZF+btPVgmwQ0G/Ku6byjXYFRFKizC5YITv82
rNpzi/DfhsouGZqtSOPDbMxDBXlu8mTrBDW7LyX8HB16TkELz17R9i4aJ4bmWJ7m2KAuOTinA50I
NCHAleox2vQQnRamP9/SOsntiagyRMaxXvodBvd6ZGSTpRaufCc7BI56HEL3dXTTZZ7zJIvC5p7z
QbnkY8AVPfrPBuXagZ/1i5ghedVoyUdv6HfCnIjOy4DzZAQdM8yNjdU2bwGVxhWJVIVVDU/T9ofL
edaPZPYQ+4V612pE7PSiO44muZQWi1mUmHdZG7xSQ9hxs4IRmDaCTVLJ7pIpzksC5O9iYqMFBUEc
wL8V4IjsJ0UGwW7SVfrbOrKxatdgL+w3Vl7v4Lu+SwvDHn3h9CcRami7EUc4Pcm9uP/nOtlfKZAW
wWhKREzH1mYPy886WQyfS0sL0FZNcac95s6tvABR+395DSAJf36N0IT850tksSBkfkt3osTTXhUe
5uF/qcHxT/2iLLJbgbULK8fQbEf/80uVSouYBDloUeyGOzId8craTxt7F67j++JfWNP+SjMlUD47
gEA527b9i9wXhFOh9ewEFtOnv68u2cq5OHfWWsXAyObTfPjnv0XtVysckuafXu4XjxpNUUWp1Oyq
Z3L7or5hX9kkLzy6sa2vrI3joUPF9+6/6Lz/B04NL4u5CZcTcjeQE/eXK8TQe21IJL/SyHBfC919
1mzlh60XV5kP20AmBwwDHsy6R9d2Ru+f/8x/cXVamqE6vLRp8sPPv5KfVNwy8JO+0NRhkYUPI9li
Pzyq8YOOAeH31/kfvj/hc80v7O+q+erW3P7jK2uiZjzf0q//+l+Xr6oFxfuzx431yd++6u8WN51O
N9PVLfYdmjoTWv5Yn2i/uZpuQMkGGAUw4s8WNzDXJn9E553BX8Fn998WN/033kpwGmJGTCDQOv/O
+oQP2i8fd4jbvDLCjIXNzlGNWZD/6foAtpbnFdbsxajlH6oNBpI5amXkSrPO6hB0cRdQKx1aJZF+
+FwEHeOWhDf2iWrtS872mU3ZAPWdLUCOsFqZfvEA6TJbotkfQU1vjaTZcB6e+0mpPkjVqt2IINp0
ESgSjhnFJrQwucjGugLcnda5at+bQfDVTePN7tAKe8XSFo3Td56uEYFPFfU9B+a3sHkiLNTIee7V
5DGS6QBspcWkF/TVnWjGQw8DNc3nNH3AfEE0HbNFXACeKFucKXV0MCb7mrUjJai+NJcJil/YqHAj
8/QZLNu0b4Yi2GMsJUXaTyuhFf1KMXzQucYYkxJMLnmOcUWv0UKqEHNRZ9Re12jLMbYxKiSueNVF
Kuj20PfA0AsOSsl7O/iXWA5XciSkpxmenjEetms/41TlGNoTttnvLi3qTdWojxaOG8QE487X83NT
JPvRME5ar30UTkfWsilecH3dNMUQZG2MaxDF7dIvlG7l9zhRknZ8LYXRwZKIqLMd3kUw28p7ukkK
juaWGdOb3ZOw02gtCEpENxX83op2pUte17YXDoxQth+R1KyO5TB7k0aTs405DaiGrAYChtUh3EIw
yJd2mYPgU/RHls3bSONgS6SgwflDkA5skb+cLP3Zwr9AZlh5NqLoElM+CaMzm9as9cQTBtH8ZA3u
SxeZqZfQwYJnwYXTgQhAS4ZKm08V3UtXSK8KVBKkmOI4zYcfQz69JeDzlrHuXvVQIzRH/Y6o/J63
u86WZTG5oBj9VZ9YD2YxXuDKDM4Oq0YQrEt74Nem2MuqbVBHQuQBLBFOQIVRGrxyzmR65afQ0Wyn
mPKT1mD+luem7XdWbwWLTLjXJFeuQ6j9KMphY/iFp4zZzRIh5SvVzPABcFCH/Fr74s3nwjgVQ30L
LOtB1at7PyWANSGPplmz5XN4RyXN0TdLIlzh9JrV3YvaAG4cdYkV3on3SFg9NGrdYeVlc/LWKgUP
iFOsoRCHSyVBPq61PN73kVCWE8Xnc2vMfaUT57K1c61XJuMHIEZsDqTyeFfqUsUnYTj2m0+x88qs
ysd+spiJU1anuvlq61l8qpJWUKokvqk/rvDs18o6kvFdS8PqKY5BE+Rh1i8Nx3kClhAgSSCxpBZe
PnUX+dVZjS1+H+qTFRKXL02YW4B70lU8WwXCXDuZs3mA9xl4JX6Cosw2Bv4CvF2oZZ2le/1sPgAt
gQMcO4JLKlqZ/Qlqd2LVBVYC44LomjejYJcS9HHmlbO9wZ2NDk5jonvWV4urcgW35mzPpohwtkdQ
66zh2sMyYc3mCTMNaN/GTxEUxoueVu+OjElzVB2tjkCM6RhtPMNRsH+5Ey3u7XeITwPOJRlKVOkE
B4c7pB81jg5rCq4VDo9ptnogLNzGippL0XUVFH5GGc1CvWHJniyyioLzJn6WqfrkWNYOFZGUkXKc
fJdOpnAb5yThGgAPZCTiO6MLh0U1ckmSydKWohqPTtA9wDRsH/3SiQiNuCxmZ/2xCJHcmDK4W5e5
F1OcuhZamHoB+nBmxa9Cot2pbPTA4SLRyDfpp3saU0L0jXxiJK/lRybV6Bqw8sN/VPSnoPKzvR3k
znZQlMc2rAVrnwrBy3/ifvAB5ubsVETUnf4y0L+FTbjLCHSZ7DNSTd3JEDhNDS9n2bEeKpKRqzXG
uKkU5V3nOi9NxGWYuRh59Kp7yKfwVjtk8hNrNpXlxLhkBBB9aok1KzGrZ6smzhRaCLOdcE+x83sO
EPMjFiB3bVTut9twy7Cs5jvqEZnatPvAPV0QssW9pYWQzIJgbFk8DS9BOlAROhDhHDvMKrqvYBrj
qRH0NZHE+iAZy614GCh7Tzd8Q+mmnlqyX+HS4E6qlHlLKbt9TMzgHbztRu/chxRpzScbV/npFfhC
soyUmpYhbHq54l8ChfNmQNMZFYezMaYRb3WUrgez+XZGZH0dUlA4UCvmksHs2nJfIDPGaYBZB7/t
Yln24Qjs1ej2/VhCPBi/IPpjvdWbEhs187s2Ep6ajEzyFViv4rDbcdO5DASs8IXzKYmiSVu3FAYs
bbU+tfCQvaZ1fa8Z5UNfGQ3SZ7avFQ0zac5rRzGaIEGNjZo4n0hmCIUp1sA+RKcFlgTVI+vus7F8
4DCzw7tEG5umAR4xC65HithX4N6ec704TdLfRLU4VK3OplLDhjUkNzNQlonwD3DApsXUJtWS1rwX
Uwb0CJjBlzrNL2ASzcuYqk+441GafP0dgMUmSPUMq6Qk5agCxuE2e4pkQYymYAOKOwHadZaQlMYy
uqwbSqN4srJVlx95nF17epqEE3NU8F8lcuEW4Im5CDRE1syNMSYb2jKLcQCzAof00mifrWtzt8ii
5ypBQC9CAMUpBKY+rm781AfdVK2HVCj2cUSu42EaHNPSfGj7PEZ/MMTGHcO7Qo+HdaykYmkgQCzD
EhTxlATatsSvvbBzPlPKFB2NrH3N9U6sWTuQQQ7FY1eS3UuMDfvzc13H2bI2cFKmLN612BgfSoFJ
sKkELeYBGzY9grAla63ajw4bZbOcvsHNftbRiDTA+ir34QFIx6IulNtA5qCvUk8n8P7SN2cnarKj
SPBFl8MmtRTUXNt66JTsjGonl+mQESXso8fKMdjzZQVirs7trOx8dLC8fnZM10FaRZdvM+YOx5re
LZrSNrIqy+XQh+pBDWxu+VVx1mMCimNoSaSY/Kq08Q+1RpqAOWPjqk5qZFbnhoeDpjJNuesN6tTy
wWYtLqodUyOPJfaqq9YifhA2XBk00t1Xo47EnVw1s3oYFDzy7XwnnvxgXw7pt1473P+aWfpXYIUY
Yb6yCvVCXkJeCc6JHejAcBFxgaYss1RDkuMbBflRZd+lBnoCkBytrvlxLa3dypawvMTyg2z+rOnq
lrTRMYYJt0l+38XmBDX0Bipp4F8MK7xSEO/ZthSLCOPfqqxLf5naLaJHH++JC4I2bB0a46z0ErQl
m482HLAYhvdQjdPqo8Mr2eaJ18MMJC2MjhU5oDvM+DWogHJRd8WhbRIriDzrvnLvrKHheWRP6s7J
4Em0GE+5+clhmXFO5jb6Prkxf9MIdjWRBiA+LXBsqFTrLuCpLvQk2yB5jFiIWdtntj55WVT2B6yn
G8murWK2PNYV32Js6UcUsa1WFte8w9ZvNPa1VaZrUtiHvolWDR+huuo35KyORUZsNsvews4/0J8R
7jWtxRGR6NmiTvN0F2XVFhvjO74Z8Fz0WLQWN/vUjo+Eba2ZrX+sx3IX95Quaqy8Rsw/WksEooqt
9TR0hzhGRtKzRKcpoNZWpKn30oTJVMvnJGrv9cTaw5t8gJUGC6Y3CG/StrEoC5MezcoGrqQAc8db
mofATPh3PNuHYEA1xSJuacEgW0LxG8xlUdyNzqkrnvCSoMZReMnGF/sI7mFnQ7+MZ2aMBmUTPfmt
cumyGqKOJd1Np5r3Tai/5aH6pk16vp60OFyPPKUTgBtBZG3dJruGbNFG093HKbHoQpa3sjdBhKXE
NouydhZTR4a81YC2GHpseAO/wKscNJZ1c50a9Ond4KT3lcN+JoSSuOrCVF81FdbTrGBXrye9V6Rg
J2yK7oa5zNC3iksPnGnImQcSc7wfyVJQkruXiUXbuavyiZLZ2qgpofENNq5O+9mVfMBTX9+Ypn6w
XFLljMFQmtD8MTIU8/BjTkt/oFfID3nOdX7LRsv+KPzmlsOHiuwhJs0XPKk98QfL6IZl0SbHQqhv
kjIfa6oeTIuaz7DtxakMKwp0y7BbZyZclzY2n9NOv7ip4zVBxPObniDMvcOhqMw7AfCnYG0qFKYk
ChIl3FdOcDrdTsJho4c391iwcVrDSI92amZ/ScJBC9+JIA/ldURDY2yxvinzVccdk6Supa8F9SlL
Gtp1r4u7jAM3vLrJMu+K2jqpIurYL6sH1jTtUpvqirWuXbKqVffUGDJRw2E3W/mmlsYZU/MXAS6J
W6N5a9TptdKhaTANzejwfc/9wsEFL3uy0ojojJyJekpF6fFDgEMo5gc9iZdemJJk83Cts/nzpdjb
FsAeHRiGvJT8l0qFw0/ixl9YAmfz6J/EQQ3PIXBfQneoE8LRftHrpsQlc2ZGs5ldvORT8l3xXJdq
8+goarrsVJb/BUxKbqAwPahiuMXW8CMygfH1hMLaLLv7/6oTT2Te3Z/emH9QnR6+giDK/2N5S24f
1T+oT3/76j/UJ/GbRUDSYhYjY4kLHnvsH+qT9RsRSke4aIKqRVby/3h3nd8s29B5SmPSZTg3+Jr/
9u7aSFaWLTDturQv26hF/waT+W940j9rzSobagBsDhBocnHIXD+LT7XRZ0YWAS1FSSrX1VCkazdi
AVoF6PkOEOV1yhYBGkEPR69iknnnLh4vg6B8ytJmYxkx+B41p+tpDFIOsXR1RbIriJ/w90Xk+Pet
Ho/e1Mz+CnO29eR1sraVvNKWqsESNEhJf5h2bz3nRciSvKvKeyFsfB/+NRZ+tpNDrvOYz/VLHITx
q94q+oFRWbz6ZUEPm8gSK1+3jV1jIMn9N2UYcWxAYVfqApmrqU+Q9oKjquRyr6QxQJnQLLv7pB4e
ic6tFYgMESavhjWO21pLvtFV6gaeaSYQ3TsQcsu4SgBN6aGL8SCnhOBDJFlIrGGU6dcQ+oyMU3Q3
DWm6Tn1jXm1FmFfMeD+CRoOTyTeBZTYurfGkGhVaPh1Nq6HsNQw2w0NQ8xuTIsSxSTtcKEg0hE5z
hrO7CQmtYbCj/a2Si7pymn2maUxeyXzwm24aHn34OOHFYoDc1Kq9TxP1tW/Tu7rEceFUDZ92w7PM
El6fs+zq6cRv7LFQxPRArGHwHB5rKuqjl4xINeg9tALL8SycAkjswB5aplR+1c593E5rTqMpzDuj
Xk5meO7G4NmMJ7ay+mQtHGw5FYWnxOqAtXJgIxLk28927t+mpt615UTyxaduVxREyI12ojpqRigM
Lra2gF62SXGeRvIsa6EM137K3ruhIllujE9mXXYbHVpHIcP7MVQTL7P8jquLypkpoGrULPWVyfPD
KTBzSVP5jruUWQNpk1Ojoa0yZ3x0upy9mTYBACsGdEOr2dq9ND16X0/hNJz6cvwsXJUF+4yYs7Cz
HtQCOWeyylvuBO5By4aQB45/K3lAFSa1Dl2WsOB2r5bjPHYVO8tcpPA8O86VoAjfaXCLzmHhhuvO
gAdR1CAV+P9/gJIo11li1otBlU+RU1/DMr4qWHeaFCWTmOWp0/t3gsJHJXIvToehw8zAdiZdkay0
2P+hxFbtMdZmnN67YmNgWmY3K/dloOxDoZDlN82e+HDwkjTVBMuIp0AQu69ZQydAYdUjpSnTgM0v
UoJrq8FtcrSGzp7xIxrTY9gW9daMapbhon1sKyxXXUslEZPJwZ/o0MaxelD77F0krVdjtlQaUtdO
6JLRmhArtUTd+XZ5cELDoJstRliTrP7WU954zKkHdQICYs6l7e7AZ33q0GlhFT/Z/5u981iS21q3
9Lv0+EIBbPiI7o646X2WY7GKE0RZeLuBDfP0/YFHR6Koc6U+gx7dnokhViUzgcT+zVrf4tW8AsKR
h2AuJeoCNDYgCzKtIIRY8Agyrznbkc6Y1QNtwKzgQuz1Y+QlOwtI4IRTm60xyhojygpzSSx4xsSb
Qq2Ixc4yCZdOfP9rVCT3aREx0Ji1TmDq5UqV7XPRNZ8tH/1WN+nrFnIsLlMMr3xqN3pHsi5RlIup
8lCdT8Yi0hhTJX6rMdF0C3i3Zg0HQYsvfsDsIi+5v1gqO7Tu+NPMd80yvuAN99CJZR+uEe7LsNi5
Gt2r2dq3ossOWRwR7maY1q0Mmlc3jptzqI0ED8cktOt8dnj2raPD5BfnnBHdl7GDi1qPgJFNRU97
NqjNBDB2Fk6TQtkk4YXMJPMo+zI6sIh1AUOyaQs98H/JMK6MvClWWtsz6y3Lv3Vg/Hm998fj5Kdd
hqsZfhlKnm3dGrUgpFDa9LW3AnMKNXYd3VpbPtQtu44fDt9/VRXNx9QfjzFhM6HTdU+HbAP84o/H
mEUzVtDe4Au71p9gy+IPw8P3QUTkadwVX1C4NP/Y6v333rZ5hMKybf6vt23/qT6yLC7+ED7L0uof
P/abW4nixeVCEB2BHcjmWv3mVsJey5aLFAPqHnPGRvyTKGH8go1JCNehRqLEnZdg/1y36b+4rNog
QOBhMoz5p/6Nise2fr5FIajzz2IUwK/jX2f9tIGe2gkYCu44lM6KdbMl96Fia0ZgJ7mhFM2YmiFy
mmJXz6ur1ihIr6YWXOSx8+nrJHU6mDhbHzlMLatNKYEXIJgo8vxctzhOgqwoN3NDuHajZoS7O9CQ
Js1tboJrIO4MiwTn7qBF+tIcmHA1dWDuZEi2pYlYoxxM+pcywK4kEWeSgx3cDIhwNlpS3RNx99VV
zENIwWqWgwWitZbWdTJJlOnMrlsJRMWGYgrbNNOeWKkbR5kbQuPtted3kMmmntCvgIWh1+WM1scr
yWOYj+m6k2ADInZn8d2FIFEffTtmD8dsIx1Ib29HuBMNIJl9CKIl8wXoTlLIjSZYCp2ZpmeIrxHC
bY7c4liFmnUsOtRafoJCaprUY5/Rhgchn442YE3W86a7wwPcL2Yela7K91wGb9DMm9OgUnPbzYMh
Gipw9FZrbtqqyNd81o+iHsBso7PKwuYkZ7K24ceE4g76xmCliCOj3+RGDj8qTb5ZdTiGC1FjEB6I
nC8EVevQZY9+0F60tgoWpZsKNlWRu+ol/TbKW2c7YHLD/wjncBiYM2TjS+W6+9ie6o1ZDZ+FMp+Z
QLyw4+IQ8oiga7rgyQglnVaNRs1jpcOTjlLSVQn55ByOlInDtGI3S2MesbrMygGKbjTItd84J9WK
x3oiFg3N233OLoj5R1ZsLAhPaDKAL+cbL8ZU4k/kKcDhODjJvKpxWbvkRXRp8f8oz3pxCrw8ccJU
W3Gkb/qxD5eonh5TP1zBPM+WSUirXyQEpqoKv430cUc7zFDsrnkvk+xBC4E0ThU6PgBUy8zsp03t
wUrRFJCDMoYrkVqFu5x0IjfKqrhqdgxKsr5RNkhLaYlxacamuUm9CeoYksg9w3HSeK0OXVqlyxXh
Yyt/shlK8qXj2E8PjBzHVa73d5OBbkvzDPamfXnBFlVsggp3/QQu6xKMTn5onNQ9VQyNVqaPYaTg
4zUDd1cFMgQOr4FncMFKVxVLuTjRq2MseddQP2Ag0IOk7FUxDIBxC+3GPbSgy4dp5jP2W7x1oC1r
8101fXv2iuLDN4MDl+rNaAemhV721elUjwaSm9ljO7/0wnLYMrA6sfV+yQqgr35lw3+fTmmS3aS5
PaNNi0ej9XaK3AFir2w+QxeAQ5ndeqN3P/jdi2MmDLZzWEjKx5pYFe9aBoqbtYuZWuHSdaJ1q/xr
h0DE7bKLFlYfDBZBh7JFZkX0nBR85SolDjI180Ne6Mj0gvouNgJw7iYhibW9bnQC3lynfdedtls6
LdLoXHNuYl9n9yzJ7OuHCLPBEDc7x0e5F9gtwzVn3IVtT65ZSJB7wwhyr+HPH5GXxR7sB2C5jrAO
CQmUKIib9VjVL3kxXHsbZmKfNlj/kzV6saVTR88Be5qmrz8bR07L1nR6hqr0kU5R3RvcLNQ/TQcG
BSWdY227kTPby0j0bLQkp7R1SkZiQGaklNM6tI1zTm7LwvHHeysaT4MD4XKyzsPYMzoMkZmzgyPv
dTrlfOJwZGZDBU/kBcBG/O4+fLS8caJ9PDrk26j03OCf4rGBM9rqxEI0CIM8M0AdDc8RDwkynYmB
ZzWRwNxt+6HbOwUgSIPqRdC38JC4Nn11JzpzawhoQS3Yb3vwGL43xg5ujQmaWL+vOvGZedpqiGP2
w1HcbbOyLtfuwBPI8HCXMEl013aajQtFGkARo60lHQBPKTu6FEJleRPntI7mHCTQxgNUIxgZVdSf
LbIG4P5rzyHiDagpUAoF1hLklkZyKeeYAsBbPKFC6DxqDjEgEwQ/0zSfZyQcJEm+kmZwo6c+hZoy
3iRZCCLSriJtD9MckjCRlkD9tYiE+2zMMQqC7E4kcE9KVWdtDlqoy+IyGAyb+H5ZS10Yr1raXEiJ
5r6duqMKxaOyEalH+nAt4y5Zk90brXvSHbQONwEzM+6hBJGoRwSEZfgXNl7voA/9VTHHREi0WTul
EbFrW4WxtFt5klV0rcX0WORgUvPZ4WVExon9EOgS04vXsqQJwGfwCkA+X0VhFZ84Cxha2OnRQkCR
x3Dw4l57q3Sz25ZV4C6aIt3pmin2zoBZqB1J2Bx8WtxWcJiXPom/xj7SyaVN2fymcviaGw0KyHBZ
6M0dEtlsGWjDI4n02zZ1bsXI4Q5C84nN7U38XWkRpHhNdQS5bYsotnW9DyHUIVPac4IsxCl6fx+H
7S1an+nJ0FGRWABxRElZgKhzpTVc2nZEz61lebFkcdgtlHJfBHqQVYScBjar3WxVi9YkLL855Rjs
Ezs9+63nHv0+Pdl96d7z+X1GFUDhMTAKuPG2uUscsVcwV/wyME9Zl/ZLmQanIM/56nJS4CfwxCvG
Z7Q8ynmEuLgWpV6sGGi0i/8YEv4xtgUMXmZCh63oEPuTXFLKKppf4DaOkbwTIh4wLsqe89wUS0iC
0aEZEdzImus+MUWugvKTEe3RNhxkS4a82k25T0lfTTPvEgcE15dlD7LBbballmonVZv/v4CnEqe2
/Uu5HI198Q4Y/496uV9/7NcC3vtl7il9iCYudTKCud8KePcXmG8GaWTfhWrujzFy+i94LBlMmww0
HeHN+WK/F/Am+DZft76rWudp5r9RwP9p/u1ZBK45um3NCDpjjsz7cWDZjZWLQI36rWmfzJ6Tldvu
h47mXzSTf2oQfnqFWc/5gx7Pyyhyq45XcPKPPvpA72ROt3/9En+S/H1/CbzFQPfoQdyfxMTpQIiL
w9htUZzSSxkup0v9kKzF0fmbJLx//VZ+fx0uyo9vBcuDX/Y+b0VWHxZ2oaZ9FVL8zeeF5JFf82P3
PdMmDd1jq4rGlovz0zVpo9ICuofGD4buq29RHtit4R+cSN6XVXXJEH09DEY3EPzjfmsDMhgAfi1d
GfMAVdOpyUivMgrcOU14LUT2DPSMVQa2x9hKP1OPirmMLHtDINlL0Kbasgq68Mx6UbvOLgDhm2/t
BFepQ1mR987KiWBZsYZtthN7pzo0z6UtcXUmB1rTpTWxXO8JmiWBDv8W72cfyH6nsfHrU8z/jqvG
mTS9nYpuh55Y4igmrtmqGGCKLDGXTLqPWilXTejsfcu88xKE7aSdv8YuDVHv+2T6sHODi7FQhsNG
lOzyZTwv+Gi+4Meoq6HRv0m3aG61Jri3MjwmqWNear+GGgMWPmmLDcIneym8Ub9VXcNE2z04WByW
uuyrjZoZyFFSgOC3squDy/s+lL6+NyIK7hoKAvrYQ2cNN1gwti6I45VLzYnXiZQ7O2Rh2XrTW9zb
90XRPyEFQ9GE1RhBzMVOumemsU9lWG/ShIwY5t+cxYvep2xniV9Ipm1RS/3ZZNus70/kIxM2MdXI
86ptbyDwM7wvwzAe3bo9hnz2cAKbXeyFcwZBuu9lQnKwDs+cLJTbCevSYoqHixX1V7Ih7yXRvbKr
LyKw1p7oT9XMInKJEVyrSNMhINX1GlDNFzstjj4Eu1qPXxCcER5dbwakash79LVlTea5tQJ5RkDw
CL4On1vIJY+Yaop6i3TzY27RbNR3SKyWpRc8xHH8RDfw6jXiWHc0PtzPN7EKr07Wv4V+c/WR1BGy
/DgWioLcya6tExBPYPcHQZ3QpyQ8BPpNpsb6CxZy58Fo2/AUjemb7vdcBSSYg3HDs2BZlzZaIBKN
MnvrKFgXdQd0YkLtgGaz3GgFx7OXDHc2znUnQZZbGNZJzxGK+KG17nUL42q/xcW792ux8wZ7hSNu
wMhlLiPhPZKvflBhsEW5sVEmIGmM/Iii1jIL0a4S1YEBRxtqcvzqV2m3mOSNlZqm9WTptH4+blEQ
xnpg3FdoTEXTPWXo85I4PekG1LHeXQ+2OjgxRpgRfQjaWjVK4sK9LxkAYQPpbe3o5ybMvxqA5WIJ
hKK1Ng7ORq+Mt+wQMOtTPeE47wBnssQ5K75fGY0WJeCnMQQ71VvsYaIDewfSHbR7rx2XBpjvrtNW
uclEQPf3DvUr+7EN+xNJUM2cGwHUDpajIXctlXOvqmsQEKQRGOuyCbYTdJJtywZYdCzLM5HflXAj
PK5KNmW3tmMCj0NPl77aCcOFPk72vagw8xLjm8btplURamXr6gXoGT2LuYBPTIyL7mLVeOpFl+2V
7NVxgbLt2BjDMvIR8obtqc3Tg1NBKfESTNoDTBMb6tUCG9ZRZXNvIwqEDaaxToq+hpPfr8jZbHe9
IZ+kDlJN08UpDpBPJGWB2nsqETnXAbK4aVdWHeOp5p311CFsp/1UAkqpugfdhgahjdmD9LNbxgTU
c739oPJwV/XJm2aNbw2AyKOpmG5NAxv8Fuli65gAGzAeV33sLgxmDnYd5etqIEXIGckY64oA95B5
N9iElHQNsT6tu5tgpFWFf7FD7zWoiB1HAepCoYssawUmEhxfj9C1CNsDTEBBsnaymexwnoLElHQ+
Cjq+8IdpDhKFG2muQv5CmVtHawauKdN4ch3GDiwE/FXsymETx6a9DhOGVYbeP3r59GXQDJJRGv8R
cjGrB0O/7a2IYESwb8sm5R2UtoNMPpmeUUPgua5t5nbSIRZ+wq0vzWppw9eXcVCdUBVke1m60bU1
tXqlCwThQAytunumwp/Jgcz8FFeNL4wdLmu3pxIn0uA97Aru+xi9ZV9Mj1HYGRvsp4QUNSllL9+w
xVTbhFaodGsPmbw6fq2TWGHHG9VlBQMYu3ksLZIKCmbXEH6wX5uIYhQxLBPf8Soc3qzSug997zFQ
tG8FrsVUTOWh5IZdhbq4s9harNxsHLfkjb1aXvWI5PCzmCZONSI4AC/zm5jsQQaUg7pDLihW6diu
g0jcjW13oqC8R+W+zUaeLei8jyoVp7AeLrmsVi0gnRWwsnTttiWHKy94lVXzNdO7p9TNk5VeFbce
dtx6oQ9y4+YIq8rWWZdT625GHXnY2NSX/zDoNKep/n7z6pu+SZ5ph59Dm1SZ1oxYhjL5HFQFudxn
8CAEIrO/rrdmUcRfFSg/lXSiLPoqm+ut6pkAFaj8T+mV8Zcu/+Z1/swY/6kS+mkPkaRBrMqEF2o2
fMNJgmJGqN8kj8nF2yQ7BmB//b7+rvD6aZath9xwXHseCtplLE7Z+PDXv/9f1I8/FnbuT/VjNeQM
P3J+vxWdiTheNuYBIcDffGj/4kW8mUOlG5aO8MJhAfFjkeqVRdh11TyRnb747BSD9C7FR/v9nfx3
XtewDfFMgXPoh2v6J6HK4qXJPtr2RfvP4h2hivZACtgfmr8ffsvvghXg3ahVaOeInHa5Hr8JVjx8
T4hFLNc3QZLxf37f39DdCdxLiJN+jR7/vf3zcM2hWaFrM2yAaf9O+0eB/fN32XF1HekTsDm6VOvn
ZiOsmHNoNZjYDtcR4SLvZpKIReQxG3OcDCV5SDmQWpgHtBxdKBLC9KyPU7Qco/A6TZ4Psjlubjuv
IIrBVgPJXNnRH6AdCXTYi6rNLygtmf+6TPSFR6Gfu5gS05xDumIjTRJGct/0uWSEOe8Vg05eMsFu
Fx96w/C5/8RR/jUYXIzMzfQ6OcNFU1N5Yct0GVLUDHZpH3G/E+vGFg0Zl7cfa/g1tkQZ2fQ9BAdn
KSt9Dj3kZdG1HscSHoSXR98CgqMnYzibOvI+0bNVYdd7HA1I47r3mdYJaxEDSlxA/wFOjkMJTtNA
gSny09RHOyUpjyeBcaUTUIurdUN8ROgBNW/zO0/FyDzSrcCXg8J2Wo+1hWohe8iLiSGMekpr/zDq
LWZ0pOGOD06sS445GODeC/mXhljC0n58agtPX9dDsDXT6KLNsZKT7jIxDOLbGozgCs+ysTKN6M2u
zGNHs4iK7diyNcsjUrXo+qKg3qgMxhAX1dqaOcl041DdUAA/djaKAVaMZ7DaN75WfzGMaG0M+lGU
mKxx++NjR+cHkaN7NQdG0UEojmDDCVZJP2Q+saJHujDb8Z+Z6t+n/bDypmYXZvkpzrLHmBCb5SQ7
KhkWhLqlsHPlBKGqokuppSmuel07B30f7mrdvpVDuITfudKKekZdr4xYTisTc9l39scYP9F6LzNl
w8CwFubw2vFY60MK3Kog0RZ3CzHmxJju8aJvbYSLjFbWCmdAmCYo/yWvSTnyCBNc3zMngz8/6vUy
apNDM5vSReXZa9cA9uXG4wUjlb6iX/rGu3wJXfUaRBGOPyaMcNiu3EAk/JBcEhU7HWywHmi7UiKs
wMO3i4eOASA3MCHHO4NOYRj6U65wQlA1Ng+1l+ZcD9wKiyYj65gRKUwSoaonvdW7d3MISCEuxl0w
qmsywr5N7PcWj1VJiY4c933UmX2OCE0fHZcGFzKRYaNQifJ4ZSrwJCXfg1WkacfSq86VHRDsGMa7
sGRMPOkw620i6Hcoh2LyiCqXNCc9e/KdymTbmL3yrSFUK4fHizoT7kcRnyy9UCeTsSdcacg9eYsd
skbLjRbvcaC4TERA/9/wBed2MJ2QI8fOqOoc+gcwZ51x0siJXvPaBnBnl3sIe/wmtMI5kIZgwdQJ
ztBtyWTEEMQCVFQvrVbj8usQIdt68aUrjQX53aRlWP2x7IaDNQ6sCnH2MBlo6Qec4KaWabhkpELp
LQYME5S5kA4vxoSRJNFIg66qqFq3HWN8P22+Ifa6uklwFnFNiMxEyE4wVBXJRHlH4BMJ90F30wf5
s2XqD3qNPSCqIYPAoDpWnkGQmgttM0KDHJiqvZE+daavDMq41F2i/yPJ1LKfiqTd+n1yZ1ixehI6
twAmwGXWIHOvRdesjNB5YGUBHs+al4Sj6xyEQYkZWcFpyMByeQlCL9WV6Rr8g7MMdWwChnZrF8M5
7psby2SFETTjc6Tn2qYuPOBMtWMsGCcyOojJ/aEJZHDTse/yrTeBNh5sHyNw1+ZC4agC8yRb/xDn
bbgtXefNkdAV5tSexiWEJNFGLCdWsZ1C29vWw8ADrOT2UbwtBXX3azpm3i2LyWzrl924QYjoL8mV
HjdyIH9O9tPjf8eS48dB8axf/etig5Fd/IZF+88/9VtxgdrUxIJPJUBMiPVjcWFiQ/LB0ZpEiri/
q2Et4xeDn9B1wZOJge+PalifqTOoBJ/po8cvNvx/p7YwWEv9qbjwHUoOKgsqllmq8lMtagUehE+f
hMG2SZat1SN+yDwfV3HEqNCGhy97+8mVMIWGumRT5OPOGBLrLjU0thuZg1yL6sML5LYXZHLbVrXC
hWVs09jDK9PFamvjjahkGeMYLuRG08cTsAe+vJD5Q68f1lGPHasiJbGTC2Gw8snGlGxrqT9qMw7b
RJILfwME+hTfB2AuugIdYCqLa2xRciSV4y8ncWpt64tXV+Gujy0DIV0xkfUlvvo585yCSGZHjehb
vWd9EBN6BMqFsf6GtnbO/0nTTRY/S3wwfji1O9kTGWqUfbbyffR24NeYRMKvcUN3AzCGsBSXcCgB
2C0UjOSm7lWy4MVwE/XHsBnvuOSkRHRyWjh2X6wbIW4VQly0ozb5u35+4MxsO7XN6wLMvUjOheMw
TCEgupYYcxysXDxYp9YhGMgP0HvQmGZ+ezQgE4W+Wa9wzaiV5lcRKo9HA1X/epBkC0x6dzuNxDlH
MkHzx+J/LtUKrybZNmHtq5OBZosMW71lIsxoG6aT0Z4IPWY0jkJyojebKrRPBp7BrV6Z9Pi+cYtE
MNmHOuoBmAHHsvA2Y+fcGfNppfS53hTqYjbjGR2x7zTPkcluufZu4yTg5GzkNtGJNikT995z1LnL
TZvgU5Q+Stcd7Nv8l57WD2Xd3phCZtdwJL+j7OJd2cQ8KYFyHfQS0qTrf5Ehs2i9D05FgInRh5aH
nMhaG8r0VnrXLswuBU/JvbxSgkgA9pzdJcgzApm1q6ln8aOZkwUccvaXWh/viNSzeN+GvU0iUIia
JOIDzEx8YYkB5R/4k9E5/uZacrQvcR7ugy6966thk7bbgbA7xfQQ70qUIbh2rINsAJx3NcAcf63H
yBO92D4NyGrQspiM/T3qAt8qVrEwHgNz2mYyv9WK5sPh2Aram9juL2nWwfUt3jnPX8fAxdmZqDXW
ynwxDN1zrzR7O44KhNrWx/5QBu+dqAnNKUAXBgMqT4FEC1/tqwS0vugaeXZKFrxomnXot73ECTy2
/YrMG8wnRX4G+tojZe6fynR66dDLU1GML31IzFwMticm8GWpx927KINvNEj3tQqnNdgmVrRDWa21
CHmXTUAcIpMhELhzTL42dmx/C1x7o+cF7M6MvQQ8I9iII8Ie08Y7nD0wzkJcpfIbPCoDW/c2PAeB
s1cCjKcYp2/lUFNcd96urkjm4bTepom/izJyo90I1t38kkRQc/Wj9ymJd3pk1mR3UWlaBi6i6l3A
O4RIGqov85/S6pT3vbfTOxugHWRJP/hmuy1xiLDfYF4tQtIpY6vjiSCgOnTNObC0ChMV3yHE2uc2
Y/pvE5MWRsFjntcHIzcndOjVQdrWoSPPfV1mxRv4XFYmD139/VnDU6XA16Ua3lG3y3OSpfVgm1rt
Ho7TM27xQ0NEoCKab0YBOEHT7POef4vs8h2qtWXWW4+jNUGwU4BWMTXFVy9Tu0hn3DYTrWK9v+Ds
eShdC+9OCnqBKIBxZOMVw4zw2gCMk72Kw27d5S+dF+uLjg5h4YjmFbU32ClS4GK9O8gxRu7hvg+5
/Y1o+HPlOuBd+xevtyqs1Zck48EHCeg89teAt5wLojvj1jdWjmRbZVgfvRtf86EHjiHpEHniEbGC
RTT3ZUv/oe3GLihuqpTJeQl3ZNn21Sqso53X1GJtVcUxGPnb1QBjeICVIMxtPBCTAfiU3yhGbzua
zEmtxnnQify5Ea26NEMP3qOTwXGQ1qkugnYZh/rejL18l1FffXFQQuRmetelrdxqXjSup6i70bXs
ZA04ojg28Ee7zo2Bf2qdWt2qdc9dSteopXW186fw6HnRVS/Ivgps3lkUZDtLMk5vy5EIZm5mFDQY
z6qp7pZZqrU3IdIIOKjDC+WixJbKQNF3V543gmIVSKz52LCk5c+FBkRX69rHWjWvo+Hpe5VpZ6Eo
apuw3sd5Yy9l1zVLvcrDK0CtJ2+cHyWBSxJhbLwEVtrcRcW0G+MmIKw89BFkz/6rrAQwjoI/9LUW
d1y5DqwhOkWRvUnJlMC+XPirMsy+hqRG3o01i0GuqWC3k1sOUS54IlTGSiZBepFOebECi9euPJrj
zQAMqzTePTeEUiGMlT4cpUinbR7y2KUrO9c6lOr22Az44NNRa06lstdOT/yFNGbkl8CX53Ur7qRs
Xxt9TNRjH+7hHAfRF8NL7u1Zddo06SPsjIcE4743vPbJTZWQWzNWh67qWCPC+ioqBX4js09d160F
A3vAargrRIwYJPIh0vVG8Bzzlsg0Q3YFmatAtciq6hsAwX1lqpcKm3te99dMJvuGnUfeAQVvTC6k
G2PYENpDHX3pPOcmYHodhcFFpt6lCFxezYK6zcM5Hy/IPw9ZhzYPH4e1TItw2ciOVZS7pud4zrgB
18jFHoeWWW/lK8yHofmRDdldPBzbIPiGxzI2EobbDJ7N7lVNDCwg/ZGdXoybXF5TH6OhyrCSWjmK
FbQ6A6CIY4Qk9fj9v0b/fSJccJX1tKG+Q3NBLo0ED2K5A7S9Vmw9doj6iPWodKZ+Lzy1ttgvQ70w
nwIVP9AfXKwCpSBsNJQxVruWFYq40Y761dA1+yE192ns3uNDxec84J4MjLsSvSSAXzY5bfqRG2js
5JDM4UXuKm7bT5I5vYuF0XloALbkfGeXIcsKPSXEmiVPuvKsJt4jfaGvadMQCQ+DpF7tTI6tOK2f
9cI2mBKQ+NRZn5VFRnEZZU9y8sjFNeN9mbOyhfqmIwJOTkY4smQJiIPFvYI39BncEXMaiks1mCTo
BuXWKsVr1ap4lWXyFWP0GVs4FkFfJ8yltr81JslZJihFRJgh5zK+gKLGpz8fmkgqF/DkNqHJwavk
MCyREotlVG5qb98bxcM0MX2UBvx/GVcLlIoUg5FG4WN+dS3MLwqdq2lBUA2IjMFFPDy6tX9WHtZ1
wwk2pU7YkvlV1fI0uDx0gB8987j1SbohiDho2d6pncZoqk9Cf+HqxbvrfFVjT6dOMomaroh318TC
EOEl5TYYS04LbREUANj1bkvHcYzmBxyYiHrhRoeptg5tb4ujbKsV++pN02Z405Pc3mgGRn8BjVt0
xnV0lzX9vzUBLYDF9q2DRdkQhtnVWGbiCLiMN1HD0t8upSPcL0n05FXzKrIc78WgviIiWZaOBbd/
DHdZ39I5gymx/PBl8kZisEbgyi6P6kFKklehb/IE+pp1CWVd/qY1Y7q0yokBZRySMscqoRi8r/Z4
DZJs75Hc5fXcAYlvnzKdc9nmUd8WJ1TAE3ODcJGl4nOSQ7AK2EijkDG/jrqJnbt40/L+Fl+ZDXEA
U0ndiV052GDvCVXKJFCBXEfZqCUr1QAyT8P8k+3SsDRL4xgNFr+qKx6pWa+8qYXBli1nEuKKS8U3
YDnUFYzTyboDftvvkiKwkCUmpF2ZAFHCdJxI0EvvtI7juyrKfSWAldjqkg39ys7L6cYvFHl/vXiB
LvQJoQnfTKmtoGzC43FJ4TX9s5HG7zZV1ALPIDozPyFaWD4APcI5Jhgk9oQ9tE55wJB4kzfhGjTC
ZqpDQC4Z7ylqkhOziDlXQHlLx6BGs3u/RYYv3sqkZS3Xc3RoaFPTnFpY91deqQeHRBRvw+hdk0Cv
2cCWXP66iVeamxWregSizZa/Hyg6Y6MbV4RRIKef32ju3RQGEcsQHx4SNLx5IhS6UA3JElh7IXoN
UhfLf4+56CDsa1T13+zauVMD0sailRX3D0/xodPAApP9XRb7OrSoggfcQ1HRiSUJhRSf1WPJXMgG
ucRe8FThi94OmHRY83skZjCvsy3rg9lLfKtC2DUJ7q6VGOF3Cw9RuoyGl6CiedFhH8DQ3QRWBWLa
cJ5am9vEE/VjbTHH8y0YN8bXUrPie82NoVXorNCmiGInOpcCOk5b8PmD6RyTI9hiESE8sbaNF55J
8jshybkmeXLNZXjOmule1u7WCxswLHn9WDn9l7R/r7M2XImyedTC6DwVtGN9cLXIiOaAfdYg1WpK
ngoLm5WXZx++kI9BInf2i4FhYxG66TPbAtDr0ElUfdvkpKV0/WZqqn1sai/zP8CU8UebSoIoa/wU
zSZR1WdbZMfRzB699rUHPIxPMfyw/Uhf2xFm8wGl6iSeBbcvgNkY5gQus5Oy32LzFvhodjcNMKgs
QFX1SAo4EAPZJ+9gzuMoINxMpXe6pz5llbvLhBEC+AL/3ai5w3BiyCk5Bl71NgwAgs0Cw5wyVLk0
vOKmN/3jONVfBslTImoIeqoyDivgW/57r/J2Id1JLguDJbEnt0UmnZPeYuGwVaFhbiONkC/xwiod
tfesJz0gcYARNSoZYiJMWEo92SjL2AyKDZIQhcZopUN4xjJr72OCvgzKSxHJD8yAq1LvvU1dK4b8
CGZVQyuFDJV47az+Yk500cmU7C2iYFBsOgqjGcSvN793b6gdQbBoCWiojBFB3iHN4DYDqPH/xoB+
jt+aUpaf7f+cd4ZvZTU2cRi135WIv/9p+1HOWEH581/6w8/I//39f4cf5bxu+8Mf1t/JhLfdB3ON
D9ll//j9v/7N/9v/+Svf8GGs4Bu+vOcxDwnZNvFby7TsH+zD/fv/+h+Mr0jYnXOH/mu/1l3MT/9x
3/fbT/06kRNk+bKc813hOwaBvvy+X9d9Ah0o6hdfCGgDOOsYlv1z3Wf9YjgQj10Cu+fY6Zka+s91
H9nAM+wSE57/XTz6bxnU2ev9PJEjg5jFIfM4wyWy7ucVtCIOTbNHz/o/5J3HdtxY2mVfpVePG7mA
Cz/oSQDhLYOeEyxSlOC9x9P3RmZlJUXpl1b1tCY5SZFgRCAuPnPOPpzMIIhCvUJVZ/pvdm5dzRhf
bzk0AnbhbHHsLDTlYxyuWj/doJo7QarH0R0Z71JA4kSkp88wON5iI6T26hMqusbVAwJq2SRuopk+
Ulb6u9GboPfB87CX4MDWEg9jhIWXcOBosSfYNH1i7IdZNT5SLIP7OwkSbKVe/SoaplEibgPwqTNc
XosdpcQpHJXZjc4n6Uh8RWj8rVsvMF90H3BP2vpXzxDHmCCWNopWgC3XAy6YdR0g5+nbB6sOlxWE
6Hgyr2NL7uZQ+tcCDg6ksK2NUpAgVlTpsQBVpnj2na3BNhSCE7Yh2d7nuQfK5WuklStloLMIs2wf
Rt1BQfKYjMW1C8M72UNVIjweoIARLrKepk5W1fFKSaRLkE+INCx5p7Qp5KF85BBIyy1ysNbp0WyT
dOifI0VmUIedfh3RmqK6ZJmD7cXfhL5QNmzlvpp69cr/v2OI92UyqLNK7Yw7imep5e/LSLqlSUCr
00jko4zm4EjxyBSuLkGYNWRcK8qtAiKKtJjUYqw2vqHITxzcOl9FMm1kdDNrc2ZEM5c5m3Hob9Cz
nW2mE4u482fknvcymcULxKjDaNLpGeLW4nptmiylyUBzZEpwU5T6OAJ2WtVZ86AlwVqtMatRkl8S
g/2NKrGFyOAFNZK36pPS8c1m2SWyW2YTgTFtRv0x8tDJ2PcNbYavKqLvSJJu4WfokIIBkZIAhxg2
0UvlDzTfxq4M+u2YNUurF1tFMp6LgvI85W3RFH2nRpa6HSqpXnbj8Ko2I+HHOOa9wjwlMzGl6x0d
R1cYDS9JY92HnUlXnTYyS1hrP+rVsY5tBHul53PbZskh0aeUiTLeOm+MV5Y2PWmw193SSg6yQXQL
z+dHs9eOEkoc0l7lR1wyLlsXfmGdP6i9to7EdE4S1Q0mcVtoINeIfoX5fEcdAhAtw/ik845NctEs
Va1de8pAF9t/82uFxxmr2chCLyl3h2wEX0+WISGDrj6AxIPeiIhUj65m1hSvRqs1D/qEIQedenQv
M6qgCMdGLS2qSd4HI/mv2CPU3F6TZMJYryKPqvuaCuVZjsz+WWsKSFRKLKN5pcyjAO6Cr4zaIPME
vr4PQklsC9OmhJ2Tmdhrpo5mmTzyzHVZ5d/KJNrXVnqPL2rbGilqOcX1ovwQSPrBKvQHJZLu4kFx
rVK9xmFyAMnEkk5oj3rlq045cTM3oNxyaad6ApSW3yMGEnC8C5KUIUi/+ybgMM6xUgx4PMTV9pul
EueuSUIaDUEWcgdK3ZI9/FtQ+vdww3A8Cejm+Q7G0GFMaPblMj4bhWS544xFGgpWvHV4k0jpFwTf
j2EznGpVvikNQnUl8aRl7T5Pgm9hwSJezwlMZUB41rT2EtjRW23S3kkpXM6sdpQCfFzUYnFTs2+N
mE5enhnE0sikeod+tNYjf+d5eOomM75HokBlPgybyuoOYYbINwpCELMzn7aZLPyIJsVsEBDXk9kK
mRLFydCSU0Gv4dLKdSvGGeFCgtNJ1hkonVaJDwigXQb2D6Fu5FAYq6+I0WRG6BW2OHKl+5aAEzFh
SPUiuotJ7ojDtGF1CvUkxuAWAnvLx9neT0EnOV5uSTD0SpYL9RMZBMNTZ3kEGbGbWNRVxl9DsnUV
sMBo8wyCQoFVv5Rqfd2mJmy9SO0XXU6OcDCytek8eAh9lwQuPj3hlHHG+8dbv2YV+mTNFAhOfG5J
/sAsB3Zb91WKbbhnJd+/ZHJ2wf2LfTjtnQ6eWj+w/Q8HO2QtEMtEwZAWXY0kn+bdVfKMxf/xkRZT
55FB1vrZuBYqbrfIT+yDF8NO8IbcKfDjsJV9l8JgxVlM1KIEIqwTarUpG5JTcI1yPqT9TleKtSwI
K47jeEIRj2cqH3zSeNrhwbKkABeP1gN1QaLvjRYk0UTd9IZ9/9+4EP1UgylAmKxfbkWdgLbiUw32
90/9qwYjxtMS0EF5Ugnw9TOF59+WeRnvDOxqTcWuLs/iuL9rMPEH1hGh/bMX/acGU6jp0G4hufr/
gARps+Hne/mkwd8FmmtWdpkWM+vvt6K2zTKCeQLMzhHFy1joylLJB+pf+euUEcZgGv17bXY0OfBr
FqmvfIvT/KSQ5pcUrIIKECf4FwafufsUzxm2El/tRhneMjG8ZkVCTrFKIplHiswQjV8xH7C96Et7
YeB/bbXpMVG1NeZr7AgorgwGn4Zuz6QNCdPM1J/8aGDeU7cKqUK4DmCsGBowIy99rwzSytjRuHnZ
AZL1tPfGSuvllDLIm3xtR5Tx6JJeh8NErrUbNYzzpYwSYciQNSnZfZ2mLxmMOTur+n2PEN4djHZa
VyW522Y+Uu1BGNmODKMdQyI+EmP0nDQV0ZubR5weqDwqJ3i230pxBoHNFo4OXKuCDRaIAnZRIK9J
+ZufJQyplYYdsVFX0z4KtKXusfZhJTXU5tdq8jeW1e1TSNXJZL7F5kwAHq8cqsvezDYAKImX78n6
MFnXkPNcyJjoknMWW4vROEhGwwbiUhn8C6HdUfHTzjZ4L7RW4vDS12GT3CS5sQt9zLSeeGML4cAs
X0xRd5xM+dJb4gS1jtVHjvz6ka0rs6zJOsi1tdVF7ailtVeYLS1KrDtOEtJrJvp+KA3tARPQhJG9
u4l5f65lk+A04GPPn6MpH569kYB3y/LiFZ5h5BiFxPRCz4uNMWjEYLMjXQ2smSnqdzauAisqFZbH
wSvbmysrnRX56ej9xwL7KrH1RaDyCAxCpH4QD807CaqrHBROxTjaHONdFpmsBb2GYRt8QEl+tQjU
0Cf7a8mEQS/QmWV6R4adj1W1QKy/7YrcWKNovKcVBietl29pMvF8BIHXUNzV824Au8ywZjV62+jz
ApFUDosCml0QSJqo9rcVZGBzoMAcYA/CyK55xspYjzVkay4Ivdz1JCve5lkj05NDIO5StkNV3l/g
Jl1kxdqoMY3NQJ+tquPRSOOrCAM+2goqTOWU/K2ZAbSx77eR7e0IdtzJQ7Yr6vFLYPvXUW7oB2Dl
sc/6AgmYvXtLfdeoyqYpx+c+Q5zfDTCVrFp6DMiLRPtIWxL2D4ltk/DJE8FCLS5JfPHSci96AIuW
L77mJWIEDZKPNWK0lSlfvNh4KObN3DhdpkK/CeRwctKKQXgw7FQTVSb4qHtT4DTvPQTniopbykev
hDlHDb0zVakOn2Dq97Xq+27H6AS/hfFkWtUXwl/wdddtAGhwBHyuHDJgDnwOjLDIrEFAFSH9b1Jt
HaA6yxCHqYHGstXon1T4qLgvKK2Ata4VmYV5b1pbSYwPRTJph0qQD5WGB2OIfHamxa3mx+cOkABj
QJjTGRyC8xBXyD2L8VxaIz2USolhSP4X0ZokpDOyg9fH6NwEVoQLgngYCsokryi2aaygPn6z8/xL
LYGotu2XyACkDOoscEvd77dSpxXgPttrp5hInQj5w+sU0bhobOFrIzyazXhWhgD9Gtvewp5SV6IQ
cUWd16+KB9dRq1FoQTs2r6lIN1KSPIkuRNBEq7pCWoIHBzNI76k5wZvFSxrXLBW7JHZixqVrK+6U
VQlT7JDqteII1TOe21ld2wsrBUdeXOB7H5gUv0dS9yVRtG/4CO/aSHmqgh7GiYFRvhnbpVQMpLwX
EDNT+mhCTXy3iTWVrnAAyzCC0VcYGDcDTw6rc+OwV5ah6R27mOwYVYYdCXebT0gq3ki5IVFWm7Ya
sDXcMuaJDFiLcnFQobV0LKu/sjM5DzUzAa3LDMwkHiY1fDRW4F2SxL8Kg5JYmqz5jnyzGRqGRu7W
U/xNIz/SByVfecHthGLRRsfilCoPNsOfWlQ5PulTynifsUVbKbbEPiizll2uvLQ9/OmqqO+lHPUk
1p+OZHcRLv7rCySMwuipkPz/zzMqJ6+/ZtN3krF//9S/6iPzD5l4DmLM0Z+jSEfm9Xd9pFPpGIR0
gDYFsoio7J/6SP5D0dS/SUOK4G/414hKtf+Q+fagP1NlBPQCUdt/YEj+sThiCAeeiBpNRamqf/Ly
jh4MmFaHkSCTEiajJ0YM4yuzNeamivawH13mur+xTCjzL/3O0EJhZ80cUFPmLdHV2VPxwaPcKZ5X
U+uoi/I1OXf7a7rWnpKddw2OHz6Jy1+/8X9lbXrJQ1YK//d/z36V766DC3yeDCL8s5gRqp9e3BQN
Q0acALPpVbVFg+5mJ2/5m0toP7hYPl2EGvfji0l1JLCGypltQ6dZz2qVWDU8x9NGa8F6wbGwmRVh
4U7wm+Ox/dJUBLhVJOEOHjGNmX2Z9O7aqB5um8ZbG3MCoqdq44YHB0ZLMoUXRYvWIhm1Jel5L3IU
aS6Upm2TIDSoazpAoHL5Y15Hzy1Z0fwj6TaRvK2S4b4dvfbVpAZZgG95KlTVMXuoPn1IC5bmbNZ1
vw3Y8cT1Oh/lLViM99aSX2pFvWev/06rfRiG+lpmY7DEXfxaNei8UPnXhPIar0rs3ffcUwsrgw2k
W2gtNGpshupTfRqn8c4zyqtoNaQIOWMcf1AIszRJQBRNVq1ExFAhq6DlpQGPaIsA18Hb96F3Crph
DYUi2hRTSLIkZHeSXCkCyfoalj5QH4hzI6tPfy0shSVCTjETIlFQI2NbldS/hK7scALeof54aDrm
oK3d6+tCr2A1F8W3ziO2ZKox1HGLnm3EvTCSd0E/3Kks/PmOsMkre7GJtGnVZGhDAmE/xOi4F1Ng
rBsrf817drFGepOkfLAEaKT0/ta66SHvNoZSLoPWeqpSCuzaS/BBe4xxmsJaqq2RuFI53IFIIhrR
MEqHAo/tZ2rGy7qd7iQ9k1xmRe/yUJYXU4h12dTeUlbtjcijfRP4hyka4ev3pywvznlv3ZMOqDDN
mPiX5nbyBJJPDX2nprdLW+lOfWR+6wuxEYWxRhJFqK9dX8ic8BeNQbY9Zr5VE2WbTLV3NFCHUfbI
vRxsnnGC4MdIOQ76cPB5uoGQwiJQ26yUolejqVyBjnpJ/Pya7ThRnlrtGIOPuC6pEejnwDiiWFbX
jRmtpNZiJziSyQZkxFjNNwpu925pQr4PM/OV6f43GDj9OcyNwUG4iLNU7u7SPg2XU6U/QhvZWGZg
LO1CKVwBt7n0+4ZoZXmerEQ3CNgc1fMuTa08YJ8InQrYMm8DcwKzlW56q362o7F3MVm6bWmw05VP
eVCCv0/1papqiFHtL1nQ5O5IXmmqeccwkE+iqHtkQDpKEfR1tTacyZokf1Vot4Fcv9RC7XexIcDd
1PV9TW+ljkwOlQ7hlzyVL5XHsSPVj4MvK0BwrKcMFjkGjEpdjygWtwakdvies4mWzyHy2AKi24Kc
rY+3dWAgntAQNxo5dlyIYu9axsAjN4H8kxV0KjlQcOoimDQaDABk4+2kCceAJVZlAOhThcSJXNeR
iM9bCp2CaKQKXxkKlbJi98NKwxHrAI4jxnyglcP0oLqGGHviIySZwCAASUAfq1Pl8UgovRlHj7q+
fcFWHMTINQFcQz3PXdKfvPsxkutl4gev3LTmA8De5r4ibnVX4Lo8FblW71EoSsuikApHJB0C1NrU
zp1B1iX0T9ujmdVxQ0mqjRskkCGjQanJ70JLNtCqYsrMMnkT9iwadZAHAs78IkHhGlfTyUwV6ALd
mWA0iuj8wcqUJaU46sjW01k9N+V1VOr7StI5siQhfeFJfM6CakOSC0N3IJMRsiRZltdqmPs33shY
u+hkIAZlq64mYPebzhvbbV0a6BzbJFefh14pniOILq/YeVFhpq11jQaTtM4oLd94a1gLhO21Qc3v
BCWJJ6WZYAv1pTvbjsWawwB4rRpwKPXaYxYU5pJI7V00NfG20vBrMBaAVBopMVakumdWqjSCZFr4
uoPMG0jx+YYoGnip17fnpmkoO8M5h3OCVx9U3c5v2Xl2JUqrEQbo5OFgIFh5tIZ8WUrQM+UcQQm3
2twuJO+hOdDmSNoy6q1kI2fBuFfkaFrJcsrdV/UpMDn8SRba8aGKXiswqLbdoo6s0m4jdFQ1UQRN
vqjQDjFlrZ0xrR4RLh1iUjacvBLxxvN1G0OM4bsg0b9Uc/c9ojdbcPLlriYEzwTsbrHovowkmhD8
im6anho6aN9ITlkO6VpvzQd8bDZ8HYKcLeQCbhBjvjHqAQ46JNO8JJl26PAcSSE6MqWsXPw40C6k
ul03MytrapGCmFAxZnNL56aCapoP5TIGUYAF37+lVmdIykJ4qQNxX6mVtSfi8pjEtOG+0aeHJhEV
mwHIYD1uZqBj/rgKjYyukTfA1PtjMk3+2lLkPXLzYlWVkPFb2eKrUZJ+NqGcrUkuWnU+xxoMV2+t
l+EFKujrJMWJkyQAi5QpahdKBYlAaFQUemDBtSDNld0naF+rNDmBMe7XuoWxuaue7cy4qdqQbNdi
PAKZm0EO6hlkRorfRb1CEbtYZoGIE4DBAsnzkxHODXAyLhO0GKCnj2XI2UqKIOPvqzoQkRxXyRPJ
mYYLR+9GKWUiOJPoJHfxtLHN8T1FfjXF6bbxsNnxJTgWin72SnVPrs99lxSkBeQ6LOMoZ+cJcMQJ
JztdlXjzgUcgYiJuynDREKxKJd/6jBkcU+swJPIOREXwqCqCyHKRu1lWHpAlsFXze0LFbbxKadPS
PRKZtbbmCQma6jdFYAjQil7fxnkE48vXWeVolalt04BgXsZUTCrQxWOkM8/yqG90BYltzmwqDKqL
kpnrtPeQJzRLc6hGfI3x7Th1r1qek+ncPat2d2iZHySy+h6m6gGp+ovKMgWgN+MjAmUKfX52qOBA
oJTV1cW2IcWCWkG/0hvWGkU3yBTSr7ReOwWZ3m6yLMZJkKqQ9YZQdqcmfE7LasaG8XaaskRbywcS
WabtoitJ7oniXSYtnSTsmnpB2TFt4fiioDJLjpnccCeyqFq9O8hWvCp9YtJjcxUnhKLl/sWrAfyj
Qvbtt4JHOIoIPYPrnHU1slXZ/BINOrvi7I0aDkUEQjZLQ/SAQmWIaH09GannbRvv0+krR4MAE5l7
kLsMkkKyi2Edogg/YrL1qquEu2J+4gv7q02ClxSsodWE4YjBhDqzOOb+Vq1eje7eRyQlMahAW60k
x5qVZBEfkvKloIg0tG+N9jKhuCbORq3OfRlDeunAax16sffld5LhBha8eExhii+04YQgWLbXZnVP
IDy3r4bTG0WsI6X7odmzN0LPibodyEbjO4p9yZp9qd9HtPwpXBgJ31pNPZTrr5kM5OPqobHUClYT
+Q3X0xAtecYq8q+t/TyCTva6WxWydmy7Zlst1L7i0XXwp0uiPubVLkLlnpWrLF3Nb6bvac+KSM5D
WNwlUYpal5ycS6EFBS+zFjADmu5FAxPx4oXkChujfxxt47WMb4g3PPexuR699E5Uxk7tj1W9GYdD
b7bPnaCLUcwjR5dGjqG/Km1CODK52EYy8dA91jm3ZG6U9sT8FMwzUNBzss4bwpndE5eUaxUHYcnZ
9a7Vr1VlYkZwdLIDi2o4R8b09uvm6Af1AxMhskNnZYalKZYx+5U+9Hl5L8WhjZdv0fik8sxRfAOR
yrw93ZVwwL86sf9mjzxRoCrpBh/e9B8c8tfP25l//8y/hg/qH2xEYBwLoSgUhDKf0b8FMgwYZhGO
qhr/+j//LGdMjfxefkizaM8VfuhvgQyyGsxqOMxksDCgcf8jP7yu/2hZk1VT0eYAB8NgBvKpRa/L
FF5wzHkzNcFh7Elfrqv7CG5RZwKCDMXoIlR+DyJwuwGHQuiNd3ZkbXwvPJuBIApw8Cl/cV2obCvj
qkLCpaeeKxUU25x0GzH7ujtNfa9U5XlqEtQEdvNkpwL9bOG/xqXmLwwvQYOAKjAgT3jDoZC7Q68n
wHlQG0g6g/UkGl6NKXia6MuIGpff1Jgm0aaTU6cKhbeFQibAD5RYRopRRsPcIfoHFd8mpENi5YvO
RmTXdw5RUoQ0cfNvhWZc9bCuN0EvWji5MnthmPurvkS3MJnMBlo5ZT4w3k8mNgSQk8tyFFevpLwp
6mqP9OaVrVu+YBpaIhcOUbpbNa5dBAILSkOPYMLMZFcQ4mWNTJTMULi2sl6TOKbrHBIqO9MgDExq
QXU/4ThFHwtlOJOnGh3gthvRvGvWoG6IeCQUz1b3LM7pdispcEmxAKpLuerSpECLhb6P+HVcxQMm
htgkLUMe+cMhczqdqumLFHyi65PJtsmzCtVRpjtYD8sLveszVXS670dxMcvSfwAa3Lm+aTwjBGSf
JuP2p3ni/DYycyOF0hdlUgoS5zUsDaofUGKnubwGcEQjNQ3SraKTaF2RxECUYd26OqLzU9qZd2aG
GojM2IUy4ef2LbFvR0X52sAcdRTUsC/tYN7m9oxV8aJ1KwXznJQ/1QcczB11Y5Ha44YTVYwZ3SIJ
LOolTwMv3Q4GzAFJaVyzqvZJ3u6E3kX7RNfZONSzeJ25AjeWcqIxGHaGN57BNDNGH94bBAxTKvHI
6BTbGROhwqs2mbPYwzKMcIw0AdMjHY6pFmyzoupxWTTdsu31M+Go9MmNtiSDlrfSrx+R9khoKi2d
Ujxbpih3FmHrscJMwm0iS1u9QaSfyf1919krr47X5ILsAl08DbK5Ypn21iFVHqZBADBB3dCPLwUC
kSYdv5UIztHWElbI/BBURTr1G10uLy2FH6yDbYULIQ1R85epBJTUxhMUR6PkEFzyHMN/JsZouNLS
e2RkldxZCLFl/BiIz+3lUNRssXy8ZzBrXaDrxbGcrI4FT5r0ezkIsG5VCbv9bEp2WtfFq0LFdJJD
7HNw9+FLKHTrKbboaNi/4iHwYhoZjC2QWtol2XPhw5QNFSfEcNsO/k1DhG4tiLb3CNUVfmRQbHfG
0+gTBNhSdVdjtaoRmLvqnMpbzPm8RhZdchkyHVmV+QLjO0MB4nwFr3jDbtbfEXw37RQvegjn9N9Y
EyeFlw0RCqOnLaDx6gD3OFO2TUR10c2VbImSFpEFN2neMvLT+32LzObMCtt0RN76q76N7vKW6FXC
tznGOMLSdnxR5/zi9s8k4xK3C1RDnGcUv5g6WD2hZ10khqIvtDisoYthDWV/TdBf6H3LU5ynKkoX
M05fMMM9tZ3BIjOSyMtAQ66zgTI2ZTI3QJN2y7lRLCN95M7R5AObSzcoJbLOpPDaiualVzGcDkHx
JewQ0giA6m5V2rYzH7keE4e1if/RKY0IOEc+WocJ2sI2yaOQpTlc52JIaHnNIcRvw3LRa3MZJLp2
MvvIcAcSZCLZmk62xOAlMpXYMWqU62xNb7nfu00FPJ3AF2xIkYBxh5Jd1UuYath3PFw1CEsIMkSJ
Z1HYqU9Vp+InYxdNPVywFzfHFLxX8eKVCHdaq7zxa8aoqGfkbJF5qZOQKRxznoSi8RwTKlVdVM9D
AkENCtoiAqDg2F1wRyBKzmyhfg/lsnDA972NzLGWSjSyjOsxk6SdZwEZZrM191uZIaMvGx9EqN4C
739vDPu9jEpCwYg2xI5CXohd+ajfqvvKaKgTgedKhnCSjJq7mYiVHER3ayKwWuA+3Voho4hQ0l5J
yLsLZtHhAHg7qoNZte+WJnE5yAIzh2nOckBnU9NsOlDQ9qaeX7Lee+96dnVx1NTI+khbk/iOWn12
krQuX0tqzuCAurYcJ+tEfKRYmPAW3bat+ML4dGlxe46Q2HBRK3GZg/hLI0gvSSYsnnWcP6NE3pA8
kZib6OWXsmwf2n56E4nFrFi+YSRcgckOsJPPaPghztddhx/FyybE32WxUstWcSWSOZ1So+wFJ7P0
m2BfSwMc4BlmUpf9HvbFvo6raxFKuNIKqzoTVkl8b2qCLa/NByuYQB3jKnpSocDICqW9IhdARVAw
Vuwoo8oErWm1K4LmjjiGXzXPuJ10aeZZ5Mm21WXwh9YhZ7K4KRLjm+lP6wYc/TT2J7bRzJu9aj/d
ljBcODNEuCx90+cZmTFEnZaZrS0lSaRuwWhvFZko4DOQfSSVup3JfZRW9j5U9CXztlu7799JptbW
JC3Uu9CDuSbL+FwNImkLY7xJoxg7M8XTwgSusSaRcFGl5XqYciSX7Q7jSIIUTL0WeuqmefCQG/Zj
+SeAPAt4svWoowjYHrDvAaGDbe1oAtkrdORgYVr2KZCRqwZqdkwMf60l1W1Rm9bCIjd3KSeCJw4u
/HWlhweCG9Ethsqxb0yNhOD6q4ahE1+0cuMzOJ1iagEvJyhIM3Nj9WdF+19e2cuklv2qsr99rWnB
wo+aeWr7v37qr9re/sMkVoTqXrFl8s2ZAf1d21swJ2SLmkwz5/+izv5nsaj8wRBFINJgf/hnBf9P
bS8DSMa3y6LM+FOt9R/V9srnxRh/KmALpnK2oQkml5+3fIi/bMlIIdC+xA/WjoxYz8XxDcrKXtjr
exwqJ/39wzv0k4WfgtTsu43f52vOHemHjrPW9Rx7KdckUJyw3X14g6l2YdwmJ0xjN1DwD7+54PwL
P64YP13wT6TehwuG7SiFlckFUWy502pyiYpc60v9RVk/FwvOabfcyL/hIs+f6y8v+mnlOFimVBg6
F9XP8cleKK6/tJ1LstA2z2DEFsViXGRO9Jut7bxy/uGqCvRs6gq8DOoMMvn43iZEI0NIx7BXPRWH
5kDhcmOsYXcti8f+gmJ2EZymJeurTbDOHGXtV+5t5lhL6a/TAFsLRpPLj0vdn91WM4iNblaxcXF8
+ogLxCwqiQN0ZvZZRWdvWb+5icTn9fT8mX68wifBYDUwjy1nM+uT7CAIXL5xKNOKOV8G55SsCwev
Gu9vsKz3v7ny3Ff/+BYTIgQRhpX1n56Vj29xnlgl+jqei/7DXX7Md+WVWVN1wOduMpE8UNEh+x4W
Yh+8/Po+/umb+uHCn+8odNOV33Jhq7+X67NeXH/9+392xyoffv+nD01oaNFIMsekNw1O1T+F2m3K
/nJSWK4p7q+vNespfvkuzn/Mh++knssQKuaLxafq0K9xf57FEnct2UiLZl3do/Z/bbfpioHvvooW
v7n6fHd8PhE+vNTPJ4JHSnIysQVdGMfya/cWorgqF+IynOKVtFW3sWsfgxc2VVcaqr9GYP/jV+On
39B/3uWZcPjxhcselZBouDTrH+YgiE5fUa7++vX95k758wT+8OYWcYeUan5zhYaj71x5D7/+/T89
3ND+WqoGOkug2P3+RYBoVMJY5ts3OrgEUf8t7cipNu2qeE0vhOK60p2InHedAnHz60v/9O37cOX5
vvr40kqiLeo5Yc8w0FvIz7J5tHFq/PoiP33//rmI9WnglUKIY77GRIfpQ81qx8h/8yp+ev/RiuN6
kZE8/3nGfHgVIqGXDvF0sZL6kjAdq2UBCHJTZg+JzAr7269fzk+/ax+u9um7ZoZgleWQlzPNo68k
hAuH3NqR7PBVDwOx0pV+FZfmG0vAcPXrS//5wPnhm/bh2p8+L3kSlY5Nki5iFW+2+Q5XRX4MvwKP
0ahcHfaM2bPiRudqrx6RqG5D136W3PaueGEMGA0L6cL6MhgW1vJ3d5Ly52j7h7/NljESYibU6bm+
v5eCSckLssz4mozVLX0jew8tvFoTnrtatK7cqYcqRKlQl5eplB6L3jrmHvTBITugVVnqzBahJuQr
02p2lpCOndTvlDBzpqRgspM329Hr6EHZW0poJIdC2cTEGOlj/DXERL2QCm8rTzyYx+JO+Mq2qcxl
2KUHBfH23D8kuJGhCoRIddNhp8+LMJ2WF2wNSS1x89hq+DYGwJCVhydk9oEXHF/zvttQ0ieN3tBN
puJco2iUazD0Pdv51RC07LbM4UYqlWc9SlZNGkDBjBMX0c9dk0j8jeLaFLQjqS0eVDW4sZp0qbf8
rXJ+r7TSUfb7U6AEhzxIj6qfIM3NVkGYrVolx0SV6acgjQm6a9SdJuxDZkl3kqQdWZd9HToSf6S2
PiOYRXw10w/s7BL19ils+mXeqcTN+Gsyg26nqV8CG3jBmHNkQ/hSZ+CONI1xpcTKqCN1UUL1Zva7
OpEf6GYrqN/WXkAidZQS1qc3rBhbv02N8uCjEl40MglT0RS7bSGvg378UvUVbT06JBlw5SIjlckv
obyM3T3Ox3ihjBhxdGKWjKrDI9a5NIbkhTdAXpFZpItCQY4XsJBctZAe8CbN6pZwJ4HY31qx5egq
c8FJqneS3qEtt45exqLIQs4Ec+ChTsB6qJ3LL75o4XAc0voYimmPUfrAn7LVpsKtAcZurGLCwTC+
WgU7cd2EnP/rr+dPT1N75iJbkLuIPvz+G2CbfTOZPd/OKDpUCGgEMpj2d/TlnxalbDYUmwZDRqr5
6SqdP+imgjhwQdzgVVqoj9FtdLa28rZati5ugGf1pOwIa96whXxDKAYBqN2QTrz4XXjoXMF8/sJr
fNMNDWmjjCDi+5erCpUdYGChJ8amoK3Y4jbeg+L95nD/WR2lKyqiUUJshKp+Om6jqIsNuQBE03bx
cggfNUZGIaFVCZA88Zsn1Y8fIDk1LICgIjPYZUPz/SvKAjXS4BBQgOqzQsmejmgH95Entr++UX58
ImKQRukKklgjgWDuVT8+dhWDsD/u7Qp/fn8OyI6TunL960uo+k9uFK5iC4t9Fz0ug/Dvr+J3renF
wGh5UFmZM3jlMWwnecEy4abqTXVrppmNwSwqEWHY+6g2HpVIK/iHxltdITSzev41A7tbNTPQaBTW
UyTp+hK00jt5nOfEmJ6Y1z0w3ATRkaf+QsXePJ9U11GdXpPOfvESpFMJEiJyfvvl9P84Oo/lxo0o
in4RqpDDlgAB5iiJkjYohRFyamR8vQ+9cNk1ntFIJNH9wr3nNubsOTNWB7ONdpYYMa5lSM6lxMTI
kWi/9VIO6wZROgFt9ia2IJLgM5hcU0fpXiQKch67wB5qsNNFHv7WL0xFlf4JoRnR+zOmid0h02M/
N9XorliZRpZBUm3ClKC6tu/22aCm+2EYvoDAUvGPF/IojUDVFZY2VZS9O07xU8T1ztTrh1gYmDqj
nmxSkXHfdMulB+i6iPJtySM40JOBNqaRQx/0XvfZJvKJFRpqQ4EuUxUASEJhP5TFOAG+K4OkrgBW
Z3W51i2JSAx+ygALyKk1JQhlC2aRKDYA9kaMHzUnNLxSCTkvn/GKMkvlo1rF67ByUK0Aoxb1Cagv
8Z2SmXnkQkI/slruNG3Xhc2vPkG+LrLlToDLm1hQdpTl3Hr4frpDa5Z7Q013ThiHWC5S3KClcYjk
8BLxXu4MeRmehnjbw0i10YB+5MJ44cgPjHo6kj1+QKu071I99MZ8vBcK+OBQT6SNY7TNekniTZU2
f4ky4+Np+pdJWq5LvZzq7Onr10iHi0BNBKrVlAcwzR9LhsfXybDDI1cbvNxKjZVSxOdlGHpPL5jA
E06cbxYC01xb7oBW5ca/iqRTw3RqtAzSrRusQ5cYDwvG12wbI9sWpH+Ar92SlYA2wYsb8jP60h/V
MEFH90gfuDDb0kZfMh1SMGRyGeJYAIrCFDmHazOp+lZdngz9sDlLDWYoBbNUreqrmeUHHpH6g2Zr
t5TRNUaZuNJEdjRa6r4s/dMN4YdMtPD4Vx6arUtZhf/QTqKum6vPFm1IZ2TeWZQjr66zwLTU7RGB
67IQtx0mv1AYMXZNWhuIqJuvcrlU+9jqlzcLSztBL88KGueNqPQ/WFT5upvKi7RAVdCel02WLF6s
GcdY6e5zl+BkkvddMxycEgoAcq3zMKFaGuSrEkmPYcwPLDEBWsFHW5WFeu/LdDObuLhwAreeCQsd
js8xzZx1bPIjjeX8Y02Q4OAbnVlhrx1tOWiNwNZc76bG/pPLLA0W7oAWcM2qjZqdTYgj0YaEd8cC
1rEtXSLU1AZRtLUg26EbeSKN78FRoKOFf20ZvZsNwR2RUQBSYq+Dzixn1ay+aMoCh11i7UoK70hw
Y6vHF6KjfmK71cAGgxMtIRMrZJO2af0ymRaaGn35hqlzVNSGKMjwI8ztnQNjbMYAiahuPYKDlPj0
lIw8pCAFDlsmPyNVByIbiAKsbP0CC1d00GfLr4ZPB0x3ikJtAjqkfSrNkfBFYl2ySYJ5GpHE82Gw
QdeV/i51KHeuun6pgCoag71W4R2o5nhAye1p6mOpD33218TyYa4PVU1qSpadtHJ2R3MOhLRszBnC
H4yLEfNvgSZWIFGeELNUiOkmKv1ZY/IWhS5mTlgV04YZFsl/HO35tNLBa4jB8abippPBp4R/+cTH
oU8DyZHcxfoiRZz7DZoVjHrAWp7G3L0iIxECQ0rYURZuIjYDUuX2WoJy7MNWviu9YackbgOjsNRw
YKLmm1lGpYNxkvGjr9d5MHabWoEu4AP89EzO9s4Z0SIl0OI3FfIt/QXl52phNZwIfZXVE1LJlwpd
tK6yYu7KdYTALMFrltSzH835dq6VfSk9SwsiQYd9mMEAIeirQ4er7m0V76dBp+fr/QajwBYa2rY0
z4n66IdAsq4KCm0VPPiclStLQ3fcIZMzX/vCV0H6qO9WhsaQ60p0rFTuCYlgIrxo9oupokruh33D
x4r9s5E4nDPOtlAkGKeEu9sl2is5kNTvyX7FtrUa4DO2auLnDY1XyWYRtJbKe5SrF70yrlMO+Zds
pbG0kH+ClmVOQZw8iK6tQJbUWocy2hfhLkoC9tbDovgJH6hRxnwX32LrWiNjVKFbNdW5HsLN0/Wf
wn3VAIKLSz/dckdeTQKn73NxmzzC/m8q/0ncnHIqbyxBn2LxVCuI6xJggpgglThjsbNTrF0edb7E
sgN2VGThdljmdRG9FJxmfIRgkLQ5KFVSjsLmn8IFNDVui/6zxC6mmagc7U8JTbRSXjU8sq1zGFiV
y6gJUK1yUF2H9lZF88rp3uppL6t/o0VAtaDkMdiAGv2u6RmGQXOwJ5JjU3hg49Nv4YJM8ThlgiRr
/aS4Llg0s2KfSc2KeEsagdzXnG+QVUtzHHkaxfC+8AWFATGWa40HaZUrVAE9r7oBU4zjh8O3by7c
lChKvh22yJ2xJQkTZuMd9i2Kin0W64/8yT+NNB/cIdmtxt6I803ybIT010gg50x7z3Reaqt1C3hO
Tf2qLtlWZhXFQ+aOGd1Mvhm4/vXqOlcM47kpRsWbUfNZ9j21Wf32GvnJ6UpY+7qx1tG8h+PuV/ar
ZO17pfTz4m/QHiN+7aZWsSy+9VEPk5lNvk3h4twSTjI48YO0SfFyPENGVcoddndrdIu8MNUbV+GE
LDLlXKiy1TOStuGrJQbJE6LB1JRuzZovEJ1VPd3E8ZNMJnM0FR8d2cuAD0kpy7c64CmWs/gxcTlP
FD5N9TeYj9gEY/f9XLnZ8rkJL0q9U5wt3wzpeZYezFxOvM1oEWY2ikp4Nye/No+mvpYrP0xvaQmu
JHpf+tdCPygQJzQ6/jHHiVG3fowhpm9/ofkVy27MH8hS1PIjjT5oy3newdnVkt85M9IWPNfZn425
J5sfZnwJNfSYCVEC0Lmz7jPOP5+Dx7G7m4Plm62yKsrXspV2UrnLwuXcj3uecAjKm4l1ZPqWQ2+W
koc0vBXySejH56FkZQeE/xkxhTW0i/wW94ey2TnyUe/XhnLkx5nKe5JdKl6zkOjz9ttBODN11NaZ
u3T8dRd1eAjpBU81ekXyflnAqsamL/1sOBudP453S9qXih8xr6rWsfXd5D8mlibkCLJfou+JIuJN
iAnoTnBJp+FLWFdn2nQ2VlkEoKCDQMZMCsDd/QIRAm8wqMk4fVQMV7Q+8RaY18XsKeLSGN8jJ3SG
DDu91i0EzYYJC97gm9WjiW6e1vwO6dHRTB/a/D5n5JpzYdt6gjYdenX5ry1u7Bz04mQ123T4S+A+
W68x9ptROoVyBD0WqBKh2haDFIYzkhpdSScBuNS/QNvxycv1pajkQseN4xrRwUDtUm8NhKXICYxS
HKm7QjP2l+5u9IAIQKro2DXQWMSvzfiVAchcxKuxjJyZB7BYh87BSPaII18UX8QzyP2b0a1ldROV
xwE6I5SQUVddcpyKgdGSfcOy44XRCwptNyl3xHSjXia78aAMUkAASDFR4Uae0Q/3dnIOtnN0nGZj
oGDQ55eoI88gWqtETMevgyBgEa13Ne9r5zRa3HsUrb5sfWramnGLlmV7uKVhq/HGBWl6yetDHV0p
HcofeVg73RosKXYInBLoC8ZrIh+r5COBjYiwzB2UPe9128PQDqgQVxro1Ko+IfsChz43OzV9Tacg
nU/l8tCrN9nAq1492sy1QCbb/ZdYfvP8WpX89j3NgcTNWb+E+tkcghiEyvOTgZK+QZedxdDsi4Vy
I1gW/i+eYSOIGVrlugdVeQu2CJI9KirZ5J5d26jLxzsJdn3rAi+B6INaeerSE2lrhbKrpV1HOmXN
VetWCt8AjEyUEN4krhGZ8QgUnP42JTi19i32iyK7p1Q4rETldYdDC24VV/CovpQEniX5k3+ynZ6p
F8kYdMmPRBJkDcgAK/i8fKcEnqTOq6PdRP6qK7uRNWO2tSowDYJXELF4iQkmKh89qgV1hfDYkG9N
S07lgsMEzUBCfFtieHPpoxxynVwcwqH2I9YVffrQJQQi8hc+EDX+HYoXWf6MtbdOPdTmQe0p1IQr
EV3vEFOngm8f0pdEABbkADE2dmyuHGJzhv4eG28ZlhCALeuQSxJeoK8MLWoijBHWo4mwpmzBMZu5
vknwitH6euTCAS73YwyJLZUYlBh9PVVbgxhbVHcJURv0JpFKGbKZJD7+7MU0xr9IugoK0G7fo6bJ
utrVs1MzX+ZxLc13K+NYVtepvZ36h0q9NaS7uL81yVtqfo2MrUXyIYuR5EbFDZdtK24q2kNHO0jJ
uDIbjAxiE6qYFflsVmCB2tRyW2qzQbyksIdkGl8kjjYPDkmOghC+54wP/DdYHG0E9IPYsnkTFOET
ieOa5tXLXrFeVViaxMWjWftpzHcHi6Cm3Gt+x5xKXs6ra49fxkSZMvco8xOXQjAzjn151yhXsx4J
6ocoNTz7tOw+4EZ8Gn/KiK1oJtulCGb1dWrvQ8rE1K2Goz6vVegjc/su1Le6DebxhQxLOTpmlIog
IHue8gTrEu4GSLwMLpKncOQ7Wm49vERIV2q6VbIW781u4jAwdoxhMWS4+vBW6zeUPvDJZ1drPzP5
H+nhHm9BorxXAxV/hoSGorU88uHIxLeSrUfyUWtC7ekPdngecAYR5tkta2B9K9Gf1KfVqoA81gQO
Vg26ThfYLALTxM3HbdwnVMG35yvUR9IRxemW9MJNFkV8JhWETqS+aBUPBK+1/M+YHjHsBhl2d3VK
szfIuKbtYaGtbPLKwb6rXwZtkMOnIn8ePSXfgUV+jcFsnvidCk6e7VcxH7iOgMe/5IkwkTxVxs87
PsyeHHUKOYy4VUysFZJg9S/OfH18ncaL1V2eKTGxfu7lP1Etnj4TgplgyVrbac8j9xp3j5D/kutj
EW8r3ipeUFsdsT2UK0Y4ahG5NUB2lELaxTLp8TUrqG3ZtYaFMKNjXB7L2NjFOERrSBLtdFXHh1PB
jZLfEOcEVfiWVzsFqQ6g0WIvFws3GiPwL9R2GvLcac3QPtNw0WJUzUhTAmGSwew4m+jcivJgAYON
m8dEVKzjq+Y7XkLR3gWGivrDotWOPtTyO6eBNMQlXPaVfFG5QBdggUeJtHSH4Q1pYy61wGosvk1A
Gw6YMuIVh5XjfBCNWigbk0Rdg2mZbQAJR45JbFMvXk3JT4sXJX1M04/UP6MryBFJqSODTPGt4dbo
XzNXD9y1Uiybsljbjg6z/tSbl1R+dcqgmEd3lr4HJainQMk8PNhLfGWqEqfnkVLI0vZqfTbHvQLA
ty1ew+kkW7fn6G3iPnNuIRZ47KGunWMhc210l071Taqt+2wiYhXg1/SWYMh+AvX5AIrS8DhoC/MO
WDGRziwwaUtRmB/b8KrH5iVxNiZXf5r8lRYotsHX7W/HREN70fUzts2VNHVB8xxM9rd49B1NrBMw
5mP41qhbDjJrPhTqJmNIajHn19hkjcFz6qOmstchM8S+IVHizNsw/FjY6kC17rKrnBzrmomtS5Ca
yvJD+quhu3ZQypocdm3iyjD18EDqYpug6CNxFMIiQUZp6jXwUmedvFkZVF25CeWfoXx6tT4KVGHJ
8JcluNBYG9BKrJXy25h/6vo2RuuY6zl8AaC/5C/lfCUPQWkfcwliqvH6YTtL+yT7BDWz6TTr0I9P
5L3kas6xtTK/Gls3peqJPKUmcS36sEYfjvw2tdaltGd3gqza8Zc6YlmCIpzItJLzEzbwqsC4OrKy
kvqNjOCRVs2k8CK4m36beGi6RZu6pbokjFGSpd9bzku6PFrl5YlgCk84xlYaOnHitbKBdLD+mkyA
ffprx0kEs0cyPhdBEg6JsMWvnNwGfTPgeFJuMpuacqL7NLWVWp0XeZfpb7gtVmlOI4laGdQKKdHc
+0Re7HUDVzKAe4OKrKNIVK3YV+bjkN8boN9WRF4L5nlpI1usctgLWYLjiVbqT9BGOJbPxKJHEaox
xBDfzDrl+IAWj7Tt3EQSvU5sH3Q6WX1Guem1zbAcSXHNOZ+lY85QT9p0xm892GDg35Vo1w8lMXdv
ehRo/0/3ToWxi6YP3QzqeV3F/1TluixeTTXC5CLqGT5LBmLdhjEi9+WlYaRD+11ytWoLd098bRG/
dmq4LvAfl2GgzLbXPYXLA9dcdqJhJqWYmgkPvhl+K9xFVXheZl+rkJ+vldw3urOjX4tupGSqNyWf
u8L4Y4nYKDlIaj/jD4/seZya2vaf6mxs6V5hj417CNwClATk9jLGyosbnhZQCi9t/l2Nf3ly1tS9
ir4WpEUiE58Le+rE0A2r7TznO8vB1s6gn2nSOUmx5xejr3TROsz9UWU1INyFCSjJADN1K7sA7G/S
Ao5eIPLFLGCfRX8YpH1bfjjKD87qJeYV+JuVl2QgGQ8nK97CYmvmB0guHdNtLld6mmqtF2gMnJfM
2mfRiPv4bSwvCSuBrsEkmR7U6WMi58zSfsOUfUHuGQMlqHK15odlvkb2IdcOEQ1sqPwq4U/ikG6K
JZjhmhwUmsSAFYriuyLx8FskP31P3Resd52BhMI/cfUeM9dTMsOV+JHNovPM7LfoOQKmYgtl1iU1
Fa75R6YcmsFTnN1AIpRYZwpcgE0T+sAYgOU0KhUm6yHS0obmnkTY38g+vWm4jWVGAaNNPpIHCTqw
GYSp7FBksngc46empErbjzoavW76e9ZaAyJ2o94okIM0EGgLnoeC316+VgDICow1OsvdluLGVoku
1n6nvuKl5zTm3RZzSRKm7dW5Sg4gQ6SGC5S5kk2A4Fj+Gyi2be1St0bgZK1rONlOQyJu6QxIqYqV
/FPXIFGP+q21Gs+SjwQ2bjXtgyqjkfJdid1Gjx7LvClwGUFlcYHqHxUs8RkvuClgbmcvsvIRkUtt
ANeddpPcuCan6CwuKUYYS3k4kPXrzn6XUSYIguefCMi258q7KvVlsv8qAbtXX3aCmrQ6Tcp7Zr0A
FVgtynuClrqDqz3rv5M8uKJJvEI6dsapELmfJSSycz11DX/+SQu1f2oHB2/0uUhXTTvYfA1LOtc8
QAvjqNGoucXORXOHbMY8PyK/5Zo0yiZq9mS3JNVtJP0rTvZj+LKg4Ffx61nU9DPK7KIixmA6gR4v
bKabOUMf58R6XB9Z1VR+NDI7NDfYnklb+DRhloR0QsWC2iqMXRktQ/O8PRZ8Pie1OytPhxE20uxQ
Zd+24Vk2edq4M0Mdj8kpwRgVifVS50i7X0neciVW2QKIEm3WDFBY738KbQsaveq+jQYWK/hbbtHm
RbAEsJr3UoNksrfZqtmvCoUxfZkzPeuBwyhk6mn7XANj7nnX40fTvTrkX4PpWDXaH+t5V5qjldy8
WypdboWp/6Sxbh3QcbMd6G0/n7+gY610+HOZwnq9BBhKLwigl3/YbCgTvpNhPRfP5derBewUgqVl
X1PzL+eg7BvbN/g3DiV/UW6MLzfUjT9TnnphwYD5d+pOxHOs+XW9PFnlu5W89sYlagh30c81Uij0
6FdFsoMxYo+GS1Vlrgh+6hCBm1s5s8mQm1ezVPaaIJNTzrwsr65sXj50eKsSsSB1m+lekdfnRsiT
GxksJKI89EqDeVxF3JpBN44behU6zUsGMTirmKG15ruQu9GdDKyngvzO0FAoAk3gmyoW8YXVj9wS
UGMkNC5L8mqGHDqOjRHY+W60fp/M5auZlxtpdCBXVNiY+uWgiu5vLkl3HJuamMaoeQO6drQhn4ps
fpNbfF5Rf4irYj3oWOxFH9QEuIzpsMkcammDkC+CyD8RRERunIU/UWRs9dS8K+Fyt+FCr0wQaLD3
VwMz5jYDRD/zNPfRrrLzta6xfgi19SAUhEIlFl/Vql+cUPH7JlvX1Cv5mK6ZRwQ6FedEW2F1yUVX
1JuwSZMZ9Xch5RtDS9+x/e+LOd4odrk3w+YyZAO5WBHJbdkOkgYW5lkANBQ+U89to4/r5/rQ6Z6G
ClCncfxZWMnWsqaV8qwhUlZjKtu6RdmyMWKaa9Y+XrmPRc+OWisf09pmYMbiwOiPS8+Oq0QIPOT4
ep5kAIsCZ9LcKQW/VtR7AlXI+BVA+hZXlM0pNtUzAsXX0JqOrSPOYacz5qJaGbI6KCy1ZAQ4EnBG
o2HCndWgwta0ISTYDngl6pcaWgSOtwc5Ff/mMGUpSk+gE4iKM8Ti/5Ea9ieZ/TYuwLD0KZihVob3
I5cUiemWLFA2NJhBIuNNN6c9kVEfcYUDz4hSDyPOd6rmrzZBrw5j7Q59ERtnz4SBO+s82Ir0msUY
y5Kc0iXszLfCmbYTVGxflOLcm8KvaPYVSmcnSa4ThURLI9ZwEKlEH0VFtE25JsJo2olZ9+QGG7/q
MNDRFgaBSnToF94NIkRmkE6rbDK3GpS7ZSZQLw4BC0VG0GXNlxXF3pB07ISUm2Y3h0Gvt0tur7Dl
A4Bc3DLSVAZlhJ8UOv7+FCEh51ibH6Wy/qmHFrcOU4+BMqRBzwXoJtpnaseSRt03y/JQgUZMThF0
EDhVDSqQka6FaXD9s2LUedNKHVYIPIsQW76lakExJAeik0t3KKJAFuJYI8GLlJKikbCbMPrrpOEl
X9RAKepAdYAWxgawJ+3LrmpEaTVlntJuJal5J9mYfUVFMxxT2QxJfyZKZ4WegYhaG8boM9TCztR1
GdXHrJ2Y7kdKvVKS+JM2iKJFptoRtXGPCUzsdGld5EOASeSCDZKarkyCqaF/gULxJUfo40NmoCAW
HbgBRERuU/afA0DrBEjVOCqUEAuokurVMJAnhWG07pjcAoypCxFo5ZOhjfCq3MxVsi5mdi1MHxwK
35q5Q0QJlkU+7KXHUJsPUgbxtSWGX3Q2btdMe5Wn6kxQZCBwooV1+mIZEjQZ6TqQws2+f7U8+VhV
5PjCtFgzNpt2yX8dqjyDjYfGTqxmOqLaPZe/tPyB6VfcetEQPC7bdOZjrg7ryBg3ZC4hgVP46HCD
8LvvUFPllTV1EG20bBNx6TKPf68jaIZ5EtSN8Q7d6Vr28XsIPpqHOjykevZq/D9gcMiXy6qmWLft
qHnNELE9iWNGVXJghssrUdHHaNH28jzhc4L9w1Hw2vC3F5UdpGEgVcMLoTzrkncon4d3whQ5Q8Zd
Ux8cyufOfCHfTJ4epbPPgQKYZeXZQ/s1Vv1JXqZfMB6MCgZX09sr+2M/bJjY9CRvznm7yaz+IC+s
t4AS4OJ8RgSyEDBsUO9Y9jopPtnzMLky2/5I6s+qklwLgI5Ri7nYma8Duee5E57ylkQY5B5Bk2R7
mBssRDJD9Wel9ULV8EbJTj0SvgLZbK58lDZmNsqE53H1w8EFRTE+Wlb6sWL8QHlKaPTybWmTfSLM
bCPY+XoqkKJ1rhlY2izXYeVP/xg0sXabchGkVg5uofY7pSdz23gTTyZnanOOh7qJxMoMEjghDqkL
CskipNXtEqFu5jA6J335XrVgebR0HV+bhGUEG5BaF75dgQd1LTO0X6qyZ6fThWN0GggeJ2HwbzTN
D7Pg0SXW56G09UNX8vUsk7fXi5v8zNVse+NPLbKN0xUPne9PzzE2JiCXtBmpEbykVa3RwhcT0Jei
+gHEoK4IAG/obFrSAssmUNFWREV2It3zbY6yyzTUnHYOzNdaU9dTKRWMLPv+XKu2CgKnY6zZxpmz
rYss+VcMkRkxezPToyVPoS8r8vTszs6aoF5INB5YVllIcP9pJdomKJok3EwujIeHkbA/UabGohVm
cZD3QTTgxEsHNpbPnMTO61Hj47u95ZQstVQF6EJXmVZ4uVwhvgA6qJiD6tZm9dUnuadKZeSNbVS5
9KGji4Zmg97O60fhaYwdjOnZoYoRCK1weIYZZpXM26Vw2mXqdKyH4m8qngrJwXh6HGgNdE1nIqHF
mYeoxz40TdodxtYxcLGh99CAgBEZ6Euiiby5rb7w3t50oZH3jdvnZZkWJrsFht5NLwETYS+Xf2SZ
vV+cajMATWwyhas0kzfNmPpC6AdVHtf9E8dbkfiNDO5hV7wZenmt5SWgbn3rZRYA8VSdGtQSuT39
QTH3094kLZ0QIkIhzNn8gN11mfp5QP/A1KHuf2IVDkwaVoVrNMTYzQ5Rnp3NpKE5tEl1kJPmOmXG
zkkA3tWg4+0qOosJzbNVdIHJNr6y030tg1+QCYHrqrspU8AlcRNYhEfVoxTYLF9EOW0XnXBJBlUQ
3YkKoCMp+EupiY+kfX1pCSu0elbdIrd7VyI2NFqeXMFlV83FKW7Sm4moDhEuIzBNfYWg4s+jCCrV
2upde+/y9JzJHQGv6UUjgCKf41MqYNdoIcLGUP5rEpWdp7gbZvrPHIZ1nTmLG8/mJhTVWe2Xa1nP
MRNkbWOHAmtOVJ0wnmE0iW5Oa/fo+rSd2sgfuYxdl9cjVQfmhRas5cHg+qKV5EGKXvAaJHp5aB0u
wiluviS5frea+ZbG4zVMrEuhfQmNGdFMG89xFX7KFjKH6tLom9mmtc4Cshnx21oeyghKiEuln1vn
5PCLpBNQO0c7mYkSmBubIEPjHsrEZIDin2HCggNO9yZYhUGJ1gnGgM65luVvJup1V/3jlMS9S/tG
JBhVgdHsS46X0DSR3EfrND5miCyabgvChdR0uWhch0GPcx5nduC8Rtb0kf6/rzvo+q0YL3G4N7uN
xpoRNV7PDFbJL82wXZ7mT+ZpojpF4YsuQkDDjCoW7enP3WoozS08SFREABeY7TLwH8AFShvQjjwD
m0yipCZTvQG21L0OrFTTmI9VWh5jfmwb5nOqnwZ9xxhvxfCCRcOR1a/MFCfBfN8QEIFQWWZ/lI1z
UE0KeZW0K4K4SPC8tkGBPGgbJ3sX1NMq6XRSmNNuE9HbUQZJgdxf9LFi1XFgLBqQZeo54biVrYSY
wNFb0l81e9ct4eFYgLtowKIq7mpo7jLEkMSPvM/qeCk5AUbtUPUMpMJuW/NCJbJ1SJIR+kOyaonB
ysxpWwtYZHZ9JGN+x0VCVTuvVK31i/inMA5F+K8fcRonLKeAA9OAIR35m5mH286558Ol19As053Z
7U1jYbq+X5b3Wj2SveiMDOnb12nSPUm9J9Un6TlIij8XfMOOcU2Hb8IyXYtNWYlRuwfJab/HdLPJ
c5hSSMFULAHC1CBOODtHIBasYRm3ciGA1ZgrzzSxsPcIGlLbI62YAZ/lDiDpC8owh5CKnINXrs9T
nQAFNFdkFwVRaWyt9rPJDoIxU1N8ZnxK8eBvbRJAYtI/DDUZQKQs61TmNArDfsUiZkUSnE/0zXa2
fmfmV47YtxLwx/6tba8aA7cUpJzEjq/pnVXX/yn5nxrvyL13Lec+P7PVkFw0jRGI/plErnj6s3tO
P8fpny34VUrPsd3ghgiskTgKBrDomN22Ml3LOg/hSWNylBrXiK2xnfe7SvYyJfJ7GnzdXs4236Qa
5YSBoqXpGVGq8z+hUltl2FJnBDjtaeHqg2ZPsQ9EnMRgWXC8IeVk+Alc3kvT33Bi2ukULC3oZEG2
yRYhbW/AVjyYpXxV8Ow50oWwPznP9tg6xrwkMbsMwqqJsfglZPBY51AbyMzI6l/IamYPng5AWhEa
AcX9/8N+g3oTNAA1nFgbs8GOg5VKBPSB0cyAzlQh6K4mZ3tmKLMk+RbOCC+BFSDEyBPNq8CMjaVE
cyeTY7iWHJR99Y79Fg85aPfiGFn1Lo2gnIbUoRVxByv+CJAY6WEheyvYDZRivufkBjz73IyEIQwc
a4CEnGvkN0XoK5+wsHPH+ALDyCJrd9R9LKcIwCyNdY16L5aR3iEgbjk408HmsebnL0yuOyJ32b/G
MgcqxBJqGFcfyamb9rW6VaNHb6yL4aqThasZ72H3Hju3vuHK3TAOyMTMDOeNCJOjbpfrsX13oJ5H
WHo4pqMsX4eKxsyLPetXK/9oT5+PxWm87fUvhzn7IIxdggZPYYuia6eCXbs2bbteeA3B5RYgb5Rh
GcKYG1gOV1KPfbcztU2n7qSGQS4x9dNugZGo0GeqBunwFGM5S7tWAoFATWbpklsPKDC6C8mKLqNp
LDSg945PKmoZQgpZfnUWOXLVnjTkz31hr+fm0Wcs8vC+FJ3vZJVfdV9zrvix9W0P4croPlEMQRWj
yFZdlY1gabK6ewLkWbMbFPCK8gaCjogjsHH2RlYRFNJ85boTlMVnOH6g+2G7s0oia9P3X6lAQMrc
rfseqs2ofnSgW1tlx7y1ox2JEblcGSlrfGJlNo7ZIpMsFgHKENTFjPSiBsXSlUjU2LhhuGQ6dkrg
Fk8M9OIP2+iZ3rCP5UCroWQU1l4k1BnF6+KA1RG3qG73iqD8nMZ1J9KHMtTrmmAayi9XNhEcM0Fb
npTKIvGrlClf7sscgrVj+pHB9qFuP4t+fHJmovOsEo+QkBwPLWGllyigo/Jg2k/YYvYrxfW2Sc6T
0XMyzgeHxYTOjVfl94od5KxgY/TV+NbFN/EfZ+e13EiWZNtfGav36AktzKbmAVoRBEFQZL6EJZNk
aK3j62dFdk8VGIkL3Gnr7jKrTiY9jvLjx3373s06KmHvcNZe+GgUCFQsHPlBhhXJ1ECdUWfZxv4u
0+9FSeDd0M5k+ExM0lRl+OA5S8Gda/2af8biukPwHsYgFXRWa8XQwnTToOunVTU3yYyYXNANrYWs
i4fEbz3AnHhVyqAwCUmqaJ5pJvpeylQvf2bGu6fO5PKnm32SJgmKd4LyCf9XrX9oPOHdYksvMc89
814MlG0YdgurdVeFdIQuhzTlDu7VSWHDHeK+C6o4AMw2bvxoB/hsdR4XcPCB9qubBx8EqvUN9q+d
AtQP4ilZQcODBGYQH3uK89w3DWT67MNIB+gE6SZesc6ebIEuUCLKullEQjCXnByCT7mf6t2dHRwr
QUEFLZnGVJ8brSSDnxNo+qsSAApsq6AnoaQtKRlI7mJw8Y1nbUggIld0jPrnCtbMgQMqlfxl233L
+Uut/diGPw1ghbrMcas+ZOWzdfGVeAmufjoXYMnYl65FVwAJw6jbid0RAS9u0aei+JRrErc9cJy8
5nJWZ672U0AdSaNPQ5Dmfo8LgbUqa4o9ZE5zW9bvCz0k7JE2rkNs56IUrHOWXXOnR5RPTHel5tHe
1+3vcDge07Q9qroMqocciPXo+89VVs0COXwWQ3rsIqqRCFtSf0Z9QPOzValrS4fkbhem+aLsi58Z
LRJN1kDAyk1pRiQ88qI81UGhr1J62FK7WySW+Ng1jjLrquHSjnjp1XpFE4jBbiwL0tTgLX/IFQrE
mSzsM114RTtv7rcpk4Q0BO+S8j1V6YTyEmKqttY94HfRpxQRxIh+vCMVshYsXhueT+5S0x51FSGt
EFUVuU4fG7WF6dHwD6XiP1jgE7LAW5uSuaiC4LFAlG7aGcFbKBR7VUXJIMlzsu/qRnG8O08K3lu3
R/mjrNdS58Lrkw/gJJug2kpNfVEj4TLRO3epFcU2idQ720jfr7cCSb+3NXGDWvQCGfBgQEExaqFC
AQVZNp9r13oERAj4cuZtvO/1SlsqU8pK+Nz3/E6+Qdkg/05MYViaqEmyQrMalkd9arHALjb7hqcI
dsmlzql6xXB5TpRFsWxXbAl7AzouWNWf6qt8fE6f5Zl/l2yvD/5CF9TXzxi62M6ag5FhSS2KZiSM
F8Wc+HrnrcDwbqplMX3j/E3aaTkFLLxoXglq6RveNitzb53EG9Pxe7McslBIRVm6AU/JbzwHRhqb
jVHSjhekKQXeBupT4jF9bsb/596yr4ZGHfGwgddpLdC/kIHAs2MaPxvz4fqc/t6+BqUvjCmWplqa
/BvNia2HgmBUQIAiXJJM03EdHK5bkH5v6f5qYrRqvGZQ61bYsp02ganampgP/ULhP9IMbuR02u8p
i9qrYpc/RPfWjSmUxxSNA8EMJI1od6o01aq/BBDO9oxC9JYJFmlRQCORuHb2/Yz4CbU8YhDhwad5
unvQ985Uf0xXwbrZlcfoXj9en4KLk4xpuGlQc2DnfN23nFfT18lFUt1179JOWmVydKNH8LIJw6Sk
qSNNNiYr7TxI+d0yZ5gSOG/Ak7FzayaH3fa1R5SZhDzJkERD1zVr+ISzmbQ9U2jDmtKvOE2OzhZ8
Pd6nXRVPBLsL8RVSSM58MEOoc16t/CVQmNn1afzd9339gFETZGh1kZObjFFLgCA5FCiQrPCJIa+b
kS7O5V8DpR3260ATSzeromCgoOwf4rU/o+ttq83NyZM4eXAWxo2JveDTz8dFc+xXe/Bd+11WYo/O
xjlPxWl01BbuezGpfgYnqBDCDZnayfVBXjyUZ2McLSbEZo4P9zmZfV6+akjffPRYGg9lcq+R6+5i
YX7d3gVuIwZpaRa8XJxIRBG+DpIt6UWujUHnR/YcnvJ3ay+ubWLzn/W8WVvf2ltux+IX/rZdzwyO
OAxqowzFYjCYz0iKPTlb47XcgTaCABGpsUm891fVSV+EdxDgP2mnG8O9tFehwZG5rKE3M8d7qPQE
yRH9knt6RXBDM1nPirZr+8DbCwAwYBBho66cxS1FF2mYx/GwJWk4nqZKY/mYt8p2VEWAQJMy0Kv6
A+g1OhgrcLIQSLhba2M9NNts626AX95wQL9fitDpDvGByHUi/RYi5L0uZo3LRahSW8vVJyoDZOcW
dLFcn9lbdkYbN81DWYVuk1BEXKc+eQ4e5okJqPMGU8zFi0OWdU3VGRFLOPICklM0mhlIOG2vf6N+
inerIzq8yU0Mr3ibpCGEehKZDHqDeDm4bX8neOjUm0UKPrB+Tsg3J+QVYFOF9LPtZzlseV1Zv2os
0Y3jfIE1iOlXFFUiQkKs8tclfOac08SwXFFjWqjk3hsx2E9wY+iQzCWkSsw8WEltlE2SSHmj6gGn
WOhtRGBrKDxvBl2FaVygXtFXDwg8LEJTPGUmb67rK3fJrcqKDiWzJWs05o868sU0S2hZZkIt/Zjo
lCterv9++Xfmq2EO/jYwWjHDqupcrDBAezT3e55ueakO6maePbU8x5p5SYw0jzenA/c7hdlFZACe
8PyCbAIEnLzg+9iet2p1pCF7Vw5CNH3bLSrPWlz/0ot7+OxDRw6f4kGa9onCYqHdGPMI7WRaWcqq
mEdRfWNWLvmD80kZnZfGiRCXsImwdGuuRzMkYSYKahPUKMRMvrHCF29OXiXwR+DlFUkf+VzLGKjS
SwYGDHTp7NEfnWYbYU9KUJ50O3flzs3pvzGVZxaHW+B834sInis6FvWOvs0y/AD7vLWc+DGQ9dfr
ppRhWcau9Wx0xoj8yEmqVo1qbLWv1qpchIfggfcoYNQ91/WM/M06fQb0PVUXpGEnFJ6m9qRbAK5Y
uDvvOZtr63LarY31rXfRpbvm/LtGB6uXyPV3GWy2bv4t1DamgrjBz+tjly6eLRUmDereiqT98pbn
82zoATnF4WwRpvywgZC/2Cv6csmL5nswttfNXTwgZ9ZGJ7mLIBQXC6y1Omjw5qPJXwP/Rw80+bqd
yzP396hGh6PzIlXpE+x4GRBosoOpue/8G6f9YuhDQeevuRu+4mzuYsGmwOhhBSyXfee8BHvigea5
06b6rrsPEHXAPd04F7/Y0n7frH8bHfzCmVFXiA2/cTFKWoQC/0rYWi/2e3cQ6hlJgntndn0m5UsB
pawacEmZqg5z17CkZ/ayVu49BLzwaRQLaI0jO/JIc8OPFzDvK4Cm0lHaKHPkExYeRYydPe2Wz+SP
Z/2cbN1dBUVJ+28t7t9fNHJGUWgEbeFzXE1VWTel/lTT5Gmb3vH6yC/v1b/MjGnrsixEZsBi4HU0
RYlmp6/0t+sW/h8b6G8Tg2M6m1sjlyKDZmZC2VegQ1v34OxBP7z0n/ZrAqlcurxu71LkfLaUv7z8
mbku9T0T7QUKdPPuh/c9fQzW5QNSRavrZi4ePrJKPAlk0ZQN+euostTMQrMjqWQl4lZRvKOg13ee
0t4IGOXh9/x2EmC1ECEyI0QyRjvTNWAFDirsaJF4hHT7qGTZjA509FckYD9S7u3tRF8LNO+hHrC1
M2/nNoBuI3OfFxFkXvJJDeDUqxNwtQW54gi9aM/sKK+Gm6y0bzxcLp8knSIXoo9od41fSpCGVlHm
MP3NlGrvQp335qR4iFbBXD+AK4EPytjAVr3Q5voqv2uX5jZaUCye2Vww5jy6kXS7eK7/+hqi+6+r
lEiZIQY5foQkEi2eW5E215zWlB6lGG+QqWhvBN4Xw0TDHDIN0nDRjJardArXQnZtOLbJURfNuWio
N5zVReeoiJpmKIQOsqSOPHJa0wwYukyx/eTvoGmYBw+0XGWzZt3uqQHdeOBfXFEuTdOUFHnwyKM5
1CXEk6N4cBGLYu/RorShOLzRVohS3EeHYGmvgzmYh2m7N19VWlQm4rabpu/p1CSPEi9vvf0vPhbO
v2d08kK/gMgb4Q6qL9Gqyaq1Lnb0U5DWdamN+uJLmsgrOxZWbd0tjTLdhkI1Q/piVoXlilZ/+swB
KoJsjRWaG/xyft0xKJf2nCIRQKJ+SubuVyB25oCUummlSmELcElOhXU+I2BFfnHez97o6VuYs+b5
RP/uPFrZa2uKLs8028GG0E7AHt2Hj5BGvaD8PufxM1VX8QckG+GN6/XSJlVk7jpLpu9J0YY/P/tC
6IQs8BF45JCWNDjqAvr7rk/CpWvl3MLoGHRGWneShwVe2wR2BFzVt0Z48tOn63YuOftzO6MAOvCo
ADo1eyGTT5W3AJuSI8uS2zbwMrDP1ouQ3nDIF/NdZyb10XGI6VkXi2HyanQ4P7VtQ6tgC2PPIgG8
tFDfyqV97xz6p068MaeXVw1iVtwKNZRxECsFsG/VPhGsJcGQD6bHeL8+mbcMjLYFCBLb10MMxKQl
9OQha25dDpcuTYVOYnyjhTSwNYr1k44ed0csh8uhmwLpmGcPtLwsKYrOvCXXQ7LODlwLy+DemhXz
TxQxJ83kFpn2xXfe+VeMxhlXYVZUw1fID1T8la06pxd4J2wSXj7ialXu/RtayDctjjx21umC0fRY
7DbBKpqgEzIVJuG2ns6hVZrFMHdfX8lLz2ZF4REL+6Oomb9c+tkBjyjS09CDPRXfk1GcrSykFWG+
KCkdtGZww59YQwg3DlIUTYSfjqShaCkjl5x4hdWhuYu9IH40HBN3prePWd2sxD64M1suiih9Sq1+
FcnILcSKOYFT8l2w8mfP8jeFKc30OHgKAEgVcHqJNOTqbRlORDk8lgAUJg7/TweGUsnVfaoomyxG
F5TmTdHqF50rIyPkvYDbuJOF8q3Rom7aB8gVwdPWqd5CsbNTaCgvsQ5ZlNPBF08D7FStyGHqIZoo
7pBmOvim/+gG+dGzsoXZgsmRtPagFtpe1PuN72uviRjuBnVCT8znkalJQ+ZuWUT0LaO19JwoiKw0
dbpSoZSw/OCUyf7c6Ok/UMD7yL69BXn0rAwADM9oXx2bFit4I1dtBosVyvXwQzXrNGEy6vajF/WV
VcQvJPgAGVj6unH8JcSAaxi7S+ZWmuWGuYq8eJsJ7UbpvVnjVPeBcDMNfWNhx/WnDF1dvdEBUuWL
Z3UJjc0EvoAFTXgP+j15739n22oGfKVD4Eje+eu9hOqFV+uDtVL8tGkkDw8hWE6VllzBe79+Qi7W
9ZQzW8PIz44IGjexEQpDXI0n/Z5N60VNZ9j34sFAgdqY5nsRzcWddqSP51v/aRY3nPnFC5Lqq0Jw
SmVvPNRIyCJKtGQ8G83bulazKVX4k1VxX7bSjZfKRWdwZmrkdHXdT/ywxZTwmN77M/9TPCmn67N5
0a9bkmrIsC1L6LB+nUzJD5WstUifp/7OzLuZK63Q7r7hZS7mtBULXXCTy88yxi+7LG2UQBl0fgQv
XYkIZOpqeizMlJbFniqFEX4Iarqv+uiH39CUXjfgVirEqiASbKRiYXXAo7twK6imAVSM+zlN6oMQ
gMUqgxtzrl5wiNDv8hDQdSQ4tNGcIxFh8c4iLpHAYuvQq5nNjTL+pSmn4Y0KvoYYg6aN9m8rdP+y
4FaABhzIvoRiYXbeDTMX09IqeTMFFlodFz+6ugRD8coasCCtCVNaRMBWPkXQNJERsXfya/EzfYle
AdV9V9717yZXG6wt8+ub6+JcyuA6Sc2I3GqjL/AcD2WmjM3Vx9kaDOSDDYXVdRMXgzqO4V82Rvmm
WkvjIkyxwVNRnbJ1w4XeLeVvkBpFP/1N+NHcR6fiTboVJ0u/6gbjq/Pc8vCaOPNDLjcXlWksI5yX
TG0DcGnWTe0BGiyoJ9t0ZkEc39Pbt2sAetah9poiIDstjeJVk/zvUqfSV10tGq2HEDeM7n2YHhzZ
enMhgpEciAtq90nvw0NBp5mteFstK6jigZgHMj0RoHpsjXQnVsFC4gcAh2VDAxHkZ9YqBltbSwLK
Uure7t2DVuhocTg5fGTOLnXR1crRXQrqeamEG2+Qlm2F+MCHPbhKvfdtfQegGS5QpdpRyaApHQyV
Hop0v7gbI4QX3TbXpuYUyKkacNxYUAFSasoS8S6mucxptDc/S+d14tIJQouDLAkRED3hTfNL3ruQ
mqilR5dCRBBQHySkzZWso9VUF08WfD1u5L1EYf8zU8NNo1OxFDPE8UJYxVKHoChHzkoPgPyYwjzk
5vUUbeZ29iaOtFMbAEZO0m/MyrpJmvtSSGZG0Tze2HNDUPTbyivos4qqSD1JHr1dqhYUYgQjxiSZ
VJ/6xkeh/jM6pm9uSEv0FMbgWynFiweJ82PoCpgwdZya0ey2ktDJxiAY46R9wZffctEX7hpZpGBD
2ZhqHjmrr7u5cn0hI7rijaKwRcAYqSdRP4VqOanEp0R+gMdOzw85t3qvlDNrYCIS39Gbpl24RxRA
fXDoIHPpR06/d90O2b9pEJxC6UFy1r30iSb8jWv48vcakmwMqDQIPr9+b1yaMN73HPoKzgrnJPBB
A7Y5hQanulncHpz+aMFlyrEWmlCKqZu/ouizo95WGX/SEnLUpxKY/DSUpuWL957cC/A5vdnVLad2
0Z4E0I4LWZQsc+Q4Da9rlNLEdSuI2Lvz/gTHlCtM5XfnYELp9Eyjy40tPQRooxEqXM2sPMDsQerq
63TSKgwCtWH5kcabqdJz023gZp9EJImsHzR98SUzoXu9bvXCGn4xOmz7s2nVm1bp9AyjUfkUCS+Z
/iILaNGzxxX3+bqpIY65Nr7RjGpDOAcxIgGq2cDSZMCXjWswILlW769bujWo0cZUFNrt6mEmBW3t
6RuUennLIRsRgOS+kSO9lKA/n8BfWh9nE9g1ZhnnKrYy6wVetShewbAJWXAFv6hjb4TmFHt3Ca5c
cO+T+kbC9MZAx09HPfHlXO0w3jXuMXLKO/LpCISoB71MHzMSOdfndbhOr6zgODlXaKlP1wMrGGqf
fQ8P6Q7hvIljbOwUHq0buaJhO/xmTAZGIw/ZcFMb3e0ZDTpONWQqA2EP4hj2pxW8Bjd87qXipgLU
43+tjBNSot5lUtthRQgQEYFYY6I38H1AczpVmpVaL/yP63N4IemmyJpigLfUh1faKLhV7FQX8oKQ
pdXp1pc43aVBlyrZtrxzT7qTP8G+C7dmdWOjXri/SLypCBaoJhfMGBwEy0A6dPgTpBlvOnxV5Kpu
OLCLC3ZmYTj/ZyehLv2qS4YFk0N5ViTQht6BBbmxYBeNDGVGVWHdfhPnENpEjXubO0cwnwp1X8nP
WXPDT12cqTMTI5foUTlVGwkThmstrCbaANl/ur4Jfmlp/ba5z2wMwzybqyrpajMPsVHCtub56aQs
Ea3O8jUR4LTpXixl0cz8jV99u2H4ohMeqhED8ldUx9AmNAY1OzVYJDNQTr42MBn6Kz+0NqGrwEiu
hndelxgTvVWPYqnvc9qKKlua40t2hWItyjbbNr6/uv5VF/3K2UeNZtxUctPSWvwKQKm1N8dfehN1
C87/uplLC0vtg9S9CH5bHSf27JD4ShmqjrWYD+S2c5tOvusmLm1Pnq6aNECO0YUfrWvdO1WdBPU/
1zVwHut2CNbSGwO5tIgqBTJdUhTz9zIhHWmS5w1JiUwyISlGjagCYFPSeirdesJe3Kk6LkOElxfH
YY78ldZVodC6AJjzRTQ3HpuPZJnsrHn2TZtq6//75J2bGgVANmuHXPOAlc4B1+uHtHPWFX26161c
mrxzK6PNZteaWERiTtQqQGtAK7Cm0qVvvpXpj+uGbkwdD+Svh7xRzcCR7UGk6BEJ80X0ED19KPmC
J+Wxv1EcuPQGV3TKUaqiKeSRxsUBdPtExQamNMlscUEideAAFQs4BuDQCp21rL1r+gMMIAu1WFrC
rjB3jvIMZcmNyb20/88/YzTkLFWRhzBTqiC2PUEVdhqIUL7XD9dn9tIdem5ldMpoOzODXsWKOK2W
4eL4ISy1qft03cglp3RuZNhHZy469nyjqhSMwCsziR7gb1gW9+HyupFL5WgFP4Gwj6qRKRo/azI3
EQJTybBSLg2y4pBvzds350lL5vbOWyfeLJhdN3lxic4sjuKqwvLywNKwWFrinU73niaGIBFvLNGl
QjMDo0g/OFr8rfJ1+pCxV2y955h1QwP6FBWUB4kU+DNSV9HEfjeeioo68hrtN+WeHMoD1HnijZFe
OulIvur0tigaR37kumpUShytxxkrdIA54TJCDqVN4Q1N/o1df25otOt9CyXuvsFQor/q9kcbICfy
fH3VLm35cxOj6QwTzRN0YxjLY7kz6kkMmeoRBn5ZnTYv101dyu4r57ZGHrIOXKVSAu5J8r/uobqL
Ni4aQXTtTegSmJerfo8Gkj91INaiF31S3opRhukaB0fn9kcnT4E6VROGsZrdtKaDf5o8xatsBxx3
p78NOnQ3nOcwnmv2Ricirh3Fd1zGK2bPWfDcJN+vT+ilVxpJdxGBU3HA5g9re+ZJ9LpDNiri9/eC
CvH3RrcXqXyXVwfovm7sxEvFUmAmqgoK1xwi5OFbzmxJIcrudPMho7UwlzBoTrwJbcyremMsfdSV
YTm6EZBfaBBEyVKV9EEwEnzLOGvVaG7iWwNdQIPgHxx6KdTuiRRCw5iIcNgl3zKzXTlhXs8LRURf
nnRVZdJi3VuzwBJmkFjTtZRCDOnH/hs5gnLWud3Gggxw1qrFSqqh6Ysi99ih0jX/NxaG+oJEHKwr
uN+vkxVYUckrjZ5hUe6WHkyduVJPIpnMUv8gVx/XjV08waqpaeQrKW6MPb0bN5kWGJSVLdojDPyu
ZzaQrC4F9T6DM7wJoZhpbhylSx7QhEJa1n4Vl8YeUHEiWzeGne06c6nbqtam9dd2vLo+sotWgFZQ
dTToQPjVl3K254S+1Bw3Gx5MVrgwaDQOhHupKnjPGDeuy8uWaICl021oJhp5hlZyuGraiiingnWB
HUGhuUoXQdhCGpjdcAuXLko6KmSD97rOso12B3lgoZI1jKmJT0M/vL0ureg3036XxkQ9jmVC9XbA
KX7dhKaUdSa0SZT/VCi3IMvcqG360ZFIoqsGechWeXGVaKt2/irK/SlSWas4ROlBiF6hz4NATgqo
yvnC4/VFveQUQWAxdnGAyo23TpVqveeUbJ26S+5101k5qnrDdVy8aFCDpBwp4h5Jq38deqPDYCvY
8N3TQj5r6H9bKKtoGW8P2Syfo1iECH23cu+0G3HBJVgoKpSgy6iLECqPt1GgCDbSVsM2msC1tNNm
8r5e3DsP+YuzLhYHiMtn9bScq4tqW62kb7dwlZfuA4tGGFEdTqY1xiLliRalfo15V1vZHuR9sIE2
PyWvnZtwi/xaxv/8Iq1d/Pd/8e8/k7SDsgwC5K//+t+nJOK//zX8nb9+ZvQjy49k/yP6KMY/9OXv
8Hv/ZXf2o/zx5V/mcemV3UP1kXfHjwIs4K/f73wkw0/+//7hf3z8+i2nLv34848f7yAwZl5R5t7P
kjPxzz9bv//5B8cegAiT+p/nRv71A8Mo/vzj6d2Lcc8X/s7Hj6L88w9J+QcBxoCjoh0RJN+AAm0+
fv2J/A/V4h7CnYHalMUhnxsneen++Yeq/0NXDX6cPnP+Mv22f/xHkVS//kjjj6gLiUCZ+ZW06P/x
v992+Gek8c81YUL+9e//EVfRIfEQeP3zj8GxnMUjwFL1AVsIuIGBUgAfxQuhwZsxqV30w5oonsUG
VLWu6c4a7V+b48veODc0zn7+0xLPD6oqQ+OONrKktmLoouKJDHBgHXIB7bk+pPDUtzLs8uWd0qvw
3FQGggbijyRzb5z/i+PkMiR8oMzCYfx6/GUjs6rA9QQ0MxDnQOjBdN0VxL83kuSDF/ltOv82owx1
l7PrKfEaEZEAzNS0wcnVmyH/CPRvZmnRH7GtbfdG8WEcEP2aVDaDaCECTylnHBClpmJlKJJgr8nl
BMpGiBLN2JwHhX1nWtF7R3EuBcTlSLg8N1o7FS3qdp7eR37+LgTF96aBHQUebcj46pUTwA/qF9u4
cwXIjwvkwV191wvux9kBubDpxtkKPtvAKSpEcTqcANLYKxWm2dtewq5L7PZZiSCm9K0CAu06maVN
8tOosqPYVT2UTUgdJm68hTn6lme+sCH5CEpgvzakKo+3hOTSYAYtNp4fcQP34JOk9vNX14EVy50B
sUaSB8aN8hbEkAzJ101C8ZKIgl7PYcFUlS7Kr5vErUNVTkU4haFVpYEekn80vuofUXeXFvXU7Oea
SKEfWilUJ6GJGShoe1rgE3FSCnfSDnoX+NCUADgrikwIQ/QLCJRn0FQjbxWL+xii3RRiRXeuxsvc
Vyca5YZ+AgoP0ioAf+jg2UjV6cJLrvirXIDtC/LPtdmm+nONDGTuNkePNrdWR20HdYsigff1RxrH
6N5AHzlVjTl19lCyUe2eVx3iNMJMl7Y6DBWS8S399BG0hmQL4N7KhURMAuwyF4t5WC8sQnJ7LidA
NuaqipwmmnJL21mm1oxnl3+EQH2hntiMMDWTpFikigr75WMUZXOyqMpJ9B6KEE3xTRejOodIr8yb
lAut1KHTRn6jnEH1wj8tf4d96OSAwTzLQsYLEnkG68mrvw3kPcZKK/dgJXg7K9Jcl9DjeB6AMiVU
n/rUKl5FqiUdGgy9dix6aH2OCOQYjIN6vz+Hvgtds1b4sKI5eRs43aDvTA8KIg86/6uFQ1Z/66cY
asNHzZ8pP3N+VW1Om0GkeMsLQMon0RLGa7a9ZZ4KWL3LaOF2jykkb8ZKPEC9j3TTAu5nKMRbRDU6
A2DUT+mzrhHlMSKa6b/XMqSi2psElal9QNyqmhoH6zFUyepMSxOaxPsqpfm7mbmtspedoyCetPi9
UfuFL6GV4/d3fSdz2KRPcIqwnkU+TUXpHUGgFO8T+Ijlx7KYdh8wSeTIBJg7tZxpzS6G3I6vJO0G
2ztS70q5avNl3EkTsXWPajN1rPwYS/OubNVJ7i9091jLbFSEAkRI5gSoE/0gXwrlj7BvdileKfar
RWCh0AIXwk9n4P1Mmg2X2VRtV0YsznNg77VrTn30AZomWCDp4MIf6DyEEHPXaP5prL910FBPChUk
ETSo5cNPXVkY8meLwpaYrqpIpSArePMEXloroi/M1h8S4yXStmlwkAbZCvXU6PZU1+9KhBlIJ3om
pGAKfPbs4taCRn/jOeJUR60shSmxKpOlo4fbLs7nZo1UemBvw9o79FU5l7X0XkyVRz9Plw5MlKnY
oonUL7VS2TpBAnOPms2hKp3r8DJGpQ0/mqkyweGBboRtXXovRumuwyhEf1BcORZCub32FPf5Vqza
XSV7b1HuIZveP2lR8eDb5VYrzY0gpfCleYiw1cURBlKIrMr2FYndO0i7v9mt9o1c3DJEG8AK7INd
S6vQV+cdajs9jLKhDn1110Ia7DnCrBazfe1aFSpR7ilCsGEaBYgOKWTUAijbXISseTjnfvjoKXAh
2um8U9214n1UdrYM3VPJTyRKMEsTZRpT6PHhoWvSFHovRKKa/CCU1bqxnhsRveNGOgS9s1Z1nY0a
LcpGfapaZ97AZhrJs1hOXht+i1V6d3px1KRm48DGJoAvUjt9L4uOjncKNhoU9lBeuaCxLBo5KwAF
3ZNSmRv0Gya5lK2QZpkBm4N1PXz3fJscQLqHOnCakAbVMMAtNWsCfSqiJ0gM0sx4EB6LqJzTnj7z
RfctVsppK/MEhLf0JDlogRaect+LKAGWcolvCrRvflRsTA8p+LiToYQKJRExyfDkOfUU9vAXTY6f
W+ji28j44QjZ90JhUKgETLzI2YaJc/J1p5uUVrvIhgVukBI0BfrECu3eFdqlbnbPJH0ObUkfeewh
mhgtCt879aJwl9jSQauzve2JL6LRrIaZ9pN2GTYop/m/HIY514rk1KhlMKsMEl2woU20PDi1MWp4
htAiBWtDQhf46DmJXXoH/dWrZRvvCq3iU6vtu6kY16dOz6HHatARdGrWMARE6nqHsmiKmZzrK5Cy
S/Ye9HSZ9Z5V0A8kHuhNsQlE2B7rpZQmj6kEkzzJFsDe+aGTFXC0Jbz36Uet9t/CDk29ohSOiQfL
VGcH5VSv+lfdiHZuLdh8AzwHXnEne7k2U+Vkz8T6O4rB3rpX0CJIqu99hfJ7aGU7r3enni58VGW/
CzT/s1Ka51aWFn7HZmk841Sl3bMa2dRAbZjhmuCkQfc96R1ILRp0iQZ++G+pHnBPteLBqyv4QwOx
m0vkJWa6BxpOKw654YOM90hFoPkWmNarmacvSiEcrELZGHWxAC310wvTbx1keDXSxJGhfyatDXll
iU5g222EgVpCLoZ5jVKKRD43seMs5DJ5Ry/2PVKck25LT0GjG5BQ1/qkc/LHvgvf1ZJggdych5eP
1ZlqNTJAOcSXi+ahrs1dzJenmb01pe6tq1CINKHsa4Pg3oO1P3DUlwSp6KKx793WP7olCqqmC5GG
FT7GQrZpHGEX6uW6KdDyAxuxyz0CAKMAABcaq1aGkU3QjDUrsxY1v960eb4vA5bI9nToO5WNloQA
IqWlEmQUhirprglT48E1lYcoU3/2hVDepXl8Z3UaFyLuYQZgIJh1SZQshKArV24NfTak6glM4P0W
ksyd3DtLO0uMretSqCsdYxbrcg8przZDxLeb+XY0l8RmJznqnWkAj5F9uJ5pvZTBDSLUEdypbVCi
RWDFEOzhJAoZSLnaIMOjDVyhTs5Va2TtZxPImx6WtUmaK8q6k0Vv5tlCPpUY5AyAdjmrG/moGyix
RCWCUnVabmO3LGe9rTzVIgLfZveSGfmjU3cGarNkq5DAPglVu5XDSFskndBBfOz5M+q36DG6n/6g
iyxYkADJ+dKOFKTFtOrTcYPPAOpsQFow6zZyID+ILZSJveuDfIs9hDgrAx75ROqnniQCP0JkNNCF
U153+z4TdJST83uji+/bvl1EFN2nbk4UaATQh1RCvy8KlMxFxcezI6+Ua7zJdBsF3kJv3VmZ+e3C
9LMPUa/plci+C4ajQZcO2jE35NdKI7VYO0Bgdbn60YbdY2M4JzsMlnrS7Ht8x9SSskVlFSu57JDi
9FEcShACrArzEfFoOPVQTZiIOdTakvK9MyWYON293toRAAVCo6SVxZlj14hOCw+FgM5ObSF8Zzva
3urJ2howyk+1HkWwSHeBmkg63Ik1Aa5TFjtyX2u16RvmKvlMnZo2M0NDrE33VHg9NRS6fWdXyv9D
3pk0N26sWfQXwQEk5mWTAEeRkqhZG4RUqkJiBhIzfn0feui2603h9ds47CirJJFg5jfcew9Esdyl
2KsdpskkqJrrIipOuhHdLYMAz+bG97rDnGSuOCWrjPwyXV/uND3+gBWk7Rr0+sdZqpakrehFFhNA
o2l8S1KY0o7NUTZ3EFhc8AWNL0NNiU9LekQXD/qpTdrnUTU5pfvAPEpCrugqgr6lpITUl53o5Vec
L4e2mPjO9EpPnpW+RzJrbqyGC6dPAX9o8IFGDYWbLYbiWBi+pFRsiaxsyaG3q/lR1qBsxsGZiO51
8PcVEIcRi736Is3WjQGFVVIG1K3hrNLJ2cXXIOd43o4A5acBiwvJLnC/gOEOC4Nz0IxhbpMuP1f+
GfD7EE528o0MdCrZxl8pvSJvNfXPRm3ct4159Mf6+xgp4LVFeRl580mkT95bhU1/rOhmcCKQT+lR
Ydfu+7QUzS5yo6elcwioF9UxcdXHbIzeSu/MXRLzDo0zxEFv0RjS59POL0AtTJo6elrxVVaExkaU
a3o0Ps2Wa66Vnm5FQUr821IDtfanLluTRfUgCPjPmkUHilwSMz64hI/a1gvvwP2ge89KUCpU8V1i
IgxxLIcXBEyEg71TJ4iQSyVwZPF9VtZrHs/PRu7cg5EJdfgsfQ262Pa3VQ/1e9K/SI8GEOuUeyAJ
Mugd6kzNQcM2le2JmOvvuSd+dPgv6cf5o2XI8baMzUeJPCt2/B/5DJK7NdtmVfviTS+rltMRSk3W
mXxoyb5aOT38CyOZOUYWPWyFOMcEEho2vF0v5afOK1AiZeo/I3krjwZn5Mqpuw8uT48P1lUCkznf
3RJaXuPPN9445fA2u1BFcUtnsEC2Ft628IrngoCrfVSxXpd1L8F2uB5/+bUYNLPnySNTedJsjZXW
sJfJlOzGVgAgyh652ukhvJQSXVpeOIDRspKofWynVB0Jpzv6TkN8P+p03y4glbqKF0NqBFXzcnqV
rjZ+4r457bYXAbSTZs791exzQAz1leScZ3ed3h7cwsxhkunn2nbDZJoeS9BDZmR/VajmuVCHcoOA
Zhs5ot5Si1brplfNOnZI+kzGtlpFVu2smgFscT623bb3yI1vsmjjSyT7eWa+ZIN8ETjwV6IUpFxE
Mj7U6fiq3GGTpAZhMzNja7ZQzq4j3bQzLODaUeyHsNIa6Lx81ETJ5eya+NlT1wcEWNBWj8IG3K45
r9VVAWtH/UMRG4DE9G4/I4kK8jyXx2junszJjgIP3B5nXL+uMmTnvXL3Ru8GKiqfcukB+7Z3TqM9
gYk6ioZAUtg1+tpIkao3qfQYBFyRQdlDbHtUlSK9ptrjpeISZsLTesEkrOdIIuGIBlLK3db6kUZi
bwgS2MveOzl629IOJce6J4J+mYduJSb0XDLJXzEqwgYm8qAyJyLellLedi5x0/Y0EaIKCAwkA9wh
/+R6XR76Ppw2s74SxPzoxfQX/KWNCaRMc4tdKYcy8MplazkuNVhaf48p89dZqS4MDncJ7SAUkOYV
1dyXckaDlt5Z1w7PftTm36Jpfq3s9LZp9dvYl1uVSZztKZjLulX0L710DyMWtW0yarveT+4t6zph
wLdIbDdE3UGGk06jvUTZo1frl1grOZyz7fV81oy+wLpofcVmGYpledOM/EzUVagl2jfd7Q8FFWbY
ZHWoj95d5zkXapgTz8+hzrMETEL5jWPth2EsxJJnOfH3uJxiHmSxeITw1wJaYFwwNNAocIfOa59y
n0npPLg6HQ8NSltKWh0LOF06Ld+KXu4L48pviL2GJ4K6peri711v9eeeVN1tPKbd1vP7r/oq09H6
PL2wGaGquXajSne3jVEcU10E0wB0RE+1r54svvNwrSYZFzOILSUWLFz3fVavaHeDaK67VVfWn00M
TXvAq59nFwiDx9zLj13k0mgTFxvoOe4jrzI3cZQQgz79MMBaO1B21o3sNm5KTpyXg8qydY48W/ov
ZRqdhtK8pJPxgTP12uJcWMetK85Nv60EuNgRA0qybbP2yO5yn/jVKTbcXdJh7szmM6Uo9w8cj1XR
lOeceiOgEzyaQ9eB2jGvcGBUIbVty6DKMXjaZgRmsd96XfbO4vCUUFdRPdGD09VSovA6rOx6+ZgT
e20sJPjBYEL7Nt9XfvPoJ95p9iF59dpdEistSKDmmICAy0mQM96Vu8lbrC0eu3ttnOE7RLQzJdbQ
Vqa7QdJBzFTRaVcHEaVntMCojvv7yJvu3Ja4HuOG/NSN14EIh6+YS85r8j/cLL+nlHlMOvfQtMaq
a7Kg4WJ25/nDJjeDkO75apN7qZtiY6TlLpuje6OKNh7kC2UyCyBQ8+Q45c1EYv7cD4HHTnwoLViZ
jB1mzL9sVA+c+hNmcncDaiIwc8DwCa1bMb/lKbMVB7jdOurOVq1+kxH8d2+N2PFfh97/emu0+a7U
h/r4697o96/6fW8kfmE8zc6IxdGv+5/fl0bGLyjvsJziifVxqdnseP9YGlm/XPdVyKCuyxwSBVly
/LE0sn6xLZsSl/XLrysl8XeWRj9tOUgy8ZCd8lOx6dBRYf80wCaX2HB12bqYCCOTdI7+E7dMOFk1
wODshuNrzb7pPyxwzF9lhX/arfz2XVl5sTrin/+wIzeHtK4ZtpDDMYOQhRF1k8fNe7lQp/VLqWc7
OQ4oEXu8Y6dRGxPAqom9t1HwBT1LnF1awXztI2/rKRjG4FHq/WR4yw/Rt9pXWyzxGdmJ8+RNLJ8q
E2wekIgjF+kB1sVL2sq71nM3mkeh0+h4jqO0vrF146bj9EYREBWXIabxiCuT8bzzkkWY3hzXgrDQ
b3qQTbFpDABtacSjnPO2d+/GeWpP/MUnYRt3c0nSc8QQbj3kzm4mHkzG9gYHJTuI0V3Jkakx/epp
NJ1bIcdbB+rjnRFPT2JyA98CBl4lFGvbSJ+zsJg8WrnUAGM8B/7E0F2NnnNnkqNClxaW18xIJF7N
gdW7gkDQg2DIKTBh4ug3ksyWY9Uqa9XYOeoAlcD/Wwwdwy7hGeNg6eup8CF0j0IVvNzmdLBLJ936
pfa5zAultms2F1W6Yp1I093TBGPzr2MuOp2xjWi4kjyp+zvwW/SSce1c2WhqZdnFiRpBC+KMV1b0
hxH9Ulc2t1rFoUO4PBksRCGZ/aDOaWr0B3+Y6108WO6mmAxYMV4LjRb4K8O6Z20QpyQt/JUNsW9t
XxsfN6ttcoTEpzCLCR+mCxcNbVQZkRAABoGcZkV+aS8fVWNeWlsQBKPL7eT0V3MNpX0Zd0Eq4nd7
yD/YzzrrFMSKUEnyzAWWAFl0je/9pLoNv0OyU3YudtKfYX7UM4D5cm63XccQYvQH/9HSzEtZFQlV
nu2EDtUfaEJ9+XLL7saYIyaGY+1v24pBh9cnWKWqceVHZEN0OoM7N47nk/LG9NizKgNmq1oCu+Ia
dHfr3zhG9Nz7bDKaOLXX0K6csLOcV+SJ6SEjoepOs/IljHrERyuX5eCxlXgmZVG/OQOaCD990rUa
TrHJHskao22nfAI/LOpfq/NDy0fSOBURRXVTqRUDnWjrd4xdS+hgLHMynIBpOZKls5RbL1X5Ws0C
tmvz4DbOdhDc4GN5LKZkn+npiUDp7xpwzodWqCMkqa9cWRtRQSXNezPmndQuUBUZGAp/ACvRI9Zw
uJOXaKi27jhWwUwaMIwvfIuTq16yxV62wu8vreqCpnU+2qZIQVVgbQNCuB1MVjikNn7IqFRkU8ob
S7BNE2n91hVYWDUXVEw3Qhp2PJO1iBufJtQSTeyGcqHYd93PXCfvwHDidp3b0atpWS+JCZGe/IiT
AFxvLVp8jvg4ru3cdFZSZ2BUNLfAUm8tEly3FR7T0NTbknChgXUa4bp3ttckF32YBpNfumg2E5NU
y5v2VbUAa4/K0O7FdbTdk2EXxZIejKBR24qWrd7q5n4i4+ZhpjJ/aQcbK7SiHjIAybYRq79shj/i
ZhJqLfMmk08g3F8NU5BYZQkRGWA/mANHDpjJ2m1uE954kEHCcakApNrYbeTVO7Mc8qelB6TuuXeA
VM4DbzpQ7epUAOCDWplll9Yx7PVg5F9xJYHTege4wIzFI3XOAvc2mf19oxFIjlczpuuey9hZmwnV
ZmKzDeC/Crr8wgmmhJwjTXrbprXokzgJWF2DYBzK99z2GFpFQPaycs/OkUGPArumW0xD5iz/7Ozh
CjMyDnPe/6ja/E2MScdXXoccTgJidIznwNF8F+Co1wRwEkFjQxVC+uRvlw4ElC4iGZisQcpRY34w
6OzoEisugl9j3SaHyV6rQdWkfc0Awlu3hafncGBro3modDmt87Rsdwsc2psyVgd4H5/R7H5qvfk5
1bjKFjWC3ijEHZ+GHy7TX1hD+oalN5brTu5q2ahjGbEp0fwGjXlXAPqYhh9Vzjq4yeFJ1MzeSt9l
nzahnGi0dD/HZG7AkaVmvXZsf6pI/sma/qqJ+HcX7k/6Tukz7OGDhHkSHkO6mRIeQrExrFcm1t61
HbX/bhzOr4XFn674n1Qacz8lTZzzHSP5MrB+w1jEKvEkaCqGIf8Pv97PYrirElPgKMaPR01BZfTX
Nbyb1uXsp3wzN75ACt3y/0DBuh2K9jd34X95hUvAB6/ov65wiXKvfipvf/uS38pb/xfrGhyO/onT
hJAnnyLztwrX++WqIqXuta4xduijeO7+qHAdil+Eix5rfR2l/dXi8EeFiywK8IHt2UJHRkhE89+p
cFFh/PXh1w3nquO3TctGKWkQlvTXpwMlb67ymnMSR9Ler9gZMXjZyGgBQuJrh27xNg3H2Ko0ZjJI
0+LeM7J7R8XvZlwth6lkJYXYklgsbKy7mkDqFffE1swF6w1odSWrWdAxz31d78cBiuXEukpTLAcK
BU0U9QvoIkJtlPdtGCFp13DJhb988/v0g9rkaq0sOemGoyGileOTB+rZZVA0zjsqx2e39OF26sQG
M+sJ29G4jD0bjqkzAijHG5jAhzSbPjrl7XMzumNH/Mxc/XZEpjGkfpC7ZNwZiAJ8tWfKtnWz4Z6R
2An7w13DL774za5kh6Glau+kijVN/53y55Rnyl55JvMnq1WA8AoWaRP7IaSkSaMepOk9LcyFq7o9
LdJ8H50auEKbBMoqbxNilnTP5sVor8M79p4Td5JOsvv46C7Y9JaFAYRwvuq0Orau8xRNU6DmYTND
m4pi58YCyDt62kEs7S7S+s2w9NsohbU7DkP0XU+9By82TqhjX81m2atWh/Q7/nAt51OmWbPBU2Ec
LdF+9naDBnWeCacrDCrd6aNYOPp63y+Pk0z2o11i8R5rgHdNrIUyjdtd243PiWCRoLUM2AC53rk9
bOdZD70EuJ85luEkfXnLbbvORvK3fePAGsxY+UPvMZoa9llJ1S6LBwfMcyCcvAnnmfFxOTkPUQce
NU+j6CJGCzQ1VfSpyrTmZTZadbHKSDz0dedvpYzqM0Fj03M7sRZynbHbQxfyyN8qlx0C5vFNH6oH
6qf90kGrbAzRBpX07/uSxQ2Jb8BJpf7WCH0OIsdUt5XMlnvlshEWMYaM3O3uZgLqKVoiEFWFf0Z8
hiBiGvG5ZNrzUnQur45zBpOuthIW6spy+/eUZZ5Vigdgqt96aFnhgCKVinqcg3b2/RXLPHTqnYko
JrJY4/qf9HdWKNLyuhomD3W8osfc7BtP8BNSZbaQPQlQZIT9YNsOdwCb2npO/IuMjbs88m+aYrmY
pftkdfotKitM8rm9z1lnhb3d0tRElE+a4aQbq+TL29SXK9V51hMtJ35iFBZM1AqER1mr1loh41Pl
yAEf0dTfm24CHtbQk1XJcCUQLY9E5wkmwLrGDUVmyVj5l5otOQqc8lwb0mJo3H6UBYsFObpBVg/t
yvas2yFW6lgtPWhlkfRrzxGvYNhg0Bbcrs5zmYD0atqL2VsPlSqyIMrM95yyaozVBpX0lr3mPoqj
LaUNHAS7EZC4mKMb6DVWsvdfEV5c3HR5UBb4q2GSH3TyX2g3OBZqHZJ0iVRITt3dEi3eWo/1wJy7
92bRLoSC+GtOvyzITAVh3diMRbozLHEa5yZb9bY6RIti3F1fD6V92zoPtlaIdWfAK2TFDCQ2YR5V
J+WtMPs38nDObKc2fUy0rQnbN4mNN6bEe7MkhEhPwK+xOrjjjLh4GUu2ojF1gl/RBLQFhy+Khida
lGGzLCAIK6rDvnNf+J2bVSn9N2NZvlSW7JqhR99b5ju9IuOhNUaGV/ZBiOhZm+x8Vy/g/CzgskpW
YmWJfmbPC+ke4mJn+5ehIEesLbAXmdfQObSTlJX1XPJB1sWqB56eDMvWSXo9NLLhVDTM8Tx7JycD
NRGBN6aVH806fk968jOnanloGy9QGm0pq4esKDjTK6bmTGMzSj3bpOuNKK/DyutvxmvQH2TgAMvV
axQV+2zCYNg3D8MEM1HrHfawUbG2KFAYCjIYiJo7FTGytKaeBroLk9rT1l2dHsal/eH2V0FYM94Q
YUcRRYRBFCs3tACoNS5JusqJ7PXooy8b9MECJ5ae40K7YdpwoGt6SxPnR2IZ49bp3OciKQ51Bhiu
FPeWy3TRTM6N7MHF2ocZ8lsRTz9y33tXentjlOVdNjlnfHgsZ4z4i2sVPq16MDvfCpJpvJlsJEO9
dlt3RLqm9im15FFlTOrnkUQHPoeunD8707j18/EhbTsSJYYQluYdsuG7mVO8aQZeT+/dUNPem6v3
iMFp1RB0BIr6PM32bqmuDJR+kwx64C+ZCjsH5dLQHEg/chlTzOtUCGjK2X0ztcca+WU5zM9NqsFO
J+w1ptvVe7FZuNP+VPb8kzL6Ovj7cx1NKYGnwXaRcV/DgJkh/VRKLALYGsUozUhdBI6YHhNdo7Vw
bbY97EMMr9VucZpY6wXRTytR+c3e168/xH93DQpO7Oq3+Nc16CMj1rL7qQz9/at+n7K6vzDEpJpE
lU4OMNXjH2WogQSf+SsBQJbBrBWB8P+XoTpfRHIwJqRrbpyl847+UYbqv4D/uvotPNI8iWT/O1Xo
P8xZiYzn9rKuemnigfyfOhRYaYxXqtZbFaSLr1o33/ljuYnB0auEYNK8PcRe/vKnF+ifPK2O8Q99
0fW78uvyK+MUIsjtr49rzK89ATcHoDaq7JBbCyO3dNkaHox6nbDMoG2MTVXn8U5Y8t0H2rdup0w/
dq3fbnRPCoaNLgDcDlTdr8rBqd20HZj7VdbU907D7IS/P191tXopY13cel0FDttcspAl+RRcVeCy
mc5up9+I2jpSRllB6qmtaS4PS9ffiGi55HPH0liKoJuGC1DXtY5+gXgcaMmJv1bZvGeN9iM1rSwY
CqfekgjUBmh9LqW8BrAnqmIZxrK80L41EZBd33seU4E4QJZwtt3ANggNzudPIdH6VSrf9jOrFxNQ
atY++UP9jFRRh8UZPXWxeYg0ywILYk6h6+McdDL7PDXaeopEuq/xFNqjuxcq2gzaFNgVg17NN3co
+yDkqIzMJ+Z3O1/Ln525wgZLizGVy3O/eNvKtG47KwpdLgOkJYAYPSiZjltvzb6pN5XVnuuJ81+K
O+rLtZl/ItXjCo6bMPXY3ip3+kBGss6HmvCBpn9LZqaZC4NhU2sCFCfydi48ciCV8+UrqrF4GjxI
reXz0Jr1ekJtxcjucelrweRBfuexv4rjtnYyHQrzUqQ/ZAviJWfo16A39/VH4NBFqBcodidLos82
dCQ07EA1Ckc4GHdXg1uCsiG5nsAYfcjUZHMW6y8LmpVUxk+NXn6atXxxpnxrTca8Ht3xTVHsjxM0
dA9NDCk+IZDQLdHdv2aLrDvFVqCZVbPSZy2sELO74xSk6pPh9AYD2yrDCgmV5zGx9bDPwMj1ChVZ
hjoiwy+h5MbtJ2rSPg+ZX2+d2D+xkw0b86pWqhDK1YE7qq+ks15l8cOq86MrQH/jfI3bMSAkJnSa
WeyMaXz05ntN1Ec6p3MvWfIm1Rbc5zaxqqfBUeEUZUep4cdI6z0BOUc7zfeaU8hdHHEHdWY4Os1N
NHwvtZzVYHduapQoyrgrEJohOCwvzeTu0nm4aG16FqrZZq5zk430GIW41N3wEjXumRg85PVN6DOI
IsDh4pj53khKOMlGHbY2qblVQoQfzZU15YStF89G0Z2Vao9upF7t3tn0uvhsc5REYumqTabkU2x6
52Hp7owKR4aqvWdbyHZroyNHPrarnIj6t2qWddl1M4YDlhB8CBWC2V6zVEht8GallrHW7fkhSn3U
9P64K3X9o8izk+GOWC9k062qtL3rbW1fTwNVkeR1MdR1tOwAqvUShKwAHqvtbBb+cfaF/n2ZkyFw
aqG9d9kw3ZiDjPgcFAP83pwPTFf9cDJ5LMo0NLTrv1NrNYb9qfvzflJefXIoXK51ysps7IdBdu+W
Mg5OP4fRMvPhSa1hmzHLrQDs+IDE79FBmat2jG2qMrNk8KZ2mnVV0mpxtFFKy+6Jqv/mCtmgwJBM
69O0Wgt3lI8DJNeNtAEjk/343LHxeUlz8RS1Zc1+Z4wOyBU2lFVfWpzjK0AWtEV1sfFEcm4nnoM4
6cJ5mPo6MOzyzbbUIUdtxUL+vkoGSuQM5YTtgnLQyyfP1WDVGi+4Zwvyzq3nWWP3U0DpaqpMXErl
05uWHjJ+zexPJU/M0rbwzTQoO73rLNvKg4k+s84iP6G/RJ1PPH6cBYlq5Z6nfl3V7veuane6ixQl
ZxKr4uXQzwjgr4nSbe4csMD8cJT31hr+Q11G31oCcYK6K49pXt/EDat8N2HRTHK06QzEC7avbuIP
K68pjipv3AAVAyWhBS9b465dda2+oTg8OHW7dc0ZI2XLTtqyzGplu06zclX/WXppwmh3Qsaj3C/D
SO/xRJ1knB7nMXlPlXfrV9bJadqz5/pveeTtIKwSQd+/Lpk/hIXmNXhAqKaDOK9qytjBRkFpdm7J
VD9x6RsciUfJqeppN5ojUpQK1q9ly1e3wcmSRXT+kWrnjYpp+0sfmmNvHdEfZkiOk5tUSfjrZMUd
tI4U/7lbkHwgkamYN5JUnX7vCkbQ5ZzfotsAHXYt+hEFR3b3XRs0SLjxOvJHtomMXRQsYnSnhT2c
Ize/Sx1aF48/FCOPxjigyJxZzKk6mMvkK/OKUNreZ02aeNLk71UZ7XLNPc5YHKSfnLVE7jRnuR8V
hOTqa9Q1lKBooxQEjtH4KPG6RFOYjSwm/UTsrEw7cV+tsuxVqk90TihSTD4JdaBH4LuhNSguL+Zb
Xz6k5ckcDrWF1Bc/c5TN4SyHL0+YgR0xHZh4k1ZSDGvld0+LEE+EZyOv6jZW4Fe7gfF8umlhxjVf
g7215Gkit2qs6pVwLrnPJmxNxBI+DOuEqhXlIY6gyWjwjDWI3aViozYO9rqWtywmfFEFRtQr9BDT
uNUm/6M24k+WaX3YJTqfa8herAZwVHmhr5Z95o4PUQSFwqnLNeN1lkTjVdmCWiUdxFmi+Vg5boK2
aKQ+0CfPWSFrRIxct2sC9Vdz2oeqit7TRO1HQ2x1NR7bKj+nbXEoo+m4VPYJ4+cU1pN1GnA7+1Z+
U2n5marsgyytYkMDu0lKhYckDiPXOmtO85zkOMNhxZga+HLDhotM0QPSfS/L7jaux9tpajHNEDgu
ywB9MnI+Vip5z43ZDwg/7SPXyJm5xs5L4hdEpeTN53Z+7svBCd2e1BRGc2vOJgaUQ8HMY26zvVXJ
gy9NsjcGN1+jJh43bAb15zRfzjKWb3bhKsozJlu28q2Wd4hh7kqrUw6YivCjDSEF35VZbaDdbW0P
lPoSNWc/K4+kJv+H9It/cHmj0/lL7Xqd6v7Jf0kO6UxEBBXzbKVTWJnylMvmSQn7gRtlE89VsIga
X0Zd5+iAK5R5WJNWmkmEbTSyRs+uH9b6vRiJLtCaW+YgU/jv6+t/UtOzbyCZ4yqfQENxNar+6Ses
iV1dTIufUEuGre2z9GPOA842dYDdIDwXpBuvHNlsf/22/9393zWW4d/2f/8TY1LHmf1TB/j71/3e
AVq/6Ncmz7dtX4eJ4NMP/Z8/+woXRG7CHkDXkc78Xwdour/QHkH2sclrQI7j/H8HaNq4ugUaHAye
v60i/k4L6F6XbH9ZwoGxNW3EeXw3AfH02q396XmJcqZ4vQ7nrEbF0VZFmLvF3egz7s3zQy7IvZ5d
7huh73U/ORmy+0hr/cXW44dEzCetHfdV5J07j+S9cWb6WVmfdVmHVTZnjEI9IPLl2U+iTUFlgFVm
rdcNWlljePLm9pJGrloPTfSa6cXOtqFV0itUi+ZcD8atUS5vzKa3ZTM8lo1VrmvLfLIkAf0L4x/E
6eO65WBkbfE01YL5tlIM0DKoC43+ZmqjznDM2vEWnwvTG4FSFvdoVn5tdDZWjqtwQTe/BHXi3k86
SsPr1G9Jm0crKTE9eG9zH9/2XfO9Gftbaei3U1c9xFV0gx9iH8fJXdKTno1rIaAg/g8+bxBZP70v
vLVshWBgswYTggnaX98XuhXH0kYEy+Vs93Apxo+ydw1OwyF+QJhevc1RBc1oTMaVdNm7DJ73XZ/0
G6sWQSJBM9RoStqYk7bPHYZlBeYCb2QQ7/QnesuNX5ehMjUWvmWm7VnMr3u9MMO2qT5Lx35rtHxP
iM0z0+vLbMfIGqrpY7acs6WJz0xGHQ21+Tljdu+8bl/7urkqFt6MemKpARZUrGopOeDNYmOqwkVn
ID6qMX81ymonBoWDmKc+LCrmaW75TA4BoY3LbY72YOUppqlZyRtaNUMdWC7xYXLeuKV6q2zxmfa+
IAVreBWpOGWteRSVe8Wa4G3SGDwKj6T0PK9u9NZnmIjqBMjRtrBshgud9qbywV2h4T/aOSm6hYtk
uh3YKimmyoGnOC6ZGGwcJzlg/9iNrjxO8RIK4TdrXfkfQ2yRh6VQpLI97iccIn012qEe9Shsi/zk
mxpoJz3/NjHzo8Egr8h0tR36uxvfjW/g894YqN2DbDG/BhYqRz6QrNU0QV5P04lnti1qFfXWCyoe
Zr11wePN6mMiMpop+pzTAvf4L9zmpvKzm8iAqe3oyEk6V7uJi7wLMHB8WBo3JraTIkyLLOaCrsYT
4/M7lE0vYz/epV3zgtzSoGXVWTUZzmNi0ZpDjrvNKO25h/eDv7wMde2v21nnKZovPrOBUsiwNutw
7Fq2DubzoJr7Vug3aaM9zl1y7Gfnh10ne9PEmlIkUbVtHNyd5M68YEx9mjIvDUhFrNZJhTq1sl1j
XdAPdXUbuCTHR725mQX58HkzPiXNsCtmewvCjtG5+djXVBpsQZsC1fVkRbfsd07lNO6cfNo2lXFr
ZsV58lwqpHiNNGSfKRMxHj7JurrDcvdod+CVfaC+lP3ZOy+oooWi7MkkXbafBwSwP+mRdUh9tUsj
AvcHIxRO92jU4xCqHNtz3grWaKlk8rGsZd3cVXW5SbQSd2F1AHO1n+0pWWU+ZT6OuSetML9L8qN6
RfidXd17NkaIaRi0AxHBAYKyMKqIi1qSaW801mtpFU81qzPl2I992bR4nzzrgt4tRwSOctbrNTes
/Tpo9ZTPVYzzq8FttM7J8OevxRrU1L5aF7l6q4spPiR5dHBTsOBScEyOnLkSFUecIfC5mprW+iL0
lV/OLuZUGR8T3al35KTxGCRGCVmqYf/sWlOYj5NCcZX6+5LU07WeVHdpW78MPk1eBCR5Q2g7evZa
C+mWnKDtcntjd0wTvMRGa5NNAou5Nm50vV3Caiz5rGrVjUnxTieHLSCP85fGLudgyZj/eTEuT5uB
Ul9xEqQjUs9Jl1Yw1H29duiD1uOw4FEUxlvj9GB5GYKwBWR0xqBiTXf1GRt1sXZGe1e0CLjL4bNC
XTVPZB8mjUMbpn9bZu04N/0PO5m1FVry29zALSZ6/93Nr4Y90zl4Trrsq6L/X/LOY0lyJcmyvzIf
MGgBJ1uHw3l4cLqBBEsAZuAG/vV9UCXd9bpmumd6NyKzqUW9jMhID8BM9eq9R4lUgs1hwfx26FIj
GucgCclkPVZxd0xGnnIhrUuXjn+0No4qzsuwNfKz63QfsWH9GH13XeWrhZDntpekwmRCODgpk93i
4kgi9HXJNS19KMeFbJnuZrAW1D5VxbZyAsalRvnJ9vdyO2GX3mS5nYGgRPpbbSyRaEnAqZQHJbDT
57aVI9SxOd5TUuJAqoIzURtniz9ioudWoMlc59iNyAtenL+Z0Ja2UmUFEQuPrd6Z9ZkUePMW7WVG
HutN/zjH3tn22pMy8n06m8vWNsf01OFpW9ZOtBjLkd4f9yiRJD1sXOtxoIPeai4Jw9lvb3yWzWws
OFFctXkV+kqeg0D6YVXK+GPAq04f6/ZH3J0M/SRu/VJN91bsrZ9yywpi5T+T0Q2XzrJCr8wbfHVx
F2lz82N65VUNNIVVbiNi4B5NU1YSZeNvIsfvrPTOUyXOmZbzUVvqXCTLBTJMEgLcutI/NweR+M+2
Syinn7q3OkMoUEwhdbx/i35XOOllsgeObEx9mLAQDfxJRXD1L6bTXmPduCYrtaIs5LvF1JBlkt1D
1tJZwhN+pF0nUgzfAGPAk5mJI7PVUx7rDIjcgcF7k8ZbY4H3ZfFyRdJuHjxH7Ng09da4SiA0Dv0W
ghWGvv5jrl1WFRaEJk1m8pu8NJzI89UXSyUPs1CvriRJnFILRHVcGZFmT9usmW/Ym7VX5BI0e54o
x3zvlUqC/YFpLZDc+UUdsqy5C/KyB6/AnmfFKcurTdu7DEgTThPmDb8wI8fh6VQsgc8cm34qH0Do
wHCobBY/cu8wj4q6dI4WrzpVHTn3TlgIoRzVY6rTtwdyJ7lzWDl6rl0dcIA2Ppc+wahM63505a0m
vf6WusFmXoeVsbRlhqbPxFFiepxBGVxsA0fdLD0WcpDVOiKTamdLIGh50gFdYpli09LjfU4yJVXG
syoX3hq/G7q9rRflbZGq+qxZWn5pnR5dTRvyqHAlbs/19M/WeESSo8GYcfMQqDjsBvwywop8dGA0
iUNstNEiNFZ/kJwT41Md2B9Lp7B/8HNuxljsUGSffZ7UqdLOfuccNTGFBidS3fiXtpyOmScyjH6U
CSYdcFoGz4MBNMebvyyr47ejqWMtdbzHJVq5vvPc+s2aikNttoeBjN66nJIXejgNNhOIoOB5N5pu
r5eULqYEJond4SLQ4hfDvARZHSYeTZ4Qu7onxGoYz6aJgzHRxjs3RQ4d5KUR9gFryt6xq1cwNPeV
pN7ISHuEOUXjoWBkw40CqaYj32HU5Eaq8d7QupOsAKCQ8m2S8dTr3nIISlE8DVx7u0q2H7Nu4sik
EmIiUjxSraZHv8rfG2P4DYJ02Ne52R/ZwELcxtlWWocmo4ZTk5r3VgPOIXXtgxfLU2NLFBtBSEVQ
/sW+DsGEFdBhU7RPLVYjnmfNDVUgvmej+5GFhzepbhA9h4l5j22xmQh3633hFqTLQKZipWovfWv8
xsQgWUz/0Of9ve7VX2oNcBGCKxe21dgYnauk8qKyrd68MvuqCm+gCLB+2zx5a6oGy8OKZOhneeNW
5PuM9NGYyfrMBG3Ktj4tpXqQtYuHqHxTwnmpF/ADBsg1s7pTdnUfS/9jcOJg+z878kcJNmFQdGL6
0Mzyk9TkEk75cB9rzGCShtzliLQWDmV9YdkD3i4WwSxjuRW9YR06jRvqvxYM1kbirw3g2miQ6mAI
ie4D5JaG968NYK1DE0lMAyMsTJ4gE7uSyqfT/k/A8n9GSZn8PZbu2+ySgU7p+94/NZr5lNoTEDBu
fQd7jd5W9gbfREQBhfMjv5bC/WkYk4Rpn70Z2jCC4WhvSrE8mS62JWuNHLn0Enh69dzHLZeVj9nU
PGBA+Bid5clK/OMQq7/LGv8pVex//XBcPXBcnHoMSTHq/ZPeY2eqNVSMrE85eFJTHiXoo5nnb/9/
VE/+6sYEH/dfY+2iIsuzz//xUBWfGOL/N1/67yklb/XOMvNmNYnneWgkf1dPgn+BtbgqLWhyps6m
mb/Mz51/MTB/EhIKaJ894PX/mJ9Dy0N0gdIIHMug3jf+O+qJ4f8NfP7X1wepLXBxhTp8N+b83j+9
PiqoBm0Zifd1jbnLfePbH7OSURp+ar/yrvoA82OsM14vOqiqXQhDew1+RYf8f6Uxm1TETcPGxmY1
a2TF/VS8u8Oin/NlOlEAH2zIBD5DMSnHN1ged1oJe5rOmGSKeVFxcytmXipzHv7kBqarOZwdu474
SZ+4UmAdFB8WAI42qUAvOd4+N3PGv3r7YrrzexqvpBIKDA2lPGDf5AwTBSxFf24bYyTBfinMtNr3
vsrJj1ihg2F7I3CTyAH2VcvnAQYskPBWHiFBfgSd/unWzENhs2Fys18SczyMPQnBol7Okrlj3J7N
FOEWo+2EXx2PjskksualEjAyNkzg7U3lMbKeanvHEfGshqdsyY4Cc79lqA890Oawau1DoyjeMblu
UI7PNSrItrHUC6Ao/pWpU1Mt13eqs3EuWtwjjbU1mL6PU/BVmy75JDw8S1VroUycO1V3F9NCq27y
xNnY4sA2ziODFNT2ld1g+M232ZrPanXbBl0MTIk2zQLMsulNwE+NHB9SMjyBLoaNiNvHFnZLE1Rs
Y2O2HlRPyh+ZGrRy22bdNSvmSNsDCnQoIGQFNM+KXLu9IOSGCZIKZ+KyQRWrdj6q3cZSXhDGUexA
/oqr7Drn8pTVJONFIPXDHHhdGKv0Z6z1PV6AqJROfSMk0QZjmLxjMPpdGMRuJJ3k3kSAAyHBU2fX
WLPSbLeG6rQheW4f2j0bYVuLPIdUDub47QKnTCb3dpvC8xnwhhm4Yh061cQ4qEw8Ta4vmCVzq87s
oWNIBH2pRXkvXNqmbC9xBit4CKkTvLlL89zEzkdraOsrgYwX57gv7dfWSG+Vb/yZaieLOgSWRO/T
zRBTGJHpLyAvzc+CJcAJfLpMkyiI9i8LdD8kIiUOVBJv2XRvq+AQWMhIiXaVDTj2wjjppo9zxQgh
ynxU3G/RKKf7OGu7A46XKFu0Ppp1wvGlWzGAk8G28Do8Jr57aXTmlLLvSeT6QEvI3Ycq8x7myXrl
vOm3ShGZ+MyxcNlddlt5XXDKmM5t+HEgxoim3oCEDtM4XsIAM8TsjM/xMFPsWMyv/DhFGfBShMpK
emH3StCWQLeeOfu1UzQgD6+mQ17EUs9gJe4RVtuIQ/FxIqewr/UgdCy+IgV/CdxkEttJ758JUPzW
S0u1ndUkjHQPZYjq1lEIJ/5q/iWGHWVj72/jtL6Q5Y+x31DWshJ9FMmTnPR6Y2lJVFW9Gc0UtMSZ
ko3JExp2eR1JtjEcXdu81s3MTnezvikHM9jFyaFbXPPgV8xDbQ1eTEypQouSHcyWp4HPI5x4xjaL
KnNK8plf35w8JAJHc8W3pNzH2dB2j3bn+pDFZj7/mnEX0EQEZzvmZRG7oXv0DWLSbqU5YcAmIddi
/Dv7C3GxMYWvUz/Yy2onWRwGHEifeErlTMqpcp3QDKpP5MXQG+yBd5Tv0GCOhBcFhYtI5z7FMAij
gl1MMR+QD42EEJh3/Nvf7QSSiGanEeGqYHUJuG+LXR3iKgGLTwlG5rs7ruKAfS0Tb4BhYH7xMUnX
u/IWkGMmExqym6JP/3SaD4Er58GuHRY0up+M1Zm/GBaz766/a7xqiErXxbSbFZ+pPiE18un02KY3
PmlqozXvg0r7cmU0KUPiVOCPkuuEt0fKjIdxzv9Qnr9qnfwGcsfnWqV/6vw94UWjR9dHnu+E4zaJ
9TCxi4/FvGMo/DnX3kEuPKrkt56ZQGwHrd5nOX+c0N93080PVlVeZZffZV0epp51C89DIR3E9Mz9
qxirS0oaPjPASJj591Jnf8qlP1ndqahiAECu8Tas+hHR2dTDRJUtyS6uxI+xjBKhk/mA4ye3y7JA
9wHzhcJXXNzyx2pZ1yODnI9Fftczz+x4cIKUBz1x95OWDht3gnoWxLiA+/GlMOpvZvH1ZlLDQQ7N
o7U8FKo52tPVqsaCUfrwkJqt3KQ3hdux5TUV335uHexjOqV9GJeT3OEjmhfjy3a6NASiwcE41W8e
uwZ15gdYsSdWTbrMFPNWBVGCyJOD2xhjHgvO30RpImIiCMuLLl126jTr3p055FtMU/KUQvZJgjEI
RUAjY9g2eYWYRdDlMkRu4tU7de+DYlBulwH8EpAWrJ7Uqh9cM5vorQJUkeCr98pLWt0zWWL5xAp1
StVNYC/0JCtKdGQrRezn1c6x033lAmyRS/Hd4ASJar/dppZ9VbN1VsI+N9Zdw4LAnawxKJko3b5h
12FKKiwUFdHVZJ3qOt2wtTIPoxKNXNSa48kB5YA7hU25y6vZpuR1ezfMYqbD0pi7rRzlR6MdLVXc
WGnyiJk7i7iXoO8k2W0j3QubNX47EyaWXQFyQdvusSnkb3bLHeEU6XAmS5GWByTscdupBcEPsFfB
gzB0TJeFbh8QU+vut/BjVpHKwLgZmOZ7CQFRF/mJmIa5c6RzKmduI6MD1DBkc7o3VuxWk3+WDRzN
9LVFU8QmUTEfMPiulXsLgCHfjsq+wZm8w4xABrqZ0l2wiFsnxrpVxQ04Jie5LW19y7a2d3YOO2BB
28+MEdSY1orXdNVjxXzJbdg3+DuQKIPmRucm9qFssSb3J9H8ZV8W1iUxf5raUpirWEHatNidkti8
j7/Jv5M7tlFyvbG5nRLopKymQ8YEF5hwkY/wEzZF669kyQMTfaZgTtPetMaDsZ4FR0w4Jq52yhKQ
KRPHU75Hb1sejSCGX2Yf6qaqjqXV6luy/kwKEts5cRxcggUeMw6oNwvpcgnaD3KmKho1cTZKtAZd
pptSeXtzTgBpdI6B26EqDi43G08bbnfTiQyjrA9VO4KOdR7BzZBhGPIf2SGB6aDUsGqS5zhZ4w+p
Sa5cg0LEV81OelxUDDf/1B80pcHGLi5VAqmJ7T6pP3qPBaeMKMwTSVyiFYCmWkXwRYsvDLu07UQl
1IJ8GZtp3LTZiGyTsqh3boZT0os3T7PAho6UTqMDWrHtXuAeLeFoFpxS8ya+RaTMQ7gb95WpIWPW
89aXCAWitfcYRhOKhqU5xtzZk5xmwDPD07i0EwjDN8td7KveUDP5hcdgX/aQDHsDoClAqbzSjO2d
AYp9Dw3pLcXn0c7Z2UiTV31dicB75WwsnrIXP+eoMLCroITC3yWEWebaC1qwipZ63+A8uqT9eOP3
cXzDflWOC9e/MzB2Ds3yR+HRInjv6ie2PTwKW/tkuzRCROo9MVR5iqXgAAAD7Vuz2OrdBICKMdle
q6PEJazAvTgXpH4S/bN3iveKDJarnhN8X9teS8O5Ru0TGBTniRWhL6OhvbBz4c7P4peKRDk9dzGB
BgG/Owrnwh0f+cLLbjXesKYxbxth3ciWfyA/BMcy/CcHQEsDzaeDgmDzZX497hK/RFNV+mdutEOo
VehtaUIB2Cf3xuTsRm1yN1mQWPDA1K5SuH/NvGVoW/VaqBNQ4g7wSdVkJ3bfYDFdHZU/tWlp4Swm
ME5T+Uo+6lUX3n0+xDNEak7vvuNXqcSx7El51zxwcGcYNnoiJH1X7sQ4XuzKc/YLoLQTBAUFcvEs
voIiGc4jj6m9HXUui2GSfEW6PDCw+B0zPDi/avTOiv+s7HiH0y3e5F39Iy2SJhAVHhfslrCpvDay
VsmQPFIXcpL6AIid8ZrUNyhpfBgrGQURZqtrSbXtmFl3DvZCVwTPaL6v00IMUHOaT8pAcRy5uYrZ
/+TgfwTpsE7L4nuEzj38AhE5QtzAnOb97OZPvZUWTExkbF/hfUSQiuvFgfvgvcG3YiN0zN3hcauS
6cbq64iD04+P+aIHW8/nr7E8pR4XEmHMfOAFLaeMCylNboflZjCfeAuGO2NEoDREekmlaxGBmZe9
hcycmT4NI+HqWBMVZaq0jzRN5QYn6vrwt4e1IRYW9rqcRFKYtLILRf1mJOkf5WZe1Or9d2YlZLGJ
zyPrAW9Y+sdMJqBVp8yMXPi2vkchsuBbSOxzZZYmkfXxRu9HCngodxvR3+U1KbukO2E5PsO+rw4T
G8S3gWvtmcnOO2Zu0O9Qe5njlB1sG9u+ziVj8oH4ixqblm7u0+zg9g4BYfiSU8n1jnJu6ceJ12xy
o56BHJFQa6n7/Gc3pQmIXTmFuDuPLXMRxHG57FmcxrrsiXCTSObbBvMmDmDtIIL42lgTgOd5XHbp
wFnZglQdFgZaAc8svzB5Wwc8jXOW/6SsJQ8LlVh0xXfOBC4qq72fsumei876If95MqtqrZ9BHMXD
LiF25HBbh0kyEU2fxpPRS3vH0bANNKc608eWGE01HgsgGD2dXEgwcMaVRQPU6/jfYztS5tQd1mPd
0fzPUnefgSYVmzRXx2aFdvV9dVANkDLfnmtG9LyyegA6OxTUEJM93ak+8K8KCuyGMsU96jYRGTaH
nflIt5mxU0bFRzXgCKPqd7Y+C8x2jBnedWkd54q4f6W6z2kqboPh4rhpsmGWtjFG/ZKXc8YUjWBq
is1ZeJoT5eZTWgh+64Y0drXJuEEvnjqTxhvLQHxpXR8eLOKwrQiizXtRNU96cm7SfC+X1rnmjUm0
oB112qVpZVybOzSJAvM/r7r2OmbZ67gEHPXFDVcKG8AMbq92BTDgUIj09GUWpXMzuETOugbmd5nK
z7L1z3k7PMLL+tAUkbWGcRoH5+JHXrqsnESad6f7o3XdybSN1wZj+8aFdbBx3f6QuZ7a6PjJSMg3
B8/tH5mYIhaV4qkZGfONGkThPHuqWB6OWFJfmskg1qAz8Q7gc1m/dkwHq0gdRT0FDBNiPJXxvJvM
+VA5owp9GZzcBhTB1hscsJ55+iXnM1Wo2pdJlvBLRJOFWSfdtr0FiRjVa8quoLIYZ0nHXIDrkPYJ
9RpwZrbWt3hrTURrOfHdzRQBnfUvjeRSCooXMxmvJtBdVJoR7Ah/InBjgLjjbZD0866z/Y8yJzLR
8h2hE8Mtjayg+Oa8j1C8eRNn5zmt8+M8/1E5Ne2iVyy1HUp9qxZpYBnZV+MEE3B54I37Jp4ltnlQ
GOcJNPy0AH8liL9hqVO8RXt/k5rx42X1HYZCdSqb4hL0VIbCIpMhijOzgRaQFtaC0stvdQ8IDfYu
xqit9tUOwc8Ygzd1S0wj6eK/G2VMMb8O1Zj+Lj2l0ey1x6XR77syPy85T41K90nPGEkGM2vIhioa
Cz6AZbLvGgcwlkVDvE1I4IWphOyuowC4Y//Gr/nTcFvjUK/dNfocBfV+doiguOU6yG79ltlj7ey6
LtU2Qe5n+1brLqhKJT4H3vrHeKoo2JIft8Q8afvxisk+NCvYv2+ReSBoCEZpPOUJh30rtBdraq7S
K7UbT7X1ARhhTfEBqbgG2xF6WOFHWaQhgsJXDkMmstbffdV9Sks0UPfBQmqehdG8fVcFdB/mLZQX
7n05YqjWbY1+zdiXvXrW7G56Dqz0u82Wa1xIWuG4tEnoMUSl0EU5qpLdQHSC/PV0qIlCwjcMZZ+x
zFvi7nGGYQl3jV+9B4OvH8XM26RXy59acxilWMYTD7DHzNCeQpFpxyZuv4K1aJnN8hwXaDp2Xehg
GfsfExZRKDW8wuD5jqShYJLrmyRNQRY6hNRzh/puALLvVI0NpoPnp2YhxsbhgtFUb960C44p7nqn
OhZ1j9+oNkCUm+dF1Q6GiSJabISKMo+3GLquCr8YiBK4QA5mFFW310q989PTE1faSzDXqJKL/VPj
xgmHF9cgui6SyQ8XyN1hL+AaWTXoGsO8OqQCtiIrv80aNatyOy1ktHxTqoDcRxyc8fq9xhMlp9AJ
HNnKORl5dbfgU3ODigd2ycLRbpKw96pzQtScp1c7OzBeRmiresOUVnL0t2ULwmr5qJmtYualCHNI
eehmcmp8SgONRArF50BLg8ejsva2jF+cDsXGfE3ISYWxKx7KAQUzcEfgg252q4x5b5X18pJKjGv8
+tzd0kw7krIrJqO+DWL9pOFjwKDN3iLRnb3efq8mKFQtE3wVlVMdeVLckaDOTtKsDb4K5m+XmP6e
Vez0Tj4oLHwxX26CbxqHTlgN8c+sitsZIXczEgnYKSvVotaFfWSz++IMShM2b5axdgFwdhXLg+Ma
6d57tO7cYGYfhQBfhbn6CRlHsgx6Yf2cnx5Mq3hx5AJNhba2b4L3vsX1MtlokWR00T38Zdswqm81
7Z3RHc1Ym+2BjiDALtZb32cnetIOtU3sIFYNIcL0U6/70Arwx1TBYj2l3PLWeowHLnFT3fOhg01f
yqP1MuN4QscSt60w88gjn7otweyg48x6yBJ1EEbgJR2c+1GmsxzBFrDni29+FsEfLBsOuxJQpkvR
z8ICGPVofpWWfOjefVEPeShkDs6oYnq8gLdCvvqJbdhnuNKqO8iJsmRzRBmDudKwhWAZ6v4MdqFC
lde8IdZvZVHacyD+BFz8a2CYU9zK9wHODSu3fhyMbSfpaPQrqOw1WwYjMu0nNhfB0pnb9hJzs5mr
5h2A/okZSh+b5YKVwt1oS5xQq4pHu38pZMNIxawmqKwgaV1+D2lVCzxQ3PvjiLWUsImLP2bVsJoJ
db62xwgmKHGdInhz8lXvMzWu83YvXHisur6xs08NfyeHY3BjW4YPp7f+UZr92pWovkXXlod2pmQh
Nf3r+81hbJSzgybyxMb6i9/Gy7aosnBOTQo0N39wqfaw2U1Eb+f8O2VBdmyJH1vqLIzwELr/9kOL
gDsXz+9WZx1DyKx/lfywmdUaI46OBTJIDM80OwCKF/OmiVlToNs3he3Pez8RPQ2sedcbod+oaYuK
XwH3Hn5nDeeP1/JxiACDpWgmdFrzjxich0y5H/G0qhX+k12y2WTUpUbbeA/Abu36q/Xy7BAgc1ri
57Ku3OehYXNGXXRfuquFRWo89dN0HvX+JaipUwB+E9AbcXWqBFGRlkLfpgFdsygx3xCACL1KizIr
SG863f6j53jRRZywaUIsUeCtkIZ8psYjL2ci7ZmiGIiN0S/YmB1m2GzpDJHK0PfKmQeeFy4vf/Sv
hZ8f2iJ+TnXSeFLLJVhAzCkTEDpz9g79VO5mIYj4DEQYjKC/A5iMxqAFL0R5aiRyTqeK/e7pXNVb
rTHqnTbzICVJ4F1HqzYPuVXeNBSzvU2/Pvc0UdI0O+YUG5h8DNrWR6xW9sPK45fLOtDKy1DpIwS/
qQNND2VcqOKsddyGqdfouxH+rjmRChBSHc3S9ra6+8hKk25DNN7ZOCbR/2JQGBXZOtAPxAwwFu0c
Vm6eJiqUhbgu92ADTUFnile8WG15JgZ11wMm3yYlZxijxk2mZza7SNjTEFfvSs+0E2UEI3dc5UxA
/Po82OZhyLyvWYOcgtE8exBPFXahaFYwetenXRNLuikCT9wK0b3WCr/v0uExilmT6g4NXCj5gIPv
WLbZrbBZ4JoWBjwGrqHZWOBg4LHNk32jZ3vL5aGfAgxJpmP+OiAOvXb+rPT56HQ1Zq+iucNGG4PI
6KN6lk9eyyvrxhD6soT2XtFJz2MN1svQP3Vbp45hYbdDoT1Y6Jz2Qfd9i0+ZwonGNQSAMO7m6VvR
c3KyEaxzwAbuDPDUcTPvY98ztl7zFVhLvLUbaKVmDIQjIB/JqDnEgvFVw24dOqmixhxM5qxde6IN
AtRSWt/61zraGMr5Hr1txAupu+GNG7F/h0ZrWNpd0rAYKdHs+2LzEwj/ixzPZxvrSPaew/ZjLMDh
2NikjrsEEolbgX9ZwiQG/NAsHtIUdU/nCCZYgOiAUdMHlfgEia99qXgACWfIh4Q2EbzD+MWO7poc
Yl9EQ5y8KcX/nQ6SCUBjw312l9sxo1bCXM+0eApYVeAwdnMu9Wjm50pkbAyzEUG9qdnkNTcWSUtj
fB80hDirSF6HCG8oGBKtEpHqOsRiDbNaMRV87YLJqs2QQyz5NNrqk51suzFP0FZzqmzhut6m1sft
z6CZHh1fJi45EyuwZcbBMSAQONPi3fXw9Umo2THPWygN7QHviLbNe3M6MNa/Gd17P0Mwp2WGsoOE
1RsRekSK8RiTb1zJ58aHWj6wkXwSzkc92L+xxNplww+C+dOl20FygNQO568OnB4rH89VDmgdyaGC
fcSMzFuo7mrOjU3ZMi5ctI09xLw1WUfhuI4KBfUBUs1aUVjdHPHL9bb1yJKfaUyuCdo2o9CSe7Ad
dyr3bmf36BE/dNLsts4aH48wxsGcPbl5gK9lWFcZdHoOufBuGZyAbL1xrgFN3huLZ0W1TIyTNjy1
zh3xuH6X14xANXxLf+ec/reCOjfZd1up6k/3zysS/8NWxf+LVYv/6Tdaf5x/38/4/8iuRRwi+EHW
FXb/OdDh8vv9/R/CPP/4or/7UQI4t4ZOAY4pxcMtvqIZ/s2PYsJSwI8CU9c1nWBN2vwDKwbP1oLC
YRlOwL5c/tO/8RzWbYuBxe1umND+yW39d/wovrW6qP5iR9FhgViO5REecl2miH+L+/wlzmPIuIau
VVibxfucQOk4+mMzv+tknxHFmC9zdc5+uXEKLQICEmkW65XchGknK4GS9gWUyZmdMxG9yRblFNmN
9yWzHgqMhW0GmmxgrZUkBgxz35/bLbV6FfbDfGPj0uxj413TJ2qpZsfKlXHVsSKpO+iVBzjS9zOj
0nQAkt/W+3q0AD3hfS9L+iyz6e5G17lxWv+5I7ka0Llg+YJ1v+ynpoWrnp9zzCudSRuOmTZmxVg5
tsXWbNlk72vvVjl92vF0OxkcabhigQ8UxnAU/VNCqAd80jYRkFhRyvMr/JjN2JD3zTYBsxOjHY+e
zqKh24A8fmtwXvhEQ4vzkMLIpZrYdI5+jXEhau67GSRXbBw3wmeHV3ZyhRcx08mJd85ZG/ZGcTRp
2tQQgIeI93GtdrX3ImY2dcw3ulvsAybbRY+SaELvofGNLcZSlvFDHPzYs1QscZwwY5eH7W5LxS61
bjqXwBgyn9qzT+jM1ujIAxCjzdCwa9JlFzb23Y6MlVFO1xR6VF6YlxZAt+2PrM7JKO6DgkyHN7Gr
TjQnIhKHAdGnyOfbXoCQAPWeDxAY4mxrdfGhS5ttOo4YLZ3TWHUnYTnXdM6mnaesHyL0u/KbOxH7
8q3XDbuaFHXcfBjlHZdRSPH0kHIlmiYTrqna+8Zwk3Xa86zlb4PeX8qWJtweprAsil/MEmFhMGGT
6+R9bPeDFOhL8ZVYFs0Zw4aUCHYP2XOTs6ptIb9TGlc7w+ya+eEAO36a+3f8O+BLc4JeAxZ3TKT+
N1Ou7ZJffPGST+besP/Enb01RpL5DdZvh+yQ5z8sAPJxXIepRnGQng2fmIKp18gIVLODH819fnXj
+SCrkeEkAOZczm+GkcJ10w5Dbu6nTB3GIguhNlV8x4+abk92RhI5Ghb/wii+pUFQbRqOhcf2prn/
XV0EKw5AucMVRtMuILziYHfiojniLj+RuY9sp9obYxqVrbezRnNDRwogfsK5D17IaI0QSht3V3F0
NNI7StvavHVLtssM58SijVDvlh/D/yzG4lRoReRPyQtu33zTuCyrY9GWTyo+jt3nhmVPk/D3KZt9
XJM9O6PzaObBwUxTssrN3dxrZ+EmJIbbd7OAXNohq2syj5pEEiJXDLd0HwxJHDlOi9Bcnr1uObIi
+LvrAXfOgKH8TOyXXO2mmimXFz+1oFnd5Fnz5lsPCEnrBUhY06lj1R1n0M5tjDziX3ej9D/OjIml
ql6Duaet69HRsY1cOpZQsmXFrqLMGQHXDRqQBPdrMoqDN7pTtLoxVMPrC4bh1FjusQ0grWG6db3X
XBePfaktD9lCs+G6ZMBIdvpHvVz9CDVFr99Tt2qqLB7Y2nRoHZUf8kL89l7OwpVkNh/ZW7O1zKoN
c/53V9SetWvqjs30FdkMCq8yqnNey7GYHvPcmg86qKaN0z43HSzvxjRuUke7dk12SNzmfUQn010L
1pX5PJASkMN+Hl41VK5kZe2zy0ssatvNbgQIYN8S5MhTTLDUggtmAx2enzuzHSfpgGI8WxqbJr+Y
qj72cpUVPXzJ4KSpg8gBhwsRGgESMOiIi6DvaBCPsf21Vr9J6uY598rfaqIiKf6VvTNZbhzLsu2v
PKs50i56YFATEuxJUVQvTWByyYW+7/H1teBZmSGnK0SrV8P3LC0nGRkCAVzc5py914aBbSfihWSX
eZvXTgxcsKBUKBLdkfIXa0y3EfK0UpUPwCrhTkb5YeCom0xKwI6jMjssRGMTshDJRj8fUZxAn3K6
xL+PhQe4r0S+ofsnruyUKRCBkPMmLA/ORll87K0Ht6sPRtk+FEWzpZC6YEe5DhQ6PAF5U4gcsmOF
uo2C1xSzs4/DcU7u16axvXUzErQU5h9RjGue1QyVQbMmrmhJHE+WhHdNCBS99Z1ABRVMq6GrhpNp
Qo5sRxAa8Tx3e8I8R+pR68Z3ISMiPp504pgMFDKg2vBHI2fyJtcNZA2qL9DiRM6kV2w4bTQNKSqb
etz61b7SX11eQyM7ynAljNeMU4IUXaO4WnvBzdRoKkVCo+qJPu4y7z6S/ofku/sesYoEMTqvb6mZ
zoxBWiOlZFdMvEqeroaQ+M7yraWtAfCt8RDdxR86PkAtYg7VrlvUh1L1M6ngYU8JSSEZo7AqMcdI
12nwZpVPLc8ksbtZpinY7D1HavYjLEwmbKqQG0sQduVtVM79XcsJDoES3RtZEYu2uAEptIr56Pv4
ZtLtxC24gN7FHkMLpiGFLWJSqzi3yzvgOps2gvwNe6z07zRafUarrwfiYZuW6LXoFjzeHPsRfSyU
+WVNvZoZZaog0qzWpL2vH5BLIq6ZucpTZz6jxpTAmGDnlDaKdOdpyrxVb6fa7VTNBwCJQozwuPIt
CLTJX8bOhhUUlR+Kejt9NgLbkTkxuOwVpLdce2bzD8nug2LHkqCumRLsNPUjF/m6rU7EGc61eh/0
VFuw1jUCC4hmbCRZWdKwXw11y04ed39Qo3Q8toJFdKO1Ykf2556FZZ4U7IPcgOJktbPgGbfqjRfp
s4Dc15HpCiSCyyEEle4cnud1kp2grc994ED9e86oRQGA5W7mBT+6PqOnsY9IM7XYRlFJ7Kv3DJGT
77mOHtvzSA/mZs3koDk1Hk7Ow9sgSVeZTME0kFZJaTsah/eGbVBOZHPRXZv5gXm9sHfsQtE3wQ29
K5OVBdOc9SrGm5Z1jy1maLqLc40BP1qkpz5GCkHBaHMwm/Go8L3BuK68DmUs6B0454W0Fy1RAWxo
9PsY02SQLPSa8kB/rRpP6I/XY/9q0dmGIeGa+qzQd0b8lhlPYReynN92JdQXe6+FpAzSNu7AhSgc
62Pqkl1YOKYYljK2IksrKQQbS8P2VmG1NaypVeEf6Pw5XlKvbdtblDRIhGlvAtQCMxPfHx1r6cp1
dyGGlRpfoG8RYZC4LMMSotUMzPRdYZtznQUlr40HjHIbbcwAbO4tGvBjSaRfSzFJulMF+sAa5ng/
Y/9Sphsrui30YJ02QNpLKkcSQUP5sxDZvHbLZdJUSyW40bqHMV7XxDVpYt3bCKPYoswwpM4gw6x1
AWwaEUaoKavOH46xRywrTAZdZY5ExVPf2PZN4D/l8gPOOQerHlOIuZyMWR1iQchic6oz+yBlN2mj
eMQI51KZSlh3/fYp9CikIwNvrGfsPRE/jP0zDvo3s+Q2qHDRbHBLlogcUXbgrarxLe4J4EV7SiTr
VhHZMRk5ELv60lYeEW/M4/YuAQHZxozE8lojBS8WLwoims4DLj5pqNutTzgmVX00QvlMNjghHEbr
B1E0e8U7FCO/jEofEcC3RD1T1iUd+P7/Rf8E1gFYEkE9bN7/8z9+Ja3Y+FH+/rD68Fr+rH5++S/9
67A60QNlgYYMx4OCjeVfh1XrHzrWB1soqqxirPgNPmj8Q1b43wmLgYOtcI78fFgFYgEZmz/KllQ3
/mcM7OmsfH5YFRx7TWJMhGobylnOS6GXjVQHA5VM6oPg9vRnvJ8egNTqikQxfHqSr1M8ISeozNVr
qPnXNYtu25FZ53YlAgW6KTDdWsRpiR8ssHTqjt6E3jJWvF1Wpts2AxXjmR5fCkXoDEh26pMyNhRX
cWlcGQN5HQNNKaV800r9WDbNMSyLjUK4cIRizY6qqy6gLConob30GmqfOewagETFLudUJhnVJuqG
9VDqt5btgQvlbNt2kpMJD7RAf2zUvqWYyDkarelRSP2D0bjrRm8PhTJkd0Ljy3BN5aGnmFakhKYN
9Zbcm03TdGsKCuzu6YPGFUbbSvgLM0WYJ1XQ/ZI+f/WK5o6cB0fuLTok8T2hqvd+6cJ6SqR3DKoQ
lBDe62GNTm/I7a2l2reDURrLQo/QZiccWYm7zBZ+B4mMbdePivplUiftyRh7ZuJmN2J/1FyfJcbG
EGYk96ZbfWiEKLjqsMX1uol7Y4GkcS4M/SVE+Q10di0pdC9sc6lI3hO0HJR00UnTi1XSMKsaqOn0
wnYnMtZTTgQ54SbYXvIWdblP48Rd8+pndjO8lZa8kEfthjCszWgw9cQ0t9CZLAcsHyrtdl7srZba
KzKCocIqzmg1SzfSdpIfPjWJF88ti8K5BY3Qha8u6N1AoiQTDQorzr0l3e7lqIsHm62wYRc7TwlO
aiVzCB0IcoBjkQJ27UNiMSbS69TPaEG/ChCwdqytJZCwqDfZdQGJrcLyRSn7jeJJL0bbLUdgsvaQ
XgvgsoXHuSQtb/ViuIUQebSA0CYJZh4fLG2aDkekSrvCMugy0Pjp7GOHKh35x554Js0RZX4LIGRW
SvZbO5FvydC8gix0XYHE1UvjJQWRGyjFFUrxbSA1TgZCV2u7Rxmkrl13e4gmW2C4D+HE3I2A76pA
eAvqFj5QXr/zrzoBpbefeL3VRO5lf2wCTNNXTdabC5tTnBJTbZW8YZ/GnJx7EMANKGAj9r2pyLqg
H7guJlpwYVfXXmWsTb/6SbU8m5ekB5oeEk0D1rCVuCsJ9nAIgzgEUpHJIa3YodtLE6bYmIDFcoAp
us379wyzrChSXIjpsoJxbEFrG1CdFHRgZxoUZJOehzthkWuqOuSJrVOaJgrcZCPG6tEWNKjiuEzB
NSBxGrHvzcoJvUxnI3ZEzikqplSgNSe5nLpxfRm8xU1HD68KX2WLnHLXlZ6jrlUWqPpH9urJpoBf
HpUozBgl7l7J1Hd0W+Wxy9WNljRoWetYQ+QGpbHKTZLXKhNIAyp+fP8/R0GMqSDRYx4b2ialdDSo
NEYq+UH225u+sBGa2ui0wOUc1ZIjC7SUhcr9t1K2kVN/m9b0t7XRqxayPmSAduBMwTkB3z/Qyygq
DfR4cC/XBrIlj01oJ8gxgqVSU10hrteXqmRZKCTX2RVxzCOwEGAl+n2W0idUeyKRO452HDWSV1fB
dz/ioJrLWiU9Z4YIb4qhNjpkT8EhGiibD1Ka7YqUEy+stBcGyUhoDjxBc/Tz4xj6zTb1/PrQEWKl
LEIxiCtqqdp+TBL12CJzmwkt807qAPd11M3mZCLrc8ipjOdeTYfQyEflQRqLER86guc0pZOB0UHZ
FbjAb7xOarCAeB8NDcy5HpWUMAVWZUz1JJ2ExmufROFWUjkDNCTSokjPHKz30I6p/82gS2RzOwgQ
WFrDuEzh90WB/IZmtF34GDe8GIgOiTjxwaTuo0GmT3rjzTftjMIHRzwLRAGVL9JrRPyOMvbHwLy+
sHTrZ6zxRRrWR6Lbr2VE5nAVypRMrPTYxEq9LBFwAYQ1rpsQj0EgSoLDIv+20+oru6dL4ProRv7/
dgi4iDLVzf9+O7TK0AsFv1lJ7X/9W/9tJlUptqskNmElxX2nqP/OBJHVf8B5lLVpl2QZJv/5XLwX
FO9l+9euiPkWB+qn4r1JssjkaAbtzIbof1K8lwW389t+iM2WrVFEsMF+QT4wzzJB4rFtiCagsCur
6HlJDMOQ4qRoT/sB6SQTmya9j/p749M/rxOwzaTOx8besqHnhlUPkDXZyaiRG43dPLWfAPoOFNpl
3IYc3xDsJVim1xm1Gg5YItzmnBGLZFuU0lZFNu+pNt6dQJnjtFuWej9POL3GMqG3jQ277s7iYGBX
0Qzc1BJpJ1Jnb5M33iJqnuQI+A6a1mw8GCnrIoc2Lx2WPtK9yMBiA9Ag85JFB/I175BcJRAJJQgo
aP4bROmyf13BO0qhy5vNTtPjZT76KwXjfZCiikxcf0uw/QzriF7fmXq0GbW9lQlH8zkcaS8st6Sj
GnSS8Z00TK06/Q/oy0wuIrBOadz+KG1z17Cmt4r0rOn5g26kB3V4sqk8DG61buHqVnRfVc9FTIvk
dRQuXEZjS24fedvYBsZyPbTxw6cBev3Pvsz/SZvkOgvSuvrP/zizl8Pd/v2Fn5mHhwhLQ2tC/eyh
OWGnQOxmOBgb1t9f5owJ+M/LWCaWbBhzumGd7bOBchij0uJnsz2OYTUKO3SRWUw5ycI8ZS8k9H/f
X/HLkYwfmi6ZYWpCPxvJgUZpVta4InX0kA2soIHrbsNir4Tl4vtLTRb8zx2vX8/w06XObm7UBFAd
hvCsdVgQLvzxP9j653+dj/8zHaFPwrLtEeHQPfAWLDJOSvdMqXf6SP20gtrVHQhg6KGByvkF2OSl
G5v++adWXh7oUlSHXDoUV/bE//AuvaVLV5jGzacrjBjRFHm6uZBzvmG/2sXV9+/my/H917sxzm6B
rrprjhF6GN98YxKamdkqai98QxeG2jkor4GCpecD79/q6CZ1BiFF2JU1BOv5to29CwPi0tWmI+2n
R5bGVkuK2zQesiuaKaFtrLpmR7IwBNvl9w9v+lPfDGxj+imfLgV9vmz8mkthveC/sRPqrz1zFUfA
3fdXmjj/313pbBxEboS5zm2kX0EhI0AsOj2SoMJTb1zsGXY1OKmsXpgi/ubTUi1WYyg92oSL+Hx/
ZcXezK1QXSC7uVMxCKayt/ND3zH8bN+lcMEledWngKMtzoHqhRcpT1/unzf91+XPwg/UKlBJzOLx
KlvaGo7s5A2185m3R+cYraRDdPS12ffP+ZyB8s+J2P73NZWzabGUksyLzZa5Sn/LiIppPGrzUw9V
Sp51qDxdfO1RHszSVzV49IqNRa030G+QuyDgX3skBwZ74Di9VCxL02mb9eh9fP8TLz2W85oMnncq
0DUh1Vo6WCDKsAOuq8Gd2LVUUvZlBzScrOvpvBGI3uHIhOSc6e/Cz/h6avrrSZ2tjGFsKnKIVR/2
1Yte3pF7hbflHrcZLl3gW43C0W1CVrwM1Ecj894Ax5PjE/z+Z1z6FWezfwpXK0hb1mcrvLUww9FF
/v4CyqUrnM2QXUIn13XZ8nUjVJneUHfpFJhGTzYKNg02gS4E0tZ6yOrbRz0VVzlJWZ5SzTKsOBqC
8aCpNsJ9iKSVRcFnlsQ5KQ0ZiIvo2jeXWffPrMG/BeLIZ1zSP4bwNOV/mpX6KO5NpL6sGa3sYksr
NwY9Chn+IGzkewQPY6ygTL4V2YUP9uuZ968Rcfa99sjkcR9wYSDzMMCvBalVvTZsC0o6sqQ637+Y
ryfff19NPftS2YkXrapzNbSnC1M/Skq7Ltsj5LMLI/3rAWCqyPUIADOts+fZDlSvRMGFpH4JeElL
Lvz9r2/kr78//fNP74tOqyQSPG4z3XgLkAcO7usY7NP+7vvndek2ziZzWWoxXLvcRsNS2MGvyqqn
/90VzhYp0XYaGmjma7WFqED/NPPqw/eX+Jsl6a+HdTbGOgIgwaBxjQbDTOLIe8uJ9pgOvXeSoq+y
9feX++rVEOQDdVk2EJOdT7WFZyQe2kp2RwGYpGhGMGhB4J2Akvj9habYyj/Wus9XOptNOV1A/7d5
O2GgkLgIFj54hvO5AGKMswSqPyk3EP5XgelvkiG48Fi/GhsMbUM1YYyRT3X2VGPUlZIK+JWC2L3c
XhUAg76/P23a45+v5Z+u8Aum/GmQ12jI66zmCqCftmEe3Ur1qcSP9YvIqtj1sRdXKIkWPaV4oecr
YX0MVbjIPFpyyiHR0RgY62HUiOR59ysICL1C2G6I1/JK7+ixuz9jF3adqMH9q4usfI7Dp2B49HOw
R09pu5fyx1q35qZk32hKc0Pla1G01bIcL3wDX4+Yfz9J++ysU4OKUsuy57xo/IioTgcwu2NrVxr2
hSf61WT7+YGeDZhABXMxWgzNsXtM9DswaA4hSR3259IdnO/f3pdbjs8XO1tlR3PwqLlPc0eIoH/S
hfXKlZDSbU70R4z+uvgxIOqXSRfyr2r2BL6y/F/+hGkIfxpAPohaHLoMoLIR20xUoE2GY6JXVzVU
WDOT+Rk3hYb1SopfIuwo6rgr4ksP/cvt4ecHcbYWSPVoD+hqJIrmN8ZQYBrfeDUHGnveP/akEgqi
Vol1sp0QOIQt5GUCmh29YW09phnizlheVBrMBHODw46O9Tudt+P3T+rSwDib580g7AqQxdIsG3sY
C7AsptKOnK29pHsuUIx/f7npjv/+w7bF2TKsFr1h2gnvxWxuiahBR39EMn/hIt9/VTy3319+6g2Y
1wWDvY/2dbsBO5gHR5UC/vf38ivw+bubOfuoLHb7/dByUs2R92tGuRyR4wz5WyMjXGzKG6WztgWS
mI4uetV8dMgwlRDtiLrvw5OnwQO3cr5Bp85PAGqV9K7Etp2USN2T9kfrN0cc4zP8TLsQNEVgPX//
879cHP8anb+Uz5+/kdFsJDuO+Pww6gWzePyZsOtCVrF36xscoGxgaM2hF24FrCH7vxGJf7vxnJb3
7x7e2cCDmEG81LRPMsgvzJRjoX74WgZWGUuIB6kHQfKF+/1qp/v5fs82HC6gptqcFhVTim5z41oB
t0J5zqcRVtcnjAoOOOijCC58YX8OeYIcdZOgEUUTYFDORqMyRn2vj4zGslokEHLd+JBq0vX3N/dr
//r74/z9KmdjsRhVRW81phqvBbuLtxF2atwCfSn85zqIVk05Yem3ZPrmFIGJfyLLp15GLQm0Gkqo
4mhRU25jGVOsNsXzTC4t/HpR8ua5r2rd3XakafWmQVcVsLIvNwncByKoVeBd39/KnzPS73dytnok
Qa9LgoYVsXOWMxQEmiJ/6TF8mpjpCuvSZPGrLPHdk5tmk09LRSrJpHEKrofDJlmF0hbXeEE83Ks2
79f1uniL0xXa20LBsL1ScBZfKNb8+SFwv4asmBwYNKwEZ9d3ZVdW8piaGrWTQ6ltlEKiKPlgCNZK
WgZ2oFxYn80vr2jKeLPYv6nCPHvCeON9P82pWkSDdY0O20h+mjAuNR9sjvlOWkAjHSyC+7JqCXc3
GU4N9nTI8b5jYadrkWB0KnLEeVvPcbxVPuGC8aLJj+mwUvR8JsRPZNHWsOhxsI/XspYuKmmV4qjm
GQvsgOhr2araDk5UK4GhZR1t8xQ22/wFE08WL3z52rSOIeQWG3nnHIcRdptM7KTsQcPCQFBThn/L
agi0GOhA+ktQ++NEpQmuFf/eqPtlVYBNqVdUQcNolbTELIZvUPHnwkW6AR7TvLTf+HNu4SV+eqRn
+422qmXwSNMgIrxJJVHS1ldKbWJ6uJUh2kXVMG8R96VlcunK01/+Y/h+uvLZHiMTqFOThlkcOrhx
gF8FGkeskYjhjAxm5cnYhYto0+YXZtNLY+hs1HaqVna2xHwT45mMVejvsCVoMcXyTw9SlYFm9P9i
WmB/g5JJprGnnU1wrKd5bE8TXABlZqDfYUDFIaQQKyOGDmXz/dW+OGFNL/Svy519I10BeludHqsv
8gU6zE1SVEj7B0ehCdXDw9NMfU1LDFbHQiAmlWSx+P4nTE/w7MVqKLosOkrw9bTzrzRWut5DIsC8
kIGTM2jngWKRsK4Zp+8v9NXa8evQCoyX6QfQ++8zYBD0reJLXCkPW8y1hQO6cQExaJ76ppNE5joh
06TPDUTU9VZD+6Erq1x9sZorfVjD2V75HgHqECenFiJ5DyFqfOUncOVehb/q3yeU2TJdRTnjjLTf
bT6E7+/giyX2txs4W9k9U8K2PrKJ1SL7lDdPmQwXV6ovfGpfPycZQPAktZuCnn5/Tm1YwL9z2e9V
qFHT566HA1ovtOJhOsFV4XXv2ovKHjddm6MKJsClMK48FNxuz0wlI4kAm/5W4CWBKlDi7ozGZeKf
Aj/nIbc40CkEFu1dgQXGrcSPNi36ldKowYXbmPR+fwws5dNtTP/804LXDO0Y/toeK7Y1V3sfbgHe
LakHlpaGz64bzcdoFQQ7C7ImZvV2ONbB3i7wCNEf8VeqPsfMMBuzfUC+K9b1IgXKqcyzcROSVkun
Ibnp7I8x8J3MXjXSA2kqiXRU5R/wRbPkKvQONVLg4DlSHvJ6m9kLNFO+99YYb6O7HcWatNa6eKYx
Q61uXTBxKw96/K7yIMEmz33ROKMKG7zWFqb5Lql4V9yfBRknuRAFFYIA3m7RP30/wr7aJRggoVUo
vdgO6eafPbQmxBuFQwfdyVaEb0oYzOjvYmoC5EyUAcD9ge3yqIBaEKfMhQiFDFt5oPwOwAdHHKkF
F+YHyNZ/vMffftLZjMjy3hRWKSgCTcTmtj+optZMQUuOr4F/tKVq6cnFQgzbcRR7zihbUFdrxd62
qXvISTKUh32SGmSFPpX2zirtK+y0K6YkklRRaLY2Sq7y6GryNaq2VZek26Kmb6+mS1lc2AOdZ0hT
hWbi+fR4z9bPyksa4tfZBOnqe9QRLDO6N51xF0b+2tIJCDLYk2U1yevRSosHp9aTmYrrQpb3Q4z3
o2kuzCjKF7tQfpBmycy+OqiqszlRpGkmDSiUZpVAWFmBQNO8be8TQVOhbCzurPgHQElHAWzUYZhB
7KSFx6zeZ/pjkv9MjB8t+sgJsxTnADPYiyCpesv6Kf4m2AQFcJJ4K+Wv34/SLxbl33702Tzogg0Z
zCkFB2cbnQPrudbf8xFpvxnCBQOmItuX1skvJpPfLnlWC1Sz3LQSidNNojcLVcA2aZI1oa0zLW6W
owqTpPMPXhte9VMI0DRd6u8dMAdJXqoNO8kwvbC7Rabz5Xfx71dnnH2qadT4minR/ZQmbS8twJhk
XZQq0YrTxKaUrYM28ihuImlu9BQAFxniQxfS6ji5YxGGXOf6AlaGNAoglzfknxnFrk9g/SCi1/zb
3kupWwAF0V4aTgVAeSEqbrCYoedET5Yjx+lsZVWbgJbc96KonuDoHYtrW963E9qmP5YeXENYQqI4
xFgc1PCHS077QAqQCO2Vnqr8vxBJIv1NrlovAPF2M/jabTpJf0LUvWl3lDXpVvjhnubxTRtpJ8z2
yCnRCPlVg10Cjkq8NcjEYJFKgnJpm+WVRK0WMSnDGlukt/Dd8ThY2swYzXlJYiymKaBPlQnMKHoM
In03bboH6xbebaYi85EcJdmJ4r03bd0J0aaDnrfmsU4qd7nsYRePNsY4Yn9zIc/LFK5RpQ6PSeO/
NEA9ZVYSH8dr5mIhs6yNB+asrNrHrLQXspUvFffFq5cGJHQ5q+edjIXB2OOTqo2T8A4jFp/aFHPF
xepf3SQCpCPUfKOLbhqyrNUrc7zuldIBu7S3wMZkIOpl9TXiiGtbJ6/RnGFUGH4xWOt4jtRqk4tT
nB5MTI7RJiOvmOjPnQpzwASlYx/7eF/o9j63XTZ2Hxk8uMhatP6qQDiYgn4ub4N8pwzM//mN3mSQ
EslyteN+F3XvQ38q7XuScE0O136BBQflub42SPuJxjX+Wzh97rxqHmQK2piq9vALSa1Zl3WHUPyq
nNLTlLfAAEfvPhGRBZZk4YeExAc+DXx1AYxSzBtsGzbEpaBA4Owp6CVhchUc4hrb3yq0GOPw4I0Z
4F3a79kxBupnMn4hCoruBOSDp1wu6vFgElSnhG+aXji2Sdtcyk9juE+AEenkGLnVrWpy2rPvNb1b
1VM0Ers35GslGwSylmscZqb1UIV4tACAUE3YluD4EcbPGnV4BT630N3DqNkIk+DW2ayF6oAuWUu2
WmVdpYi04J7MrWp06mTiWjblxoeF1kVVvUn917bXHkb401ZSzBUSbpTRfmfCXgvbZ+aF0pTGhzG3
9kaBPC3HrAka3LbLn5IVLFQCz9t2wBxV3lrEHGZAo7ht1VHQBFvxTyh4WXtLNg50el0GsI70YyGr
hMqTVCBXty1Sc3P4qbgK1DJzE3e4zBNm/DS+t+OnxG3Xg5esSFXrJZzgjwOOrJYYexbi0FHca7fy
HhEGciaLNlVoksBmKLvcQB7XubCh0mBblRCX8YFVbGqi8sPsWThI6y77g1dOjv56U0TyStOGte+u
q/G1VL13379Ps5Ofow3u+tMQKMdGAlemqKTP9nOO+7sosxzJIhjIHe6k0HrSJf8hLDNy0TqU7RtN
t2IHIzzCWyYhvCtLWb51CTAkpmKWddo699vndux/9o2BazpJr71cn6uNfRSVtjAKf0HK9yaVcdNZ
W8HXqkSUDimrq3cV5dwI2ptSCw7u0SLWOkR+a5LtwatRgBK/nIgEtnV4wupFD2yJ+PWF64a7VgVn
psxz0c8lHYBhmC7rUOcDEzt7ENikniUgz54untkOAzbq5kaS4bBw55nCg9Sbg40Fykr4CAk8cJBZ
z8bhplBlOu1gRlyIbVF1UPTuoRlHp0mtY0bZqqD2QB4qcVWELiAnHOimctubZpDBmcFeFcqL7zUr
l7tOeGK6ymcVVEs6+FudLySGm1Jz1m3l+mqsT6NgCreypeeq110Wrvqmm2eWxNeQUj4drwV+wA7A
oTm4G91oZknL1LHwbTa+aPO9e5+vNtWBDtA5xPd50+OB1WCEUxBpc9JU1YXvb5RxHQt1LtE66Kpd
OoSHePLHRoq1Y6CMxA3SDTMjZnVR71u29QXgZVfZue51DlisjghwDeN9k6irFoWFGPV5WeIxLXiN
JhQ+FdKPa79XJlTJfK/2zYz1ygmsFqhv96OWrR2pa45kPpWasR/kYmsnwCOGHC3TACy933pw3vKh
3ueg+gs9PPhdu4N8s1AaH5+3S1i2vxojMjKQZzNZdfPG3pp+N2WV73SoUO7QrCgFJ1q16Xr/NAZv
FZtRQm23FvrwbGRs9QRO+mJrEa9Udi8oFbY4FF5j9Tls80fT85ZVGG3kPn9sDcBKakcsAJ7UUWbo
cEJw1BBIRRETbe2vNTi7IhyuJTtFlwtssacXY0A34zXDAQTLdAQbujTc106y52O5z3PzkBNiShii
09X93qAriPIIRBtpc7a9luNwVXnpI2HWTxwgt6X3qLnSXKr5wkaYOZD3fRY2q8MBDVY6xvKIS/vW
II/PBtunJz/1HFW9flNpLWhZcRdn2iof7vTpO8tYUCLkwFpqrqxyOHUS+/6wXFZ9u2iCYhXLYqnV
yszIMxBoEoRH7SkqgmuCxZeJq6w0fNUz6sCtpMOL4MCUpssuSibjn+O6Fmc376bsorvWteZB4rEJ
8fB7FE+J1D6QBkd+QOjUXbQQurUY2xJmAoJmGRhTsxbgS0M9/AD2sXfd9h4EGuF15BvaxT4oi0dg
apnxQkrIvlfLF8HTyoMk2NR9nW71wHL81CCufXBCUHvs9uuD557AwS0zksXkcQj4WON9kKWgeyF3
9Q3Q8d5hWVglOM8pKizMNgEjTlxOHu4stXY6ykKZXW5185aC9QaP6mowiMrEahqREa+EWLaSIx0c
3skpk0D7mfJVKD0RzLplC7h0aQ6EBNFKdnsr8uyWdWKV+fqrAuHMlOKlr3zkiKpKlQWUDFFifSMd
OKS2KwdWdahEQubLMBWSEcRPk7Ns3VkzndQBx89RWHfTwuRF20xfBLLBQbeZmFZl/Sp5/pItneZ6
BAzpV6UEAkkzEIs/pTgj1MeUeEdXAt6Ay1x5NrSHhqXPpPanjEzgRr0dJGWeytq2Lq/ZOj8CReAT
vNUIlcspQfQH0W7iCGBJdV+nPt3tEVaUU/gfiuEvyXrlHqGUvGrpjUXccjDQF2IDDeBBHp14fOCI
dlMmshNX0SLnXyBT0CVQuwA8wkSIrJyll003xnLLeOy1mhyPOtyq6USQN9nd0kQIAozPbl/BHEMO
LuClwEXLhpume1dTNsYqrjyrhZpoAhXWr7vhITNBl9BqUKaH9tb1usOa1/e4DI8cvycX+Su+XpKR
Y51vFH7lOi9RRNy7LsgJ5ExHhKQ1GU7dXK9e9eJheMSQB4pwwbIPF9wM7zmXCM5INnMHaRAqO4ly
F7A2M+mad650hzfa9HYmvkTAbe5Cw2LivmgEHJiKk+BPjoG2QPEY/OZp6IKtLh/0HIWbFgHkVowl
OIvuwsHrwvnUmA5Bn4o4tiRGWSScTz0WTDIvN7JK82I44r05jZ24cByeTnFntUg29LJhy5gsdNpY
v19N5HLR4DVD51i4z617kiT9epAcI8JI5t5akCCS5JIO/AspHTWBvy76S7n26RZVAg+JJqDkMjQ5
pQf1KsBwRB44bB74chHlMrt5aE2Nqkv00ZD7GDavmB0sQUxt0UOq/bDZUwKQ2wCzm5nFzhy3Npy0
xoIj4ssXzp1f1CD5tTp9HIqo+OrOXkhpScSA1rwQoL9Ll499sLV5BMDn+yP+l+/902XOij4VdkuR
yryJDnSJqtNjPrrpa0qJWDbDC7f0VRH8t3s6K4JnWgKL26bm3tRUY+SD1P/I9ZDsAYJ7WVCtpTHQ
gGEHP6rhKdeh4gYdYr7v71idbunPwWfphorgaLI8/D74Ejirha5QdpX0H0jclxWBnIV8K9v5Lm7Y
fZow6jQgCey9bOHvNTAjdhQvO8XYNpK21IL7qiMizcNaordrw0Rmo7+ZxL5Y4FVC8iJJqqkDLPTy
s2A+o6k/y7P86BUw7Aumte9v5+sX+O+7+VVk/jSqJSlGCgsRhKWoonu6r42SAxwttIHOGblN319N
/tU+/PT0NIRoNvYn2cAOhQH8/NN1oxjo/siAMcHBa54x66Fm9e0sUoGI5/3BfnTpsbblpqhpeCKT
KnVHpW+mzsusX+o6VN1KARhKzLfWJ6vcfgiRM3SGfSjbu5BEF9VcSeRUk1nH0sWCzkr4CFQEIJkC
lVhPt6GUzjLQGGRZ4OtmEzxF1gRrNbbWVc9Z+7X049tcGNs66V/lgrPxRDuS7jpRP2hhv0g1aKvK
A5ZGXLzWT8yH0ILIyEqZhLEjsYNXIvDPWerkKqyiFoMgp9VB+fAo0PpG4Ez5lFwokt5d6coqnpv4
Jo5OQ4tPaWT3Y6QrC5aH1EsETVfpTi1UiI4nHxdnT73ZzjeFve8dD7/T4LHDiDnPNypZyBYBSkvp
I3LXg/YRZoCs7X1hSzA7w4XR0oaTjKXCsaep3bmvbRsQn5EFWN16+C/yzmxHciTNzu+i62GBm9HI
C82FO30LXyI89ogbIpYM7rtxfXp9zO4a9dRgNGpAFxIENBJVnZWR7lzNzjn/+eIZFEp1UcGvMXoy
eR5VPKnwRSVZdTmR9o1vPcfZR9233mgL6djeU1K+Cdt+25jJDqbafc5wNXHibrRuwrB9DENxCPrh
27bYUwMsSgrrpg+bTSLTswfMaHaOXflRqPtM0Q20LjOMVDs+pSboLy79+kHNvLIPoXjoXca5xCWu
MBC9h1qB9Ls6zk0mc3Adu8G+JF62ZXNAV5IzJBep9Xud/Igu11bDfLA0+gXttO3iZhMCJeu8vzv2
/1Tj4f9Gl+HuV3n5yH+1f+1E/L+xytDDamRu4h/ubf9Dffy9PWL5Fv/9v9199H+dhfz7n/mzGwL9
nFJT07WIntq2Yf/PbgjGICWlhCYxA35ZHvN/FhmKPyyPlhhiB7/HHU3ean/OQtp/EMWiLFYXvNJs
fug/Mwvp/Ye3OUWGpoVvBtyT7ICUf1FlDYpd0nTEXGhzxpi1Ll33cVSuulzRJxh2J1tJxBHJBswd
p0dTAfZT86cqqvYYG9mZQF+2ZoOI5OZmD1bVXWsQEphmMxSHjv6esWNA0KKTj3Ve9wC7nnljuYwW
lJPaj8IMdwbzfmw3+z0F37RA1ewc7E4aj8AOjB21D7WoH2kZv8kmz7hpKsReozEwmVx1NYKEZu8J
XYHO/4/ajbw9xEf85zH9xQS0H3SsO52k5LHaQF10NGY3PXWX22jgeb2EFcS8Y739QhyjXcsqinwp
ED07dYgg9Kpce5hM9yHsld9Y7U6V3nMWjsdyLA+Dah/UwECoqYLTZKutHiB9VEXvz2J+oommobzV
KDd6GN7KBWJA5zSRVk1Uft0gNqKnKajj1tegJA2OrJWQsOjMQoicfXBEx8bgiyTyFNlkz5r+sDwW
8tw22Eoxul/N6D9JkoHAiG45xrsyjegWDu/Nzr6t62nrxtXVrWE1jNZbULDZnzsAeMNxshIoDfq1
sehFisixkDIJC+vUd2IXefN9K+Zz4M0vJRJ0NGW+aHhN9KLZyKUZoZ77IzTyte1R7FtjlBbjtG/b
kS45erKK2TjPuiKTk+4DQmumKTjO3V7QAflgyHHct1GAiN6xFxoziuzhVZbHomMPjQXSrJ0whFGW
NV+VG1yTOKifwaJWgH3EUrlHU0OMPLrKw+oqxhr2uTqrWBAojticJmN7aziUG3LyMb1lWb1qFSaD
Prf72UVa0Kn2H2DAtzReaPF+YFNEjf9lnMdLUsmDNK1L0FYUFcFSMbT30s3LTalAUEROcusW1Msa
ccfFbx+rVvCf5juhY9300baxqOAvy53n1C/sgnhlTVyteXMKh4o9QP8k4WiFYQS9SolraxZXc2aS
ZuCF66nqMdOwdikGuqEk75Zv/8tR8nYuF+KS/HAnTmcyWgdzZLNqJXAUVJy/y5Ye0Q5iDgS5rk7e
wBc8Mfx7sozyRYFbqoLhIS6CN6M1cjR24zOqnHajN7yES457HshzT07Dib2zO88PTpFV+yRlLVES
a2K25Q4Os+Z7SXAHVfy7CqmK18SPl2lXWbHyNw0I4GYNCD68bWGQVTOF4I1FPWUor3qDPAHbnX0b
B2qa4kuazjN77hI5f6CQkQGjlBrDBN+6kPaFpYWP8HLRS17E0g1P2Vxf2oa8uCwvHoY87J8ORXDB
Vs7TkdiZiXOXvoi8w0Kg/gKXVNZsqVlp0HN8FwjtbbSsFx37oAs6WkMjNMKoXYdDcw7pIwgkCkAE
DSUzdopNrx0RYKOey0nTozE1xzDob7V43I36BBTX5uTi+cCp2TTUo8Z990qy/3aigWHluPGNFscP
AZpUMeEZwCnYUHXLV0DUKDNy72kc4gQnlcWQ9lJLPYtHiVbgttBWGyPAMVCnpurRXHGcHOVsVJx8
tvn0UEZhce5dzB8N6xzPk5K6sIWtVB+ZWNVXWt580FX/C3Y9zatSIx085wS59FObOr6pdze5SB+S
PLX8xo23w0iBlTWGh2yyb+BMjDWaU1Xfhq2eEArTzoLM2FAw7RTn0rcHw9ccq1hBI920ibVz6TNN
cuQ42BoIMSMFoyHfe9KD7TyNvpMFu1GaN61VbvqOPogiO2gDWL2xyP2M5+qa2M6wHqZU7UTV3yYp
2/rasyiGYTTaSa3vnr3rRoyq8ykreZOzilh1iUveLrM0eXgKRG1fIkvzo2CgIrDMtuFAqSQWwa2G
LmSmoHGdiTNhbii2mO6dwFijaa8Td37JpHPJtII+COgn8XwVTXbbxt69Lii+NNJo4yXVgz7WFeJv
c1P0waVxeOp2440pg/MwmCw3hbGl82s/yLlcCf5qsFvRPZ7dU2jh7FUlMhEymv1J282X13nvKFsj
HsLYrCy9fho5Bbs47LcSnW3V00yrl/W0Kut84vYEiZVGSBJFt3YptlyZFWZTnXpPdawewX+9ZdzO
WhQBPainT4O0GtUBRnDKRgowPMYTvQbEWDmoN5A6L3M2fls1/E6ztpt97/EQzPVkL2vYgCryaPw3
f6WC/ZWdqJ+Z+nXwffpLbSb70GKkt2DafBeN1fPU1Oc2tNn+GJhz9sT7JqaauGjDIw/M95mfkNLT
vJrT7q2N8WoBT9+WKWVPXVnvtZGCuTjibOhRs+Ny33hsRj0t9rVQ7PR0qYcDa23p1Uc0BE+Cmso+
qSCZ1c46NxHOoFC9JolNu61+iyrKcFAx27uEEhJoCe25tbH3LCPm8IVc/0pT9BGNK0Mv3W2DT8WQ
A5O1dCjfGBVoqxQfxYq0A9V02yoS7E86+xqreCsNNCe8nkc7wXVWVbIt5VJePhsf3hB/dRn8hsae
9wvlZm7kwaXyxomLXZeNb0nymBhvRfkydIKyRNN9qbNsG/Ng9fTyWnrDk2EjZlarFMXS7NlJ0hP1
FivvLTL7V+kEX1XWXEclDwYScuc9jU527O16TXyENvXgTk5wIykUnNLkXWm6hSCJZtaiuC3ddGtL
m6dV5XnftWY8kHTbcUyuoTfRoMemhcTeOU/oh+Gt1vfGtXHKH2Ghvsxt5eMgM/Ng0zAcdL86K/dW
UlI5EVvaJkiyfjPT7Mx1Nq1n2e8oNngtZnDbLTjQ9Rh7B5ALANPFPoGlmZfEPZkNpy6xbB7Nfs78
ccn9cHE8J731NgsswHAgN6uAISCMjSedOg2CSTYgNFkOVPaoR62HgpkbFGoCNzZXbRrctfXy/NQB
xLh5vDWN+DJaA55uOF0ppUAj7Fq85t74CnkNstFhL+toFfyN3s63xcADLhJ0bNF9wzJGmMcIonBc
EhaGYLia3YyNYZFZxK/b7yBKU3LZWD1p3Dno/fE3QTsOncW1Qf1wX6FmZJZFslYtgm7QWxQw4qyZ
ZndjVdVWgFqqRPfuGPJcemboN7qqNjWvu74E464FlFIq41bTjLdKd99FTKkS2Ae11fr0QlwIB77W
X3qdNFWRxkDUYMeJlibqkcQ38DYayZo6XRsNsN5xjHwjiG2IdtrPVBFoKZoArHeRn0diaTMlURy/
0t6Gc6vDw6HFzdBw1nF452x4j5r+F3X/z6w7tjISLmIpL0D4sptWOrR26s2eV7HczX3+AAsGgSDE
eg7VsRvyh8Clid/ukrfIcI5Yip8Jy1KGiliz1vpXEVf7KekhlSn3F+1ACctmksU1zLjVKNTbUMrH
2eHBAa5jPSpxVKa7GXvSGh28w7CRv9vkchtKzhCxRsu6W3chUNMndGOwgBs7SJph273lZQQ1ypPf
quiRkYuNKZGwq256nQwIxPEcmCvR0muqx5lPk3yzIzrmhyleX6JRgxSxugYIUfjsszL6O7PcLyu3
5hlqHuOWntcEBA3LjfKeNjqXyoPqbZQ5XZVMI4xNs8/AXaw6e063gdR3SdburLI7s6ODWlKzvJnC
Wy23Pk1nhPpp3MQuhb8RbfFgOOu1Z7V+q4ZHRRd6w0Nqwj1rh+qLfRgQ7gbKrx1YW0MbTsNQ30c2
7tFkcAuVztYy0nOcz3sR2oek5440GxfxfUmDN93OiIxnUXlnR01vlZt31DsJPmq8U818Q/XAZ0jb
aaSxHqLnGjsg1p66Mb83ZX3WesHOQkB9ytLtqDD2ee+4y25sr1RK1SY1LsWIXqGSrzGk74bH7nMf
2x+6Jr7tOrmDzrxzGhoM8jrChe4cY2tnxikr3VtXjk/FYBzzPn9kzAKmtBn3q27ub4u4cdmE9c2q
NZIH5bERCHriE3pnvZtZbO9SRJ1WJEfVKzoEmxBjbS6etSBEBzHO9K/hbY/2oe94doVG81kXJT1X
zusYGTeToMShbexwOxfcHp0H2bHOh/eeReJSPPqCrM5G1zJ2uj28RmMzbRk3eHWqgIsVEgqVbJJq
+Vxbt4754VDGq3faS2kNZCMdPo3XHHszROqZjY2jegxE6Rznnh5uu+cyCZB6VlWQg2kWvDtS9ieJ
aT2YYUjpogj37kCFlUoGhas5SZz6CDWqBuIY2HZ0huJBZXkHapHy5okJ9WVr2lG4q2UkSv5lsjvb
7p3QoGo4BIpr0hiEN8wC8fZf0iJrrUbwe2nb3WdzDrxPD4v/QsH8i65uEoA2BFlsCA2658FW+Iv6
29ugymcUrFxH7es81mvCnCO/q/K/lZv8f6Yr/WN9KHMlguP5n1dsneKwa/69rPT3P/P3gi39D/33
sUdO0oFg/CkpyT8IQXucEpeIOjwngoZ/KkqLbISKoeu26y5aE3/mT0XJ+kNKh/Qs9UF/+91/RlFi
XOUvQT8uDRBDFGyZVCG5jv7XPLaW05RK1wlwA5X9WJV17SPv0nkY1hmwuzjfEYTZVaZkWWfvwgQV
2KoDJGnj5JTebT7aKbXePF9TwlRTPGAldvIShJSHW1VLH2HmHlRHE7Vo72KJcaToQtcVIyi65a4a
pODGyT/MUV4MNGS0q/RHuZSX9+wvcutKmyjOZIk/zFKTtWD8GWvx5yJHsGAOn1J0otqNH2bbSX0r
5++z52CbTPa2GuUHczRrtydVjKtxjJ+plKY+vvEo087OqhUMt4AUj7THwvEeeYi3IDvFI6DqHWAE
gjReiHEbUZco6KJ2QzSfeA63IQmyVlb3neAZGSjKKvlSVR64Kxo/16Xsz4UW/ZAkxO+0rxNrVMq3
6BpuGWUx3vt2T2cg3gh/pRPLC3D6vY3wQtVruaKvkOOYpQRsBF2pU1KtB+GGqwycj3Jb3pioO+xo
Qp2e4szhXxyDb5en4bbWBvoG3RMCwFbThmNe8anGUH8q8xggLD88dcQ1DJYslZ09Dga+n2bvZsGp
tCoO3u9TMnPQ2ODv7EJ7rsxhH0XQAoboO24ABsUzvSvLT7GG/NPoxKHjyQVvYTCXBP/D3LOB1Dzs
ERps1l6kXrMkYEcebkkiQDZfCqg7qs5jbb5MQHSByk6vBDKyjZPgPEQ4812Sn1TNpJJLjn4tiHx0
OhFR9rwUdKX2izuzfs2ne6GSxz7T4rXeqWyDobL6/cWMJt+PevFIkxxNtvm8bXTDx0OiGlqZHx5p
/U0t+as0C0RAV3SKFwH8sMziQJrltxkakKEIqHVhPGxEyqKxk90m6ZZcI9H8tOLghU4FemkCuQXi
/aKZwCeKoQdDmZ8SRJvVGEU/hRAXizLyofQYm0VZIRq7DGx0HrXY4rEuPKBarBHrMeVoxelnKPnJ
rqx/hGFwlnUXfC92RltAGVHta4VdZHnv9GC3LGNHczNFuQMcswJDjWKKmUi1UzRIdqL1/vfRh+DM
wpNe/8xB32IWdai/+th7FOWbaZKQqbVN7izTBuFyKTbjL4DUKD00YctavTqpd8cNV9VU+keSq547
TnU4xplT7SCDH+KkfQtRuSItOMwmV9Dvy791knXAxc2swxav0Fw1owfmtjw60NUwmzjKv6/Z5RlT
kiSjRO7MCORN6JQ7AMvsacbip4nEwUnlJZnYhqQVEb46FlcYMU7LGrIsxVXrOKIzfDnu3kOje4+a
w6IQWt17nvNtuN4ZuLykDTiQ5RQOMzfg8jOW/5Rln+6bbfgDl57OWt6CcdG+wiLh3e/lPCyG5DMP
8pPMkp9a7ygGt0OoN/TzORUlsqNq/d7lLPRCv3bLhaqbS0hFWleKag48Rz+9fH4NI2fT5vBzG5rI
M6N7n1rntnW0S5/RdI/QdYNEMb5Z8Y56zdCXBav6WF7DsvDwgp1DEnDyw+g8pCZzfpJsfBwem5I9
4VM7Ry9G1C0DjcmPF7SvdfXSRZ0kxSGodI05xuza+EjFcq1I7XE5d6m0U1odODgGZEuo1k8RaJue
YXhnZPntRUdZJj+J3aClt3eVY3mrQjJe7xTaOoA5bkocTSKUcIJCCqFGNix9ZWtkE/kPPSJCQ6qf
7Rjq+tSmPwPtqJs+c8eVQDVZhfZnI+xrFKXVmqg6LThlxAZiD4v3pyr5vHEF/rXPbwbNfWwS53Ga
Cb4Wol86m81r45KcdmLGgHhLM5KBqUrVGDEUM18vz9DORWkLeEHxzzAAPgueObZbvS7HBqeHT5p5
j8lwrBNvuVMfIz3/yWV+SiF3boayHleNDUibLKio5I1tN9665GKkOfWRgJZLRRvXYWLziws0odWg
RZlpy0cS3ZfEkQzDiiZgXh1iUiaea34i1EYcitLnatHiZcX/HVruTwI4YrCGs8jyByxH3ddHwZyY
W5xHGiT9zk3fEF8X//SXq6rXcFFkXc256MpFtiBoqQb7amowXlQJHb2Mf0rH7NdAfSm419hULqzS
oFqqrwUf2w4eu7HcVEVy18jo0zRGtfl9Ldi8VBr2BSsjwwqmI8RHb3u0ZLlVutvAKl62rAL4axnf
diaDZmnCY43qTRTn4D1zZkI+6YQjUKrb3mAbFzusAEJh3+OpHqaBk7fcacqRvmEhvBCKUibnMM+0
j5Gv4ST5JfZq7slpOnEEmeAKTOh6LTbWlHJmgzj8xApZUaDkd/AIfp+B378jk94j8m3s+Zydldwk
DNk5E2esgmCga0m1orM3A36BC/S43IxxYl5/X67F5Dym5kdhN6TEBryGwbnQNOw3jvFmF9Ehpia0
aaKvKRh4hy2nU5rJ5++/GVLPI9ouzrG5i/XgIJcYtOLKGNneKKFtijT8kg8SAbOtLZ/d0SaIiWTF
lh/lJkMP5jrRKk59gD5hYtyYp6EO9plr31X6WWg0eZPjsw0uOaGjLdt+o9gzMfg0kZFS3vSgxSUU
k0vrGHtJ+fhy5bejfaF69Sa0vZe+tH91RnKbls4azDXzXn1tkSbmWBMs4GvKA03qq761SWZ9t+a1
hUZCyHo/eA5/d8F8onuwpXkeqhRwKEjdihWXyH0Sc4egIBDk6VuvUqj4xs0IQYjiR4YQgk0qT1aH
qg7PYOR9wsBAbST7mHA4W+TFleNx0+1GXpFMSW9qRD4TU0hSzsLQPCLbTSI9X4TmljkFInT0ug7W
TRFg/KkCxYu+VJaO6OA+6cA9adidRwp3+f1Jf+d/QRPiZwlkFWxzo9q0ZDCb9l5P3AMCwMbhAdVk
H4JxTzOyIGOQXkv4mItJpuFMtvcNSWQFnLhHcw9HmBJZvQneIp1BPMmAKI5YXePx5/WGOUb2vfTg
lO9DwNFXNYCWbiMvLkQHBwlS27Azxy4hrwTvoxcM05bm1qYdhwTbjigs41Z0gVAEH+TXsuGOnlrw
Zeq+bptNY6T7HpF4LM2TSPJ9x7yE1BDHi+4+Ze4Jhj0xWo5qLQ/82HVtmjc1kBV6pTbL4Qu5l8xg
11vTQ5g8WEP8VmPbNNnBbIJ9PbdL4vKmKRd0Eyddr6lnDjZzZx9FVdOTYh57l2T+qG/r3vatINgb
DvrKxAUxW2ejN0/BzIUIW66CXEwIusgR2JYW3QM4BBq5zS9AquvCNH1Ez63yLB/K6bY0Ue8DXoo2
rlJXU4frnInh+viHeyHv49w6trN3SHRt3ykNDnWzE26766OaQeFdVItzmIQ7Ou6XQzPhS+SEJiJH
28+DfSPC9BqiEYrJO8UpyJLpoZfsM0KTvnNJD01ypd3rs5VXM2TmEvl9G7n2uRS0x0h8q7jQH5yB
AslElff0UnMES4TluHme3OqjKXKAHcrTWXmm0zaNmvRMZcKHbgoCI+nLkDXTxg29cxmQQO/rdNeE
7tosu32Q9A/pDHhlysifJ1n2rMQgSCKTFXbLfhfm9nDLZN4PSQIw28SII8sfXNLc2bSk9/PWn1RI
NrjiEgtdcH0pIsJgEBTjZczKutuAatd4bMPmChnDz+YTo2o8sIkmCdktQSyyOCiU1Ltz9fXidbK5
Jb5cDxpg7EY71hbXVLCpEQU/bOoL1kQsrBi7pMXNeB6WKPUgUA27FCS8oxP4zTxMSakfgkA+Fk1J
14eRHpSoLhTv38aRilm81EScZevbaf/jpLCOWPwKfF1BTlqTUBewhxl7SjpGLli/xs7sG0N+ybr8
hVd6R0a42g0Gb+XYqleeAD9E+NJekL6ph8oLw3mvqrFaqa5/dMopRPkeYwJWxoPshvo0FoxtJb15
m2aC/ecQ3iUkuWiEeUnhQXIL2966rtnCBLPV3/EkPBSp4Tt9A8J+KJJbBodeafw4VVHa3Whz7Kyd
abjAzfJgw6GWBaq8Q2yj/u7NKtsRXS+GiB7eBr8B7r3k7eZl95TKs5d6YU/BbE4fvkwz3u2wYOAj
PSM6v2vctiWiBSh+hhiPzcaeG28PNjBLVw18MAaQATVphDbvdOoFkr12BJcKA6I4EiMM1w7j5JMe
B7ztyhsTdr3tWDfpArM3QXWsHPj2sqL5qjCqg1O45L9L9lA1ExJpXHw5tuPi8l/sirEy02RBb1Xu
wh0ErTzpHFD5qmaY1Votv0eNlXJbas/OXKREot/cRIEGUS6LMWwlncWePgaXkrQi3RFsz1xyXW0l
DiPjMxTW74qKAvdYlAdFzJjNPNtDbk6SxrUHspuSeeoNytrmOklAJXWLnMmAbznnro9Iu1IROEOk
T0CxMVYQRrpmd99iwVyZnI61U1XHQOe+iKfus5i8g7IwD8owhotgGWy9xQyJ2PxpdSNdB72rHyaV
v60NrwYtnIEATjvovx2EeaO3930+7IciLZhIiHmr8LIrEi/mfitAD7khAn08XwIr+goX56Ds2ida
BXa68p7LAYFPOtcORBkjcY296o3yLanNG2Mpr0upWwEX8m4vnN18CnrIn+anncEDt8LBNzRFf77j
pIzgTAvkPKn2qeEF58YqL27mRdyBI4OP6pVZw9+Lnt53H8wEd89jeIZXAupnArB649oVAfQseTf1
xDmQf1hZAnOl0iSVWBHZCEmoVunNt0ZTagRH0JeKV4vmqjXsNkZvzfxrqqqT1B/7TqoTg7XsJgZf
1xSf1ArWHkAVi3EIQArfZT7BFS2/HIgu1cTbqrGxQRmc5alToe8mFqQYMz7i2lyEZy2bD4lpb0V3
cUY2vtjHNtyAtPTc7S83AIdc21zTdnUmir0WRCRdAbVPboeotE4Egk5cxsSAI8c6tXB4djEsSoyS
DIOF9jo7YflI2ghvlYZ3LTEh6SU5LQ9u+jiGANpiy9mV4tYOblmi9mvRzJ9F1xibuWEiM58JwiJz
ET8fbFLZOZizxewdEnevB8k75jGr+fy7k7w8RefuE7KNkhLYcB1QeUzSpX8tzYa22ojR3WzWkBC2
VXhNGoQXNxObLurvJi+/plbW+qXDQErKLihumMtQWrmFRa+OLNm9dWfWX0oyWjU06jYQMdBUbgQy
YsSZzM/eGtimYaF1BtTwLqu0ZS7qDccHLb1OaICdu+eMuRXdi5tVrSfXzkvZrNTNYTCC79hmn+SM
ZeZ3gmr4kmI0llMksRC+faWIbGToWWwdIb2lYbzpS5Zu7fzMrkcS2gRYJji9o0FE2kw6SCa1+JqF
ujNE+DNn/DTTzd5y/BSHx3So909Qe/azERALMRjGKl5rNdJtEd065kM9eKhnWUD4OcVJNO8rxVun
aLj/Ks0c1nMOiLOov9lROhu00JUWzV9mMUzMpaUEzwCTV6DD+nrYypDAAZQj8mqz8+ik1CNjIvu2
U9G/oWiuKSN+Kg2xETKj+eYaebVRU3XJWNMcB7t9aeXw1NotJbZMPrADTnwtKrbSYkNY05NyGLp2
2PYmnRuxl4PdHJ5cmtUPU2cC4I5if8gqMNdFs7jGll9hitP7IJ/Srr+iqdy57vgR9wtLO441muvW
8bdr0fEyJTAuzBH8xehuAROcMe6dNSNXMD+KtD6l0eCt3BS/pYv2xazSjWZTRKmBP3Jsu/C7qNlO
mV76WhNRDyEuCYUCLZzWbZmzYjZE+qMZDDB1CbaFCYXlJBg1nJ8NPFqPLRgrKu58vZxn8Ip3Rcd+
CXs8F8KHeM9yeIhu+QcHpyDctCXDqoURvUdl78t0DM8MveG0smCitvkrZVh+S0dhs56mh2nQn2qc
Dx6Ymd9Oi+GfoqEtURxDVKfcchs/Ta2I4BywP/WRavYJzyf1g7xhAtlA9WzUzPOAFXxp8E0qfBrq
FmMYwI61bt3w1mjB9Tk4tIHLXjRsgJXTxMHedzi77VotNRZTeQsg52obJY93xNsbT6t5vse3YWWD
ikf44BX4zLquWzH9hQWV3A9NeIyxlzV+lG2wQHNs1zcWSHDWdhvVu8QCP4AmsZSxl0SOe8MSvvE9
Nzf2WXII63MzXJsM4Glgi8eqlgRcXO4jEO+1i/AXNsWd0u1fU0zKVzrdq0hZOLF+8KFPfQW5/uVW
ebSZPRDxUnfejcoa91pFEitWDmniYeP18Xen529ph+QQt8vY86Q/st+8r9lAbZlCPTqY8znmMfcZ
AzglbNO5ZqCFK3bczAF6Z9EP19EzhnXVWC9mOtaIGfxCvuESldsqD++zcJrIjtqbXHGqhty+Zwwe
b6uwvLvJVFzmitFhG2UvZNF5Y8fWlwOkhpEF9aA7fLKgt8+WaxJpDrM7Mi2ki7xBbkeXDXFL0zcG
nEZLX0l1MyDiMCqPljVCSZrStfWbkanXj5ZlhhfNc1LmM7JiHduI67kH6yq27WEXMLNuT+5Hucyd
Le75ME4QtQsKBQqXvN/A7UZaH9aq2kURE8YEAbVhqPZa8hzT2EW6AK8Zv7c0iC6ueZLCiGr8yczD
Ddwwv5GM7zN7CpywH4iKTyY8EKEzaa4/iAIBSGemctUHps2URPzsOX3ph8rceh6Vz42hpZumL8mJ
9OeB981TxaxcxUSN1bjRGWaH54dRcUnMilHI8VYVRbzV2txk+J3CVXskGkZr8DtTpEb8MKTWmlpB
LvhFDSoZwKGA4WS0TKBno9ZfQqKmN6Ne3VtMUfc6AxpJT74ObebOMBS6msVSRuslROio3pLLqjl9
KydLy5NjVO657pt61Uz9Rau6RU1gdsEqSJom7q+at+oiovH5PvGW0XjH5lvEH4ugL5R6XcSkoBI3
IgkW3xl9LGQukiAg07/ZKVm2f8yGAt1FEEoY0l9lPSKajC5Z3tnkMlBQSsGQpgvrKnWMazFrb3Ht
/lczV38ZFMHdIhMgQfZJhjpwlP5ifKoAytFMygt31tomKW+8OGICtjBOqZ3xdDH/Nln0f9r+PMdf
TdmWP+qvuXqaH79KwAwxRKh//X8rfO+gwP4vw/ePTfyrVb/+0VtdeI6//9S/oYg8A8fT84zfp834
N6/UsP4QnMAFAqRbjmMa2Jh/mqXiD1d38bYtj9NNNJ7M/p9mqfhD8HvURVqw4TA5rX/GLPXMv/S0
LGNAUgo+n23Zjoeh/u9tdD5DoLIso/ojL/JtIuzeJ0CFsGZD0wt+CejQqe6dAywuUUMiprtOzg6i
FWThPLkvQrZcsj7EKEEOG2nXDF9K4s68+PPXsSmwV+21Sz6r8KarEc0/JS1tDpATq7DvU7J35dK7
4WRvRTccqpoulQrUeV5q1mn2GOvrmJotNe7AhPDKiP1yo4I7YZD1y0V2Q+iOsRlVnAhpwf/Om2xb
TJ+YdcS9gveEzyXs5NVS9bqdarRO/Egjv7hGF29swOKnOuKp5mjfAn1305PloM6DvRkxK5/TduVz
+8PQsOjL9iMROD4A9oBTfWltdV9UJmGZsDq5szwiMUOkK3fzRG+vcySkTYQOXiuh03XKRpT3Pftk
GcCZqyx9mWWdWYIvo7FW+qk7KNtR4JtOcGfNGMcv9nw3outE0UcapZtQym1ck0B2C4QknidmY0Rg
feu7OHqhRYC53/quV6zvIiO6VLO7sWZyc5MfEUQyx6M+Q8PV+rtl0RO52qV1h8MwR8wjCYyQswpe
RHyWVU4/GRX4U3TBrNmIjLaipN4SBw9+r/Omg9knZ0pY6HOJODz23qB1I3Tl/QTKOx5OSR8ce/uu
ncedVt3nVXHjDIh2e1v/H8ydWW/kSJal/8qg35kw7iQw3Q++0fdNSyj0QigkBfedxu3X98fMmsnI
qKzMLmAeBqgESogIuTudNLN77znfKbZhX3nhxLiE4Etl3Ohgm/Qp3JrVMQ/ftezFwCYozlr+nAMc
mRRlxexhkVbtJjMxQjAhVj5TeXd5vwxsjRFsYUBMTgNVsL6NTFuo4p8NJOB62a/b4HMkY7vXOvgS
GqKV74FCvEJJk72yFiYpigA9h6NbXtv6puU0J9lVGLgWHRHID3b52I17Bauw43WYoPynKH7urROy
zSa5TuZ5Mg9FAwSIb1B1g1VIo3hInklK3E2UqYwWDh0MsKCzNqG+Rz2HLyW+jJbBVLMc912k3mUD
cAizoX43O/OUhi49a1CUpXiqo26LRwbAiEZxLfqZaBjFW23YxPIUYohJmm0M8W9MqPZt1YNisQ9S
v0TuSWOBoa6AIJ0Jet8fgX5um0uqcvN6abGdKubp93G6wyq1um3UeL7DNO6QazpHtgo53zGvNrES
rnqxsUgZA0gkVulBT895tcDekWsLyqJ4HWsH9ZptwXAN4pCtCHuuaK1OW8QRfXJy9B3MDJoeq+Db
qG+za3jj4fw2z/YVD8/7tDFBOTBMOnH2esSiUr3SJAhvVFH5LhzQqT36SbHKY0IuFm65sPeRvp1p
D/ghzfDghs/F9K1MaPJ2PpTFBUZtZTXCwii2gBOY7iMboxFoc2hZlFviLnHVhOoG9YCJqGujGTP6
cqOthLoGyIHe/eAo2Q7xpv4yXXLS4xMQDvWKFOkXYu1p1eqQR8Jmb5fFQRhrDoXmhhxFQibXwQYr
kpG9aMpGJTmbJY2ezKJBpF0sBXJGVJqOiUDrwOzSyNblyTmlzhrQebN1Dlp6c41Nu+cso32BfiQv
A/CnpXhA4MaJKFzot+mhv+RYkjA07zOUYQRyP8334U6D+exlyTE/Z0i2j9nG7VbGO+wRkd5aez0L
Kmoqv0hdEomoSFbbXdk/0sbJy3vs4tHdMkeGlIJy+5TbV/tqMiuuGDnIcgtdQBxpnobZQQspzh4z
GrAOroieVdteBg4tLLAAiSY3Yx3yWsHbpE8bCfAjMaRn6U9j13rIsPaKESNIuAXzIsnZso7X+AjX
igdNuEkYiUm4gcO4m4sJvdml2YzE4ASrrO1bidbWBnMod/RmKZ2hCmSrBtdthvFCL6aNC8QuGjd1
+qDczXrTdhtDX/p3igEd6IL0QvLi78w80CNw2E22bA0h5T3J6in9Rk9Qk7Eu+/GKIGvIAmjbe9sL
hn2pwQuYxeqLnvPUXRJES8eA1WFWDe87I1lCxALhiqAhucfFhf4qJBG5DB8ZtvVttsbdw1UJ2ovC
THPhbvziKS97RMpPTRMsm20N7MpxH0YBtU6/2tgHoGPGL862J+Olusj6FjqbdnjX3pOr291ycAHh
xuzfMF1B42d009trDCi8FnYQgtZWSunsM7nO/KXG6GS6abAk1Okspp5oFuc6iidpVY9T4Y1Cu9pq
jLq44EEVT0aq30eIIGdqpVnOk36NdctZqEZyr22d66KxQnzSXFgY37vD8FGdp4tEYg85bbynr779
WayrjfWUVKvoXKpfkjd6aIh6+pvR3wt0w6ANFsGXcOqZGSw7/6Xe9CYeeH8xXGEBDQ3Ur+PUv6R0
SKN8Z7E8venpm103B/4JxJ0t1W5pwiSJF2bHvZ9sx9t4sJpVYOWksfIlGass30nYw9FFhSlzos3M
tGdyCL47xIz5tG1l+A9tv02ma3zArI4YIMSkBFZyEcOfwHRM05j6LgXZArSY8WB2t5GpfoWOnfvr
7jtnm/BNdVeJtdVJcBaC1QvZz8Kqtwyipdqu4m7daP0JoliyzL6hc28/xXuhsNYugkfdIp91S9Q0
Cmd4NnSmHA/5QNgt0kvCcjos3Y1D9yOsbshaxn2U9oueu93Xd5koT62F9VevDqpUP9uRJUaz6LlT
el4yffxeVvh3lAR1uW0SluxpNJ/CkHL6HIiLoLDUdIA/kEL1dE5eRqTEspUNN5/6v2WKrYajp3Nb
AVhGKCOLnV67G3q1Wa2vh9GzS9zBG+JEELO1NEzE3bGf4JKo2r7onlLrpTMAET1E6o32GTr0lYVY
w7dDMoyYirlNhecOjlTsnBmjYx7wpXwOBrzgNUNURT24HRNbIJQlje+m0Tytm6/8NuuKXQc9ytQQ
aWUPNnYx3JHMWoBlNQqnDsosHw8TQzn9VdNfeylJnD4V1TnCw+Bu3Gbvts9B9zSKT8sCNhiJhUOx
GXJs9bmxErA3dPrHVdLFX/rgmKle3KWXiO9Cdb5o6NprH21u8EWvr2r46EcPEYdeEbArlAYig4tk
/RptG0sSHHyl4LE0t/hk105hP9Ah4wV2LM21qO4x/BEdXUiaZ6+CkWkc+vTAuEPQ+2KX2WjauCuw
dQd+7YWQcdX0ual4dI4agsOoP5BfXqdXcm3Ry9B2NyQtqeE5UN8K2i2ZWSbrNm3e84Evjh3UMr83
5qWPTJqg5aYerwlx1p317kas2vExmlp07hOQd6zhhVJ4DfJ/bqXdIC99sGGCg1/B661bFzzQ6J8p
tHHnNTGRSz/ISK+/8QV+DMJUfwJiU28g20WfScMD+zABnX+sN4bE7UO1jgOcAPpeljOYLvP66CjK
fDu63+OBWiP7ji/6N7zC/+sq9v/z+vTHQnMm9VLN/WsRL6nqMo2U58/8k7jc/+XNP739yW/4vVAV
LnZrWzUsS1jG74Wq9gv+bANZL8hpR0O38Huhav1iEZ2ANpi0H/qHPxWq2M6FLVTCSP/dQvVPs2M0
RzCQthyhOT8n6rkMJcjkioiF8LsNLfkV3iHUV0zLsH/WwbROpx3vfRkxSgXHwg5No1T26x8u4J/c
vjoXASvfiFBt9/Gf/0Gy6hzkqlOAC4PwYNv4iaSq6EbZ+RREaE+FvkZkEyEDhHZooopkugcXLVM4
yDj4bIcOXiVg10xEnCxYUvvg1omRp0zZGPRoEXoy5a6ZByZbozT2xhBvQyNg1MyinbRbcBlVaC6Z
SX6Jh+rNqjlG+U5CLxWthDJ3mJZG3j2i/vzrz6jODaR/+ox8nZoQcziF9dNnNLVBTv4cIlXCQNUZ
Vg6M9NwcqwIV8qxPCawXM10OxvModxRdiLvwAAOzc54GqIjSB/iOdGLQgt86Uf9mNIhONgHacou4
2T+uHUlb6QSNogsIEjRtYbBzw2Sl0IgLiceJl0MQ/c0L6vNq9MdLwb1t2kJYwrTp4vy0WhkVWfNE
uaBEKCKvpwEo60+XRTvKPgX9gJpU8lnM4eZcheTTmQJ04MyjNPDm7bNfMZDTjxDQ3Pwaddky1rqH
UEeCGRM5FuxB8YHmNMlCcLdpdZQup0YO7roNfRvkiCm66998s/M391cfh7bSj3CoJklCWlF8nFb9
oIUIE4UMaK3c2/4OVeLGqrpzLZL1RO+WljRUrCs17dJllGWhLiAgGm3LWqNU+Jv3xQLyz++LMSdr
jMm+4M5//gP7ZjIqglUZNBIdwjEthL8qeXORhCKbLWVTbdxAJwGGGSwaUGfMVjbYsr9+D79+lT9d
G8gswuDysmppP/tJ4LcxXRjwSvfVMoaDNqVULTTO55nVi4/LXyDg1o12XyGmSIrykLknfTAenAKV
t96tDZdyu7YfwwlTF1QBIBrPlTp4sQNjFS/MX79dde4O/nzNDJ5Q3RCaaph4Lf54zcT/BY9LFzIb
DSF/So8W4rt4DNaxVZ4V5261c5LobPpW1mp6GSvc943cdUrwMFKgJPSSKu1jco1bkjrbsaEIg5+Z
mygsytCzlGiPGALj/XEc5MFxmkuNN8pROG/QYIprubEGdBJTt9HbdjkFw7mzs8Vu7AKvyJU1K/QG
YMQ+YUGsi+BU1f2mLPJj6PDnUbfpEp4eJosFVRrI7QVTHA6vnAcJDml5jNreRDHfUXBTwtHfRzi0
KjAYyQDyaOc8ZL4bo8wOT5OPIql2YFvXHKHq8kH217g8xccxNLFdTAiL5ns9WLRaciWZ9dAGoInd
Y+wysG7LVwU5adZnh2houYqXcNIO6O1e4rK+pEO34jO8y8G/RF3w3aSnpvfDA3qZhUPhmkBmcjrD
M9VolyDtxLsFlhYmL4lFtr0U1nDVnQH8I3fAWOZ/F9L50yyA7cj+4SZge/zjTUCB5OuTSbVhhBMN
sa8GamgTC7Ds9AdLQTjEa/t+u9RMnK6htQ8jWMUsWr2sACWBtnaz4q1Ty+3f3J1/+r5UDhEOSTLi
n+K8ct1C11Szhei+dcN5uxGnsb9YMIOL6azUKeKQhckhG0Oj4mVRv+IeTtDNlQWmg4kwmb9+P8af
PCw4noSJeIiONp6DP14nXOR24gto5CZTVgPmnz1MmFCUAN/3cI0bH0S7xHy9AHhDzzTZueglpuF1
ND8UV6J9myi86DrQyJY5VYujkN7YIoyZdYzkzITrGo3StCjgHdis4hOXXldBv1pfA1c9NClNoujd
pG+oReFaUN2MIqcErda9mhD19TdBjPNQ4efF4Q+f96cFtUHvwjyGnZJ6Z61Z9B5SzvVg+iD+NoUK
MmHkq8HKmYp1F3Qrd3jFOruTbXyICszJf335/+TwBrHPZHmd1/Z5H/3j5ZdsJkmfzww8+pB+Td+u
Q1rJz2TM7ky/XlfsqbXUz1kn1hSu55j71gj/7nH5adYxPy1/eBs/7ebmGPu9O78Nu642wqhoZqbb
TrMfDTiUf/2R//wL+P0T/7TTRi7ehHH+hBDK1xbcrQzrdgCY6K9f5tdj70+7FiQ+A/MwuwC5HD8t
ADjqdBW9Bh+J/MQ6oGU1D03qT7MIljXCt7pvvMBUcKCiF0SUPqj9VYTGKtlprkTiVV8M62OElpfI
zRAPf/P2VOPnem++5gy5VNfkfgfz/2t+xg9bO2aKoKx65kuuG+5JdiuYaIvBk51WbfJgihGRhi8U
/IlrXDiO5piTJ3I8BBiEGqy93cN00dHDWrQYJGha1MVa0YOPrhUQGCZE/gl5I1QlAoBwsyz4hkcY
3dTQpTKMS1Mrc2/COraOWAZdpAODmaS4yaOAGywFoi4gnSK2vFZu9BaWpelNPs4aq55WWmJbbBt2
4mkAvFeYPL7G2lvXAT4YyGw/+B29a925o9LNkLO0rfKC73FjUENto5Y2fABXR8lk5GkA51fwtDaW
SxMjwTGrK8qER6Q/D33XrDGbAWPOC2wx8b5JKeiHPP1Qy2HbT8kTRzJ/peeEPaMsozervjNOYcCj
aVhOTLD5wDfXSQmh1HLkWvbOqhIlAoTMWGpT+2T0xks95K8RxH8FvXiq582SEwkWsu698T9zl65Q
JN8DTHCrqs2rFVnsqN3UbM9ma81YKT+FzONLN9+1U9eDdFXcTWuanyEWPYvvsBrDbV1XSLITutIR
cT/pS9uDTAdflC+CiPZGM5Ac0DJQ5/savyOSKQ+uDyXVdOhyxeSNyloMB0u5T/FscVHHCr1Ujuaj
d5jnKxltY5f+GJF1M/lF3hmPy5Mdgt8XiV0shxqA4DBCSnBJKjw0plvg8nTBzlXRU5caytHK6O3L
8dUMxnXu6NYBTyP4DyfjTpkthp0rWPIjVAmynzJP4z5LkfBZFcp+3N/zOEZDl4SMWk+0nVvfBycD
BK2Dd48MmMf0/QznPVdqHOh6by27sIjWCW6Taeog1oL8s0Wd0SOr/J0OvDBTrIM66/yce93EDbIn
5S0W2VpmEsmQb78VVmasFBxDiIXZM2SJeKUZP9zGIjCgpSUMx5+RZFc42xDS/irGtOKjHvOCSBD1
Mjr23hpAf7vgg4Ej15Od7AKc8CmU9e1g0b4rymVu+3z8SjAI8iGpBBi4sv6oTCpTo3T89CECj3MU
RZUhMtXMbqcq07qcfIO2pGIjzzX6U74LlCHFfJmHG26bYmGYnYSCJHdOWKrY1/THrDNGkEc0Wycl
cleC8+oiUBI6joX1kEIdObpx7rWKrLxJHQ6a1kaenECGRm4ulmoTEwQQrEqLstNKylOi9ajKZ7IP
9qxdlZtvecq5S63ApaH47N05SqXZNwGixrIywVJO6b3lAy+RYSMUrjiRyijaIsC9iMKFoJHtysnw
Txrd/7hpvKaFxWJCYnM+CjXITpEysAYJjBNTxRXrLYOkIldbTcL8MJ2QPLygb4jcBniJqCuFmNjp
HP6AxSvotBLffjAjKEmhKN9nbewq7etmr1k0GeWzL4BZhYlvLlolPSeW++qI3iQsLrrKTI1Xfk5R
zbR2GtX0Op0LWjV47YN0pXJGsabsw0XJvzEcJtIhfcIpxG/Rm6sBosXSPgEHqg4SVlvK/AZQXbVD
TZdhRMbA2BkCd3+MyroNHhRoFDij4uexAXUAoyDd1RaErFqzKe9r+4vVR/aF0Zo1VQgNpZkc+cZz
zypxvQ1duratiDDtauDwGbs718FMFFddtQ4rr8eE5BlgtBbloCOPkvYR5NJD6MNeMdT8bJYCe0rM
sAnPXwyfDWWVHkrdi4ZvvZWdkGMWoEKsntasDA4imZhI5cifINxxpHMIqAobL0e3a03uPQzHaSf6
/RiJGnNagiSsTS+sWfBp+II0jREbE5IPbTDHVZc3ycoYiCVrcy5Qk12L3DoIyXDRTNQLXsVkIWWL
4rMsHciB2Xts2xxe07MjsaqZH1OLxbQOXrUOfsNg0l9uIEtncbproz7YZfm0jVzQqrFWvUCXYgpg
C2OTRa1HaCKwceMVnSncclyinUze0q5jiaHt4PFImYkWXNEROqu4VjWYXf5Xpx7a1dC6zILi6op8
fTpZxYDbo8lOli3PmXWKep5aX0eUEZeXyBIkKcqqXI/yVlTxF4bg7qoK6m+DdhMDESBWzs8zFr5t
4TWnDRtTH6g8f8SmdNOvng9jVzoRAzuTOUIfFc7asSO2WrhMy6ZEN6XdpALNxsAsscUhnKYAwLph
DKkJ2WfCia5WGeinJrE/Mn9BWFrLsRmxOrqpCMgjgu8gO0rN35E0kXuNzYSGsIV6MTrtQy2gJyoG
zfspHaGhqNk6K3HBkkppLWu0Ujxx5Zs0nU/XS2+m6+/DsvcUbdaK8f1XJdMMy0K2EHVIPB0V4wTz
yaWvZm/SsLEIDQ8ucrtF0GKtj21jnhN9U3oTtUHPzNQe7pbGbDkTOW2ZrsT265d3X03lKtfKbpuY
+67SjkKXmOVoRcUNEt1ay0n3SsZ9ajIGVmR06Tqg4EE/8IhpwTGuEWwWfcoGIW4a2XgL1a9MjAx5
vMV0iV2l/Jhm56uWinKv25gA+aDxKhcD5+MGoE2qfdMn8V1vjGQ7+Jx71ILTtdWPq6AQ71ZqNJQj
vopBrPDXnPwxpY6IRb44+BF3YVscAtP+iBRxaqKmQInY4/ewMI5VWGhiVR2vlf+WThwUAfPtqnqA
7DMwz3G7V6hWJ7PVsk0TMf/QgUetOsuYjorJshEYBOVm8cZxihhXXcFSmRhPPF4UXYhdbZEXmyjo
OUDVuNbSiNlOGSBYGZz6Zrv42kysN43AqjkhdK05r6x0kx7qWLC75nRY2wjpzrgyrWM0z6Td0kTg
5wtu2c7GiFEfYj9XEe7l14apbksU4zSlHnlbzjlEhx33WJSm5mtrO+/oXM/oMFAeBRufuQlBcthf
0JYo/lP5GjLxT0pCjLK6P9odiqGQCUUfjWvT7mt+hwNeGBU5/Kf+oaH9kgTIxM0Ie8XkJORWJDxe
snxDeq4u0c7eHaW/WUPC2cZwvNg+KxO3BltTxy/TbayH5QZWTLNCOANVrk7uTedsSzt/tpLwI6fv
2w7RLXOTTRsQR5Q5b5rEut3xEEgN9X3TowvpJTeY0Q3bQHyBsGavpnGjVcW7Gvf5zY44WETpbEoj
3KLu66PIkvVgozt3O+wXGuO4OoHWmynBxu2FF5rWPq7ix1JHbpzYOHkXxahMHCLKpd+Wz01XcfrK
InWVESNFeUF8kD7KF1AH2GexDTA+wqLc2R25JJ5RMWc2dEXHd4G3YKhu+gxsNsJLbyiHCdJ+14Qk
/NhHIzL33ORHTF2XIPJPkTBdr4BjyraHwpj8MnvBuPsdnwpnF2yrfXsErUVXs4iPeiK+ZyErfNA7
66SLeF4xzC0IuT+5qGsGk0Ih1Cs0JnZ+rdHdO2n6aMy0xIw4mHoalQOIxmwdmam2BUpBfl/QM9cb
tEeJrX9VDy8cEskg+YxqQWdAaa9am7ER+4LusMQrEQWvLPHtSilIQhExCGyjOk11v7KsLGURE2fT
x4nT0nlfg5QrwIcA1yzgXreXXgRvMuFxVw2OibhJmV5aOL2hLwCq7mz1YvC9LrB5eMGEAxDts5Kf
J5rLC6WePtXGIm6jbAjYhGCZmntFE/znPgVtdSwz50o5gdk0z5e+M7OxJiX3kF7cosj+RsIh2nMn
eueNLZzJeRqj5ouaiYdJ0c5j2S5tyKNGZj70mV4uCtF8bw2CdsqsepFRvq7SG6QtJCPR0VQTONME
nlSc1ejVywOcNGTWZALYBtaxzH+MpU+9xibmWDSuDDHIZdJZ+LQCh6jxGiGNnzeHqq4j1BrmLe9G
9FnqeKZ+uWeVepK0Dqsp36Um6aN5NtjIoeN9VsevfR7cS6N6y+xuE1JHYmpm58DSs9BCA62gdZr7
lMM8rkaEAC6D6RERNHYm8XilX2sWMdFguG4z5dgAG9dn4GeO3heHK5uh8TXp5U7FPqqmE+Iv0I1S
3zvDxYmVTRHwwOB2UeB4YDb04ii7DqNxitp+g0b3mMKJyXQW7Ky5zDZYd77zsAjSIQahQMCMclQe
1aZfSVDgRgpKv6ItEpskp87rS/hiDslW8LplS9u1n7yipK9UX1gKzwZwtR6RiE8xrIbtDojyQzr6
GxlGeyiG244Iu9lp3LSXkr1UbZRjMUoCiMxl02FnSO0nGcilkYWkeLU7x7gZOps4/lqnyXbuIrPB
MbMSG/idY2uOEoOjGK4rXffiqV73QXjXDLEqFCTIlb7NAZOO2LedhH/mGJCr2mWrjKsyHb1oDkJA
7F9wEHbkIVO+Sjpqw3lE4j27djr2EaHcMbwtw9n4YW5thk5jj+Olwng8CPtJt0bPDE6irPcEwKxw
SXlqZS4GC0cs74AL66j1pqie8cUtrBD5JrwVo9E3AHTdfKu63VpX2yVcz006FK9hGu1RbXsZ4ay0
AJbz/y94a/PFnNv9Yz16ndKtTTwirG0ioTEMohk5/jIr8TuY4a2hdLAEtrqBZncQ3IXfkxYw0E+G
q5Ps6RJ6OZ+xGpR71FjruvgWi+KKlvzoi3BvqnyuToDrypdFy/S9GvXToHUsyAa4dnFlc4sETEP/
V9Znc1Ht9DjPpKZwPI8s+jkuU6ZRm7oKT9Lkwklz6zr5UXFCwrYQDnajB9wQ3zxCLtgTadhc5p8b
8A6JgROwCffCfLWIVCq0U4R4q+vtBzIpbwQ07TW68lIx8M9V66FGIDh8aLJeRxP2b87iAZk/RpUm
yyiw1qYqT4FwnhNyzWYwUofLd7IbL2lVaonXuv6IGW4V8tDEGxM7Kr7iZZlIlhdGXj6+U/XVqOgQ
ijt2gNVgfBbyLjhAzh33yQdHgPhJ7y5TWCWLk4Dm7WPokVAQHOuW0xZJoBIYMW4dBHpsPwrShqmo
vDlUhjYA6Hq4GA0kgzahScMFypioRhlZOTqWifw4/73Q0ZG5LbsAqI0ll6rPr0xMTx3ypSTfySrR
RKcscbDSVAwbHWf+oaHPMUvqwv6ag63N3GaHIeI+le4lABwhi36tdeWLQ2BfpXbACvMTrSfPRJ04
QR4IrOBrQfBDYL5HO4dY3PkvCiz8sXUqQmeVxXSgVd1TRQuXA5nebBKZ8psLepYOXj6XHXJPhtym
VFf616hOn9UpXirMEkvZwGgIHkT2kGVkyI9Vsh5rUnLj3D0CHnloOGPmWrbVjefB+nAN9Jz4R0a4
CEmF/ApotRcE+tdB6quuNMH0EOHgQ7F250EcK5TG2ESHtGwvOlEtgUpQyK2M9lj1wVZzwtfOmbZj
X56TnqStqS4udkt7T++ki8SXNwgVAEy1qmyB3+masiMEgUdoFteQadUMipdw0iNFZNsVvFjaPYoM
+3Y+wYO0dm4JgKN1+dozABtSHhTCOcdqF/IoA71ET95WTz0Kx1rEB4X2ck0fTI0dqBvKYxzQ7knq
ve4yx7Jkuh+Q5E1KADp4OsNMwuzRrytbO2bFwOzP9YwQ9HmMbRmgABo07j6smBs1SD+ifHgahHkE
2wg00MIJ6NT3YAioUbhcKQbYguDBMEaMCpwToc66pbuF18cbCU8ktGIPHmjtKOa+LSVSzdzjSLPN
m+FUNdbGNEDitiRdkT6I28862wMO/ybMNVrn7IAVw0onw60SxdptcvxxmYJhVxqO1v4QG0B9tn2D
GhRBo+lD7Al0Do9hbd7VroYbHOWY9IBTLsLUci+jecrj8hhGFsOiruBsKm0E/iwqHel9YbDhGNQx
TqzD6uFX0FBqo3BvtQIt5xj5lN7fMzpFY2lv3DRbN8zB2u6mliOLy1BcAy0jOZO+1wVoy5J1KZhJ
FqHNaNdt7MfKkie15olo8qtZwF1r5GkK/TdukHVbu4+dYMxZuex7rM04k5xOvYBeOJZG+VL1NIgW
gJtL5ZAbwcFJUR47Apq4O6YLDGtHtgPSHpPc3MH2POXwQrrcuBVDdu3bYSUbTOCx4YNuDDD0pc1z
qz00NQGok1uDuG/wB/K27IJfqxeJTsdHv8WufoIuC1iJJALd4GCBv/daaCSNVva9MpJjj4m5Unl7
uSRK+QgA/UaY9y7S+NYswFW94zzKSK6wkM+G1M/MpG9lm986a2S0m6h3nK7nuGAnr1rr4pRjeEzL
bONjvv5tcPdvqaT+Z0aexyLjf3/p9fmXv2h+O+//xxLU/NevvyT4LOZoiz/8sM6x+I03+VmP989G
pu1//e/ftCLz3/yf/uE/wjIex5KwjLePLMqpIJl+vbdMoT5/fYVZ2oNtx9ZNxjT/Wk/1HLWf9bfi
T//VPzRU2i+mCntzlkoJHYMWY6Eeg9B//oeq/jL3/XGNQEu0dURUv2uotF8c3bVmDdU/gjh+N/to
v6g4fJBkOZZmu5pr/ztmH+vXRKQfpkWaaqqOpiIZMJlj2sb8Jn7UWVSOG47oKFWc7ZIeliq4R43s
zS85MzVWqC5JA3nutOJCN/OcqMGzKFE8D9XOHsQp17ESB64k2EyLaIGia8e7hJDZeOiJpGzpoWdN
v4ZlenZIxQQL/4rS7FtpytM4ceTE7g1eCPAWCgtb50DZ7bXRedQ7YPT19Mg0/TjqFAJ0QaNtqsir
MvSI9mVIfnGoPKgNfg/EOpsqnOcH1n6S9l4O2BBj3X/K9PgESO44hflD5zdfTAeKrOivEwsls7Fx
m7R0sI0AhkLSGZCnzceo9R+GrPwe5n2AAzy7hYBGFCsDwh3Zs9qX+XndNAb1BSGQw7BnUaNJZgff
pi5FFWD4n1YMuc/JvsVJ9UQm3lEZ0GbGEh+0FjHDkcO5jMOLih0qCerXxvGfWov5cIkofA3O4yEQ
0WVMlSe3Kx+yAYWpnMHuwWh/GXI74GhroK0lqVlTm7tUAA37SKwjXKpsO/m3pKuC9WgQ3JroDkW8
wTwokP1qsIsV2tBx1Tj0dutxcs6WwhESGisnMa3w6iE5uJW1jsMwYBcHl9v3NgFDefjZ4SqSjnJo
RzI3XRTiEWJXyxponRikrw9IoIKcPqiM7yNjLDfHbtEp06OBRRIfotsxLsgY09jDg5zohZSqJDmL
8zZ+qPTcqvbJwoa2CJXkK+11/BZVfHRT52jkwKWzUGB+mDUm5I66K5o76QF94XwuDD1V4vu2dbDb
JrZ0c7IEzgwm3FkUPJZJunPG4iO0uD5xRSMrt3FaqLrYx+DuvGoCmeOE+heqOtCJ7KF4lqmFikDZ
MocxF7ZhvTS+wDFbP1ppeqhUOmZG0Nx4nDNoeQxPe3KMo+R1JEepJ0PQwGfpp+KOVhEiERLjKss4
pVQ+WoZ6BgYESC5ipTYvccoD101UNWrXJuSOjNGqTqNH+INegsI91PB2DWGZQdsMz4HMXhTCL/0C
/5JBNZxV1hPzxzduykMeuKtJDcON1ViPZu5+J+HhSZ1MHb+t+MLhjCDEMCcAcR58NEX7jrQG7hFa
6sJ+xggMTkrhuqDQzVZtE35xnfJr4Ds5M0flAPQM9JlOUd4SFAEcoVuGkXkCaL7nkPBKdNpRgF1p
KHL9EQQm47UFjwaN1TQwFjTWyi8VSppjkGWvZhl+D4QJnIdwq11iYsXQYP+z29f4gHz8vIxWReKe
AP/xoCBIjk2qAu7abkkADihfbnXyMNiaHXGw7fySTXq4KGL6YIlRQhuoY/Vgk/JD4wv4gF/MkGvV
PAclCZpKRvNSa8hJjjjYYn/vna5Y+zPjnhSWS5oqgAuElF/IrBkOfec219TwlbWSW1/qWpQrnOLW
RsRk6fi+KLe6TkODAFmG1W312bHIpaXNdxqpD5VPfMBI64ep8RXNWLHMc3cfBxXGHtAwkBP6lV7W
d5UEdq1UX0JFwbpn5XKlKdXeiN2TqzQ7s9QQ5yvjZ/Xf5J3JjuzIlW1/5aHmTLCncfDewPs2Ijz6
uBMiWvad0Uga+fVvuZSquhJKAjQroAANhJsZkX7d6aSdffZeuxZnRg7IyTUrKiSom2gmRm5O4fs4
oPD2gXM3WSYRb0rJGIm8RzfkWxQVKK2uao/TdRDoy7oD9zP9CirYWnMldz00kiVp/HiZaGKJllt/
2AWPOjd5UwhmaJDESNiCggnrcb9l+aUq6S1IsbbJCBrAmD7yZGk4fjbTPkiJpbG+ZviZGMfbUd7V
FrByrnCMZzN/jkE+RvMkPyLa/A7mOQSkTBx95d57tgJI33116OZFZULmxSwWzj0hRtM8NlX/2k3G
0vL6b7MueIZED25qf+TC7ndljGbkx3rLwdTdKk9d+nQ6OvnAIgyyEOfd0KQWme6qO2EQkmKetoGB
2DvXCC/2mB2rBp3YsuZ5i5Z/glNDIQ1SzQLdgmqT2v0B5KZXScECpJZTALVJP5eAMpZmj3/TZU/f
zmO5DSIg623lfxhoaAtdsnwx+TKse2wNU5E+qZpwnxeAssIePe2d4vpFlpXJndh48uNpVVAX23vl
zTSW37mieXjOKo6l0gLx26dn4Vk3Fi7RWUx7gg/XjIHqTlCJUTGt7NnsWKPhSj2NqT72Utx6yrnn
vpduaqWPSjofscdsQtcW/lTia6Mz3mrRMvI1HsThbmPAYshgsIoM5b9nji0YmxDj8gcjcuW+yuRr
6V4ziH31ldskqnK7DNdpGd8q3XxnhfNp+P5VRwHGE+dBvHZNl9xClayjxrE2wmNSYO9fkmyqAnK6
gbeoq2xa2VJMt8IeiEChO64K/BLkZwiPqjiZD44XUtyrQL7WM7ytNJ4kOpoZg2ur3wgJUwfjegy0
UV1uinLycnJ9yPxkHHK26sqxrEelWQDSGVHfGmPELRgOywSsb45ePWDmNzSx01E3hETEJB8JaVhy
FKB719ja94x7cOwVBwxpvrncYY1hPtPbuSxCjDs5tMVNWRA+lq1zTlN7hxBeXVKzPYlrc19bApZt
s/GbKyhF2whJ92QBCpnvUgKjyz1/9CChrZAR5zsY0IU94LZBrWEDGRnFOmtySnpc19rmLT4zEJzr
WY1begsfeEW4ifP6xmb6kpEDkkd4H02Un4Ix8gkJDzu/bO5yJ40XkZxOoeYJFMg73+ke4uiKd41B
utkdQnN19Yx7rW1yM45JKgog0HSh/ViFuLclH1YM4Qx/jssCwmAYDuNzWQRHw2P7USJwrmRfI200
ebWJQ6bKmGoVpki8oHB/eV7O4sFo6pPKkmsGE/2UmtDFMLBqkbbcOxmKzRyAp++deF5WBhuFKKyy
PTfhA12OpPR673Wshl81FUTLuh7GTe/FCBtp/zFlEsG2nPJ1InkLm9TYz0CiOXtE7tJL4+aBSiic
1dz6D6OlKYeZbu3aP2hbf7UZNzW7DeVjD2Io9fXZdawXmRhbT5pw6+S9SeklnL788bfx4O6vB+t/
FXbhvB2S7De5NwrPpuLuakj7zfzkG2OcagM9fQrZ8SVT/M2n+dUSboGONi0ZietlFof5MuylWkhv
/vWXF/BvjXNMafzvXw5q/8NDL383p1kMSljE/X85qZ3raqYl8f8sYNjz/36f2H77+b/ObOEftCC6
wTXVEQgrYM3xt5kt/AP7nE8QIqR41WNu+6+RzfsD3y23JH6bE4BN4Ge6ulfJ//0PFz4Dn7kHxMoM
eJ2e/++MbOG1g/HvnJyWD5iBOxDDn2Uy3vyDwW+2Bsixlk3w9XpcjlOeRpPe93IgOSXvCPyTdNHn
KiHTaxknFshsE/H6lhzeKmAkZTCuBandJGM6i05h+qsFrY0pRG1cntmeMrfozQtKxp550AeWuu0D
dxXGjxj/WQfHdyLB6H4Ej31Vu6AU6Y1vrObKW1bO3SjH88gDIu6M+4rQuClB6M2XBgf9leDYnK49
8cKkn5T2vvKEJLX+y3eaCBoTHiTpkubXxopvC/NLp2Lh+y8Z4YIJmLiuX8dwbcNXccSTP4utCPVz
LvW+s/KLm6fIQx3wPmffYDoKxh30EwULOQKUU0562QTJGp6wGxEsY4gKFMe16yDFyn1V9JeIzWEy
HWvFtncYQFBvuxEJqqeb7G4YqE22nwPipP50H6es6nCL84QZeORo9WANVyqeKldZ3Z774jOdqYJC
6WKxKXsNrO1BRGJp2BiHODRiYSr89zEoH3pilJmoNmZxL2PY/zxsgK5zdNvGFivQuzo6jckzsloU
vY7txrWI8oZMJyCabfZdNyadSzOOrYKjKZ5ERLnx2tW4sjBQBxgVIM+bt1dBrM2fXCQ3Te3RlS5+
mMYf16XKNcwItIdL6d+78RfFAssgnC91cRgaduMzWRrWaeV0qX22NBGbTSxluHNTe59zDcEgv4lo
2kk4QCQ2dZkC31E4bvL+E6oR5fYTZpjszDS6Sv32wTXnXxE4OWB2XLK8s90i7+CXBdcC3JFKYe+t
SndpG5Mud5t1Ook1aP31zDQZMGLWVfRjgixupjfDMx9GeTC6d8Og1RKQKM8i576HkYp8yCPPPs1V
dXLUR5Wfbf8FKhJtdyZ0hXYlgO9yxydTC9+SwFL67tHoYNl3I37uyIlX5fCoURwi+yWAzVdxdC11
e5tiCMtbFsKcIdT8eY1CzAh+pe1DB4McSV62Cr6k9xlO3RZiGRamu0G8OSN49zhACHmtri/M4+8s
IJckOXB6XHn5TAyz4spmjxS3S0mPqJO3fBWwsdXP0/wShfdRcl+zoXWdPYBsxjjrOObjrUPbwsyp
j6rUpYDXl3M7CBy+bFZRnHuXjtNph6fPG5/7/r7qO5y8akMRGW8u5px8iT9gJctyK710J9z7ttoz
yyUEwT3x5aIBAVUvUYAdmNthXNOSfPLmesmzjQ/Kfy4gtEiiDX37qCkeoKoPYmu0SXmKXeXtgeWm
EbEZDm8MekaXrVmTuZVi32bTUrCbGYlL40RadVlyDjBNDdlhApqQtXxpXLlCRVs4/sxrblcN0zmO
zAW7Tzpd522MbhBHp7qAfOk9DOhCIwx0vnPjEaoO88cuBONXxR8wbnZzzTBzp4wSFGe5JkxXeU99
Qch/AMV7Mq5tXHW+VDHwEw6SHJfY8bCGx4tU2DO8kxdDvbtwAFXsLMdpfgVETUPDKglWITVlYA2K
6TFxcZ+wSwiPqrsYxkmOd6rGwxH0Cw/Pf0ST5JgalMbKVdrX23owDhQRLbQGlqtWNCGRCI9Yk0Wr
GCcR9VE2gK0u33QF/o75NLIIccePiJao0nhW7EFC/UVfhQb1XtWXPO7uKKtFwPAxNOxMmBZAFymW
91ir3Icc2wZXHYeIbwiMaHkNxJfuKc7tY18R8NoVLhYCVpZGvZoV3M7B2sa2vSlqsR9MuYQ6tMh0
tKjzU86+I0su+Ih3cC1J/bOLJ/yf013n/Ui/4g74qzY+WZ+awCroQFkl/msF2JeLcRZsRNiEZikF
YOJjZJlusXmlKZe/DUYdfH/XaDTXHKueeBXbL6A9dfAW2q86qheaultIyTDFp2zlM/R3nI/7DHtf
5y8qLlOw6ksQwFXY7ghf18GTOyxzu6Y/IGdfHXG0MuFpn1QuNtwPnPG95eDtWuEur45GfMgw/Apo
DNV8mTQLFwN1DdSnfhZwYJCGAMNBi2EsjMwb3X81kSBi+DI3OKT0V+V+mry91OyyDcS+Ay1zgmCg
OqDAFMlWwT6jDW3ipVUtMoLYav3WedhYse14BzxDmxxbZNWJdUe02kdwzKeviSdtbdwX/bsLvk9n
HIYvaTgve7rGSn57nwFYY8feDQgoebLMfLGsaeioC5BocE5JFkJp5qM7c6LfZuMtPlAKMGlQGCgD
7X71zaM/XhTAPZdm9Srn+oenQVlpTQdmT89r7n/2zo/vPJCKoSX5mf4n7i8PKRDdAUyKn+/laN0P
jgX3FSAxT6NTXyEWz7czcfiKXBw7+Q026HZltOym5KcI3iLX+eUJ9K2pTk50CYLqVKh51YEc7DOu
BLB7wwK5ehlzrihUsTEFCV55aVh3xc4zDOd93H+EtFqMlNZUY8AuNdvIBDOveOVshh/kFLh0iCqe
hwXf9pE5LTk30062tzqwj/UUrhGulpPf7OIYtkV57sS8HSUUYKs/aXmfpNmKIRLT6i2r+pVHyC8v
Qcjk5hWKQycwX0ATB64vbpFCNvb4oII7I5aUXJDTnEGDu6LC5YLjLFLcxWDjmHy9ZRrgq9WQO1rx
Eho4AftTEr1MVZ/uG7dgquNR7ycalnT8q67pXkvf0ezXJXvhAFMVDlv02bQ8sb7bJEn5aBrhNV2w
bSDuQPYIc/c4iZ5fD1uGsaJLbjKsF51xsXA6Vemlcp/oCmmy81yvY+ZdQmkrd3ix1Ea3AiP401g/
WsYD5ho7OVUDPpEd2mcG7MPCNRuujBnERAHpAnV5lnzFqEHxMqhB063v8nWCZTzbm3yC3lTW+4Bl
HEA6eh48zTwGxw8gD4LUevTW9H4xL/a4mMAmNPExRFUO9BJf+FJR9YmxaYs+cp6uZTLRs7Zfcl6g
mT51kXWOy7sGWEUySmykQILppp6UufRoucjrLxfKBAWJg/okXLTOJMCt4DkJvLXFqoEKCI3hXGi9
82B4RRbFjGUHPkftlUH4xfm07G2ebOoIZoytP5KWC8Euz63WtMgg2eQUO6+ajI1mja9jxGDFqg+K
uSpCRNDL6KinwP2wvO8wy1YpUPOCk4td3JV9eUinmoYdotLsH9ZTZLL6ozPKqPckPF5j/aXrCCJT
fRbFuKlqOqEgNqYKeA7n+1A/tlK8YHda8rYuzerZlG8xPbrcoJDggcvw2hYaJ6OX5UeZl9/C5181
862jsQpxwrXIpPRkyzL+Pb/GtsGZtOiLteRXKozmjUDsychUpHRiL0Slwdsf8vzNkvdyvPpL3gvJ
5dyegrnZGiCI6dAzi9sgfiprHKqGPMbIGURgEvcAwnHtW0+SxYzIgXLOF+o7P7AWrBw7WmZN8O6D
VnRwLhNnOSfQ58HZ4qZsmr0o7H1i8Ai84vCLuyYQu4i1RWuPG+BWSzttOavjI/Xiy4g/ecqat246
D9GnweCTNg+Vcym8bG2Kuy5WK3f+8QlmJnIRlOZGGMWOkyd1UA2G8j9DZP/WTP1PN5u/Lzb/338/
ef/PXH4Gtrii//758vPhvfiW1T8sP//8qT+Xn1do4TWKxq6SNSdp7r8N0pb7hwvf0IUn4PBph4Jc
+t9Ih+YfKJGuz+yNTAKLkH/05yTthH+EIbF75msIhU5o/luT9F8n5b9bfpK4th0TaoPjhI77l0n7
NzGmE2TYdcbmUXDjdjCs4khtF4OTbfjm7TLXWmnjChVjBAngZwcITn7OmnSmODGI04MbjSc8rmJh
CLx7gZVrGDtIwXb30yGgL0yjOyFc/yrYne3gPu6Lfl5TueQzcY4QnwXjuDBbmr3smRSFme4pHiVE
Zi+qgZb31OqqNysYWHma/V7Tv3AcKo7SUVo3uwk7dVJYINBn5723qWT1NaZ0yxzPUPmOtu9897UN
5lTW955DbYg/hfDqneSudGGsRHbDBBs3dHSnjFXUZ89wYatDHyZnJ9fEe/w4xauTcZMwbeerGuuG
sJn3rQv80oW0+3UFlcVOzJvWiK+A5fjcd8YTMZa3WMb3Hd2myufFkuhg1mKzKWOfoqSpfg9nzvJJ
rF4QyhOMxji9vI4bI5RUkqkFLgl/EI9t1MasK5m1W3p+mF0lKwNiQcusG7+cqbVpOCsvXCLG0jW4
q7UNkl5vDvRkjiyyr/mK3Mara0njywB8ZROEYofiNtwPcQizTDtZuvnULhZl2rl5C7Qjn7Mu/Wlo
k54cTlmJjty11qzHOjbRdd/cNp7XL6zKpjYwOMXN9OEpOqpduHhBELWYSsmuTlQ9WO74GseG9Typ
/mHMQCQrlkFpzwYH27+3CdL2k2sGaGxsUEtC6pAzFeUwhe08i6htuYzYcYrW+G7n7Mcxh49oyFAH
XLxaoViOub4EZfgc2tEnlxW7F0BRa8AdHJ3y1lkoScLFD/KnnBy3X6AwWFBqfdoVTkbq4WZjQ7rA
esIBNop/6ao/ZiRccse6o/jskswJRcAOO9c056iQquDBBLZJdaJ+JDH3VDbWvpgDXhJPOPRqYnmu
OyIuqZvIr6jKZlHkuMYmIvtJ1Xaxq5LmG/8ki86uBi+fntwgu+SS2oy5s6g4DEHGe9UTeLcLapyN
katcV3jwl+HAb4lNuWYBM+zzsqqeCMbZx1GEp2EeD4qo6zX/t+9M60iFNkZdIpnLsmPllQwZ5nSj
RFK3kpcaIBneaSiARsPZtDCSjRxwGnbB8IBCnC+6LssOcxm8uo0mLZAE9tq7itZ4GGfOLBaDhmfg
iDC3QSZvKT2DytHnnyYLwZH4NPXE08FyBPE5/NDCIamC7djHFNfdlJwCMtvM6SuDvRckBOmSEDyV
tF+imi8mktSTEXBWpfjIWSQei4Oiy9lsdzbswrRCsymMF3r/oMH3tgP70aFtSNHQCOyF9zJGvJds
DXQTPFVKfTljCYphCu11WBCumNIBpa4sz+S67qpOnif+sAtxD7YBORthluci9X+aGB9ob3EdyBqa
sdVau9ThYe4OEC19EkhjQ1UL7Xx7x6PPfL7ug5yaYwUlxOt+8J/RRutVLeyPICaruwh8ANNZlr2V
/TX7UEfOib09kBx7P7ees/O96frYjjErqunHZx39wN8XOTHf4bh/YpFesAvPz0E9EQKyf42KQUzP
k9ymqtSwQhEKZuG+Ny6PdRbMGDEnWs6jTnwy+uycmjeJ+nliShOGO0rCH/2mwVbXiuuf9XRXO0B5
PEH/AYcOnTn0r9Mqwf0K1pvKOzZek1p1JmuqLvcvLR+UMMIfGtVec0e/QM46hZ27xyn7IlgykrYp
mCytvazDlSZHr/RMD+/EmWvqFcdoNP89k9auaSIEIT/qGcsM2qkBwbu9OjESHhuFIyCcjOQkY6vE
WZl/UMlBOVnspOsh6bmCEuvEWnJcFAkJQ2nPz12R3fosA91egvAip3EIhs7bIO+9zhNOzHgO3mkD
Ajw74a1OHJalgmIJuiqKpznmcwJoQ3uioNLH73jlcXOhRqfYSIwotFQ09b6BaLSzcufMAzTAUotS
0HkfZvEUunGxHgZvk/TEkx13wj76HYT1wfCDF+F84PpAG5jWBe0FnVHl2xk/pg104YoV3xgsimv/
7OU0xZXOAFGRmaAWq6k0EDycvZU8ZGGcblrysrg+6uvD9Ejv6a7osluLAigaLKHQdNH0EVvkyLt4
l6NlF45YS+i4dkyD4zgPkA35y9c6+gE1cds59Is1vr8N3GiD5BYtYu4X1tUErIJnYSuA7tPTiH8c
xXobhj0ndBrly4xvu5Q4mng6eqX95qgGfVHcVjXU8b469TNSqqLkAT7UMZ7MjzkZ8SiZ3dYNrZvE
8o7d4BCcihhOveozBdOmxEy9R3KJU2ybuBh2SE9kYVOeHpOH89br9hpIbWnWGzEWtDMUO4xGK+7G
tw60PqogxrWca57rPCeJyR87J3uLRPfpqpgFO6p/NJbPkUNKNbQZwcI5vPjp8OylekUHwKVh6rH6
RFPwUbD3s29cJzw4Umx86bEFiMuHrncfYkXhYp0tZ9zCtCOsqJJi+2vG13aClKu6Cdc9UvhQ6EOv
0rsugVrPOSpoWmDkBSqfjA6z+0lfCSZ2xs7ZZjRJdpiNFwV/liYjD24uZ81RqzfwLue3iANLG9ii
NtWxTdE6HB5jzKKM/J0m/p9UH10cfVWG2PUVkEYslsSdtlPdnXOGw8nqN63lrtsEz0jcOnvDGd76
kJMF1epGTw6zB0bV4jQewAXgFn8DLHNL7nxvmc5x4iZDetUMwWfOX1H31LCqi9v8MPJTcx6BaaXi
Zsi2tuHxztVo4+OKZNKTXRq/HCtj/DeZa+OAc8ebmpuFGACcej6dGHzr7AbGL7qe4dePbY8a46tL
582nuAWup6xdz0yVEb1QdE/V6BUjruYRx9UkqYoBp76w5/DOD4Ecj4x0QbhruoqIx7BtM7nM2u42
xR3aU2rpJuQvkAhohtrohNJ1NjwdOBPZzxdKa544mB/mxDu5pBimwUf1/jRS69yq8cZJUV8T1z1n
4NKi7mt26FsIsci3lfVeaTibUzjeF4jjdtA+EiVbjiq60eTqpO3fgPAe2/nG8X5qtgF5vrGVOpeg
h/ApweV0ra/aD88+IbQg5/kbpeYvVZc7F+wCTafbpGe+xtewpK5g3fjxbs7GGz+5U85LS2UI93ll
bJzWqj+1YUtWSIVhnozi6mm32fZeKJMv6RojiONtw+q6gZ5sqMZeWQcH+igpTsQcw7HG2+ZpuJlh
YsoKdx3/VPTNt27Lemc3/rpIx1dbhwXXDG/cGDqvqp9RnHrekixU91EJ2ywrZ3PlmPX3KMonSTvU
6PHJBrSZNjbRktoHCSQJvHZtth17JHsIIIu2n1vE6JQn8NynsDgAGNEcuUQq5mCa06yhBBHxQScl
Erhdrkz6jq87o5Rr14DpMU2cS1VIorcD6dStKkgYRoXrehg+FMlmmpXbG+LIH5NLQVE2mcQKFSyy
MPc2hkHSxHN3EsKmpfTGzOsrUmEMF4yCYJ77wNzZng2I2CrJmYTKRNKPMO1He7wJ6xD61uDrW08X
p4ngTgjICYNzcSmYPjw2B0ruPCSKsMrvc6d5xHIRQzEzuyd6Pl9Gi2hrBFBhiv1LpmkN863Bw8LR
lXQUkVZzw4hMaJn4x4wytsOY6E96/AiepRTnSQ4hYlgbnjgUDdSIpt7pdvjVR+oY28WLWRt7i3EJ
H+UABpuAEXE+uDpX7dTdUrRxhiHw4E7NirQENzH5lErY9nlJgxjaY+CVWJ78SrxUTk02Ux4dcDCN
ys+Tld6mRK1C4iqta327Hq9Mxu+Ie89zjHnSnDmKvHsFgGDh/Rrt+SDabIdQzceC7YKN61FP1SPv
4W0RBxvKlhj21KVyvJ2asmUj1S+VFy/ZHD02af3Xmvp/SsdjvP59U2xbzLfwljyQYND87YCd9O9m
gzhPjdJQDASFbnGroYW0979N/P+Nn+EfqE78F4SHaTi0hMnlGHjM6r//F3wXd2w4cYj3sM0nK1RF
Gne0tW1v/9fbFtA8cICwvP/nCssSU3v194DO//yp/1RYbC/wPPQQHyHD8jAL/Gkvd/9w+P1e6Jng
Nm2TT+5PgcUJ/sCLLkz0FRP4EmaG/xJYgj/MK3Ev4KO8yisYHP5msP/zYsCb/08vPzSZf7gAbTA/
wrVpaXUsXBN/YWf+JrAoSuVL9IIRbYLmVJ4DV/59c0NvZ/Wqu3Q60OEnITzAgIpV8Nq5PYuL5pp2
YSU7pPU6DeYVDcNriA6gmdJDF6l7BquLtMu3KEcjLjruAHRxR70gbIlV2hnURtb9QcM+sbPxlw6g
2M4G9lIsBDwWyhA5XYURqR9jh9VpJ4bhSCMgeTWAXVh2aPfiwVqZNMVIqp6IZ5MzK1m5dPamDkTC
bJ7gMa7GniCmYPK32BDixPJ3OEMsZjUaKmGR38waONHQV98uEQCOtPpGGJZa85xHac3DI8NXu7FI
TqIzcFoCl0nQMUUKrVdue0yn4dqzE9/2onbhQqDvcO998DsbM3FQrLvENEgZymwHEeKDSmnGCPIy
L4XWFtl5wOTkst/CsHktKm8ze/2liOW0jIzsDQ4b+ztlZJuJV80qIoCLkPX3Y5Zcyy0jBsO0O6fa
pwi54myYlW/sFTGjoYuVzfgwcWNbtBR75/n8oxp1HlXwIbr26DvhqtbszBTdJyuCS8/j7K4dYrCs
wC7xhN6QeCo/DGPC4yKzDRSieJ2U8lulPMz7xPyaLO+riDQqD5VIcem0m7HC9qsr2DtdcCOjee/N
3a0N0TjSLPFmljDcS+lnFOMWP8W+hPyj6E1PwU9xB3bPkUsGb3bNfNcazIemjMcjcTxqiYgpWjbn
GdscjpnKH5KaBwjo64D3pcIr1rTqLcILtprEEMCKrl/ptCsW49TPK7xumrAVuhM1lDtVsHU0HY5m
KQbCbvqsYx78riEeCjkqrpM+vIdX5KzLTn3VIWUWUHcZpsex3FUuPbNDyWKwSUZrRckvLgYrpQyJ
UrVAjlSB6Q8Kq/2NrLqDl9QvSmQ/RZSbNAfg/80si5IEFb5Q6faGoWkTpcWjcjH2YzVnarJKyTJe
o0nF/m5KyM0JvJccOhycJlrbVGhO9aqU5XTCNw363EnwsBpZtibtcXC6ZpfIyBTIQFlw8gJwSnJS
R17/Nma1Erb67IXT01xXF51Hdw0UJQBjb3wV2cimbzooDl3IdxPCDAzCpnqjt6xcJfGEA+Za0+dj
7q7uM65j3YkTaQK+nAb+lo13itxNyx91d9Dnn72ofVRTdRlxoZYBXvOutIiKw+No7YrqqzrZFJyu
u4p1TSl5cYkDPGViwoAg0NfH2qEImeRIvnCq4aanFSUPOR5EigYVXZvQQYJqb1YK88G3LS4oOrPG
WoMvE7msmX9GF06LTavuXNANgQXFQvrSMEtoeMJOz84RoNLsUmBc8samI+QYexovyejzfZL1ZxaL
W+b4l4ig2WaYDfpp/edQ12hZwa1bmJAhpp1h+7usrnCiKxwt7tIaOIIbePEj66kIaMtKrSBYdeXU
0JeLBf5SDOUjdyPqxQW5B5s3ZdnWw7lHMaUP+Dqi1EQK+ClmChPIHspRsHDt4WZIaTfn+BMunALQ
gS6aNy9Sl2IqSD0PN3XsjiwfXbxYSfA6CouTK5rrsvW6R9mMnK/87qXtwLC0s7glu3kbEOU8tqaw
sE8hpXSUEzcud65hZGyxamZCCsGmbct6CZJLnt+RVQAQFIz0XPQjCOQQ14lMvQFgzsgt8eoDsybT
WLSDnd/MJfzZvCHuUXaAk0RQbKI8AClhRUfJs2AJ/oBOcR9QXB5Kd21eqSxhyPpXRL/sUT9qwYWv
8U4DAmnNA/1l75xb0rtEzMewC12mqC7bwj101ySVolVjTps4ZekNdvkjNBEakHQrmIk+bXBKLPql
0wPNtLAtL1tLBvBUAyLajBjsOqtX7AwPvpX9THryFlDKnLXvgVk3S/vVVthUes2Yb1jJa44Lv6Cj
ZZNGNnfwsdsT3/0MkhBMSRzvasBJi9bKw0VT9BR5cK7cRYiDG88IfmoDS0fvUxYTZTNN6tjedGYj
+3h3ntHfOwzT2zFAAi8L774E1VBSELNwx/ZtMJwXr23OU1/iHZCNzT6ivJ6VxbMOu5OKomHVOZD7
02pyV9ncfzF4MdKIaG3klLeHlnpkefTa9UO7N3NzZM0e8WXA288Rkz1pwXS7NObeW/YsUNx0fG4K
yGT25J0GNdxcLdZTEmzHHL9cKA49KQvmtB/phs+JzTm1sq+pXIQRp5xWZo0KX/s3aUxJMJC4rMcD
BemrbvlEsHjEi7pDOgmZKFeWH4aLPlRPNHY/oBZhjR7UtajcOpTjcDfa6pAohIG6MF8qentN03vE
ZkbEM5BHTzjrmU1kYw6YsQx2+JqRCIMyVeFJFGLBZ3dN0TDGnJbHEznyky4NG5EQVkrAqSQVGrJS
m7rLuAWIUNfdwmydnyCS7CEIk4bztMuylLUGaKRpMvprIy5VyLN91QSG7dhQzlfq+7FHvy8EvCLT
iFd8e1d9xl+TO+U58aZHD/V6isSpSvtHl+JNXiE7HlwBXLrbVuMsmZzstaUB0e+4jefNwU0coCgS
r1nqsfFlar5z2dcz/n+Z+bgdLKgc5SgBruTAm2L9ZtFEnxTei2rFY9KO711SbqfASJaV2T43vnVp
IufGLey1BXzLgSZpd8nZz/Nzp2F/Ycx0cuOOf35mUfOMdIkJj9c5DLhJutn+9nDSNIV4QUm5t/Lh
cWaHtJqT5N5pCx4uCgxF1wVkj2YIqq7Ofw1dd44sjOIdRo0l6407kuPBqp1Bn4QR/rAuN17g5eE2
jYuTrKpbzwMHLKbT0NGi4tMmy7xOpt8wLm6TvjRAZ6ep5DxAGbZtBRd0gHwbxgqwGQwTUgDpU81x
AXNwtEozkX2gotcgtWIeDCH8zitezy/GAsRurNkqyAb35/gxDekzp9ximeZ+dkvPFe43HJbFaNCA
jQXHKz6CkKpcliZT7axdGCOTNp4SgveYsNQNoCustyF9WJV+h/3zLMdwI119UzrRpY77L7+Yn5AN
7xWBptAbkq2y0fDG+BqEqAgpkK1ke1kW9FlE18Cy9H9EQm2pcKcfp8wlgnBIOCro6ZEerk3HOXY5
FdV6Tbcch7Eu2Q51cTaowVymTfcdqgIzrHpwR3hoc8NVD0JqFLxKlVn46autV82nMiMh49oudtik
wRyF4ABS8rMMstfYn+85ftEa1nwnNfmamZYSln4FV+GAgUTyqAJVPG+tnKizmPCrDDY4GR7iEgse
oo8bBTk9VG1PbRDVbXL6ECyxdmQad6ZjWiTwa4BTifjpbb6fjA84eTVkEFVzN9cy2JYi4v5tcLhx
Kv8Cd4OU+BXnlHcQJMuPYDbU0qhjB99zsvZ5vK1hWpKuC8lsGx1Nax11Z5Yy13zb57vhasDN4Hmv
DAfMchqg58tM80K7rDqNWXrp43YFPwC6A2lV2WJSczuRch8NyFpoh32SstkRT7uEH7WTZv3/2Tuz
3ciRq1u/ynkBFhjB+fIo55RSSs3DDaGRMyM4D09/Ptrd7XYf/Ab62j9gGO4qZ1dJymTE3mutbwHY
uLaCACpelH+WYTUfrH6IwCGOrD/tgTZOo83TDcYk4zCmLmGW0tx4dbkHJdvs6gHpcbDtR0Mm5JTM
Eiok77w73OmQ1uy4BX7SbIhIvkT2+EOQJ9n973DuU8G4VDn8z8P5mcy4+utw/turfhvOxS/TExw5
jL9M+uRV/hjOzV/IubDa/zmaI1P+MZ3b9i+GdqZ2ai0sGzoxCZHfgwTWr4WUbJqWx6aUvoPg70zn
FKz8ZTo3/WU2d9gfWJItkb0sd/40nVe6SSNKVrhZjfQNmF5T31b6xUggS9o6ktdtL7CRKeQ/rF3A
CtnMToc84A3OVosl6r1juB+wBx7kWP2oSfHBNpa1fJOk0I0d+2sqkwe3Q2XxDSrQKIR8tGYkuSiO
QWDNDE42YVEW7Ql5Yg5UbpaIbRHOgd5NL9G7vsJqorhb5zSn0rYXAoXZWPX847NyvehJGuP+jIyV
G1BIrbD23MZZTiY3w8hL6Sm7zGTYhk3Rr42CCW6KSGl1jX8LH+LVowHwohmQSejtfrYi57oj3FYZ
dKZ5+U9flTvLzYyrSFQu+LPl+TFDHJISBaIu0MjNcZOXFq3pqfUINxTTauvfhgYers6s107GaZeP
zF8Qhm4ysUg8tfc11fZLM2JSJCUGYZzSCExn9txs0SbQaxTqhg1byAg7mHBeAmDP534k9kWN/jx6
7bAuJojkIReBXRehnyqdUrLZiSsr8teqj7dsNxRGCuMOxuOjbZaMFurou84+EdWrzrG6xLjsZ8++
7y37PMe8RHfw/MYi7o51Hm3jcvZ2gSoDILXGVWs0oDKt8A34LrZSOOfeXAT3edTka6eX/jaYIIz4
WXOI7JjJrRh/hJ0Ya5GWDvmwRe9zRvAA41DusoKGNWQ1k93FEKG/VseGlvAN69V+FdSU71qzK89+
6T0PrXE7VCCoCykWxzjkVM3AmZHv26GD38VDhj01Bq8EqSnLSaLYGdiTCe5wX6BNGSRTt5Vq6gvL
zB866pUZ25bF/1jd9VXwUuPElby1uNHiOo19Wqt9KErILQRhuI1dmG75GnvYDyMdHFndGJvE5RKe
0SxPuIu3XWPfstYt9rJuqMBYqgocaxRQoSJ7RfDwLYJAiz0eD+TYyZthDrb8pCjCLB/dvLlx0/ZB
dUQY+rDnAQ+2ZG5R9wf+ynvlQ7I0wukIaW7Hgk+C0BGXqT0h4yYRPhKie9Us70d0eSxXO0MY32Q9
ob35/ZFLZnDhCHUtUEQy3ffbBuDNOjPrc5YP/iqynXpdRvrL6FG/h9qGkeQgKFrhUVnG7ZjYxWVY
EF+JewgAWfQ8uCzbFbNB6s+njE555PRpXfrxd0Rqlp966B2MPqccxOU7mStBRLPG5V9NEdFxnU0n
P8BuWBsK13tzyxZAYmVcsC9q2lueNW3+9yiifIQ82n86iv6vatp/i7SxJf7na/55ELHw5fpgBnjc
KHPi5suZ8s8tsYtBz/Q5bzgAeF+ay4b2dx+e8yvAg8eeGIMc05z5rzUxiTbbXX6F4qV/OPTE3zmI
bLmoBH/y4cHro70HaRxiqTQty/pLok0p1q0GDhokL3x0eWH4uE1Y3sQ0+ey5edIRkaO/Zb0/7vhC
zonA4gUVD1SwpS/tNoZmqPyVn4fTHv779WBnj70aoI+Z9tkKSmM99qIkW5aL3TDCG5gTGz5ja395
BENYaEHH61pNGscFlS5K9H8jIvaC+Te6SENXrol92Iwvcb+bjVogaQt/jVLHpb3CLtKVfbYWcfoY
W2BPOm26RxyM23SCdKECpDV/rPZkzylU7+y7RlM0wfoq2gbM2Dz/rc+4a+8puYCmlcInLGp51HBI
NrOqJUDbhvGzLZL7jCUDjwYHN7w2+ke2d81NFBhPzcIZBVZesN+J8O5PaNUG5h0cCdEXwaqQwyt9
a3VFD8Vkv9kFon6Yu1gHY5Crkcf5G2dRucfBxWRc8AWNZH3ZDo1rs2jc1QA3ct1bHK+DdRMiEKIz
j6CZZMWI1rU+zNewe1Qa95IHCi4Lg70a1KkS7WNlGe2xTzGmma56okqTa3mavFrYgZDhfHuNbn5s
bNehUTG9VAvUsUCsvwiNvlsVVg13zr6PW/uqSOTNCDf90FC9zE+sfE+dKqLZJntLtEumWEc3Ind9
rvaSUxs4f5JQktgWmLFBfq6kVb/mwnk2CGiw8hTfURE/GBj2djoob5rFq4XxxniLHOB0pS1S7HSG
3uc5kXCf8ukLC8tW7Y1XlcNf3et8yLNh2sCHYtOX2+N0yYEcrUaJU8UZtFxNfpSyBkh3M8svsM0a
rVlnN5mVP1huEhCXW5IKJioCqsUILwCdPRsHb501DDDZWBYrcJuEQfrroGuPQYWtHW/9hkAI3j4X
YO48myjms8DV7DfngA3uhSPd91CQCysz/yjrBDhhDrOxxt55VU3uc94Rq0r96iefXPL2pXeqMuav
EDFZZgvxWOXBxrdp2ClMgwpYgPWwdPWtVwp0+Q55uq8luIIqe8qL2d/7UssF5f1OMJx5xU/rI0bI
D1sB1WLBfB917VJB3NHJm/VqTUsa5L+miHaTgx8oGbtlTek+z4a+tQwWRHncwtoZkrOuDNR9LQUr
t+Y9DJxXKe2nksQ5G6/ZXCkvMdeI6Yc0zPZ9BZga39Sb3SyHYmTpw8A2fG3QYqT9AuBHc4tXiy16
+ln7wTMXOIxHA3qLVm10ZSXhS0eA9CJ3yqu0ao+DYjDG6ASdMMEqi4L1ElXBV57k7WaOPdaAplND
UfOsy6LtX/uoza6apryrFEed18H2Z+s5rvspuNHFiHW9Dp/EqOK13ThPjj+cNWSqaByx3xvTZ9TR
rZ4q1PpR6Ks0dmjKdcoCkH5zN/Tlt4j0eN3U7JKqBvSj10zTBTEdmsk79Q67J7ogpUigyhAfKGd6
NQj8lDwqZ2KH7rWfNPm7DrzhmBr5CJojAvZBRKTrTRo30rtudlhZ1vOxi/zDEPdAGXDbQw7BI9t6
FHMXfXXrp8Onp5caPVt1fAui6eS5LL39ySGB22ODqI1LZyb3W4mO2gcbMqGUD2XFJtju3GcPq8fo
41/LKYmuPfIvrhwKLg6hxRPcPHksM8qmMEn6DdeMvwM4f5gfw9Q/eaVzb3GgsVt3Bpju9YvjIFOx
kjmMkXxt8vJKieTNAMN3kXvZg9nh7BklUL1QtMepHy+pcyBIP1rWhjXcZ9M4V1UeWtg4l1qUMPR4
QoPot7ppq6b2lKYzpTf0tbpJ9t4rejI63MfS6fY4v8F90JJOW/FsXxgBQG9oJi99xDNXOgVIOx3t
Ohtfj5vVt2Zin0z2XGA0XIGWUm4D7kgrJ2bT06XSI3rYm3sqS+r1aIpPLxqSVdwmDsLU3LAFFKA5
Or6jaTcwlRGUiKUX0nOsX5ymYKVeTZcBt6oBU8d2aEFczriKLmTplAdp1o9RXD/AoDLXoFVfe+BF
2zlQ6ZGqXOinOOWpsyIBXEVJc2HI0tplpM53WUgVcgzLRVdJCzu8+CK1koN7NO5dkB4XKYwddorE
Fy0gC2vPxx0jxooiAqdor2fXff3f2xxMN09w//qfFwsPNQy6v8QqfnvRH3sFqhiJVCCqSy7JJpe2
30R/85fNTABsbiERWMQz/3Wdc6EQSC5yuMCDpdWOG+XvewXnl7vkNnzYBEuRpfO39gqBYHnx79c5
lzpXzAguPmdB4dHiCvjTXiFsiQ7nNje5JE3vhVRXFGgCnGQ/CbFc7hoDxYn4Qb8BqEv1Lzu49Zzw
TDKm4nvsMu+U9uK+DjMoliG5nuAVEtink0gSb+LJk+2lYaOGZukPWzUcdp18oOfn1WmcFXtVFB76
adg4LD7vnqSBWpADY6HUVVzITZSG83YySIyptrpzKme8VnN0u7TiOHwYL6pgvq5ABLFQTm51aZ0c
10dl6QoMWHXz0qfe0ZbDjFGQzybco309F/paZKFeVyEWg9YfG5wwdsVj0H8sfOcu9/gXOcl7N89P
iQ6QlKGwu3RAmBGmZTfu8bzmGACX9sU5yj7zEpxCWmmNymC8ppHj34UuQWYHIH2X2s9dRcy7KdW8
wyGpTm2AyghWLhFYoOZgPWjEMbtur/0pf5/aoMS/xnHWa3OVsofYlCwPyI2KRyD6BdH57s4GLEcM
S966Y8SO2Z0Q2Sj/cmIaU8JgG4vsHivDZVN38Ae0fdsX6F1mGh6djhoSpuAHwx9enYRVgQdR7CKb
1K6Txvsou7PwBxArdbVus8klg1wfRA3Gv+qJuQMlJUvt9C1+A/uBGKdF8KOpIJFSU6QEwhUXu2TV
16QWWV/d5JLKH1csSM26WKQxRuMgRfNpu59+bpdlt/cR1xHXV0BRXUd/Zo6Mn880YgcDJR55tSnm
ls6M+BxMlMPEndxMQXnPrfm+L0frIjWLpxSEzyrWaIBDUG6tuD6TeKSwsLjp4n7YN4F6VJ3/Awhc
r0xQAW9pPlVrMdo39Bpw5rrdfaUsusSwzEcj1wDiKDleAFSCwSzqg2FzdBd+1FLBYeBsF/52sOmJ
950eYx9vXx1PZ2tQW1IJBLATh0y8ypt9wrrb8Cw0hZ6uqIDljxkHI5IR9XQR++B1bdbq0nOwX6i5
bY/ghrn761vlTNehUPNKwhSBy2xeNySJsc4HD3lNrg5qxsGJncegcfClzAhvncENP6id7iU1LG/V
JyjwYRieOGs3sbK+HCNqr0m2DiuZNROCIpZYhJPqYprmI5qftWozNj91n+DN6O0b0XtfGKYn2rhI
QtdmQ0Wj313DSX7C/sjn1R4/g9gIV9MEgc8N0fRRO4nUN+SX7d54okPnzUgaCHiOjtbOiJ3erNRX
BwcKQqFBcry07zMxvFqjRdAy874JZq5yyqJWeWvnq6oJKCSgxTsM5GdjWZiBZk6uKErYx0/YgcCX
lSe8IGd3ktT5mQ5sEWfYzhE3d6I/nLbhyP+Lb94+U+COM2Ib+6rtrXt2Z0vPKwJiS7lAM2TFBpKw
B8XXuirC5k4gd+AfyJDFC3EfC2pECzEmq7ko40O7eN47i5/dNNoQzTI+nJAMUvvVpA2YQ9hEKgjn
+yaJHxvbekgTCOLGZHvrAUGJvzqU5VGM39NQfqQDyx6+9PXkmpjxl09Ch9iGTPhM/5lY9V561cbp
sNK9Szqc6V6vMpuYL37lEJPBkGKVKIKLAK5snWLJjdGw1xYNotR++1RBNBZkUIPJEl2E23G2GKUz
ScMRHWwEhTVCYnRrQmpclTi8WTOS/IgZSXU7vMwlAX2+SzZ5ZR5eQV7B/vdMVKnSuselcWkE2Uc6
AkLzQjgZAYoGeQJ32QgOqCzqxJwGKqBZKPWGhbzjEDgYGE4uHYe1XCscnLGJvvI6TEAEf2G8jVcL
6o7Zr4bIYM6EY8MzCRb3GLGu4p/wLXspl9mytB6gtL65FpuGkqmejFl6VXdjjyo2BazHJMZQ/MIN
WYLWPLbk0jdUC3ng/TJI/8wHOPqhhNJQ4XVAKV1fvOMSfTJaxSRYire0oTU+bd/NkpIMQO/1lh04
EaQS0EfvPii+rG9rjBAol8lWC/3UqQmSc1c+1z5WjOWHhtINu61Q1Kemc+UfR7+8rhEfo7x9iIpq
2IVoTcuUn3O2+d+ZBw86S9h/1rP5FhV2sg0kV0viHHyQCKxYfrUydXbOHRYcWRedq4CKZgoZ4zUf
qGwvGiWJPYtLIbttU3Yfo3bxArs5LAa10YEmG2KAuc+N5Es1iqqiCUseOQ/uBZSTyXKrZ8thCb8U
vvGYOVFRMRyiYMgYFboFIdq/TjJjXGp10myCzBCrLBv3hRsFG0EPoF+Ur+UAszpVl5pCEcCanGTS
1w8de+OuJX7FI/SEN+TGM2Y21/GrDNWj0/kc4QM2Hf2PjI+hC8gcEHdCTrOYMZPNwXAqHF/smKWK
TVxzCcby1W6mJn5RiHTR0LGBClO5FZ2VwBCXzGW63Mx2d7bC8aeHMwtKtdA7EprYq9x5Z8X5R6m9
k5eHx5TOFsl2uTHVa24n7yZdhst4hcmxRi1wu2A3kj+OUqqclGeeY8rKOBouTYpucxKjjkV0s2O0
snVqbVO36EEpQR+JmoR0QLdWmYDXoDZuaXy3trpJOkBoZf/ThjNnOOkLDnvUBHVtBs0lVjY2Zwtw
AYgvM9eUbiXkuYbMVeMUUBqsn7xSOK9N46eMeuSJFGnYqu9k721gj69yKztOHg7GvIZZgc2DIRYM
C5sVqgdYVAk+Neuy6F7rNA33lm9jqe4QLsMkBWkbI4mqaa6OSZKWB0sp2hYjis0deSB3F+47dm9b
L+Kb27p1hseP8JKNnrazWsAp3A52lgcig86uBABAdu+MzHsO4/voQfrpuxsdtNvYg3clEvfsdDRv
FEHNhkXdWEVxx05qce20ZyMMi41W8byehCKXl7OU7pfbRUoMzXO9K41BgeOze5+84d3Koyd/gIdS
KznvHL64yG5/yp7Efq3Hp0kuEKysunFMlpFmjlk/D9LPcO5+igYXO5iVQxm7N1RXKQrJk2nFJ+u5
NyESOrFxikWoV06Ultzg/PgsarF3xoqLU9W9+hV/KaN0msvOccBFuEJveNvjfGcZRtaOcH7TBI9x
yJOcQ4aDpKTCC9Yjo+lEEUbHZ8Hq7gLJI7anvPjCRqugfaSk1YBejshs3OcoCC+L2mEsjIEx2SN9
NV7HjU/mbbgmMnBtiPKJdAyVEHny0qIEJpGFSF++hIP/1ghwhHWRnNjXUvhTTdyjvOumEh+j4sk7
U6dmBvFTyS0RWJSbMMa7nyKw9h2tYpZBX7yZFtuiM58CPzsHTXyQxnisYpODWvH5pkHjdcDW1Sj1
wWn7VdSGdU1tRnVTSDyrIM0izhuD5k7LvKJHkmE5wYTnD83OM/WD6SKdpJiXtq7b3pRGsC6G6stX
eXxv0u9gGuN1rfPnZAiNLea4YhV5jBcuBjWzp3ykT7x0m0gH0c4YPkAYUyGgeZ409kCfZSDqK51O
r2mST3zKWJTYLZ+Iae6uqiZ507353gHZvahGn/F4ru9NBTXGkNOrTs3qrhX9KQ+FtZJFsxTfcEu1
ef/SEpHSqZLNuJbmhjZxSb9W076qPsSY6utTZ/iwYjzrMe2w/sqhfkzJ165k6OBSmAINwxV7deEa
t9Ik3kjxF0en55wwH+p1HLuPUc+jps/NAxdhChydHrhNTjKxlPaWyzerySQ4sLF8IWS3HO48XKIm
XBshgmwz0WqM9xhtUkffOIazxfZG7tMpbtqAaUmEWKFV6N1UlbeTWGtXca4OtpWcWPCm+8AAtT1J
nqNBrX+CpmAkbNxXr4E36RoaSnUI6bCIlXE5FUuOykjWIsdxXcXWORySl6DsjvHo37pNuItQvEgr
Kl5K7cScifPooZoyoxlkvutTXkUtFwqUP0yuN41p7ebB+0wbVmmKNCy4NlZfWUwIJ4nNHg2rctcm
PRdp6EEYrkAaE6nfRuP0kaY4ur2qoZrTD154wghy2sNnOBU5a0HK2AJ3GvCqcnsD53lDbd3BTQBy
RIqjreRtuW49ksoZhmGEzqnGzaIHE+pUapJXRPLTUu1narTI79O76IRAiJKF5cWDuvSOCfndCxWx
0LLGsrqoOEV5jqF2wkQD5ZTSv9dkBW8G3YG2dYGbTRKEMn2yeA7sbYITDQqr+PI1u+vE9Q5D0QPI
g5UxoP8GDkqjZ1vXA7vPk0i90+j0J1f3BCorfU++1WEn693SsnFFJfvVYLT7irfOOOfdjVCciylP
eAmMeFu3xlOXGFwMBiyNzUjq2H5ux2fD7XYKf3SYGic01auuaE9Nres90smtP9n9ti/N7eB6VBsM
471RJx8irJ/+63dHwqQtwHH/I5TjKflQ/+cJMgc1Bv8mCf7rxb8tkdxfME0dacLhILsjrD8glwJq
h3Qtn/WS9ADM2vyBv0dHfH4LH4snWSLhQwn4rd/ZHP4vhD3WTovbxRHAMf+OJmgt9M4/L5EWc4wP
4hKyJ18x//mLOcWas8LsCsKPVgWzYfQAwgtbr/GHrXNbhGzMARSQXcy3AwVVMw+TOurODl2LO8cw
MaRzFoxz+eZm9JX1JCZ66T7mEY1ujPww9LyO1TRSv6fR7oBNTJT2LGtdj6arhsNeTfpsLxZqz3SC
bW9g+A5omIvC4KCn4XMuHH3RTdFTP6XXyvCwkk0+wW74N3kRvqHf7APEIFJxOt+YxnzNhfTDN4Fu
DL5xpB/2QHjXBVAAcA4fNXD3KVrnEatqbhEUafYTeOMatHZOxNeJp8cgcm59K3yCyPEhBmwGo2O8
SAyAJbH7VodPkQ8Syhk3qmIaLRwTlh+PRIRUKAbQwG8FDU5W4z1h/Lgn7v4KbfjaZtBLzPRnlNlt
43uX7Vj/g0xN6jMmq2/EQOs06zm2wD9SVvfKECc7pxBtlK1cq4AOVte2qy0aoLFJA+Qtv063WVN+
EHXlgTN5N7NqHr0yeQ5UUm+gZOGXz4L7qHAfXSe8ImSIfdeKsZtMNbnT0T9MRcjc4hNKmaWmDz7u
dnKmgFfpnHI2j7tyaiIHDI25jmrgw9NY0encGifergCIQ8SmMTe9Ox6eT6nlnvFZIlBoTnmjUN+E
BB5IMbyFrXcyavZ8dZ4Kusaw0Nm6vmy69Mm2YspayeoF8l7roNvKmLR+oRuKEOX8D+v9AFOzBoTm
cYUPKs2IfS2TT7O7cwefrRPh0+hxyLhPvseJ2Go2XjbzwQhey25YXQXtSYsWd34wXOZSHKKGJKUj
L+1J7Z2gPsza+QyTHjfudM3BgvuZ1jBNyW19JLNqU9VXUg9MRmRyXhZEQmies4qtCBoxl0jKVl/m
6Nwp98GXEbDwELhbFNa3OKF3xaQe6tRBS2fvZqQdhpfFCSWAnYXzvEpLUvSYRAWazIwZKL2YClS8
YKOdr5KoktexFKjLG6awdU1OV6TdQzMbJ3fytjFofqvfNIXkR9dwsfXHp6W8tTWf89A5LoWZtouW
PeCAsQkSsfo4zw5+KkXbJgow6Ao3yrKr0KFhY0weumpfSOLmfoiPiqrf27RmWwSY5L7DmFblKRhW
K/oORrjPxcEuy8vUP2rJEOUlqwbhMaaxl9TT2gzJb3uAffrkeQBGPXoPch45hd9d1tGJjzwE/ZXn
0XeSEG8pPhq7hW8pC958rKoHOzr5Q7pv2TVKUXH/0HxUaoTpWgq4crGN0qh6oFfJljTPZWCVhLRS
9Ugrz3uTFhoTpnhIAsn/UCU4eapdtkM0QpP1oWVzvFsHT4IfGdKp3WcivAEWSrn8JPWX7mtKlw0s
u5RkvxRgsimxJwgi+FKAgy/YGMOhMNU42oTU2YHQbCjg51cjeIVaGs1We9G3Hrp8bSMMb5txBOmf
GGc/s7FJz28KzTH2oFnOiM1QwfD0VXdjaL1RlvTa591GmOQpDNiuqrGjw+yyg8UUBXWMD/R1HAXF
WyZ76CiIRV1dkC6huWiwgvuwB8wIbucyQWCcZfRhkvzYYiELLtnSv+MCXvgl3PyKATFMUbV+01fT
Z+v2J+pXTi7b1G1cOO2+T/VI8IUdrFEPFyrOn0fsfOR0FmJZRbCkMXHL/9dfHpY2Iy/4j3HTp+Tz
+y9s7D9e9Yfy5HNXIN3kBpYnyZ3+oTyJX4LfsQMb4BdIr0WT+t1I5P4yBTKuT9bU5veWF/1LeeJf
sghSS+pUCO9vXRqgav/7pcGUkouC6bk2fzsBj4TryZ+Vp9ZwLNAtAE3Q5LeV1Z9QPMxD4DJBoqrc
jiV7o9GOot2ID85O5ocxrPHvpW6EPTHZmxO0By7IMP6SmS2qHz+GEiJmKvovx8QX4xY8KJLZ8whx
1y95N+50brzmmdZHfG4hhhsz2FEuKU7k6+ZjsOxLFVAdtpMgiSibmHGsEk13E/d2ai00kKbcmB3P
3Y4mpSkWO+kGnwmNja1q7iW9lL4qXjKDfMhIg13WZB8zpS/w0/qVFdXv4QQgRRDdywN/4/XqITY6
OgpSyqFj5y2oOMQtOiN6ZAzgS/lXyx6RJB9u/I7tap505xoCMHkBegyZhV46R1TYKvgVhfXCUMNz
3cZbqbxTg5sT2ID90BPQLzCls09Qdxn53i01MN/sKeY1NiiI0CSeUAQABibsq0rNmE2ogAxkn5xC
/nRICpcNpNMYAXDrs/27cOp55yl3lzMnwUA5G9X83TajjYGW3fxQVZvBax6sXnhUzdFTzM7CH4d7
JxQHxoYL0wPFWDgQoer6UbnFRpbBTW6AYqN6BQjjK3vJxxS3Fe0Y7ERSsOjjSCuMfNMqQHJyhqse
/BBdBSZdpxCaLIjgmm7uMsuyNdtN8glGtKodna/iabwOu3gfFsml0OlbL2b4TYxjlFoDeBorhidK
ocGCMyqyRaBNtWU37bsGUEmwPlbDbkBmcmdwfcUCa+00VQwEScSdW/jDtja8cZuW7C8Dk45FXLfZ
QYr6x1BlS4lZHZ1Tm6dlOWXgFyKfhEgMtSnvsdXIqqZbpungOAjB2iaLtor7bNC3Rw2dS1Bz1ef8
QlTpqyCMDxMdvqGTHAHkQRCn32LN1gYgmevDcEtvyO2sinZN9PJbEnKoF1yke1G17YFd08qnx3an
x+XShP+ABWJ2slV5WZGfdANDHrpRVKvQJPpYNEkI0AY2dxoyJSZx8+q5xBogifxUMe20sjHrHW08
31E21DzQC7miyYJcbdvRnqyV9YzUkB8HrW6x02fb3G2+8W1/RLNxnvzK2xAZKi8oo7duTdGhek4/
+HUjru1ISPlU+NTOsCFoPInI7N6NubwNbOO2onyKwAbYo5Fw5BAW04aXwXGPq6NCgQO9xw8V3x6r
Y3ujF5XOoI2+XIQ7wjb8Vx9WB7uH/EQlAO+MReozR3Y7vjmzD1fEYZEDJbqggYkagRCpsF1EQ72o
h6J4xExI+Jyl3Yy+mKb6zGJ4mwsVUvqHBNnjsRoWUZJm4TsjD2+avH4yyuSFpOdNiYzp4kFbyzb6
LARhnk4NNz2SZ+Cmh7xnycEm6WMWmI4k8qjtQ5eJuBd4Ub73Fgk1qtg2tS4hJW/maYO3eFUukqsh
EV+dRYbtq6UiE2U2b5v2wlzEWkalaqXRXFc5Su4Y1O6mXcTdWHYP5ZTcOImBnIB33l90YOEqgH/B
8DojEbuLVpxJ44jT2eMGZd+2i57cevmljJsrj6ss0k0J0nl8Y42CO3MM6SeTt86iTvtGfecuenWN
cA3wjIgsNSFwUpESueD1i8JNtzA7FERvh66saGyiXWz6XLYMoMHUO4fTrbBS/PlhNO+I5jEjWeK5
WVT1oiley7j170bXfzV4mq+zRYPHwvzpK1ql/YIt2aLTz4ti7yHdd9iqadUOXntEfX92Hi07e6Zx
9jwm+Qvp22qvpW4OoL4AMEaOXvfaV9e9FPtqMGlHGKgqrUeHW+lCPcbyDk8Ad6hptUsFQLyFh/Pd
jMWjnKwfMWqquXT+kogyW3d9jKTs8VDiTvYqqwi7KLCfMYz3NA71+P2yG7gwHeavcT9I7otxiSeO
5fgyzsWMDRDjhS2fpwDsGQib5yymHcYpv8eWciSXkls2WHsawzERLvSyiCI1ZpEIla18BPF264/9
RoK2tk2JA8kHjm7+wMR7iaMZn0Cn1l2Ef9bpMnMVCkhyKjgG7FQVdkenHc4SwpzPiLCaZfPU2uFl
WEJ1RcD+6HN6HGoayezJPtcxQBxroPGadJ7Hg7ndEyPfWWDLE7O4m2L7FeTNQ0y0YMX+92C2/c2Q
shUrh5jAOxxHXPLmxplbUr3DSUzefdYC146q5FaEoMoMuXFjGVN+wNw9zBuvHO4DWjkzENdU1nw7
DJdrM41z3onWuLZ1/KqqZFM3SEqW5LTzu57ipJJeAbcdN0POlMnzbBfZ4CuKrELc9Kh/q7z56BYl
vaARvW5t/pBH6cEMrG1m2ucKWBCBDb1OzC+DKQvDQEaeUdD6PCDwd4ievYzI5NMF5o3GuZ+is42B
cONHMT/Qcg5541Vi3c0eVROxt2fyWZT9Dxnq18xEVKucWd5F8CIpVfb9y6D3aLmhsJtQzt6egVmq
0oP6ryq7+yazuikqYnZ6yq6diIEp6ySWN6s5OGV9WcUBn5vuv9Li9ec6GcIe/9Gsv3rP3z9oofn/
X/PbHdv7JU1u1v7inkJ+Wpg6v7m78GlZ7OsCLFzs7ZZ79O9XbJNWUImLfsGt+C5xrj+u2AvtRdgL
7wWrPndw3/47ezlAMf9+xeYPlo4PPpASUt8mS7Bcwf9k7spn12ql25oszqgpG+z6ao7o2DbCiDBp
DcybJCYA/abOrknEIJVi5GyIhsH6AnSbGIH5TjgcP/VcfmdOJeijYb7uoFxQL6D4LMb9dVa49VH6
173D8wGuAnTSiJVCm23BdAvRPRc8CWfpoWH2o74jgz1eLEhILR+s3DpbmW/ugswdKbaegYgGySNc
0rUBinaV2Kwo0Hcv1DDllJ4myT7o5/E4debVnMzhFdgHgOgC/B9V75dWcDOGS5XwTFufPY8+POpq
ug8jONJJX1jbxtXhBus3BgQy6WAqyHO7UKyuM4dDeOD5g9llIEet08vRDl91vWSCrGncpz737KZT
r5LrI4u49CqJoWDPibiiFu7/sXcmO5YjW3b9lUKNxScajS2gEqDbt973E8LDPcLY953x67WY+fI1
KaikGmhQgIaRGR4ecf1e2rF99l67WsJZYg3zPt+BjNFHB/ikEGF5jckGWQMcmtjF/1yGhtjUHrm1
HC5vVIA/82dZXRyVG8RSh3Az9yg5VTZn2zQZ69Wkg/zIrp5S0Cw6QyXorug4XWHENY9qvK5Rn9ow
3rIjSbtsZ80so40w6c9jfZ76Wh2knH/B3FB7QR4JMU+dxNjJ7WRxipmN5V1mp3zsimHYBy2bk8Jn
tNf1qlUAbOVofpc4mLZKjL9AtS19mAgqUMY40TFn0Ew6HN2EgH7dmKipvBVSk6VLX/XXpG+sLTyj
F82u+2i25s90lvV+fqt1YhyMFvgxToYLLrF3vyLLUfWT/+QmQDnz/GW5hD2UQu+7OSUv2AX3RmsZ
j9TY3c+0y95AFVTbxkjJJ1c1VevZr2YYxc00BtUmawG+eN3gXsHruVefi2IUNuoQpAVplJxbDCPN
ve3hb8adFpCbMsWuHvzn3hpepwHk5yzDdcvcADkdS033qKrqjEOgPyaqvR3huQCnE7vRc07ETOi5
blCpcRHBiB+Bkhg2/xlnVOpZ9T4u9Xs4fGbSGbH19xIONOwxJZ+8Efh5yoC4a1lOVXrgWDCcW92D
A1L9sI0qBD/yV3fKDT/i1B62QicPrTkXd3lB4CJBxspbAzoagnNEUffQGo+JAzwhRhPfLYm/WlvD
EYf3L6qv6UwtzK8s0j42cszJ3rIzjKh3TaUHLrILI16CAfnWTy4FXAUIfGIXj3xbP/aD/TDg0HKz
fqfphqErAGyLLB2xDxZbQUueYjcRycMp5EwYjqU85dF4X0T1jebusyvzMT6qajfAVMx8D++5ueQt
ySasGovCwaUNZYwgyeaB++CXMt3K0Hnvc4znFd6Gm77IXi3KkOg5dIJNG2VYv+Wlj7zxORfld81d
e2/3dH53SM46ovhxyjiUAfCVp7TP1yJqDnk1qGPcwiFlD6i3ZUXPiAJ4MQ7tRflZjnYp7I0q1f0U
NfyYAG2PQJoqgwJ6nxFrzd6PaE2Ce6qTeXQMwXi3NcREiCukbcD0QXlwuni86wIru4ylye24DN7T
0muvoxjYVDfhY1HCqu5u1TCEVNZ1KzwL9CHp9jlPZnng0tfTarJx62i468EVwYA29dYr+33lTwX3
fgI/v/2MPReUZg7NBIlD6V0zZNE2kXjb5kFdymLQZG5kvLFIB90Ui0+mmtNsF1Vht/fJAlFAITaO
OdfPs421tud7uwlBwTzksx5PP2aZB6fGArqc9+qgvAnsqMJH07Ben+2S/zQVP0qbKT7MnS1LfQd3
LKsIpZr54FXRIeoN9zac14qI2yam1IIGoOpsVEV4JFzprpl1nH0i22ZfDeGe4EDw0VrqBCj16DPJ
veEB+GC1z5WuMZzHOq5eQMKfMsbmNWKvA1OrOvROss+Neks8YhtBTp/pRRm68Oir9h0WzsmuPMz5
4XHW9l7p7M0L7iefD0TIs3GgaXQ8k+vl/Gqu7J72sFpO7QdkMyJOhIBsVvkRSkMImNNL9grQjZ4g
d6tmWueAcaauvgc881L09EVXsY1r62xW+RaPzG2g6msTlcc4m5+g+d0J96dHJTGhNBo/cj4hgUS2
GFVpHpIFU4zD+JCHHh9qt3nvKfpo9DUG+jOaHYFc2qW4z8PpBEc4sBo8R+a45yINfD4Q96JChXEc
Ge67Sl7qod7VUQ3geWmRnTBs5B19oDYRAdfK6l06Y2LraguXUW1vexOq9YCi3pLINTHTcCSTvLEV
NktZ4cysXlRYRffAqIeNDU9og49vN1U4lZy2ApkQPhspNkO2MpVRhOu0bgdQacl2BlNmhNG1Ryvf
AvcY9hI0KaKAO8PryFln1BY3RSI9W+FRn1QtsCdVjg+2jR6fwtaBhka5rRSbNCn6naJ6tUo48GBR
4msjKbiiSRQ6bXyANJYx2kPf99XcHSgoXafxOy3N6a4fHOLnuv4IIsqnQk2/if/usahbMnO0t6H2
5LVFQxSfOJK0YsNmSB2m0XqmBoD8F43RvvQg1hW3QzFUbLXEqx7UI+ZyDF5zbfEC0TAa6xdKLdl7
ioBIS08WrKq2ajTWMMK5Z2DfpPQtuJvpHsCw1+7AMMVrd6C+tI+HPQs2FyUHLEYp5mqjbIhIUrZ7
lmZ0KYM2FUbDUsR6iPSsmY/oBfZbrottLN+q1KaQzg3IxWR+sEPkw2RU44wZ6wRDE++bKe8P3pAt
TtDkgosT5+jo3bHv+/IG0J4OTC5bXKXKjsSF+ClmNVdGzsWxYcM3LaCMejDw2El/R9vdJqTU12rc
pzpJvqXhHM0s6bajr82N7S4d7sVu4rxbqxhLDf+4dViggbq07qXNm4r0cDQbuHSz5uAdiO0h9oY7
vNLuxfTZFwqS5sPQgsRHrjEz7zu87aT5FmCQ3+tF1pt5Xk0yOFsEwHmiojmNM/B8Orf5yVZf3Zyc
zZE7NjG6tA++04GnpTlG3tqPu1+w8x7cyO63NvwEV33bkQLiO47ECV71hKpg84R80M19U3+5dRAj
/uHpFSpl0Txb79pgX5f5m8zzKF7Iw+8xHjuu6J/T0FOM0vkxO02W0hpWNLaKGLvvAK1bLecsT/sO
DwgjgeipBxPs68ps3NQKVZP/Ywfmt9vajHoRyVkxty/95JQnLpShNsZrwU+79ECDlJRBHLim+pND
Q7ezrjscMY0LG89xm+tYcGo1hCkdHf4czf4l1SmauTHXWyMz7zIM7kc4RXvinJhCwcPqlk6ILslP
3ehEV0PKRwq6m21dLzgvuctl5x4b7tKrlvvyukVKWllonouBB8vSwOHlYunirTKDNaYajU8/7mGw
E8CFKTo0eo6SDHPzakmeGbNjM45Jer7c+mEm05+h8rz6/r09/saZnsxzrEr9sODXgsnPlmyl3Juz
oe7lzCVlzpzzaA1PibZXUWZnh9oglZv3bnkg1imwmUl3J01e8mJw1MXLsrXHhP0sUxZoXSp3kCvH
YwNPiTCtVyPwoq6mO6RblOTe28t26ef1/PYCC+IR69CNQkE+TBUZrjoPbue+p/hseY2hOPFN1BAd
rLnltLuLuESFZCxYKSzE7WAO4Rzzk+xa95fleg+6gHoWzSUldeJJh5yepKNffAcmmerqbRzWyVYO
x9gJ3E2a95Tl7TjjrFNsEuKkdhfXUDqkl6yV1yCjg4LMZb2leIyuSIntEXrTm2aHuMuLqj9pafOz
HIBT0FvMqjRBguMIbs2RzsKZlwzm0n3GpLstKF0kcG0dYDRnxwFwwKz5u/llcLEAYxyMon8OVQhT
uANJX9mQ+6oRayBMpUNS+xyH/Y1Rdz77vMG7kFjF4I7lUXoDCo8CaBlmlk8b1iJp0gC+stza3Tv2
GG+lMT0bEnMaVe5PGFRsPAoNRiPnacYJsGqXy5zRzF+Okz0ZrvIuJkvIzsccQSTuE/U2OodYpgY+
Wlry4lc0nGJpeiQayT+ryeJdsxgNjCm9No6x1XU/UAu6TDYdzjE1mbdhf8qiRN0JzF3E5gJsZCXF
FrUmf5kE16Rs9lkVV9vBNXi2NeGvIcjXLFvGd1wP9orNDeikYGBp4iVnqTN1IMiEf29O9pmav+Y6
u8nckPZNil9XWVB+k7qi5DTWR1www4b87wnba3vwYuss/KjcFyAHRcizmOJ3dG9ehYlLKgVTxR2z
stgJOfxy7OyjxRfNZ2JD0JTT0AzvKHV5RGLYOm6qyJwcSiI297HmUhHghnVrQuU5z0fbDF6MzG2o
NJBQXHt55WPCpSXkoTRyHK6lts+Ub5DDKSm+D8ZyrQwY+W0WxwSQudr89hCzyuSu8ezk1I7uOdJV
vHcm/c3sQuFAlG+9FPIaW8duM0t2131ODavL3criDt1Z5k+HtQXYbSpq1JjTERrLWwgU4hpFcNYQ
+LJg1D+dOnmJ+7i6gWlpwnbGfe7i93WiA+/7dFPAz8cyDi0WWAA1njEcE8K63GGyCtAS427os2HP
HbH7f7Jj/r8rlvrP1Ne8wCnwiP32av3OEt7AOf6XxbHW6ZvP/Oe//ev/yH627Wfx/SeZ7G9f+btS
FvzFIl4I4ovnMLAmf1G9flfK/L8Ik0V14FuQjE3HXDqk/pDKnEVe4wwUwlrEtKV56o9ttA3WwnYl
HGP3r+ilP9GO/z36se8vFrV/wFpYpo9atrAzIFvY8Gb/tI1mw8mNcSFNZG3JYwijijS8DYsEWiXD
+FVXbJQNQR1JyGISB8idkyYPsnEFBYnZL1fo09jLS1mFP7qyfs66HIVmMm6ciHAuHfQGcy7m7sAj
ZSOorRvn8YD28kQIHkhl+kjbzE55kdyUfoGnM/K3fW1bKFbZZznXjDNMro0zWBtSe19dacLW6YMH
s8DE2oflMR/9G8Mmmy6s6CzdckJrkl8dpXn2RC9RFt3hENjGtvlG2PMeIyzRk3o3a/fVdvTjmMot
j/eTEzevUxr/6oPqJqLBh9am7qPMFhYbGHmvSZ4c1BXlRyHZZaDQRnF0y5BjPbRv88C+FPVw62B7
2UginPiSgh9h134NXHNcq1n2rPnj3CU3XWjcmjlSYdlhwtd9loMFVFioiXhVVsBL5aUfrWvfT5X9
03dwz7chVJ8qXJyENpChcQrvoQn+yN0av1XMOI3WBi1E918A3piIGS7XlJ9+h+WMHbihpEJzbcdo
L/eJQzbIj2uuLmM5zDdRXrCBMD+iFInR7CEUWLPFjjonPsi9khg/lxi2vz1rhcwEGcfeLeP8WhlL
milN3rpiyg8erZdjVfCUX64nqd7hPdo6ZokruXI/5ph1QaC5HnCXQFFo5Xcr852YQSqMbqu2gJk+
jRjCobJCfOjLRZgC0lVj5oRVkhsnSZ1lVDhWqfss8MghGy5agMsWw+qudBxG29DuxlVol3s4u/cl
z9qfZm+zdAWMqUbW2kqBui2GHnu2eujxV3PnIhYmEhafkWAN0o7ZkwDTdduEzKVM97g2MS81af+R
ppw6bjBeOs2sjAU7PnhTTXypbx7RSz5qBGV82zGdFx3jYh+5UBUK/0cj6NnuIsyd1YRvOy+XVo+J
79q40ZdKcA2mo7ntJuCscxP+MD31gppNzHJkJDMZUGNxigV5rXLsNl2ZUHJlVg+sphm1xXxmn/qZ
hRA2ejG+VWH9PSRuhDowPZvkqkqGP3YlZXjI2dytw978aiIydIlx7Fy43fnUAdbK7WDTsXpbRdFy
YZjlqyHhuHSuaHZTG947aqDcx4+sFWFRArtpEpAFzbBO1W7+0I7YQjIPX4FpME04haMOQF5vqjJ8
LaxqppfBgBi49JHw2cW1BwJiY5edOCJR3g6zQNczIkx60S0dZ2zG5XhqvejNm8JD2jmf+FV564Z4
uEn7m5usA2ZJOyw4HeOt83ibCXt8o9h170pNIVSKZQ7KEy9O98H8m1FAGdbrrrHVrkZvgSgtTtJx
3ygK5G/R/xh71Oxsso+Txw8ljuVVGepGz8VL3agU7ATm0c5J6Hjot63ZZfs+RyengwY7YIClkWTL
I7xtcktxQ9csTc1WibhR2SS9iyF/KkdxJor3nJf+rUMRJYgdsStq/C2082kYotRqV9mdMJzvMbY/
mVBftHJoyY3zL7ug184uUWI67m41j858YH8paUX2s5TQSL0NB4chbG6vw5Q/UJ/wPMWwuGNjiI4l
xS2FHwKfnM9kug/gUQ+shvuNDod3twquldQvhW76PQtgxHN/mxKdXWWjcwQ9erBFeo1Kd+csbQk8
NXfTWD9Elr7Ak8Gzr41jlk4O8JPqq86sU43s3fvRbcpIG8p208xevQ6inK9t9IfRw7PVw7MqqFnS
6jaoxGcnLSgoKsTxQ3WRZ+7zhoUJa4jlTkUTj9Cb0WMyC8aKQL2y1slkPJij815ImHNuEj32lv9c
Wxkjl7fE0yCoxI1w1oXrU2aRgK0Hf7kJCMLsQzPOkC0hQsyINUyVeEDYBGlHHwvPww1h4voQLdtn
bTU3HuCata7Hr76jetwu29shig9dNEPIDH7aBqmGCHoPxUrgllF0cTilkKwNGEz8LZwnUY7vNdUu
ZHG5/kW9S4O36fycE3yHiSwOXm1+TX6L0kEdvezMH3kW7YyBLwhtLKDdmD8Wqjv7dXTBKcMHa8gf
qevyQI6azSGN7F/mkGx9i40ztil/UwGoGWrzpUv0z8HSH7UZOusAI0Hp1qtoxnhsBr294xaBcZbM
EFuXa9nwsYjtgvC8NvBTM44KoTbctvyNQtdd56LL1qKt51XquA+p0g+UuuxGM8HvUpuv1BVxBWHc
5A7YbSe/muhbcT8UjJN+nPEzhXiea+6NTXmIRqzUvcdp64QOsGi2u2FUXsa4feHSQ2NwXBBuD8NL
Xy0fRgtFsaQ2pkiNTZFURycfnqrIvp1MrtsTb8mx6kgHikCs0ry80XXxIi3jgQoGvbUIU3L3885F
RYqySXJGk5ZWBgyprTft6R06NlLvszS6dZvw2TPLqxrSGyMg6T2xVU9FfUgH64ZC2G3uccB0xsNQ
lxe/WEaBvrjpnRYhrCTwmDnrOCTLZFT6yGprb4fAyS3rV0Iy3I7dYo8p8TuhcNiOzE0BDmq2u8vY
zZrzt8e65dsFl0W6ea1AnRxKYiplP7KUWbNB/2URAJpK5wcQ8k0W13dR0wJ2rmSIi7mgDHoaFoSh
Fd/iMTZOxNOJHBDK3mrJ701YcKRd+Np39rXtAOLTILmJW3kSgcnufiRXFNImty5hu0O1ql7C0L4k
JfVWRFqRzSmGtrsXEGd4hYr8XMX0802DdaWIgUaz8ScggJi3VHLL5zMCISVrbnS1zaE+38eW2A14
FJakW7YtczZD/tydC5x/xAr4TILt7de9TZ6Xej6Ki0BKi8/KDC/WiJmRNofXaoScUdEKb6cJ6nA+
H40sPpdty5LDiT9I4Xrs/Qe9XEiLVRoIQhFwJOlIVk+ObB9il2UGCwICk9OLTSiybcSR8keScaL4
KGhQzGJCvxHIdcvouU9Tg2pP7TveJprXKnw/s4dM2TNfGElA+zbtDWxlOcIzlB2CoYCVB+XDiKqc
nbDGL+54d6Ea39yyWp5Z3tbk1u2I/l4k1nfggjFrh/6ZSR7jwrw0fgokv0G257jIQbNb1dEKw9s4
9lnWFBdRcwOuZtoCXQvuWth/G2nxndrp0anH/Zyl1KsOyY03qgfaB+DvYzJPg3aHLfExqLNrq+nq
zkD3yqaidRL6Qp8DO7BSDVTDu7Uanssmhrs2umUk2VljvEe92/vLewhcJyAnnqYsekgrkik7d6YH
/7e8VFX8Pk+wPcn3rgEDnDxBWWzLhzZsP0zN5pRKXUzqKUWmfp0dM686YKHDSZqcRd6eyrS8QKgV
a9r6HlAqnusgPQojPFUpOWzD8X9UI0CgymK5Wai3UDU/S3N5oHYY5S3aCFemM1BQlHew+8N3c+Lg
m9k1blJWJVM+Wxep5VNptbR0jc0XnwG9qRrgk53EOVe1PN+pQfSHbu94CQCA5NVH2ynIwxUoVvuK
cXitfZSjtPDsXTGR4PAnyVtgUPKmhHiy9kIEegriDm7QqGPdR49zStc0DqmVHqNrOBUXrF7Vwe+W
IoYpaQhEogdJNPQSGZIO86VfImK1aeK21FHkbK3EJIQ2RUCRo+rZG2NcWroDjFLX6jdfk5XOO3fM
b6OcjHbYQKaaDVJ+PVEOCwBblQSfXJ2ek7rZl0ne0zKAldDwyJYmU8JLnd6RWwK/Jw9dxWPXyMk/
TnE7rJ2AKrfYOMrU3kP38beG9CF6Zqh0AXkcL0ougKJOscJSJbPljlJQK+wPNjNsxRLS9digpU0B
1wAD2KrxiCCxbp+WFoKFuSQTOKWOtfWmbmcLvKbdHN4J3e/Rnj+Y/HgPDc1bZVtHI5FH1ykOuRng
WgKta3PNrJHbQtq6vbZ9xhMEo1v5OLXs8i1L+AdZ07QfZu91ptxMuQ4X0BznVQAqNhraeF27KczX
YTsnLAjon9t7Vn6aTT5OyuIuiuWaUsCuII9lw9XQWPgqUdZ77mJrmWjmw4HoTDxEq9ix243jIQIH
vUOZZDpxevaCNk4jegxnHt7zSABVlsmVNMp76YU3djRZ4APaNxGO92Jurm4/AnFIus1/yQdbhfY8
UChZ5TeBacMXChi5c1IB/z8QgJjiOZLY3f+eRLX+JJD12cT/aFX625f9ocHgN6LbaSFJW7awFsv9
HxoMsAdyAjbKjGM5v2UF/4gRBmQFJeVk0qE4zHUXZeTvMcJAEG8nRQC9CufSfxAt+icJBqip6fi4
qZCIbFNaf0oRGhiV+77vyP4UZKLj5ahyv4y0eVK4fp3kbjbdz6n3gxWAQ4EfmJtOpsdVkUQvcXkW
8CrCeXoyY3UJlyLNfimgWsfJMpqwZzOK1zajA4X9kpt8zh2gDuNdsVfFsMQWwMCCnlBNAzkUOfu2
4wFVenI/ZfA6KvOK2nKZWw9uqax8InbT/6H97U9hCLQxYboOIU+L0kkP7sg/O7UUKedZKFyecHs3
4cTKllLhOEEZSb7+4V1x97uk9S9Fn9+VcdG1//avjFH//DoTtQh4LCC3ESlFbrP+9L2Mupkwf8O6
kVVontu4C45jm9+WlHHBNtlrEuyrwO4VwnPjb5Lc3FPo852V0YE/taeSColGQ6xZjXl3H4j5Vvnd
oUfwpyWA56hh1kel3QutUCu3ajiG4zfRWQeR8Ay20cXMeXoWUfSY61uju1opecwYpOLa8fsXN7Ce
pTv4KxrwThVDAznnberjhQpHpGUJR4M9Qp7uhcGzbpRcPdgD7srJ7pdL+5tMOsrXOdLw2dbFcOXS
UG4jlqNH263JsNeRtQ8iHjmoSQprvEVjKFWRDZ5sUgfFENHvaUxrTxP78ok07RI1fMVm98X0dZwI
rF+oQ2B2pbGWGOvWM/p7uzBvphlAmqA72ZKlu63D8dvD+cnBuRV+lq10Fd6USQ9wgyeejodg59v1
snOgA6AFeilcFtSUqYzYgIY3U/cfDUXYGxY+e5+N8Np1J3S3mhR3O80XV3dQjogcyiRx9tqCNunx
iTjafkYKVj+BDgKUnVWPqrWPzJFUZ6XpfdNBTyzH89SJOyepfvFG83mn4UrzTZiyVpNslCWSjSzN
J1xlLKymbWf4hylGCpgYQcjKvwYW7irHe+yki/EheunI/GM8/NHb3paKxa+ywZ8sjYOwiofCdY6+
qL54rqAgODuMFjszC5m87XXgk2NIiHoGw6lJYzju46nQ6IoV+AuObru+0NDZAkBC6zI7VExJPoWY
oJiYVHr7BgjUNtYVYxAVoLE9neeYMAbQR7/C/xSYhFLjg5bzD9EmTE9WROGL1ch1ncfBDSCoko4F
BIagS37ZCWJBULRQgKo3KoU7VvazQXsNbKvEwB4tODhXMBwPgT+dMQKsPNltFblB3+u5KnOJcamS
Ks2TUbSHxnaBsvo7ZQ3XHHRNNZe/2HZeCjP4lHl5yZV7l0zU7tBCAkei9a6siR+DXHFy++l951Bo
UqXLr9x8nypznwIG0B3+GquYqk0exJgWWrgzlYOfz9kIk31RmkQXmC1EHFjPYbOoYpc9nv9YBnpr
z/ne6qp9ypMUm3XwTnM3FjDnyI4zpbtJPhpW/wuq2OMQTN2qiMuHJutxU+Nw1vrBAl+0a5uRYBHe
Yxbn/RrUBVVoIdxMxLfhkbb4wN55Tv8St4CEpRuChBByQyV3dpV2cTEG68XgyrqGx0NvlDHRBcPl
YxWR5aLLK+rXUKFzcG+6oePZq0CPyLYMvuxM7iATqRsrc/xuG4qo23E/pEPAz3/1Gh+ojdra8WBa
FeQsV11nPdU9njQj7u6kjA/40p/YCm9lFFOnbQ35ic81Sp4db8aWCrWg+IzhhZB2ZTVlT3DZM5v7
nEQC2kpnep5rjHdl8jNIQCGP2rgW0fyQEdSAajE1mzziuYFZ0TuaUu2xTR3r0ceeI+ed75C0qcEu
bdzftIJmuLcoE3/IXatDFKS+phDxQ521M6U2ytzVxgDRd2xVv9XaDd6bQL2VRAA2bRY2axpLHrSB
NT+xqCkMcfRtIPtHTL1tezHN2N7HWZKeMrW8H3SNQ8pxyX732bRWiUtIfGF/JoG8jMXQ8hYys1Ns
t/rKo/9pSqBiWXG4t2PFfSyHVTzN5etouI/xBKq5lnzoC7GpekLqkxrvjSQ6BZRTrZWeKWFD9FW+
WpoJI0ruqS1CdZ3iePqloth+kSEX4YhGJ/j6VXtjTlhcxtmub23BYJLz1v7tcPuv/1Rj+fti54sL
ZRMTsv/TL//7U4mymP+35Wv+9nt+Ww39/Vf/mTZwgtoRFl/4x/+92S9bykfb9mf3z2z5v3/xX/3q
bM1IXFKs9VfoKH/s7xOgkH9xaVFhzBOuJzCoM6H8MQF6fwEtwVSGYYEb2+JK/9sE6P3FNIXD7ML4
KDzBgu4/sIVz7P9lDArwqmN/h7rKQGr7y+jyD4Z1DJHBYOdI6X4owJhwOWDdy4Z/xi9FAtlxt1B6
qRqsWIfplJSKtECnq1SITavDbyuub5lpSCMK9d1n9UeXT9UaFF30SH+Ct0gv8zpcmndwBj3XSxeP
rHJskQ3C5ExpUBahVDfVEkNiGhx+q/OJlmYfe+n4KZe2n4naH8/B3Rt15o2kEEhhlbLUdCgbnk/p
vPQGwTrdtDVdQkJTU2kyAUDi2I9Tdzvm7lORxuhzyW9dRLI32C+G5WZcmor00lmE63xb47LeAi70
dv3SbFQoWOtVGzEk9Ll/TcPQ2hYmXp3QHc82DydlAP+iAmueq3fuW6hR9BMlNb4F2wOfNGxrM30o
PXYZNJkAsQDxuDJGrILe/A0BCwUym9DN1Ehntum/jB7lwNYw8NK6sIvm2vFgRJWHOCbL2GDsIxCE
I83t6O5MeZL7ETlLI6lv3MS4tURwyY0KSZti98zYm2W8r6b5gX6ASzTZ+x5BgfLU+VYUrb+ac/Iy
VT0DvJHvbVm8e0X2Ehfs/AWKcTA1j/BEj547f4YES4uhwPlPqeNICSYF1DlDckP9/Jje9om8iMZ6
Iea59LHRLhVExRuV22fHBhBR2eK1TEJnBWerfM6mkTVpDRBDPyYdPuuQ2Bz7E7g6kXGJ60UzCgsy
V614DgrhwXJDnQ2gU685ixbHu/pQMe24gAUplp5TppM+2kHnIis11wRu0UqRDcJ2b2gNs4ISvbwk
NVbkICkNc36H8fBiE9NajWFUb7Vlv5Xe0mjCwbRZ3o5jJb7K2bopx+oMggiY3wzj0ewhSswKRoSc
2mJTYG9BKk6pegtDdlgOCTMCsztE1mktRidbhwnraq1pvgT79uZO3WdV5u0G3xVmMFPt0Bv1hjyH
vbJmT8H8Hh9AG/JHje0rjhbsU8j4bO4KDkCPCwJ4hyckaF6BERHQhEUvsw5jXjNt5i4oV00IJH2G
64B6PmxqOdmb0kjnDY1gX6RNp5ORYp+rQLL7XvWR0/O1MUmWgJHMir2Gh7vh2fQ9Nv3jYize88mm
S7ep+m3ceIfUrIhIsLjbykrIiyXKXWRCxZg86xAZ/tV21NExgc2LcrgTXXMLb+tlsgko9o24sw37
iLSyMcwK6khuMFZ5zItmceT9cSEGcvVI78ZVylGNSbXNj36QbvD/3bv036yBWtxxpSZGF19NlwVw
WPXHrjK/Y3+4NCKIQMOaYEIy8ofCJpEI4z5InKdWzzdlES94xyFYmR2UKUB36VbV4bZGNExV/iMo
Xb336W9Yj9aCeK8XoqiZfI1pcSUOOq2H0bmrIrdfJ1bDLjebqNlNWEpy+4IziEHpmGbtR2mlr0Gk
yDA7cu9FQF+ll1+1NE6Z5ahTbnbvrhnxTQZoo6kBNR4aKfgOhWm+gfZGpmSJUzrM8pphTzrgM4Mu
E49k1lISbPIpkPLYjOmzVdtvZjwd+2pxNnTeRZMfOPmQx5CV8vvc9C8qkA9Nb8LOL56zgClZe5QE
lYM+RjI/0Raytfvu3LMHbSkk2EaBeaQ+gDhDzdSVm81Tz/NYFTBW+3aDVdpbeWiPq0rbN35huJes
SLgFJvWbNSf3WpOYmfvnqhS3fWh+WsTw8QGxJCJneN/R59AaJvtIIo5O1D+jHVPEuCjDhnTqM0us
kiSIT6p/ME26cKldBKxb7hsImuxFOVBcV53T2njCyXSBp3LPEPWiC+s4t9OxDYaHRpsQXXtmXBut
bLLAi3DQPkUltnHdkrCPu/p16IlU9sPrZOo71MbxGucpi3Unz7cqB5SfWe0nDu1u43SecRGuiR1S
ZCdb50tVHYM3zOOd8EgtidR44d8OOyEgTGHF1muXyHxVZ7wMRHmfMrDAK8c1ig2jbXjGMvXOB7JC
RfEuvodF0nMunZyNgx3lXA8ntYMO+uVLmgHjIbniSoMFWi7letCk120o1S6ZmrPqg2NvjKcu7eNN
EJvbwYvObGsvnp7+J3tnsh05cmbpd+l1IY8BMEzL9tmd7pznDQ4ZZGAGDDDMT98fMpWqyOxSn9K6
a6MjZSQVJB0w+4d7v/tCo0kKhWLZKKreAfAPRVjmKGLFNF3VOaFeuHcAbSLeDiN/7xfqbSZumLiX
4kxhEfERSbCtAWt+MmjXInKu2CFcmmh6tbMYe3NXPrN2jddBmvnrQdE6jil0/SxeVm7RlemkL6Eb
GvBVUfDQtR7LIX8tZPs62WROyAi1Ra2gSPGuUo9K8pQgmXDUdfqIxgYlNHLQgXd9RetHmqlj3vcK
D7QTcX2n6TuoqAOeoXPheB/GKK4Hqu1gLrs3clPGlQ8aM67tXeB2F9YTj5D/sJYagbMCNbPgKBc6
d+zsGsf+nFP3O/Jac9NAi0RqXXUgt7Ns5XSuhW2/+mK194mD6JFUZ71rxlReIhy7b9UUHBFG6B34
wXRe62Iovsqsf5/79sKtfG76gNmDsYN7tQn14t7BZBBjHFVDC3lAsR7URkaD0u7JQ6VLIdpw0Gpf
+xhJTbe035Ygu9dewueBaeuB8PoPfvKpSpKBXd8YQe+hW12hF7pIw1WUAiY/3zyBn0CK9Ect/5dS
/tdBlfzbnAo9FrhJGBqmlOCbXG8pFn8pBomeql0mJEz46JgWS0vBGgIoiBwL6yD8AjlGAFDHCqpr
6QMbKFBEirzeeLxKAWJ9mFrUB22SP8hGnMcoHig7DIYeIGnWkzn1m0nF2y7XC4iZt9aZB7S1oPTQ
egImLNmChAqTvJ2LD+Lrd8KOkYho++P3pEskohUIpvSLhrXYFMp9GQqn2oJOeaLCZUFmhi/Y9f9n
uP2//qDdLebUf93hnKuvv0y2//Nr/hxtg7hzSc3yBM+K5y2z8j8am+A3m3/sBNI0XcvErf0XeaH0
eMgCTLKYZ3//oz/lhc5vwrGWsdk/v+rfaGz4a/72MDNcX1K4AshgnmuSBvG3zqarmaVGDOZJxzK3
DIo+ApvLsuECQIRAhVC5x9Rlrmcv2yO7bN7mIrrG3ruNHNbzbVdfEdC4AS72w89yte4g1rDWDVbe
HO2tzP1BSaFWXiphQc7rIkER7nTHegRcNnQ0CI0nnv0x+47NEd2MfibbG5WvaxxicHQU/smDLOdr
Ihge/Ky7r43kAZCat83q5DzUHxpYDNT3nS3FSrj6Ew79c1W/xkX8UbvDtU+dRa4WIeU892bjkQhl
QzEbzDOLtV2QE84VmTdROR1cSAWG+PAG7hm7fOk9gtrJXUAmx6mmDJuUpxLtnHeybQqskWW5XT7k
ymY4b+9buzsmZZxsHA3ua5LGQ6+zH4o2y1HttZzs2zocX6raZLKtqYS7aPxY4lJyNF5d/K2ABXj2
Z8i1xIWAK6F6ThsxbLxFuoK5josYBX89bgKM+UHf7W3PeBH1t0yA6WiHVCSDj6q7IfdlZ1Y3JiSQ
on+xspa09HYDN3MfsLInrfxUFfz6u+LsIk+otL9Tdnob+eolyqxNTPpFGXW32GhWcR/eOrHc9Xxc
0eB9ILog1kcdJpBegm8o8NxNRZDkgF6h8UjY8L2vUqPKGQKaQzwb3ryXrcHAaniNBOGcTXOs8wqa
6Tt+Oh+AbVo7P1LhHVxmnaX3bRXqaE/m5xxP10BOAH9ilKY40XN+g6xPY+LNn+KFNoRjoFQPKiaN
rc3WVPavUW+fg7IFoxD/KDtnU8beLWy3U7+EQxUYwukmKhTq9jzRVTREUbhHjQ+h18VeIEGxOwtq
ib0fBu9BJuNN2NePaBYBGcd0qO9ZV7PNpkJGMbTCwEa0u/0AofvaZIw0dw8jGCLmpq84Twkuledg
WPQw3LtBdaoD6xpZ4UnbwcoiRTsRhBj03SprquPYzXujmKY1oXZofogYIn0yN9svZbNmJbUAw7LP
onped9DQPQ+Gj2YuWlXxfsDVbMtiD7D3MPBdzo71yPAe8LneqLC8b9xyu4jZOts6msu9JIJtWBrP
RSShBNu3aeR+hcl5ht7GXtcB0tJDkKAXT7y1KsZzgWXTmONj5/k3RF6REUehkHv6WFT9pcLrYjBG
AM92b1LapXG94YVfBvvtFj7HAyrMewfXTY6jryA02uDXGj94y/4YQw4iRFM/5cXeBk0uY0aoBupD
GHDJJja8NzezT2hBZPugIkajSDyLR696xw+5qdu7BHtxnmeL9Z7m4LvWxsYZsoOfAmv29E1Xg+nN
7PJOeFy2PC1tB14TupNvGfSfxtPyOJTpvRO8OTVwuEuKoMsk3nVGBJq6w8Z0oN7ORrAd8O95hXun
zelWye6QFDRP1nS0wP6jJN27/T3bhkOKR9toCQgdHnqLDlHOLJLCjbKcnafs6wm5VT/QQMVwVyJS
J6KZYU2WTleAsFaeni9DuBNAYEJiYGgK1kTA0puTBRGLFY7kDWOxK1/55wkbUKUCIp4NCvJr7KuH
2TC3zQjVuUXZUphXtjroOYKUwBHcSmSrjzkrijmvr4qkufCKJbWPS495ct38xJRziq2nOEhWqZXt
jYGdt83b5LabBUIQqXYtOf+hha6nWawdXL6J+xZZqJRjeEohuxK6c2QpR7IDNh0OsywottifUex+
Ds7d1KE4dmdkEz+H8H6hnVY4szhZNsvuQpvWZgQrEuh649PHpDQHZHFDFLShfKlVi8+HRQh6pw+j
gTHFGKLkfNeZSVc2U2A7p5zheYRegfNbbSr3sQ6+8+rieM2RScfF5epJNZQF3INN++1P+uDmNTI7
VIxl2YCkeU5FuqMxn13S0w+LjS+LNGFa+IPiajeZBT8IsLMA7/qhsJnfXi/JAS3bEcJuVwBW1i5x
gFAk14TUgVO+gxJ5rMtz7V96+Woaj275FOdfC73QNcFE0xGnXH/BwMImD/CdWtaAUpeZ+u3kEqgW
undS71uStFZh2T9xM+467GYTAz5tVgi+25PJXqdqDk7W7R1GXMrN96gJV1N1EtWtre5joAGWnu4a
ssUmdqASIpMQ1UEV300L/l2fnHDpTojkyln+XXRa7+L5UnhgPHGyFAUeY4v1FOJQpC+X3GcEOUSb
biBuDOwN7UnF3Kljn5gY7628Kryjw6gLGRflbLKL2XMMcnjG5hgEzZXA3M3c0J9uALWyA4O2Zs0H
AD0nnkoZ4oNT097o9JvltmREvAcD+TpcrSZSUYl4Vm1N6XBlf6YNXumGIcVo7br0q0aN5GfBGSE1
p+31pM65CfwpqvCjH9Ok+qJN2ouIyFpnfmrJkGxdsZ6ZzrjTYxOVu9LvNjjzlgxNfRina8NSkBWi
/eKi4Jpd27hzh4RlI795QaTbGMkfrhlHSGDlKfF9MH+aKDPcVhzziKVwOT/kwYVsJQhuPLI1S90A
z1PtvYYonBL7KWDgN818vjaziKvQHnFFpZuR/pABFc/AYeKsm/S60AwG3Fej7T5cJ8MQLffCaU/c
XKwSNdiN4pbg0RZhy2zqHSQ3/AOvqI82Jl4j0fD9zrwklUkaIzzXHMs+r2qAKRyEOG5OdZlFcEjQ
vQdkm5K5sOJSfhjBqK1LnR7j+Gg03qPr9Tvo7j/ToVjXdnEXY+jWEbY6/RJK2mMnPNrc4KGJock+
eP6bA5jFD7/TlDy6klFzco4npr2JtffLcEu+2yHvgut8jq5Yft/40VM+tc9GcZ3n8SbzjUMI4guk
kOiTrYE8oscJTuLJTIIRrObJ+uYovQTS3pv1jA3FvZ1J4sHpjAI7+bQLfUG5s3WQK8vKwHg4XxF0
QhLDTdGG997QX4+1sVHqY9S8at5dyWuFLY+7DZWUYlghSSFGT+WxvgiwaPv7xQtqjzeAWk4p7pKZ
IX1c3rhxfeVzXxMRlO0FMalcE2z2kXKoJuUhjRaGfb8eCyou8aPmNdGF3BFpw4LP3nowmXtLrhOW
k02cbtsg2DYCVmSf3FRWfbLQC5Da/TEbFL1ZcEfr+LOKmrMf918+gTNmTfpjan+WrX22QYdZRXmL
chUYXHg/We2DMWtaQd/e+yZaeb/ymBWobW2TdDQhTBg+sLWtUhRWMxZR1MYolxdBOa4Apkm+zndR
xnaTTMw2txm81YRfoG+Dobhxm+K2Mx2yW4qjkiXT7wGnNUxCeTG9T5RSe96CbRWCUWS8zPe60apn
cjOjFKUoxADhYgVgobINveit1sO2mzCqY5wF618Fj81QH23O0ywud9Jn76qG7Sw6YGUwyOi9f3Q2
amdkMm1Vbmwj4AytHwaUNSEDpkhkG0QOgJ4/piV6BX2yZ8Cocw+gBC6TQqbmuocAHEz3wXeKy5qj
9DP1+fSw4yteXRhkm0j2L4qZXh2lF8sbLvW4dDnGXZ+Wpyr6IIAWzw/2B5+xT0xKCYWGytgg52KN
auzgsNKwS3SU9ndCWmw0V5tqidz11EqE7OAZEoeTRe6qsze8CD0KtyejzNZ9sGN8tfjxS1bLNfcI
6sWdK1iC5pzrg42JVQDKgExXv+dZvw2Dq55dkt+xsiED/a1Bio03/TzWDRWCu+dXuWJ6Sz7ejwCE
d4GsqEK1npX+tSfz45x+Qt3YD5V5j9Ydpl2574Wz6hnnsjL67KBqkk6btJzhYq/cM84cLO4dHqiH
armRmUAmGPYNSTBwN2CUdLZuVq884R6XaRN1yorQpaPnsxP3oxfsj+tuZuy3aB0Q+eFpcnoOrP4y
lg+2dI9WXN/ZPA84lFeor3l2gitoNAQ7JNvWd55NUnDdgcc042lT0zbQwMRQszqVfyGlcws9C0Ez
oTh9/ujlt2CHttJtzz5nD8y8TdimiOPjbaKam1xSdaDXGc107wwYHcAKeIyRMG0dpgHvcaSSO5+I
FUHiVtXvDYdlQnxvK1Qxwjt6lXO3iPVT1d5k9WfpWKu4eW9LwifsscLS7L9gE2R+nqppFxEFv66z
Q+2mD0aCFFgaZ1UOePMqolOSDpfDwnIyYvetCvpdWZVPLdszBjzdqaLqHzr1WIzBuqEH4pUP7rVJ
8zx19W1GwQNr5n7qkaFlIdFpXpVuFTLxnuXGMIRoQLCg2kX2mLDVKL2sZU9WbRf8YFeVYGmCU4J8
diEpAchMohtL8/kGlvVDVDP2v/itwxgTd3gjsqWQT9ptksf3Vp4h9WrwxHlCbj2JjUXg86mLYQ8Z
YuumGpI6yFEih9ZdsoBT/NeKM73KrWhbSxtdBOfoGIR3AfO5uGvOrKkOZiWvXIxha0ijJ6LivY1R
RO8TqIFVTy3b65yxbqjYLXX2jQsKCNYEOSPNXYouhrOrWDNb5dWyEN3AibhXobHRwfzy//3OHt0l
ar7/J1nuqL+b8q9guX9+1T939dCWyYIPhGVL2/vP4FD7t0AyBAkQZfq8+7/im00AcgKBH95Y4Gq/
suWk+Zvtey6ZoQGbdYQB7r+zqkchyfT1V8Os6TLKEp6H6tP28ef+TUVIqICeahlJ7jcSeoL+MnvE
A5Se9WWYpD16nU/rZ97j32mRp2F77ATFre0nryO43FXOIXcfNSTbFXPY7FJNGYct99qYsrMk5jBU
M9g6be3YYu/83D4CP6TuooZShChlnvPqq/QILuZiDVOyGpTx7fTOS9E3ejugdLjqbZ9hhQo+sNy4
dP4AUmsZP45FeXEzJv2uJHvTIgMC5yJNfOTCuvGW6MZ2OHSB+TqHE8SenF4kKDwWm4xFtkL03030
QXlBrpQL+DYkgJhUhNvQlc4h41zCnDY6K9Qt0KZtb7wMwhqwGsqCxjeWGtMFgSpJ/Wnay0WKW2OV
Kmotj0yLdVJaLPO0GW761n/ygMhvPClCCjEn2ePiybdFGIOTNPd9kJ0hIRSnhW3HdeGj/68p0amu
ZBOQLZA2AYFW5lkULXCOyDQ2GdJNjgtP/Wg6eTYng4wrVp+pbq+Z1mGXETtKyngzjuO3zoyvINWH
IOyea7d9HAqTVGRlbVivPMuhcjdWbGBFbpu3IXbufU8OwKywtgR2Gq2LALiA7djGOuaol+QQrjji
BNd9/pGC1iLVFapq5uz60cQ9JUGCFO4bQIUHy3AFhsPqvsbQaSn9SugnptUcmZUqMCAn6NL8ZrlL
rJowU6N7xlaebYhJdrduyJEaRUGOMRImlKFQOjUoMtCHQYa253hbcevUU3YZgBsc2r5C9AhoYkWi
3M2QEyRXZXSNbRP32IwsZ62VfrIWuNns2O9JSUuSwJzCBDrsyWh8rzV7Vq4aYNk2nzhOY5oJfJ5U
0v0icR/WMJ4G7jMhjioIM5AwpbsPQG4BWEhucv0dVe27T5T8zi1hZdSDg6ixwAkb9vMxXnA6hvrM
KiwNUiQMdQwWdbFpsawcTFQw3SYJ6q0H6DedfDKxTaabyDbpN6gOWJJj6x3gl0Q1t0Q3kZ04DmzS
fWVvLXN6lUHySFbST1u1qFubr4wbA7PJbSUY3BoDHRMMpm8XBMBAaLcgI7Iw/PfUh1xquQezXp7R
rA4AKRXAbSMPbF1+Z9vVHemcG9nJjR9Hb8xR1VrGhLfo0CKgqCw+8dgzss6NJ1mQtCIh8rBpRuso
saVM2LTBJr30qpdrTj2EMU0rGF9Quk6kcbHJEbe06j+tGsBEUw82JnbiXkodsQjP83mrFpSPhUN/
DWPrRjTJiyr5hQkEth3hp8kgLsThsfnNqodkbh/sMJnXdYL9L7LjaK+H5ha+hruWnZmuy8jGY1eH
69JgEG40BYujpH5xcwsRkuraDbmCOwbRA3MKCBQWUFmMIcNNbA/vXWosnThWosgoPpQzgZYiyHBr
dD0KAbc5R116YYT4zBIbZXPpnyWKx2Wvn96Ufo4RpvDTw8LP2ObsDNZhxptdp3SYsWVGW4v8tzxU
VBmTvLSjgyAoi7ZstQrsneM5FDGeZRi362wefwKFDw+VGoJ9YETBip9/2f1Pry2EmqpDepF67RNR
dw5cm+bByky2ZNP0OLPDRlrv+ue44hMsGogHZnXrSFDbsz9DX2lTFr2k9A4siI3sbUiK/FlOuqNB
c9EsIkHg8wggcxLQlZZzs085uQK9yIn0UUTtOQsILM2U6a+YWVsF2R/1Tir5GIfY+n0C2rGN00e1
6IkCtyHlw2zsq0HytGfF8NSWc7ctInp8e85hx9e8OtjjOD+Yb+CxqvDwJ2IJyyNkJA2OSBcecq8i
LkA1AcaUkLRJJbgC8Hg1CQyBclJ8jH39Qgf5WuTicU69/yl1qEAc12Wn9q93d7ff+qOpjKfmk0C6
v9pT/vG1/yh47N8IlWB35grb902YIH/u8EzrN9N34DviM3FA6i5/8g9xoqQY8kQgPcslxooa6c8F
nv2bxNDCUvAPOgh/9G8s8JxF/vjXcgebix+A9EWK4LNRBIny6zLaI+KzIBjVWWkLVDVosHFXBHW1
a9z2oSyRGMmYCOOqj4kDoB/D9UaicCPwYEf9fZ0QgegKk2ER6gbPyAA5xflNvAiIbWBDCNQT2FLG
NqmM84zcDJbv0e+sp7JNn1MreJ4DjBWthqTk98N5CKpdVSU5w8vpB76RciNAlDGD0MkuHCDE8qZ/
EcO7JH8WN32i6cxig0hGkqVRIF+KPkNM5Tsfc8cIdKU1vuimqgEeiKdEE8Nd0C5wi0yhBzMPlMeM
IcPJG3b9mF4BAER7QCB3oh9OfR0fg9Cg3Sj248TEVRVXlgefyMqjJ6APT7CP3lyQcYU53DpT82mW
S+1Uw5mqmBF4wfxejNZGZTNNx3xVojaZnZGImqbtrgudfee9RR4DMZAb4SEKI2Y28xJv56jJX0eN
5CrEvr6uDH074FVeNZN5nebY992BtalrIxHrliOr8BR7tCEgsZzmd0VevbmbCoaM6WIDp/pdgel9
yJBeJn53j56bw4fijn7TfB/V+ChldF5WdlNkcCuUE1sjSF/hnN3F1ojxCFsSCoWmvGH5A03QUyET
d2TznLg9UVAEeQSIw5wJC207a0Yk8TYnctKu51c3ZCxeZZeRXSsUnJukLq7N1ju0FvdraKyzTt2F
fnxmwoH0wiSQdF3VCiO0V1j7Mg8D6KTjK+clOUbD1kjDbexLBO4lhvbhVLXWNbOco6WYoWjPzb4p
vG3CXfvhYIZRTtb4kgRBJCZCE7gQXeV9aI+Ds7bCmB1EfGKEt6VUuzVFfyY98OTWBkDZxryyVPsz
MMfndIDbbkEDZDFABRVkz2xvJx6a9lGFHcsq7xy04iHjgjTkeGMNkrVB9ex1KUtJ7E7+IF6ajDbB
tq0LzK+XzCe3Vfn52ZaUd56cX61lUs9mBUrJ+J24Ceoohc+6Lme91bjF+MGuilkJVqrkzWaUz2k6
vpsjiQwQyRDAvvVyfHZd0CkYej6mxsDi7ipKucz8URSQ4+TMmylKQpWjzD/ZsB7qIH+3NZg0kDi/
F4drM8dAJtn0MiuAhxR7J9mxu647RpG1sNv1kEMM87vtiGN2BExAvBvJInip47Yjwi4mnL3jV7Rk
muqgxuzkFzslG31x2DXjjJBXPXWRT2hHaMgHYkEudZycBUrJoZx+ZHIp0hf2cyDqcz8k3UGn6jMK
k29UWuQQeBUqLfGAl+yB5uNRSF41B93WmlISLxY4/haiwlRH90nD2Khq/LshIl7WyDbm0D37bvM4
eSEs6MHd92m6EyMKmNi85F10z3NEHnxhvOrJfUgzJXbScfw13v3bOhtpb2JGkyVEaKtjCIPGl8wx
Kb67sr4UjKaLxHoYwnnfGXKbq+I2nBfjbAOfNyNYC24Y3h83WNZ/RnOcgnE4J8L6ShRlrFKTt5dW
tSswh5MfghxzYfyJK6iSCAfoQXczYVNBBf6IGkkDqLOyW2gLlPpMetatjbF/nkmK7qNtUUoKLid9
J9oT0rDp/yTmhRgH+gS7PiOwewbgytGLFBPT9kthEgRdF7LbALigrMyq78LOZkS2ZrsjdONzrFuw
2UN0aEP/Pl3+OsQA8wlC0yXG7sKadHrPUXSvJwdwc2+z/LweYevQESNAlNdUJ281h75E22l75UEU
IR2H8M6swsHT1UQ1ZwLTLDXmCNwU9sNsQp0uq+Bo+WRy1iAOzDhVQA06Qgy97AQ9PNq3LbFHVjfT
HFaMrfmZSNopSOYCZ1XPMV684WA7SJqFaeOKG6ybdshu46EYyX8B4JRkVnxnVtoFnbBXdXdgwiiT
8lyGF2dxeAQOtA3Ay5Fr96cJrM6K/r48hIKVfrjruhpne36q2XWwY8qw0xH3EaZpzrvCHI1AVHTP
DMTwwrHb6oz2XojZW8WG3iNHyPEfK+bt/jYUIG764B720F5V6XvEL8azG14lQucXHjBTUuDtOKWm
DpWBHj8GGaQbx/eujR60MynCjB3CPSkX10Nqn5xMPVd9kwBO7V6kApk4VugJ0jSz1x1v8bov+s9J
o3sniu6n30J+sZrgZ1SVAUcgkN7EhwidCuMS1MW8bi2mY9A8iYyKEESmCYQN14JtbhXhi629l3HE
YppnH4aybvvQE5cxzGOqWv3Rjv4ZUDtssIJcC9+NH2O2X2VJmDPlDvLjwhRHRzHIduq+3E7k0fMH
063OhoviasR0+BnY4VOXt8BZkMDkZfLkMoA4GHVYnqyh4ySNQ026hUgeINNmn45fzbtgCuIDKJ+T
P2dvXelc1QLhPwCbU9K1rxkmrf+Y80AjR0iYW5flzTiP55QOdA2E5TlymAtOI6iYtrTZdIRscz1D
8PaL9rG383Pb9t+Is/4om/+lEtD8e46B+bfia8kf/UUJGAmhHJoy/A5hxkwGxUPYcbYH5rRrg/EQ
WS5235C1Dx9FP6FV/6Vc/S8ss4sv+u/FH4YZKkkuaaj1v8/Cfvn789CfddxbJCJX5ruXm1eTYz3j
51qbuDxxvq6hVd+UISAznjTIGrr4+e/PSP97cMH/2v30FzMUhql/GKoWlt9f/sf2d67fXffdTPff
mofnz5p5+Tf/u3/4Dzrg46SgA358FQnsId02yY/21+LfCSjW/3XT8L8/m26e/9Iu/P4V/5yNer7r
WYFvWi77ckat/7QxLRU6Q1PiOJDH2Ric/uwUrN/454D+BHYqXFCL4PDPZsH8jVkq/2+SIt/zA/Fv
zUYD7/96XhYlIt2H4+M/wmK9NBO/PC9DiN4CED8Yh7g9RTWT+8LM7gVZO9BQzHSLohvN6dQfXKUd
MtyYX0kXqJXIsEEmtrGrWPR6LYR+Q3bW1uxjdVIRFUBvxo9lFO6dXD5Fiz68BpZ0MEyAMQDg2dlG
VEWuMeIWtVtv1ePZxnrCmrKA1Zp7Z4SHz8jvcU0KRwALxO3R2tBBiOyoAWGpquNGhYC6FS2znipy
0SKRbeOT/JmA6FmBNeW/18gVqjfQogeo5kiw5pBOIxEom2Cx3Sx7/aiUV1WabePCxNYIiKn2ScWU
zb2dctxFvksy23hMZ8rjrkm/CF/LV2XVgoX3u6sgaeVaiduxZRfex5RgY+h+0pnzlqddBP6PSbCE
6INFmuy7e3wq0wbzGgQSRxDVG0FnMyLkQOM2lUDYMJVB8PO5DCPI9mMPByBINpENojVCLYL1FSJd
8o2TCVzAvPyHai9CnTAaHR2CMJKXiA/IKAdjuZA1pGwCzAP3sVfOfRiqpfQYL57APNQO1os1RihI
NL8XxBZEjM+SS7iN2y0VOOkfH5Nw72Pli+Poy29hK/btSK+cdZqNTyxkqzUjYtRRihV028pLuYQ7
9ZV4b3vqyCGNWKxa3YOrkZJ207xrzTpCrNTfRaXDrjIZ90XHxclQ+YLvlgKt+JkY3oe0hsfIKtDh
3w1mSds6VY8m1lyDWA9fiWydNIHaEXK3VtL/HnPPPTdZDM88RpenL0xdbnQW3bUi/pqk+94AyjVb
Bjuzl0BN0e5wF2YK+WQ0qOfCZvk2M7I7tZOLLbehwaWpaqfplaJr3k5Z8mg680FUXPWNAjLiQK9L
nOCg44CIhxEEmHZfija/mDW3eQJ+SuC8LyWoLMPhSSkG0GqxLNeNb36iK+UGjR1gRYmoTjquH2Vn
fGelKZ+DNL6q0+jZi1hEEybZXU2G2DmROpQK77ClalbCPhbZOp6/dElUARyj56H5amf7woD5eqp4
T3y9dF5pdo1zOFxbKkGOWXP/Fe1obZ32WCeERdS+/zEPqBQD/Ctp6yCgtJLLNGElV9WCb0rdTd7N
h5Y7A6Nfe3LbGUea/5jgRnCZFyvsfabdnaA/rX0hr7yqR/nXnfDV7XNoK0HWLHKj4lw7EIbt5Boc
9rPOt6UXbh2rOreIPJHiVTh/qAcdi8pKYAPGoEayWs9gfg5H98qQ082kiXGxR8Getz11iQ+MDRsU
gcB2vGPZw65di08xleTe1XULZ1GeHF2+G+njiPLw6GUO1AXPSI8RUAQwV8hzPP8ReQEgreG+SdLr
QDYbcM8Pns9qCMNHF9Y1vGamb17BvG8edI+kELLB6LK4Xr7anogZqyMAbLVhbys/u1ZNdxWjO1Ft
8ehk2LXMeTqG6fVcsBNOPzQ2J5mcKFnp6x1yuzLO1gjVMPPNpFVAQ82kYM/pII1BV80QxQEXSqsQ
s7cd2An47niForTfymiMn6FLcppEPnxDLpFNGQYaI8SwR3lXPbYvKgkwK01eueVYuZnMjMF4sy/n
4X422/vSmJB0lfxkGuEAkTCsj5qhY8OCZsUZhvIc8MAcZA8fKyuiVwga6O04cKV8iVOagqAzCkJz
oKFHC1gjriGAWH2JOnbgAKJJY8sxNFdaOBO1R9BfYV5CytNdwyswXyvHOqvUQ4KDpWuouTEqi/Vz
5SKDBNZKjoI1HfKWzge7FqXinOc7g/ChlFxmuk7rqkknQZE+pewLzjzNaz3W+2zMEH6N96o3ts2A
FogwTUQ9o8YCVF66KL5EKYpskWY/PT2yBoER4VoInxtnMxs2CLylASps0iULq0cOKEHcmvwv3fLb
itHdzTK9qjosMnWFMnOYTSbToMn5nVKogxcMHtti+pmijLecA3zvFz/RQBYiSq3bBmuOUIg303IZ
beVlsdOC/tHWdNrwvbZdlk3broE10Glon7b7A4Dj3u6lPpYaVpnfw+519YCwpEdTmgJWoza2V6kz
3YdJKY690d40A9p5GYdouCcBR7y/2EyPAuRk9jR9WAmy8MrGAoc04atp2k/4IsFGMLRgM6RvfPkj
sg3m+j7xW1mR3lbW2U2tBx8fVBGLY4KlCXnJghSdjTenwdZvcKgJvqOV2bkhy5Y3qaNgZ3T+CRrg
NbYpGkqEqzmSlQgWJ+Im1Bs9+kiinnMiZjy8plNdnLWg2Ypp/SYDklRT5hcelB99HyP/QV+0doBw
cE7fB1767Xsa5o49oD6FCSnVuDDwEObPKRVvauSw0xJ1OzrS2MdtuQtSc9v97sNp60tViasi8z6N
sP1C1+mjrUs/ornE7NzT7zbFq10GF+GT0dEp8mf9Od1hfxqemMkQKZO+FTmKQ48xIgpnAVcYOiDB
v+t09q/iwOrXAWqvYVHcE0tojkmDE5f8vFhPz42D0XOgu6PdxwgN4YuiK+bjdnFczxcyrM6mp/c4
eKdsnNaaTfqKnvO51sh/G7BVKBz5RU9xeQn9PUFM9a6P+HcG3FKbqCh2hRVcxzaksTitrgrB9+mz
6ClmfuJbNNzpNrYth2N5/vLn4cmasNuKKPzWvT5o08PYR2rHOpNWy0tIyu8Ah5OgkHCbY8zbS4O/
u1LlT131jE61G69VW70JXsV1bGQp2anvnUXLObQEFulD6NZEFCTt2iPAyU66Xavzqx7YHKY/7ANZ
3SOlHq3HpiHvoFbO4/8h70yWG2fSLPtESMPggANbzqQkSpSocQMLRUiYB8fkAJ6+DyIH+//MrOrO
XpVZLUMhiSIJOtzvd++5nF5vlI+GqJPwFA3yyRrVa0mFAHOo2BmmnTaie8M1v0u8pLW3HOyOZmie
KD9G8G3M7zyv3P2YVOPWoAsFg5gbcv4NDDriuW+naWNth2Yddvjv53TcGbGfHRr2cU3yUoOH3fRA
Ig5tWO9y6ZQ/7QaT9rLfg3eBvznkojS0c4Rr+9i3+t6K2KB2OUJ0mFhylzhQXRK+CYW12WC0D8/0
YfwiIs3JGBFOprW/p31Vz0n50AXWk2N+ZwrpPazUTSSYBXlAQPY+mmLAnWfo+MEBPN+6i1J16p3n
ur7F38DIdk6veBbcG7cSXz07Ku6T6SSbbQCZuOaOtRmxh61xdT8joJxdQzwon6FZiae+d+CEcLy/
7XKwH5MY6ZBblA8VPVQY5I61QXzfrYkbGPohdjO5mnw9bTCM9zuZGvuWDlV8mMa358Wf7ZSBMYxY
FQuvPwiBkVAaznFQ9Qt7vkvgxjRAGL5YW915wsG3KoJ0vus9deTtyjSnh0lAa2qz5kHYhQmEn3g7
KgNRAzvFR2v0S8kx0X/semRd4/uxow/KwsuY2UrRL4nJas7850ajpiQGeCzSuA+0kLUJDguMEcCY
U+5l0UkPfAClP7LWRh6j06h/CxwFm5lK3GQEj1MYZrUhs8BoPB82Ripef382srb51Up3BMzbU8xA
/9BoeM9TWLxkiXi0CSNuW9qpxvwQTf5CIr6d0Nwt7lqmSwdgGhan3qSpwadaqrSGcW8P+yTN7xGL
2p2TO78OHH2m4rMNYC44jffSZOHiZF2NYwMuPeXtsYIu2YoasBBHX6IUAnfYbE9nM0Xvp3KUDXQB
JUeX5HZ657WUjBLZaGMRCej38QoujqwgdNXG9oV9t9qk4LxIE3HXMMNsKyFObQ0bdEKPNjBkMfMD
+rfQn29Bzs4bBcGBwmBk8KYJd2njneOcU0lZmrvKYrTMIIE2RUXs4XuI0iXjSIFxHyKII67nQiNN
8WaTTgRN4Zn3qY85gAxR/FC0N55UV6sg4ZlVLN3TnB4LgsRxyUxBRlsdFXfZjORsW+LM2roxrIHO
FXNmAXcuFX/kMdLGBqDuOhihtZAbe4C19eo6HW5BzYEklDFw2fLStFJcO+Mjx12H3zkLDxSOkWNg
LoReuE9UeOxHyDBeHXUXr8oHWmyTXwjnZyN/kaq6pGVkMRPJb/3QeCGIzqzHMxx2kNTYQQio102y
RDN66m9DUDaqLF/mMCTRHDOEj8mljtOxyPyCjhKKl2TYcMkaWMGzCce4QzLKjynnzhD5lsr3psmz
Qw8xZ9VXbAzCuuTjj72BTWu5LUMIs0j8nHm7IcGC4b/4uu2OflI1O6JR/FllK75cqFXbqYA20kzx
BpMqECdqO2YCTMHUrOee91kwPagy0zvPcXIYEETpcNWL5RamLQVBD7bucDr1uzHzL3y4BgY3poeH
4sNqypdW3pgZGqpIsFlOEtNt510orSrXnNDTfQ10K0/zE4OkeZ8l+EsoKgn5vLvGytMEAkDy1Kva
dD+86TYp6PEJcp+TdIMuR1Xyts3Tg1ZzsW3S+A6rX8XWl4BWm9RfKbLWHqhGt8Hi/JmPLeuQzO8b
u7pyu9795yLWv5en/oTq+X/Tuf6HI3z+pHTJRZ/6r6Wu9Y+iht7z419/5m9il/sXHyIOXTjStwRB
1n9kW4H2SBehCV4ibMbA9EmV/l3tsv7imi4Gwd/Ant/uwb+JXU7wF8Qpvh+bYGBbzO//k8n4Eqz9
szbqOZ7lSiGZwjuO9Hiqf9S6JjNuplZqmlqM5BNeC5JNg7tu8PYJ3AJ0pOtgIMMvpwh8aHtK3sqV
26TflEilq8wK2ajUb9bybUN6yo1hn1nuEe88JxNbXPqAj57gH2UOq1U2b2OKZ9VIbjsDZDjAdPAK
yX2pik9b+ddYuEcd5Z9/eDf+jfy7FJD8y1O0TZZGUHZs6QSa4h+fYmWMhSzKAkLzFHMUxQAsVfdW
RQENfYLAEtSsbeYCfLGWPzsP891chTelEX83icGz9dj7JGGydVPnwk73u6v8Y0F1E08/v5vr5Ki9
/Hae+fvrCP0fWHBaYn5jZ1Gk4Ud21/JCjA2FFN5t6ViXyV+2UU1+2/bB1QcGO843TkkiLY+ML3zx
gJzDjiXea94IpAPZ+qTwZC8K/rYIz2CUJeveiukpASHAEglxbd/BMqkDQj+Dj0lxIJgVhFAZMv4h
Q3dX9tOLs1RShkNtr9smuGqdb9EJW9hkxe3QTJTRpzelH/9KQm545txQHVYUtyMEzmZKL1SwvkOL
pRVCXP77N8dDNf6nN0fCJ6WMz0UKxp/xT29OXyFYzbQrrLywZmO4XEyje9DdD9VXDL1OUW0dHXj8
JpGsYWoO1oKKCLzdoKlX0uFp0PU25LuhUCwXq8/eCBZOdNPm1sUb+k2bw2TI3YtngkuaSeqZ1X7p
ffRS92JWEeGu8tZmBKLRbhOP6a11W45EYPl9lWnvoaAdmmjZBPikKM30PiW/lnCdmtK5/P6PqBf3
cEMkQWdqAf1Hw3CB7bmEIe1Lyk/XOKly1zlEptjH2jiBKL6l1wPbxsbrE0bVxva/f0n/ddziSZfL
XWLu9SCBWf+UVZ81+fWo5CwcB8bPCmafoSgYKbxjgFsNtuxuLMRhwOxQhePt/+Wx3WU1+6c31HeF
cHD6+KYvnMVG/cdPmwkLR+W1dMBwFLf49nnSnAN4dJA8zMzC8ffbEUyok6pqMbTxQUpz8zCV/a9e
Zt/s5Wiwb8gTwAHtVbPxDe9cUhkL30IZ4tL1XK3uCFwo5nf5/sSRsdnQNAT0z2sOqVt8dlzhvz/L
ffc4l/JiK65nbWXfFHc9+/Q54j8l4boAoLPvfuFK035CX9vUbqRZfUO59eFHccK07NeA+diK1AR2
1DD/FNXZzcxHO+DfvZLZJkrqN/TBi+J5wClnpfTmfkCe42KI8vSpcBwy5vIKV3IX2OqldxuSxBYJ
NuaXxyTudya1vwGcenR4IFkQXFd9qtTO0KOzaYaEAGQSJBdPiC+6D9bSzfRx4i9cqSEduJLVLbP4
cqur82i/OAvfHfoWlsMR18xUGnofVyWhbjB/I5lVIJ6sy5r0KzRv1Eb/kVHwR27Ke/iSF62nhbVk
G5ucfWMpkMTz1MZaJ5ovGGJXEKklswH/oZLZIzYU5hcRqHJcux1gn+xnM8kjR6ASWV9DUIt5BbPQ
pOxs8u8zu/wZVGYIyH+T9cz6Q4ODK32ocNPZHovR/unpgPOxZae03VEWktsm+I8ov81yA6+iiuID
++dd0RgbsDwP1AeetCs2UwAMXwPMoRWxv3qqeAtzzOKeA/3bZu/KOIkwjETzBePJ1hAvNVI9gIHv
IJh/uC0ii1dU80MxahACw1nZ/Z0qq2M0sLflgnykWmjeUpzYrrMhVeusDMUqIa9y0Lb3OKm6hUpq
detK2mfDMO5Ggv9ThHJJJgPkTTJSSiUq68ZyqF3Po+JbN0DjW81zYkx/D2EHnBWOq6qS7P5s+1D5
4iaJuUyiUl/8svzpoSV4KdcRohUAk5HodCi+O8yyFbQ0Bve3HvtpXDDo/YHLxpyF1A+jkz0WBNvv
ZRC+NprzElmbe5EvWCZOq2sSsz+LPn0O2vjVYHgwta2191nwi4mgr+lPzsYNoh/cBpNVoTv2ytGh
9oSzKSII48sYBlOQyYh+4/RvvpP6z+YYbXzsPCtQvQorGQdOg9imrb0PztIf7txS+0mhkWdz+c33
k50mcFax7aSAeluM3rtoELtW42LSrn1jKnHy41OEtW2V4PZfC1ewrJv9Hi5Sgb14qvQ66cG8LOc8
wm9bspPGiB18YtTje6+I4r90lPHBXk5c9XjAYruHnY0JPQgQq8v3SS7YTgWF03ldLlkXG3ETGYqO
XtKqengpZiwCQsQcKhvv1pDIdF3qvbZj/KGI3gGdX/RBhjgbc+5+CFlfvezERRr29sLmIZ8UgyBA
yTN2ExJs3lntXcNqPIIMW9yvv0Q/Idc6NV4xxQGgdSmVMEcOOCq7K/L2Uy0nmygQn4D/9gzNh/1o
UkRrlu6pcYr3ySbHiGHahHt70iK9TSPD5DdwBQDcYZiGDbAkV28VfJZUJb/rst1YJdT5NFPvOJq4
EAc6ldgwwMQj84A5JPPm5AgKBIndpjVVlC3yHOkieuvh4srwLY09/8zI4xuPsc8TzxFcp34NAu7L
qIbspsY9TTW09dh3VLRkxcYsg6cpc45T3xxnN9Yb9P3lccjJwXj64YsxPbMHvHLGU4ckDG+SlHJN
ZpPPJabudT7bfMwNv1gL2RAiBF+XVSDEbfLtK4pPCUn6v5KquomwFK0DYGX71KBUaWIFwNPz05q9
vcnMYM2maHjI2PrgmzvmkTh0RXcTONg4ximakVmNt3mZmLjFvDNVIA7Kkg9SilPRK+CxCibYeNvP
CEr44z+6DohT18/lBqfxUs5J966BdFM0zgu1zcCKoxA4w87OIJ1TRrVTOS4Tq/HJ8JkPNsfc5Q2F
Yz5v/THgNN4l5SpCEd3kc/MSv3eSXqt0stnu5YyFncC/8x0+XaZVgdxNvUcHIpjlh/dV3jk3bczw
pARV0GSpuVXT9FySbNQZrAW/cDfVsm/v52MT47Ia5h/NUgUmwop+6iVKpxUR1WyiirZguSo0a10p
Hls/7Vb2lL9rSzzSR7ltve6uLcM9rSgMgjhk64XG0h8KxeYSN82d52Ttiu4LBjVe9SCjSGMnrTNi
qKCcWPMEBsXkq6SjxPLTNy8ZNsxhdlEBgsqr0keFQIUq4cF4l8QAk76kwdieH9pQUHkXcCdOCjjY
wFHFxnyfG2+FIgd+3G4/q4rbm1Lji2bm0RJrmZwoo9eH2XFeSjBdt3HIzMTtGdFOBJhXJrQv16PA
CDcupIjIoCfe18RAcnTLQnlfUybPisaHbCqplLfCvWlTAVEH9K9wGsL7Ot0DjcRwWOLtombkMTTi
deuhgaHj8Cp0SB5yCAnaduu4ER9tMEF2LG+yxmVO0+GCspr63FrmzjIYtx20RbkUvPpajQK6wzSv
56CiOIVlvY8iJP7eaY95k22N1vgyssCG+Ws+my6Ww8AlqoFmbR8li1c+g3VDVGMHD5XAnWi7zUy9
7jVdTxEug8mAN+LbhLeJxnLtYDxKqoPr6pNKppsGoQT/nHE0gvij5NuzUveUXHFpOd81hYFAUMpy
axj1bWWhc2DhbzUzFK7hdANbZSEEzN+mCN9nwkObpkXmMLnYSR9xwzdgrTRRsQl1H27wYr7o1I02
2Vw+1BZ7jkG9lM5AlDYKq9VI51efb/pIJIfQDYjdN5+S2AxOamql+QoLCzIy45iVWYtwZ9vZByRl
GNXmz3kyXxWDft9p9Y7pBlP+YKnSLexzOnpv5RDV59BnmOV6ydEo7cs8jx8t6eNN7zXGWn8oMAmr
FhQMc8aDcsRnNcmzTNLDnBk/KVvlFdSIbakDr4zI21jGe6BOD9XQM5nph9/vZitqa6vcJRXsers8
7YHkz/qk5a09wgkf4A5gE+F3mjnybdLw+jhRaGznMWDW1JZUtV6jZIYeaHYPANOCdey2+aZ276KI
tSL0vHSfdHBGylqRcwEwWnT1aTFwmoVrngCHKJ01W46qCdMJpF/Hv6s8L7lxCTolfF5YL2Jm4dTe
RP3gH6rhCEx2bWnrh8I98ZyVhMfm+KWhJkqUzaW2l093Pn1pz992OiUDRTvsYC8I1emlShQAnaJ8
zWqxtdzmJL0tIHnO2NEvOW27CIWPOjpmyNQ8kPphF4UEW7rmoQDpe+PEQO1Dr12N+QPYi8e59Zgj
TQB46iqirsqCID5jUAmcFzvAOOE5L85sPGYkUhK9HNMziPejGW6DRoBtD/5aVdW1WGdbpZ7oVIp4
fVWRbioDUAj977tSzlf8xHzYGCn5S+tE1NAFhS+AtJEnPhKLUG7ERMEs0eZAa3uVoJLIHq19im00
HhVcbT9cU2ddMIPPaKpCgS1wDVc2WAOZwruse3BNNWbZUNQfCMMwyKHfAozo2UpVMZzfPL16Y/Mp
TPdRDMa72YtlgPluGunWjLlrqQG/iOtu+tASnNePcN7vxRCcrKXuzYvNfUOcB/XlNeirG7sniOhn
R68zWPkx+B0kRYTsKyAPTsBDJGxFMkm0wITyqVV63iTxeU4pyJYd+Z3QDp5Y2U9pwoi0LD7qPLxj
ILLyO0fvKN97zAP7Tjvuc4DjG9Oqew2CJ6t5qjWRq6JlyDc13Kqi8eySJi14dDYqNCUx5Ce1g2Ps
vjX9Qwk0cIWlOFoPkd71Gks0VyI+gvipJ2OATM6NLwEA41vcNnTNDb+QxBfGAOdbu5uybeVgPp/S
4t0v/YPPDX6VEdZXrXOjDP2jpU3MLqtb22NeE/+AAf+ufCjJnZU/cDTvSSdBKFIk54eK0GA80hBd
cnRzefvYanYOJkkOccZQ4Q1u7iarfaqlMLY0lNJv5Uw/gnfypvxgivulZWy/81S/123xYPVpAvU0
SNZRv0DK8ukXLy7wnsH015YL0LQZC458zfKxMIpNHPsPOuCxiprCi3ShnkkeYyKzvYYU5lbQwDid
oHZwZuhjceebbkbHF7dbs0FfIHFaYDytjfaxZ9y4GobS3GQCvWJWDiZw8dCKAxgGf/Nb2KGvmnqn
mHlzqW/0RIbCRnfSxiI+ZW6ybgm7jGlwkC65CySune750XR8Z3rU7wli3GLaaxnfNFBcA4a+uBIM
mv/Uaagsf3niOPZ7GWxlw13d1vaBom8isrrbolZcxzYjsti8lawKiX8pG+jyi8xUVOZbb6R7A9Jb
KaKbRdfpg+llrL2zbem7eTwVfBkk7w9Z+0flYKaNYwgm80sl7K05xgc58BF1HPR1Ok3tHAZk+REz
a8N/NNO7llfrBHPpIhuE0jh5Nqf2gd9IUVgy57djieZAXO/e2xsOFNjZvw9T8dmXMSEFM//IHcC8
tDQZlbOfvOxTtVe9pM3orV/UCdtt3uLkhv/ZWkwo12ZunJq2fuvbM56RWzO0Lr0qtkLqO9Bon5HD
4bm7i2kwiwnMUEawoiph0Yx0shIUBfhDcJ2o7BUGEmLpIh1l3xMTmbX70yw5YlflGtfQaYJYsLx8
QLMemtI9j82BUPM7TP/vsa6fbAsTfF9uYr0A2ONlx8Z4aWkhAQaE4XvonJNR4FGB5GW0wa6poxv4
Gr+aMbi2sTz33GRr71BP4Qnu6kuWtW++wUc9R/hqK5ZluVOlPBP3WVi5rHbGoRiCY0icswr0XUvP
fD32sKeyj6qTZ50AzO3pOmh5BjxtUbsX8j/x4JDXRiWO8SgoDr30MfCaHiij5OUAezrz/B1B0YTc
mZO3nzp5VEa27VlXaBUewnyLE4sawO4yVzjgXFa28VfnEJex6EfITXa3YKpbPmqHvsZpPEWw3syU
wuXIgfE987knvPmjHjheKLg1VbAzzewzSpHCk8F/DjQAjp7sZuFBEVoSQa0AulQhR6YiWS/vv4NR
AVDQI0jms0Xoed2BbSmgvS7XSqgiwskemYI44H3G2OMq65EDMwDXmEqyCehOkx1beySFsujNIpwP
tgTb4Xv2BbvCNQzj5ypPTtbkv3YeOz0TuOkm195EDK3YuPWXFhj1louapQr3h0Jbd0r/2kVclxZa
o9e4Da52BCUul7pQnH5zHgknz5vJDUQzd+fzEbE65YyY7eCbvrFgNRNjpvsm/swouGv9U45DzFHs
Ubhb9EnEHmJEzV7UfUgnmOj97pFjYGjalyzgty+PRcGpx++DJWRwzreeLc3aE3wmXXajYwYIy0aK
1/OgxPCmsS/CvvDOtWldmtS7pstvgYnwWJOw0d0bmwlkvJnLJ0k537o/KwuFsXmj1fZaTwY+W/6U
OPfOU8cL0LrikoNQZqNuXyKyCb9nGHWbnove22gKnsfS3tVYBth0JX+V+oeE8mA6y4H+99lnQW1y
MnAfi6GTrywdJusRPCGgauBmefqZOWCxHadneYif0hKf3iSj7ylC0OnG9hBk3ZvD461KDFerv2qS
HkRyQx6Xvy1R7Zs18d/sVc7LsMFU1rCe43wj7Gtom5vJXVR4X1yWSywugbNQm42BwYp9pFOVf2tT
vbmK1wRUP5SfxR8Rgs0xFY0mi4QpawDBuTdzyubXqwryVlp8tGV9k0iwvPXMsRBuSzrF04rb634A
Ir1WnHZizq35FGKHQ29dHt1lPkQiZFvHkDCh8QU51pJljDHa8phXyTfdvyTlBrGqZH0HxPmaRfZl
jKfT0N+loR9uDInFIB9Cb4k+vJp5s51UYD3aJN6dwNDIfoim1TCesYF6pdxkkzjOVdZvewuivhNh
0quS99hkwBQUUK7ycTgXHB12MQGGfQwH++hO+5YjN3dYEb1q6mu2gIYYxnKWYbZtmc9R3lz7xnry
5iB+jk35asxg9B3iyd1sH5Iaa07kS7Uv2Q0OjQr2lZcexspstk2QJmtM2bqud4UPJqL02ICCSyub
G8GOsk2erUzSIjhk30VXvXVE8bim1+Xkn6oZAartdni+fkQjjkuZQ1xF9fcEV1XX5A8Re34sMXa2
mcZyWPM+3cJV5mILuseqXgof52E9UNPDR4yu7UrbHzgLbhyJgTwq5RVf/N3ERvy3iN0H1sUpvXMU
0LaYJeW291nhxk5DlFgmXomR3o5+XYNgtF4MjsgDuQ+zNkFdEEL/vUWx++RK7xS9EGGL11G9pd6a
kXm4icPFSEt9Oz6omEk+N47IA7U8uBAVzWdfyRcC6AMeF/JCOrVYWPx9kdOJOvaES1DlE6Ync8Qe
Je3xOuBOWEN3xe4RtosA2fk7PPOR5/6MXH/mZuYu5Eq6VNmf0HmcrBM6Gihnqsb+RS9tmb+HWu6Y
fodW+5YzoengUuiauH4mLuw4/dXvq7QxuuM8ut9c6N2W+/5j5c8UzUEuyxUqV9fht2ngTgJ6gujI
bMB25b1JCxiGse/B1k/lpx1EWGqdS1Yi4AJij1kM4hFrO7fp5Yaphubt9xMchnonsvASzTNnJ/wz
BXcZHEYjS0bGzs6PgERKZv4IAKRYL8v2bVkKONcyeuVGuPy25T5pjhl+xGgXDvK6rBeTzYKu/7am
LXdB2mP5YvY50bBmMb5YnnMwOuflRm3X0f9HhOV/4/SfwbFHPuS/Hv/f/Wh+xl9/HP7/7Uf+kYoP
APkslT0e6jgNjP/Iuvw1FY/u4NlLZsVmNPr36T+peHLyhFqwBbjSdPgL/p51sf/iMVoLpG/D7mHA
9h9V9gSLxeDP4zqX3Aw5e9RqIEBEpP48riskbvIyAVzCwRp6lJe/Z4HeOEExPtPbu+sW12fGRGUl
MILOonrTw4RcIKs9+K4feVZxn7H0Lwbpn9q3blht77A84dYvbNij5Y4RjQEPtXkoNYycMnQxDFmo
zO7iU8Wse5wLp9xlGSkTdy6+SkytnSHWHQPzdQrMmscVP0vs1QxzaXwGE9ks3lgCqpwbsMuO6qox
nNYo8+nipjWwgMvFX8vnmJM2ek2gzk0cnmBKBzscO8AOw/W8eHTLchEH2RpSTPteLatxvDh6gd0c
JRZf0qtPUXTXZpDTJA5gHbBiZNWvKY+BnHnkLgMY9i224RD7sLBHTkJycFcCazEetUODYuaq8a6L
7SNOKx68xWXV+MM9cH/cwxiVx8WxXDcOjR3EkDYTDjYzIGbSOP2EOS3qjrkx74su+FkvLuhQATHJ
1bTFA7vFitfz3ZShzHNX7MoiRwYLI0AiMrrp2K+a9oiVCDimwI1OrMq9zl2ZbvKo+ihmDrph9Wjl
GgJzBwkP3jV+SbpzAlzrrWwZxKmo2gV+8jiG87sn0gnXlyZ2WoHu5ct6MyiLs+EQXt3GfpjC7ota
JMCU7VBuyIaHJAu4bVndjDnbp2qh78edWxWQCMwWxzyQwPXVyv0a9DZnSz+z5Hka5lsqPOmwrNp3
Zk0L4oMHagRbpiGGmyOzINw7OrGefYmTrjcOdj3fwnZ5qXxzPiQaBg1lIJDycl2dMsPeidSWD23Q
yU2bht7OVSK/DlELoDApTpxeLWiEgJZp6btvKo7fs3Yeg1lrsFBNeUnG8ZFAexBxYHLFnOOLwSYi
4ul1LAK+QpVd/2r8HIfpbfbpNxjm8Y3kwQYzFweCAp98rSsyESHl66KkX436LO5k8ZMfWHcmjRyU
XlTEktk81RZygJqNifvqUdgNIOCA8r1aqQsu4ZsjDckJ/CENdLXDoUITKXcuhiJk091L0nOP1reD
X3wYpvHVC/qDAkohxjmP7gZPe5sJ/SAe4WFKclBP2DKZA6cRdS3IW3DrQFj47X045nho61bCgZQr
01H5g9Lxz6rqvsLOSvZDa7jXQc5yryB/dz6162FlOW9pzxbDzpvkzlwAxsssYTl+pJR/o2oCXgVp
DTWwqT0qQajRHmA+YA8vxXMF9VJUTffevRolooObTNMx8obsSYj+e7ad6DhFrEBJju4cmVhmkfdT
uqA5opbSXVuz8zzWPDrOlNsRrsIx9CGpW3Cb0NGZeht1qz47Tm70XN01XdBAw+IQr5L8xmsCQutm
tw1scYAiTjVIV/SLBxzIchCQYIiKBUDArTaK3PYpdkex+/3ONiZUMsykvpgY8NBU0jgwrF2jOoMo
W8XLVreC+XNyuuQeltcxejd/O8E1p+Hcorwbha8mfVX71irte9iFhJLInri3uWTLbiMkFh5bV49O
2bU3I1jlVcsso+kOOh0uVdGb27RcBA4If2Z76tuTWTAc0eY5dKp+57TBIYqHSzPKYpNWGFtiAR9T
fCEY74acnipY/r4xPHtuxE+F3bjSDgdO9nprkKDJtk3mbxgX971jvRbRtoWEybyYyWLSOR9yVs+k
vd46yPImQ03RpXuz8I6myblIhQxqcS4hhuHN93xmRlV+tSMLhv3RxohvK4bjWJ3TDdCji+mtQ0rN
ApbNvnEYTa3b/XCdHcLQI8fuONlVEXwnZlTMAWLzMXNB7ksXKxZYRCo8WBcyxsw0adZ3vZORzFwY
RfEvT1F0mQWZeVBFXLDPy05GlZwNl2mwsRWtDJYhkrUyZFPtIlFYmNs8WhW5YGg33kHKslB+xaFs
dnYr7iuXtcDITxTpiVUtopcxckGRYwmO+uNoWXvKRODfFYpTlnjWNSXsMuONdLAvJy7HiYocpbIN
8m/COMWljeYQY0Q2mps8HL7KeubGibgd2/pQZ+IlxLAva7LmY+T8aCv3YxJPMiK7ToODXIE2Q5js
g3uy9c0qbW2iIBVdYbNX7s301vE0w56xuxknol00r34V0cxrtFRr5lgaGv1uYUsf4wRSKD4/w0LV
n4f4sRbv9Mgtl5F79QK2lZTEBswLvbz/NirE7DRS90Zv35ZqOFAZRIeflzyYdvdmLl4EjWUklQfm
u6BMMSLrsjtnMyYXRUUo9Bmf4RuVrHl5qFN/PtoK3Ks3ykdiRvXVmet1zcqp5nPWkhsdY5I7nO34
mGMLmBSGrbp8qRjLVz5ztYqdtVSD/BjGaz+HiP/fyykJa0dgrq1GnYISfHRo+PcF4Vbs+NmmUhgM
0jGjA6cIdwYM0pXRF+fJ1K/ZSBMAfgfBGMpZLLeWP/+yahAKfXOXVYAKynF81mF6Jbn4tdjdA+Nh
rqeXKXhWBFy3kQ0aHxaGGcTrItQTEypSVCz5NxndC4d3GDNgbpNm2oHYuy0JmW84z6AiLFhTgQNg
okEafTg/lq54S5clrs6K4TyL5ials3UVF9QqSKh/jCo57qYQ7q0wPPSAEP3XPvVvVZElh1YTaGij
1xAnzCHsun2ccenQhwo8hN7VMSCqYqkRC8H0JpchLz2+LtM7frIwf7hF9qit6Tlmtr4hP3Elurr1
cirXNONolLwxovk48SGiM93jMnTFsZ/BMleheeu7TJvDaDOZAkG5HW90ET+1WesfsiF4zqR47EMu
VOETf8q7c2zLjvYG64o3lURbhKEvhQ+ySjJxB7/FzTgi9YniNu1CDoKUuQ6d6aDMBEMHPDm7dh5t
CfZxnmguZEr91oUEPcWyDJMPOOkMAUhJ8QVzpd4WeDNWczCzDriw+52gHqCxEUKue7lzPP8wkVfZ
ty07goY7oe1js5k1E2flMQjylC9Z454xGHzS2vzUcihctVa59xxS3QiCRBuY49Lluq1BjaxB5G0U
o+a70KyKdZHDiXHn5uJEjI4CXS+p7RcGFvhbwv6KW/GErQXLTJWOezfd5tnRCccj9F4KGX96snw3
KjUQWgXUF0RP7hwQFs3umwAH1ejJjtBNA3i/BjRBTHLDaJjpikUfATMV9hbhqhfd52Q7d1Ed3HSm
+CpkkFM6nRIGcsm3mPlj2eR4H/zuG5QwcTo4lSYt2Mdu6s/joPJ1TLq5TfqHpWKRIUQW7EmpHjGB
fHtYHRa0L3bXeG9jdt3qXN77Zbx1Opxibb84ZPjTgjr6KAPx1Qn2F+z2DjG/QProwj7JBZydzNwM
5jOtEtsiQywzk+XO6DDWMVVvwB8k7J0gOUU1ziSYttT0VU9uYwKOK+h1LpW/Rgx/yQllQr9jtuZz
9PcVm/8lZO/Cad1J/8bJo/7QuFTmGXI+07Tyf9g7jyXbjWvb/soL9cGATQANdWp7V/6U6yDKnIJN
+EyYr78Dh1RckQrpvtt98RpikAryVG1spFlrzTkmHUE6MFRF13xX53wJ+ox1dho4ugmNpv4gFKZ2
8ovvND1UbTKCibekrZ1IBEatrM+D4vesl8iwPL/1cG6uYqeFRriEV1U6PtD7PSDRee3a6hMPM5QS
xlvp9K0A9G+FjL/qgFSIcvDpYXNMFd6i0WV7QgORiqvuwPCk40TZMDoNaTaNDC4YugzggNYFDQvk
gdM2gUC/7ivF4NTBDeBzCpBJxjtjZQx6pOWBfl6GUo5+4Qi4FcgotnaJsAOhDcZrrLzb7qbtuq9i
sdlYpV5XUwU8wCZ3DvrMqkHJgiem0QM3Wp0eG4VBnfzuV6xjzsEFVnxV3UqnwDWPrCNC9syxYB89
2ZGDWnPIxcu9IDwXOCLoRjI2ITUJY1fbXEaiu9JZYaNpD8Ws9zGs9xaGV+3XPwuMOtu6brJtOmOB
NLLqlkkML1iw7H/BrfIQLxlBh7Y2OWUu83POjfvMgZhQLPCcSdxMBrmB0bCx5LgXU3SWKbxI227G
bZpqWqT6IUtBgA+TxnCC2Ih03QuW6g9fM/PL8gcOdqajQXJxHFbbhNEckgFU9FQTYznXN649VWth
tym2SPNLjl2IswPKCTLGF5wwYMrmnoBvw7hyfTw7M7E1K40q7qiJLziWabSm2rXXHjLBlWXJ12Z5
dmOJDCKOnuOoh7JAn1SK4LtLVLBbTH1K+StBFXdMwcfJvjuEdvuziKo9UCWU5HI0Nwh7vrTHlc6O
iv00eSDvQuiRmCsBT80oLPMGlUOTrCOr+DSM5MYsXbGqFwIOBuz6qrKnFxIdj75JqqIfYU1pnFyv
uwBuxJxaeHY6uTFrA68NzcqoYYpretO3V+6NUL83PSW7lex1SrXlOnGGgRODzjAH5G6M3mcaskVX
wuM7QCR8DImkKJBXY01SxspGoLyOmTgCEXqjbz1sajhlVk2TrpkObLWEiRj+hJLiVlWRC+6dOZMe
6hsR6WtK9pgf622DJWBg8Z4aZXSaYSNYmFLTxZ0qFp/qr17PH4CV29+JyX+JqP7LP/7fJFb/P2eK
sWlB/WdqZPoTtkj/58bY7//R742x8Dck6lhYcGQQZ+7ByP5HY0z8hmwd1ouAMvwPw8w/GmPiN9DY
tg8exsUBAwnmvxtj7m/mnxLk3P+NLwbkNj22P3XGsONA3LbR0IMhRjL/F2Rkk1KkoGYFEItn9crB
RbkATdei7TDkDWtvZFWQz0HQb+l8CA8veRNlZCXkT/E41PuGPII00fuy1DujzZAbsLoXbW/eZtjG
MbJvmqHHf87F2pmCdzw/V42BYNtWOdvi0tHVFZq0KOTebzt2fN2YzaMdGZqyAf2u7Yy3RlydwLfZ
O+XWx3429q0hiUIN8CjSxfO3VuNWa5pnt3Oe5NeEHBLlwxIXEOa8HiW0kzqfQ5lq8lOMR7MuvP1o
Ey1dlE54ywqmF9+IezUTyEj7CL3qhNhegp+rtqmtr518bLD58xc1us9TaKFd1cOdQQW+Mdl0N2UX
yZ1m+LsqK/hyubSMAwLXLu1PoBrqrTn1965nL81zhuZkA8C1ka+RTr9gXZD6Ezy0Acle3PbGfSnD
NxDMdI6IgAKWa376rfgkiW4tci4+gVAvTYy5X3HHYUxzmzpziExzZU4yBWxDVSrj4LEr8A12w11s
Xur2QG1k7Q1nbBdexDF3EXoG1EJB+Y4a6kZ2amOH0thCB0cGq+3vOEeXAgZxbOMTde49Wne07PgS
XTN+NsaljO7EvS7Tm8Bo9qZXVEcSnfTK7MI7oZob1UY/IeLW0XDBc+0w67fQe3j9JhDsiibRNnC7
bhhDwOsnealgs6O0dRjbIrTcwNQEU0JIMqb6lmw2kr9yqDlj8O44zV2XBslahXxVo26x9JSnMfcV
llzBw4mKdQq/5arx7B8iepCqbkmFTeBF+OFnnvJ7e0hugnyMLygQ15gu3/pKzDtNsq872QzRugzN
keVQ04g1L8ojlJrHqr81fZqswqTYjgTpeXaMwu+lyKMjYOn5LFEMcTvuqxUum+/KsvkkZtVhDy+3
vXcdtUm4w+terfuk3XrEljIspvsZueFOzmQs9+g68jYATjhQK8u8ObcZURf9CgFI78YXu+EGOwa3
Y8YFkKqYy/p3RshyR3mUaJYbfdb3OK9ucz3eOX34o3DxfBRQJPuyBTcuOPhVKtN1SnaOj5LxAHH5
h5aUMi0ZJYQfIXoqJ6SQmivqjA6nalVGbZTibnO7p9YffrCOn/Nojk7dhJhz7GrY5d6rlTuEhSdc
gtueq1jVo8UzNQzTiQliMYvHKIM2FsR05bJhRADKzTOC7Oa3eq+8mfrDWXAPaOURudIc/jLQa60a
g0tp1fKnhi52qHZ2700rf7QdrsX1EN579kOVZzdtP260LF+UZZOtEl3sib5RMJIMiMSg7FeqrV6n
oooxZjOu9vpbKvHPCKTQarCqdO1S9AyDHjnoEx8Q6fyELnuHfgriuo9scURtXCN44pvNynUAAO8q
qPjTes9988aqICMRHUsc+V9W0x76kIi02szuZvpXmLRJu5vVUwzqgXBzQnPLwHi1Ew7/3iImUcDP
X2zAp8b+QKFKahojFXCF6UG3/c1YevOa1uinZSYRX3jWn5TBRdrHL4Ov1l5VpBKZIZzJNKruyI+8
9QuPuypXMau9GywYm+B87AxmDHUjYWb9i2q5LSCrc8k8RxOlPRXsoQ3sHUd+uRn+IiXfhgHgfMVF
Hei0j1nffQVNQ25gyF5RCuhD/jhaG/r2HwAmNcKW29q7QcyJWCVmkwjzxy4DB4X1mhq6RSruslcS
gImwFzzhphIUWZlGUcmVa0d+qHuOjAynmkeB4YzOWbbB1gu8B9KzaN6u3PmCWGbB19r+6ovgYZKJ
3TIGTlzu03DfeMZNiSlw5YY0xKaguMakkZ4UStVG1u7BipaitnUxy0+Qh0wA9bX8LOX0PlvhV+ig
fk3G+4z5/2qBaZHRicOjP85xoc46odsKycmWn7VDrVIbQc99lP2BPCruxCiqw+qr9Bf/hZlUGyhq
zFKBVkjDvbJMUDATN7suUCwuXXRoAEhJ8SC9rCUQh1X+JONar82RIxGF2otvji9hQU+ly4wnryet
S+P4HloKcDun3dQ6OVVwvXc9DsuJOzKETGhkY7V/jJgKw3OtS2zoLMXcYMRC/2NjT8T/hT2zp2JO
HycxrasQTb1tRF9VgkTU4b5Ia9cityglLDUFC5DRknZ64Ezm5F3IBn1TPUW/EAASKmXfRwm1hMFN
X+T1qSsJk2LKf19FfASbTTXtaB8Eaf6oTNpzECnO6ey+xT2+kXR5i0ZX7y0nbdYwkxDbSxBDTKbX
HfSpU20iyA3ru27OFvDGU2MyZMnpp1ugspgrIRB17HOWlteJW8ijjAVugi48pxnKirZrT7mZ30Qx
GFkCuIdNqmdS39HYlPUmifChz6luToZOr6uR0gKmqApLNFknhUDG9oCHKvWglu0AK9+r2QPOrSxN
w8+6iC6/C0aMCfa4z0FcspWwoPxBvUQ9A0Cr+0hWcxVATVE5neEx/QkDBMxLnqfbdOgfhgz9YLLJ
2G4x6xfADsTPvMIkWYLTSO0bsbQupsbC3Wq8Eg6w8R0X1YxHxuOMQGaieZMu1CjYORCEhlNpF++9
BiRTJO8atDIsbyIx3gYFwNNapFQxNiqRPIWBcq9V6K4cGHxipVvImFRj9yXNPORxVN9zixMRtTZg
WLqonXge+3bNRo79AOepmRs3QkpsC1SCaF05zOAnflLVQuuqU6DiUYt0cFQH7IxoJWxaGFHMKLOh
NvRqWqp9/xFUqDBTu83gO8zb2QKhNQouP3VutFdmsZC7DfVQKHgoPQ7WwPPcbd5XuzRdWHE5GbGl
2oA+4iVMQrWx7g1hcPMAp8DNSq+GhMWPwwu9qw1Sm/3GBsuW5An6gir1NuZcwdyztpkIabcU1Gt2
Mv6QiKh5/cgo7ProtYnUA+xCUsXvItWiSBcYrrwmPVDfAnp9wDRJGu/wJHoskcbEFJR7gM3VmHbZ
bZ20H6OZjWuhaMqlfkxfTzIkiPsEZplBGQ3yFAjRWJ1oEm8Lh7/vt02NFXvIrauqMT+Dpp2Ojc7D
mzx0BwLSemQgvjeAV6xI8zTy20aSaoGLYJMv8p5heoxRiVvWY1Dk1zPsuy0b6bOnyTSI5SPSuC0u
xeu5Y42phLenGnjMMnGffyVWRtatG4h74AyE//Iim/5Chpr827IxnuIEmEtX43FsJY0dZJIEOoAr
i7MA6hYSQKfSj7mOLtLKPqRG3y3BcNlpxQkJHma1xiplrwzFqxCnLecDfjl3uG9agpnj/NE0kfJ3
jYTCmS/3V0W0oh8CXNfHbuKsFj+ljS+nq3ZdpN01PMe6Yo9O6TJ3KVtWYBaPWTWDFcKtWdTnznaO
hJVEV5J/yBZMHkPpfWWTdIUaKIUOTObupUfuWCoXbTb9y+LNZwFeUaFg8zxkBVzEhMgRB8bzIpCN
d9yAf/Sd8mil6XXd2Dvm8EwoZux0BXbErvHORhutMO2wrPs94T/pGgsn+B/3u3XhEcFYbVGHGfn0
nueC17MlOSupscKmpYCrDusrYfUtl+y0AbRnl6+pRy0kRmCt3Q+B93aVO3rr2danJdNjSdYqUwki
Xbe4TDpmyuaPWbXDFg3Bk8c3NMzRpbJzUn0adicQGk9d350Dd343Jdml7Uh1MhvtMSFffg0DClF5
ct00xi4nd02hyVzU8j4emTpCGlwXoceJ9Yxy8tXWILsY73JA0ptVq3gs0azJ6omRIE5e4OyqJEnF
huR+5cYRyaJsueDrnU0ZwKxyaITIfrj2FjRLiQGGplOSwWofbBAiVcU8Cb62p5pz6NQMmQKm4I2Y
X1wS/xrLRhzJVDPBNQjtnP14Mp7sWGZP8fCa54iMpJF9k4o98MU51Gnxeqj6x6YDMCoW0ydBTvUm
8wN/LQaIXWGFEJRrt8H1ZGzcc6VqBpZxf6upZVySzkMCA1ayJbNy9mDhBSVHbzq5RyFT9AJZyGHS
t3ekEH0T8yPXVli9aQNIQeF6PUUfHiRdPVeuuQlKihEIvWTvDctZOWm6MbHBYnSeFDdEo0zOSc21
yB0VXp0suBsbuZ8ZQhE18gUm71tmqUGnKbwfRoOxQdDgrPG3ZZjkO482uWdQpAfkUZUkqDJbmi/l
2E1brKGrpRlGAfXdTGyZmUZM5ljYjqvCC48tzyPQ7mnC23J0Ck5eWM30bAOUw97dQmnIhd5oqzuO
TCWvRPqjFxlbIePx3D8MvQtEoHmJc2SxrgkfMR/gbpObGeC1cqAOICCD0scKGBhSM1DnZ0f1AVXE
rk5fYTghDJWAP4l9e2H2Qm8fZ4oNDcPBe4ZSfgFDOlV43VIkiPhihN5B2oSO6i+zrl8TevWxyp+S
0NOrNukk4NIZQjgEZSzh2MIzFAn8iG6wkJ+B1lEdCdfTZ2cucrQRVSm5MNwFs+/CRuDDG0YPbe3W
3X5GyGraPnJBH3bPYLxUMzqBGqbEzEeIE8EUzXzU2JZjzvdRB6yd4tsN5aeIvpt58dbk9CBs+5m4
HMhh3tsosA5Z/c5zSoDc2UeXtS/TEDza3QQla/FEAKsYPX6kD52HshehUQZUjdndqvaQCgtGI1Ml
VtWIEc3Mvhe5G/l9L4vyrtVXTubTgFHpNoymu3kRJU8204k0JCGjStodycVQUktI7rkTYDf3r3MM
UELbyJyyeiUczeLEqyPGC7Ao1qgPqTPfM3Vl/XXtSxa3d2lPzMci5q1tc6ncX379HMtA57vQOfBN
kTrRsLHCMxngK3AGEMSdfi+CWKytSH0TpPkuzNH+hcqbpzuTND/AXZlwjOTCu0NAshG6B7QY4hED
SxKkH3GCglC7wXWMid3yyyMN+BHnfPq9sA5ylW8wt+ybxMSBgxABP/NkYrtTT7gnxTnIdk5bbDPK
cEKkuCKP5XwKux7p85w8l9IgqbFY2FApLtW2StJdw2UwmZpbZOSbxhrzU2SCfKIpReOoME6+2ehn
HIT7xXOHdwS8uXARXrUSZqRnc4hyOhmKVFBzcPd2ic+r1swQytbQWDfMTeuwcTWFeZd7Otp29FSW
cLS3NElvbMWJMFGaawdROY+SdCNpkRNh3WaqxCzScPOZnO5i9IgTjOoTXz9xTvSPVQBANpXT1xCZ
7Zr8rqt4unPm58TvsxvsRbQSYru1F9egpI2XkSrhldNaeXrbQr90Wq0P0oFVADSenCE5AWBwntMc
zRrX/XGLmIbJl8GIbllgangmguIVyygj+Rkz6cTe6g2FfIgNiGzaGi+ldazJcxlmgjI51nDBCOer
Qye9Ul5xF0TNfsahTT0YzmvtIObxZmohHSLAL2ru31Yr1aYtafUrM33WDvaSvNB7D6vcYrUg/Llg
23QhSN4GqcuoHL5NT2jFCVPWde/T8uZZkand4OPWEe3+ecCZFXSW4mIevXPkEMUblzZ2AyNlcxP3
Q5UZW+n6cqvr6prh7HxvV+ltu1iabTe7y4PhgdKYB8HgW6v6oRb+tprUa9qzS8VD+oTMph9pOGBu
vMh2fIgrzn7RRA8meaC0f97TUUYnYniuHCYFXQIYP4JirF40tHxceegTuGvhzorNTRdMbAVpl58r
Tc5xr3MYEJiUrpJaM/popp9NZK1NO4MMwtDTG9s38vOWniP/oszQ22gr+irbtDuB/iVDYVbuJm9L
NgGzLM5WEeW//4VHjN005WY9LQEXMv6sAu6udp58wb4sMNkyaFI2FE+XSo78LfYAKBB1Sy5oCfZx
8Nr9XHcPAzNa/BMMokxdPjctuMmOXmsppvcU48pVYN9GsiEV1i+32UQPR1fNYyGjj6FO6MyxYecW
cq4hJ2sRXC/MCGdcBxmZsV1PJkHOgObKHAuOb0VH0LJ3skGepDAXW01J+I+kLuy65EbE5TpzEZDo
onk4hcBAyB0swy0vzzA7OfmL+tpW1nPsN9QCsvnIxpVVqg8HE1wUe8Y5j4b3SQiaCjbomOFHjGxn
myfD+zibO5t8OI9P4xAHyVeLJ5JfYh6w97rAyse6+5AVwFiBJNPx2VLRQu0U90Mm0j4iLFW+V0O3
UyabqDWFDNSw064IV3uLBro0JgRuDHjTYchgP5TmN1E8hQ03NT91NS4BnhTSsjR7jV3uepmb/XTy
gdFW2awXgPlV5XpYxI35fmJhrI2xJk9bnpg+PObIGdH3uOFKEXiLA/q6sINbTyfVCajcyZE/Z8cg
pBWZmsK0i+joaLX1c1bn7xO4991Q6x2IUdRqWG9XgztgjuXSZA5cZiM3v0fDe2Vl9rSOujEg7n4Y
jx1BHWY9gUpNf064NNLIPnRJby2Ic0W3jD5XS0CMYUJnRpLVGmHBmMvC0QwQ+MqUVB12wXITEhM2
wr944yj/TLxVeSiSClaFe855eVeGNfsnPy23eCQ/yop2pm/VZLJMexK8jbWBODUwo9cx4+tIWlNx
LGebiDm1nBCkuNkbjY8WakF+n7r8QgHqtdnHZR46jwPa4W2cqqOYxIcAbrgp/OkHN6Ny3/ktLrGm
3fZxgJYwCI6N67zNTfE8WqmBLWaewDyAtHfz9jpg2bs1sl0rZtjh0lb6xdR1KEgYdxrrIfL7LXTg
JxHzvQmUHZznq6zPTlGMAk3THRGtTzvJeIixTvoVqXwC9qVYAMAiZd6rBGfewWfVKbbR3Bhg6xDV
03USlN40X7zeu0uq4DaU9WGUdDJ8yyeSsCeQKg0MTjZMBgyLCXmJUfB/NAQoTelLb7YDpyuUQKPn
mryEQ5g6LXY6GPfS+D3MakMVyVYaUvtGVsoFIEg3ESTQNX4ob6WqET3MjH4UceqE7yyE7eGjbwbE
fGU1DHPyEct1L1NvTX0McDZACNDhNEDB2lGjo8+s1LMEF1J5UX7fVsV+8HoFTDEiCwg35KgduRqH
8ABkpN/mVpPvVPFGBYbbJ7JfY8+Rx5DeADoxksYJ2NrPA22BDo3bwRlpMnGZ2ZOneQmFz8N0fWcd
+MTBcMPmRRoCXpf8EJQGjeEaUnECwVx3nr2qiZ+h4iLgT8oJgLG28AyhMaVBH6iYrb3iT/JxH69i
j217trx7g9ilsOW0CvD5iMVbT8Ob5j8asWym3dSPnzIqxn3IgGLlVmG/7txnNPIDJYvKL8EIeQPy
L6Zs2VSrno6s7AUljmjpiHvlJ4qRs9kEsJ+HaUd2AC7BlIxtGFFsZFKVlxw9ZEPWKv92Xu5a04zX
eiAOxZAeqLr0mYbhFYPHu9k2qveg2TExuwtjN7oThQMQDiyxyIMzxhcQK151Eh7RS1HZfBchG6HH
R+IcnuVJ+ksPoEQIGRrvMdTTXaNpE4eh3k8d6o5U43f34ujeJJTJtiI+0NSwZgafrSWIcPB5hPJK
IKRTG3Icm/4xNfjOQsYrc5irwzBxRiSDOEIgY6Ofcc348mMUKLlRVYKHzszuPoDgLI0ofCjq7Ifs
gFdM5lF5GSYUKwOrJXOc79oOziqiYObcX41e+2g4/skSsaCby9Al09rfV6AoeG+CI/ZnlIIY/8Ks
uqubRKyNcolt7e03YRfOKrsPSAjdclkgHZbRT6vFT4XskFRaKoJEurfBFPxwaIIeag7VdjET1n7Y
nohLwAzEddKKvfGQpvlOT9NPy8UjNAveWkpww+jGM8CEkywxmzZ62rgtqA2NIHsjAeP2VtEcJ21d
h13dbHNdPjqNQLkRzBRP0kcRgJWeft1BZgnEAGNiWpUnlKNTc4x7514BbSck18shoMf9yvNPaHkn
mtZyI0qHPoBLgihM9WjD3r539fBhKomLu66qM9/8jfZp3hQdwBw5WutNZcXzeU5IgsilA0KZh9v2
rHM4Tvv5R1HSm/Tc8SHCiLob848kLOSNFu11m3+OxXBLOLM+1wKML0mwRxRhxdoOjGibuuMRLana
UvuipYyTl6xF3DaVrwP5rFd9zgysL2sQ0bb4ZrrpMWNOblxvjHaip/UTttYPg/CHPJMXi0p0bw0m
rikzuIuN+pJmaYufzR9WhWk96cFcBbC3VyWpQCrtJLY/eoRQnq7m7jUB6staCgco0m9l3nJNkd5q
FrzCaZGAxrAqrhhusG9SmINidujuhMANOqh+zfTYEfPCrZyowLzkRk2K+Ypq9mxTDO8HOix1FTBK
j71qD+b8MUIeeQb0tZ6Kr6RH6Z/UGH2Dcm25CxgltvCZIAZzBBrffoqviaf9iV/FX3mhejPQr9OJ
srZeSXKwsONHtIAljY/ChZi7rn8ln3BttoEUeAI2y1DeBInyr3D1mjsv3XV2FByRIhGUETenye23
fbKU+QbMXBrwK4yQ/tGp7mlSXfn9Lida4X4JHgxzMDHBjA9wzM11qdELmw6mbNnAaVJHPxDO1hm/
ixzesq0ezLjduA2v89jQMM4JMbzLCVSO5xv4Z9OONOSzWdIhttAWrREnRFvZ3ddBOV1z22XCFYlj
NjQR5CKqOWWV+8ryaHS1Ajp0DBwNIacjTaBkDn2GFv65UFKfA9MaiXEwNlVmGhd/MfUquvbwqqQh
N7YB4w6j+oKk3IygFbG0fYBylFd21lebcJrw5aC1R6dNb6V2p/SYFgCURjT0gZ6LrX/En9mdmglI
SKYH/f+ZtD9/ZTj9D+lLtgh8nFr/3pV2q+Liz0jaP/6TP1xpwW+IHpHL+EjWkbZ4/GF/JDC5vyHJ
cT3Is8zjfT9E9vIP8Y39m20TXWp6pgBb64egHbtK9cnf/waUln/T5H/+rzwn0/nfiG+wxP1JeWN5
gRtgmeNXc63AMxdlzj/lL4U96r2+Qapvt/Az43pnqeZnGzQ3DUDs3wVc/zac7F/hsF4oaBubIT8J
O91fcJVJNPvkmyq8zsh6VJnBOa3oE/M2o/2BupraK1M0j//0XfwhGvs/NG9vq7Tsu7//zcLa9+dP
yAOE2eK5nsXfIJ758yeMy74nd75BpAoma0qcZtXT9Yi85Jre2Kej1NHjpMSdegjr8dyWe8cNnofG
eSHmB9srDJPV//Ab/UtG26/fCFEXYmqcD/6C9fynZ15P9SBT0TEFb7NrMU9b0w73rSBgdMw4JoXs
bhTnA80N+6sc6t/X8b/9Fn4xSX8X1x2+/v43VFY8ehcQrMsbKXjJllfin358FdmuZs4RXOW58teS
1iw3xuM8yyOTV721uvnCtvMthoxZnUP6beJdtOl9/+en8C8vA+jShZxqOXwtOCz/YoaEt5wrqQqG
yb6XgBQsvtSYj/TrTuF8k0y8ClP1B1b73390Tyx/7J8/PJo2frK7LDzy9f4CbM3twU6KWiP4akmh
DAU02sV+3kyBsfFAg26jtjsB/+wV+T8Y4gY/0RzNNaF+XbCG5vPYeCFNLtt7Em6H1rMAT0pVau5j
AXOyRFlG+OywJ2uhoZNadH24dRH6ukmYHxuLtG6b8CdvJtGWsfcpWxQrHalMo4HL+Rc6QWFgAtzQ
0e+XdO4VASy/QCl9ThskF6cpgMk/OfO+aEIDs0dJWL0d7EGlP2Epp74wLiV4LnAbFkaJocWMNhDD
UAUteqUEyGRUb6rQg28zOA/sWteD8LE4TEQwaL11gkbSdlgpDYQH5vm4dbzm2NBzXRcYFAjSCUjl
rK3zYAmGLiXDQob93TYhTQLtFuPJSnwj3Kb+mlt/649VCl0wPEuveaB1g8FkqMJd2TzbUBfrzM5O
Y4H02hqYvQDirpClLLIW20H367ADkRUNzZJGUB4ZEaxalM6zadxbYxGs6CQ+E2QOmd9SNwyf3v2A
ezaVRnMdldVpSr23LsamyBJrb0VjcWfFwxdM6WmwF7roBL4/t9ybeAKIkyZf2gjGkx1ZhFMwYUvJ
/N2KvMg2Dr0lQpbH62aYaKma5dENsjvM6hcSO33qS8M5dlZ0bJu52YSR+vRatNhI8omM9KaToFzg
LcJe77+NoSJ31DbeZVV/mxrj0uTWhHNYWCUjzPkumsK21B3KmWvkCFuMsQ4TQgo9viAmAPV7NgjI
fjmXfABIuyBLg0MQFA++m7mgMFEUNoJ0JqK7pj5deVbfbqwFYdLVugSyYC06CvxWvVyH0i13oMeo
M63i2XAGpsphyA0VufvKrvjw1NhAre1+vsMtm62SxsBPODnlVUkfhKgZd2Fz59MKS06Dikosd0Wa
orynZ5PrE+MW2tQkyqJMvQ7rzRz04327jPQG5Nt+H/nbIXRIXWGgvbU0+Rz0YX4W6GnOrnvLMrty
Kt+79dv+WtRJffIgrN10/sbJ4No6pk33ggRYPo93MmMCONIxPMBk+sSwcDIF043a9+e9ngMQIyJ5
MEyNySp2cJMk1a3ref0eTYqDVgiwYJG8Ft3cH60Ap0sCA5EWJTcvROEXay4FzRTCJtyeeOOygRRe
t82tm7XYSGRDQAJT2i4jhBZqJyr11p648fZkB9hJtvb7a2yvwLNj24KK2Z/HEUmdj2BtL7Nro27t
W/qNKzrsxS605WNi9xwMjXFOLH5VSUIEXuXumJZwA5m7h1dqIT6M0A0PLSE3e/qdAjX3cJ8mlbzT
+LIZ4xnLLoHWz8RGibMGAu2C2q3GnV8Mza0XuTy65IMZZ7/zm6qnLx/lqxKk/J4t0LmqPLjPmUvL
XNreZvLtQ+h2HhSMV3cO0JVOuUVFt/M+CjtMKXXZGfvBJBp7vPFz2m+VX5GlQHzFCsOzusLFLbZ5
Sh92HKBCJAGoFKu5V75pY2JAHDBYyDXyig8ypDTrRFkrfAP57TSSYuH5THfbuL9Y2MV2tIIoKens
xwazxypcJDnBXtfjGyPBZuWpbYfUbVvV02XmCZ6m6ofVsuYcmkNXQ1C/ABB6I89XHXoFFjCAbNG3
Nksj3rsWw0uZIw39NQayR8fYSFpmm1iDde5/Zc3VxYZ2xoucelBnM8klFaPaHOMWidfGkr5uXsDL
jxvLOaRMYVZ64MEWWuQnoaZLOfEUPauFfVejdLHJqCk83R1lGD3NfH+bqoUd4nYcHDPCiz39Rzxu
HgMKPoEHnpLJBu6G3B9atnB0fn7LXC2J633g5C+V32K9j19HNjaa1ikSaBeD7ohwCIeyW23nCOtV
Qg+gJVe8cYy9Mhz3IslMJh9S3OSmf2onCWgEUwquheh68mcWUDZe52MSnyCTAhaKvY1rZPUl9tg4
R6mIJfNWzsw2Hy+Z8cQtdwen5AXJER376HOrinUC1fhZKUpa1SEwtnyuOWqW3glbsErgHWXZhMS0
D3dO7d/1JaO7KP5wrXS8qeTaDzVLLiXnZOzLgGegJaE39iP/tzqiugPEOnLCTQQVnmvLwpBpMvTH
okCci9mrfmNwVG5cc+SAHZLdaF95AQFAkU95TRmOGUNy+k+VfBHZgcMbDXWC9codqo056W43BAjm
fD1ezE78flOolcq3ttCX0SR//ZdD7NefEbivcTum6zqOSdM2HExmI7BylOADYaHIax000Q5W91vS
CDPPRKBaR49Vbp/6ynIJI+Ey4TdMRDBxUHKCKjZM/6ebs7e4gFT4iLwfNKruZ+70V8jJmDCZNFXk
yHjCD94Lkc5bww4UM1WoXG0572LKf5LAunNqDwF0nHlAwE1uOC93KJcxezZ8ILDKQMBs3RiDks7C
HQrqk7Tr4VRPbCcqN4Az2RCS2mHazyaKi7qdzroQ90EAF5Ma4mg1s9jPHQ0+u+vTrTNdiJ9cA2gn
RMaoTSK9ZLhrFXFGfLviwaPZujHzYF8wNT/+F3tnths5kmXbL2KDg5E0Ahf3wedJY7jGF0IKSZzn
yciv72VRdYHKvN3VP9APmcjIkFzuFGl27Jy91/5TbJTQ4Val0zSQnn2a5ma3G9HGGx5EO8TXp0j1
vwp7Tjf0qzByNf61b8MZRerHUOThMWjw+PRueFHw6PZN2n4iqmfC4QJyqAu6pYiCQOTFt5SZ43nw
xk3jV/UmTa0BR/ZQ7lVLYrsovohZU3iHEM5C0l/Td5fMnezP1AF7lbo54G8z7XHSIchhjHws+7R2
dn2x2KTRF/O+8dxLSlMBrbV14w7JTdotv4cckZOBtIVGgAJM42KnH+nKjFl1q9MjV3P0oXIxr9Oo
4t6GF28QcDjXwXgiFBA+lcHhbAmiu2jwv7vGozG27MNqQl0q4n1UWpjYwx8jKk/tPNxJN3wzOwQL
QBa/zY7Y9cyNWYXqSw8Tj+xwOe0DE68Um+uDyR5dRwVjXbqzNFbd7zCfmzu/8RFrENM49um8tlF/
RyI4BAPfXys6OcGMaRSBKNJxVzEOUzQn80GPZ3tytmCIYGLKjhbrQARM2e59DOAK63mPazyqGRkS
6oYEfX6tjhDt2DBT9P4AllB6Lo71GCz9G7fMU9VPE/e5Rde8u63IL93OyYgWAfMt0MZi2FSYTpco
+xANVWNhfZf58omx4FKad3X3G3nDD+iRATVArAgQQG1Opt+xwllWAsqMgyMacwEZAlNolm2ZZb57
IU6ClOzs2zJlMc+6M3KFfYItD2o5eXHxvMtweQhsttUUMOy381vf6m6nsv1AD30hC4zhGJKBvQAB
sKURwxCl7Q8kRyEHR7NLBTwpZCV9s2MyH5J4Ryewg48/2VcaAOKuK3FUWgim/KWc7khvoJ13MOEW
t/CLHUZlVA09LR7YxkZenE1H7QLXeu8YT3owkEWKejzMtUxAA5ID1N9tXz3iVlHQcql18Jvf+Rqr
jC3BWXdgvpRGLjNkOzRNCIvF5RlxvvXGg+cjA/KHNcYWh5z3LqA4o37cJRkjQE8DnvsxdjbBSQl+
95A7YSwafOwWKjSb8mMNJVpU+EpjuNH+BEB6RqOyvEkHrHSsAdNKo6YhtoodReU9kEZj4+WtvSKT
gaQDDalO2vwRuie1J/zqJB82jBJfU5txGHzrVoOuI+zLq0IyJSkLFq3Sbe4ZtJHzhviRLFQyiDU0
Ww0HZwKi7Wmc9tyfTWXs5TzeMLbfRi7mm7h6w4dEnxonDjXqetSA7nRub0aN2Yg1vNvRGO9GA709
OX2UHNLwh4iFGTIKfncj0DAsAx7wenpy4oCzCp3q9g8uXIPDTQjiNlKPKhKPGcS1NQMIIDb6Ack0
oRXcDxlgC+PN57qunyMJuBmwRblC34RmsN/2Cog5ULqJTcy+V1F4rjXofIZ4TgIN2I5drUHohUai
A4J4HjUkvRwynjZBl0UD1CkuFrik0Xuv4eo2lHWm2Tso1DcS+noNhT0rMScJuOyzBrQ3kNonjWyX
zoA2E4o79iswmeZRTsU2Tmcw7x1KbhX4+2Ti7KNR8AlMeKCl6FAV+V4xvHju6a8cfrylQfKpRsqX
DqxZx29PSuPm8ZmKDWerdp1iD401lD6GTo/ZtgF5Xlx9Abge2PdHRie9Ir2Iidtwyw54pZJ/RSVV
3Nj4T6dETkcZuihDQPaMA7Eyjq92QzdMx4gXl95bNoUxfKA+3qjgayqi9hz1c3v+81+2faQ0K8mU
bm19bIUW2t1NeUkEZOBjQ1jK3eAMnwEqtthKn7NwR0Hx0XhntZSPket+V8GIVsFiCFZP7XOR66W6
AblCkuRIwJsMGDGalVgTy0H0q8hJXTBvjRTXee9ulzjY9pm8TaKQT5btCynvk+EpAKGXL6A5Wj31
GhmuIaY+um52LMr57k82BRoPSdqsmN99f4LsEA5HmyhJ5Ocj6bvxexRUNozOmfEFmofN0EMU7lG/
dtK7FDVS11kquSfaiICQ9mSFhOyk96lUn6M8gk+5EszCY4yszpTpr6nInqa1aiZtuKZ6MkofmAIb
atpwtGzpOgAmRlbWCfT8RntpVBlsux6J/fBrIq8wnKXctDYJbdI7Q8picskBO6usr2na+TbVOwmA
/cacMCCUSMoWb0bVHPm7XHhMCvhIPGs3qklPld1w2a3kBY0rhPIZkXASsyoKFV/KsNoaEolQCfAB
SFHFyDlgrhcjziMcNTxH5XIImJg/Jon14Yc6qZH1gi+vX5mRRXcUKxwFC4YfxBceLa47nnwyR+hS
MEMdPlN3fAYDH/Og1W82AyfT0ro2S+T8XBKGR/sywKYi49j8MIiKA5hh9PfVgrzJam08PAlD1a6a
Z9B6M5sTFuJAL3dLiXDZl/GdJFopzJr60BPKuur8m1QMG+rNcet58j7WMR1E2CisI6QcxcN9KOOZ
+6fHp+1kjzSzLlnjWU92QmJJHJnHuiRxZOrEJR46DOdqItQSgQqGh+WeEMircpx059mz3Hv+wnhV
ofh2atvZL78q1Y1beoYpu3l1ziYwg5OZHFSPWmAKnXUf1uR2TXV1by7RcZhk/z2EKUB8iSS7Kzjy
Kz7ZRIxqbInvxHVeYqJIN9gdC6a31UlNd/AFb4ycvlVf3vmTqG86tXw0vnetfHkzo1oBSPAl3XTf
5MDz8dyh9zYhug6fBcKbVS/xkPTFhxeP2yCCgdWHdCOmjZqRQhQ6T6tGj16yxDlDRg9vuM0ZzGGY
t3Y+cp0wuXMRjYPGvPNia4/x6NlbsE+ivgAKiLYmbNtjisWG52vtkBsoFnECEvJmFojZDGOfF9V5
CPGX8GhGRvDljsO2hxSCM+XKss/huvxdCAxmrYvcJWbV0wdYoCInTRERCwFjOSWfWcibutduJdJX
qVnbGzGlVyS2EMYFVm/GyaxqRFuU0wscmQ8zec3oq6/zaZKHtL5kov6Ki2h8shJp3+g/jQJBoQRu
IIfmSAz4YXbiLwNwJ0rr+dGL5/sod3HegKKuaDiw76TrzA8OpQLEYM3Le9ol1nEY3SP9puimMUp1
acbi3uT5XHUqvfqO+xg3c0EmwLK18wwLUUv2+2AJwF904GyyfKcQHUzjn6ZALo8+kq/YTmo8h9rX
NEakSQlCd6vwXbbt19znYIRjSoUxAjGBpqsX0tqU2UKQOWLOoeYUypELzIbBHQgcraNnIAGA2OHe
rdh9wPvcIK9kpB4Wn1aKQEBbTcWMrQCbRk7p9xWa/bXI92oeaXoa7n5Sw5s504PUanwV+tOeNt+n
35VfKVYo1tNbnl1f/33ZfmddAUvS2se29awgh21clXzJxcnXU6XwsbneZUlYSpQbbMuh2batOBv8
2vugv2nFdjJoejO8ZuJZES5MR/AxmvVBgmqN46wFgkuWdCMQ1/SGG56yKAWAlg2bm5hIevobY3hc
tEsyue0gHt2D1S8u83pCWIjhcrTujBpWjs41VXmRrK26R5Vvx9XJEQ5NGw3otszGIHuzu1uCk2k2
9hly9KbNZnVbJGTeGYOWVwsDAqs7tcfCJGmHG+oIbBu3Z82ygGJyvSQgsoFw2e1bSrUZa23QCSlT
eALP4vbJCagNWTqAyWaWPzx0E603z3kszO7Htq1frn31cjp4HOM+Iq0DnhPaTrKxg1PRJk9tLU6G
S71G3vjO49C7bo0GpRtOOnbDaiuXeD8OLXGvNke00I4uHNpWCPM9kou8D2y0oGtt1BXOtOoJB1wc
jrxWrI7Yset9VulEmcgNjsaE5NYY34wUUhUu+PR07pd82YkYTTOpNDTabfeHEgfAGuJvBFvBo0jx
dmb6B6iq25jdVIAWp0CY7co/TI33MIfTrkyD+hSyQOzQd4ZvBFsjObSb1xRX1pHt+mSO9Xwe7RL6
FrpC5N1jQbhy/GWpQm5zjyNjHXF473MTGTR+hNR1EBZjZo1Re+PkGMGSkN9sVgQAt70mTsEfBuTM
G43KYju6IPkzwwZfXXyWCFYoxCRkKRt/OOXGMWa1W4+IefemUDXr9LKDkEZ1VvC7CGYk62NfbAP0
ELH1IZD48z/5FUo268DmT5BfsDMYhOvV6MJ1Otvi1vT2SQSzO7Pbs+iN+Xwg1AgXEmJEyiqwG8e4
YQDAIYv+z1lauuyYaS63ZYqYKbDPYkBsluOe2svEJfXMLXcWV27D2gmmBTKzz9XZpDPvvdVhWylE
RTjjZJxld6kznpE5NIcgzYkGCVqTxq6z7zXMrsiQ1Vni6BfVAyJnewuz7qVcQF9xEGdnUDH0op7D
hBgfsqzZVRbcpbU50O11AoWZqljCbSSJfGvWtcdDvywwF/1FjlwIOWGiFLek817+0MZjpPxB2l8h
k3xb4zGJuFXmiV5jVxiE5R7b2vlsKno10IkwLATdvi+RWtSEUlDmr5jC+cm8bPg84U2ZlIesauH2
OM2H2RJgoF/ddkNjazukD6AsNLZ/RPEiRL0+14qbwEceZ/QIxjzaLvlCDyTpcAWwAoEzU5wS/wHU
Ht2bosmfG7w7nX3fVFaALIhmk1key5LOp63D9/7M/f6X4vE/yAgcYjcZ9P73MoJr1f3+KD/+lW77
z+/5p47A/g8HCQEMW982xT/wHv/QEQRgalEPBMJ12GyZKDPR/X86AvEffLkHi9ayPMC4NvPOf+oI
BBIDwkCDAJGBZ/2Bgvzf//OXUeo/4CvRd/VfjNkdPTX+18GqycMp/IDoFFsw19aChb9MlccuN2vT
odE2xeDZgv43raxmLfoAUaaY9zp0IDRaxIbFtnDzn0w/wZ7ebLyY9jDZIPAlyzb6cfzyPdC0zWSI
4NNWBOv5U7MCkk3H7rMa/IoGdTZtfE4gGzj7ZlQdbYPZKJkZ71koLLIFrmUCEHTySEoh9O8BS4/5
P2gZrL8P8fm8AXpIRvOu5XD1/vZ5B9YSYQ1YMcGFyVWeSBdjeXitDXp7gIp44Fgktr49XaI2OrQ1
Ff+/3B3/1RX//6ApgekLUCX8y+GSy79N0ONwGK08HtCrExaQtO28Z5qBfcUQT5kkMGhAGOTFepHq
ZjTuwtcx3fAUZ+O1bbWrbuTv5ssSgnxLPb38CZP1gwDYomB614KURB1v3vc2duJcBryab3GmFGRn
daw0RYcVfNBd2/i7dNgQ/v3n4w79+y0VwIVh5khaMonN/PPXW6qUjXTKoSXi3G9AtDfJKSSXYeNY
VJ+ZurMWq8Bzl777jnHbMUuaZj5xj0lzxSzS5uyCLrfvkoYWm9pUafibMxmDZK5WXlfvARYETyhm
ndx9W6APbx5GshONB0Rz4SYMCOeiisLdsmAFAsEXnzth3v0hyNpm7KGZPho1vS5YHThmNYy9FXd9
rVDXejH6vJj4mLChzSnVSVAJWyYidzQeLu6rhVMN8g/MqtGXmdu/0yDc0RyXdI7QL9ueS3RYjtmy
JVJXUvSO4Q/ekZ+cri4d++JeLcU7hOj7+rnO9aks5QYPR8qnHHE/JQpaSF0qcIzr8/Ldpl3D5suF
UUQSbHvXgX9f64sFU32lrOW2L9ClwlgdeXKTZ6wonWE+5p28mrTLaQTxrZPPixA7I7HjMVJ1iwj3
Wfxj6/iDYhHbJJjf2y7/YM5yVnSBVnBJrkxLJTR2HoeJwWTb4OfTDOx9lNcnP8d5NMKnjktyCqfR
YTpE58MvecGB4Qr74rhfRn45jbGQdjSFGlsFidbG+Jw2CBu8XRGX36Cm6L3nxVfnNjdpX9+6vr2x
JJ5YSoV1XavnMqLMo51Bk8HDZFuwG7t0eSy8DRnsyIZtzwbKGJDQAvc5X9t5kK9R1f72e2hkTRjI
i6hEgX26PsBOwVeMBBcjExRiP/mhL3gxonw7GPEGKM9PGxzb6V7285fWAwgmfeXCw2M0BMT0HDdr
Mi+yiKmbalkpQWvgD2TKJUfCb7hkbap4ZPUX5RNHfHpTNXUH275rxyYdXnTLlb2RSEDRUgdXjJzI
c5eLbDDr+b2zqWvvGihePoKHyekajGrok16zcDt6itXJzOzvmom9mezaqp9xlXDLBaiKVzThPZSu
TEUqda2tBm0jquuZpJlaftioHCMbuI7xZerf+b9/2gUb0V/3Dx5zKSxHouOUIvi7EG0uzGwIkcJw
d42bwWpfK5M+itgT0rTy0QKI7CWv8lMWW/datMKCfBtNJpwgmpt8md0HH66NETNFMuL96DQBeoHY
/iggMc2APY8Y7JKm9Npiraw7nGePOslA4SvEQZH+6PAVAmRZQ4f7OUu3y4KCwC2ch8D1bpeCVoE0
bsOKFo/DFPnff3hPK77+snnCrXdMIYXtoQ2T4m+KMNMHnYQcl4yJli7QbG/dyHnQVsbxT3IL2yUj
qleIi/OA6amMwqvAlhkQDZJ1NCmByyCjGAGqk+/MJmQSAZFU3q2K8k9DMNCfGkGQUPQjhy3KqIfU
WLDB5+dBxGyo+INCYHAz+HBAHZ9L27zaOUEVUfxJUCEO+eqAIzPlB8SfRG8cM+OqrPE2FCQpcMGI
zYTNEj3mhnrNMVhOaf4ZTNZJjPFRxzRMHnVzT0i79UoNfp9oKxUlyd6161dtLHWmcZ8SjAGb/B+l
5l9qlL9I/zxP78J/v7CuZZkmhZNnBfbfxH8e4vSo8mgNzcSFpKR9dFD9quyE7wejgX+rbx1zjn58
O7+jwIBPccSTrckAmMeyBwZggGGdh7osPl0tViSgBcgqDGwO51Zk4u1w/JemfYJc/7Nk+H9pvlS6
Xf8Q648c3nW9//PHHavTozxZPQW5ffwTiq3fEUF627kQZOt6HLwSYLq2m30Prn8cbF5MJiSVVTl9
5vZVus5R90v7z7zjgvvDA8jXgIDI4cxhcyEgrbe3PgbjlZ3RqDUIZ1upQL7GywDcMUOPnmGwGQeW
+BpAywKYVXhYs4uZA6Vv7MuBk2ytUBaQJrKKDOhWHBJP5KH6K085zbEnpVmfIG8wFpDdYUDERm9N
ibAYR5NpFuaSaNND6lnhrO3WlkPjTeGzWcFixkodMdZINcGg6Mdj7mcdSqWUDgPHeFBXwDJIYIN8
bRhAMUExr7OQCADwjx9BwbzRS3CoqM79RC1WbePyVfnGV+h47w1DuVWMLj+tQ6BcllNtphi6ikPU
mGO6dJqyCyOcVTDlX6kfHwKTm/tl5LyvLPKQRD1ivxyeKSap5Ghg5IXYzszZOhJHjapmhaQvNiwf
ozXuSokDDRfczVL+SgOGYo1JXZJ0EUzFJFy45uJEJf6SZuJkj6m2P5pQlo3ugCMdekS1LRpzPGm+
hEp3S1YlbKpMQpiayXU9xcBsXRThiUdUgFfio5RYkQaKFrr21SGkF4oaYWLC6se3HS06c3mf42+O
ycW2X2jEuGWh2ACrR2AM01rjT0xv+RAVDLwk8b5JEwh0fxz32nSwA49G1/IdT47FO5tIPBrLrybg
uWdETS/XfpHc58OY7QYLd01EpW4tcDR78qvs2r5LpvzRieeNEnZ3YgrLCDXjh1oBqBqXsECFW2aq
bQQsTtpfXELGF8HpfRjs24w2bdSYKENoCpuAgcvhtq0GEyGFVdw6YKvMbJvYXCoE7xdgDSCF43qD
U9inOWESZ23CGwOWhaiQlFYa8yGjF4EllwIiILa4JB84JZCRqMPgRxrYECvfOFeG9xi0aGSMqOEI
gvjDFQHj6678noARs5ebkrOyWjUCLghQnx34A/I5lDHQysMe4pJoz1SU+OjaXQEzcBelNx/sFGn5
WIT2C3f7O1ileB3lNgRks3l07WlPbAVUpJzoVAK8PsGsasBtSeksmZt7RDo3Xvg1q2nnsQgccqyN
ZHhhGQiYipeQeisXccc86LSJ4iYGqNMvL37CY58u1UVd0tKWxEuew7I2twD7zlCPwSDNpHCFtmtC
PyfBq5+6DHsI3lGSEmjIIf2FgAgiuIkpkot6/qJrhE50ArYnMM0OJSKpsrkJmxYM8KJxbTotuZh0
ccsYoXJHfpeV8T0NlC5NApPYZBDaA3SpdQHeooVY05JHk8GatGLEwGuihhFDtCP9RNE5bn9kmBiH
pPhBxwoGoTUuBhrGJJLZyaucF7Aim0EuEkg0LUgr23VD8mbnkpilanpQs4WLi0QjOvIWuXTecDeg
ecHR2jx2sBC3oI/Hme7h1MTv3oRipGBu06fcbGOMB7jpXRqDQJP7QpyLwrKZfa+duS+Po4mAgZR5
IHL+NSsW8pmjJARMMAc7dCghM8SztpMOtUNEY321mQVZJh3AVocjJGSLb+IZuIGJBbs9dii0EJJT
bHoePaBZfNs97uIZSZm0y3s1e1c8P8CT5WfZYzXD/3KDzIH8Pp22SKuVSN76xi3Sg6PrAxIwISxB
dxvcZmCWy1BhgteSWunZqvqzPQ+ftmyGXe7howSnMAVwxL2RVTEOiJ6NreDFS9hVfM8kMjND/zOl
qLKIV7pxu7BBacw51qqtK7Nij2eTeXZsNfYmAEaisJIp+TQnPA9di8wv4qxwduVw6Y2QCiwN4r1w
MCg2ZKOsErOPz3NhPbRi0PVB/CmXhSIy/aK6QpHZ+cW2a1M4Yq0znSYXXadH9ytEtM3iR3ktO/MH
Xg9jz2HYq6l5grY1qOJ5DjuGy4wFACblZR+hONaNW0TEUTk8zzXRNaTKkgRStu8dFG2RsbKY0J+6
Itt0Uf5gTLyoyNVDByRvSls68AX5Yjba4xzR/7Ekgvg0hCQbLMFDBi5iO9q4nopYUXqFBik1QCPL
tqaUtxFhJuAfrXHbhB2LtQNTMYvxHJvg5BvNlc8gIPC4iFcb5Hyz5CYtER9cGmh1ZMsxBTqEepqG
lwb6167QmBuqCjTqB7utz4OG23Om45Bvs0TlOJDB388+FP25eTYW87luH0yEWGHlfU9xfmUA8ZQ1
SbK2mR25dfrgLvYXeSj9tprr+0YJ4t6qLfP8lxAif1hJakoN6U+g9Zca249vG6k3JP8Aor/UaH+T
ssR02O7LUIxAln+QbK0mdZU6FKAmCYDJSrItm+DGHqpng3M6k+psZyXJkxUQrCBbBmhecNuQOSAW
ukEZIQS+8h/RerkotQgoyEgq8EgsYNpKb/dPiMFCvoiONeC0AHC8Mc/dEr152qNfiwSe48CwtzaI
DkldG+Qm0XDrGrc3ixg3QgryLRsoQBgN3QLQAh41IaNQxfK7zqwdBjwdA8v8r3ORmnYuSXvXJous
k6KCoOXtmA9k553NEWxNkdzP3ZijhVFrt2twcGUswW0LUzZh8EA47Z0E/7SAcYfIDoxu2nWhURA7
5l2g4CAaL/sNogJ/4zs9+vF0Ljas7/UmK0gayXHiroFzTCh8kLdDw2NZzrCyDRb9K4DfZKZvig7J
r5h5IjOF7q9x2TgWg16MM1SYCRo0oQY9a9Lmxfecuu8w8AYgROZbESdPYcs1o/lDo9vaGuiV4LPM
+4ArBtX+gVCsm2IALYdrxNjklkHLbe3jw91wtB12nlr8e+zf6coFEXcAFM5cKEkvExmh6+/GnDYZ
RfmqUNi8RQN8x6ORIZrxY3KyqxRVtqtTIEqlKs6BwdLc9z2+WputALEWLT8MAliBDdpW9vQ2M5O5
KeodJy+CxYV3J3RaT0MBAFLxpvGKLUCabIPxzlqNiWa3OdZd1QD7T0YQbB1W21Xbpq/WgpOUIUaN
mWP5jHz+N/vHY9eY3TqU3WeD03fVoLc7Mm/cuHNnneJkJBtOBXdRbJnkZ5vrMjKqdVhb0VHTmvIA
IMwkzWSji1uaKsZ7mMrP75eJxEuAgGye49LuWBbjtb/ddpiQ1/NAEnxu+PBQ47X1CZfgt6OI5Kmb
vj21NmVdOoXI81tUzV37GSGwwxMSH5Ik7dBLevu4I5HBcT8B0YMuL+Z5z/7sBSWY3AJmn+yw2S7q
N8fiaTfy09Yw2t8sKWEEiMPkFL9nyy0Qc8utyYh4SuaPpiQ4AF9ogJOfQHCiVC6y5bZqZsCZON3n
QUNHi+be6yEz1ObMFZo/6D7vhtn9RjSKeRnNPNgArAcEEYwunSZr2dKUBZNWWHeZAPFRtQn2sfZI
7tNjEjI3T5BElbqP01E6gO56wS+a3kXZgvHHEC9eARShcjq1NR4cMgUeGwlrIR3EZ9pZh7KS9Zmj
HfbWjtO9yeTj1I3F2+QPrBnSQbsV02ICsG+z9GzwXtwjrDmHv9IosYgwyM2NGVOMLjQC+hGxQWO4
yS6eMUAxKsS8KZlOFRNSbpuOiiQNavF+WaXwCdPKuqMiUGQ9stn5jbkLe+Yw2HPPNpgQBi3WHgAY
Pt2Ww0BtUhJl5j1Sm8dlYhjY2FD4wfBl9YwyL4EiyyyeVLJ+pG1d3mADsNFl0MuIdB254PTZBYhJ
N63HJmI18WNHVuwqN/3n0SMuwQ27+zbx/OOSphxAobIJ0fiHiCYoPodVzrLBgWNSqJnDp1LSR5jk
bSOZIvaMCleeZe7HwIblioQ1svYDFxk1dstxCwHLyqNKs4bpAqwyoB4M5q3RhB/mgmse/MOPxzEN
ZXu4VSR+GbM9X6yuUvRToF9kRo7AZmG66dRBsHb1FEqZMJHy5UwA1LWzYeAX/edEA2xV1ZX3NNRP
WGpd5tTI5tJ0E3lsQ3n4oMwMUWpJHqUPrWpgSWde/J6N7qNr2D9O2nCBg/JZtmgUFmDSq9bFLg2m
YAOIVm1GDBaZfR9EnORLvEh7S9xgGqS68MybpGJfkt6IpBQjUVYjf1WzG+PnmR4yhySVSgQ2KO9u
343gQCLMKvTMx25txzHKNZssk+T3rDqh+3DU7U76qGL4YESyrk1DLJuiaalP3KtqOncXyOYwNOE3
pGIyvMk3O+B3bI/6bk+d+gsYO2HkxLRHtbWsKvWB4clcGRHBA3uACAuViO0f7SJ4DaGR4JUX07YX
SC5r7OkUoDyySt9iJXYOsly5HH/eNJE78LIqhfwT9IE7PNci/RVRjenaxwNifDGEbR1Bgz46Lp5P
I0+uydy2F9Rw2jjUnhpac8xT6bmbZGMCMS5OIne+aCDeRp6T782GYfWEhNOboi9RkUpgld+mSsMN
nvyOErj5aWt65lVYqF0OlBynyxEYbHVvCJ3rPOCycs11m3EmzbJ82ZcghmivP1Qj/fcqilYhmhnh
IVrNnLKicIJ7RlOAKsSvfrusCibZbF7q0bH3il1Dtb1qO5Y+H5Dohm4ZGTsocrfWkt45YajWPbDb
LWGsn5YvoYtnKHdCgkRYkdZ1sHBzGtVlNGWyaWzvyiF0ZOFPd12OAM0OUZjF3msr8nzTunMCS0ds
eDNvSTYdEl8um7lCk4++dTe2PRQkkIURG6GXUeUMcf2MdRKa8eLvEZFQeybp1U2HSTO42rW4hzsi
h3g/LekBaHa44XiO7psdz62wUXV0eoH0+OFWJGW+Qw3A/o4BClvtF4saBC7wzfNgfaKeJpjawt3n
zoPcO/ZAshe760qQvXtyivg+xciASVHHR+hwJQqttwGes9vS6OWQv6n75TRm5d0oGBwY2UQOqvR2
uaWJ4qmcn7tO7W0r2dhVp3bzOLyJessg+d73G1SCeUVXQQy34ZJAjIuz4WQMSM8MD/Jmmd65I/DV
IkPs1YkjV3y8h2bRoJBmqUg9LD9d/QLpVJ/GIl6MtRyrwd0EAQR98QTcc7R+NaJD5MriveqG8drV
WHn8pjukARz0KmGB7yPkD3HzY7oLJrlIdz/rfSQc9CBD8cLh7HYWLFSms5U+yqeRRDed0Q5CFZxJ
ZAYlk250xdmW+I0f1yfBXAfLxRArN4ny7qgSb0kCObZeAq3Xca9ztxybVHDy7ZN9IaGuTxbacqSI
pK1YqIKUvPNFplh16yvkshHnAFYmhkwPS5wmez8w3pb095z9akkdKtNiMzZIM5I0IhndJ8LL04wS
aNDZcvEjjIFd0G4GeHigBfstcAVqOXoneQYuhLjnzVIztvIshlG1EdHGi+zTKNuYvDEGpPRB4pm6
rYGqb+Co8SvGKq7Bk+ICdk7y/BmdEA2TBaF/kI6/BnM8NJFcD+BtytCj/R6xUGX5vA3n5GWx3Uev
Vh8yj8HEhIHaoYYw18SPkK3XlB9J+KTo8OqQ36IV3abU0ZQwFQatdddId98oj0X3ZQNC94uy4mOO
wKYncOucfb2jBnFUDqk7sp1c8PgT7151NBMikRypkhFqMU5SVPy4u3xrB7omIsml69dBVLSnxfJ3
ylG/Mwjw67KQCdlO3pMx0YLBtVTT5pThsQPyIj6E02ag51hKSjv9gXObdy2BpgODFSUYH2dO96jj
JFWRIFRO2jU5CxmR0oIsLGyj+yywQVxZ1a+Y1LkircdTZoorKBy0Q4XDTzAjjFF6DEWJj7uTxuKc
/GSJbjHDUl5GlNotkz0iuOgmO/O8Sxo98hvpKLVTAv/K8w8NBIFV7IhXXHNovFp/j+2hBrbj3qa1
/RyVbnREfnRT6bmzayF6iyvzdlYFspKCkfBScvegu997s//Z5D6jR7dI9mVWsxcAAbEaLGMdFMHI
uBqBBUGIvlifkT4xiILRVnRAekXDiFSoPtUndhr6LTPAyrYIAdNbfe0ye5xyRv22kMRuFtp4uTQ7
fVHT2n+LpHr/8y15gl7WesxbPjcVLfaf8QkoGBpNPQcDtIyzjVOSVWPoIlgwQIs8cQX9+PeiCMYt
aCv9GWIFSfVdhhzZh5Bpno9MxUWrN5nlaz6UM4ZGwehz3UXGpuvoZMSZekMVyxMT7c10dDaFxVOm
tDazd0ErF0uKbs5NP9yM8ieL4h2gwC/fI9HV6iz+fnCSmzYi0qZherygnhsrGRyX5NVNU58sAolQ
MSEIK8cVBAH9aFrxbigjdiiX0azWajGyJRWQYfKD6Ydvw8Jer3GnbY+CYTTo5leVc0oRNKvcnQ9v
6Dg45Sx83oA4YLy47iFo+LXQLjmkZnWfxKx7vRY4yupYWiV+sZQr0U/q3nbFtnFHfrZingc/i5Ei
cy9mx4eyZmsxQ9IRSocMIv4w+5QAbDVJEl1JsOLIGiwHXGruusZgvscLsDcVzNBkco5LoOo3PwVX
PPjoPrOGvGKFyKkqchyC2RXQwII/Nd8B8Z13o+fGrF1IMc3sE29/dsqxN1Kuifk8xGK3lAPiRFOe
ybcA1K2HnW6KAoFhsoESuv/V1v/J3pktR45c2fZX7g9ABjgAB/DYMUcwyOCcSb64cUrMM+AYvr4X
Ump1VrZuVeu9ZVYymViZJCMQwPF99l6bEXUOuJMSHPLYukwFIWYx0+Q5pvMJJzL1d8ROYcgHO0q9
XsfCvrcq58bOUnrSxuhpqNOzM7CnHPgKqPCcM7DJZw1pKnVbBsQF2AuMaKk0h4DzvjxuyeabGM2o
keVdbCy5CzXLERZCLjjvDqGIpCgtxlWIxfijHPAY1IN3kHX9NQyFd5hTIErpkq8QPu4s0nCHinka
+DNOU9UiuDkoXAl9LsiEFLrWKR5p4V4K0wlW4HAbj7Z2LDLthrx7zN2ILlLWQv6MMXjOPHy1jGQN
Y2nX8KJM9LgP6UgQojwb5pWuNeenzqzX4ZBuPM1XRcY4EzqXPMa0PInsuc+n259/pZY1e1BMe624
q0Ju0AH184tBOrdzSP3pe+uzfuq4z6IBuo8JKw8NQH/o+eTjhE5WOdpiUqgbp2QUoPLMSuQ+Nlj+
sXFclmQBrpxVCddZULLaqbpfFdDa8AHX59ClmrOEIzoFjz/L2hM2lUZS2yw2Mub61D5OHR0Xyolv
VGCzpmrqT1cxM9jL7cYdxY9sqO58Vxjb2Le+uUH3FM/gMsxsFBuCWgg+c42Dnvcyi9U1Xo+P1mbt
xfnupnIwtdAkS86KVFUCSdaovMfCab5bMSkOPZ51HHLkMfHHdDnY3CTi3NJeYHPk1QHowC2xmb2Z
DhfXZededseAOtZlRdzRF++DFk4i7zEG+SWz3aKPkh30H914REEVG2jrYTddhXNxTlibrFofru6y
snM7g0ijUz5aYfpjWZoCzDhm09JW6z9ODqaowN17kvK8bryJWdT++f5Z/Ks1KYYl0weKZLH6+W1N
CtC5wtbpsMLCKeCxe0b5/c7j8T3JxV3ocFLMbbYxRnkc+n63lJ/S2Ex0+T1WFSZZO3g0Wu8xK519
4Ylr8NDXxazOBTAjkxtAmb5kLnJoHz1MdvwwBen7z5///zyFf+kp9BfAyZ94CpsFcVSUxn/AG/h/
//EZh19/9Bf+/PP/9Bc6fGgwBJId5o4DsOXv9kLLxHi4OPss/hu3GV/4L3eh9zczcIXpCUqsIews
P0z7d0qR4/5NYkY0TRNhAUsilJl/w11o4f/+4ybf5AjgW3wzz3JZ5Zty4cn8Qq1pG+7wtUXMpJfJ
2knlUoHBkNPk6rlO0SyZuAbVTqcg4UmZ9hS00NANEWxLuLU7BY7zpOLsvm/pdMrd9roK04elr8mU
zinpo4YJu9x3ofNlk6MwIRGFAV0TLPo2o4fghUBANxLdv3uPvAvLIJ3cO9MHtx3yjuZ8z8DEs671
11mtb8J0egIx8Fh5/nci2G+DDxzf6wGHBQOPlPRZwsrbdtp1T2NiXUM9eXdMjm4qlAwGszxjl4wR
D+K8amAna/6rKjUJZxKcWUQ5eNmVH2ymMEJK44cvxqclQ+JnENeS5J6V3bWdJWJtgzFM4dPwADHN
rSSjwEpt2HBquqpikmS+QrCSY/mcs4hu0y7bG9peAzL1j7QQ3RQeWlejb6UDjk0jWFX+fEeu/WMs
TIqfvPBc+Ho7NdF9ENAnkLssXhx7emt0XW8q7X+N35ne+cb49BAfU/4/UgL+YH/4Q4dkaJcgSBEU
BzdKN+ggEGviBIEa1Ju3aJKylq/07Ix4vfeWKiAlRp+pMz7VaU2OhBQlGdMzUR8AuQhxJIwYj9vy
blDlt1ZcnN7sT7BJpkac4sD7wT+33L9OsQnJPnTkDQCWhuYq+y0QfXwcZX9rL7IHq2Oq0f3rbo6J
RkBhSxNv2PbAztuSWsscibvrSiyHib0PDXn0jXGBTMpri48J44h6kL7asJbIlX6zffVAzMkELxO2
RHFC2JE2bMispTVz8BD8mdUohs45ztA7tk7qRdOvqewpitKFP8uwRvrtIV+aE6jY3vbsbnufEiBH
JufQJzTgBe0WDuby5Dado6lEg6qZ1bvkOGmds1Obm5UyeXiqjCiqHIuXvKqBLkg2CAX7MpQFm41l
XRKg5BLhsDU7mIh8fvM4082V6c0farYF45Z/K1v2ciqbzwKU17nXOPyd+kgymbe+dfMcaONL2sQH
4ZsX1IdP+MOc/dYFvuWdSTXhRkzpm+qSF5Bn1s7unZ6xj4Nf1AafmrTZIs9wA/iuqXNbe2Wdg9Cn
70Mys02sTPaTT/lAyR+YFs4/yR7YluYWThCLuUJbm0YIdSMwA8EIQNPUOrmmjxfVTBrXokT3nDya
q2ioxrKK93Ij7XbbyZLNe9cQEpFAd4E0PtXVIpEKFFwqCW/CjAw0U9DJnhhcqcvYWOEzsBlWxzWk
HKOuPDoawhTmaH2OhGjZaCIMu/At1x0lcaspMsQVL12ztjvUn67q6GPxrsIBmcICkk2V8u1cgOxA
ECf+4m29rjzNNV3DPv3SIa9ENx9c3DC94OTHso2UMotDqtBlZ9QnoG7Xgw9FNzYMJP0ERTcxgmev
NPsdd/tu7Vt8DpTmN+zBhwCzAo48RPKcxj71RkofLUkHHA2+vc3Q5ubNdk45qwctH62hsvYIbRvH
W4qg4urZzjhJV6B+5i4BAJwG/sZK5dlFimALzXibNlN1aI3qYguzWiTjZ/+EH1x1vB9jpoldxG8K
DCtOl/aeLqXsNhQvLWruOrTKAAFSc8wzRHro/eJWJhTRlRHHf6ezS2r+Yo7WqA2qIz4VYVqJ6NW4
sg2EM3NvAPjcoqMQNk4RCsOpekiH9ga93T7WtDWvTWxt3Az5sIBleSmrZ9fq0Z8G2wVvASHBBT+N
47bEqMHpAzQeZeSg018TbogT5CVspvQCEDYtP+qUS6QXQm9Z2laTd0HoiQGDu/S25JysJNxlEuwz
DR507kU5V+jYLWU2KbVDhTxMqljbcYXnyVDrsKhGEsHx+88CFYNiiC3y1toM40uBz2odz/pb3IFE
c2utV5aHDG/NfKR932P/w+6M7qlkl2j8dHp8B851Ia7Ik0aN97Q5f8K6HRYbBmsMmkSKSVQbirTE
mjQxB/FSvNeDE20igosjBQrJGOsjmoNnOD90AYGsnl0bwsE5TXjYsceETTBFMInd7EKeuBcV1SwZ
GJjxkiPiQlDaNx5dIjVCTK/vJzO4qxV+4xRrcEhEEEt5na6rbgI5Oj8JHVT7qSZp5WRQyITuv/ko
dbkcKKpayDKxkVHDJnm1oRpPjPekTRPDbp9NhtFck/xE6C/Q+qR1A33nSfk1CBJzYi1UzECRq+4m
I1sDOByDS1jufEKnQXSQBsVS1IqwRh9aa5fVDVmr5NDQnQLC382Pkj63uNQblef13lcmOgAeqmug
OnX4w2iHkRizmbOvQ31jQ9ns7CpyKEAD25LNW6cOaCBKqACbN3MjrD1NOHCQCpE+cHN4sYW4eLb8
7rrhs+sG1SXwc4QEjpkhMGsrcsRRjnemEb2YhppWuk/fbZZWaBrQMByC31FIgUWi3xAeYHGXzRuF
WmhQEevvGdR8FesP9m3VerJBYgM3gTRizY/kygkp4GdwffxKU2+sGzlwg8YYMvBwcBREtzFuxEE2
7TM2DBJz1SEZ1WUGTbJQGfh3MNbTjt3zNtLBtUm6rtgmzqetKXufUkhmWPGu6FjLN3aKd6R1A8z4
vRXt4TV9sZozd5Gybjj9FSzhbxqzag65i5O7CJ/5ta8cYaInJpLHHjsdHqT9TDESaA0qiOpYbIYl
mmZZLyjD7o5ikLWYbR6ltcljhwWWqUYErIQiL2QBLHUpPi0q6ShxqeF0TVx4AAk6GtA4znVJ8m4g
V6OYxudRBW99K8briVq3JMBDVsMQyXVf79uMnef85sa1sfMlDO2i/vC95psu2gc0UVYN8JXwhUSC
3LPp3DbZ0v5Eygr1jawE5+Jy6l4HyGqwAok3A9HuJyqkbO5B61LFt9LXdDtXFVzKMC+2OphsQuiA
dCKVWzfJHMSYmB+rmQcB4dvtaLu3Vjpc2RzoHxFFwDoBWSG1/dYK2Fo/NZEOcm/EVR3T9IBJnUvs
gXAMpDqVG6cRvXaVFvHZYsl0KhcDdZtG08HsuRlGpJBprsg5Fyc8HF2/IltckkRD+jwT/Z2JUpri
CQSxhQ5y9CfvUzflC2tHvVVVfiCHM2yFOeM88ntxGMzSI9DdnXVyVFMjdzTsfuv6RYyZMNv7QX+t
kwEfV21QIPYsHDyohEHuBjdjf7E8uyTXg9dMm6hk6oEz99xNNHY0MY4qDWCRi8RONpSxD7sxjb5b
KcNYUp6mqTh2uPiwHWVbkSb3bJlIFdLAuItsSm6UwRWJ0sLMnoFTQeJqUV6dMsNiqw7wKPgox3W5
7ZkaMFL659mZ/AOARgSsjYSNwd0A9d9ugzsnLPZtl4n9YCSvhb4n0jp8MPkzddFeq0VIG9qMBZ82
kxWPGkYJA8N1TaRG+wM55TwM1irL0u2YJR+ZmVPZbRnWIaCIcsAEsCnxCIO8iu4cwv5n3JNDHsQI
aOyAO2XjVc1bNtoALftBI39U3psqAHQkJhEGPBstpQT8sEVzB3PgOSug7AnjA6kNn22tqZ0yWzZs
0dhtPOlA2dHfqrpJ9h7FZWhOEx8aGMxWrSvm0oaju8hw6GF6bViWOsGy07CXi8WXJzkIcXCzAHwm
PjKHeX4oEO+TkJmHd4qcgcmM4alq45CMnApt7qGDHhzbNKjf7b3VyOVAz8ehmUfAei7AEhK4O7p2
UpYCe3eOP1lko4gjS+IwsciQazSumc+SlZq08nTdUXnEpKeEW0E5y5uhs7ZlDJR9TK50cUqUp/jY
41KWc01/bBjvJPR0nvP2bixgpnWOgCSI9zhJ403u2tG+4aTTF2l2GGFBzKpj8xbcm6WkF70U7QZH
9dFW9feOleh6sNkbeYyvxGT3Nl1Qey9pT77hwW9DNkty75x2FZNs3nQPncvN1C5sl3Nr90oxnnE/
hvo67seT9N6LvIXfTcs6kIiFzLTUFquO4l/8UXsHQiKqYdNs0ZjWtDlscvrdqfCh1zh3MZQMMUwN
lRG1GYtxgK1rpvvUuJKEoE84/oJ1wZxY4CZcdywtsSVubUUCNh4BX9JeEW3pUVqJqbgK4nFlObne
D7zFlKmRZm/8aCfxxq0h551wbWeryhooXurN62ReLOyFvKtrr0Xfck5NZe7i2b4OOyDqVJ7Eifzq
CUXv+3kU67iqT2xHGN1JDZ1jr9p0S2kYYS5SLjMMPS4aLHl1dwrDfOLYAQ0jiBjtDSu7ohwYtwPP
GM5nLTmNkvFuLCgbNKrbxGDV0kpY+Ck4zliSlU3usyG9r00BwnWYM06tlGK29bU51usstS51TTKA
xhMWVUvlQVv6OyiCH0a6rFm1f6VzHMUMtqfC6fbLP4EXfRLnwMzWcdr1aTsigHZbTtS3JBBKSJzg
0tTvjRP6V+ms2ZS1kD3pKFiPNkSRvsp2g6XEaob5smqGmoRFVnOxVsO2bMkJw7RYxel88OEcuGnX
s2vVzrqOXZgtkmk3ETRwSHyUsa9eKB6OeMRha3UU4NI6713wynR0laQLqFUh3NO+D5FLhQHW7qam
XDmdrsSy5xzb5liS3NyY8fjWTz/oufW3lu3hqXerDWJfddK5/LJneLx+kt2XnIE4+/oHLw2stWpM
sQbtV2xZMhQAWHaTrPZYGI/G0uGrevuLlw+4TSVv4dDBIWuViaLRmVuzCl6DMRAkJ/lVm5L2LDnY
3Kmmh5G2ynUVVwTkAJlQa+XycaZUhZMs3XzQWlZWCheDhLmcll6mIA53U0TzqGRWYJXZr3LBqtsZ
oulYEZ4Wwv2IloYSYWPBZ3Q7FINDD18Pnyaa3+KGj1Hvyu85NR9bfFQ8U6iwdVIKQLYlUXnHD1ac
PnDtjP2pFhTGTBsqhn0fL4FJhxLwqi2sK9wP1Ovu7BY+JQSwTKqNX7APlgJ4BGWMVQ8hJHRe05K2
igHma508GqWL4pEGmzlRBlvcnIx9kH+TKUsMgpW3LY+Dmg7KtYdxqBoxxDiTvB8dFH6t5nuqad19
OWI+M5fZ0YwvqqUmi6cIn/1seKF2784vrC0FADc13v200d9VG65qV7lXKv8awtoibUEbJ+LUujT8
k+pEuK9D+jSdYeJTVlNc78AcnN3lDCTffJUC1Q/Jm5CyYCncsFyEqGHRdYlt2H0dUtx+E2QdDWhh
MDDMU0ZQJU691R3pyt58w2Cfbew+eAVV+MHhH6vNAd/Qa+CUOPxdLF3TveNRGWelbwkHiD4FfclN
ta/ypS15eksW5IfsX4dOPNvJdAV7BjJhb7zRc5qZlyD24IK6BwU+alVn000OAIPGi/GWN+vHaE7P
LixYF+MKlKFV6Jri0nvY4wq4PDR17YzcolTEbg9Wow/pzM2lyedTIqdDTqSyt4dd1lUnNLBp67vO
fR1a37rOuEEcfc1w/tte9RRG6pmKar1v6uzOMZeNTZk9YNy4lGGyILp2BcWavCzVeaIAC22jb08A
lACWzBg73AgfeDRpHsL5dMoQP5LxYdbOtq+eC/rc5vo8k5Ez7sZWKLCV1IrONX7Axu0fWrijNgcQ
HeEr+j+R/X/D/7cdTh1/JrI/5e/NH/n///gj/9DV7b8JaRNjDvh7cPmbJB//IaxbfyM0zxckeUfH
Q3z/b2Xd/ht2DVL0vuthguHP/beyDgdAiiV9Tvjcsx3b/7eUdVP8nty3XIuDi29JflGXggJ+il+V
9bz2XURfbmvIXgQAplt6DpNjXYLGECFHSoGBf0+By2pGBl2PJG1PNVUrRyciWdEWL0FzqCZkAVUG
dwMtnCuos5jbR+Z71z5MqQQ22d8kZUhAJKp2bZDQxDMtbjwIvWtP1smmQgtCMCOzykenE8RUqDb9
FNq7DSfodX04IKdYrHqFSXUAqRhuEcYTm3taYeL+03HphZ0Xx17UTK9jCrK1TbotbSM0hngMqdrs
+mtOiBv2aoyzI/y+JC2jXeMKIEdFoqm2XRinU7n2Dep7w9T6SrPsqSTyJiz5GNOsh9vGjHbzEMJs
AV+rC6rCsGQT+NHIzLa+bpGONiA0gvXYhPYyE8szgMZD0EUKsEz+IAspmNzxOHZqogCdHiyCdhhm
RZ9+1XF4oIZIXJG/hO7H3BBrcDx1eNGjvXGlsWtSVHFoPdSMR9kmbChlHjqfJtgigTgrDe/K7cQN
sbmrgjq3PptAPaYuhS/UhDPWvramOiuFoW/wnV3e4ZUPW4lGg7OlzVwGPA4BrupPncnyvg/7BNW/
hSso6ksbkcOpkFivq/HKHPGvcgSpLLye1p6L9WDZ1BTyzgSZTA7w1zeDGUqeA9RlAbKqdvAQzXPi
4x7qPWsTWpwGCMyDltSQQ0MqU1JhhbtSe7yfwPUolKR3r3UopYRJleyHWMmdwBmN8rBSgX5zCsJv
1g/RSDCgBry0uTKebeYQg2uc8FGDEBrWJO8VvkYd4OS24BHxrqLIIKTWFPxt8JbLNQ1zF1Wj5+Ub
k8Mi3TUcOoPSoJwyGIL9PCHo2ZDZ6AFjV6ITgIGjuZ0cd9hHc3FwVfmlVH2kg2+H7h8DtZFrszF/
oDL6+0L6P2jv3A5dwmFk+DbBp0UNplVbWPmLlID8SiarTcmjeTC6/oTampzMzFo6kfD0i4XRutTd
KzgyRIOH73huJWb6Jfc5m58e9D1qmjm5mHN1qXWwCVoYsjGcvLVnRA6kyym6DoTJeJE++Lq5lmX3
Xsb+9cJYDOHHQtnO5cY3u4dp7o6AgUAlDuTOJs8/u1IfWjY8swFCaZIXzEMeniiK9jQDg0MOOQeJ
EGKYFQnyXJz4t6FOrH1s5TSnl7d1wlagJu62y4kN7Lq5/bIZ/MIxujDm4m9oFq8X6tzSf1Ve41Bl
iSGxsuYmvml1HmxGuqZi+JL5Qv2XgigGr90Q9mhsDS/bPWTpBsxNaR+xor6QE/J5QNvxKeZwbHFX
gYJZGWW7JldxdgrqosnxMMY1/r5t28/uErCf4DiLrpkvqnBckw1xOvd2qLrvfoatofc98l0EbyZV
g6Zi8Y0TKtJ7KiBajqoYL/HdktrB7DYaeNY8rPpMV9OJjHJAop8Rs43X/smxGeRyo1LLa7agDOAv
loNH3x1jchzEn7qWnBymH3nev/thAJZVZB8yd19EoA6y1OERUCCzbrW0vvfc1VJq2WXPBBZSRZ9X
5zjHhw6q29/Z2Ws67n0bjlBtp9dp3u1FyM5kTINTpJMrc+LUJuoaLcGyb2rt86/RX2dbN7bG3Tz7
RX8oyCpTarMzJdWTcDwPmjYTosLxkSuK33CqnuliQxPNJ8RC6qCMrHywohkCFpg+Ijl7tImO8xe9
v6nNbQuYGBi6BchBImcrIuqbgHIQwwp41Ph++hr35VGFBHcdQoll4HxRlPaqqyX9RUgP8j61c0WE
SOJdlK7UNi2IH/T6m9SFDQBF/uj5C3rp7QnXdXDe4v42LqnC1Eynrt3eIAvLI12gWzg0CE5x82M2
jIk0ZHIfsRGcBZD5wqODFI/vV1QFV7OwobI27zJhtJINvYUJ4RxvqbXqsYWWxEdgfJYfBFo6yLSx
s7JkfCEytlXhAy8OKaSKaybuspcw/SCjwMaEfVV7xKTJMuWnwoHRMI3AbfaPgsv7SojhecF3OCGR
Fs+dm7siI+RlgrbjaMI5OlQblEzooW27JRNe3dSLC5T9/2nZXrdBtuxo9MNkZjQZP8V6CUvJEaTC
AF6XKxiKZMTL08b5aY5tuccMc6jJ38YaR5oTEIoyRoKPhRzAMpaM5qYPLqTynK8hQwJwK0ZxtIIV
ZBmTBKf+bk59dMChx2qrsu/DlJBRrIwP1YwH3+A45xFg0XGt6dEgJZTBeU8drkg+PMheEiQWMnlb
24+h8CC2djeOZkHQqZbTppL3rWM8mbHpHzgqPQzhfBUrnwrQDN2QB3+lzLOe+Xh1rnO0HGhdsq3r
3RSSeIzHnqLLp1hMzqZrwNRSgxYDnaX3cXiSeXrvzz8drAf+QndjoHevg3z4Ts/fPoMkuI8bxHFp
hjScpu4r9O79oiwdfk4nw7xt8jTG9eafg289i8hxDA4Yl42t45gQhQ0AfrnkraikRUSJpeKw5APJ
CS4wI2+OLaKskkBKqlgiAOej8AM+hWfHtKV6dx3Jw4Y7x8kwMZt+98glEtXjMMlqY4eH3kn1XTgS
YYQLeJcyPFlkG8EDYlglez+I8lXIxidKXlJzGTTPk0BhWCKS6RKWNCWOo+kNO5q1z73yuQnOA9nK
mozlvIQt6WH7EY8RXGOFsu4skcxSyK2c++HkA0Zkfcj9fVwinP0YflIQw4FMvVGP0HLamu+SJfbZ
LAFQ+py4jRNbRLqznb2Vd+R7CYy2BD5xsi9nZNKkQwnJlp6chHUsSe1p3SzBUzeeH5uQGpoOlvMm
c7NFJiZIm0DbL0rWxpNRNFuau7+FS6zVXQKueom6KnxpKdlXawnBKtW8m6RiY9Kxfc0pvyEv248Q
pNsFKNXlDLhLqJbs4AHrR3U9k7dl+bI1cgK4Fklc8CjpCi/Ke0lGdyKr21rV7RQAnILyT37E+arG
CCh31KFhkPSNSPxOJH/D6T1agsD1EgmGlEndr27eSVc9isk6d6SHgeS00qJlBmvsLo0V/mzZt+u2
xFyuNIFBylMTnRVEkdeq7sShJ6fsLIFlhiB3k2C8Xrm+u8xx4NZ7cs5SvQxL4Fn0h24JQHPovtdL
JNojG+0vIWmvnhew38j8SYLaWqLUDZlqNSSwh+qjMngWsLbfuKSv635OT4o89kQumwujPdTiqzVQ
xzuS23qJcI+49HbgqbeFPe0adC1CmQCrDYtsRSYBC5UYe1cWufDYM3ZOi8u9xxaCxs+cvoTIFQbv
dGFcU9WdHIkj8ORYdvMY1MDw4bDGB7tr6pt4xG2fNnhyloA6Wbusmj7pd0dZ+BlhH5kKSQYivLLn
t3rYfdMrrXw7YhIVzYUsTqdceEALuWuZBewi/KYsMGbjlGcJ9dfRlR1U/kNwQnYsz7TvXEX5ty52
0IGza/KX4bZZMvgVYXyX4Wie4+1o8DybqiI5IHDBOfUJ8Cf33ZLox6jAeKaI34/E/QFVcd0uBAAH
FMBk1vdGChsg+0kJCNRLtmADwAcoTN9yJr+DHxZLAXyBTrpLrvIpC1lJ8TIhp0swSSyedxObngq+
h9d1/l4v7ALgmzALkvwj7b5FiUVjp8brmLOy0jPPDOJJtd3QCUQ8KikvMaWRRV2ezEDTqkKpTS6n
i5+OI2IOKktTI4KlrXEfDMZt07irIgV+WVGkGiyq9ULVbeLPmtjwioWHFema+ZuET6AwbUzmCVLI
oTbINMxdBX+puPBpNG4XiuUQYtmqi/yFAglOJx5g3BFNZxMyLSnaDvCRcpPGkLNSA9hfC550i3lq
w1kq2JQT2QeiVhD07RAEPeeQ2uhuAsyfmyB5ZYXKY7fDe8N2r5njO3zgBttAWDc+QJw1P2536LMH
Xjh9ykC6swQL+MQNhEEpAKaKBIcGnFRrDbqFqcdlGwhDHPvHpwrFxc3Et8nF8CGqjuW3PpfucEcK
eNixDwA5AEhiUbbmajJ3RTTzaF5zjfvbuS8+gINcRFvIfdpk1EpQKDvB8Q260UXt13yaxfiO2YNm
HMTLEvbD1LfvuI6PQSsfXeNnS2Tz1M1r1ZYP0yjf6BNhLZxpdcltIl/Yoxdika/NLQ9YTiujfort
2xIvW6yZp5q+nGheTaJ1WVtHpP9HYtF2Xv+Y/fFlrMR1Ak0oSdytMsovKn4OY9M/2Nx6t+kgv8Eu
41Tc34QkJU3mPLJR20nWe7zqK6MlX2JYdK+r5itabs8iM3ZDQ+DQH+ctdz2H1Au5rbFP3tqoYdA0
KKj2YCzYQWmibLElThGFAdVGI1UOHbub77b0P81UfQYmhqRqMQ+73kNLBRSwjV3AaboLv2luGQQW
S7Db/kFEaNmxPXNSmi968bZQni5Nl18kJrxmHaaYlnTQAg8RYRPZsFJDMt0PbIvCwPww0V2bALRK
5hVPvW0xX+fNGw0uHI1H1wBBblMVwpPv1nL9g7IaOGFei+/CoDmAvWTusOOKqgo7Ym/vYm7ia0zO
eMfZfPXeuzdbQEjH78Jxv+gI6zaZz5uCkPBCDh88WqA+k256ayXuPJ7gI3E2ji5oCVSjLxEwNvsG
Ymbl+gkQbnNaYt+QC57/T9/73+l7gY3f+f9von3+Kr668g++WYiL/JF/6nuWiSU1sC3H9Vw8qv/U
98y/SbEYam3btOxg0fD+yzgrQXaawjElfuvFHvuLvOdQ7ylwIZpsWdyfX/p3jLN8818BWKZAe6Rh
0eR/oD964jeymIJ/VtrTiHpj5ncRM2rvWK8BBYdUquGTHYuvYrI+su9BQ4tNBA2AKIC89oeRZRsM
gXre/fLS3f4dvfUrk2ux6f4C5Pr58/jYW9EtHZShxWX8q9g4di5ZrMBGLWwpIUNP7O3oxjTmIwGy
nTDGB7aX5z//lta//J7QOB1eDJc34rfv2Ws79dXscIAtvZu2SN6TCFdNo6pnuZz8m02l7MWFy3OQ
3iNap/aV7S2tXTeFxtyPy1MHCkKkcTu8/8WP9rureXl7fImxGe89yqD3m/bKrq/H1s/AYFn5ocF6
hxjCWYvtChuTWpzaQl0smgQMLPc+s+iff/vlov2f7wYqrEd+AILoz6rQX0zVXuZWuk4xK4TDMpTH
w6sVq4FdNaOxHpKbzuExyo6vaIu9ZXbwsursQAUAzRbsIZgyVxyyj8EESC1Xb8SS9kRVokgd/Pa7
WShQRNMH6NJrJ6fhI4Cq1VvnMHpTbrV3E3WBGHB2beNHY9F1hhOyzq7//Be0fgs2/LzcApMrHxmd
cEPwG0LUr9KmwX/srzx3cheU0gl6xMHr3LPI2InR57kKxumjdJo7t7GO1EAwVTVAQTuV3OH2fZ9T
CUUZE02fitc//+H+1YsfWMKXeOot38Mh/4ePQuRlft3C7lhNJVJuY3nHKEvel9fiL74PNcL/410O
rMCzeW4GrmsuX//lXW5n7TqaPQKLbee6IDGEznGYqkV9Trt9RNmb03g3+PmcGd+SUW8xeZ41dmdX
Vs/1eKqRpmzS5kMJsEHKQa6d+uBVTN2etHgBaRroi8Vob344ZrHm3XjqcHFaI2VfeGxC7yqPqxsH
cHsrZ9rrso/CIf4fpGuq6wCkMdvWlIW1HQgm1XpHtmTvI6IiCXGHcDYCObxN6JQ0BpPUfoEfR2KZ
+rMJzNrMNfjnL9fv+5C/XzO/vFy/3TKTpG1lNXG74Cj/2HXWN0qJ1rawzjCF+VhELPzOJRjv3nVI
jC31gOY6C20OtiBmsi48qiTb/KS3Avd+TizrtO5omuLc/OzU3y1nvB9mcJ+Z9RfA3J83i9/urQ5L
HG7ylsRA7Sw3m1/eZ8qE7Ek5Ofd6bawHsnIrKltJDbbEcXFbdaW89Vx7U/rOR5hcR1Ncr0fBiMHC
EY57w862pIEc4b00cDCo7gd4BDG0127Pmammq50TdUmosF/ZFKGKyqOpjE5HAXHZpX2k3ggJ50C6
T5goE0b7GGJGyXBqEEfu2Rb4lG0EtJktzTNRn5Pgt1ZREN7lljpor7r3RPKObngjHRsQT71FSro4
dfQuINtSvBChrhmbIjbundE45Hp6EEFxn1XpndV27NohcwUlKbJS4nEDf2GRSEoZ7i15FdfiYbTK
N4eIU+m0f4Uqdv/FbWa5f/Ifl0M3IOw/vvJG38uQnLPP0t7eWWo0Ngy+r3qYxC1ZWhKZ1Tc+YtG9
aSJeC5zsEZ7/sw77BpgZtYNT/1ZhW98mawwiJZb3zr+kmXpq8U5Sm8I5PbXvx9Zb225F4ZEicBuK
j6Gwrnupbmur2TKbJ9CNlJ9/dWD4r3Jcv0yWx9T10p1pOu06ugusA5UAl9DIAXKkPcBfm2Ic+8vJ
UOJG+IEermXNU78xDmBCaeukqkQpaBLhztH0WLROuW7H4C+uW+u3GyHhIZ48zAJAUF3pCfu3GyHo
WdmPgIYIA+QHYCRfGKw+anY8mWYpkVBwRyq0sC28kfRkt94jtN07rvRjNIsrXE1/cb+0f7tf/v3n
4WL0iCG5QLZ/+3lcevXc0Y8RQ6Avwyw/9Q0VqdyMlpxtd7BIqJu8QX4en+b2OUq+rARq4yQ2VdSv
DTT7BSPrlyvDeqZOG1+P44bb1mz2Fp2byvhP9s5jOXJl7a7vojluJDww0KQcyheLrklOECSbTHjv
n14rT0j676+QQqG5hjdO32azCsj8zN5rnyJg5b2KS42aHVubdYdOyXKrXVlaZ80odw0Yrv/LmcZK
9z9fAv/8UrZCoOq4/GzD/l8uAX2ps76KeCi8XjhHT14cc37WJ9Ke6CIXsLbWZP/aDaevYRNW6UQe
86UdIwnCG4R5SiZFlBiihZG1BVg0ILHtqA5FWQ7RntirB74cElYRU4NCOPhQaZIkuZNozfOqnZap
/DABPsVMbyMmdshzazpd9mHsetuUcZxemaex64IUA2HFdnfTmQvrHESL08KEzS2DmWGxm+FAsZMK
VKsJmM+uH+H3kOpUaNcqEVcio16lnO9+jtVGpdoT9kUxpWf7vNfXHTYWN3eunqO9pE1+4BE60lht
pdJn1o9lizfFpbftyVwH1GX7uzlxD75EuMkoc3bIeIpaw9oZ2BekKVCdL4yJe7YbMXbRvO/u/Py9
jnousp4HPmpGiCh7j0XN8FAK/LgfYyEvEDSOhKjwJmG5XpLlD+rRdZUUa5Gf0yrHWmUG4dJvyHXa
o2FSCskn1/FPTV1sgbjtEKKX2IXpYxc0dbr7pCS0yMtOo8NovAIGMhevCZdv0hoIvZD42Wy03Wqb
yB9pNbuC+FzTKJ+Io9yYmvVeKlF+5z/P7vziJObG661zx89NbI+zokdrOO6pH1eQa0+WfDUIb8xB
CJI2ufGW5Ktk7NMjy86QY3d8kcC1HZOZkewOA4CEMXHfO5LwWlf/GA2LtReYrEVbWb3F1X8DHrwP
6cIbpHpjdNCs5rPP7CN66B20k3sa2acUaHYj/EectYcxJvV27Zv9jzm5z+WSv3Z49yYwUWxRNkyX
jjneeNczA10HmKkU+ikrYvodWBMn8oAoYbMoYMecBqL90hi6brCp/nXclK+LJU5ofLRszMzBuiLc
gtMagien+CCEcGEpIQ7hVMDmRBKaZypDG04CQkqRH5igPup8NHPKrO8x9oi8djDdN8nJTtsdDkWg
k037ovdw0AvvnpAEuXKxivesAkUEwsyTgSP+Ntb8p3VrWiHQJuVuDrNtWcsN/JR8nsBCCQTcmr/z
B+SfbX62mb+MRbhf2FNL02du0W9A7TKOcZ95WYPR/WV9Q2UfvRcpMxu0DT2JYaXBZY9fQ0BqR5Vh
Y7pnLYH2ElRDTJEHJiAYMvM0CZCOGd+zYxyQQP2x8u4ATGmb1YS3dZskytho1vaxtrQ95dsWmOYB
Bsq2HrlrnfLZghmZY0Fo7ZLmsj1k8BSwIW8ZNX4wxETCra2q3vtqHYlfY2Vyg5Lx9LDw48HBBAYT
lcJmQutLFIbE0Pco1NjchqW77boZn4XQfolF6Y6wm777XEEastzblZdiUMzfvCqCNE3qI78rsAst
mdg00M4wgl5XlsXPI6/6tUTZPn3KahXieY+BMJntLRzZKmTdTTi3KAvakmF1zvjX97x16/Q8CMzQ
ObV1esYO39swYZyqZQAoZsdZgCXuta3KHZKKPQuz14xvJyI0FbcBB9nORRLTipypc3l0NcGbhKGn
iFECkkNTZS5Sa3QNgyQ+uohXylWdmJSa6Jv9OLv4TLaznDCXSP0jWsJfInKOXQuFgOFNgQzFw4g/
o52qn3C8uXx8mkWKtmaioa+3vRMFoNYOU/IZJ9Uz/kokGvir6rbjZaem4KOPQ/tQjfm+EN4zigL8
PJjQPQcKbq1t239OJv4C/cvIv+Y0ZBGgv8Z2gfnxy5mx+ye+92qU0AVjvCELvwHdnsBo2Q8sXkd9
18vuVkvBrPeHOp6DQNuXsA5yNUrkEca6QVfOReQXy6pRU32wYdVgr/lDzMD6jWsXr35UHavqY0TR
rXEnmYyVvRoyR/phxMW6H0OkC/xV+Xksp31I+HzliW2Bjq+ghpL+jSRHNLYvlW0GmK4OaZT8qmPR
XhhpViQ+2c1NGv1NGEC4JVA58Y5z/YizeB7O7rcVh9tmkGrKvGrR2aIeAEA1IsK5GBFRBzM5jgn6
F8EW0myDZjGOvr98d55+8qpsg77hKVLvf+kVV7pyxs4YheFw9D2LJTPgGYbnqHjU5Fsk4kk08o/j
EYiJ1hsFOXCYZCuMeefFZINx8Kb2KjPJ8NTEzuGhcRfzpQqTcxvChmBNJKXLI80Moc73EE+2jYoR
FluYz+i23GcTP9gsr9Iub2L567RBFFkb2GvQurXVmBfnqkz3MU1YZWBgpsIp6Vwm+d0nbwOnJwsJ
8pW3niSL10JMBQNGM8Q2RggEK44zlTwNWz+WFmQwe/iLjt3FHZD/usBCAHsObzWsmaZ6I5fy3i+g
j8zugG9U4oj9WxnT59Ta+aqLhu9G1jsrnUe0Y8kL/EyYlz13TcKj06Z/rVnTDynajXzo9nWd/WK9
DKYGI+DQNwH72nvnadvKErtcuLc52WGN2vo69xH7jZoxOw06bYwWqEvVceQldO0XL9H/oMyAsYL1
NspudlfgrRR/8M/vzDhZx36+G2d9l1dQZUqMJWPskvS2My20KsI6zkv1OgzGyazCmxqBeH6DV6QN
envhFkeDHKMHMmFH8M35NjoDwNbhqnwySnTpbmleXGd4EuPygWMJ7xPmmDDUELu63DNZD48zk90l
dg1w8PA0xgbfovvSIofGAAkNT95EYV6siTd3qQPTawJA1ZspHrFGiW+qhISli1ujRuIVknb16SXV
SQpHFUbfep2Tm5MD55sVeYyka0x1n8mMnr2yr3RbMPVH99YQlsjZm5o8e1p6B4R3nq3pyQvdQ7Zk
e7Jj9tjrr8Oxtw182ccERa5mbZ2Zk52woCltfrDH7Fp93vWxPGDT3C+98cRadVXN4aHpSYk2vHWx
sCVpDqyIyCgwT1pk4+Bvg3/mFzn/Gy93J6t9ET0uJNvBTDxIwDSlQ0QpPbi6TD3LrAH64RPBEJyX
FoEj2b5fjAvI1z8dj71N16mDTRx8ljaZdvD0+QTi4nVAijZ62t6LxIOEbJZpVGupfUHbQp3MrmBs
jFMDLU9NFwdn4h2Z1lah70KTPYL+lA+QX6LCPaDMe7Wm9LUGFzZ5woIMezcK2qmG2eXaScg89qIy
QNeMFFziTJbaoa4W55ga2gnLbEoD1j7Y9XQAco3xZmT1OjU2MW0GBhqPvNzPGM4Jaeooi8w2fEYw
eSGOm5lFx7fM3HeMxZ+m0vCs5l9Yjs5zPv+FEwwRgYd1mIy97F+0XNuObfdsksa0sOzkZJDG6Z+4
sCJCBB4lX1XvP0ZB8mRlgKgLX1z84SlR2dpEDm21ML+7NV8JMgdT5JuJCN5+coKG93RxKSvM8Hmq
vFups+Nl3rrWjf5eoSBK8z1Gl6DUuE+LDtZhVs9vZB2DfFHHK+ffaBCIoRQAqRbEUb1ppvI5RLQY
zQZ+k+UjotVi4n5hnIsTvQlgliJeoI/VEQ9V60GFtuCGIdTwNWfsMRisgUhmuzT+X29oD6gLDmro
a8cd1h0udyaE5cLIB2buxR2qtU5wQj2U2wHN9iK0WzGn712xfDQpHJkqzb/ylJxJoDkkp6MJHWKy
afhns413eWcBtWoxaavE2Gq3MXUYNDKGM1LqrigU352bAJNvju0I/dNzxa5mtDYykGk8PAAqay5J
8i8s2x960iCnPTtIZlAZOQbb145fmksX1KzVqLG696zXNA2tQ/usbcYJ/MxYvKqnvbEoFKlgZJJf
DQf+mynEbkBcZJQcPXVsHXPmtpljz0GFDCDvXVy24TYpjeMIGC1yNIrfT5fFfsV6MFkqpIAswrr4
zCfqu9Ww4z6Dsmf9TuZH5r670voWbfK7TNYDBpJzq8MmKLJLyKKzM0nEJt0i4qRsNv4yxhu3qH4G
TYBKmsiVpEL0teEjNiKcgIM4pXCimrR6KfXm7KW+gO7otShJGVs6fpD22jZMMxh+470QqAM1ME9x
mN6tBVdKXjrRlqj5bebbkkgmaRE9MUJikty4xCp5G2cYXBiASJdaM7m6ZFAeWuZj6D+BFRQjSAKo
/RGt8RAjDEEcQ27OLdOc/mGM1tBTbFKpWufBS6v+4NQwc8JlPmEyJOMAhuZeJG760smFZitrXhxB
yB+yDxu4A591K9uUfyv/U3bsysn5poz33kcxeptKEMJcJ1/ExgBQiiQ1JJ9D5QFlptB5jDv6tyiv
QLqui9TD1yk1qlGn+IX4ldDpcWvDTcMzgLrbLnTCB5Ewg6R/Ts1wDEYZRTtD8d3zzj+Qwwblz4NY
7lqsQ+dzrihEFrmKjZMS0pwliLnJBGJ7dF7IsWiyO4/5Fnvtm80+gHul/QX/h70/t5+8zjotbMuF
ZlztxnhCZPTHX7yXKTaIS5TflkeeJfKkL7tw7/SERcCeP9nApVhPC1OGOifmuKvPbue+0H4d28U8
EkIPUr3lsEOWKtvlR8RDruRA13i8RwuiD77OkfwzUjVM5hrarUlsNAIOD4+PlL0OD0NK8TcJ+WlR
4JtTue/lQXZGuepNlE4d+NgV+oKr6+Tk8bLq7RmB4rxt1rJyzmJBnDPG8qMnkAFQPE1EhzttoWtJ
lFtwmvgXNTw4bwYbpU0yGc+T5DFb/hEDhozgLF57quiZM135eQwTQroWP7e40ku3eNAhzG102waF
Hw970YYX+LyA20q+1Gj0tmgLGMSk4pf5+dkPfW2l58O5W3zkSCQZtdp3z/iEyCdEipbt/zooUYOR
2BYIlDe9rYCiQcphAUIe0FbTW1Qj4am0IlWgABEmVL5CqxK55tpqKAJlEqQDyPmUALi1Umq3EjO/
NfdvcE85in32AphZ9A3GI2+bp8WrBdZgRNd8oC/P6UpQlx6LNHr2c9r6UQSoUuDR4kbuRbWdkNuu
deUAX/KUwztvzrooA8erAnSDch2ZaXE39Oxba3YslBzCXd4sd8aPieupG52ZToEQtXEAJJozBQ7t
8BOT1U9oJbtqkncXcmzsJn9rt3ilI0CsmoLKx/LcNbApM4ZumuNtXWaejHQEkL7UvY6WF8wF4A4v
7O+xnTw2kOGxv+WfSHfuwlMxJ0oql0k4pB3edncYn0wpVagBKh7iWhkypMsWj/IeCTAvlOjPba1j
Ta7KU/0xauGL5syHJALNxu2czBFNY/LuY/fuXY/j8l2rdPgmRIsKzfeulGRZUDrOXhD0oZUP5AyR
s96AKwPFN4dIdMPKRq3kEueD5wBMAqVBrGTn6HHtL8vGm0bwaLKxoo5rpBX+yrRjVJTFevaae40I
YYtFmL+rmbNNPQsGGnRTOwvQwhremhr5vcwF9SmJNKgu8mSnvGbSYXw3OlR81kRR7+FeXHWel++0
BlhQP390XbSZCze/NEt9oBu0NnH3NThyeXArkKiGi7XdMEBflAMDLcu4jGP4N+7KExLM8qD/4YP5
M7sMuxBZsjsiqJD5n4U6qxTfsUO4raFQHVQAK6u10r21iN/Ztr4UXaQUyPQ9F+pQI4ZibUwNRkYf
e8FkV3+XjrFuMSR7Q2n0+gaolCjvFP/RNm26aUVq8DkaecDGAXIGuplbbvNohOl8xOY44GJE2Nui
bF/pZr8ea+PMxKo0KmLEfVI5XNk+Lgb5RhgvVHYBPSVWs0eEQRgbJvuxrb5S16K3MihKwhF97uw/
GQP1EhEunwaRQh64gHU0kGw081Cv5gkgVCWay2KOmDlxR0PZP+b3Ckue9uO37Wfroe80I16CXi5o
N1PCNcxSPC4l0YStQKtfR+NTN+sA8l2Lu3u0imAwwkMq83PGgZf1FniJms+rNpW+nn+D6/9FWXsh
lltusY/o62QBiBKhat1Y2VGhffY9qmp6R/veVW+a0FkOFAquEpe8UhGoxgypr6pTrQM0ClwP2HpA
5AZpq/LHugYwD+pCWCCdv0n7+pbFj6SGfLk1Yq+iTv5M/R0CQ7WNHEHmcVLd8rw9JCN1SuEA9hmv
TZtf3JKhjkt42WVK6oe5w2fcLoy5PA/9uO0YsIm4Q8FbRg+8U3bSiaAyuNMaWXyK0TmElOe7yrA+
3Cm9kMYQCFI3oU3QgAxJ90YwI6cchsY+HtnsjfnBww9DS4QtOwPZ6jX8mLnewaH42ypu9zV1Xa43
N/8eKnrUoYf4Dz4b8AM+YzEr4XLhnJY2f+hyFjoZhpVNkmIoKrXigkKxOzRqkD5FereTZZyvnHDi
Vqq/QrcqN7PbupsSwCFrrJEFhTczOZ+x+jMoBlWWFTn54EXObzcGIsPLUo46eSiOiXzIBalsDIoG
KsHIsB6T69pq+m3IsAsg8PRSVqN+tUAiB70KkBATYTisqF9jiVq5qMWMDQmnR6KQLOjUbVSeYFrU
TjdM2j+jK7TtvCDHNxXUJYLuUnfQEhTuhSobQj0EmEahYEDR3g2YDBBiTK1lNqMHRp2HFJg3WYGS
GWDKLBS3bKSBRpI70iUeGn9IOEV7dkC4Xhcb+bCZGb9AFczK6Q9dq/3EEGzm3ufM8awvWr+UHJja
WJczA44R8k2pEDiWguHkUfNXusOjpzA5VE63GW5OOlRvmQLpQD7H3AFbx1CQHUPhdhwF3kGjxXAL
Fk+poDyLovPA8aagxr7kAcpJIPgAUpzWqPbC9cI4aoLys0D7CV3JNNLQVplFFlPdUxiMIZ9IzbqB
PFyfMQsTwrhO4p0u7Jvf7LACDMxQuISUEUSO4euAj7fnmVUXK57Qj6qdI2XABlDCKegodFHNZYRS
b1LAgQoWt/eyUEO2JWPFVMf0kTO/W7cKhyT0mui7rHpKOpg+5VKeks53t+3O9eEgkYzKGTwi0+17
FxAthAXFtLXsoaTDZlhoKyxTB5+pUaCmSiGbcCn4uBB4UGT5rptO+oB2pH1Ux6BuaR8JHtdtoiBQ
2ZpOy3FfG7uuLtgqbokCRqUKHeUoiJQBTcqYTBXz6jHo7Nl/KOQUe+3XEu0OR2mGMI6XeNaZsClQ
lYVsplPoKnKucZ85gYBplSi4lVICkhdvkPsE+IqZOT2XgmGhEWLRqYMlKIT7ijJ82EQKnsXTLtj6
GxfQP80x8gPN4hgYo/I9nHhOqWxWDiwuHxSLaWivg15+F35+dGF2CQXv4o7cWKa813ajvG3ZuYPz
1cL7IvNpXNkKAVbbunGqlrBZZRkGuEihwqSChnnQw8hUxa6ngGKtQotNfUfu+PJixlOxYYu/E555
ZDCYrhsFJosglMXk9EF8nl/sRTpbW2HMojwed7XRbFmxkVqgBNWUVcYaakNLZmFIEgLNtWtGl1FB
0kBT6ZsCY/7VtStYdQqm5ofz1hbToZZ8qo4CrrH7ene0NgmwtcuVBpVtGNJ8u0wRHwXENhdy2wjB
LYbkxiRjXDcR7WuWD4x7NfkeyvizLf+hmYCC4y2MygE2tv9X98SNoEkoQ++NAsjB72fomdTVoYMu
pyvMnA9vjg7QXDnCedAWdng6TDonyptTrDB1bO+Qwit0XaxA2LbJnU5krYLbdVDuQk4W/jPcuxIT
na9QeAkph6vYYGppBrMDLM8TsAVy1tuHQcMsPmiAdBRcz4ayl8c14Bml7IC/h96Q8S1EPoKJ602p
IH2WwvWlCtxXuwsflIL5VQrrxwKeMPe6dFfF0AUN+qoIBqAOCxBnbGJ6TwWEQEoVRNCbZPCebOrs
DZDWSxv15CsN9qHoPCOI/OwjVN9DOnnnvo52ItZHtslAzw3bO+rzpVTIwkSqYavbPoSopw8Yej77
JmFJx3QxUshDG/ZhpBiIsf3r2OJIbWkrRGJn3AaIiUNb3idzYsxS6asq59UaavM8KMzivCAUH4YX
A/4ioZSndA5KhWWcbfPjn/AYmYJsXGA3RgriCO8WNjMrCdC/+aurUI8uzMdawR9LxolORExHq8CQ
2Wtn2D/tAEDDhBsZlgq2aVHuzZV2b4gnjGFMjgo2KZv8u4Y+OUKhjMukZmv+kLtIi/NkvCZ55x0W
5nAiybNAtVNxmb+2PcdXqTCXKH9PXFbjxsijv97I5FuMYBmIuVs1U8h6AV5mnGePLvxMZfBp++FF
s7Vf5BTwH6zsO1fITUyi0zpRGM5EATlrHvh1BKPTnAPhWXAoQXeWRYGzMMq/9Hq5RGK0j9wr3nYE
fO6NO0cBQMFuW/sWJmgNG9Sy2+fRHV5ymKG9g4KDggLuGjhRgSXRnr8bhRkl2MKkFBnLwFIQUra0
Ji0N3koG6N+g7zClCVpY66fV2XYplOkC03SEbQrb6SmUzcVodLlmdfQYjcaLTgzXUQBoS/UPJNXF
PkxYa4w5xW3fH+OyZOvkuq9Dg7HJKvg08yShugAnQEjrwkF7aO3+SSjgwKLQAxms623yPMTjRsDq
g0/Qey9ma2619CnnrKAhmI8xNANHYQ1SBTgoFepgUdCDpaRRr+EgQIyLaWR3Vg0dYdTJYeqKpzID
UGrWxX3K/QGCpvxjuNVLCmUhq/0PkvBuc2v+4dJ5nBWOIYfLMMBnKFT0dS72mimOIgESaEBy6Ccy
BmWhn2IYD5ZB4oCCPiBJsW6taf4sOYCNyRcHs0RtbSaXnmmo4dhXTHtcGlb6WcLBwen0loVIH5le
zZ14JRhwXpsZbjxyeW6m2DfVb5VPD/qccYUwmTUwWMrxW0+X7zg1Wai1O9YJXVkG6CmIqAvDB9t3
zhFOEvaI8XV2LKqhhuGPT2Wgx9HaoWFhgbas3cQIv9lKhmRct36/N7VRHIbGfZH5rl+os+uaQ77g
Qtkgm98NLkQPO5ZnX63cPH+haOeIitOLn4iR7PbhEczJR2PgY4mZtSS1+9IxHWFw47x5Be6kuKds
cAZ+ICAAaQ8FvSWPpaJ7GyGfVijih5nggNra90NDnR9h6en94VnA4zMsHIFQb4bhsRyrCxvVIZ+x
ZZZ1TQNDhhL6orXUyIfBWnQOU/NWVfOpCd2B9vLJjSc4l2lLMoJw1rFag4VI9D29Q8wxjI9O2j6j
BPk0QgKyRWG9LRoEnamBExPzkE0TwDDfQ/WfTs//VA+9IFIIiRlqBOIVa5XKgnqxCTm6lzi9V7N8
KDtSbaNmA1l0ZiCDXrG/6lxHXTMRI3aJ+R7WtsfNFhdxvOvTGoWdoNZkcukAkMIESqjIb9uN994e
9rLGIe90qDVmtzpGXfqRqQa7Kz0Y25r5UFVlDUinCOYo/x5tSEROVGyqQr+NQ/JMhui+gdpGYBZw
lHLEdRwV/S6J848KsApXFW9pE2GZIr1FAP3d5T4GKlLouoRCtbOSQ2RVmwx+6cEuk2shTZILHNKm
eGt7B7kLGj6W4PVeU8iaCIXwumWu9+ZFFj22YTbkoye4M5RXxWWBf8swJSvw7WtZOvexwTJhy4/Q
7q82osGVgWm7mSD7LMNdi+JTlsmG4RyyCeg++0izD6VAS8ZpvCW+97X3GaZZlgEYSDR0QPoRAx2X
da8du8qAFdUR/xXP42M7ljs9x7XF6nFe6dp4QHDz6oXVQGNsgq4R/oMWOmROTZRWfbQzW9InEILv
vdgojlpl/W1di2TFfq9DKF25KrOREQFKN5JTy5p0hgQnsk7as9k656W07a3rsD7id6orHfdm2b0T
7PJQJMY74XFuVl5VizjPLPAWJaAFKQxX1J0+YTJs29z56/UNfzOkYNt0txnRYoisIppnrKsetpeY
LZrlPJ8s7LUXYxkDFuQfg07bPVevXYiaInJ+SCu7Nen0aKMCAhfrkB5SG8a6lkAazYJO1Y6mLakz
ePVzaAeCXCZE2ie/R4cdsoIZ5LzX2ZEYHg+ZYyXLcw1dGwQdW3IqlsUZCKljvekvABawho5kpGhH
nNKw5wg3XxvNSS8p8zUtJ8vU55Cvi5FfM0fOQ57Ob9uX+8UqroOWfS0qN0KazZPPmJJ/Z1uuRhau
Xhpaa+Kn2QmZJOsRs8lyAzMlLiyouNjQiA7L6tvAeokdvK+s5W8WQ7r1WKRgovL5LnSLnEoyy4cm
Zjs0Etegte1LZhdQG6bvCO1nUNLMNrVsdpEtyf2ZXAxOfHdbmQ0vsEUhYKywRuhrfZbsuFo38BTR
GdPgepwzbKEoVWa/+TCacOvPydtkkAZUWdq59iQSudJfuAoasSnrEhkLeDzhw1ACh/hUdFQaMbv1
rA55mnQ6fhoPNBm1/ljaFBQ8EgQ+53uiatBexdwhEg6X5MtcZ372lcFw2Axde4uHwqK5Ytxj/I6a
dScIzb8OkgJ91sJ2P2Y/iW+hsUuB5Zl/0RASjG2mW6csmksap+upUqcVUQQgoulfIvgAgBV3UFM+
m4n3zg6zd+jtG6HHN5hpvPUhBFpkWzfJhGNHHJ6riqidlSm2Ka1VXDrY9XSytEyg3gVRZPJPDrwN
pGn2KYgk6eM5gn3Bf2wk3mXfcI55bRm7MsMBPNRFsWuclxw62CUjHWhfdj9D8cJxv++7zAHaq5yX
NXUe8j27U+M1KpB+Z+XRcDIbzpxBZm95H/bMr7hoW77mleE4PxVtYUXLXbPCXw05bAYjkk8oVy6V
pmZCH5geu0098Z0RtsIcLEl/PPlW4/niQMhPtTEeJ9PKt0bsZluLDL6xzAt+XayWMqqRYGg8+V7H
9Kwd8HDNGvb0+O6Z9snL7ZM0LailzSa2w4StV/5dOA71kYWUzMtQ9CQlb2oRXiZtQIwRX6Ipxpgt
fH4/VViTqmBKwCjtEkTWA6DDa2H2PlDnpIbByqSePdYLFgRUejt0xFvgXlxsloW/wsfvpTEQ5M2h
pZ+0FMFmxlbVfUi69qj1YuXPUbruwZP+oxn9/6EKz3P181//y+dfRtqbmDFj/N39u7kLL4aFvvv/
7Ae7lFnc/vxv/i//3Q9m/0tHhu+qkAKkCfx1/9MPZv4Ln48NCMoCp+Qp0NL/8IMZ/xIur7mw8Daj
NPkP2JMO7MkUFCuWZWM8tP9fWE+uA7fq350gBse8qYTNcDsc3TMspcT+N4dAWsWQrTMN7oaLLZnI
xsC3/c0EZTIwG2ZUSFO/+ki+UC3H+9lfUJ3sW0AxlEqMTBfztaYkYjBYPdApkZ9jla8hIxgigmW+
Yc6C5BGvQYSmt2jZTKE70DaijD5se/nNHOgQngpw9QZ+uC4BtOjQCNjlRtz4WwgotBS46h3m0WkH
Jz/nJQD5+MGgFCWEBWsynk+WPR5tGZd7/shLrIszdggkkdz/ieTPd6N7AuFB8GrtgKopasZZitCd
xqeibIMpr4yDHRdIEuc22yLdeIHOaAZJHiN+xiIvtBbwdELAYw3iwGzqgw3Gm1IcqZDdT8E4AQyC
4cMZWow3g4V9V4BGGTqWObImE3n69KO4QS9d4KOKb1HVsLQYnntbXp26e4yRUKJBtK6YrjDk7mQy
PskZK55WII/OYv1dWNNaF/IEie9UmilUlug0LfO9TUZ2S4RsynZPCfRoICOBO/QV9tbJJ03a0vsn
/uJ3zcQqMwslP0ehnPGJknALD3ZAtPMGNfEwDZSoODLq9kFn6DQVzSfw/SsPQH4tzXBXas6j8MsH
eJisvWNsgUayacw0IL/4lCfiYl2LJN3BPjpOjv3hyBpZow7EARyvLgg3mzaFN69lXCDCYd5dRtG0
cYUcWBbVv537nWjILttzY+tfMtd/TMRNjM8+q67atm3Tb6w1ACvIldO9kMUMvKO/Np6xt9jXI5Ep
X6JkfBem/kgJP/T+c5WYSJhYBSIjcMSbm+GSL5ja267B2GVBnpfQ5GiedxGQkonCTWHklRdYzgeb
QFBEV4z1JuZCbHq2uVZswAuw+rY2Yc+UXzYezSMwXoWw9QesZArRr2VzfQPE8NONkA99n1VoiyRA
e3IeQqERQ8+RHWCKQio9VOd0JCM0mvQV05cfkVnZ1qsiYMHjDV380UD+i0BI37CZCQyHdZE/LkFX
O5hk3B+YDfK2aNa+iUfBsiUfjw2DfDnH68Kb8ktm8lnHwycjXZqjtLwag3BWC0aVtdtPm2Vu/C0G
GoT2DF0RRrUHLxmuQ2gmQae1p354tujUWPj1zMRUvd8TuSTsZNMqgU4YwVp+rv1610TvlVPU8D/Y
Qw/ZzgwHufX0YWfFbLCaRH/qxZvnNO/aPJ3dOoJXwrQXzoeJDnduVoPFrZUtO2MsaGjDNVvhhHEH
cK6rbk8fSelvHQb1dki9JM1nlL9I/Wm25qM2uY+W5h5S+lZEDzt9hIo8TX8Mc3gofPMZoloZMHll
4Y8IrUNjXnUPg7mIcxxz11b1tZp8koigIQdmjFENQdxjTdvI0BqiQErW2XaUKRNS3XeCxXjhD5dL
RX8a6WgB54qKWH1EenYIy4a0wJDlhAFDekXcrb8m/ezqtmjwppJOJfSGKzqFS+l9x1r+mg6Gd67r
8W/Fx7rqCxZrS9ml2D2LvWoiMsE7Bds9BeuBHHXScGaU1iuXyg9w+mdWGrB9HEx1Y9az/iiXL9SZ
xToZ8HSFeMxzC1Wyl5dnPWREOYE16/Xk4mrmn2bKEWCYPlegt/cXNqwaYddpMmXrqZvJKoufQzB0
W1Lv3gBk24wfqIyRkoBu1o9s1ZmDKsVazu5+U3k9mprWK3ZTxl6jTfxLTSPSC1A1qbwPlnejHqXd
gB3kM9pG8HXuNPtHcX5nvlYCVcmqlpIlhVGc27l8lnmkjC53InRPEMeIoQ0/dfY5zMXW9G0ESAHz
quIpiMAVrGQx3Xu9ltthJjK8hfGGOP9JMjla9QN69bEUH27KEKUSxkVUebEOHXBZszeU6zSdXjwc
+ZH7rJv04571A1tWHOLJenTekHlCBeqjbutmTKxtnp9V0fbTKkwg1fWj8WcwGW9W43DB4MH5U9mP
ue881xkzAXVFyBIwDTz+bfJH97p1MXsHvTom1X9j78x2I0eyLfsrF/3ST0zQSOME3L5A+zxILrmk
kBT+QkgREueZNA5f34teU0RkVeatfmw0UMjKQeGiczAeO2fvtdtbO6WHg7epXTbRhx1aDHIDvAKh
iYo39SLCyV7CzDsEHrs8zeWqaiSarF1NrXupbTinJNsYNHl0jfzxwqfjmuoPRAasAnUooKQvGHjS
ZTVT9hSVfK9tdDNeC1giLe9BGIOJcrtj7abWNlYILIg9/J5MbOO9bthrjn2KqeSXtVE+BJXLg8j6
l4lxwdIO/0Ye5wJW3ZWwwcEoEjHD8D1NOC8pr1UjzL46FpA9D/FdidWmda0aJHaO68PeTy2+sizH
IpKmkN4xRhGhjte8ZQjJXOuh03lOIpP8xaBonsFij02BLSDucKj42tY0WUgdbVALelNgfEve6oFR
84TAU6FhgdxBpvILYn+0/WX4VAXjN4OdzyGwOmPttjzXAZ9nJL1G8wX/RG8A58tta22VDR3mUe2s
MXNWrRIkK2vMxRjEPPDEqQ0Y74MCzdwYxVM7OuldNjTvdlS/FyqHZtZAfmuq7IPRf73R0uELXaR3
M+D+y20mU84sh2wS+8GesDsw1VhPgoPNi8caTIWXgLajvwWsFb0hsiZMUNOAX0e4q5DM8mze/Uq9
DLbEuUPRCXfDyO3F8O41cml5U1B9R4i4wpB37NnFO6n2PNVhvo017aU1AIfoSn+I0sla9iVI6qK9
0Bj4FtjqPCUkIieF0HEIvCG+wrPg58+VjvxohnePiAUa/u3axdlbezFCRyoInamsZ7ff0kF+831z
55olM2A+yM7aJYPLYNnRLL4B/NkuQwv3IYI88InUgUWH9zMLBxiMYmEgfNlaBUAza+wnAsrzS89m
PAQZEtrykra8PIIJ7aDjk7PeaESpRlQKmUNcRTltYOG3h5GaUWMAZEFdrqpHq2+40RqmksXkbd1a
bnudlOTEABkuGB/EEJiNSXsAAf5sxGIDrOi58w3mPj64+7IIlpiibvSGHDGt0R/G9D712brDJv3M
DSA3LOPguBnvNNzZgMKeBiMnjLQWDWvj2u/i70NB/Weja68PaQmXdyxfoDN6a83Tn5FA4nhmHS2L
7CPwvTXs1w/Bnc4i1bLDm/aBFz/HeUukQ+R80XvxFoCmytVea5W7I5JinnFmlK0hA+N5NbLt6BgM
/i2K9gNYYeILeqZtOnRLLRQHo4jWM5E40xASkO0EVz1mPG+HyVbTQqov6zZg8gijXM7vKr29xzBx
U/dPOUSawzh490ZAWGVYz5V7ilKE7ShRQMANl2LI/YVybuTUH5K4M5e2xq64pDaoZSnWcymcdmqX
q07irZvui544a37xjTtgIyNzMp3bcmOifbP5SDz6pyg23klW3cH2WpUx10pdWtymy1pzEJJMw8XP
jbPLT+8ZXi4zFZSnaLBfG2R0J9ejIvNZgh0T6E7J+juO+guRipUHnE8YyWUqsZX//03wfweKQgz8
vAv915vg57c0/fiP7//zfxdN+/bTXvgvf/Ive2HnN8/EmuiRHsj/GVDG/rYXtqGc6Px7nGNgJoX5
Y6qg9ZvnerbNf/WQwdsuG+h/pApKG/s3O2up2//ebpgj+Hk3jCKXX+GQK2jxgeRe/rIbdi2KIdaD
cWFbuHJoo1cUpjrC7RaTBbrXdhGKao+a6b5VzlmrxK1rAdy6suRjmtHtHNucio0GHXBaWRGtprEu
+0VhC7DvBXpBZsi5pj3KcHTWXVMjSDFJcoqPNMwtqIlMOku1cqLmWaHXhOVmaWTHQLF1WMHjLOmW
JYPpokaI6joaey9Vn0LibEA1jWy1MuiwIn8ZS/tSue6hCVwT9QL+SjfsnhLdyncJls6xbmyQyd57
MalDPwJRJlX1aXRIvnGBYIWyvk1RRQY5xxcATstRNRkQGnUjWWMlB4cfjYTQJuEF3t53p2BLzyhB
RUpnVF9H7JK6d5VTzAUeYgfCQ5juy5skLFZukELK63jB93GwtubtvADPz/JLZ0/6rsFS77lbDS06
EEN00mWoQQ+DjlcSTKzFTGjCVuxDGguEPy5iLfpIwv5LPYW7QLeGg5/hDNFjA5GRzi4DYv/U2yVz
GOo/JfsvaDKJZ9R7Azy/2iKiy7Zkmb2VZv2ipfKQdyxiU4whrAlvauMD0ttRDFVxDA3/3rbL7EQc
TzRR4rvVFMwpgk99DWRsKI8k2BOfEhkPAeNNfDDU9m47h/W1AyGK2YdmIiyqh/SrYMazxnLRE9Oe
HM1KP7Etg84MgvkQy3GPl9yA2Edjf8ysi1Alcrg6QnpksThKgiaSoHqzrQC6lWwsJBPDNna4HJTZ
5OoV1XIsGy5stEMoDpTKnvuF01Iy70ICaVBAIhmb9G0a9m89lTv6ni8iQBVRhe4GY9FbZ0fB7STQ
Qzv9e0LjIaveQ4cIKd+GAdiq0zCZCQ6AXe7n3Dg5FdaWD3pM0G4vRy+HFRHfjdmsk6pyYiIrKuAq
Q+rgb2mLmCsxwLNLsc0sEo3dnq7xjFiFOSALY7uC52uRjLGHv6FYSzsZqb+Db07XPCUjwNfQyTda
VvVL3Ftjx7eBC/DWYP1CEWkCzCxf0D4RrIaSg1likm0Tkzyh3D/nbvlem3NcGXFsEmmGgynSNthG
5YVxibuPgYAhEAq6uG26UaxKJ7QYJBTvg6k+o2x2d4/moc6/jwHzDAFMnCmVjRaQMJ9EVIvexIaG
P5Z8ShBrZeHvRdUCgMsBhtYW0NURLGkS42VpBDMH5O6Bn1m3SR2vI7LWdoZGktbkzD5i2c1Y4ada
GQ6Dc+YiARnQKnA5BhUTkThQApq9vitTA9OJAOAZUixNPSBbM170sguo52GXgxs0XOQXuEjcXdKZ
q3JqgQ/X5kfrOgfIC+8DZw/bSrMe8MPfdegIG9tSq1ZMwV6VOjFaZJ8v3NoM2bL1+6gCNY1qhcbB
YD01ev5smsGzpAK4iasXGRcTPj81V53ZF6hr5LloJkkyHU9jgXWKpa07OHr8Afw8PWRF/ob+6Nmd
nGgvfEmBp5qHhpf8tq4iUH6CefHgotOUhE6pt1FyZ+gzkoIqux/DD9v4YAP1nXNOmyTGp4vfqLqU
/bA2Bn/GDrJ4FWWz9YbYOqcyp16cNlEXzGTwrWvadIoaAHsc6IXZH8u25b144/e+juYoHx3WNoKP
wbC/U0n1SNPx8OtZtbaJRyHZ66tbIsS0DDJ3umpcq8Emb9Bc9rrqVqHVEYliP3ZOJpbw49ACyVuT
qSu7FPz4E8FTG2x0F0ivx4SiPMqDYW0hMFuA6SBfjgcE/3qOkjqIcS5TcqaVdmgaCCvmoIoV1mnk
DMpnYME+MIkB/40E0bOtD1fSpcBTYxHiOZOPk6fSgyuGl84NoxnBfSCrCz13xhS1mpH1jr1p/NG+
rUXcHImRWoEHJbpbCFQJDbpXBvXM6Bnowh4IK0LEU7PcVg1UZ4VUs7DC9EvE/gVplH/IgVTZOhND
VKJ3AsOwNfogjgkIWuolpfHQ4WeJsQZ5ys0ZDLM3tbQWYzR3fVMA5tagemLktwnZGpWzRLt+QjbI
eyHPhiXRi2CC62htqncAa3KVshwvHJDxzFPYS8LnOZOSFT5UtrEFLuKz8qAIbcN5h5GJTew2W1lk
1jLBX7VsrRfIF8a+sKFjm1j2dSWQ8sYDBIWQ95v9mNeQTSw33edoHdpqacuwop9sfXTayvH6rwSP
7wGFZIgT7EcjLLyNpQSBbZrxf1Fv3kbf6qIpPtv/nGc13wpE0FEQtlcK3D/+6anI+N8f/si//KCf
Prf5r+uHBB/F6q19++kfZj1bO567j3p8+Gi69C/H8Nef/O/+x/+YI6gZc//x1AU9rW7qf1hyPkbf
ovTnoI2//6m/j15sSwd1hWyH4QaAx7+Vm0L85s3YWLh9pm6QmgGh56+zF9P9jTtE2p5kIGLMIK6/
l5um9ZucP8o1HctgaCPFvzN++RVGZlwpb7qF+9cS0mSk8/P0pQysDMYo0ouoY3+YmsHXYjyjWKJ/
EGdvoV8nm6g1t3QnyNAbIHU4AQlGOrekMaJYykYXnuQUPdjD9xw/4fqH+v3+92S+3xNimEuZrodD
0jDm8JG5XP5hOGRqMM21hN+hyKun6f8x8cIiLDH5opIYxQokYlR1JoVhHiwntPhMgLv7gO32LkIx
raJZ7WUPb40JhSkifxZ2DovbnxzlL0U7J9FyHaZrHhF0VPD6zLn54Sj7DD+BGulOBuxY8QVL65bQ
DEFD+D4x3D2ZEwi/cmuHouw9BeQiJvKb1UhhWcGGniiSd6hJx3Wp8Pz+8bGZvxuvMS2zGfZ7nuHo
cN0Y8P14bLpjT5P0PRYxHYGvGTqI5jR6BxRPLwPeAWzzMMtqRBIbv7MeSssLT8RChfsw1+VyJFFw
UiVeViZxdeRuWLOt5dAXMAlpzrc0aqAm5tHeSEn/SuIs2Gq5tg9QrNmUhHbnVY+DAds8pjJgOm78
CadJ/v7U26Ap3fn5cg2drdnPX09VjuX4XoqUvewtpvXmpZBkQ84JU0mQk8psIU+o/SjZpGNhnKao
IihhKBCY9o/MGGk8dMENyFZaaYqKsazkk+hoTGOKqFconWqPcUM/YK2WA8lxnuaTMgnYvhAjPF6u
97YqdKLXCGutAuSkeTK9tTkWjtg216GLN5t+ztKlS91lCcpBxA/Lya7cVSxKtg+O/ZSfNYtFHh3G
JpMT1AKz+8sCzkLMsvdPnqLfw6M8T9fpYFrCRRwAyPPnk1SFyhucNqDzVdrbJqtfqWJLgmFvGzKL
J/c7Jf5XSA1nzE0jEzMyb00HgRY1eYC9wO3L19F1EDHhzgesAWA7AWKdTwRpuyU242LcTCN2iDYS
59CnV+fST4HuwU9LdjMTf3SI3GHxPenFXrdc98+ev99xpPh+jiMMR+qsjYb9C1HRHj1rqIRDI9/p
KB7Tdys2z9T870mY3wwOh0gMLNdmwB5V1vwF9A2zJPI8tSwpqawMlJwO6KTm1Zk5BkjJ/+QpnJ+y
HzB4rBDX5R91hU6qkXB/OUL0rK5tDjWuuMJ9Kev8gViAt6CJLzSmCmtbZTRiEX+gIuHgRcGG0Xcj
ml3JO+hTrFXmuUwiDyk0eYZJsB51QldzegNN4T2RBcmudYPI+WnQ0xvQPuduTJhkMf9pa+9pwoON
etA+Xe25f/zF5pbIr1+MrodtssAwmESF8/OtJWDTZAEq8+tvmokD7eBjS+tRzVMRuwrUFrP7SZrn
aKp2JSbmRudWAFkFRym/6Wh9Lx1l7xOfkQpo7jbF0BDhcjdcCFLufSFWZkxG0AyPsHS0LwFGOrp4
AGi0yxTUF0Sb5zxPrqZJZDnpjPhgliBzFHiUuZ6PiBc/NQ1MOARLQ/acKP+WKei7GIsHL3WZhcfu
t9AMj398an4vbEBUQU/IMGem7txR+vnUDI6sDJKPJwafdAoaFyUVBKQ+5evTZt4yYd1Zxn1fyfP1
XImQE5YVXGB0Qkfvgl3qRaDeNzN58gvtnJr6vumRSQYmVkf7BHLrs2Jbbmnxo00M0CIhr1REI9sK
totYXr443Xfuj5saPzod9A9fN84t3jo05K/k8nKVkABZMrwl04K+psVrPV3VA4ChOr3xShOpgTXS
7emOga1BwPKedKs9NBFprTnPv2caZ5R5r1pcwaGfnd/XG415HQ0f/9sfn8x/Ugh4UsydMbDGFqf0
lyWsjNNYtWT1LBzd+1KoCGG3+5SUGhKBBuf8/PUtrE41FzoMkDvJy/VBb68UNCLEQc0b8CzCz0SH
4pPGn398fNcl5pcHnOJOCAQxYC5pofx8sSurcUaheA58XPE0GU/m1L6yXVgMOuiCsHkdbDgUFooO
o7gJYw7zlu8ZLTWf2ePOFPlHUMTvo0o+9bp6xdL6CVzwPDAUwVAUnHXwfIH9VWoSUSPVDvUXQ6F3
THRAxORzU9g097QHY7a6sclmKlCbJw1RjZHLQyPDd+EjWotzhckQI1jhhrR7slWdYjHPNfA+IWuE
YPVM5knHWNb3HQ63RTM/xNdrC//rZkoREmtQEGLJ0qJcxt+2OHtR/DnayXs5iHNX2ucpgKEDo5kY
g3ssZKeEL29Ifvsfn3HO6a/vfgNaNfRAyIFIOagTZwLmD2XXBNlKMkzpF+1UgbTwMCoEbbeuniHm
uqsSqfzaCDBVeQR3p1ipIgmuB1ca/SyN0a/WHRqE4BvA70jv7XJjGihPXIBYyIDxehXm3dCXOp0H
oSOD9g/MvG1m72QG5EVnwayb4SwBmtQhiNcQY0hORMbput0rpexTOtnEOBgEg+ohU+NsXCdjgN2u
BdyVeiI92OkhjEp6PuwZs9S1jhUEuJVBwdr45oH81oNeas3BTJD5kFxtY9wH9JQzme2Jy9km4fQN
3KtE+aCtYg+kp1ZCXHHaAT2/d458/61xyLaLTVKUrNBjEIPfh2yj+6bJunUXefeep4ZlnYnnIuJJ
TwhSmG7sanBXRcguP/G6tV55A7Zi4rxyPaZoMU92Cj2LpF3qgrZH4KACeega75Zq0duN6naciJdL
ew88hVJHGxYMlgwghX4G4acUN0ZRVAA+pmd6FGuhMHp1fRdtKQ9DEX43u5b0NZ39CBEQT23zirzq
hMMIjFYHRK+qQOejSNix4G/7fCZiCz/Z5vFLMW8+ZE8SMisa0U7coEnVuas2np4F/jiX9wq3hAPO
KwHqDIwpjhp8qhE/I63J2ms61I+M/vqA2rrw7nTVWjtC4TF5DM2uoFA2NU4DIQfMRvHxTDlZ80i3
3JVPkNKyRSEZsmWiz+mc9MSBe+FWR2Rq0fZ6/9GWIH3JQSr1amtjty4yx9pVZauvmI15qBfQ5hJ1
OHn7HHITfbMb0CNqpWxo0HPKbDvGlyny9mGJYbwt1LAOg++Yywgg0cKNVrFhIzgA0y7otNGwjjmK
q0hBKRtV8cIFN6BmmPueFxWzSPcZO2+wLCJ1llryGg90HluF7d9GiLrkTZwuTxTwsjvmQ14cNab9
3EZABYSfYY4oZzoBDfmM5iXBGbtBnWKcL4e2H5CoG8+a4rWFUrZc2UUkbjEaLvB189v7pLxra5u/
o4VPm9e7EVMMl9RM78cMF0YBWm1BM1VRCx1txbN5vRsHmX54JAeNxJ/UTUTTCADXTooBWCzSXVp2
JYvUtAoRIG3jvjvUNdsqOUlM4hC0rk/LIHPipEL9dZI8ibhLF0gykplZaCwnZwJ+gzUXW/OawGZS
DjILk2ke3bmQO9dD6cCObMSt5+7JXoKUIbKCnA/nudVLPF5aqJaFxxjaGGu11hO1l4Zugqvj7cy2
CNRKoiFST7HypdqLr1i8C7tnxUpH61g2qzjSN+HYMrCs67tONbuBLRTGW5qePaLuoeRGrTPUF32x
zoknllHyLnqPPFknedMs/PfMNL8NcfgV253cD5Bl2PN9mh2Ze7lggbKZda3ilmHx9fvW9rdBd4sN
Npx3v3S/xghe1nB/jY1hFnTGx2SF9b5fI/D4lKL6TGomIuDIUzgzKeqNDOZXRq41SV88EHZAeERG
clT0FhZGcsJniKmp8bbQ4/yqphDtY4RvQ79P8jEFJsiBazFlXILKwG7I9sGOtGMpmrYOwYwLiiHv
xkeyWJ9bTYY3sS0xZ+bo0SCe8g2qIkUj3uFZRum1VLjet1PXuITdadDEdcb/BY8o7ixj2cDkbXtv
pevu8Xqw14vry7pcMh1cWsDGEL3T5q3wZOsV0e2IGaG8NpI2YKF/d8rO3WtlT570wuxQpw0l6eR1
ZepbpccQMKveWxREQ+9V99nSr099k6faH+8LCYkurrU7OtcRhvZnaNG070KKffoCBCISPdUR8Fke
6gTFSyjVIdJkfI/1uxHk0ljR45iaZ1Op+sj7AQW60vdZZLk3ZTblpxC+aW6Io97q3qEe3HtND8rt
oH8Z7XDV2o11ROVyImIGdQJvDSApaKiM6CVtapC+cbzFmflYNZjrhKd5ADGaXZRkL2aLeSFHboQd
wrrEjvUA1It3hmQjbRhFddsX2qOOjS1VKjpGEidjUXA5YP8cssHRt7XKXnklpiuJSnIhO77yaHFu
Rx72RW4ghC9S/UtWWtMKWj9qmh6mqsptVh7yGhE6KoaUVodEMgN1ZbgbfxLPtqcRt2Xe2kEo99bk
jKwO3r4OGViYpoM+M53oq5MhBeGA/azu09JVvr+p/earpRwizLvCnDFz6z5vWtBXCCsSxXZbkxGW
rD65sXL5NRBo6gKzIrqmH+obECKbInfCPUHML1WqYTF0g7sqEw5uDCQ7vWI8MJjM17KA09758dYH
ZFfP5752ozUI6OEQDdFnFHe3Gen1z6FwX4AMYuVLtPwe1yDpLUO8Tmncw6EHazN9Bqbpfy7nd2bk
2PcZylEERA8xgkxUjzHRQsAuYvQ497MqtLNd61CaPYCTmvWlCfsHI4MFFSDt48bg2piaIVdCg77V
9XATZwvaojNqg2Z8/XVwIoAX+ogVghEtdzcwS5RHFEIoMQiPWkbo1DdsGxOYjth9plJ77X2tAwDB
mKxNWSqHkFZ7oi8ybWZRd7FkKW4+UHdR9hJ/6C2xz2KpHgwmOuWL2xdPUNvbo5f2jGgsW7FC2Be/
zOmhTPKWhRWPAqSqzYRNdRFmgodwMMlrEykL5nxpTe5RERhiTxGCQi7esocHdCq5CkE90/kS+RiR
HbDQhbqvkqA/FNp+bHB0GDGj4dbvz1Y0FudQJhu8fGhPBK/JprFOqM2zh5oCaSWmhug60b3x0dae
LMYd8ZL+SZ/DBtnZtzsq4XDv4Zy5HqvG9LXUzK9TwOuzwZG/Qd51X9fdeEwi+2Tn0EA9dxe/eKJP
N26qfaZE/+QjOYlhAlqhbg8+3K+9GLUH3s4OcHu84nZP85KCKtjKdnrVioJ7PkvrA46tt6wbb5Xu
1ndZ3+xwiBBf6vVfMEmzmgpaoddCSQ7pp9/RVJBZ+uqbwb7TBKUodLpVk8bD2sGSDigwjbaGNosN
87u8Jx3Nabiswg+uA10y1Hj52Yzpt525yElnXHkKSgoZ4dtQj5HSY4656ZvkiZl2ST4xk6/rS7s3
i6+jAeU+6HipowGCim2Apyk8Dk9wNy39/C2nEgVEzQmzavdUxXa45ZV3tK0ecIPPLdPXzU1ILwt4
NWEMokTb7NFBS2NtWEeC+jOtErAyQUyFnzf+Og+8gTAH7vumZU0qwgYTnBo2CdggQoeRcJsC0VJ5
CwvAwko6y0BNdW4SUa79mucjaMdLYTTfg1IQywH/jjQsE2ncRPJkAuVzraeKBg3vvIZmzFb0463b
5a+WMTx3aHBRQKB4N0ekac2BTFdgpS0QlMFn1WLTBEYXw7GIqX7Z5aG9G71bLMz4qCiMR411MPHf
XFL3lrg++Tbzua+rod5FcmyXUHugK072vrRdSEhJJtZyiAtgv7Ra6ozNQQJCjZdrDRtDVZuo6nbg
66Fq9GLVcqdydIMEsxo9Xd9RvXdjt9Ym0oanHMnWiavBRLr179QxbKW1s+hR4VlvmDZaLlhllx7L
iMDawHtVWuMRJsSITuLmWk25VVUuU8z2KgNsnTBHWqFOG9ZxnO4ZdfdrAoqQVSmE61ESnfQIywa3
bWk30F6INXPLaW/Mfk+/659sn+dX+biuCO6bq7SVMUYjsD9mW0ndhEvoTty/snegbvaf5bNQTXRH
lCCydt2PVmHHgwAMDdwREpVrh7ZJINJogXkisoOyBOVeL2IDJBRmUKfNLunkv/UZTajMyU7XErjo
Ic0VEwLP63WIjQO1ENDcVnI/aMmXUGN/1OOvLYCKLhsbXEo3hDfsXngdeVrHGs9Bgo09F4rgaqih
7AstdkGEOCLq4fuAYlnXyrjVLHWa8OnbUUGNbYAspglSLZhkUNl3jNXDHNxw1uXpGnIQT2Kc0idL
xwTJz6sMCEzgpXEQSZdvHAW1p8oxXHuJD8RNbJJQf/ZpuO5k+xKTG72LaGGsKzZWdkNGXu+T5MXv
ydLQWkdKLFBA4bDgq0Hq+0pHIFqmdiCPhfYUAZdgRBT334kLQL5UbnrpALFITFw6WZnsrn8ZBLvX
0qgn1keaQhmWix2hhBw+0szR0QXbVxxxg5s3664kkYM2fcyGeUq24ww+iVFQhCW5y3ei9rUvnM6N
H6qHspbxY2c4Fz2sn0a+800TKLbjvD1EV9dbvS5oN0+jue08XS1F7elHnSifQRuwKReDfjK6lIMd
9O4Wv0hzTNzmVmd7ustcfMqiDh64Db/WEGpfbUfHAJtMeFfw+dGemZyDLEDWqshmq6e3pyRnuzpV
PQ+Jx661baV+Y1WxB+U6fwwnzzx2hWoOLlls118G24Dy19O0XZJjSccmWJ4IX6TGCrNH1NKE1k/T
nOJoOHu3qN1j59X8otJZVn2Qv840E4T9dwLAya6toSyNY+6djIj4TU8yoqfzfmek2a0IZLqtO8ej
A15syBB17geHMpuVCPsQnqO4UR3qDsM/WLQnbLIfkER2t6aaTeA5RgScBHgiXMgdZZAbt2kLd+w6
1zHJrZ1QN2wFRMRVDJXq6Ber0uu0sw+xDYKJUgdHsvHW0+m5iXLracoU+BKGggimHx3V3gEZZ1oe
VNMTv5MeprYzGhL5qCqBgWtOtAv9QV/Upf4pdN3f4oN9CdCU7so5RL7KSEt1VHZ0QfoxsNc+TeQz
S1xjdKVGO6M8AmxCtAmhMVyPByMBAIsHY6dH5dduClZ1ve8nQ+yAIuFY0kpjDY4u2Iuk2LduH2xE
UaXPU0ToalI6T53Q3C3W7aCwq30u+4eCuOutP/SAIcyh3dlZ9FpKTV/kKY7nqA8+vXK8he5f7saM
tCllpUhnc9DTacM7uEogKZUifJMzYVXDZbBvEK8vHILBDyns8tx7zq0kO5mJCZxJc/lp61Qwinjg
0+TaAYglGrc9fMaSkye16q2Ygz+HkD0nFuKYNaMJMZDqoJYs5QLj/uqYuERzbFCE08zERBg2fuFt
2ZBPRJsCtQDVhKtqmYk03aQXkVMPY0NyaGmAFNNQW1HjM5tM6aTpduBtBy/8RtEKAAexfahx+1c+
SPfeQJrgeRE/JS9JMKLASOXXsmbL6ifhvT61IMh409cZxGzJ7UicumQNpxBJ0QrK3tBPjgs/LEv0
w+QNLzn7EaIvEcmZZI1VOSJGSYXIRmCfOHG3aeM+AHxfWVvls3NxxoM3A4ZQTh8DGLMTpq51QxrG
Us7S7sl7MTKf7eVTylrI3JUNvg1QFnQDpUj1Ok11vrSLgtpSPltR/6Wbc8Frb0azIgq0ANEOLZXs
0MGCaoFwbDQLB/foNsNBoaR0850DRvwm8CLEQbgmIMKTw+wJgMI1vRh/oEGXT44Ai8vr0jN4N+Zj
c+OAHLJy85tEobhNTb5uVSDkcdWTxvCMJZHC6dqg0mJnWua9tawIEfiTFqrx6/CG6gkfpy11UzrS
pSnxcwM1JIMvZ8td8dhymV2F6i1sDTqoS/0KXNQBMVTmeM6Nwds0jvbSharcQZK6T5oCfWI97lsL
eBoZswEP4zissXBxX7c+tf1ofMtRSy99LUcPFtQpnDKABlkWPVCJkScKSQmkq7/6k77wL7lHhoGR
1LMcuvBzW0P+OuwUw5BFbc8WpKwmBq6qXQ9dMOwKjfGPCfNm9lq3LZufKf8UZP4uaHzApXGr26nA
4UW+8Uo39BvdS7uTqnFUX49vlq/8YxqLfuVHmcwv//hf/w/qZDyP7vy/lmY/vtXfPyDB/ajKnoUy
1z/2F6GM95truMgULGOOp/R0gxFK/9G0/+t/uL8JE68xcZZYlQUuQYY/fzMp40UWpsEFJ0iOEavO
UfxVlz1raJi+IfG2bAtyoOf8W0KZecD044CHwD7mtiZr0XxPme484f1h2FCwk0MAClB1bJJPemD3
SUQAhpLAZJz0pge0Y/fyg4QoaEsGW5i+v58SdJL5JU6ym6rI7n84f/9kqC9+N1+8HhHSGMoM1zWY
j/x8RCQXaDw+aA7SsX9xJLKWpAJrYQcrZZjIXSMqAYXvtUs3fZReiD5H/dLj8enc7GKbZz2O7zSn
eUnAmsCgY/sXCZgweXHTcTWgDaqHsehebF6PSvOeIK3hTYaGFMHLKsuFGzWHseWrGmF2me08tJCZ
tQbm8MBL8IDCnTYfmpAW1nSeXyoj+JReetLa8BtnattPD9cVsrC6hwHlYWn7T/EUbCdFQUyBtjA6
DrVM8/vO6R4aEX/zojlRY6uL8j6fIzx8SD2h7z5ZZX5vmfmnbbYPjUXuX/dWAWYmVYNukkvsMaiD
C3a6b32IK7LML0WQXroCJpMVLAJPew6oyRNcivVbX2tbrQQqPXg13demJ5A5njMY5L7BeaXiiyqx
l0FAJy4VFnXZ9LwLwi8Z5f2YXKyUMssq2am4FgdYU5WOwSuY5PUUBGdYIBj86kOizqmRnmUVX9gO
vGR1fIIHdgoM7TZmHOd6W8c1T6LkvNSZTU/Fu++4zcqQD2+48QIvQTMU7RyruJVm/9CNOH0TPT6N
1nzkroOLB0J8SpBp3fcrLaA9aELJ8NLkhPMOG9TRdBgRNrNx1GjW9JUR9I+s/Xl859L2GmiQ6W25
rWP1QjPpwZ+x7k1inRvv0aE70Xf5TcV/s6T3VOtMWrTmLs+bZxTAfxJHeZWf/fzU2Y6DKJxqRaCV
+3UxbyJHNIouG6KbBtM0x6XxVCWdvfWz9H7ucnDOqexjcuqqCNqb9mGm+9YTFwbc6Z+8WoxZzPDz
0aDK4+2CQQS9AyXUL0/cNGGzn+heNU2wCfP+Bbzxy2AUF7vJLnFLkO2HYzWP17uzqnkiJC3r2a2N
59jaBwSUeFVzGGa+bS93MMklo1aEt+L5j9cGe16Mfnegpik9FwGhgSrt5wMFVa0HcQKyPucGs7r+
oTW15TxwYzeIrBUhfIYFT0NgkBSX0mPpEL2ge3A3M418w3uVRXsowkMxxl8i6T91bcyOI72RYQ/f
nV1Cz4IQ2u2Db/UPOAvZGc9W3RFSlt8cdXP2mP8f5s6sqY0sDdN/paNv5iqJ3JeL7oiSkMBCCCxk
sLnJkGXIfd/z189zJKgCXEv3qKJHqgpHlbFTmSfP8i3v4vtQrYPsFqGxGEeRJ4neQZSzjzTehRPj
9hdaaCBoywFUrpdIP/K8e+jcaKUQkiD/lYlI/lKRN4VGgVk0HQEdw4RUPqNFCL4+fmTwqF9FcvWo
dTYq9NHKldzvrZL8BfbAEqP1cTQ1LEpVyDngNOUPGJccnZ/StwBWOCNiX3aKpK5PlNNmj3Ier1L6
hKEvurMRkgDJLaqu0DE2NZ4VcpI8y8mw7hPzlhBEYwQJhlcaG5buxasMNjLF9EClVI1qNlrbAFRc
Vmqq1gsk5B9zOXssjfS21usFAkU7lGovg3JYD3m/9nV9qtrJknBn43jDVO7wC2/SRz1m8JVU2mRs
XiZuaz2bcdMVt0ETPNchaIO8fojFe2iRTsTHW3P9lcTWkNrRyi/Mc4TbblXN2+2HW9KvrMyb9Zx5
UG7xFmGbLLJ11yjVBEQBclsoeJnRShcalM0FweBKvIiROqarzWO7Wg5Dps3/fHorv/tCHGY3Zzvr
0f4ABuHc6AR1A8dCj8JKG6C3gICjbheTffM00UWjMEmWuFo+6kDhO8leoSqLFI98P/qUfEu/WXhV
eyXTUSsYNDx5nv/8Hokufp40usbaI27BS1L7EC80GF2oqcwS9LtsiQUuvUpRt28e/C5eWgkHHDSZ
RTZ2a0zrHlNKQKFGc8AxmgWipou4kSAyNisQArQ5IsJRaxbo5Oh+sqxot1Dq5ujxdESv1B1Io2t9
+IbyyLSow2czQShDCle55c6iMdzVg37p8obDxv3cm49ZhewtHWxxZHDo0IZMEUOpPmdZdIFF5yL2
2dwQQgxhoTaYTLsJ40t7KYIcBHDLX+oa4Kso37j4FNp6e1MPLXTrHP2UXEDr4MczjcBmzTtruEHf
7Vb2ylWDkUP52JQ1OKQ5MmX3mRmuKERQveSJinKRJ9YmHbVLClxQmKKlx9EeGGASRPBRWvplkcJt
c+5ShJyzGO1aGxE01WnWiY6NGY+NFNkq983LAeZtyyQMVe0OrdO/OAR+572CO8HOAuwJWdM+p3oT
Bzpx2nl4k7C1wrOZiFCiYoXahnxjm/Vd50Ta9M9nkvJz5IksDxGnAXrQ1oDyvt/Mo6xzjbFjJtlm
vsVY/VzRlpr5XYvCjTiNsVpYq6GIVJrrKvTWQQS/F6CJiCskRSknf3E7HwHF4iaQELLIGIWUkK2/
v53QCS2571VqnEzXzIg+u0rzAM9jnCYeAZqnZl91qu2dVj2gfmn/xfCr4vIfNmMA4QAOgfuS5Qki
5ts4HJO2upM8zuDAQNVBbauVgtiFE5mXDA3tqGpeUQYA8Qs9C1ELl6oYIrzNQ1NmNGkcjbZz9QWC
CDX9EE75ELOTSR0qLqo092XkW6Qe95quGG/bxv6rjet3Jg9W74algMIljTE+hOyyTbEddwFepeNc
l7n1QzOgJHtKe9GqQIXAhqH4adAlp6ESTMJkofj5tUExI1GtS8kByUIS20fZbVFyqP75izU/zjPw
s7KFAwgsAH4Fbv9+ZGsLiVDTIuGl5zcZDF+ZePepb/QorRq3ugWj0cUcQdPCtQJLizYFaYPdu2AJ
h7nB6TLpdQmjg2QpRf598tjwDESjsjxtxmGBvyx1YDv61GoyFfBORoJbNUD1tA+j5184lf3QDX03
YW+nA4sqZqSDWZeZSJJEad8ywl3SYTfSgZdzw5SAAwrlGJKKcdxZBTWMpqoeAsd7FtMhK3ihSUM4
TNtjPbToHlFjPDdUjgsoqt9VnxC3b4lZwtL5nDb+115kMr4B/MXz84uQYD6o0sfBIcqn8LitQ6A0
fz7eoNM/xpMK1RfgazKJJeJb2Hu/H3FIfL4eG8RJcVJcVJzNY4eLjqRiDuHi8HbbRM6dH8Q7Q97K
6XCdZELVxd0EjkJzop7HFhUm0Uql89op0XNYtmt59B3qj+RbeosbVWH90D8XufaFWuPXdln5KJDU
kQlSoccmMza1tciwIie+tXlxGnvJJFj55Uzzi2sySdSuf5gKBmzJV9mlh1OyKwLqR8dH6cB/gZlp
fft70nd4UbLZoIwZtpBCbGMly8H46TJM0VUwC2nnW6QJBFioU2Z4d8CjxaO2v9EAo9MY8FGPIcSb
Sg48qiRE7Kft8enooAqy1SPF5GcjtdpOQLWp2zkVzdzULdRZONyhkOVMux5GLDsG7esCW+k2z/x5
4cs9AotjemFX43VglhCWuwCicTZeF8Ag7KTo533zNZWQiBlNxHSMLNpokdFOa3uoZ1YOzkXCYA+J
v3lrWsKCz/mUJ0Y6SweaWkHg3NlxDXyn5YbHB8u01Cl5DLl/jwcgjq3sTvgI7rue9hhfaK3KX/Xz
cG5BsiBZd6RZhGhWFtvRosdTJhS4E9XMx2XIG21lQNzIOV1hL0LvRZW+mJa2Lc3iQRw64pyvmnJd
S2wEIhWxIbZAcxuxiw1uGoMYXZfIYRURTyIQ/2AHPWXx+BHR3KU3aJfY4aDSrqSPCXOv67uWZLFZ
i1hAgq1atiTgNe+MhhJdWKOd9ZQTtFKZFnm7QJyE2D6qFwm5GSbN4bM04heDejUNtnjqLOuW1plD
wxwFeJYgCbEOZUCsyF026lM/p84aoqmpooOn+sL9fWLawS6RjBnaOUivovnkGgDgC2azw8xEAh4H
4yDYwXK+MgKEVbV0iZwwuBF/66rVQqDfSxqXiLLskEq5zbXokfx9LZvBDr92rLqStUjEY7tb+0m9
HvUVUlg0U9JGRgU0vzEy6n4A1CaNFD/CfnsEU/zsa0JsGi8sN4hXlYZKFLia88FtPydNs6Y/pMbj
Lo6+cMObKiqHi5BZN42S88pFJaPAG0fG+w/XZIjNdKbkKAM2mYC1QZi2a9qNOaqPNhx0JCunWOsh
qK4L+aA82jU4W7COHuEI1hceaZccMSeNDPdgWwHnHVdLkYaHFoKk9eeKGKrQ7A0Syg+ioCIPO180
YMYe8x8RI1kAiq3W2SQP2DPN3SrZqF37MPSoc2t6MS0IryoF65UI/q/VPmiZcYlB++UQd9vQvPV1
f1W3wa6K2GDidFnn2bJFssxHk4Be9q34PdRDHkT4bw72JsapQNODC7/+1ineEtbCozKw2cP2n4py
EnJoa2BMAQR1ZK58iq0op0y6mNH3tGYNh3NloCiOyBFQ7Sk1rkktR18TA/Qktizh4Gyisdjk2Abb
iDaZ6HYZl507sGYg5EzantPeLxdGOjwYHTZdVOWHgg1fUijElPWD1nQznBDOxYh1Q7MGObARFTJB
SKCN/bl1LkI2f1RPdnXmbpzRuPRw9EVHqXvIMNaqlafAlTbiWxFzumgSby5qK0wkjDh7dIKYUHeF
114lCBZSL8Lr7SKL6AKmTvYowleUXknFBhik2CaQJwZkUGEGfodBUgZ5HZvJbVOFu9a6TkFCxBpm
fRb4QPxhcB9Mbg0p2ol0giLjmggNYHel3dY+uXtpAYLzzKpi6+e60PPOMYbF0oiSHBvCXewAOVTb
LJnLmBOVIxSkmnA/64obSS1UVJNtj8IaNFij30kSCmYKToHnVuV/GTKz/KQYyXctAKBa7qlDKb6N
jiZt8viLpAwDqy/cVX5wPdBcQyPPTT+FjnajMPOmreTjzplylqBJj9p7paJ7VKY4qfT+t9iHn1+m
bXWe6e1VndjqOVqFzjRPYUrlBaTbdmy/pSHecboLtLALGudCV8pPParYF4plpxeu6DjnVbSUgEED
+gCVKJXqJ+SaqMza4Xc1aL9WnYJQtaBYFBXOq26M8/SQzXwdXUhbqetZopXj9fClktEJ3N+AW9o1
8jrevNeBJZi6VF3Y+RUHU7TQJRFeynie6yoPgMpAiH8lxvH3wqRtzJvq3A81fR6gjbs/AxrU7qYK
AntNYXyuTRAfscQTS1V8N+LnyYgiPJ3YlNp6NNXTUMLJp8AP3ZJyUifI8mJEjL56ihAXOFfo84VE
3edD+SMdu/LTaIEOg/eP360YbwOSBE1xZ043nHDB0spP2FztBmlVlahcWyNEcLWuP/uJMEfHT/wy
xb0OYvUqUgflsnLLzxkdrJkf50LXllZfqXQLhx1hrjeKMQ2zqp34ahBdluqARgJon1EdLmy3owKe
AIC0kV6yOOICQ63mdS8BRUr6Gyvk3rzUN6eqh0lNwrk8jejAn2MZdVNQMPjsyc6N1cfgaEkKo7hU
z3PWA6rHC8lKw0v+PraiKrNqDFcN5nXz2kdai4OeB7cLnpcIsZWUXe6Pj47v40OQurvMRCob3wvI
qi6+RxoygFqr1KTUxAe9A/BHqqb+ACuALbZbNg66a7rntecZnjpU8YtLuxuCGRZhjLHeLDgRbRxK
2u9jRFGSrheHbIuDtzNNBjCGboTYYO1fGbE1XBtlIhPhhVfwzG+8AbWDuI70cz8pbk2PeBXaNUJj
TH0JeTPw7Bklmdj5JHfeg4u89HnbGl+a2kOGoWZscYLKpr5UPhuPMHCwL5PhWqhtnUw7kJdAw01O
csiSe45R0Hb1jH1sm5jGl8qUQrQ42vBTZiHfySS58FjlVG0XjihXuy7wdEXWqGujOZD432pRWG7Y
932M4ocmvjbLfp1EmApK5iQNpO+JLBMzh1dmEz0jdLrBIQUpUP8hzClvoBSAPHh2V7dszrU5Fecp
psbnIj1z0wLh9wSz6vTZ56Ch+o/CRTnW65Z9uJbiWwOE/8RCxSKV0airsHZuOH0zSbl262QuKhr9
AOY9B3VUcyqJylcvmzw1FZYaIW0tem4o6og/aLUcsEkR7jorprp4PQD8kEK+T3aIZrWcVGHAAUhG
hs5A01LjuNwX0UZCiozoJ7b2ZfZu5ejVTUfhEYHmeYeYAv4+z/v4CjX5ywITvNrKKN5FyzoNnuFe
7ATNRlQuHIVTPcfNzLI8JgpTbmw42BCifA6Kb4T0wjEKRTyTOFgKn12YXa5ByUix59gj9VM6XOhU
pte4rH7WjdrHNwdMAm0nW/V3L/QKksY6pb2iS1+GIL3WS3+nDcHKLLNuBlOnt3hXJuezqOyCNcLJ
MgZW5tdbCCULK+ZYk1QYr716bpvDIiWWnlXs7FClLBI7tMIDiDax3IKil5kFMWWItNrBIl76IvoM
qMTXTN0QeT/RGoi6B5fxojdF3Fc21veiYN3b2UUCocbhlAYTuxqGeN+cyRLCSBGc1uW3sVI2oghW
umqHb21y66Bo1gp7QEZbSm/kGsi/55Cn4CrB6biWW+/ZkCgFWOaNypEcDwiqWgou9rxdkcTlqb9r
jf7KILn3KWZHOiy8wPvSdulta7Q3mARGwFsRKkl69EWMGrlAM7krXB6nFzFJ5aSf8fLqIWNMWoWV
opBCyqLjlTbVpNFBcwtSq+jzqUG2FO9XFE/FzYiuUJOo075oliKK6un4gC0kLrXSW7Okzif0KCyM
5LDggiHkBtvaNNDsYQFhtDD32hFN0UVQEwL3ZD4pbKMQbEHjPZvqQ9g7LHgWrPARBdyA/253A+v5
AT+mZV+Sf3um/yyD/NSC5BNTbtlwceKsx4GSYq+GF41brNrc3wU0L1re1QRU9W4Ym8eatGHfCROd
NceJzkOrvmabA+F4hb3Qg1p7XzyTqA3XgFuxsIyA+0AdDlzRSsxXkYzuX7RYGOKF7oM07SZxqiuQ
EyuxapEEmkt9fOXr9aVrg2AZKNa4YfIoqpyiAO52sNUr2hW1epd3BZCRYNogQuuUzRqc72VMRqx4
ZPgAIBNDv6145UlVXhg65comJ0i9Fy1M8Vsi5oyS5FGsR1EaE51DVWWIMjX85DYc5Un8aJLKKCMR
KPL/YusQoST0t3WTFSBColVdAn1lsYveJ4f3WhT37TJeieeTq2hl11T4I/VTa6GykiXLIY+fCW0/
yemtjNtA2KL8IY/uRoKiUTMLaqVZRFq81KqrxC4XlWimqb68ZsEOTAl/lkYOnpztgyX6tkl4U6rN
ld/wwGN9R+58L4r5+50xCNPbzDc2AUe2oeMoQJz4GPO8MVqVyB1XDx7lMSX0rlI9WWIruWvGegF4
jCwF6GBYz0z/Nh1cqKZU0fTz0agv+wJQOJ33S7Gpql5AhzW5LEnWDSaA4VqbYIlKNJkscfNYZkuJ
KyrOI0zXq2D0cDHlm4uGV1o63UMNrxr+/5LyO51RXkLsZY+6Vi7EHtZXzWIfIYtBNmVzUwKP0lJ7
kxcsN3wbH+ge3Yr6t6ig1xggeQhDj6qzkaD7yKO1ET3eIrhXteZRtHmxqXtOpYe4RyKHpRh35LpS
sSlFjkQU75NlOOQ5BSrSeRxsJLFVpV5864zsclpEwZmibgHR2MwaIgpYH64+rFzlDvOedZB5u9CI
dujqrhsCC7SXwo2ekNY6gI+7OwD794iheudqAjr4EkUWlWQYJn1vo4vgjPeq2a01HzYegg8kv/Ys
jEEgeXaLdXY6l0U04QTISWAeh/HdAj4nWlbg6qchYjNOnd0Negq+qiUk9Q3wyKaVocE0bO0wkfBb
Ji4tKoQq+6C9oZi/ImibdSBLpZolapnxMEPjn4DGmA8l1jR7ilASNp8QqEbEjCJcacTbVP7uQExz
UtILrfkC+gK1f28W1iwVUwu29Kixjytp/wl6X++JYFiiQySbgBw70fAw22FWYzo5298tqD5GVhru
A5faa4JZThltw3q4j4Z23gTVvSXxlLZ7WSKtOYkNAFCCu2d70jctcWe+RVjEwZOGF9DRwVqF1srL
pRpLu2qZyn5LExpnayJ1o2tuHJ8QPLe/KjLN4bxzYBw60ZwY6t7o23WkIWlWAuujWIWVKqnHGMDl
q0pSnyzYmhHjiqM2YCaqcRbEeeSuo0klFMIU/zl3tMs6ZxS0tplTEnpyuD1JbR6KiCcPFNNFO/W+
6ug8AEWk8Jjbi8BgfY3ytzhGvHbM422nSXeDbFwoZu6iHAYJ0YKVGoZfo5jxl7AvAwcInLMyL1I/
nSNOT0nWQVUKBT2NgSnRqgd+tr/VKkZ1FJkPfpvyZjjyJhrqPKnXTAWHrJakp6iInIuqCr5UdNkn
Gsw5pAVgfSBwCmHUPTdKXIUcDWsr3SwvMdfr8E3vPtMKvfHR5oefRHvYxThZLtAPzgRDEcotJ8T4
1SyQxdq/XKtwMdgZ8HMpKPsPrYxBak3UofqJe7dClPQy88z+nOZweQnWc5Eb7L46JH3Af5oyx/WC
iA93iiBzgGkg09fE/Rb8KUdbxCyKx/wqcNCk2H+93gefcyP+mjpmMgOmf2/V6Q34c7gfLuqvsVNx
KANQSSN1HsqyfN4jd4FmuDqNJDzlMoKEUDcDOGDx7X4YlMgl5UB1TssqGvd5fmkjtHYFnvquGCMU
EYFmOEOENUlgMBV9l+jWt3IsjDpsTSUaC74foRw8TEJhjTxiwjgbYqxMihbZh7j0cdFCyGC/0qFi
/nBwaxowoNrzHOKitifYFrFdGv0qtBnplB2VPnNP4Gwpt2EmfKQUFNADbCL39IdxoIoFCRjbYMRP
8SkqlBpATMPCKZMfgERduAdA7JBjw0mVVjrjNgeS71M3Vhe4OgbnpA3bWKrV86GTcWzjcEor4p20
8j/FHXmNFFBOZG7MoiC4SUpXsJOlqacb2NURK2Byx3yjQChbSOoroGmwsd+BSiLkodrRiWIMMBxR
04Bh7cwk5XtlReksHwCvssFx0GDlft7YwwTvhzvfkXFAyDFZbTEbNFzpkYaYOenaieynECgxNpuF
tga5MEZzEaRqWM5hMW1T9uep2g1XVQUiCFbgzEk83ITIxW3uKQ3cr3VVXxh9CL5HRWWcXUBTLhND
vgqCrdMbUEkaFkuRCWdgih0pfG/I4ystvRpM6TrR2SEiy1zoqQVhIGMJqyyRw3+lY/JYwDkJveHG
lcNHG+mKtuBqWI+D9zej+7J8So1wu9/v/b6spoOqz42YnYGyXs1xgO5SRWRAJUbUTm3lBoD5peQP
94oTPtuiMqLL8VaV2HKM1lwVWTV30KJJ1Pi+iaKtXrLtmGXyPDRcBOcXZNgKgI9qf3VeGN6zZvDb
DlrMfdl89WoIq5A3kUSM+vvI7p9q3VxbzsoFl85BLt9XPhtQSjeTyjkEnu5e6Ezst6nSn4ett7TF
34YXvYZMsLAbZ+6NxNa9f91kyg6SWzLbD1huDue6nNx7fbztlXDbtGJ3FJxrNzbgbAVPgV3x8lWO
LC8dr/yYIfUawmOd3E28zghZNxQ10Tgl8YiYErmCr2DksAhyBqcyNnZY3zqufJ9m5Fm+/jW3+wuz
Y5yASa9ThV0VKugsnAExeq7VZOky5Xp5uEeyFy57S8FIwilOCtQrWej17l/Knp0hLmojWwoaNBGQ
o+vBF0dNx91X3b0s+NJ7pvqeZuU4YOCEA5DQGQBgx4beRtBXQ+JyKlLcnuCmK5z5KriOEnkWsGNY
85Rww0ktKKF20lOjXwYubRTZcrEwRWcCQSP1GkNTAmKX7AcBTDwYNH0RqQyHp/JOy5RUET1lGNkg
L2xaVxS9sA8rvNsha2+SIn4yJDu6MLpZZLAjy3heUPqVvhfYZ+Ihl6KK3SP/AKtcMi1cyMQDh6zc
ixjZ5iZRNuognQtvO1YaVA8mB62SSyfLUcZWmd2OA4sBTfFwIsPi3WOWaTB9s+R6Oni8bSzU1all
4uSMxDPLX+ohxDOTg+yu6bQvcJ7QhkU4yVGoNYpuolI1azRxARHq/dJgJUl2uC1Sa0WZDzqVGt/o
RVFPgjFY6BG3l5W7uDQFdVcmx+ZY4bBwprEh493B9/sWx6jqcJhpPhiWssWPBZ1AkiHI9roUPlYy
sObMa+nl5+gESd8MIjbspVBJlZC+CmhS2fQmHbmfYz084MuHNEc7N0f+zH4q79eeQWJWVxwaqplg
/tzf08Ajl6zltax0Pxo8q6ZN7aczuH4Yjg3hRY6CRKKa7Ogjm0zFzOL4zic0ps7R10XeWhxjETkQ
2Ong2TPDZ6NJCLgqDlo8STK9+Uyhi/qS2IkcaEWwxjZsVAot0+l+Fg7IwbPDhltrYJIDmXcB+FHx
SNoFNsjbjJIDLLngOS5aeSrB/xBM1cZC2t6jQhoHBChRBJareaQEM68DuHR7LlEJgH/UF0la7blF
MMwvA4gJ0z1NAMPHgmYQxZjRf07sfr2fER1MNUQquYm+vchr9q8UuVsg2HmPaQNw+NaYF7otTRuJ
Q4I6oDWjIaFJOcYtgXJv4ItN5IEJh4jKPC9NURkHrS8J4xzLWeS1M28bBbUJtohpGFGaIYzNzkNp
bXr9V9the9m/pSzxrCkCW9Mwjp51cTFJYVh0EYbLivccmpQdzAq69zhz8fY7t8cMdgVa61AWTLwD
VH9uof+t47S4DyA1V702oHYgwEKJf393aYGIiHQP75bo0+1x+7OIdz3ExKsa4sw4UpYdyANG1Ozo
vUFBH8HPXBTGNEio6nVDsnWEqEalBRujbK81alyT3ouFvg4Bf3UrOeOP/awWYez+sXpILUY/rPeD
X2uVgo0LJ8CoPZeKLs0KjzUmVwHbjtVMfZlyYmLW9EotyCDUdxeDXp5bmA25uRNMq9LZhDV9Nw8B
jtrV5SliGiGUBrwPgcT8wEhChD6MmFN6X3z0zs5pJypXcVtcWkzq1i36295Tnys/YdI3F26ZZpsM
G1ZdhlgdWQrwsRKScdBnS6oH/URq7WEOg+LKUyLoiZq1MMmBp7VpBVM1bR7LGM13zyB6jVT5m9Z4
OKZH40QOJDyGaf2FdbpTe5KnwUQCYMytB2uMl6NbcNPIC+hQOaZmFTmI6KRfHdFStBUeNEWpamo/
pKMffSqQnZ5MJaolMwcupmgF+7Tw0EJtowM2trJjPA4KNpNcMz9BCi33viWF7Gw8iy602ci4HZls
TG770ATFvJFdvKID0trHuIJKJukcRSMVH8/FlNOEj0PfYPro1kttWMhqb0yQTh7nmN5HixwsHqsa
BX2YcHMsbcuJIa8pHHaTseHwbpr+hrW01Z1k7nuQfGLkFWCRT2nozxtXXzk5ncY4kFe0upYxaHVm
sk+pFwMEWYHP6idyDTIxWqhKux0jCsfYgV7vVZyiOgCcUZufoz64DZXhWrd7aQ77/VYpoM6ypUJQ
ukXnOqZyS7vNGHCDo4S9b4O7ClOqchSwNzKpBVJvagj5yRbHLN1MwmW5/SI3bHuBy6Sk79hjz01r
DT9CkHn0JACnWhPzR6g6t7rUohDABCkzo4IgSivelhFNckhO29KY5gXicwbmBDC/8N4om9sO+pyG
JirJk7RB3GbZBQVxwxh87+wWlf5S2qGCcDXUBLiNSi8119SlS295YqVcBtzLHPYdzZxikUQmwa0h
ulEudBZP9z+HFGw6cpNEzxeG70LXyZHJ8XEKTlCDOo9zd4N9S9n3BrUUssZ958P1pHaq++jNQR5s
EX9AFbvSD50tTJLxGnEqb9a4wjy49e72W5GtP2qhh991nFXndJcvxgCNif3b6Ss0jKq2WKRSNA1M
ulgqVgf4UnmPA9i42WjX906AJLWp4hhL4d/MuRMtdRCqQDXcbRg/SX/wnMGapjj6TX2XX/bfqmPN
PDUN6ITmaF0GsMW8DM0VnX4D5APMVHuS/f0mXzXFt4pIo/matyouLmK3yLX+UjdI/lRr0o7OU9sY
l6ZG8G97uBQCy6Yu8NCIwmlWf0p0fZ0not4ZhAB242eBK27h6U0Ew1cK5a3n84r++RvZ5PYAD/tH
2tBWCtK6gjECkOYtaAz+COAmZPd0JBABt3/AQzd6hfa7ASdIzUhMaOSTpDU4yCSQHgQqYJ9WUBD8
829Vfsb38LW6aZgqLUggfOp7fI8dNWM0mhLLRnSW59aorSe0APXxzmzKRQ+KFwG1eHJAf//PGEZv
mUv/vnjKVlvsYz6K+h4h1/vyIELZ9ye93gNT6kXNd/82N2jafFD8/Y/+0J6B9YcX+mMBYN7R0/4L
P/341z/3FCWhefiO2bS/r70C8Z9eJt5y380PfB11+QxpShR+gXvtPwC9cB7yXn5snwmIsAnqh0KE
+By+8M04/dFI/PlD/qyP/PN1/vQJfhsIhSYBphfc95EjoZ6ZOnptGiq5+w8UijcjoWhnFpm1owko
HN/0vx+CXdakNRD6J+wa07dTAYzef/bwH67wZhZoZ3vUp2zrh2dnu3j77OoZ/AI6s2gI7z/8+P/L
ELxzIf2wHMApOv/hOHy8zJuB0M90Zjt7IhDUNyPgnCmqotkaHPvDhy8/vREQBMD/bCb8yQjImNDQ
StdlgL7i835DUHCiMZhw6F0ffsx5dXIDYdqyw/vjvg7UV7Gf//c7o3Fmy/AzIWr++qRvZoR9ZrEr
AjN//ekpzgh4YIJ2euRACDF4TbZt+bdX/mYgFPUM1DhkVvm3vePkZgQxjtA9PXIg0LcXRwQY+Y+b
A+rVdJVQgN1/TnJ7lGXBHjtyBOQz9GORkZVf9sEP5wR0aFYFevgvI3GKA2HB2Dw+WDDOoDBCBjde
BuL9jMA/wQbthHfCb0vm5NYERIqfTMv++12S0EDWVdXYBwhio3y3NIiaqIoALcdg82SXhmWqMlSi
45aGZsHpZ5eBTnX4cB683SWJsPDKoIf528o5sRmhoB3hGMbx54VxhuoxHiGcGPvP+7XhcFw4xNno
zR8+h5Dlfx9Pf4yBfkspyK04+I/fLdUzTVM1Gu084vu5APsZZQTtEKSc2KMT5P4tj24hPo0NzCF4
IjJ/OwIqeSXnka2e8kGBBsjxUaR8ZsOfMizj98Np/Uxj90Ef5BCdnNhUMMiFjt0Yde0MIRC8Tqzf
z6sJHzWZmEJIGpzYjrjfB8zjk0oOQWihMiYnH1eBadlCtOFlZE5vBBAqglJLPHf0LFAIDeFusuwP
nw9DYfLj/elzwhsC7Fj76DhBV84ouVJyU18Tx/dzQj9DTodUQj29fPKl0nb8XBAxI8GGjMHY/vPh
cGBPtIkPLCGpcno7gma/FEGPqC0gAKXuvcNsBvPtuWie7bdCJKZO8NGJV44/EDXiP0rKmv4HB6J5
xn6D6ZtxwhsBsj/K0YU2EgYk/qkn6L9/LhpnMgiJg/feya0CBLyFqBf3dcQq0E1WAf9Qvj/sAx9K
jRpVZyqxos52+JzimuDwPoRuxwyEfobAnIUjysuZ8H5XsM9MogdF7ImHzynui4Tyosl45IzQzyyb
Qr7++sY/VBMoq6DuQYfmkKCcVrRMBVAIpBw5AjIFE2w3KZi8PxksYkiCBjq1p7sYTPL6w8F1zGKQ
z1DetmXldV/8EClaZypgEERWXjqWh/D8tKaCaZt/w65g7F+5rb8OxE8VJdSsRbfyhE9KNnYhR3nc
muCkFGOA1+xLNfWnc4LqI8V3+4RrjDRPhKTOcQNB7kDIzOZoCxlS8Xm/R+hnuJWZGO+eZPRoqPLR
J6VQThWusYbxUlv8sCZMHIhZD/rr+JziOYFspHN8GsnmgBKzWF+HmODDQChiIAhNtBOsKRzqzMev
BuPMkTWqBq/YlfdppEMWadCDQXn38Dl84YkdFJZmHJ1J6OoZVp70X8W6f5tN0rjF55MCzgl3oSyB
uTl6Y6R8hIM0FQXcbMXnwwkBtAfpGcLGU2++/B21Rh6SpOR1Ufw0EnRfHMAb/Lr/7If+tBYFIm8v
IKtjwkjgGyYRAxXWw/L/EEbSj6PCxCid7EC81l6P3x84K4gTSate3vn7sME5A4BKiwKyyOFzeunl
ofLoHMKaYyYF+AWbf6i9Hh71fZLFkUEnhtjidU4cvvCUVsehSSsEEI8LJQmkTJXCE4qKvzcSwLyY
fg5yqS+n5+mNhGjO2CJLPm4gdEMcHQLa+TL7P04JQgwwLyyRX8eJLzylKcFAUDw6ekaABNaFjwD/
Hp70w4ZJV19FXtx8DTgPX3haAyFarUeH1qSb4DRAeQkB17fhlKjSYbVACebXATq5qUBmqB/foCGy
VsmzbAC/+8/7IAIwrCjQ07J9WROnuTnIfwM6XgOnYFHX+wO8G819kWZRpz+5MOqlWXdIgI84MlkN
GByQUr/WZN/PBUWniwE4lKT85XNyI8GmxfZ4/KLgSMSMCDzP66O+3x1ocFPgEEDYExwB6EV/S0jN
q0YdWnkptL0/KpkoNnkFv7xsC4ez+ZROiJdFcXzQILIHDSOnP4ieROfKwMbwdOFNLyNxfL9CPQP6
7Agy2WH9fzgzGSiRdmjm6U2GPZ3lb8kpHArxSL6/hMrvV4VCH5cyHQN0ytVpTHWPTjPp7APwQU/u
9SR4PxWIGoTjxK/djP8G3fEf7CG/Mu+myI7/mAmeXPBU7alwB7LZX/6B1172zxd4Q7sTXKt3f3Az
5E+HSx/wo+L///0OWrpPFt788DV52H/Py19/ecCfv/rdd70+1etvXgZP5bbc+cP+B8PLbQpS5L/+
+cv3shnH4C1PbI/e+O1G/vXPd7f5JpH6s+tOtlUQBzsYNW8vDc2EA/bYa0+38fZ7Gby7MtsHEcfx
V07ybfrhyngKHH9ldGDjYCuts2T7wUSOVF1gJI699XkZNHEg3T+lT2Ow/ceF+L93I6QoMDSP/54l
nNAmeb2OoJiCONDZzI59gGXgNR9eKvwx4ZR39JWz5DvufcPrlfY3DTnlb7jpa7Gunqq3V8ZbRdRd
jr3p2+DpR5Kl9euVxE2rbJrslsde+pf849wAWiPA3MdeeNNUu236bpzpwIvOxdFXRmKqDtJM+iWu
s3/88iPwnl4vKgZGEyHl62+IvfL/bdP6knzcVihsqVQKjr19sSrr7PU6+zuGFvQ3TO3rLA6qd0MB
JuLv2Anvt3H89I8f/+eXrHq/hROuCrD3sSNyF+yC+N1MoT4la+K0P/rSrPXgwyYuLn5w6twz4/9o
ivze+fprFe/nU/eVnv57f+19SCH+xC5+2pb//r8AAAD//w==</cx:binary>
              </cx:geoCache>
            </cx:geography>
          </cx:layoutPr>
        </cx:series>
      </cx:plotAreaRegion>
    </cx:plotArea>
    <cx:legend pos="r" align="min" overlay="0">
      <cx:txPr>
        <a:bodyPr spcFirstLastPara="1" vertOverflow="ellipsis" horzOverflow="overflow" wrap="square" lIns="0" tIns="0" rIns="0" bIns="0" anchor="ctr" anchorCtr="1"/>
        <a:lstStyle/>
        <a:p>
          <a:pPr algn="ctr" rtl="0">
            <a:defRPr sz="1500"/>
          </a:pPr>
          <a:endParaRPr lang="it-IT" sz="1500" b="0" i="0" u="none" strike="noStrike" baseline="0">
            <a:solidFill>
              <a:sysClr val="windowText" lastClr="000000">
                <a:lumMod val="65000"/>
                <a:lumOff val="35000"/>
              </a:sysClr>
            </a:solidFill>
            <a:latin typeface="Calibri" panose="020F0502020204030204"/>
          </a:endParaRPr>
        </a:p>
      </cx:txPr>
    </cx:legend>
  </cx:chart>
</cx: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withinLinear" id="18">
  <a:schemeClr val="accent5"/>
</cs:colorStyle>
</file>

<file path=ppt/charts/colors2.xml><?xml version="1.0" encoding="utf-8"?>
<cs:colorStyle xmlns:cs="http://schemas.microsoft.com/office/drawing/2012/chartStyle" xmlns:a="http://schemas.openxmlformats.org/drawingml/2006/main" meth="withinLinear" id="18">
  <a:schemeClr val="accent5"/>
</cs:colorStyle>
</file>

<file path=ppt/charts/colors3.xml><?xml version="1.0" encoding="utf-8"?>
<cs:colorStyle xmlns:cs="http://schemas.microsoft.com/office/drawing/2012/chartStyle" xmlns:a="http://schemas.openxmlformats.org/drawingml/2006/main" meth="withinLinear" id="16">
  <a:schemeClr val="accent3"/>
</cs:colorStyle>
</file>

<file path=ppt/charts/colors4.xml><?xml version="1.0" encoding="utf-8"?>
<cs:colorStyle xmlns:cs="http://schemas.microsoft.com/office/drawing/2012/chartStyle" xmlns:a="http://schemas.openxmlformats.org/drawingml/2006/main" meth="withinLinear" id="15">
  <a:schemeClr val="accent2"/>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withinLinear" id="18">
  <a:schemeClr val="accent5"/>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cs:styleClr val="auto"/>
    </cs:fontRef>
    <cs:defRPr sz="100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0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54">
  <cs:axisTitle>
    <cs:lnRef idx="0"/>
    <cs:fillRef idx="0"/>
    <cs:effectRef idx="0"/>
    <cs:fontRef idx="minor">
      <a:schemeClr val="tx1">
        <a:lumMod val="50000"/>
        <a:lumOff val="50000"/>
      </a:schemeClr>
    </cs:fontRef>
    <cs:defRPr sz="1197"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65000"/>
        <a:lumOff val="3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fillRef idx="2">
      <cs:styleClr val="auto"/>
    </cs:fillRef>
    <cs:effectRef idx="1"/>
    <cs:fontRef idx="minor">
      <a:schemeClr val="dk1"/>
    </cs:fontRef>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862"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1197" kern="1200"/>
  </cs:valueAxis>
  <cs:wall>
    <cs:lnRef idx="0"/>
    <cs:fillRef idx="0"/>
    <cs:effectRef idx="0"/>
    <cs:fontRef idx="minor">
      <a:schemeClr val="dk1"/>
    </cs:fontRef>
  </cs:wall>
</cs:chartStyle>
</file>

<file path=ppt/charts/style13.xml><?xml version="1.0" encoding="utf-8"?>
<cs:chartStyle xmlns:cs="http://schemas.microsoft.com/office/drawing/2012/chartStyle" xmlns:a="http://schemas.openxmlformats.org/drawingml/2006/main" id="219">
  <cs:axisTitle>
    <cs:lnRef idx="0"/>
    <cs:fillRef idx="0"/>
    <cs:effectRef idx="0"/>
    <cs:fontRef idx="minor">
      <a:schemeClr val="tx1">
        <a:lumMod val="50000"/>
        <a:lumOff val="50000"/>
      </a:schemeClr>
    </cs:fontRef>
    <cs:defRPr sz="1197"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862"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1197" kern="1200"/>
  </cs:valueAxis>
  <cs:wall>
    <cs:lnRef idx="0"/>
    <cs:fillRef idx="0"/>
    <cs:effectRef idx="0"/>
    <cs:fontRef idx="minor">
      <a:schemeClr val="dk1"/>
    </cs:fontRef>
  </cs:wall>
</cs:chartStyle>
</file>

<file path=ppt/charts/style1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494">
  <cs:axisTitle>
    <cs:lnRef idx="0"/>
    <cs:fillRef idx="0"/>
    <cs:effectRef idx="0"/>
    <cs:fontRef idx="minor">
      <a:schemeClr val="tx1">
        <a:lumMod val="65000"/>
        <a:lumOff val="35000"/>
      </a:schemeClr>
    </cs:fontRef>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tx1">
        <a:lumMod val="65000"/>
        <a:lumOff val="35000"/>
      </a:schemeClr>
    </cs:fontRef>
    <cs:defRPr sz="85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ln w="3175">
        <a:solidFill>
          <a:schemeClr val="bg1"/>
        </a:solidFill>
      </a:ln>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charts/style6.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cs:styleClr val="auto"/>
    </cs:fontRef>
    <cs:defRPr sz="133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33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54">
  <cs:axisTitle>
    <cs:lnRef idx="0"/>
    <cs:fillRef idx="0"/>
    <cs:effectRef idx="0"/>
    <cs:fontRef idx="minor">
      <a:schemeClr val="tx1">
        <a:lumMod val="50000"/>
        <a:lumOff val="50000"/>
      </a:schemeClr>
    </cs:fontRef>
    <cs:defRPr sz="1197"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65000"/>
        <a:lumOff val="3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fillRef idx="2">
      <cs:styleClr val="auto"/>
    </cs:fillRef>
    <cs:effectRef idx="1"/>
    <cs:fontRef idx="minor">
      <a:schemeClr val="dk1"/>
    </cs:fontRef>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862"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1197" kern="1200"/>
  </cs:valueAxis>
  <cs:wall>
    <cs:lnRef idx="0"/>
    <cs:fillRef idx="0"/>
    <cs:effectRef idx="0"/>
    <cs:fontRef idx="minor">
      <a:schemeClr val="dk1"/>
    </cs:fontRef>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48A87A34-81AB-432B-8DAE-1953F412C126}" type="datetimeFigureOut">
              <a:rPr lang="en-US" dirty="0"/>
              <a:pPr/>
              <a:t>7/4/2023</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7/4/2023</a:t>
            </a:fld>
            <a:endParaRPr lang="en-US" dirty="0"/>
          </a:p>
        </p:txBody>
      </p:sp>
      <p:sp>
        <p:nvSpPr>
          <p:cNvPr id="5" name="Footer Placeholder 4"/>
          <p:cNvSpPr>
            <a:spLocks noGrp="1"/>
          </p:cNvSpPr>
          <p:nvPr>
            <p:ph type="ftr" sz="quarter" idx="11"/>
          </p:nvPr>
        </p:nvSpPr>
        <p:spPr>
          <a:xfrm>
            <a:off x="804672" y="6227064"/>
            <a:ext cx="10588752" cy="320040"/>
          </a:xfrm>
        </p:spPr>
        <p:txBody>
          <a:body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it-IT"/>
              <a:t>Fare clic per modificare lo stile del titolo dello schema</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7/4/2023</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it-IT"/>
              <a:t>Fare clic per modificare lo stile del titolo dello schema</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7/4/2023</a:t>
            </a:fld>
            <a:endParaRPr lang="en-US" dirty="0"/>
          </a:p>
        </p:txBody>
      </p:sp>
      <p:sp>
        <p:nvSpPr>
          <p:cNvPr id="6" name="Footer Placeholder 5"/>
          <p:cNvSpPr>
            <a:spLocks noGrp="1"/>
          </p:cNvSpPr>
          <p:nvPr>
            <p:ph type="ftr" sz="quarter" idx="11"/>
          </p:nvPr>
        </p:nvSpPr>
        <p:spPr>
          <a:xfrm>
            <a:off x="804672" y="6227064"/>
            <a:ext cx="10588752" cy="320040"/>
          </a:xfrm>
        </p:spPr>
        <p:txBody>
          <a:bodyPr/>
          <a:lstStyle/>
          <a:p>
            <a:endParaRPr lang="en-US" dirty="0"/>
          </a:p>
        </p:txBody>
      </p:sp>
      <p:sp>
        <p:nvSpPr>
          <p:cNvPr id="7" name="Slide Number Placeholder 6"/>
          <p:cNvSpPr>
            <a:spLocks noGrp="1"/>
          </p:cNvSpPr>
          <p:nvPr>
            <p:ph type="sldNum" sz="quarter" idx="12"/>
          </p:nvPr>
        </p:nvSpPr>
        <p:spPr>
          <a:xfrm>
            <a:off x="10469880" y="320040"/>
            <a:ext cx="914400" cy="320040"/>
          </a:xfrm>
        </p:spPr>
        <p:txBody>
          <a:bodyPr/>
          <a:lstStyle/>
          <a:p>
            <a:fld id="{6D22F896-40B5-4ADD-8801-0D06FADFA095}"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5125305" y="1488985"/>
            <a:ext cx="6264350" cy="1696853"/>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5118447" y="4351687"/>
            <a:ext cx="6265588" cy="170406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a:xfrm>
            <a:off x="804672" y="320040"/>
            <a:ext cx="3657600" cy="320040"/>
          </a:xfrm>
        </p:spPr>
        <p:txBody>
          <a:bodyPr/>
          <a:lstStyle/>
          <a:p>
            <a:fld id="{48A87A34-81AB-432B-8DAE-1953F412C126}" type="datetimeFigureOut">
              <a:rPr lang="en-US" dirty="0"/>
              <a:t>7/4/2023</a:t>
            </a:fld>
            <a:endParaRPr lang="en-US" dirty="0"/>
          </a:p>
        </p:txBody>
      </p:sp>
      <p:sp>
        <p:nvSpPr>
          <p:cNvPr id="8" name="Footer Placeholder 7"/>
          <p:cNvSpPr>
            <a:spLocks noGrp="1"/>
          </p:cNvSpPr>
          <p:nvPr>
            <p:ph type="ftr" sz="quarter" idx="11"/>
          </p:nvPr>
        </p:nvSpPr>
        <p:spPr>
          <a:xfrm>
            <a:off x="804672" y="6227064"/>
            <a:ext cx="10588752" cy="320040"/>
          </a:xfrm>
        </p:spPr>
        <p:txBody>
          <a:bodyPr/>
          <a:lstStyle/>
          <a:p>
            <a:endParaRPr lang="en-US" dirty="0"/>
          </a:p>
        </p:txBody>
      </p:sp>
      <p:sp>
        <p:nvSpPr>
          <p:cNvPr id="9" name="Slide Number Placeholder 8"/>
          <p:cNvSpPr>
            <a:spLocks noGrp="1"/>
          </p:cNvSpPr>
          <p:nvPr>
            <p:ph type="sldNum" sz="quarter" idx="12"/>
          </p:nvPr>
        </p:nvSpPr>
        <p:spPr>
          <a:xfrm>
            <a:off x="10469880" y="320040"/>
            <a:ext cx="914400" cy="320040"/>
          </a:xfrm>
        </p:spPr>
        <p:txBody>
          <a:bodyPr/>
          <a:lstStyle/>
          <a:p>
            <a:fld id="{6D22F896-40B5-4ADD-8801-0D06FADFA095}" type="slidenum">
              <a:rPr lang="en-US" dirty="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7/4/2023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48A87A34-81AB-432B-8DAE-1953F412C126}" type="datetimeFigureOut">
              <a:rPr lang="en-US" dirty="0"/>
              <a:t>7/4/2023</a:t>
            </a:fld>
            <a:endParaRPr lang="en-US" dirty="0"/>
          </a:p>
        </p:txBody>
      </p:sp>
      <p:sp>
        <p:nvSpPr>
          <p:cNvPr id="3" name="Footer Placeholder 2"/>
          <p:cNvSpPr>
            <a:spLocks noGrp="1"/>
          </p:cNvSpPr>
          <p:nvPr>
            <p:ph type="ftr" sz="quarter" idx="11"/>
          </p:nvPr>
        </p:nvSpPr>
        <p:spPr>
          <a:xfrm>
            <a:off x="804672" y="6227064"/>
            <a:ext cx="10588752" cy="320040"/>
          </a:xfrm>
        </p:spPr>
        <p:txBody>
          <a:bodyPr/>
          <a:lstStyle/>
          <a:p>
            <a:endParaRPr lang="en-US" dirty="0"/>
          </a:p>
        </p:txBody>
      </p:sp>
      <p:sp>
        <p:nvSpPr>
          <p:cNvPr id="4" name="Slide Number Placeholder 3"/>
          <p:cNvSpPr>
            <a:spLocks noGrp="1"/>
          </p:cNvSpPr>
          <p:nvPr>
            <p:ph type="sldNum" sz="quarter" idx="12"/>
          </p:nvPr>
        </p:nvSpPr>
        <p:spPr>
          <a:xfrm>
            <a:off x="10469880" y="320040"/>
            <a:ext cx="914400" cy="320040"/>
          </a:xfrm>
        </p:spPr>
        <p:txBody>
          <a:bodyPr/>
          <a:lstStyle/>
          <a:p>
            <a:fld id="{6D22F896-40B5-4ADD-8801-0D06FADFA095}"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it-IT"/>
              <a:t>Fare clic per modificare lo stile del titolo dello schema</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dirty="0"/>
              <a:t>7/4/2023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7/4/2023</a:t>
            </a:fld>
            <a:endParaRPr lang="en-US" dirty="0"/>
          </a:p>
        </p:txBody>
      </p:sp>
      <p:sp>
        <p:nvSpPr>
          <p:cNvPr id="6" name="Footer Placeholder 5"/>
          <p:cNvSpPr>
            <a:spLocks noGrp="1"/>
          </p:cNvSpPr>
          <p:nvPr>
            <p:ph type="ftr" sz="quarter" idx="11"/>
          </p:nvPr>
        </p:nvSpPr>
        <p:spPr>
          <a:xfrm>
            <a:off x="804672" y="6227064"/>
            <a:ext cx="5942203" cy="320040"/>
          </a:xfrm>
        </p:spPr>
        <p:txBody>
          <a:bodyPr/>
          <a:lstStyle/>
          <a:p>
            <a:endParaRPr lang="en-US" dirty="0"/>
          </a:p>
        </p:txBody>
      </p:sp>
      <p:sp>
        <p:nvSpPr>
          <p:cNvPr id="7" name="Slide Number Placeholder 6"/>
          <p:cNvSpPr>
            <a:spLocks noGrp="1"/>
          </p:cNvSpPr>
          <p:nvPr>
            <p:ph type="sldNum" sz="quarter" idx="12"/>
          </p:nvPr>
        </p:nvSpPr>
        <p:spPr>
          <a:xfrm>
            <a:off x="5828377" y="320040"/>
            <a:ext cx="914400" cy="320040"/>
          </a:xfrm>
        </p:spPr>
        <p:txBody>
          <a:bodyPr/>
          <a:lstStyle/>
          <a:p>
            <a:fld id="{6D22F896-40B5-4ADD-8801-0D06FADFA095}" type="slidenum">
              <a:rPr lang="en-US" dirty="0"/>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48A87A34-81AB-432B-8DAE-1953F412C126}" type="datetimeFigureOut">
              <a:rPr lang="en-US" dirty="0"/>
              <a:pPr/>
              <a:t>7/4/2023</a:t>
            </a:fld>
            <a:endParaRPr lang="en-US" dirty="0"/>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6D22F896-40B5-4ADD-8801-0D06FADFA09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chart" Target="../charts/chart11.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microsoft.com/office/2014/relationships/chartEx" Target="../charts/chartEx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chart" Target="../charts/chart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4E96424-1A54-3B78-30FB-D2B2709B36C7}"/>
              </a:ext>
            </a:extLst>
          </p:cNvPr>
          <p:cNvSpPr>
            <a:spLocks noGrp="1"/>
          </p:cNvSpPr>
          <p:nvPr>
            <p:ph type="ctrTitle"/>
          </p:nvPr>
        </p:nvSpPr>
        <p:spPr>
          <a:xfrm>
            <a:off x="1759236" y="2201213"/>
            <a:ext cx="8679915" cy="1748729"/>
          </a:xfrm>
        </p:spPr>
        <p:txBody>
          <a:bodyPr/>
          <a:lstStyle/>
          <a:p>
            <a:r>
              <a:rPr lang="it-IT" dirty="0"/>
              <a:t>Risultati Survey</a:t>
            </a:r>
            <a:br>
              <a:rPr lang="it-IT" dirty="0"/>
            </a:br>
            <a:r>
              <a:rPr lang="it-IT" dirty="0"/>
              <a:t> International </a:t>
            </a:r>
            <a:r>
              <a:rPr lang="it-IT" dirty="0" err="1"/>
              <a:t>Cosmic</a:t>
            </a:r>
            <a:r>
              <a:rPr lang="it-IT" dirty="0"/>
              <a:t> Day 2022</a:t>
            </a:r>
            <a:endParaRPr lang="en-GB" dirty="0"/>
          </a:p>
        </p:txBody>
      </p:sp>
      <p:sp>
        <p:nvSpPr>
          <p:cNvPr id="5" name="Sottotitolo 4">
            <a:extLst>
              <a:ext uri="{FF2B5EF4-FFF2-40B4-BE49-F238E27FC236}">
                <a16:creationId xmlns:a16="http://schemas.microsoft.com/office/drawing/2014/main" id="{6C3AC485-E240-6560-F5D7-762C0A3C5706}"/>
              </a:ext>
            </a:extLst>
          </p:cNvPr>
          <p:cNvSpPr>
            <a:spLocks noGrp="1"/>
          </p:cNvSpPr>
          <p:nvPr>
            <p:ph type="subTitle" idx="1"/>
          </p:nvPr>
        </p:nvSpPr>
        <p:spPr/>
        <p:txBody>
          <a:bodyPr/>
          <a:lstStyle/>
          <a:p>
            <a:endParaRPr lang="it-IT" dirty="0"/>
          </a:p>
          <a:p>
            <a:r>
              <a:rPr lang="it-IT" dirty="0"/>
              <a:t>Riunione OCRA del 03/07/2023</a:t>
            </a:r>
          </a:p>
        </p:txBody>
      </p:sp>
    </p:spTree>
    <p:extLst>
      <p:ext uri="{BB962C8B-B14F-4D97-AF65-F5344CB8AC3E}">
        <p14:creationId xmlns:p14="http://schemas.microsoft.com/office/powerpoint/2010/main" val="28487744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67" name="Group 66">
            <a:extLst>
              <a:ext uri="{FF2B5EF4-FFF2-40B4-BE49-F238E27FC236}">
                <a16:creationId xmlns:a16="http://schemas.microsoft.com/office/drawing/2014/main" id="{17C4610E-9C18-467B-BF10-BE6A974CC36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29674" y="-59376"/>
            <a:ext cx="12515851" cy="6923798"/>
            <a:chOff x="-329674" y="-51881"/>
            <a:chExt cx="12515851" cy="6923798"/>
          </a:xfrm>
        </p:grpSpPr>
        <p:sp>
          <p:nvSpPr>
            <p:cNvPr id="68" name="Freeform 5">
              <a:extLst>
                <a:ext uri="{FF2B5EF4-FFF2-40B4-BE49-F238E27FC236}">
                  <a16:creationId xmlns:a16="http://schemas.microsoft.com/office/drawing/2014/main" id="{296DF307-344E-4E9B-A7AA-8139E450D1B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9" name="Freeform 6">
              <a:extLst>
                <a:ext uri="{FF2B5EF4-FFF2-40B4-BE49-F238E27FC236}">
                  <a16:creationId xmlns:a16="http://schemas.microsoft.com/office/drawing/2014/main" id="{E263CC2D-ACFB-4EB3-ADF9-CD82BC8422F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0" name="Freeform 7">
              <a:extLst>
                <a:ext uri="{FF2B5EF4-FFF2-40B4-BE49-F238E27FC236}">
                  <a16:creationId xmlns:a16="http://schemas.microsoft.com/office/drawing/2014/main" id="{C5366E2F-9BA0-485A-B1CA-A5E6E2E379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1" name="Freeform 8">
              <a:extLst>
                <a:ext uri="{FF2B5EF4-FFF2-40B4-BE49-F238E27FC236}">
                  <a16:creationId xmlns:a16="http://schemas.microsoft.com/office/drawing/2014/main" id="{1803051E-7C26-4F53-8293-B4EAED4212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2" name="Freeform 9">
              <a:extLst>
                <a:ext uri="{FF2B5EF4-FFF2-40B4-BE49-F238E27FC236}">
                  <a16:creationId xmlns:a16="http://schemas.microsoft.com/office/drawing/2014/main" id="{D10888CD-E496-4116-9C45-CF4F17ADE6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3" name="Freeform 10">
              <a:extLst>
                <a:ext uri="{FF2B5EF4-FFF2-40B4-BE49-F238E27FC236}">
                  <a16:creationId xmlns:a16="http://schemas.microsoft.com/office/drawing/2014/main" id="{0A42DA8F-DA3D-43E9-A184-E0F6C133A1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4" name="Freeform 11">
              <a:extLst>
                <a:ext uri="{FF2B5EF4-FFF2-40B4-BE49-F238E27FC236}">
                  <a16:creationId xmlns:a16="http://schemas.microsoft.com/office/drawing/2014/main" id="{473EAD31-7AA3-49B7-ADD6-C13FF0F14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5" name="Freeform 12">
              <a:extLst>
                <a:ext uri="{FF2B5EF4-FFF2-40B4-BE49-F238E27FC236}">
                  <a16:creationId xmlns:a16="http://schemas.microsoft.com/office/drawing/2014/main" id="{2BBB7CDF-BA2E-451F-9201-CF2B6FEAEA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13">
              <a:extLst>
                <a:ext uri="{FF2B5EF4-FFF2-40B4-BE49-F238E27FC236}">
                  <a16:creationId xmlns:a16="http://schemas.microsoft.com/office/drawing/2014/main" id="{84809EF2-CD0D-4BC3-ABC7-E7E312A1D7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7" name="Freeform 14">
              <a:extLst>
                <a:ext uri="{FF2B5EF4-FFF2-40B4-BE49-F238E27FC236}">
                  <a16:creationId xmlns:a16="http://schemas.microsoft.com/office/drawing/2014/main" id="{11D2D6C5-637B-4AFE-97F4-D4E48A6134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8" name="Freeform 15">
              <a:extLst>
                <a:ext uri="{FF2B5EF4-FFF2-40B4-BE49-F238E27FC236}">
                  <a16:creationId xmlns:a16="http://schemas.microsoft.com/office/drawing/2014/main" id="{F841B2C5-57F5-4FE6-B4D4-EBB3F308811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79" name="Freeform 16">
              <a:extLst>
                <a:ext uri="{FF2B5EF4-FFF2-40B4-BE49-F238E27FC236}">
                  <a16:creationId xmlns:a16="http://schemas.microsoft.com/office/drawing/2014/main" id="{B4822A39-2A52-4B2C-9319-BEFC526DB0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0" name="Freeform 17">
              <a:extLst>
                <a:ext uri="{FF2B5EF4-FFF2-40B4-BE49-F238E27FC236}">
                  <a16:creationId xmlns:a16="http://schemas.microsoft.com/office/drawing/2014/main" id="{4E469692-E783-4950-8DEC-3A1FD3978B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18">
              <a:extLst>
                <a:ext uri="{FF2B5EF4-FFF2-40B4-BE49-F238E27FC236}">
                  <a16:creationId xmlns:a16="http://schemas.microsoft.com/office/drawing/2014/main" id="{012909CD-3254-41E5-B8BB-0F2D7CE0D8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9">
              <a:extLst>
                <a:ext uri="{FF2B5EF4-FFF2-40B4-BE49-F238E27FC236}">
                  <a16:creationId xmlns:a16="http://schemas.microsoft.com/office/drawing/2014/main" id="{93E7648E-861E-4503-AEDC-56C4EC50729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20">
              <a:extLst>
                <a:ext uri="{FF2B5EF4-FFF2-40B4-BE49-F238E27FC236}">
                  <a16:creationId xmlns:a16="http://schemas.microsoft.com/office/drawing/2014/main" id="{F9C72257-EBD0-4D1C-A32C-D846446872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21">
              <a:extLst>
                <a:ext uri="{FF2B5EF4-FFF2-40B4-BE49-F238E27FC236}">
                  <a16:creationId xmlns:a16="http://schemas.microsoft.com/office/drawing/2014/main" id="{87BB2CBB-9C22-4E28-AB86-DC92AEE2DB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22">
              <a:extLst>
                <a:ext uri="{FF2B5EF4-FFF2-40B4-BE49-F238E27FC236}">
                  <a16:creationId xmlns:a16="http://schemas.microsoft.com/office/drawing/2014/main" id="{F85B3053-8D9F-410A-80C2-7960DDEA6A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23">
              <a:extLst>
                <a:ext uri="{FF2B5EF4-FFF2-40B4-BE49-F238E27FC236}">
                  <a16:creationId xmlns:a16="http://schemas.microsoft.com/office/drawing/2014/main" id="{E8FF5DA7-6E72-41F1-A54C-EAF440A274F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88" name="Group 87">
            <a:extLst>
              <a:ext uri="{FF2B5EF4-FFF2-40B4-BE49-F238E27FC236}">
                <a16:creationId xmlns:a16="http://schemas.microsoft.com/office/drawing/2014/main" id="{A899734C-500F-4274-9854-8BFA14A1D7E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669293" y="1186483"/>
            <a:ext cx="8848345" cy="4477933"/>
            <a:chOff x="1669293" y="1186483"/>
            <a:chExt cx="8848345" cy="4477933"/>
          </a:xfrm>
        </p:grpSpPr>
        <p:sp>
          <p:nvSpPr>
            <p:cNvPr id="89" name="Rectangle 88">
              <a:extLst>
                <a:ext uri="{FF2B5EF4-FFF2-40B4-BE49-F238E27FC236}">
                  <a16:creationId xmlns:a16="http://schemas.microsoft.com/office/drawing/2014/main" id="{FF07BF51-2934-47AD-A415-7400882F147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0" name="Isosceles Triangle 89">
              <a:extLst>
                <a:ext uri="{FF2B5EF4-FFF2-40B4-BE49-F238E27FC236}">
                  <a16:creationId xmlns:a16="http://schemas.microsoft.com/office/drawing/2014/main" id="{DD6E3DF0-EDC0-458B-9C5B-911814F0A6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1" name="Rectangle 90">
              <a:extLst>
                <a:ext uri="{FF2B5EF4-FFF2-40B4-BE49-F238E27FC236}">
                  <a16:creationId xmlns:a16="http://schemas.microsoft.com/office/drawing/2014/main" id="{5D0824B1-47C9-4504-99FB-CB15051979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useBgFill="1">
        <p:nvSpPr>
          <p:cNvPr id="93" name="Rectangle 92">
            <a:extLst>
              <a:ext uri="{FF2B5EF4-FFF2-40B4-BE49-F238E27FC236}">
                <a16:creationId xmlns:a16="http://schemas.microsoft.com/office/drawing/2014/main" id="{DE28C9F8-8367-429B-810E-46844E2AFD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5" name="Group 94">
            <a:extLst>
              <a:ext uri="{FF2B5EF4-FFF2-40B4-BE49-F238E27FC236}">
                <a16:creationId xmlns:a16="http://schemas.microsoft.com/office/drawing/2014/main" id="{BEF9FB73-C99A-4D3F-878F-394C68842DF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29674" y="-59376"/>
            <a:ext cx="12515851" cy="6923798"/>
            <a:chOff x="-329674" y="-51881"/>
            <a:chExt cx="12515851" cy="6923798"/>
          </a:xfrm>
        </p:grpSpPr>
        <p:sp>
          <p:nvSpPr>
            <p:cNvPr id="96" name="Freeform 5">
              <a:extLst>
                <a:ext uri="{FF2B5EF4-FFF2-40B4-BE49-F238E27FC236}">
                  <a16:creationId xmlns:a16="http://schemas.microsoft.com/office/drawing/2014/main" id="{9F20DB81-6D9A-4C4F-8238-2E0E4457ADA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329674" y="1298404"/>
              <a:ext cx="9702800" cy="5573512"/>
            </a:xfrm>
            <a:custGeom>
              <a:avLst/>
              <a:gdLst>
                <a:gd name="T0" fmla="*/ 1752 w 2038"/>
                <a:gd name="T1" fmla="*/ 1169 h 1169"/>
                <a:gd name="T2" fmla="*/ 1487 w 2038"/>
                <a:gd name="T3" fmla="*/ 334 h 1169"/>
                <a:gd name="T4" fmla="*/ 860 w 2038"/>
                <a:gd name="T5" fmla="*/ 22 h 1169"/>
                <a:gd name="T6" fmla="*/ 199 w 2038"/>
                <a:gd name="T7" fmla="*/ 318 h 1169"/>
                <a:gd name="T8" fmla="*/ 399 w 2038"/>
                <a:gd name="T9" fmla="*/ 1165 h 1169"/>
              </a:gdLst>
              <a:ahLst/>
              <a:cxnLst>
                <a:cxn ang="0">
                  <a:pos x="T0" y="T1"/>
                </a:cxn>
                <a:cxn ang="0">
                  <a:pos x="T2" y="T3"/>
                </a:cxn>
                <a:cxn ang="0">
                  <a:pos x="T4" y="T5"/>
                </a:cxn>
                <a:cxn ang="0">
                  <a:pos x="T6" y="T7"/>
                </a:cxn>
                <a:cxn ang="0">
                  <a:pos x="T8" y="T9"/>
                </a:cxn>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7" name="Freeform 6">
              <a:extLst>
                <a:ext uri="{FF2B5EF4-FFF2-40B4-BE49-F238E27FC236}">
                  <a16:creationId xmlns:a16="http://schemas.microsoft.com/office/drawing/2014/main" id="{742FDB0A-DE87-4953-8190-171E3DB2377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70451" y="2018236"/>
              <a:ext cx="7373938" cy="4848892"/>
            </a:xfrm>
            <a:custGeom>
              <a:avLst/>
              <a:gdLst>
                <a:gd name="T0" fmla="*/ 1025 w 1549"/>
                <a:gd name="T1" fmla="*/ 1016 h 1017"/>
                <a:gd name="T2" fmla="*/ 1443 w 1549"/>
                <a:gd name="T3" fmla="*/ 592 h 1017"/>
                <a:gd name="T4" fmla="*/ 782 w 1549"/>
                <a:gd name="T5" fmla="*/ 53 h 1017"/>
                <a:gd name="T6" fmla="*/ 150 w 1549"/>
                <a:gd name="T7" fmla="*/ 329 h 1017"/>
                <a:gd name="T8" fmla="*/ 477 w 1549"/>
                <a:gd name="T9" fmla="*/ 1017 h 1017"/>
              </a:gdLst>
              <a:ahLst/>
              <a:cxnLst>
                <a:cxn ang="0">
                  <a:pos x="T0" y="T1"/>
                </a:cxn>
                <a:cxn ang="0">
                  <a:pos x="T2" y="T3"/>
                </a:cxn>
                <a:cxn ang="0">
                  <a:pos x="T4" y="T5"/>
                </a:cxn>
                <a:cxn ang="0">
                  <a:pos x="T6" y="T7"/>
                </a:cxn>
                <a:cxn ang="0">
                  <a:pos x="T8" y="T9"/>
                </a:cxn>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8" name="Freeform 7">
              <a:extLst>
                <a:ext uri="{FF2B5EF4-FFF2-40B4-BE49-F238E27FC236}">
                  <a16:creationId xmlns:a16="http://schemas.microsoft.com/office/drawing/2014/main" id="{9FC53584-BAEA-4F1D-8A0D-4632DCA5BFC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51351" y="1788400"/>
              <a:ext cx="8035925" cy="5083516"/>
            </a:xfrm>
            <a:custGeom>
              <a:avLst/>
              <a:gdLst>
                <a:gd name="T0" fmla="*/ 1302 w 1688"/>
                <a:gd name="T1" fmla="*/ 1066 h 1066"/>
                <a:gd name="T2" fmla="*/ 1613 w 1688"/>
                <a:gd name="T3" fmla="*/ 850 h 1066"/>
                <a:gd name="T4" fmla="*/ 1517 w 1688"/>
                <a:gd name="T5" fmla="*/ 471 h 1066"/>
                <a:gd name="T6" fmla="*/ 798 w 1688"/>
                <a:gd name="T7" fmla="*/ 28 h 1066"/>
                <a:gd name="T8" fmla="*/ 181 w 1688"/>
                <a:gd name="T9" fmla="*/ 333 h 1066"/>
                <a:gd name="T10" fmla="*/ 420 w 1688"/>
                <a:gd name="T11" fmla="*/ 1066 h 1066"/>
              </a:gdLst>
              <a:ahLst/>
              <a:cxnLst>
                <a:cxn ang="0">
                  <a:pos x="T0" y="T1"/>
                </a:cxn>
                <a:cxn ang="0">
                  <a:pos x="T2" y="T3"/>
                </a:cxn>
                <a:cxn ang="0">
                  <a:pos x="T4" y="T5"/>
                </a:cxn>
                <a:cxn ang="0">
                  <a:pos x="T6" y="T7"/>
                </a:cxn>
                <a:cxn ang="0">
                  <a:pos x="T8" y="T9"/>
                </a:cxn>
                <a:cxn ang="0">
                  <a:pos x="T10" y="T11"/>
                </a:cxn>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9" name="Freeform 8">
              <a:extLst>
                <a:ext uri="{FF2B5EF4-FFF2-40B4-BE49-F238E27FC236}">
                  <a16:creationId xmlns:a16="http://schemas.microsoft.com/office/drawing/2014/main" id="{098D9987-F0C6-45B7-9871-F7A60584E9E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1" y="549842"/>
              <a:ext cx="10334625" cy="6322075"/>
            </a:xfrm>
            <a:custGeom>
              <a:avLst/>
              <a:gdLst>
                <a:gd name="T0" fmla="*/ 1873 w 2171"/>
                <a:gd name="T1" fmla="*/ 1326 h 1326"/>
                <a:gd name="T2" fmla="*/ 1609 w 2171"/>
                <a:gd name="T3" fmla="*/ 473 h 1326"/>
                <a:gd name="T4" fmla="*/ 880 w 2171"/>
                <a:gd name="T5" fmla="*/ 63 h 1326"/>
                <a:gd name="T6" fmla="*/ 0 w 2171"/>
                <a:gd name="T7" fmla="*/ 423 h 1326"/>
              </a:gdLst>
              <a:ahLst/>
              <a:cxnLst>
                <a:cxn ang="0">
                  <a:pos x="T0" y="T1"/>
                </a:cxn>
                <a:cxn ang="0">
                  <a:pos x="T2" y="T3"/>
                </a:cxn>
                <a:cxn ang="0">
                  <a:pos x="T4" y="T5"/>
                </a:cxn>
                <a:cxn ang="0">
                  <a:pos x="T6" y="T7"/>
                </a:cxn>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0" name="Freeform 9">
              <a:extLst>
                <a:ext uri="{FF2B5EF4-FFF2-40B4-BE49-F238E27FC236}">
                  <a16:creationId xmlns:a16="http://schemas.microsoft.com/office/drawing/2014/main" id="{B31737D3-6C9F-4E83-83D1-C42DC632ACB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3701" y="6186246"/>
              <a:ext cx="504825" cy="681527"/>
            </a:xfrm>
            <a:custGeom>
              <a:avLst/>
              <a:gdLst>
                <a:gd name="T0" fmla="*/ 0 w 106"/>
                <a:gd name="T1" fmla="*/ 0 h 143"/>
                <a:gd name="T2" fmla="*/ 106 w 106"/>
                <a:gd name="T3" fmla="*/ 143 h 143"/>
              </a:gdLst>
              <a:ahLst/>
              <a:cxnLst>
                <a:cxn ang="0">
                  <a:pos x="T0" y="T1"/>
                </a:cxn>
                <a:cxn ang="0">
                  <a:pos x="T2" y="T3"/>
                </a:cxn>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1" name="Freeform 10">
              <a:extLst>
                <a:ext uri="{FF2B5EF4-FFF2-40B4-BE49-F238E27FC236}">
                  <a16:creationId xmlns:a16="http://schemas.microsoft.com/office/drawing/2014/main" id="{AA446777-3E10-4129-9333-C6D3957EE2D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1" y="-51881"/>
              <a:ext cx="11091863" cy="6923796"/>
            </a:xfrm>
            <a:custGeom>
              <a:avLst/>
              <a:gdLst>
                <a:gd name="T0" fmla="*/ 2046 w 2330"/>
                <a:gd name="T1" fmla="*/ 1452 h 1452"/>
                <a:gd name="T2" fmla="*/ 1813 w 2330"/>
                <a:gd name="T3" fmla="*/ 601 h 1452"/>
                <a:gd name="T4" fmla="*/ 956 w 2330"/>
                <a:gd name="T5" fmla="*/ 97 h 1452"/>
                <a:gd name="T6" fmla="*/ 0 w 2330"/>
                <a:gd name="T7" fmla="*/ 366 h 1452"/>
              </a:gdLst>
              <a:ahLst/>
              <a:cxnLst>
                <a:cxn ang="0">
                  <a:pos x="T0" y="T1"/>
                </a:cxn>
                <a:cxn ang="0">
                  <a:pos x="T2" y="T3"/>
                </a:cxn>
                <a:cxn ang="0">
                  <a:pos x="T4" y="T5"/>
                </a:cxn>
                <a:cxn ang="0">
                  <a:pos x="T6" y="T7"/>
                </a:cxn>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2" name="Freeform 11">
              <a:extLst>
                <a:ext uri="{FF2B5EF4-FFF2-40B4-BE49-F238E27FC236}">
                  <a16:creationId xmlns:a16="http://schemas.microsoft.com/office/drawing/2014/main" id="{32EE1966-ACB0-4E48-97D5-E418EAD766D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426601" y="5579"/>
              <a:ext cx="5788025" cy="6847184"/>
            </a:xfrm>
            <a:custGeom>
              <a:avLst/>
              <a:gdLst>
                <a:gd name="T0" fmla="*/ 1094 w 1216"/>
                <a:gd name="T1" fmla="*/ 1436 h 1436"/>
                <a:gd name="T2" fmla="*/ 709 w 1216"/>
                <a:gd name="T3" fmla="*/ 551 h 1436"/>
                <a:gd name="T4" fmla="*/ 0 w 1216"/>
                <a:gd name="T5" fmla="*/ 0 h 1436"/>
              </a:gdLst>
              <a:ahLst/>
              <a:cxnLst>
                <a:cxn ang="0">
                  <a:pos x="T0" y="T1"/>
                </a:cxn>
                <a:cxn ang="0">
                  <a:pos x="T2" y="T3"/>
                </a:cxn>
                <a:cxn ang="0">
                  <a:pos x="T4" y="T5"/>
                </a:cxn>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3" name="Freeform 12">
              <a:extLst>
                <a:ext uri="{FF2B5EF4-FFF2-40B4-BE49-F238E27FC236}">
                  <a16:creationId xmlns:a16="http://schemas.microsoft.com/office/drawing/2014/main" id="{ADD3C03D-ECBF-45B9-8114-22B88CA9ED1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1" y="5579"/>
              <a:ext cx="1057275" cy="614491"/>
            </a:xfrm>
            <a:custGeom>
              <a:avLst/>
              <a:gdLst>
                <a:gd name="T0" fmla="*/ 222 w 222"/>
                <a:gd name="T1" fmla="*/ 0 h 129"/>
                <a:gd name="T2" fmla="*/ 0 w 222"/>
                <a:gd name="T3" fmla="*/ 129 h 129"/>
              </a:gdLst>
              <a:ahLst/>
              <a:cxnLst>
                <a:cxn ang="0">
                  <a:pos x="T0" y="T1"/>
                </a:cxn>
                <a:cxn ang="0">
                  <a:pos x="T2" y="T3"/>
                </a:cxn>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4" name="Freeform 13">
              <a:extLst>
                <a:ext uri="{FF2B5EF4-FFF2-40B4-BE49-F238E27FC236}">
                  <a16:creationId xmlns:a16="http://schemas.microsoft.com/office/drawing/2014/main" id="{7EB0BC62-8255-45AE-BA21-BCC7705540B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21889" y="5579"/>
              <a:ext cx="5588000" cy="6866337"/>
            </a:xfrm>
            <a:custGeom>
              <a:avLst/>
              <a:gdLst>
                <a:gd name="T0" fmla="*/ 1067 w 1174"/>
                <a:gd name="T1" fmla="*/ 1440 h 1440"/>
                <a:gd name="T2" fmla="*/ 698 w 1174"/>
                <a:gd name="T3" fmla="*/ 577 h 1440"/>
                <a:gd name="T4" fmla="*/ 0 w 1174"/>
                <a:gd name="T5" fmla="*/ 0 h 1440"/>
              </a:gdLst>
              <a:ahLst/>
              <a:cxnLst>
                <a:cxn ang="0">
                  <a:pos x="T0" y="T1"/>
                </a:cxn>
                <a:cxn ang="0">
                  <a:pos x="T2" y="T3"/>
                </a:cxn>
                <a:cxn ang="0">
                  <a:pos x="T4" y="T5"/>
                </a:cxn>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5" name="Freeform 14">
              <a:extLst>
                <a:ext uri="{FF2B5EF4-FFF2-40B4-BE49-F238E27FC236}">
                  <a16:creationId xmlns:a16="http://schemas.microsoft.com/office/drawing/2014/main" id="{FF9BAD66-4573-4073-8310-13CD7481F04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3701" y="790"/>
              <a:ext cx="595313" cy="352734"/>
            </a:xfrm>
            <a:custGeom>
              <a:avLst/>
              <a:gdLst>
                <a:gd name="T0" fmla="*/ 125 w 125"/>
                <a:gd name="T1" fmla="*/ 0 h 74"/>
                <a:gd name="T2" fmla="*/ 0 w 125"/>
                <a:gd name="T3" fmla="*/ 74 h 74"/>
              </a:gdLst>
              <a:ahLst/>
              <a:cxnLst>
                <a:cxn ang="0">
                  <a:pos x="T0" y="T1"/>
                </a:cxn>
                <a:cxn ang="0">
                  <a:pos x="T2" y="T3"/>
                </a:cxn>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6" name="Freeform 15">
              <a:extLst>
                <a:ext uri="{FF2B5EF4-FFF2-40B4-BE49-F238E27FC236}">
                  <a16:creationId xmlns:a16="http://schemas.microsoft.com/office/drawing/2014/main" id="{0A1D4E49-6934-40C6-B071-3BBD2E099B2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012389" y="5579"/>
              <a:ext cx="5497513" cy="6866337"/>
            </a:xfrm>
            <a:custGeom>
              <a:avLst/>
              <a:gdLst>
                <a:gd name="T0" fmla="*/ 1056 w 1155"/>
                <a:gd name="T1" fmla="*/ 1440 h 1440"/>
                <a:gd name="T2" fmla="*/ 686 w 1155"/>
                <a:gd name="T3" fmla="*/ 580 h 1440"/>
                <a:gd name="T4" fmla="*/ 0 w 1155"/>
                <a:gd name="T5" fmla="*/ 0 h 1440"/>
              </a:gdLst>
              <a:ahLst/>
              <a:cxnLst>
                <a:cxn ang="0">
                  <a:pos x="T0" y="T1"/>
                </a:cxn>
                <a:cxn ang="0">
                  <a:pos x="T2" y="T3"/>
                </a:cxn>
                <a:cxn ang="0">
                  <a:pos x="T4" y="T5"/>
                </a:cxn>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7" name="Freeform 16">
              <a:extLst>
                <a:ext uri="{FF2B5EF4-FFF2-40B4-BE49-F238E27FC236}">
                  <a16:creationId xmlns:a16="http://schemas.microsoft.com/office/drawing/2014/main" id="{A23E1910-E385-4702-82DE-2ED5AB56670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1" y="5579"/>
              <a:ext cx="357188" cy="213875"/>
            </a:xfrm>
            <a:custGeom>
              <a:avLst/>
              <a:gdLst>
                <a:gd name="T0" fmla="*/ 75 w 75"/>
                <a:gd name="T1" fmla="*/ 0 h 45"/>
                <a:gd name="T2" fmla="*/ 0 w 75"/>
                <a:gd name="T3" fmla="*/ 45 h 45"/>
              </a:gdLst>
              <a:ahLst/>
              <a:cxnLst>
                <a:cxn ang="0">
                  <a:pos x="T0" y="T1"/>
                </a:cxn>
                <a:cxn ang="0">
                  <a:pos x="T2" y="T3"/>
                </a:cxn>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8" name="Freeform 17">
              <a:extLst>
                <a:ext uri="{FF2B5EF4-FFF2-40B4-BE49-F238E27FC236}">
                  <a16:creationId xmlns:a16="http://schemas.microsoft.com/office/drawing/2014/main" id="{E0DEC839-CA95-42EF-9883-6767EEDD686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210826" y="790"/>
              <a:ext cx="5522913" cy="6871126"/>
            </a:xfrm>
            <a:custGeom>
              <a:avLst/>
              <a:gdLst>
                <a:gd name="T0" fmla="*/ 1053 w 1160"/>
                <a:gd name="T1" fmla="*/ 1441 h 1441"/>
                <a:gd name="T2" fmla="*/ 705 w 1160"/>
                <a:gd name="T3" fmla="*/ 599 h 1441"/>
                <a:gd name="T4" fmla="*/ 0 w 1160"/>
                <a:gd name="T5" fmla="*/ 0 h 1441"/>
              </a:gdLst>
              <a:ahLst/>
              <a:cxnLst>
                <a:cxn ang="0">
                  <a:pos x="T0" y="T1"/>
                </a:cxn>
                <a:cxn ang="0">
                  <a:pos x="T2" y="T3"/>
                </a:cxn>
                <a:cxn ang="0">
                  <a:pos x="T4" y="T5"/>
                </a:cxn>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9" name="Freeform 18">
              <a:extLst>
                <a:ext uri="{FF2B5EF4-FFF2-40B4-BE49-F238E27FC236}">
                  <a16:creationId xmlns:a16="http://schemas.microsoft.com/office/drawing/2014/main" id="{2A70F79B-848E-4456-80D9-C3128308117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63239" y="5579"/>
              <a:ext cx="5413375" cy="6866337"/>
            </a:xfrm>
            <a:custGeom>
              <a:avLst/>
              <a:gdLst>
                <a:gd name="T0" fmla="*/ 1040 w 1137"/>
                <a:gd name="T1" fmla="*/ 1440 h 1440"/>
                <a:gd name="T2" fmla="*/ 698 w 1137"/>
                <a:gd name="T3" fmla="*/ 611 h 1440"/>
                <a:gd name="T4" fmla="*/ 0 w 1137"/>
                <a:gd name="T5" fmla="*/ 0 h 1440"/>
              </a:gdLst>
              <a:ahLst/>
              <a:cxnLst>
                <a:cxn ang="0">
                  <a:pos x="T0" y="T1"/>
                </a:cxn>
                <a:cxn ang="0">
                  <a:pos x="T2" y="T3"/>
                </a:cxn>
                <a:cxn ang="0">
                  <a:pos x="T4" y="T5"/>
                </a:cxn>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0" name="Freeform 19">
              <a:extLst>
                <a:ext uri="{FF2B5EF4-FFF2-40B4-BE49-F238E27FC236}">
                  <a16:creationId xmlns:a16="http://schemas.microsoft.com/office/drawing/2014/main" id="{FC9F970F-C0CF-48F2-A579-87A176BFFBF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877576" y="5579"/>
              <a:ext cx="5037138" cy="6861550"/>
            </a:xfrm>
            <a:custGeom>
              <a:avLst/>
              <a:gdLst>
                <a:gd name="T0" fmla="*/ 1011 w 1058"/>
                <a:gd name="T1" fmla="*/ 1439 h 1439"/>
                <a:gd name="T2" fmla="*/ 648 w 1058"/>
                <a:gd name="T3" fmla="*/ 617 h 1439"/>
                <a:gd name="T4" fmla="*/ 0 w 1058"/>
                <a:gd name="T5" fmla="*/ 0 h 1439"/>
              </a:gdLst>
              <a:ahLst/>
              <a:cxnLst>
                <a:cxn ang="0">
                  <a:pos x="T0" y="T1"/>
                </a:cxn>
                <a:cxn ang="0">
                  <a:pos x="T2" y="T3"/>
                </a:cxn>
                <a:cxn ang="0">
                  <a:pos x="T4" y="T5"/>
                </a:cxn>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1" name="Freeform 20">
              <a:extLst>
                <a:ext uri="{FF2B5EF4-FFF2-40B4-BE49-F238E27FC236}">
                  <a16:creationId xmlns:a16="http://schemas.microsoft.com/office/drawing/2014/main" id="{3B83F100-95D6-4F03-A6F8-6F974518DBC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768289" y="5579"/>
              <a:ext cx="3417888" cy="2742066"/>
            </a:xfrm>
            <a:custGeom>
              <a:avLst/>
              <a:gdLst>
                <a:gd name="T0" fmla="*/ 718 w 718"/>
                <a:gd name="T1" fmla="*/ 575 h 575"/>
                <a:gd name="T2" fmla="*/ 0 w 718"/>
                <a:gd name="T3" fmla="*/ 0 h 575"/>
              </a:gdLst>
              <a:ahLst/>
              <a:cxnLst>
                <a:cxn ang="0">
                  <a:pos x="T0" y="T1"/>
                </a:cxn>
                <a:cxn ang="0">
                  <a:pos x="T2" y="T3"/>
                </a:cxn>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2" name="Freeform 21">
              <a:extLst>
                <a:ext uri="{FF2B5EF4-FFF2-40B4-BE49-F238E27FC236}">
                  <a16:creationId xmlns:a16="http://schemas.microsoft.com/office/drawing/2014/main" id="{65A78EC4-71E4-4F4E-857D-12D4491A08F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9235014" y="10367"/>
              <a:ext cx="2951163" cy="2555325"/>
            </a:xfrm>
            <a:custGeom>
              <a:avLst/>
              <a:gdLst>
                <a:gd name="T0" fmla="*/ 620 w 620"/>
                <a:gd name="T1" fmla="*/ 536 h 536"/>
                <a:gd name="T2" fmla="*/ 0 w 620"/>
                <a:gd name="T3" fmla="*/ 0 h 536"/>
              </a:gdLst>
              <a:ahLst/>
              <a:cxnLst>
                <a:cxn ang="0">
                  <a:pos x="T0" y="T1"/>
                </a:cxn>
                <a:cxn ang="0">
                  <a:pos x="T2" y="T3"/>
                </a:cxn>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3" name="Freeform 22">
              <a:extLst>
                <a:ext uri="{FF2B5EF4-FFF2-40B4-BE49-F238E27FC236}">
                  <a16:creationId xmlns:a16="http://schemas.microsoft.com/office/drawing/2014/main" id="{D772DE32-174E-42E9-8AA2-AE7F835F678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20826" y="5579"/>
              <a:ext cx="2165350" cy="1358265"/>
            </a:xfrm>
            <a:custGeom>
              <a:avLst/>
              <a:gdLst>
                <a:gd name="T0" fmla="*/ 0 w 455"/>
                <a:gd name="T1" fmla="*/ 0 h 285"/>
                <a:gd name="T2" fmla="*/ 455 w 455"/>
                <a:gd name="T3" fmla="*/ 285 h 285"/>
              </a:gdLst>
              <a:ahLst/>
              <a:cxnLst>
                <a:cxn ang="0">
                  <a:pos x="T0" y="T1"/>
                </a:cxn>
                <a:cxn ang="0">
                  <a:pos x="T2" y="T3"/>
                </a:cxn>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4" name="Freeform 23">
              <a:extLst>
                <a:ext uri="{FF2B5EF4-FFF2-40B4-BE49-F238E27FC236}">
                  <a16:creationId xmlns:a16="http://schemas.microsoft.com/office/drawing/2014/main" id="{FDC74201-E301-45B8-8AC7-05E1B675D3E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90826" y="5579"/>
              <a:ext cx="895350" cy="534687"/>
            </a:xfrm>
            <a:custGeom>
              <a:avLst/>
              <a:gdLst>
                <a:gd name="T0" fmla="*/ 0 w 188"/>
                <a:gd name="T1" fmla="*/ 0 h 112"/>
                <a:gd name="T2" fmla="*/ 188 w 188"/>
                <a:gd name="T3" fmla="*/ 112 h 112"/>
              </a:gdLst>
              <a:ahLst/>
              <a:cxnLst>
                <a:cxn ang="0">
                  <a:pos x="T0" y="T1"/>
                </a:cxn>
                <a:cxn ang="0">
                  <a:pos x="T2" y="T3"/>
                </a:cxn>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116" name="Group 115">
            <a:extLst>
              <a:ext uri="{FF2B5EF4-FFF2-40B4-BE49-F238E27FC236}">
                <a16:creationId xmlns:a16="http://schemas.microsoft.com/office/drawing/2014/main" id="{C59D380F-850C-43F1-80D1-1A782C6B40C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7084" y="1186483"/>
            <a:ext cx="4473771" cy="4477933"/>
            <a:chOff x="807084" y="1186483"/>
            <a:chExt cx="4473771" cy="4477933"/>
          </a:xfrm>
        </p:grpSpPr>
        <p:sp>
          <p:nvSpPr>
            <p:cNvPr id="117" name="Rectangle 116">
              <a:extLst>
                <a:ext uri="{FF2B5EF4-FFF2-40B4-BE49-F238E27FC236}">
                  <a16:creationId xmlns:a16="http://schemas.microsoft.com/office/drawing/2014/main" id="{8D18A657-441D-4BCB-860E-108687894D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07607" y="1186483"/>
              <a:ext cx="4472724"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8" name="Isosceles Triangle 39">
              <a:extLst>
                <a:ext uri="{FF2B5EF4-FFF2-40B4-BE49-F238E27FC236}">
                  <a16:creationId xmlns:a16="http://schemas.microsoft.com/office/drawing/2014/main" id="{B4A47755-0FF2-471E-80D4-7E0A81728B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840353"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9" name="Rectangle 118">
              <a:extLst>
                <a:ext uri="{FF2B5EF4-FFF2-40B4-BE49-F238E27FC236}">
                  <a16:creationId xmlns:a16="http://schemas.microsoft.com/office/drawing/2014/main" id="{2FE8B1AC-8B3F-49DC-9A9D-4EEE540B71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07084" y="1991156"/>
              <a:ext cx="4473771"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olo 1">
            <a:extLst>
              <a:ext uri="{FF2B5EF4-FFF2-40B4-BE49-F238E27FC236}">
                <a16:creationId xmlns:a16="http://schemas.microsoft.com/office/drawing/2014/main" id="{612A6CDC-8D03-FB9D-0021-6C9E8C18292F}"/>
              </a:ext>
            </a:extLst>
          </p:cNvPr>
          <p:cNvSpPr>
            <a:spLocks noGrp="1"/>
          </p:cNvSpPr>
          <p:nvPr>
            <p:ph type="title"/>
          </p:nvPr>
        </p:nvSpPr>
        <p:spPr>
          <a:xfrm>
            <a:off x="874733" y="2682021"/>
            <a:ext cx="4299456" cy="2042725"/>
          </a:xfrm>
        </p:spPr>
        <p:txBody>
          <a:bodyPr vert="horz" lIns="228600" tIns="228600" rIns="228600" bIns="0" rtlCol="0" anchor="b">
            <a:noAutofit/>
          </a:bodyPr>
          <a:lstStyle/>
          <a:p>
            <a:pPr>
              <a:lnSpc>
                <a:spcPct val="80000"/>
              </a:lnSpc>
            </a:pPr>
            <a:r>
              <a:rPr lang="it-IT" sz="2500" dirty="0"/>
              <a:t>La maggior parte degli studenti dichiara di voler in futuro lavorare o studiare in campi che comprendono le scienze matematiche, fisiche, informatiche  (41%), ingegneria o architettura (27,50%)</a:t>
            </a:r>
            <a:br>
              <a:rPr lang="it-IT" sz="2500" dirty="0"/>
            </a:br>
            <a:r>
              <a:rPr lang="it-IT" sz="2500" dirty="0"/>
              <a:t>e quelle mediche (24,60%)</a:t>
            </a:r>
          </a:p>
        </p:txBody>
      </p:sp>
      <p:sp>
        <p:nvSpPr>
          <p:cNvPr id="121" name="Rectangle 120">
            <a:extLst>
              <a:ext uri="{FF2B5EF4-FFF2-40B4-BE49-F238E27FC236}">
                <a16:creationId xmlns:a16="http://schemas.microsoft.com/office/drawing/2014/main" id="{13E924A0-FE7E-45DB-BD41-FBEAB0A630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87850" y="-6706"/>
            <a:ext cx="6104149" cy="6871125"/>
          </a:xfrm>
          <a:prstGeom prst="rect">
            <a:avLst/>
          </a:prstGeom>
          <a:solidFill>
            <a:schemeClr val="bg1"/>
          </a:solidFill>
          <a:ln w="9525">
            <a:solidFill>
              <a:schemeClr val="tx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3" name="Tabella 2">
            <a:extLst>
              <a:ext uri="{FF2B5EF4-FFF2-40B4-BE49-F238E27FC236}">
                <a16:creationId xmlns:a16="http://schemas.microsoft.com/office/drawing/2014/main" id="{1ED1CDB3-C9D7-1FA7-E3A4-00D30C6399B3}"/>
              </a:ext>
            </a:extLst>
          </p:cNvPr>
          <p:cNvGraphicFramePr>
            <a:graphicFrameLocks noGrp="1"/>
          </p:cNvGraphicFramePr>
          <p:nvPr>
            <p:extLst>
              <p:ext uri="{D42A27DB-BD31-4B8C-83A1-F6EECF244321}">
                <p14:modId xmlns:p14="http://schemas.microsoft.com/office/powerpoint/2010/main" val="1397733462"/>
              </p:ext>
            </p:extLst>
          </p:nvPr>
        </p:nvGraphicFramePr>
        <p:xfrm>
          <a:off x="6407889" y="611408"/>
          <a:ext cx="5464073" cy="5644332"/>
        </p:xfrm>
        <a:graphic>
          <a:graphicData uri="http://schemas.openxmlformats.org/drawingml/2006/table">
            <a:tbl>
              <a:tblPr firstRow="1" bandRow="1">
                <a:tableStyleId>{69012ECD-51FC-41F1-AA8D-1B2483CD663E}</a:tableStyleId>
              </a:tblPr>
              <a:tblGrid>
                <a:gridCol w="4515258">
                  <a:extLst>
                    <a:ext uri="{9D8B030D-6E8A-4147-A177-3AD203B41FA5}">
                      <a16:colId xmlns:a16="http://schemas.microsoft.com/office/drawing/2014/main" val="3516218496"/>
                    </a:ext>
                  </a:extLst>
                </a:gridCol>
                <a:gridCol w="948815">
                  <a:extLst>
                    <a:ext uri="{9D8B030D-6E8A-4147-A177-3AD203B41FA5}">
                      <a16:colId xmlns:a16="http://schemas.microsoft.com/office/drawing/2014/main" val="452000499"/>
                    </a:ext>
                  </a:extLst>
                </a:gridCol>
              </a:tblGrid>
              <a:tr h="562556">
                <a:tc gridSpan="2">
                  <a:txBody>
                    <a:bodyPr/>
                    <a:lstStyle/>
                    <a:p>
                      <a:pPr algn="ctr" fontAlgn="ctr"/>
                      <a:r>
                        <a:rPr lang="it-IT" sz="1100" b="1" u="none" strike="noStrike" cap="all" spc="60">
                          <a:solidFill>
                            <a:schemeClr val="bg1"/>
                          </a:solidFill>
                          <a:effectLst/>
                        </a:rPr>
                        <a:t>Ti piacerebbe in futuro studiare e/o lavorare in campi che comprendano…  (risp. multipla) </a:t>
                      </a:r>
                      <a:endParaRPr lang="it-IT" sz="1100" b="1" i="0" u="none" strike="noStrike" cap="all" spc="60" dirty="0">
                        <a:solidFill>
                          <a:schemeClr val="bg1"/>
                        </a:solidFill>
                        <a:effectLst/>
                        <a:latin typeface="Arial" panose="020B0604020202020204" pitchFamily="34" charset="0"/>
                      </a:endParaRPr>
                    </a:p>
                  </a:txBody>
                  <a:tcPr marL="0" marR="0" marT="89584" marB="89584" anchor="b"/>
                </a:tc>
                <a:tc hMerge="1">
                  <a:txBody>
                    <a:bodyPr/>
                    <a:lstStyle/>
                    <a:p>
                      <a:endParaRPr lang="en-GB"/>
                    </a:p>
                  </a:txBody>
                  <a:tcPr/>
                </a:tc>
                <a:extLst>
                  <a:ext uri="{0D108BD9-81ED-4DB2-BD59-A6C34878D82A}">
                    <a16:rowId xmlns:a16="http://schemas.microsoft.com/office/drawing/2014/main" val="4074737594"/>
                  </a:ext>
                </a:extLst>
              </a:tr>
              <a:tr h="362984">
                <a:tc>
                  <a:txBody>
                    <a:bodyPr/>
                    <a:lstStyle/>
                    <a:p>
                      <a:pPr algn="l" fontAlgn="t"/>
                      <a:r>
                        <a:rPr lang="en-GB" sz="1500" u="none" strike="noStrike" cap="none" spc="0">
                          <a:solidFill>
                            <a:schemeClr val="tx1"/>
                          </a:solidFill>
                          <a:effectLst/>
                        </a:rPr>
                        <a:t>Scienze matematiche, fisiche, informatiche</a:t>
                      </a:r>
                      <a:endParaRPr lang="en-GB" sz="1500" b="0" i="0" u="none" strike="noStrike" cap="none" spc="0">
                        <a:solidFill>
                          <a:schemeClr val="tx1"/>
                        </a:solidFill>
                        <a:effectLst/>
                        <a:latin typeface="Arial" panose="020B0604020202020204" pitchFamily="34" charset="0"/>
                      </a:endParaRPr>
                    </a:p>
                  </a:txBody>
                  <a:tcPr marL="0" marR="0" marT="0" marB="89584"/>
                </a:tc>
                <a:tc>
                  <a:txBody>
                    <a:bodyPr/>
                    <a:lstStyle/>
                    <a:p>
                      <a:pPr algn="r" fontAlgn="b"/>
                      <a:r>
                        <a:rPr lang="en-GB" sz="1500" u="none" strike="noStrike" cap="none" spc="0">
                          <a:solidFill>
                            <a:schemeClr val="tx1"/>
                          </a:solidFill>
                          <a:effectLst/>
                        </a:rPr>
                        <a:t>41,70%</a:t>
                      </a:r>
                      <a:endParaRPr lang="en-GB" sz="1500" b="0" i="0" u="none" strike="noStrike" cap="none" spc="0">
                        <a:solidFill>
                          <a:schemeClr val="tx1"/>
                        </a:solidFill>
                        <a:effectLst/>
                        <a:latin typeface="Arial" panose="020B0604020202020204" pitchFamily="34" charset="0"/>
                      </a:endParaRPr>
                    </a:p>
                  </a:txBody>
                  <a:tcPr marL="0" marR="0" marT="0" marB="89584" anchor="b"/>
                </a:tc>
                <a:extLst>
                  <a:ext uri="{0D108BD9-81ED-4DB2-BD59-A6C34878D82A}">
                    <a16:rowId xmlns:a16="http://schemas.microsoft.com/office/drawing/2014/main" val="3082466954"/>
                  </a:ext>
                </a:extLst>
              </a:tr>
              <a:tr h="362984">
                <a:tc>
                  <a:txBody>
                    <a:bodyPr/>
                    <a:lstStyle/>
                    <a:p>
                      <a:pPr algn="l" fontAlgn="t"/>
                      <a:r>
                        <a:rPr lang="en-GB" sz="1500" u="none" strike="noStrike" cap="none" spc="0">
                          <a:solidFill>
                            <a:schemeClr val="tx1"/>
                          </a:solidFill>
                          <a:effectLst/>
                        </a:rPr>
                        <a:t>Ingegneria o architettura </a:t>
                      </a:r>
                      <a:endParaRPr lang="en-GB" sz="1500" b="0" i="0" u="none" strike="noStrike" cap="none" spc="0">
                        <a:solidFill>
                          <a:schemeClr val="tx1"/>
                        </a:solidFill>
                        <a:effectLst/>
                        <a:latin typeface="Arial" panose="020B0604020202020204" pitchFamily="34" charset="0"/>
                      </a:endParaRPr>
                    </a:p>
                  </a:txBody>
                  <a:tcPr marL="0" marR="0" marT="0" marB="89584"/>
                </a:tc>
                <a:tc>
                  <a:txBody>
                    <a:bodyPr/>
                    <a:lstStyle/>
                    <a:p>
                      <a:pPr algn="r" fontAlgn="b"/>
                      <a:r>
                        <a:rPr lang="en-GB" sz="1500" u="none" strike="noStrike" cap="none" spc="0">
                          <a:solidFill>
                            <a:schemeClr val="tx1"/>
                          </a:solidFill>
                          <a:effectLst/>
                        </a:rPr>
                        <a:t>27,50%</a:t>
                      </a:r>
                      <a:endParaRPr lang="en-GB" sz="1500" b="0" i="0" u="none" strike="noStrike" cap="none" spc="0">
                        <a:solidFill>
                          <a:schemeClr val="tx1"/>
                        </a:solidFill>
                        <a:effectLst/>
                        <a:latin typeface="Arial" panose="020B0604020202020204" pitchFamily="34" charset="0"/>
                      </a:endParaRPr>
                    </a:p>
                  </a:txBody>
                  <a:tcPr marL="0" marR="0" marT="0" marB="89584" anchor="b"/>
                </a:tc>
                <a:extLst>
                  <a:ext uri="{0D108BD9-81ED-4DB2-BD59-A6C34878D82A}">
                    <a16:rowId xmlns:a16="http://schemas.microsoft.com/office/drawing/2014/main" val="3186705870"/>
                  </a:ext>
                </a:extLst>
              </a:tr>
              <a:tr h="362984">
                <a:tc>
                  <a:txBody>
                    <a:bodyPr/>
                    <a:lstStyle/>
                    <a:p>
                      <a:pPr algn="l" fontAlgn="t"/>
                      <a:r>
                        <a:rPr lang="en-GB" sz="1500" u="none" strike="noStrike" cap="none" spc="0">
                          <a:solidFill>
                            <a:schemeClr val="tx1"/>
                          </a:solidFill>
                          <a:effectLst/>
                        </a:rPr>
                        <a:t>Scienze mediche e veterinarie </a:t>
                      </a:r>
                      <a:endParaRPr lang="en-GB" sz="1500" b="0" i="0" u="none" strike="noStrike" cap="none" spc="0">
                        <a:solidFill>
                          <a:schemeClr val="tx1"/>
                        </a:solidFill>
                        <a:effectLst/>
                        <a:latin typeface="Arial" panose="020B0604020202020204" pitchFamily="34" charset="0"/>
                      </a:endParaRPr>
                    </a:p>
                  </a:txBody>
                  <a:tcPr marL="0" marR="0" marT="0" marB="89584"/>
                </a:tc>
                <a:tc>
                  <a:txBody>
                    <a:bodyPr/>
                    <a:lstStyle/>
                    <a:p>
                      <a:pPr algn="r" fontAlgn="b"/>
                      <a:r>
                        <a:rPr lang="en-GB" sz="1500" u="none" strike="noStrike" cap="none" spc="0">
                          <a:solidFill>
                            <a:schemeClr val="tx1"/>
                          </a:solidFill>
                          <a:effectLst/>
                        </a:rPr>
                        <a:t>24,60%</a:t>
                      </a:r>
                      <a:endParaRPr lang="en-GB" sz="1500" b="0" i="0" u="none" strike="noStrike" cap="none" spc="0">
                        <a:solidFill>
                          <a:schemeClr val="tx1"/>
                        </a:solidFill>
                        <a:effectLst/>
                        <a:latin typeface="Arial" panose="020B0604020202020204" pitchFamily="34" charset="0"/>
                      </a:endParaRPr>
                    </a:p>
                  </a:txBody>
                  <a:tcPr marL="0" marR="0" marT="0" marB="89584" anchor="b"/>
                </a:tc>
                <a:extLst>
                  <a:ext uri="{0D108BD9-81ED-4DB2-BD59-A6C34878D82A}">
                    <a16:rowId xmlns:a16="http://schemas.microsoft.com/office/drawing/2014/main" val="3554944972"/>
                  </a:ext>
                </a:extLst>
              </a:tr>
              <a:tr h="362984">
                <a:tc>
                  <a:txBody>
                    <a:bodyPr/>
                    <a:lstStyle/>
                    <a:p>
                      <a:pPr algn="l" fontAlgn="t"/>
                      <a:r>
                        <a:rPr lang="it-IT" sz="1500" u="none" strike="noStrike" cap="none" spc="0">
                          <a:solidFill>
                            <a:schemeClr val="tx1"/>
                          </a:solidFill>
                          <a:effectLst/>
                        </a:rPr>
                        <a:t>Scienze chimiche, biologiche, scienze della terra</a:t>
                      </a:r>
                      <a:endParaRPr lang="it-IT" sz="1500" b="0" i="0" u="none" strike="noStrike" cap="none" spc="0">
                        <a:solidFill>
                          <a:schemeClr val="tx1"/>
                        </a:solidFill>
                        <a:effectLst/>
                        <a:latin typeface="Arial" panose="020B0604020202020204" pitchFamily="34" charset="0"/>
                      </a:endParaRPr>
                    </a:p>
                  </a:txBody>
                  <a:tcPr marL="0" marR="0" marT="0" marB="89584"/>
                </a:tc>
                <a:tc>
                  <a:txBody>
                    <a:bodyPr/>
                    <a:lstStyle/>
                    <a:p>
                      <a:pPr algn="r" fontAlgn="b"/>
                      <a:r>
                        <a:rPr lang="en-GB" sz="1500" u="none" strike="noStrike" cap="none" spc="0">
                          <a:solidFill>
                            <a:schemeClr val="tx1"/>
                          </a:solidFill>
                          <a:effectLst/>
                        </a:rPr>
                        <a:t>17,40%</a:t>
                      </a:r>
                      <a:endParaRPr lang="en-GB" sz="1500" b="0" i="0" u="none" strike="noStrike" cap="none" spc="0">
                        <a:solidFill>
                          <a:schemeClr val="tx1"/>
                        </a:solidFill>
                        <a:effectLst/>
                        <a:latin typeface="Arial" panose="020B0604020202020204" pitchFamily="34" charset="0"/>
                      </a:endParaRPr>
                    </a:p>
                  </a:txBody>
                  <a:tcPr marL="0" marR="0" marT="0" marB="89584" anchor="b"/>
                </a:tc>
                <a:extLst>
                  <a:ext uri="{0D108BD9-81ED-4DB2-BD59-A6C34878D82A}">
                    <a16:rowId xmlns:a16="http://schemas.microsoft.com/office/drawing/2014/main" val="3156181042"/>
                  </a:ext>
                </a:extLst>
              </a:tr>
              <a:tr h="362984">
                <a:tc>
                  <a:txBody>
                    <a:bodyPr/>
                    <a:lstStyle/>
                    <a:p>
                      <a:pPr algn="l" fontAlgn="t"/>
                      <a:r>
                        <a:rPr lang="en-GB" sz="1500" u="none" strike="noStrike" cap="none" spc="0">
                          <a:solidFill>
                            <a:schemeClr val="tx1"/>
                          </a:solidFill>
                          <a:effectLst/>
                        </a:rPr>
                        <a:t>Scienze statistiche ed economiche</a:t>
                      </a:r>
                      <a:endParaRPr lang="en-GB" sz="1500" b="0" i="0" u="none" strike="noStrike" cap="none" spc="0" dirty="0">
                        <a:solidFill>
                          <a:schemeClr val="tx1"/>
                        </a:solidFill>
                        <a:effectLst/>
                        <a:latin typeface="Arial" panose="020B0604020202020204" pitchFamily="34" charset="0"/>
                      </a:endParaRPr>
                    </a:p>
                  </a:txBody>
                  <a:tcPr marL="0" marR="0" marT="0" marB="89584"/>
                </a:tc>
                <a:tc>
                  <a:txBody>
                    <a:bodyPr/>
                    <a:lstStyle/>
                    <a:p>
                      <a:pPr algn="r" fontAlgn="b"/>
                      <a:r>
                        <a:rPr lang="en-GB" sz="1500" u="none" strike="noStrike" cap="none" spc="0">
                          <a:solidFill>
                            <a:schemeClr val="tx1"/>
                          </a:solidFill>
                          <a:effectLst/>
                        </a:rPr>
                        <a:t>6,80%</a:t>
                      </a:r>
                      <a:endParaRPr lang="en-GB" sz="1500" b="0" i="0" u="none" strike="noStrike" cap="none" spc="0">
                        <a:solidFill>
                          <a:schemeClr val="tx1"/>
                        </a:solidFill>
                        <a:effectLst/>
                        <a:latin typeface="Arial" panose="020B0604020202020204" pitchFamily="34" charset="0"/>
                      </a:endParaRPr>
                    </a:p>
                  </a:txBody>
                  <a:tcPr marL="0" marR="0" marT="0" marB="89584" anchor="b"/>
                </a:tc>
                <a:extLst>
                  <a:ext uri="{0D108BD9-81ED-4DB2-BD59-A6C34878D82A}">
                    <a16:rowId xmlns:a16="http://schemas.microsoft.com/office/drawing/2014/main" val="86605606"/>
                  </a:ext>
                </a:extLst>
              </a:tr>
              <a:tr h="362984">
                <a:tc>
                  <a:txBody>
                    <a:bodyPr/>
                    <a:lstStyle/>
                    <a:p>
                      <a:pPr algn="l" fontAlgn="t"/>
                      <a:r>
                        <a:rPr lang="en-GB" sz="1500" u="none" strike="noStrike" cap="none" spc="0">
                          <a:solidFill>
                            <a:schemeClr val="tx1"/>
                          </a:solidFill>
                          <a:effectLst/>
                        </a:rPr>
                        <a:t>Scienze pedagogiche e psicologiche</a:t>
                      </a:r>
                      <a:endParaRPr lang="en-GB" sz="1500" b="0" i="0" u="none" strike="noStrike" cap="none" spc="0">
                        <a:solidFill>
                          <a:schemeClr val="tx1"/>
                        </a:solidFill>
                        <a:effectLst/>
                        <a:latin typeface="Arial" panose="020B0604020202020204" pitchFamily="34" charset="0"/>
                      </a:endParaRPr>
                    </a:p>
                  </a:txBody>
                  <a:tcPr marL="0" marR="0" marT="0" marB="89584"/>
                </a:tc>
                <a:tc>
                  <a:txBody>
                    <a:bodyPr/>
                    <a:lstStyle/>
                    <a:p>
                      <a:pPr algn="r" fontAlgn="b"/>
                      <a:r>
                        <a:rPr lang="en-GB" sz="1500" u="none" strike="noStrike" cap="none" spc="0">
                          <a:solidFill>
                            <a:schemeClr val="tx1"/>
                          </a:solidFill>
                          <a:effectLst/>
                        </a:rPr>
                        <a:t>6,60%</a:t>
                      </a:r>
                      <a:endParaRPr lang="en-GB" sz="1500" b="0" i="0" u="none" strike="noStrike" cap="none" spc="0">
                        <a:solidFill>
                          <a:schemeClr val="tx1"/>
                        </a:solidFill>
                        <a:effectLst/>
                        <a:latin typeface="Arial" panose="020B0604020202020204" pitchFamily="34" charset="0"/>
                      </a:endParaRPr>
                    </a:p>
                  </a:txBody>
                  <a:tcPr marL="0" marR="0" marT="0" marB="89584" anchor="b"/>
                </a:tc>
                <a:extLst>
                  <a:ext uri="{0D108BD9-81ED-4DB2-BD59-A6C34878D82A}">
                    <a16:rowId xmlns:a16="http://schemas.microsoft.com/office/drawing/2014/main" val="3477499905"/>
                  </a:ext>
                </a:extLst>
              </a:tr>
              <a:tr h="362984">
                <a:tc>
                  <a:txBody>
                    <a:bodyPr/>
                    <a:lstStyle/>
                    <a:p>
                      <a:pPr algn="l" fontAlgn="t"/>
                      <a:r>
                        <a:rPr lang="en-GB" sz="1500" u="none" strike="noStrike" cap="none" spc="0">
                          <a:solidFill>
                            <a:schemeClr val="tx1"/>
                          </a:solidFill>
                          <a:effectLst/>
                        </a:rPr>
                        <a:t>Non so </a:t>
                      </a:r>
                      <a:endParaRPr lang="en-GB" sz="1500" b="0" i="0" u="none" strike="noStrike" cap="none" spc="0">
                        <a:solidFill>
                          <a:schemeClr val="tx1"/>
                        </a:solidFill>
                        <a:effectLst/>
                        <a:latin typeface="Arial" panose="020B0604020202020204" pitchFamily="34" charset="0"/>
                      </a:endParaRPr>
                    </a:p>
                  </a:txBody>
                  <a:tcPr marL="0" marR="0" marT="0" marB="89584"/>
                </a:tc>
                <a:tc>
                  <a:txBody>
                    <a:bodyPr/>
                    <a:lstStyle/>
                    <a:p>
                      <a:pPr algn="r" fontAlgn="b"/>
                      <a:r>
                        <a:rPr lang="en-GB" sz="1500" u="none" strike="noStrike" cap="none" spc="0">
                          <a:solidFill>
                            <a:schemeClr val="tx1"/>
                          </a:solidFill>
                          <a:effectLst/>
                        </a:rPr>
                        <a:t>5,60%</a:t>
                      </a:r>
                      <a:endParaRPr lang="en-GB" sz="1500" b="0" i="0" u="none" strike="noStrike" cap="none" spc="0">
                        <a:solidFill>
                          <a:schemeClr val="tx1"/>
                        </a:solidFill>
                        <a:effectLst/>
                        <a:latin typeface="Arial" panose="020B0604020202020204" pitchFamily="34" charset="0"/>
                      </a:endParaRPr>
                    </a:p>
                  </a:txBody>
                  <a:tcPr marL="0" marR="0" marT="0" marB="89584" anchor="b"/>
                </a:tc>
                <a:extLst>
                  <a:ext uri="{0D108BD9-81ED-4DB2-BD59-A6C34878D82A}">
                    <a16:rowId xmlns:a16="http://schemas.microsoft.com/office/drawing/2014/main" val="1462683127"/>
                  </a:ext>
                </a:extLst>
              </a:tr>
              <a:tr h="362984">
                <a:tc>
                  <a:txBody>
                    <a:bodyPr/>
                    <a:lstStyle/>
                    <a:p>
                      <a:pPr algn="l" fontAlgn="t"/>
                      <a:r>
                        <a:rPr lang="it-IT" sz="1500" u="none" strike="noStrike" cap="none" spc="0">
                          <a:solidFill>
                            <a:schemeClr val="tx1"/>
                          </a:solidFill>
                          <a:effectLst/>
                        </a:rPr>
                        <a:t>Scienze storiche, filosofiche e letterarie</a:t>
                      </a:r>
                      <a:endParaRPr lang="it-IT" sz="1500" b="0" i="0" u="none" strike="noStrike" cap="none" spc="0">
                        <a:solidFill>
                          <a:schemeClr val="tx1"/>
                        </a:solidFill>
                        <a:effectLst/>
                        <a:latin typeface="Arial" panose="020B0604020202020204" pitchFamily="34" charset="0"/>
                      </a:endParaRPr>
                    </a:p>
                  </a:txBody>
                  <a:tcPr marL="0" marR="0" marT="0" marB="89584"/>
                </a:tc>
                <a:tc>
                  <a:txBody>
                    <a:bodyPr/>
                    <a:lstStyle/>
                    <a:p>
                      <a:pPr algn="r" fontAlgn="b"/>
                      <a:r>
                        <a:rPr lang="en-GB" sz="1500" u="none" strike="noStrike" cap="none" spc="0">
                          <a:solidFill>
                            <a:schemeClr val="tx1"/>
                          </a:solidFill>
                          <a:effectLst/>
                        </a:rPr>
                        <a:t>5%</a:t>
                      </a:r>
                      <a:endParaRPr lang="en-GB" sz="1500" b="0" i="0" u="none" strike="noStrike" cap="none" spc="0">
                        <a:solidFill>
                          <a:schemeClr val="tx1"/>
                        </a:solidFill>
                        <a:effectLst/>
                        <a:latin typeface="Arial" panose="020B0604020202020204" pitchFamily="34" charset="0"/>
                      </a:endParaRPr>
                    </a:p>
                  </a:txBody>
                  <a:tcPr marL="0" marR="0" marT="0" marB="89584" anchor="b"/>
                </a:tc>
                <a:extLst>
                  <a:ext uri="{0D108BD9-81ED-4DB2-BD59-A6C34878D82A}">
                    <a16:rowId xmlns:a16="http://schemas.microsoft.com/office/drawing/2014/main" val="1828788460"/>
                  </a:ext>
                </a:extLst>
              </a:tr>
              <a:tr h="362984">
                <a:tc>
                  <a:txBody>
                    <a:bodyPr/>
                    <a:lstStyle/>
                    <a:p>
                      <a:pPr algn="l" fontAlgn="t"/>
                      <a:r>
                        <a:rPr lang="en-GB" sz="1500" u="none" strike="noStrike" cap="none" spc="0">
                          <a:solidFill>
                            <a:schemeClr val="tx1"/>
                          </a:solidFill>
                          <a:effectLst/>
                        </a:rPr>
                        <a:t>Scienze giuridiche</a:t>
                      </a:r>
                      <a:endParaRPr lang="en-GB" sz="1500" b="0" i="0" u="none" strike="noStrike" cap="none" spc="0">
                        <a:solidFill>
                          <a:schemeClr val="tx1"/>
                        </a:solidFill>
                        <a:effectLst/>
                        <a:latin typeface="Arial" panose="020B0604020202020204" pitchFamily="34" charset="0"/>
                      </a:endParaRPr>
                    </a:p>
                  </a:txBody>
                  <a:tcPr marL="0" marR="0" marT="0" marB="89584"/>
                </a:tc>
                <a:tc>
                  <a:txBody>
                    <a:bodyPr/>
                    <a:lstStyle/>
                    <a:p>
                      <a:pPr algn="r" fontAlgn="b"/>
                      <a:r>
                        <a:rPr lang="en-GB" sz="1500" u="none" strike="noStrike" cap="none" spc="0">
                          <a:solidFill>
                            <a:schemeClr val="tx1"/>
                          </a:solidFill>
                          <a:effectLst/>
                        </a:rPr>
                        <a:t>4,40%</a:t>
                      </a:r>
                      <a:endParaRPr lang="en-GB" sz="1500" b="0" i="0" u="none" strike="noStrike" cap="none" spc="0">
                        <a:solidFill>
                          <a:schemeClr val="tx1"/>
                        </a:solidFill>
                        <a:effectLst/>
                        <a:latin typeface="Arial" panose="020B0604020202020204" pitchFamily="34" charset="0"/>
                      </a:endParaRPr>
                    </a:p>
                  </a:txBody>
                  <a:tcPr marL="0" marR="0" marT="0" marB="89584" anchor="b"/>
                </a:tc>
                <a:extLst>
                  <a:ext uri="{0D108BD9-81ED-4DB2-BD59-A6C34878D82A}">
                    <a16:rowId xmlns:a16="http://schemas.microsoft.com/office/drawing/2014/main" val="3735668279"/>
                  </a:ext>
                </a:extLst>
              </a:tr>
              <a:tr h="362984">
                <a:tc>
                  <a:txBody>
                    <a:bodyPr/>
                    <a:lstStyle/>
                    <a:p>
                      <a:pPr algn="l" fontAlgn="t"/>
                      <a:r>
                        <a:rPr lang="en-GB" sz="1500" u="none" strike="noStrike" cap="none" spc="0">
                          <a:solidFill>
                            <a:schemeClr val="tx1"/>
                          </a:solidFill>
                          <a:effectLst/>
                        </a:rPr>
                        <a:t>Scienze sociali e politiche</a:t>
                      </a:r>
                      <a:endParaRPr lang="en-GB" sz="1500" b="0" i="0" u="none" strike="noStrike" cap="none" spc="0">
                        <a:solidFill>
                          <a:schemeClr val="tx1"/>
                        </a:solidFill>
                        <a:effectLst/>
                        <a:latin typeface="Arial" panose="020B0604020202020204" pitchFamily="34" charset="0"/>
                      </a:endParaRPr>
                    </a:p>
                  </a:txBody>
                  <a:tcPr marL="0" marR="0" marT="0" marB="89584"/>
                </a:tc>
                <a:tc>
                  <a:txBody>
                    <a:bodyPr/>
                    <a:lstStyle/>
                    <a:p>
                      <a:pPr algn="r" fontAlgn="b"/>
                      <a:r>
                        <a:rPr lang="en-GB" sz="1500" u="none" strike="noStrike" cap="none" spc="0">
                          <a:solidFill>
                            <a:schemeClr val="tx1"/>
                          </a:solidFill>
                          <a:effectLst/>
                        </a:rPr>
                        <a:t>4%</a:t>
                      </a:r>
                      <a:endParaRPr lang="en-GB" sz="1500" b="0" i="0" u="none" strike="noStrike" cap="none" spc="0">
                        <a:solidFill>
                          <a:schemeClr val="tx1"/>
                        </a:solidFill>
                        <a:effectLst/>
                        <a:latin typeface="Arial" panose="020B0604020202020204" pitchFamily="34" charset="0"/>
                      </a:endParaRPr>
                    </a:p>
                  </a:txBody>
                  <a:tcPr marL="0" marR="0" marT="0" marB="89584" anchor="b"/>
                </a:tc>
                <a:extLst>
                  <a:ext uri="{0D108BD9-81ED-4DB2-BD59-A6C34878D82A}">
                    <a16:rowId xmlns:a16="http://schemas.microsoft.com/office/drawing/2014/main" val="4065001944"/>
                  </a:ext>
                </a:extLst>
              </a:tr>
              <a:tr h="362984">
                <a:tc>
                  <a:txBody>
                    <a:bodyPr/>
                    <a:lstStyle/>
                    <a:p>
                      <a:pPr algn="l" fontAlgn="t"/>
                      <a:r>
                        <a:rPr lang="en-GB" sz="1500" u="none" strike="noStrike" cap="none" spc="0">
                          <a:solidFill>
                            <a:schemeClr val="tx1"/>
                          </a:solidFill>
                          <a:effectLst/>
                        </a:rPr>
                        <a:t>Nessuno di questi campi  </a:t>
                      </a:r>
                      <a:endParaRPr lang="en-GB" sz="1500" b="0" i="0" u="none" strike="noStrike" cap="none" spc="0">
                        <a:solidFill>
                          <a:schemeClr val="tx1"/>
                        </a:solidFill>
                        <a:effectLst/>
                        <a:latin typeface="Arial" panose="020B0604020202020204" pitchFamily="34" charset="0"/>
                      </a:endParaRPr>
                    </a:p>
                  </a:txBody>
                  <a:tcPr marL="0" marR="0" marT="0" marB="89584"/>
                </a:tc>
                <a:tc>
                  <a:txBody>
                    <a:bodyPr/>
                    <a:lstStyle/>
                    <a:p>
                      <a:pPr algn="r" fontAlgn="b"/>
                      <a:r>
                        <a:rPr lang="en-GB" sz="1500" u="none" strike="noStrike" cap="none" spc="0">
                          <a:solidFill>
                            <a:schemeClr val="tx1"/>
                          </a:solidFill>
                          <a:effectLst/>
                        </a:rPr>
                        <a:t>3,60%</a:t>
                      </a:r>
                      <a:endParaRPr lang="en-GB" sz="1500" b="0" i="0" u="none" strike="noStrike" cap="none" spc="0">
                        <a:solidFill>
                          <a:schemeClr val="tx1"/>
                        </a:solidFill>
                        <a:effectLst/>
                        <a:latin typeface="Arial" panose="020B0604020202020204" pitchFamily="34" charset="0"/>
                      </a:endParaRPr>
                    </a:p>
                  </a:txBody>
                  <a:tcPr marL="0" marR="0" marT="0" marB="89584" anchor="b"/>
                </a:tc>
                <a:extLst>
                  <a:ext uri="{0D108BD9-81ED-4DB2-BD59-A6C34878D82A}">
                    <a16:rowId xmlns:a16="http://schemas.microsoft.com/office/drawing/2014/main" val="953391285"/>
                  </a:ext>
                </a:extLst>
              </a:tr>
              <a:tr h="362984">
                <a:tc>
                  <a:txBody>
                    <a:bodyPr/>
                    <a:lstStyle/>
                    <a:p>
                      <a:pPr algn="l" fontAlgn="t"/>
                      <a:r>
                        <a:rPr lang="it-IT" sz="1500" u="none" strike="noStrike" cap="none" spc="0">
                          <a:solidFill>
                            <a:schemeClr val="tx1"/>
                          </a:solidFill>
                          <a:effectLst/>
                        </a:rPr>
                        <a:t>Cinema, musica e arti visive*</a:t>
                      </a:r>
                      <a:endParaRPr lang="it-IT" sz="1500" b="0" i="0" u="none" strike="noStrike" cap="none" spc="0" dirty="0">
                        <a:solidFill>
                          <a:schemeClr val="tx1"/>
                        </a:solidFill>
                        <a:effectLst/>
                        <a:latin typeface="Arial" panose="020B0604020202020204" pitchFamily="34" charset="0"/>
                      </a:endParaRPr>
                    </a:p>
                  </a:txBody>
                  <a:tcPr marL="0" marR="0" marT="0" marB="89584">
                    <a:solidFill>
                      <a:srgbClr val="FFEBEB"/>
                    </a:solidFill>
                  </a:tcPr>
                </a:tc>
                <a:tc>
                  <a:txBody>
                    <a:bodyPr/>
                    <a:lstStyle/>
                    <a:p>
                      <a:pPr algn="r" fontAlgn="b"/>
                      <a:r>
                        <a:rPr lang="en-GB" sz="1500" u="none" strike="noStrike" cap="none" spc="0">
                          <a:solidFill>
                            <a:schemeClr val="tx1"/>
                          </a:solidFill>
                          <a:effectLst/>
                        </a:rPr>
                        <a:t>0,70%</a:t>
                      </a:r>
                      <a:endParaRPr lang="en-GB" sz="1500" b="0" i="0" u="none" strike="noStrike" cap="none" spc="0">
                        <a:solidFill>
                          <a:schemeClr val="tx1"/>
                        </a:solidFill>
                        <a:effectLst/>
                        <a:latin typeface="Arial" panose="020B0604020202020204" pitchFamily="34" charset="0"/>
                      </a:endParaRPr>
                    </a:p>
                  </a:txBody>
                  <a:tcPr marL="0" marR="0" marT="0" marB="89584" anchor="b">
                    <a:solidFill>
                      <a:srgbClr val="FFEBEB"/>
                    </a:solidFill>
                  </a:tcPr>
                </a:tc>
                <a:extLst>
                  <a:ext uri="{0D108BD9-81ED-4DB2-BD59-A6C34878D82A}">
                    <a16:rowId xmlns:a16="http://schemas.microsoft.com/office/drawing/2014/main" val="172855324"/>
                  </a:ext>
                </a:extLst>
              </a:tr>
              <a:tr h="362984">
                <a:tc>
                  <a:txBody>
                    <a:bodyPr/>
                    <a:lstStyle/>
                    <a:p>
                      <a:pPr algn="l" fontAlgn="t"/>
                      <a:r>
                        <a:rPr lang="en-GB" sz="1500" u="none" strike="noStrike" cap="none" spc="0">
                          <a:solidFill>
                            <a:schemeClr val="tx1"/>
                          </a:solidFill>
                          <a:effectLst/>
                        </a:rPr>
                        <a:t>Campo militare*</a:t>
                      </a:r>
                      <a:endParaRPr lang="en-GB" sz="1500" b="0" i="0" u="none" strike="noStrike" cap="none" spc="0" dirty="0">
                        <a:solidFill>
                          <a:schemeClr val="tx1"/>
                        </a:solidFill>
                        <a:effectLst/>
                        <a:latin typeface="Arial" panose="020B0604020202020204" pitchFamily="34" charset="0"/>
                      </a:endParaRPr>
                    </a:p>
                  </a:txBody>
                  <a:tcPr marL="0" marR="0" marT="0" marB="89584">
                    <a:solidFill>
                      <a:srgbClr val="FFEBEB"/>
                    </a:solidFill>
                  </a:tcPr>
                </a:tc>
                <a:tc>
                  <a:txBody>
                    <a:bodyPr/>
                    <a:lstStyle/>
                    <a:p>
                      <a:pPr algn="r" fontAlgn="b"/>
                      <a:r>
                        <a:rPr lang="en-GB" sz="1500" u="none" strike="noStrike" cap="none" spc="0">
                          <a:solidFill>
                            <a:schemeClr val="tx1"/>
                          </a:solidFill>
                          <a:effectLst/>
                        </a:rPr>
                        <a:t>0,20%</a:t>
                      </a:r>
                      <a:endParaRPr lang="en-GB" sz="1500" b="0" i="0" u="none" strike="noStrike" cap="none" spc="0">
                        <a:solidFill>
                          <a:schemeClr val="tx1"/>
                        </a:solidFill>
                        <a:effectLst/>
                        <a:latin typeface="Arial" panose="020B0604020202020204" pitchFamily="34" charset="0"/>
                      </a:endParaRPr>
                    </a:p>
                  </a:txBody>
                  <a:tcPr marL="0" marR="0" marT="0" marB="89584" anchor="b">
                    <a:solidFill>
                      <a:srgbClr val="FFEBEB"/>
                    </a:solidFill>
                  </a:tcPr>
                </a:tc>
                <a:extLst>
                  <a:ext uri="{0D108BD9-81ED-4DB2-BD59-A6C34878D82A}">
                    <a16:rowId xmlns:a16="http://schemas.microsoft.com/office/drawing/2014/main" val="2208661273"/>
                  </a:ext>
                </a:extLst>
              </a:tr>
              <a:tr h="362984">
                <a:tc>
                  <a:txBody>
                    <a:bodyPr/>
                    <a:lstStyle/>
                    <a:p>
                      <a:pPr algn="l" fontAlgn="t"/>
                      <a:r>
                        <a:rPr lang="en-GB" sz="1500" u="none" strike="noStrike" cap="none" spc="0" dirty="0" err="1">
                          <a:solidFill>
                            <a:schemeClr val="tx1"/>
                          </a:solidFill>
                          <a:effectLst/>
                        </a:rPr>
                        <a:t>Educazione</a:t>
                      </a:r>
                      <a:r>
                        <a:rPr lang="en-GB" sz="1500" u="none" strike="noStrike" cap="none" spc="0" dirty="0">
                          <a:solidFill>
                            <a:schemeClr val="tx1"/>
                          </a:solidFill>
                          <a:effectLst/>
                        </a:rPr>
                        <a:t> </a:t>
                      </a:r>
                      <a:r>
                        <a:rPr lang="en-GB" sz="1500" u="none" strike="noStrike" cap="none" spc="0" dirty="0" err="1">
                          <a:solidFill>
                            <a:schemeClr val="tx1"/>
                          </a:solidFill>
                          <a:effectLst/>
                        </a:rPr>
                        <a:t>fisica</a:t>
                      </a:r>
                      <a:r>
                        <a:rPr lang="en-GB" sz="1500" u="none" strike="noStrike" cap="none" spc="0" dirty="0">
                          <a:solidFill>
                            <a:schemeClr val="tx1"/>
                          </a:solidFill>
                          <a:effectLst/>
                        </a:rPr>
                        <a:t>*</a:t>
                      </a:r>
                      <a:endParaRPr lang="en-GB" sz="1500" b="0" i="0" u="none" strike="noStrike" cap="none" spc="0" dirty="0">
                        <a:solidFill>
                          <a:schemeClr val="tx1"/>
                        </a:solidFill>
                        <a:effectLst/>
                        <a:latin typeface="Arial" panose="020B0604020202020204" pitchFamily="34" charset="0"/>
                      </a:endParaRPr>
                    </a:p>
                  </a:txBody>
                  <a:tcPr marL="0" marR="0" marT="0" marB="89584">
                    <a:solidFill>
                      <a:srgbClr val="FFEBEB"/>
                    </a:solidFill>
                  </a:tcPr>
                </a:tc>
                <a:tc>
                  <a:txBody>
                    <a:bodyPr/>
                    <a:lstStyle/>
                    <a:p>
                      <a:pPr algn="r" fontAlgn="b"/>
                      <a:r>
                        <a:rPr lang="en-GB" sz="1500" u="none" strike="noStrike" cap="none" spc="0" dirty="0">
                          <a:solidFill>
                            <a:schemeClr val="tx1"/>
                          </a:solidFill>
                          <a:effectLst/>
                        </a:rPr>
                        <a:t>0,10%</a:t>
                      </a:r>
                      <a:endParaRPr lang="en-GB" sz="1500" b="0" i="0" u="none" strike="noStrike" cap="none" spc="0" dirty="0">
                        <a:solidFill>
                          <a:schemeClr val="tx1"/>
                        </a:solidFill>
                        <a:effectLst/>
                        <a:latin typeface="Arial" panose="020B0604020202020204" pitchFamily="34" charset="0"/>
                      </a:endParaRPr>
                    </a:p>
                  </a:txBody>
                  <a:tcPr marL="0" marR="0" marT="0" marB="89584" anchor="b">
                    <a:solidFill>
                      <a:srgbClr val="FFEBEB"/>
                    </a:solidFill>
                  </a:tcPr>
                </a:tc>
                <a:extLst>
                  <a:ext uri="{0D108BD9-81ED-4DB2-BD59-A6C34878D82A}">
                    <a16:rowId xmlns:a16="http://schemas.microsoft.com/office/drawing/2014/main" val="3172781080"/>
                  </a:ext>
                </a:extLst>
              </a:tr>
            </a:tbl>
          </a:graphicData>
        </a:graphic>
      </p:graphicFrame>
      <p:sp>
        <p:nvSpPr>
          <p:cNvPr id="4" name="Titolo 1">
            <a:extLst>
              <a:ext uri="{FF2B5EF4-FFF2-40B4-BE49-F238E27FC236}">
                <a16:creationId xmlns:a16="http://schemas.microsoft.com/office/drawing/2014/main" id="{4B39C553-4811-679C-49E7-AEB690FC8685}"/>
              </a:ext>
            </a:extLst>
          </p:cNvPr>
          <p:cNvSpPr txBox="1">
            <a:spLocks/>
          </p:cNvSpPr>
          <p:nvPr/>
        </p:nvSpPr>
        <p:spPr>
          <a:xfrm>
            <a:off x="919977" y="1382104"/>
            <a:ext cx="4299456" cy="416816"/>
          </a:xfrm>
          <a:prstGeom prst="rect">
            <a:avLst/>
          </a:prstGeom>
        </p:spPr>
        <p:txBody>
          <a:bodyPr vert="horz" lIns="228600" tIns="228600" rIns="228600" bIns="0" rtlCol="0" anchor="b">
            <a:noAutofit/>
          </a:bodyPr>
          <a:lstStyle>
            <a:lvl1pPr algn="ctr" defTabSz="914400" rtl="0" eaLnBrk="1" latinLnBrk="0" hangingPunct="1">
              <a:lnSpc>
                <a:spcPct val="85000"/>
              </a:lnSpc>
              <a:spcBef>
                <a:spcPct val="0"/>
              </a:spcBef>
              <a:buNone/>
              <a:defRPr sz="4000" b="0" i="0" kern="1200" cap="none" spc="-150">
                <a:solidFill>
                  <a:srgbClr val="FFFEFF"/>
                </a:solidFill>
                <a:effectLst/>
                <a:latin typeface="+mj-lt"/>
                <a:ea typeface="+mj-ea"/>
                <a:cs typeface="+mj-cs"/>
              </a:defRPr>
            </a:lvl1pPr>
          </a:lstStyle>
          <a:p>
            <a:pPr>
              <a:lnSpc>
                <a:spcPct val="80000"/>
              </a:lnSpc>
            </a:pPr>
            <a:r>
              <a:rPr lang="en-US" sz="3000" dirty="0" err="1"/>
              <a:t>Proiezione</a:t>
            </a:r>
            <a:r>
              <a:rPr lang="en-US" sz="3000" dirty="0"/>
              <a:t> Futura</a:t>
            </a:r>
          </a:p>
        </p:txBody>
      </p:sp>
      <p:sp>
        <p:nvSpPr>
          <p:cNvPr id="5" name="Titolo 1">
            <a:extLst>
              <a:ext uri="{FF2B5EF4-FFF2-40B4-BE49-F238E27FC236}">
                <a16:creationId xmlns:a16="http://schemas.microsoft.com/office/drawing/2014/main" id="{C56E16E2-4B15-6C1E-C2CF-83517A24D1A9}"/>
              </a:ext>
            </a:extLst>
          </p:cNvPr>
          <p:cNvSpPr txBox="1">
            <a:spLocks/>
          </p:cNvSpPr>
          <p:nvPr/>
        </p:nvSpPr>
        <p:spPr>
          <a:xfrm>
            <a:off x="9131574" y="6316303"/>
            <a:ext cx="4299456" cy="449328"/>
          </a:xfrm>
          <a:prstGeom prst="rect">
            <a:avLst/>
          </a:prstGeom>
        </p:spPr>
        <p:txBody>
          <a:bodyPr vert="horz" lIns="228600" tIns="228600" rIns="228600" bIns="0" rtlCol="0" anchor="b">
            <a:noAutofit/>
          </a:bodyPr>
          <a:lstStyle>
            <a:lvl1pPr algn="ctr" defTabSz="914400" rtl="0" eaLnBrk="1" latinLnBrk="0" hangingPunct="1">
              <a:lnSpc>
                <a:spcPct val="85000"/>
              </a:lnSpc>
              <a:spcBef>
                <a:spcPct val="0"/>
              </a:spcBef>
              <a:buNone/>
              <a:defRPr sz="4000" b="0" i="0" kern="1200" cap="none" spc="-150">
                <a:solidFill>
                  <a:srgbClr val="FFFEFF"/>
                </a:solidFill>
                <a:effectLst/>
                <a:latin typeface="+mj-lt"/>
                <a:ea typeface="+mj-ea"/>
                <a:cs typeface="+mj-cs"/>
              </a:defRPr>
            </a:lvl1pPr>
          </a:lstStyle>
          <a:p>
            <a:pPr>
              <a:lnSpc>
                <a:spcPct val="80000"/>
              </a:lnSpc>
            </a:pPr>
            <a:r>
              <a:rPr lang="en-US" sz="2000" dirty="0">
                <a:solidFill>
                  <a:schemeClr val="tx1"/>
                </a:solidFill>
              </a:rPr>
              <a:t>*</a:t>
            </a:r>
            <a:r>
              <a:rPr lang="en-US" sz="2000" dirty="0" err="1">
                <a:solidFill>
                  <a:schemeClr val="tx1"/>
                </a:solidFill>
              </a:rPr>
              <a:t>Categoria</a:t>
            </a:r>
            <a:r>
              <a:rPr lang="en-US" sz="2000" dirty="0">
                <a:solidFill>
                  <a:schemeClr val="tx1"/>
                </a:solidFill>
              </a:rPr>
              <a:t> “</a:t>
            </a:r>
            <a:r>
              <a:rPr lang="en-US" sz="2000" dirty="0" err="1">
                <a:solidFill>
                  <a:schemeClr val="tx1"/>
                </a:solidFill>
              </a:rPr>
              <a:t>Altro</a:t>
            </a:r>
            <a:r>
              <a:rPr lang="en-US" sz="2000" dirty="0">
                <a:solidFill>
                  <a:schemeClr val="tx1"/>
                </a:solidFill>
              </a:rPr>
              <a:t>”</a:t>
            </a:r>
          </a:p>
        </p:txBody>
      </p:sp>
      <p:sp>
        <p:nvSpPr>
          <p:cNvPr id="6" name="CasellaDiTesto 5">
            <a:extLst>
              <a:ext uri="{FF2B5EF4-FFF2-40B4-BE49-F238E27FC236}">
                <a16:creationId xmlns:a16="http://schemas.microsoft.com/office/drawing/2014/main" id="{D609DADC-8131-0471-42A7-6C3EB3B1DD34}"/>
              </a:ext>
            </a:extLst>
          </p:cNvPr>
          <p:cNvSpPr txBox="1"/>
          <p:nvPr/>
        </p:nvSpPr>
        <p:spPr>
          <a:xfrm>
            <a:off x="10826656" y="262304"/>
            <a:ext cx="1347441" cy="369332"/>
          </a:xfrm>
          <a:prstGeom prst="rect">
            <a:avLst/>
          </a:prstGeom>
          <a:noFill/>
        </p:spPr>
        <p:txBody>
          <a:bodyPr wrap="square">
            <a:spAutoFit/>
          </a:bodyPr>
          <a:lstStyle/>
          <a:p>
            <a:r>
              <a:rPr lang="it-IT" dirty="0"/>
              <a:t>%n=</a:t>
            </a:r>
            <a:r>
              <a:rPr lang="it-IT" sz="1800" dirty="0"/>
              <a:t>830</a:t>
            </a:r>
            <a:endParaRPr lang="it-IT" dirty="0"/>
          </a:p>
        </p:txBody>
      </p:sp>
      <p:sp>
        <p:nvSpPr>
          <p:cNvPr id="8" name="CasellaDiTesto 7">
            <a:extLst>
              <a:ext uri="{FF2B5EF4-FFF2-40B4-BE49-F238E27FC236}">
                <a16:creationId xmlns:a16="http://schemas.microsoft.com/office/drawing/2014/main" id="{188FE4F7-6F92-3823-56B3-78AA44ED2576}"/>
              </a:ext>
            </a:extLst>
          </p:cNvPr>
          <p:cNvSpPr txBox="1"/>
          <p:nvPr/>
        </p:nvSpPr>
        <p:spPr>
          <a:xfrm>
            <a:off x="6381237" y="259522"/>
            <a:ext cx="3952327" cy="323165"/>
          </a:xfrm>
          <a:prstGeom prst="rect">
            <a:avLst/>
          </a:prstGeom>
          <a:noFill/>
        </p:spPr>
        <p:txBody>
          <a:bodyPr wrap="square">
            <a:spAutoFit/>
          </a:bodyPr>
          <a:lstStyle/>
          <a:p>
            <a:r>
              <a:rPr lang="it-IT" sz="1500" b="1" u="none" strike="noStrike" cap="all" spc="60" dirty="0">
                <a:effectLst/>
              </a:rPr>
              <a:t>risp. multipla </a:t>
            </a:r>
            <a:endParaRPr lang="it-IT" sz="1500" dirty="0"/>
          </a:p>
        </p:txBody>
      </p:sp>
    </p:spTree>
    <p:extLst>
      <p:ext uri="{BB962C8B-B14F-4D97-AF65-F5344CB8AC3E}">
        <p14:creationId xmlns:p14="http://schemas.microsoft.com/office/powerpoint/2010/main" val="29385432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4" name="Freeform: Shape 53">
            <a:extLst>
              <a:ext uri="{FF2B5EF4-FFF2-40B4-BE49-F238E27FC236}">
                <a16:creationId xmlns:a16="http://schemas.microsoft.com/office/drawing/2014/main" id="{65CD016E-5031-49BE-9253-598979EEA7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1188642"/>
          </a:xfrm>
          <a:custGeom>
            <a:avLst/>
            <a:gdLst>
              <a:gd name="connsiteX0" fmla="*/ 0 w 12192000"/>
              <a:gd name="connsiteY0" fmla="*/ 0 h 1188642"/>
              <a:gd name="connsiteX1" fmla="*/ 12192000 w 12192000"/>
              <a:gd name="connsiteY1" fmla="*/ 0 h 1188642"/>
              <a:gd name="connsiteX2" fmla="*/ 12192000 w 12192000"/>
              <a:gd name="connsiteY2" fmla="*/ 839697 h 1188642"/>
              <a:gd name="connsiteX3" fmla="*/ 12113803 w 12192000"/>
              <a:gd name="connsiteY3" fmla="*/ 847980 h 1188642"/>
              <a:gd name="connsiteX4" fmla="*/ 6753597 w 12192000"/>
              <a:gd name="connsiteY4" fmla="*/ 1171537 h 1188642"/>
              <a:gd name="connsiteX5" fmla="*/ 400746 w 12192000"/>
              <a:gd name="connsiteY5" fmla="*/ 1000194 h 1188642"/>
              <a:gd name="connsiteX6" fmla="*/ 0 w 12192000"/>
              <a:gd name="connsiteY6" fmla="*/ 963218 h 1188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0" h="1188642">
                <a:moveTo>
                  <a:pt x="0" y="0"/>
                </a:moveTo>
                <a:lnTo>
                  <a:pt x="12192000" y="0"/>
                </a:lnTo>
                <a:lnTo>
                  <a:pt x="12192000" y="839697"/>
                </a:lnTo>
                <a:lnTo>
                  <a:pt x="12113803" y="847980"/>
                </a:lnTo>
                <a:cubicBezTo>
                  <a:pt x="10139508" y="1045929"/>
                  <a:pt x="8237152" y="1138932"/>
                  <a:pt x="6753597" y="1171537"/>
                </a:cubicBezTo>
                <a:cubicBezTo>
                  <a:pt x="4940363" y="1211386"/>
                  <a:pt x="2657278" y="1192056"/>
                  <a:pt x="400746" y="1000194"/>
                </a:cubicBezTo>
                <a:lnTo>
                  <a:pt x="0" y="963218"/>
                </a:lnTo>
                <a:close/>
              </a:path>
            </a:pathLst>
          </a:custGeom>
          <a:solidFill>
            <a:schemeClr val="tx2"/>
          </a:solidFill>
          <a:ln w="44450">
            <a:noFill/>
          </a:ln>
          <a:effectLst/>
        </p:spPr>
        <p:style>
          <a:lnRef idx="2">
            <a:schemeClr val="accent1">
              <a:shade val="50000"/>
            </a:schemeClr>
          </a:lnRef>
          <a:fillRef idx="1003">
            <a:schemeClr val="dk2"/>
          </a:fillRef>
          <a:effectRef idx="0">
            <a:schemeClr val="accent1"/>
          </a:effectRef>
          <a:fontRef idx="minor">
            <a:schemeClr val="lt1"/>
          </a:fontRef>
        </p:style>
        <p:txBody>
          <a:bodyPr wrap="square" rtlCol="0" anchor="ctr">
            <a:noAutofit/>
          </a:bodyPr>
          <a:lstStyle/>
          <a:p>
            <a:pPr algn="ctr"/>
            <a:endParaRPr lang="en-US"/>
          </a:p>
        </p:txBody>
      </p:sp>
      <p:grpSp>
        <p:nvGrpSpPr>
          <p:cNvPr id="56" name="Group 55">
            <a:extLst>
              <a:ext uri="{FF2B5EF4-FFF2-40B4-BE49-F238E27FC236}">
                <a16:creationId xmlns:a16="http://schemas.microsoft.com/office/drawing/2014/main" id="{503631E2-1718-4F37-AF4F-56ED9E0F52E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57" name="Freeform 5">
              <a:extLst>
                <a:ext uri="{FF2B5EF4-FFF2-40B4-BE49-F238E27FC236}">
                  <a16:creationId xmlns:a16="http://schemas.microsoft.com/office/drawing/2014/main" id="{D6E43AAA-0A9C-4A11-B5E4-76598F43EC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bg2">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6">
              <a:extLst>
                <a:ext uri="{FF2B5EF4-FFF2-40B4-BE49-F238E27FC236}">
                  <a16:creationId xmlns:a16="http://schemas.microsoft.com/office/drawing/2014/main" id="{0DAF0EFB-E124-47F9-A92D-5ACF35117B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bg2">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7">
              <a:extLst>
                <a:ext uri="{FF2B5EF4-FFF2-40B4-BE49-F238E27FC236}">
                  <a16:creationId xmlns:a16="http://schemas.microsoft.com/office/drawing/2014/main" id="{C37653B8-17BA-4001-BEE1-4E6991EABB5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bg2">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8">
              <a:extLst>
                <a:ext uri="{FF2B5EF4-FFF2-40B4-BE49-F238E27FC236}">
                  <a16:creationId xmlns:a16="http://schemas.microsoft.com/office/drawing/2014/main" id="{6467AAAF-9A62-48E9-A977-E1E17201687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bg2">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61" name="Freeform 9">
              <a:extLst>
                <a:ext uri="{FF2B5EF4-FFF2-40B4-BE49-F238E27FC236}">
                  <a16:creationId xmlns:a16="http://schemas.microsoft.com/office/drawing/2014/main" id="{3FF402E9-42A2-4489-8A1C-33D431C82D4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bg2">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62" name="Freeform 10">
              <a:extLst>
                <a:ext uri="{FF2B5EF4-FFF2-40B4-BE49-F238E27FC236}">
                  <a16:creationId xmlns:a16="http://schemas.microsoft.com/office/drawing/2014/main" id="{746F500E-5E65-412F-9151-128D8A8A103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bg2">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63" name="Freeform 11">
              <a:extLst>
                <a:ext uri="{FF2B5EF4-FFF2-40B4-BE49-F238E27FC236}">
                  <a16:creationId xmlns:a16="http://schemas.microsoft.com/office/drawing/2014/main" id="{2ED6AF5D-CDAA-4496-B382-BC011CD7D4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bg2">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4" name="Freeform 12">
              <a:extLst>
                <a:ext uri="{FF2B5EF4-FFF2-40B4-BE49-F238E27FC236}">
                  <a16:creationId xmlns:a16="http://schemas.microsoft.com/office/drawing/2014/main" id="{B83CA955-24B2-49CA-AD12-346DC89C14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bg2">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5" name="Freeform 13">
              <a:extLst>
                <a:ext uri="{FF2B5EF4-FFF2-40B4-BE49-F238E27FC236}">
                  <a16:creationId xmlns:a16="http://schemas.microsoft.com/office/drawing/2014/main" id="{6A25F8E2-F649-499C-9F8E-63D9C7D69DE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bg2">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6" name="Freeform 14">
              <a:extLst>
                <a:ext uri="{FF2B5EF4-FFF2-40B4-BE49-F238E27FC236}">
                  <a16:creationId xmlns:a16="http://schemas.microsoft.com/office/drawing/2014/main" id="{F2C3541D-E273-4F5F-B0C9-58EB62CAD7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bg2">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7" name="Freeform 15">
              <a:extLst>
                <a:ext uri="{FF2B5EF4-FFF2-40B4-BE49-F238E27FC236}">
                  <a16:creationId xmlns:a16="http://schemas.microsoft.com/office/drawing/2014/main" id="{5DAADE8A-1FC9-4E7A-A73D-E361E88A6F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bg2">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8" name="Freeform 16">
              <a:extLst>
                <a:ext uri="{FF2B5EF4-FFF2-40B4-BE49-F238E27FC236}">
                  <a16:creationId xmlns:a16="http://schemas.microsoft.com/office/drawing/2014/main" id="{E080E18A-9973-41CF-A8C2-A23444BA55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bg2">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9" name="Freeform 17">
              <a:extLst>
                <a:ext uri="{FF2B5EF4-FFF2-40B4-BE49-F238E27FC236}">
                  <a16:creationId xmlns:a16="http://schemas.microsoft.com/office/drawing/2014/main" id="{9747E375-DB87-4737-971E-BE07BEF298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bg2">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0" name="Freeform 18">
              <a:extLst>
                <a:ext uri="{FF2B5EF4-FFF2-40B4-BE49-F238E27FC236}">
                  <a16:creationId xmlns:a16="http://schemas.microsoft.com/office/drawing/2014/main" id="{DDD91999-92A7-46A7-A2A4-E610DD63A7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bg2">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1" name="Freeform 19">
              <a:extLst>
                <a:ext uri="{FF2B5EF4-FFF2-40B4-BE49-F238E27FC236}">
                  <a16:creationId xmlns:a16="http://schemas.microsoft.com/office/drawing/2014/main" id="{DE59C638-9FC3-4C07-A488-7CC46DABB01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bg2">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2" name="Freeform 20">
              <a:extLst>
                <a:ext uri="{FF2B5EF4-FFF2-40B4-BE49-F238E27FC236}">
                  <a16:creationId xmlns:a16="http://schemas.microsoft.com/office/drawing/2014/main" id="{DDAD8E32-C8C2-4CB6-A1DD-57773D26B9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bg2">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73" name="Freeform 21">
              <a:extLst>
                <a:ext uri="{FF2B5EF4-FFF2-40B4-BE49-F238E27FC236}">
                  <a16:creationId xmlns:a16="http://schemas.microsoft.com/office/drawing/2014/main" id="{992C2CA5-FC63-4CD4-9E9D-E508AB0F3C3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bg2">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74" name="Freeform 22">
              <a:extLst>
                <a:ext uri="{FF2B5EF4-FFF2-40B4-BE49-F238E27FC236}">
                  <a16:creationId xmlns:a16="http://schemas.microsoft.com/office/drawing/2014/main" id="{7BC83671-DBAB-4D1A-9130-A1C91C37C9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bg2">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5" name="Freeform 23">
              <a:extLst>
                <a:ext uri="{FF2B5EF4-FFF2-40B4-BE49-F238E27FC236}">
                  <a16:creationId xmlns:a16="http://schemas.microsoft.com/office/drawing/2014/main" id="{5A8C4915-0ECE-472C-88DC-CCA9C37ED0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bg2">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24">
              <a:extLst>
                <a:ext uri="{FF2B5EF4-FFF2-40B4-BE49-F238E27FC236}">
                  <a16:creationId xmlns:a16="http://schemas.microsoft.com/office/drawing/2014/main" id="{1E7B8714-14C0-4959-A678-4FC94E8227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bg2">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25">
              <a:extLst>
                <a:ext uri="{FF2B5EF4-FFF2-40B4-BE49-F238E27FC236}">
                  <a16:creationId xmlns:a16="http://schemas.microsoft.com/office/drawing/2014/main" id="{9855E83E-3C8F-415E-B3AC-1BAC260DCA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bg2">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5" name="CasellaDiTesto 4">
            <a:extLst>
              <a:ext uri="{FF2B5EF4-FFF2-40B4-BE49-F238E27FC236}">
                <a16:creationId xmlns:a16="http://schemas.microsoft.com/office/drawing/2014/main" id="{6D147884-9363-FC66-0498-A86A03429E68}"/>
              </a:ext>
            </a:extLst>
          </p:cNvPr>
          <p:cNvSpPr txBox="1"/>
          <p:nvPr/>
        </p:nvSpPr>
        <p:spPr>
          <a:xfrm>
            <a:off x="2699298" y="400567"/>
            <a:ext cx="6097836" cy="400110"/>
          </a:xfrm>
          <a:prstGeom prst="rect">
            <a:avLst/>
          </a:prstGeom>
          <a:noFill/>
        </p:spPr>
        <p:txBody>
          <a:bodyPr wrap="square">
            <a:spAutoFit/>
          </a:bodyPr>
          <a:lstStyle/>
          <a:p>
            <a:pPr algn="ctr"/>
            <a:r>
              <a:rPr lang="it-IT" sz="2000" dirty="0">
                <a:solidFill>
                  <a:schemeClr val="bg1"/>
                </a:solidFill>
                <a:effectLst/>
                <a:latin typeface="Rockwell (Corpo)"/>
                <a:ea typeface="Calibri" panose="020F0502020204030204" pitchFamily="34" charset="0"/>
              </a:rPr>
              <a:t>Proiezione futura*genere (%maschi-femmine) </a:t>
            </a:r>
            <a:endParaRPr lang="en-GB" sz="2000" dirty="0">
              <a:solidFill>
                <a:schemeClr val="bg1"/>
              </a:solidFill>
              <a:latin typeface="Rockwell (Corpo)"/>
            </a:endParaRPr>
          </a:p>
        </p:txBody>
      </p:sp>
      <p:sp>
        <p:nvSpPr>
          <p:cNvPr id="32" name="CasellaDiTesto 31">
            <a:extLst>
              <a:ext uri="{FF2B5EF4-FFF2-40B4-BE49-F238E27FC236}">
                <a16:creationId xmlns:a16="http://schemas.microsoft.com/office/drawing/2014/main" id="{23B8158F-FE17-685F-DE9A-8FD247DB43ED}"/>
              </a:ext>
            </a:extLst>
          </p:cNvPr>
          <p:cNvSpPr txBox="1"/>
          <p:nvPr/>
        </p:nvSpPr>
        <p:spPr>
          <a:xfrm>
            <a:off x="4923218" y="760300"/>
            <a:ext cx="6097836" cy="323165"/>
          </a:xfrm>
          <a:prstGeom prst="rect">
            <a:avLst/>
          </a:prstGeom>
          <a:noFill/>
        </p:spPr>
        <p:txBody>
          <a:bodyPr wrap="square">
            <a:spAutoFit/>
          </a:bodyPr>
          <a:lstStyle/>
          <a:p>
            <a:r>
              <a:rPr lang="it-IT" sz="1500" dirty="0" err="1">
                <a:solidFill>
                  <a:schemeClr val="bg1"/>
                </a:solidFill>
                <a:effectLst/>
                <a:latin typeface="Rockwell (Corpo)"/>
                <a:ea typeface="Calibri" panose="020F0502020204030204" pitchFamily="34" charset="0"/>
              </a:rPr>
              <a:t>risp.multipla</a:t>
            </a:r>
            <a:endParaRPr lang="en-GB" sz="1500" dirty="0">
              <a:solidFill>
                <a:schemeClr val="bg1"/>
              </a:solidFill>
            </a:endParaRPr>
          </a:p>
        </p:txBody>
      </p:sp>
      <p:pic>
        <p:nvPicPr>
          <p:cNvPr id="36" name="Immagine 35">
            <a:extLst>
              <a:ext uri="{FF2B5EF4-FFF2-40B4-BE49-F238E27FC236}">
                <a16:creationId xmlns:a16="http://schemas.microsoft.com/office/drawing/2014/main" id="{84E063DE-A52F-28EB-A94E-2EEE1D468BAB}"/>
              </a:ext>
            </a:extLst>
          </p:cNvPr>
          <p:cNvPicPr>
            <a:picLocks noChangeAspect="1"/>
          </p:cNvPicPr>
          <p:nvPr/>
        </p:nvPicPr>
        <p:blipFill>
          <a:blip r:embed="rId2"/>
          <a:stretch>
            <a:fillRect/>
          </a:stretch>
        </p:blipFill>
        <p:spPr>
          <a:xfrm>
            <a:off x="996950" y="1264987"/>
            <a:ext cx="9512357" cy="4110868"/>
          </a:xfrm>
          <a:prstGeom prst="rect">
            <a:avLst/>
          </a:prstGeom>
        </p:spPr>
      </p:pic>
      <p:sp>
        <p:nvSpPr>
          <p:cNvPr id="51" name="CasellaDiTesto 50">
            <a:extLst>
              <a:ext uri="{FF2B5EF4-FFF2-40B4-BE49-F238E27FC236}">
                <a16:creationId xmlns:a16="http://schemas.microsoft.com/office/drawing/2014/main" id="{E8C31607-C3BA-778D-1721-83C0F3C3BB04}"/>
              </a:ext>
            </a:extLst>
          </p:cNvPr>
          <p:cNvSpPr txBox="1"/>
          <p:nvPr/>
        </p:nvSpPr>
        <p:spPr>
          <a:xfrm>
            <a:off x="412750" y="5241013"/>
            <a:ext cx="11749088" cy="1770300"/>
          </a:xfrm>
          <a:prstGeom prst="rect">
            <a:avLst/>
          </a:prstGeom>
        </p:spPr>
        <p:txBody>
          <a:bodyPr vert="horz" lIns="91440" tIns="45720" rIns="91440" bIns="45720" rtlCol="0" anchor="ctr">
            <a:normAutofit/>
          </a:bodyPr>
          <a:lstStyle/>
          <a:p>
            <a:pPr indent="-228600" defTabSz="914400">
              <a:lnSpc>
                <a:spcPct val="120000"/>
              </a:lnSpc>
              <a:spcAft>
                <a:spcPts val="600"/>
              </a:spcAft>
              <a:buClr>
                <a:schemeClr val="accent1"/>
              </a:buClr>
              <a:buSzPct val="110000"/>
              <a:buFont typeface="Wingdings" panose="05000000000000000000" pitchFamily="2" charset="2"/>
              <a:buChar char="§"/>
            </a:pPr>
            <a:r>
              <a:rPr lang="it-IT" dirty="0"/>
              <a:t>Con più frequenza gli uomini scelgono per un percorso legato alle STEM, mentre le donne con più frequenza scelgono le scienze mediche o pedagogiche.</a:t>
            </a:r>
          </a:p>
          <a:p>
            <a:pPr indent="-228600" defTabSz="914400">
              <a:lnSpc>
                <a:spcPct val="120000"/>
              </a:lnSpc>
              <a:spcAft>
                <a:spcPts val="600"/>
              </a:spcAft>
              <a:buClr>
                <a:schemeClr val="accent1"/>
              </a:buClr>
              <a:buSzPct val="110000"/>
              <a:buFont typeface="Wingdings" panose="05000000000000000000" pitchFamily="2" charset="2"/>
              <a:buChar char="§"/>
            </a:pPr>
            <a:r>
              <a:rPr lang="it-IT" dirty="0"/>
              <a:t>La scelta di un percorso che comprenda scienze chimiche, biologiche e della terra non registra significative differenze tra uomini e donne</a:t>
            </a:r>
          </a:p>
        </p:txBody>
      </p:sp>
      <p:sp>
        <p:nvSpPr>
          <p:cNvPr id="2" name="CasellaDiTesto 1">
            <a:extLst>
              <a:ext uri="{FF2B5EF4-FFF2-40B4-BE49-F238E27FC236}">
                <a16:creationId xmlns:a16="http://schemas.microsoft.com/office/drawing/2014/main" id="{CE87CA0E-32DA-4740-4279-38675B2AA3E4}"/>
              </a:ext>
            </a:extLst>
          </p:cNvPr>
          <p:cNvSpPr txBox="1"/>
          <p:nvPr/>
        </p:nvSpPr>
        <p:spPr>
          <a:xfrm>
            <a:off x="11066809" y="1022874"/>
            <a:ext cx="1347441" cy="369332"/>
          </a:xfrm>
          <a:prstGeom prst="rect">
            <a:avLst/>
          </a:prstGeom>
          <a:noFill/>
        </p:spPr>
        <p:txBody>
          <a:bodyPr wrap="square">
            <a:spAutoFit/>
          </a:bodyPr>
          <a:lstStyle/>
          <a:p>
            <a:r>
              <a:rPr lang="it-IT" dirty="0"/>
              <a:t>%n=</a:t>
            </a:r>
            <a:r>
              <a:rPr lang="it-IT" sz="1800" dirty="0"/>
              <a:t>830</a:t>
            </a:r>
            <a:endParaRPr lang="it-IT" dirty="0"/>
          </a:p>
        </p:txBody>
      </p:sp>
    </p:spTree>
    <p:extLst>
      <p:ext uri="{BB962C8B-B14F-4D97-AF65-F5344CB8AC3E}">
        <p14:creationId xmlns:p14="http://schemas.microsoft.com/office/powerpoint/2010/main" val="2854128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51" name="Group 250">
            <a:extLst>
              <a:ext uri="{FF2B5EF4-FFF2-40B4-BE49-F238E27FC236}">
                <a16:creationId xmlns:a16="http://schemas.microsoft.com/office/drawing/2014/main" id="{E8DD8E1A-9945-4DBA-BC40-7A028BF32D2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252" name="Freeform 5">
              <a:extLst>
                <a:ext uri="{FF2B5EF4-FFF2-40B4-BE49-F238E27FC236}">
                  <a16:creationId xmlns:a16="http://schemas.microsoft.com/office/drawing/2014/main" id="{FE1C52F1-9DDF-4839-9B8F-25F7F8D421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3" name="Freeform 6">
              <a:extLst>
                <a:ext uri="{FF2B5EF4-FFF2-40B4-BE49-F238E27FC236}">
                  <a16:creationId xmlns:a16="http://schemas.microsoft.com/office/drawing/2014/main" id="{DB25E450-AEBE-4B5B-9CD7-7DDA5128D0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4" name="Freeform 7">
              <a:extLst>
                <a:ext uri="{FF2B5EF4-FFF2-40B4-BE49-F238E27FC236}">
                  <a16:creationId xmlns:a16="http://schemas.microsoft.com/office/drawing/2014/main" id="{D57AF4B2-B19E-4839-9D9C-06AD5370C3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5" name="Freeform 8">
              <a:extLst>
                <a:ext uri="{FF2B5EF4-FFF2-40B4-BE49-F238E27FC236}">
                  <a16:creationId xmlns:a16="http://schemas.microsoft.com/office/drawing/2014/main" id="{2949CEBF-F4A7-44B2-8A3B-22558718F79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56" name="Freeform 9">
              <a:extLst>
                <a:ext uri="{FF2B5EF4-FFF2-40B4-BE49-F238E27FC236}">
                  <a16:creationId xmlns:a16="http://schemas.microsoft.com/office/drawing/2014/main" id="{28EAA589-93ED-485D-96BB-B9B21EC96B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57" name="Freeform 10">
              <a:extLst>
                <a:ext uri="{FF2B5EF4-FFF2-40B4-BE49-F238E27FC236}">
                  <a16:creationId xmlns:a16="http://schemas.microsoft.com/office/drawing/2014/main" id="{4BB4F238-A1F2-45F6-9074-18C4A9F921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58" name="Freeform 11">
              <a:extLst>
                <a:ext uri="{FF2B5EF4-FFF2-40B4-BE49-F238E27FC236}">
                  <a16:creationId xmlns:a16="http://schemas.microsoft.com/office/drawing/2014/main" id="{1C658EE5-B46E-48ED-822D-1C3F08ECADB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9" name="Freeform 12">
              <a:extLst>
                <a:ext uri="{FF2B5EF4-FFF2-40B4-BE49-F238E27FC236}">
                  <a16:creationId xmlns:a16="http://schemas.microsoft.com/office/drawing/2014/main" id="{82AA74BE-73A4-4ADC-B86C-833704C0C0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0" name="Freeform 13">
              <a:extLst>
                <a:ext uri="{FF2B5EF4-FFF2-40B4-BE49-F238E27FC236}">
                  <a16:creationId xmlns:a16="http://schemas.microsoft.com/office/drawing/2014/main" id="{2018BD4B-A593-4075-9FDB-4739C6D53D5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1" name="Freeform 14">
              <a:extLst>
                <a:ext uri="{FF2B5EF4-FFF2-40B4-BE49-F238E27FC236}">
                  <a16:creationId xmlns:a16="http://schemas.microsoft.com/office/drawing/2014/main" id="{0D16E44B-CE60-491F-B907-D02B0B1EE0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2" name="Freeform 15">
              <a:extLst>
                <a:ext uri="{FF2B5EF4-FFF2-40B4-BE49-F238E27FC236}">
                  <a16:creationId xmlns:a16="http://schemas.microsoft.com/office/drawing/2014/main" id="{2DFA7256-7E90-44B6-8E90-2111C1A1F6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3" name="Freeform 16">
              <a:extLst>
                <a:ext uri="{FF2B5EF4-FFF2-40B4-BE49-F238E27FC236}">
                  <a16:creationId xmlns:a16="http://schemas.microsoft.com/office/drawing/2014/main" id="{CE31CD09-2348-4B3A-9C97-CEECA4ABC0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4" name="Freeform 17">
              <a:extLst>
                <a:ext uri="{FF2B5EF4-FFF2-40B4-BE49-F238E27FC236}">
                  <a16:creationId xmlns:a16="http://schemas.microsoft.com/office/drawing/2014/main" id="{4E5422EF-93F2-41A9-B30F-9EFE9241DE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5" name="Freeform 18">
              <a:extLst>
                <a:ext uri="{FF2B5EF4-FFF2-40B4-BE49-F238E27FC236}">
                  <a16:creationId xmlns:a16="http://schemas.microsoft.com/office/drawing/2014/main" id="{7920E29F-BB48-485F-95FF-5C372339C40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6" name="Freeform 19">
              <a:extLst>
                <a:ext uri="{FF2B5EF4-FFF2-40B4-BE49-F238E27FC236}">
                  <a16:creationId xmlns:a16="http://schemas.microsoft.com/office/drawing/2014/main" id="{ACFDB0E0-ECEB-4EEB-925D-4BE22979C9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7" name="Freeform 20">
              <a:extLst>
                <a:ext uri="{FF2B5EF4-FFF2-40B4-BE49-F238E27FC236}">
                  <a16:creationId xmlns:a16="http://schemas.microsoft.com/office/drawing/2014/main" id="{30CE2542-FFC2-4E6A-9F84-265FE415D9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68" name="Freeform 21">
              <a:extLst>
                <a:ext uri="{FF2B5EF4-FFF2-40B4-BE49-F238E27FC236}">
                  <a16:creationId xmlns:a16="http://schemas.microsoft.com/office/drawing/2014/main" id="{2864C497-B900-4D3E-895C-A2A823A3C4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69" name="Freeform 22">
              <a:extLst>
                <a:ext uri="{FF2B5EF4-FFF2-40B4-BE49-F238E27FC236}">
                  <a16:creationId xmlns:a16="http://schemas.microsoft.com/office/drawing/2014/main" id="{26441ED2-272A-4395-9966-F5B1C8D3F50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70" name="Freeform 23">
              <a:extLst>
                <a:ext uri="{FF2B5EF4-FFF2-40B4-BE49-F238E27FC236}">
                  <a16:creationId xmlns:a16="http://schemas.microsoft.com/office/drawing/2014/main" id="{701CA35D-3DE0-4BE9-96A9-31A6F24DB8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71" name="Freeform 24">
              <a:extLst>
                <a:ext uri="{FF2B5EF4-FFF2-40B4-BE49-F238E27FC236}">
                  <a16:creationId xmlns:a16="http://schemas.microsoft.com/office/drawing/2014/main" id="{C9367E8C-A75F-4D57-8B79-1B3EEDFD83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72" name="Freeform 25">
              <a:extLst>
                <a:ext uri="{FF2B5EF4-FFF2-40B4-BE49-F238E27FC236}">
                  <a16:creationId xmlns:a16="http://schemas.microsoft.com/office/drawing/2014/main" id="{0846F98D-8409-4D6C-B830-625CC19EBC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4" name="Group 273">
            <a:extLst>
              <a:ext uri="{FF2B5EF4-FFF2-40B4-BE49-F238E27FC236}">
                <a16:creationId xmlns:a16="http://schemas.microsoft.com/office/drawing/2014/main" id="{F35369DB-627C-41BD-9041-6426E8BF660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144" y="1699589"/>
            <a:ext cx="3674476" cy="3470421"/>
            <a:chOff x="697883" y="1816768"/>
            <a:chExt cx="3674476" cy="3470421"/>
          </a:xfrm>
        </p:grpSpPr>
        <p:sp>
          <p:nvSpPr>
            <p:cNvPr id="275" name="Rectangle 274">
              <a:extLst>
                <a:ext uri="{FF2B5EF4-FFF2-40B4-BE49-F238E27FC236}">
                  <a16:creationId xmlns:a16="http://schemas.microsoft.com/office/drawing/2014/main" id="{9BA15987-DDC0-4CAB-AF5B-7D11E25D20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6" name="Isosceles Triangle 22">
              <a:extLst>
                <a:ext uri="{FF2B5EF4-FFF2-40B4-BE49-F238E27FC236}">
                  <a16:creationId xmlns:a16="http://schemas.microsoft.com/office/drawing/2014/main" id="{9B6DF8F2-BD4C-48F5-8CDC-95B311500F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7" name="Rectangle 276">
              <a:extLst>
                <a:ext uri="{FF2B5EF4-FFF2-40B4-BE49-F238E27FC236}">
                  <a16:creationId xmlns:a16="http://schemas.microsoft.com/office/drawing/2014/main" id="{8E989FB2-D6DE-43D1-84D5-1C80F99012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useBgFill="1">
        <p:nvSpPr>
          <p:cNvPr id="279" name="Rectangle 278">
            <a:extLst>
              <a:ext uri="{FF2B5EF4-FFF2-40B4-BE49-F238E27FC236}">
                <a16:creationId xmlns:a16="http://schemas.microsoft.com/office/drawing/2014/main" id="{48CAE4AE-A9DF-45AF-9A9C-1712BC6341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81" name="Group 280">
            <a:extLst>
              <a:ext uri="{FF2B5EF4-FFF2-40B4-BE49-F238E27FC236}">
                <a16:creationId xmlns:a16="http://schemas.microsoft.com/office/drawing/2014/main" id="{6C272060-BC98-4C91-A58F-4DFEC566CF7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282" name="Freeform 5">
              <a:extLst>
                <a:ext uri="{FF2B5EF4-FFF2-40B4-BE49-F238E27FC236}">
                  <a16:creationId xmlns:a16="http://schemas.microsoft.com/office/drawing/2014/main" id="{8BA2DCB9-0DC0-4109-B2A2-56896E35E66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306513" y="0"/>
              <a:ext cx="3862388" cy="6843713"/>
            </a:xfrm>
            <a:custGeom>
              <a:avLst/>
              <a:gdLst>
                <a:gd name="T0" fmla="*/ 813 w 813"/>
                <a:gd name="T1" fmla="*/ 0 h 1440"/>
                <a:gd name="T2" fmla="*/ 435 w 813"/>
                <a:gd name="T3" fmla="*/ 1440 h 1440"/>
              </a:gdLst>
              <a:ahLst/>
              <a:cxnLst>
                <a:cxn ang="0">
                  <a:pos x="T0" y="T1"/>
                </a:cxn>
                <a:cxn ang="0">
                  <a:pos x="T2" y="T3"/>
                </a:cxn>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3" name="Freeform 6">
              <a:extLst>
                <a:ext uri="{FF2B5EF4-FFF2-40B4-BE49-F238E27FC236}">
                  <a16:creationId xmlns:a16="http://schemas.microsoft.com/office/drawing/2014/main" id="{64A33555-1142-4AD7-8084-1A99422A118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26725" y="9525"/>
              <a:ext cx="1539875" cy="555625"/>
            </a:xfrm>
            <a:custGeom>
              <a:avLst/>
              <a:gdLst>
                <a:gd name="T0" fmla="*/ 324 w 324"/>
                <a:gd name="T1" fmla="*/ 117 h 117"/>
                <a:gd name="T2" fmla="*/ 0 w 324"/>
                <a:gd name="T3" fmla="*/ 0 h 117"/>
              </a:gdLst>
              <a:ahLst/>
              <a:cxnLst>
                <a:cxn ang="0">
                  <a:pos x="T0" y="T1"/>
                </a:cxn>
                <a:cxn ang="0">
                  <a:pos x="T2" y="T3"/>
                </a:cxn>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4" name="Freeform 7">
              <a:extLst>
                <a:ext uri="{FF2B5EF4-FFF2-40B4-BE49-F238E27FC236}">
                  <a16:creationId xmlns:a16="http://schemas.microsoft.com/office/drawing/2014/main" id="{BC6E4081-1A88-453E-8CCF-B97B0CE20DF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247313" y="5013325"/>
              <a:ext cx="1919288" cy="1830388"/>
            </a:xfrm>
            <a:custGeom>
              <a:avLst/>
              <a:gdLst>
                <a:gd name="T0" fmla="*/ 0 w 404"/>
                <a:gd name="T1" fmla="*/ 385 h 385"/>
                <a:gd name="T2" fmla="*/ 404 w 404"/>
                <a:gd name="T3" fmla="*/ 0 h 385"/>
              </a:gdLst>
              <a:ahLst/>
              <a:cxnLst>
                <a:cxn ang="0">
                  <a:pos x="T0" y="T1"/>
                </a:cxn>
                <a:cxn ang="0">
                  <a:pos x="T2" y="T3"/>
                </a:cxn>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5" name="Freeform 8">
              <a:extLst>
                <a:ext uri="{FF2B5EF4-FFF2-40B4-BE49-F238E27FC236}">
                  <a16:creationId xmlns:a16="http://schemas.microsoft.com/office/drawing/2014/main" id="{5B7E0935-6EE8-4C61-AED5-09B9A2A99AF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775" y="0"/>
              <a:ext cx="3676650" cy="6843713"/>
            </a:xfrm>
            <a:custGeom>
              <a:avLst/>
              <a:gdLst>
                <a:gd name="T0" fmla="*/ 774 w 774"/>
                <a:gd name="T1" fmla="*/ 0 h 1440"/>
                <a:gd name="T2" fmla="*/ 411 w 774"/>
                <a:gd name="T3" fmla="*/ 1440 h 1440"/>
              </a:gdLst>
              <a:ahLst/>
              <a:cxnLst>
                <a:cxn ang="0">
                  <a:pos x="T0" y="T1"/>
                </a:cxn>
                <a:cxn ang="0">
                  <a:pos x="T2" y="T3"/>
                </a:cxn>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6" name="Freeform 9">
              <a:extLst>
                <a:ext uri="{FF2B5EF4-FFF2-40B4-BE49-F238E27FC236}">
                  <a16:creationId xmlns:a16="http://schemas.microsoft.com/office/drawing/2014/main" id="{EB962BD6-C878-48FF-A75E-DCC7BDA3C33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2988" y="9525"/>
              <a:ext cx="963613" cy="366713"/>
            </a:xfrm>
            <a:custGeom>
              <a:avLst/>
              <a:gdLst>
                <a:gd name="T0" fmla="*/ 203 w 203"/>
                <a:gd name="T1" fmla="*/ 77 h 77"/>
                <a:gd name="T2" fmla="*/ 0 w 203"/>
                <a:gd name="T3" fmla="*/ 0 h 77"/>
              </a:gdLst>
              <a:ahLst/>
              <a:cxnLst>
                <a:cxn ang="0">
                  <a:pos x="T0" y="T1"/>
                </a:cxn>
                <a:cxn ang="0">
                  <a:pos x="T2" y="T3"/>
                </a:cxn>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7" name="Freeform 10">
              <a:extLst>
                <a:ext uri="{FF2B5EF4-FFF2-40B4-BE49-F238E27FC236}">
                  <a16:creationId xmlns:a16="http://schemas.microsoft.com/office/drawing/2014/main" id="{CABF3786-BDE1-4FE5-9967-F6B6131A2CF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494963" y="5275263"/>
              <a:ext cx="1666875" cy="1577975"/>
            </a:xfrm>
            <a:custGeom>
              <a:avLst/>
              <a:gdLst>
                <a:gd name="T0" fmla="*/ 0 w 351"/>
                <a:gd name="T1" fmla="*/ 332 h 332"/>
                <a:gd name="T2" fmla="*/ 351 w 351"/>
                <a:gd name="T3" fmla="*/ 0 h 332"/>
              </a:gdLst>
              <a:ahLst/>
              <a:cxnLst>
                <a:cxn ang="0">
                  <a:pos x="T0" y="T1"/>
                </a:cxn>
                <a:cxn ang="0">
                  <a:pos x="T2" y="T3"/>
                </a:cxn>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8" name="Freeform 11">
              <a:extLst>
                <a:ext uri="{FF2B5EF4-FFF2-40B4-BE49-F238E27FC236}">
                  <a16:creationId xmlns:a16="http://schemas.microsoft.com/office/drawing/2014/main" id="{4969707A-C75E-4F7F-A5C2-2991C654755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621088" cy="6843713"/>
            </a:xfrm>
            <a:custGeom>
              <a:avLst/>
              <a:gdLst>
                <a:gd name="T0" fmla="*/ 762 w 762"/>
                <a:gd name="T1" fmla="*/ 0 h 1440"/>
                <a:gd name="T2" fmla="*/ 403 w 762"/>
                <a:gd name="T3" fmla="*/ 1440 h 1440"/>
              </a:gdLst>
              <a:ahLst/>
              <a:cxnLst>
                <a:cxn ang="0">
                  <a:pos x="T0" y="T1"/>
                </a:cxn>
                <a:cxn ang="0">
                  <a:pos x="T2" y="T3"/>
                </a:cxn>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9" name="Freeform 12">
              <a:extLst>
                <a:ext uri="{FF2B5EF4-FFF2-40B4-BE49-F238E27FC236}">
                  <a16:creationId xmlns:a16="http://schemas.microsoft.com/office/drawing/2014/main" id="{0E293989-8389-48CD-85D3-CAEFD5E9637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501438" y="9525"/>
              <a:ext cx="665163" cy="257175"/>
            </a:xfrm>
            <a:custGeom>
              <a:avLst/>
              <a:gdLst>
                <a:gd name="T0" fmla="*/ 140 w 140"/>
                <a:gd name="T1" fmla="*/ 54 h 54"/>
                <a:gd name="T2" fmla="*/ 0 w 140"/>
                <a:gd name="T3" fmla="*/ 0 h 54"/>
              </a:gdLst>
              <a:ahLst/>
              <a:cxnLst>
                <a:cxn ang="0">
                  <a:pos x="T0" y="T1"/>
                </a:cxn>
                <a:cxn ang="0">
                  <a:pos x="T2" y="T3"/>
                </a:cxn>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0" name="Freeform 13">
              <a:extLst>
                <a:ext uri="{FF2B5EF4-FFF2-40B4-BE49-F238E27FC236}">
                  <a16:creationId xmlns:a16="http://schemas.microsoft.com/office/drawing/2014/main" id="{8DCF1E8B-9247-45E2-8641-90DA9F7D52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41013" y="5408613"/>
              <a:ext cx="1525588" cy="1435100"/>
            </a:xfrm>
            <a:custGeom>
              <a:avLst/>
              <a:gdLst>
                <a:gd name="T0" fmla="*/ 0 w 321"/>
                <a:gd name="T1" fmla="*/ 302 h 302"/>
                <a:gd name="T2" fmla="*/ 321 w 321"/>
                <a:gd name="T3" fmla="*/ 0 h 302"/>
              </a:gdLst>
              <a:ahLst/>
              <a:cxnLst>
                <a:cxn ang="0">
                  <a:pos x="T0" y="T1"/>
                </a:cxn>
                <a:cxn ang="0">
                  <a:pos x="T2" y="T3"/>
                </a:cxn>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1" name="Freeform 14">
              <a:extLst>
                <a:ext uri="{FF2B5EF4-FFF2-40B4-BE49-F238E27FC236}">
                  <a16:creationId xmlns:a16="http://schemas.microsoft.com/office/drawing/2014/main" id="{48DF418F-91AD-4E55-AF3B-F28FF45961B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244850" cy="6843713"/>
            </a:xfrm>
            <a:custGeom>
              <a:avLst/>
              <a:gdLst>
                <a:gd name="T0" fmla="*/ 683 w 683"/>
                <a:gd name="T1" fmla="*/ 0 h 1440"/>
                <a:gd name="T2" fmla="*/ 355 w 683"/>
                <a:gd name="T3" fmla="*/ 1440 h 1440"/>
              </a:gdLst>
              <a:ahLst/>
              <a:cxnLst>
                <a:cxn ang="0">
                  <a:pos x="T0" y="T1"/>
                </a:cxn>
                <a:cxn ang="0">
                  <a:pos x="T2" y="T3"/>
                </a:cxn>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2" name="Freeform 15">
              <a:extLst>
                <a:ext uri="{FF2B5EF4-FFF2-40B4-BE49-F238E27FC236}">
                  <a16:creationId xmlns:a16="http://schemas.microsoft.com/office/drawing/2014/main" id="{EDBF35BD-D1DA-49B1-AE30-289189DACD5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802938" y="5518150"/>
              <a:ext cx="1363663" cy="1325563"/>
            </a:xfrm>
            <a:custGeom>
              <a:avLst/>
              <a:gdLst>
                <a:gd name="T0" fmla="*/ 0 w 287"/>
                <a:gd name="T1" fmla="*/ 279 h 279"/>
                <a:gd name="T2" fmla="*/ 287 w 287"/>
                <a:gd name="T3" fmla="*/ 0 h 279"/>
              </a:gdLst>
              <a:ahLst/>
              <a:cxnLst>
                <a:cxn ang="0">
                  <a:pos x="T0" y="T1"/>
                </a:cxn>
                <a:cxn ang="0">
                  <a:pos x="T2" y="T3"/>
                </a:cxn>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3" name="Freeform 16">
              <a:extLst>
                <a:ext uri="{FF2B5EF4-FFF2-40B4-BE49-F238E27FC236}">
                  <a16:creationId xmlns:a16="http://schemas.microsoft.com/office/drawing/2014/main" id="{69198BEC-A3B6-4562-AB0F-3E7760026C4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89000" y="0"/>
              <a:ext cx="3230563" cy="6843713"/>
            </a:xfrm>
            <a:custGeom>
              <a:avLst/>
              <a:gdLst>
                <a:gd name="T0" fmla="*/ 680 w 680"/>
                <a:gd name="T1" fmla="*/ 0 h 1440"/>
                <a:gd name="T2" fmla="*/ 337 w 680"/>
                <a:gd name="T3" fmla="*/ 1440 h 1440"/>
              </a:gdLst>
              <a:ahLst/>
              <a:cxnLst>
                <a:cxn ang="0">
                  <a:pos x="T0" y="T1"/>
                </a:cxn>
                <a:cxn ang="0">
                  <a:pos x="T2" y="T3"/>
                </a:cxn>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4" name="Freeform 17">
              <a:extLst>
                <a:ext uri="{FF2B5EF4-FFF2-40B4-BE49-F238E27FC236}">
                  <a16:creationId xmlns:a16="http://schemas.microsoft.com/office/drawing/2014/main" id="{9AB30D45-77AB-4323-83A2-1A637D07D54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79150" y="5694363"/>
              <a:ext cx="1187450" cy="1149350"/>
            </a:xfrm>
            <a:custGeom>
              <a:avLst/>
              <a:gdLst>
                <a:gd name="T0" fmla="*/ 0 w 250"/>
                <a:gd name="T1" fmla="*/ 242 h 242"/>
                <a:gd name="T2" fmla="*/ 250 w 250"/>
                <a:gd name="T3" fmla="*/ 0 h 242"/>
              </a:gdLst>
              <a:ahLst/>
              <a:cxnLst>
                <a:cxn ang="0">
                  <a:pos x="T0" y="T1"/>
                </a:cxn>
                <a:cxn ang="0">
                  <a:pos x="T2" y="T3"/>
                </a:cxn>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5" name="Freeform 18">
              <a:extLst>
                <a:ext uri="{FF2B5EF4-FFF2-40B4-BE49-F238E27FC236}">
                  <a16:creationId xmlns:a16="http://schemas.microsoft.com/office/drawing/2014/main" id="{D1AD137E-7B63-434C-9D0D-5A64BB49685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84188" y="0"/>
              <a:ext cx="3421063" cy="6843713"/>
            </a:xfrm>
            <a:custGeom>
              <a:avLst/>
              <a:gdLst>
                <a:gd name="T0" fmla="*/ 720 w 720"/>
                <a:gd name="T1" fmla="*/ 0 h 1440"/>
                <a:gd name="T2" fmla="*/ 362 w 720"/>
                <a:gd name="T3" fmla="*/ 1440 h 1440"/>
              </a:gdLst>
              <a:ahLst/>
              <a:cxnLst>
                <a:cxn ang="0">
                  <a:pos x="T0" y="T1"/>
                </a:cxn>
                <a:cxn ang="0">
                  <a:pos x="T2" y="T3"/>
                </a:cxn>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6" name="Freeform 19">
              <a:extLst>
                <a:ext uri="{FF2B5EF4-FFF2-40B4-BE49-F238E27FC236}">
                  <a16:creationId xmlns:a16="http://schemas.microsoft.com/office/drawing/2014/main" id="{8B32BE2D-36DC-4BD0-952E-8FE32A70DB8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87125" y="6049963"/>
              <a:ext cx="879475" cy="793750"/>
            </a:xfrm>
            <a:custGeom>
              <a:avLst/>
              <a:gdLst>
                <a:gd name="T0" fmla="*/ 0 w 185"/>
                <a:gd name="T1" fmla="*/ 167 h 167"/>
                <a:gd name="T2" fmla="*/ 185 w 185"/>
                <a:gd name="T3" fmla="*/ 0 h 167"/>
              </a:gdLst>
              <a:ahLst/>
              <a:cxnLst>
                <a:cxn ang="0">
                  <a:pos x="T0" y="T1"/>
                </a:cxn>
                <a:cxn ang="0">
                  <a:pos x="T2" y="T3"/>
                </a:cxn>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7" name="Freeform 20">
              <a:extLst>
                <a:ext uri="{FF2B5EF4-FFF2-40B4-BE49-F238E27FC236}">
                  <a16:creationId xmlns:a16="http://schemas.microsoft.com/office/drawing/2014/main" id="{930295E0-AD01-4DB0-9829-AD91BED608F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98488" y="0"/>
              <a:ext cx="2717800" cy="6843713"/>
            </a:xfrm>
            <a:custGeom>
              <a:avLst/>
              <a:gdLst>
                <a:gd name="T0" fmla="*/ 572 w 572"/>
                <a:gd name="T1" fmla="*/ 0 h 1440"/>
                <a:gd name="T2" fmla="*/ 164 w 572"/>
                <a:gd name="T3" fmla="*/ 1440 h 1440"/>
              </a:gdLst>
              <a:ahLst/>
              <a:cxnLst>
                <a:cxn ang="0">
                  <a:pos x="T0" y="T1"/>
                </a:cxn>
                <a:cxn ang="0">
                  <a:pos x="T2" y="T3"/>
                </a:cxn>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8" name="Freeform 21">
              <a:extLst>
                <a:ext uri="{FF2B5EF4-FFF2-40B4-BE49-F238E27FC236}">
                  <a16:creationId xmlns:a16="http://schemas.microsoft.com/office/drawing/2014/main" id="{29807E74-6BFD-4EA7-B3F3-92C0728A7D8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61938" y="0"/>
              <a:ext cx="2944813" cy="6843713"/>
            </a:xfrm>
            <a:custGeom>
              <a:avLst/>
              <a:gdLst>
                <a:gd name="T0" fmla="*/ 620 w 620"/>
                <a:gd name="T1" fmla="*/ 0 h 1440"/>
                <a:gd name="T2" fmla="*/ 186 w 620"/>
                <a:gd name="T3" fmla="*/ 1440 h 1440"/>
              </a:gdLst>
              <a:ahLst/>
              <a:cxnLst>
                <a:cxn ang="0">
                  <a:pos x="T0" y="T1"/>
                </a:cxn>
                <a:cxn ang="0">
                  <a:pos x="T2" y="T3"/>
                </a:cxn>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9" name="Freeform 22">
              <a:extLst>
                <a:ext uri="{FF2B5EF4-FFF2-40B4-BE49-F238E27FC236}">
                  <a16:creationId xmlns:a16="http://schemas.microsoft.com/office/drawing/2014/main" id="{C9EDBF49-4B87-4B6F-BEE6-DDC4A63CE60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17513" y="0"/>
              <a:ext cx="2403475" cy="6843713"/>
            </a:xfrm>
            <a:custGeom>
              <a:avLst/>
              <a:gdLst>
                <a:gd name="T0" fmla="*/ 506 w 506"/>
                <a:gd name="T1" fmla="*/ 0 h 1440"/>
                <a:gd name="T2" fmla="*/ 171 w 506"/>
                <a:gd name="T3" fmla="*/ 1440 h 1440"/>
              </a:gdLst>
              <a:ahLst/>
              <a:cxnLst>
                <a:cxn ang="0">
                  <a:pos x="T0" y="T1"/>
                </a:cxn>
                <a:cxn ang="0">
                  <a:pos x="T2" y="T3"/>
                </a:cxn>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0" name="Freeform 23">
              <a:extLst>
                <a:ext uri="{FF2B5EF4-FFF2-40B4-BE49-F238E27FC236}">
                  <a16:creationId xmlns:a16="http://schemas.microsoft.com/office/drawing/2014/main" id="{7738C468-1405-4ED9-8392-F93FA995EE0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9525"/>
              <a:ext cx="1771650" cy="3198813"/>
            </a:xfrm>
            <a:custGeom>
              <a:avLst/>
              <a:gdLst>
                <a:gd name="T0" fmla="*/ 373 w 373"/>
                <a:gd name="T1" fmla="*/ 0 h 673"/>
                <a:gd name="T2" fmla="*/ 0 w 373"/>
                <a:gd name="T3" fmla="*/ 673 h 673"/>
              </a:gdLst>
              <a:ahLst/>
              <a:cxnLst>
                <a:cxn ang="0">
                  <a:pos x="T0" y="T1"/>
                </a:cxn>
                <a:cxn ang="0">
                  <a:pos x="T2" y="T3"/>
                </a:cxn>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1" name="Freeform 24">
              <a:extLst>
                <a:ext uri="{FF2B5EF4-FFF2-40B4-BE49-F238E27FC236}">
                  <a16:creationId xmlns:a16="http://schemas.microsoft.com/office/drawing/2014/main" id="{F16402CF-F511-450A-8584-8C8A5B7E9D9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63" y="6016625"/>
              <a:ext cx="214313" cy="827088"/>
            </a:xfrm>
            <a:custGeom>
              <a:avLst/>
              <a:gdLst>
                <a:gd name="T0" fmla="*/ 0 w 45"/>
                <a:gd name="T1" fmla="*/ 0 h 174"/>
                <a:gd name="T2" fmla="*/ 45 w 45"/>
                <a:gd name="T3" fmla="*/ 174 h 174"/>
              </a:gdLst>
              <a:ahLst/>
              <a:cxnLst>
                <a:cxn ang="0">
                  <a:pos x="T0" y="T1"/>
                </a:cxn>
                <a:cxn ang="0">
                  <a:pos x="T2" y="T3"/>
                </a:cxn>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2" name="Freeform 25">
              <a:extLst>
                <a:ext uri="{FF2B5EF4-FFF2-40B4-BE49-F238E27FC236}">
                  <a16:creationId xmlns:a16="http://schemas.microsoft.com/office/drawing/2014/main" id="{85E5B49A-CFC2-4019-9BA6-528095F788C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0"/>
              <a:ext cx="1562100" cy="2228850"/>
            </a:xfrm>
            <a:custGeom>
              <a:avLst/>
              <a:gdLst>
                <a:gd name="T0" fmla="*/ 329 w 329"/>
                <a:gd name="T1" fmla="*/ 0 h 469"/>
                <a:gd name="T2" fmla="*/ 0 w 329"/>
                <a:gd name="T3" fmla="*/ 469 h 469"/>
              </a:gdLst>
              <a:ahLst/>
              <a:cxnLst>
                <a:cxn ang="0">
                  <a:pos x="T0" y="T1"/>
                </a:cxn>
                <a:cxn ang="0">
                  <a:pos x="T2" y="T3"/>
                </a:cxn>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304" name="Rectangle 303">
            <a:extLst>
              <a:ext uri="{FF2B5EF4-FFF2-40B4-BE49-F238E27FC236}">
                <a16:creationId xmlns:a16="http://schemas.microsoft.com/office/drawing/2014/main" id="{E972DE0D-2E53-4159-ABD3-C601524262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7720" y="795527"/>
            <a:ext cx="5970638" cy="5248847"/>
          </a:xfrm>
          <a:prstGeom prst="rect">
            <a:avLst/>
          </a:prstGeom>
          <a:solidFill>
            <a:schemeClr val="bg1"/>
          </a:solidFill>
          <a:ln w="19050">
            <a:solidFill>
              <a:schemeClr val="accent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asellaDiTesto 2">
            <a:extLst>
              <a:ext uri="{FF2B5EF4-FFF2-40B4-BE49-F238E27FC236}">
                <a16:creationId xmlns:a16="http://schemas.microsoft.com/office/drawing/2014/main" id="{BBD897C7-3BC9-E4D1-F7AE-D4822F933DE1}"/>
              </a:ext>
            </a:extLst>
          </p:cNvPr>
          <p:cNvSpPr txBox="1"/>
          <p:nvPr/>
        </p:nvSpPr>
        <p:spPr>
          <a:xfrm>
            <a:off x="7187518" y="1204119"/>
            <a:ext cx="4099607" cy="3678237"/>
          </a:xfrm>
          <a:prstGeom prst="rect">
            <a:avLst/>
          </a:prstGeom>
        </p:spPr>
        <p:txBody>
          <a:bodyPr vert="horz" lIns="91440" tIns="45720" rIns="91440" bIns="45720" rtlCol="0" anchor="ctr">
            <a:normAutofit/>
          </a:bodyPr>
          <a:lstStyle/>
          <a:p>
            <a:pPr indent="-228600" defTabSz="914400">
              <a:lnSpc>
                <a:spcPct val="120000"/>
              </a:lnSpc>
              <a:spcAft>
                <a:spcPts val="600"/>
              </a:spcAft>
              <a:buClr>
                <a:schemeClr val="accent1"/>
              </a:buClr>
              <a:buSzPct val="110000"/>
              <a:buFont typeface="Wingdings" panose="05000000000000000000" pitchFamily="2" charset="2"/>
              <a:buChar char="§"/>
            </a:pPr>
            <a:endParaRPr lang="en-US" dirty="0"/>
          </a:p>
          <a:p>
            <a:pPr indent="-228600" defTabSz="914400">
              <a:lnSpc>
                <a:spcPct val="120000"/>
              </a:lnSpc>
              <a:spcAft>
                <a:spcPts val="600"/>
              </a:spcAft>
              <a:buClr>
                <a:schemeClr val="accent1"/>
              </a:buClr>
              <a:buSzPct val="110000"/>
              <a:buFont typeface="Wingdings" panose="05000000000000000000" pitchFamily="2" charset="2"/>
              <a:buChar char="§"/>
            </a:pPr>
            <a:r>
              <a:rPr lang="en-US" dirty="0"/>
              <a:t>La </a:t>
            </a:r>
            <a:r>
              <a:rPr lang="en-US" dirty="0" err="1"/>
              <a:t>scelta</a:t>
            </a:r>
            <a:r>
              <a:rPr lang="en-US" dirty="0"/>
              <a:t> di un </a:t>
            </a:r>
            <a:r>
              <a:rPr lang="en-US" dirty="0" err="1"/>
              <a:t>percorso</a:t>
            </a:r>
            <a:r>
              <a:rPr lang="en-US" dirty="0"/>
              <a:t> </a:t>
            </a:r>
            <a:r>
              <a:rPr lang="en-US" dirty="0" err="1"/>
              <a:t>futuro</a:t>
            </a:r>
            <a:r>
              <a:rPr lang="en-US" dirty="0"/>
              <a:t> molto </a:t>
            </a:r>
            <a:r>
              <a:rPr lang="en-US" dirty="0" err="1"/>
              <a:t>orientato</a:t>
            </a:r>
            <a:r>
              <a:rPr lang="en-US" dirty="0"/>
              <a:t> </a:t>
            </a:r>
            <a:r>
              <a:rPr lang="en-US" dirty="0" err="1"/>
              <a:t>all’area</a:t>
            </a:r>
            <a:r>
              <a:rPr lang="en-US" dirty="0"/>
              <a:t> </a:t>
            </a:r>
            <a:r>
              <a:rPr lang="en-US" dirty="0" err="1"/>
              <a:t>fisico-matematica</a:t>
            </a:r>
            <a:r>
              <a:rPr lang="en-US" dirty="0"/>
              <a:t> è molto </a:t>
            </a:r>
            <a:r>
              <a:rPr lang="en-US" dirty="0" err="1"/>
              <a:t>diffuso</a:t>
            </a:r>
            <a:r>
              <a:rPr lang="en-US" dirty="0"/>
              <a:t> </a:t>
            </a:r>
            <a:r>
              <a:rPr lang="en-US" dirty="0" err="1"/>
              <a:t>tra</a:t>
            </a:r>
            <a:r>
              <a:rPr lang="en-US" dirty="0"/>
              <a:t> chi </a:t>
            </a:r>
            <a:r>
              <a:rPr lang="en-US" dirty="0" err="1"/>
              <a:t>si</a:t>
            </a:r>
            <a:r>
              <a:rPr lang="en-US" dirty="0"/>
              <a:t> sente </a:t>
            </a:r>
            <a:r>
              <a:rPr lang="en-US" dirty="0" err="1"/>
              <a:t>portato</a:t>
            </a:r>
            <a:r>
              <a:rPr lang="en-US" dirty="0"/>
              <a:t> per le </a:t>
            </a:r>
            <a:r>
              <a:rPr lang="en-US" dirty="0" err="1"/>
              <a:t>materie</a:t>
            </a:r>
            <a:r>
              <a:rPr lang="en-US" dirty="0"/>
              <a:t> </a:t>
            </a:r>
            <a:r>
              <a:rPr lang="en-US" dirty="0" err="1"/>
              <a:t>scientifiche</a:t>
            </a:r>
            <a:r>
              <a:rPr lang="en-US" dirty="0"/>
              <a:t>.</a:t>
            </a:r>
          </a:p>
        </p:txBody>
      </p:sp>
      <p:graphicFrame>
        <p:nvGraphicFramePr>
          <p:cNvPr id="2" name="Tabella 1">
            <a:extLst>
              <a:ext uri="{FF2B5EF4-FFF2-40B4-BE49-F238E27FC236}">
                <a16:creationId xmlns:a16="http://schemas.microsoft.com/office/drawing/2014/main" id="{C585C3AB-39EC-A168-3572-0C29045FBEBC}"/>
              </a:ext>
            </a:extLst>
          </p:cNvPr>
          <p:cNvGraphicFramePr>
            <a:graphicFrameLocks noGrp="1"/>
          </p:cNvGraphicFramePr>
          <p:nvPr>
            <p:extLst>
              <p:ext uri="{D42A27DB-BD31-4B8C-83A1-F6EECF244321}">
                <p14:modId xmlns:p14="http://schemas.microsoft.com/office/powerpoint/2010/main" val="2977416929"/>
              </p:ext>
            </p:extLst>
          </p:nvPr>
        </p:nvGraphicFramePr>
        <p:xfrm>
          <a:off x="972115" y="928800"/>
          <a:ext cx="5641851" cy="5001112"/>
        </p:xfrm>
        <a:graphic>
          <a:graphicData uri="http://schemas.openxmlformats.org/drawingml/2006/table">
            <a:tbl>
              <a:tblPr firstRow="1" bandRow="1">
                <a:effectLst>
                  <a:outerShdw blurRad="63500" sx="102000" sy="102000" algn="ctr" rotWithShape="0">
                    <a:prstClr val="black">
                      <a:alpha val="40000"/>
                    </a:prstClr>
                  </a:outerShdw>
                </a:effectLst>
                <a:tableStyleId>{6E25E649-3F16-4E02-A733-19D2CDBF48F0}</a:tableStyleId>
              </a:tblPr>
              <a:tblGrid>
                <a:gridCol w="2235877">
                  <a:extLst>
                    <a:ext uri="{9D8B030D-6E8A-4147-A177-3AD203B41FA5}">
                      <a16:colId xmlns:a16="http://schemas.microsoft.com/office/drawing/2014/main" val="1371128974"/>
                    </a:ext>
                  </a:extLst>
                </a:gridCol>
                <a:gridCol w="762390">
                  <a:extLst>
                    <a:ext uri="{9D8B030D-6E8A-4147-A177-3AD203B41FA5}">
                      <a16:colId xmlns:a16="http://schemas.microsoft.com/office/drawing/2014/main" val="889888877"/>
                    </a:ext>
                  </a:extLst>
                </a:gridCol>
                <a:gridCol w="498664">
                  <a:extLst>
                    <a:ext uri="{9D8B030D-6E8A-4147-A177-3AD203B41FA5}">
                      <a16:colId xmlns:a16="http://schemas.microsoft.com/office/drawing/2014/main" val="3965404747"/>
                    </a:ext>
                  </a:extLst>
                </a:gridCol>
                <a:gridCol w="506331">
                  <a:extLst>
                    <a:ext uri="{9D8B030D-6E8A-4147-A177-3AD203B41FA5}">
                      <a16:colId xmlns:a16="http://schemas.microsoft.com/office/drawing/2014/main" val="3533620559"/>
                    </a:ext>
                  </a:extLst>
                </a:gridCol>
                <a:gridCol w="674992">
                  <a:extLst>
                    <a:ext uri="{9D8B030D-6E8A-4147-A177-3AD203B41FA5}">
                      <a16:colId xmlns:a16="http://schemas.microsoft.com/office/drawing/2014/main" val="2652875361"/>
                    </a:ext>
                  </a:extLst>
                </a:gridCol>
                <a:gridCol w="498665">
                  <a:extLst>
                    <a:ext uri="{9D8B030D-6E8A-4147-A177-3AD203B41FA5}">
                      <a16:colId xmlns:a16="http://schemas.microsoft.com/office/drawing/2014/main" val="21493186"/>
                    </a:ext>
                  </a:extLst>
                </a:gridCol>
                <a:gridCol w="464932">
                  <a:extLst>
                    <a:ext uri="{9D8B030D-6E8A-4147-A177-3AD203B41FA5}">
                      <a16:colId xmlns:a16="http://schemas.microsoft.com/office/drawing/2014/main" val="3093558714"/>
                    </a:ext>
                  </a:extLst>
                </a:gridCol>
              </a:tblGrid>
              <a:tr h="251069">
                <a:tc gridSpan="7">
                  <a:txBody>
                    <a:bodyPr/>
                    <a:lstStyle/>
                    <a:p>
                      <a:pPr algn="ctr" fontAlgn="ctr"/>
                      <a:r>
                        <a:rPr lang="it-IT" sz="1000" b="1" u="none" strike="noStrike" cap="all" spc="60" dirty="0">
                          <a:solidFill>
                            <a:schemeClr val="bg1"/>
                          </a:solidFill>
                          <a:effectLst/>
                        </a:rPr>
                        <a:t>Sentirsi portato per le materie </a:t>
                      </a:r>
                      <a:r>
                        <a:rPr lang="it-IT" sz="1000" b="1" u="none" strike="noStrike" cap="all" spc="60" dirty="0" err="1">
                          <a:solidFill>
                            <a:schemeClr val="bg1"/>
                          </a:solidFill>
                          <a:effectLst/>
                        </a:rPr>
                        <a:t>scientifice</a:t>
                      </a:r>
                      <a:r>
                        <a:rPr lang="it-IT" sz="1000" b="1" u="none" strike="noStrike" cap="all" spc="60" dirty="0">
                          <a:solidFill>
                            <a:schemeClr val="bg1"/>
                          </a:solidFill>
                          <a:effectLst/>
                        </a:rPr>
                        <a:t>*Scelta percorso futuro (scelta multipla)</a:t>
                      </a:r>
                      <a:endParaRPr lang="it-IT" sz="1000" b="1" i="0" u="none" strike="noStrike" cap="all" spc="60" dirty="0">
                        <a:solidFill>
                          <a:schemeClr val="bg1"/>
                        </a:solidFill>
                        <a:effectLst/>
                        <a:latin typeface="Arial Bold"/>
                      </a:endParaRPr>
                    </a:p>
                  </a:txBody>
                  <a:tcPr marL="2592" marR="2592" marT="48993" marB="48993" anchor="b"/>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48132997"/>
                  </a:ext>
                </a:extLst>
              </a:tr>
              <a:tr h="416160">
                <a:tc>
                  <a:txBody>
                    <a:bodyPr/>
                    <a:lstStyle/>
                    <a:p>
                      <a:pPr algn="l" fontAlgn="b"/>
                      <a:r>
                        <a:rPr lang="en-GB" sz="1000" u="none" strike="noStrike" cap="none" spc="0">
                          <a:solidFill>
                            <a:schemeClr val="tx1"/>
                          </a:solidFill>
                          <a:effectLst/>
                        </a:rPr>
                        <a:t> </a:t>
                      </a:r>
                      <a:endParaRPr lang="en-GB" sz="1000" b="0" i="0" u="none" strike="noStrike" cap="none" spc="0">
                        <a:solidFill>
                          <a:schemeClr val="tx1"/>
                        </a:solidFill>
                        <a:effectLst/>
                        <a:latin typeface="Arial" panose="020B0604020202020204" pitchFamily="34" charset="0"/>
                      </a:endParaRPr>
                    </a:p>
                  </a:txBody>
                  <a:tcPr marL="2592" marR="2592" marT="37449" marB="48993" anchor="b"/>
                </a:tc>
                <a:tc>
                  <a:txBody>
                    <a:bodyPr/>
                    <a:lstStyle/>
                    <a:p>
                      <a:pPr algn="ctr" fontAlgn="b"/>
                      <a:r>
                        <a:rPr lang="en-GB" sz="1000" u="none" strike="noStrike" cap="none" spc="0">
                          <a:solidFill>
                            <a:schemeClr val="tx1"/>
                          </a:solidFill>
                          <a:effectLst/>
                        </a:rPr>
                        <a:t>Abbastanza portato</a:t>
                      </a:r>
                      <a:endParaRPr lang="en-GB" sz="1000" b="0" i="0" u="none" strike="noStrike" cap="none" spc="0">
                        <a:solidFill>
                          <a:schemeClr val="tx1"/>
                        </a:solidFill>
                        <a:effectLst/>
                        <a:latin typeface="Arial" panose="020B0604020202020204" pitchFamily="34" charset="0"/>
                      </a:endParaRPr>
                    </a:p>
                  </a:txBody>
                  <a:tcPr marL="2592" marR="2592" marT="37449" marB="48993" anchor="b"/>
                </a:tc>
                <a:tc>
                  <a:txBody>
                    <a:bodyPr/>
                    <a:lstStyle/>
                    <a:p>
                      <a:pPr algn="ctr" fontAlgn="b"/>
                      <a:r>
                        <a:rPr lang="en-GB" sz="1000" u="none" strike="noStrike" cap="none" spc="0">
                          <a:solidFill>
                            <a:schemeClr val="tx1"/>
                          </a:solidFill>
                          <a:effectLst/>
                        </a:rPr>
                        <a:t>Molto portato</a:t>
                      </a:r>
                      <a:endParaRPr lang="en-GB" sz="1000" b="0" i="0" u="none" strike="noStrike" cap="none" spc="0">
                        <a:solidFill>
                          <a:schemeClr val="tx1"/>
                        </a:solidFill>
                        <a:effectLst/>
                        <a:latin typeface="Arial" panose="020B0604020202020204" pitchFamily="34" charset="0"/>
                      </a:endParaRPr>
                    </a:p>
                  </a:txBody>
                  <a:tcPr marL="2592" marR="2592" marT="37449" marB="48993" anchor="b"/>
                </a:tc>
                <a:tc>
                  <a:txBody>
                    <a:bodyPr/>
                    <a:lstStyle/>
                    <a:p>
                      <a:pPr algn="ctr" fontAlgn="b"/>
                      <a:r>
                        <a:rPr lang="en-GB" sz="1000" u="none" strike="noStrike" cap="none" spc="0">
                          <a:solidFill>
                            <a:schemeClr val="tx1"/>
                          </a:solidFill>
                          <a:effectLst/>
                        </a:rPr>
                        <a:t>Non so</a:t>
                      </a:r>
                      <a:endParaRPr lang="en-GB" sz="1000" b="0" i="0" u="none" strike="noStrike" cap="none" spc="0">
                        <a:solidFill>
                          <a:schemeClr val="tx1"/>
                        </a:solidFill>
                        <a:effectLst/>
                        <a:latin typeface="Arial" panose="020B0604020202020204" pitchFamily="34" charset="0"/>
                      </a:endParaRPr>
                    </a:p>
                  </a:txBody>
                  <a:tcPr marL="2592" marR="2592" marT="37449" marB="48993" anchor="b"/>
                </a:tc>
                <a:tc>
                  <a:txBody>
                    <a:bodyPr/>
                    <a:lstStyle/>
                    <a:p>
                      <a:pPr algn="ctr" fontAlgn="b"/>
                      <a:r>
                        <a:rPr lang="en-GB" sz="1000" u="none" strike="noStrike" cap="none" spc="0">
                          <a:solidFill>
                            <a:schemeClr val="tx1"/>
                          </a:solidFill>
                          <a:effectLst/>
                        </a:rPr>
                        <a:t>Per niente portato</a:t>
                      </a:r>
                      <a:endParaRPr lang="en-GB" sz="1000" b="0" i="0" u="none" strike="noStrike" cap="none" spc="0">
                        <a:solidFill>
                          <a:schemeClr val="tx1"/>
                        </a:solidFill>
                        <a:effectLst/>
                        <a:latin typeface="Arial" panose="020B0604020202020204" pitchFamily="34" charset="0"/>
                      </a:endParaRPr>
                    </a:p>
                  </a:txBody>
                  <a:tcPr marL="2592" marR="2592" marT="37449" marB="48993" anchor="b"/>
                </a:tc>
                <a:tc>
                  <a:txBody>
                    <a:bodyPr/>
                    <a:lstStyle/>
                    <a:p>
                      <a:pPr algn="ctr" fontAlgn="b"/>
                      <a:r>
                        <a:rPr lang="en-GB" sz="1000" u="none" strike="noStrike" cap="none" spc="0">
                          <a:solidFill>
                            <a:schemeClr val="tx1"/>
                          </a:solidFill>
                          <a:effectLst/>
                        </a:rPr>
                        <a:t>Poco portato</a:t>
                      </a:r>
                      <a:endParaRPr lang="en-GB" sz="1000" b="0" i="0" u="none" strike="noStrike" cap="none" spc="0">
                        <a:solidFill>
                          <a:schemeClr val="tx1"/>
                        </a:solidFill>
                        <a:effectLst/>
                        <a:latin typeface="Arial" panose="020B0604020202020204" pitchFamily="34" charset="0"/>
                      </a:endParaRPr>
                    </a:p>
                  </a:txBody>
                  <a:tcPr marL="2592" marR="2592" marT="37449" marB="48993" anchor="b"/>
                </a:tc>
                <a:tc>
                  <a:txBody>
                    <a:bodyPr/>
                    <a:lstStyle/>
                    <a:p>
                      <a:pPr algn="l" fontAlgn="b"/>
                      <a:r>
                        <a:rPr lang="en-GB" sz="1000" u="none" strike="noStrike" cap="none" spc="0">
                          <a:solidFill>
                            <a:schemeClr val="tx1"/>
                          </a:solidFill>
                          <a:effectLst/>
                        </a:rPr>
                        <a:t>Totale</a:t>
                      </a:r>
                      <a:endParaRPr lang="en-GB" sz="1000" b="0" i="0" u="none" strike="noStrike" cap="none" spc="0">
                        <a:solidFill>
                          <a:schemeClr val="tx1"/>
                        </a:solidFill>
                        <a:effectLst/>
                        <a:latin typeface="Arial" panose="020B0604020202020204" pitchFamily="34" charset="0"/>
                      </a:endParaRPr>
                    </a:p>
                  </a:txBody>
                  <a:tcPr marL="2592" marR="2592" marT="37449" marB="48993" anchor="b"/>
                </a:tc>
                <a:extLst>
                  <a:ext uri="{0D108BD9-81ED-4DB2-BD59-A6C34878D82A}">
                    <a16:rowId xmlns:a16="http://schemas.microsoft.com/office/drawing/2014/main" val="1716930549"/>
                  </a:ext>
                </a:extLst>
              </a:tr>
              <a:tr h="416160">
                <a:tc>
                  <a:txBody>
                    <a:bodyPr/>
                    <a:lstStyle/>
                    <a:p>
                      <a:pPr algn="l" fontAlgn="t"/>
                      <a:r>
                        <a:rPr lang="en-GB" sz="1000" u="none" strike="noStrike" cap="none" spc="0">
                          <a:solidFill>
                            <a:schemeClr val="tx1"/>
                          </a:solidFill>
                          <a:effectLst/>
                        </a:rPr>
                        <a:t>Scienze matematiche, fisiche, informatiche</a:t>
                      </a:r>
                      <a:endParaRPr lang="en-GB" sz="1000" b="0" i="0" u="none" strike="noStrike" cap="none" spc="0">
                        <a:solidFill>
                          <a:schemeClr val="tx1"/>
                        </a:solidFill>
                        <a:effectLst/>
                        <a:latin typeface="Arial" panose="020B0604020202020204" pitchFamily="34" charset="0"/>
                      </a:endParaRPr>
                    </a:p>
                  </a:txBody>
                  <a:tcPr marL="2592" marR="2592" marT="37449" marB="48993"/>
                </a:tc>
                <a:tc>
                  <a:txBody>
                    <a:bodyPr/>
                    <a:lstStyle/>
                    <a:p>
                      <a:pPr algn="r" fontAlgn="t"/>
                      <a:r>
                        <a:rPr lang="en-GB" sz="1000" u="none" strike="noStrike" cap="none" spc="0" dirty="0">
                          <a:solidFill>
                            <a:schemeClr val="tx1"/>
                          </a:solidFill>
                          <a:effectLst/>
                          <a:highlight>
                            <a:srgbClr val="FFFF00"/>
                          </a:highlight>
                        </a:rPr>
                        <a:t>40,3%</a:t>
                      </a:r>
                      <a:endParaRPr lang="en-GB" sz="1000" b="0" i="0" u="none" strike="noStrike" cap="none" spc="0" dirty="0">
                        <a:solidFill>
                          <a:schemeClr val="tx1"/>
                        </a:solidFill>
                        <a:effectLst/>
                        <a:highlight>
                          <a:srgbClr val="FFFF00"/>
                        </a:highlight>
                        <a:latin typeface="Arial" panose="020B0604020202020204" pitchFamily="34" charset="0"/>
                      </a:endParaRPr>
                    </a:p>
                  </a:txBody>
                  <a:tcPr marL="2592" marR="2592" marT="37449" marB="48993"/>
                </a:tc>
                <a:tc>
                  <a:txBody>
                    <a:bodyPr/>
                    <a:lstStyle/>
                    <a:p>
                      <a:pPr algn="r" fontAlgn="t"/>
                      <a:r>
                        <a:rPr lang="en-GB" sz="1000" u="none" strike="noStrike" cap="none" spc="0" dirty="0">
                          <a:solidFill>
                            <a:schemeClr val="tx1"/>
                          </a:solidFill>
                          <a:effectLst/>
                          <a:highlight>
                            <a:srgbClr val="FFFF00"/>
                          </a:highlight>
                        </a:rPr>
                        <a:t>67,9%</a:t>
                      </a:r>
                      <a:endParaRPr lang="en-GB" sz="1000" b="0" i="0" u="none" strike="noStrike" cap="none" spc="0" dirty="0">
                        <a:solidFill>
                          <a:schemeClr val="tx1"/>
                        </a:solidFill>
                        <a:effectLst/>
                        <a:highlight>
                          <a:srgbClr val="FFFF00"/>
                        </a:highlight>
                        <a:latin typeface="Arial" panose="020B0604020202020204" pitchFamily="34" charset="0"/>
                      </a:endParaRPr>
                    </a:p>
                  </a:txBody>
                  <a:tcPr marL="2592" marR="2592" marT="37449" marB="48993"/>
                </a:tc>
                <a:tc>
                  <a:txBody>
                    <a:bodyPr/>
                    <a:lstStyle/>
                    <a:p>
                      <a:pPr algn="r" fontAlgn="t"/>
                      <a:r>
                        <a:rPr lang="en-GB" sz="1000" u="none" strike="noStrike" cap="none" spc="0" dirty="0">
                          <a:solidFill>
                            <a:schemeClr val="tx1"/>
                          </a:solidFill>
                          <a:effectLst/>
                        </a:rPr>
                        <a:t>29,6%</a:t>
                      </a:r>
                      <a:endParaRPr lang="en-GB" sz="1000" b="0" i="0" u="none" strike="noStrike" cap="none" spc="0" dirty="0">
                        <a:solidFill>
                          <a:schemeClr val="tx1"/>
                        </a:solidFill>
                        <a:effectLst/>
                        <a:latin typeface="Arial" panose="020B0604020202020204" pitchFamily="34" charset="0"/>
                      </a:endParaRPr>
                    </a:p>
                  </a:txBody>
                  <a:tcPr marL="2592" marR="2592" marT="37449" marB="48993"/>
                </a:tc>
                <a:tc>
                  <a:txBody>
                    <a:bodyPr/>
                    <a:lstStyle/>
                    <a:p>
                      <a:pPr algn="r" fontAlgn="t"/>
                      <a:r>
                        <a:rPr lang="en-GB" sz="1000" u="none" strike="noStrike" cap="none" spc="0">
                          <a:solidFill>
                            <a:schemeClr val="tx1"/>
                          </a:solidFill>
                          <a:effectLst/>
                        </a:rPr>
                        <a:t>0,0%</a:t>
                      </a:r>
                      <a:endParaRPr lang="en-GB" sz="1000" b="0" i="0" u="none" strike="noStrike" cap="none" spc="0">
                        <a:solidFill>
                          <a:schemeClr val="tx1"/>
                        </a:solidFill>
                        <a:effectLst/>
                        <a:latin typeface="Arial" panose="020B0604020202020204" pitchFamily="34" charset="0"/>
                      </a:endParaRPr>
                    </a:p>
                  </a:txBody>
                  <a:tcPr marL="2592" marR="2592" marT="37449" marB="48993"/>
                </a:tc>
                <a:tc>
                  <a:txBody>
                    <a:bodyPr/>
                    <a:lstStyle/>
                    <a:p>
                      <a:pPr algn="r" fontAlgn="t"/>
                      <a:r>
                        <a:rPr lang="en-GB" sz="1000" u="none" strike="noStrike" cap="none" spc="0">
                          <a:solidFill>
                            <a:schemeClr val="tx1"/>
                          </a:solidFill>
                          <a:effectLst/>
                        </a:rPr>
                        <a:t>5,1%</a:t>
                      </a:r>
                      <a:endParaRPr lang="en-GB" sz="1000" b="0" i="0" u="none" strike="noStrike" cap="none" spc="0">
                        <a:solidFill>
                          <a:schemeClr val="tx1"/>
                        </a:solidFill>
                        <a:effectLst/>
                        <a:latin typeface="Arial" panose="020B0604020202020204" pitchFamily="34" charset="0"/>
                      </a:endParaRPr>
                    </a:p>
                  </a:txBody>
                  <a:tcPr marL="2592" marR="2592" marT="37449" marB="48993"/>
                </a:tc>
                <a:tc>
                  <a:txBody>
                    <a:bodyPr/>
                    <a:lstStyle/>
                    <a:p>
                      <a:pPr algn="r" fontAlgn="t"/>
                      <a:r>
                        <a:rPr lang="en-GB" sz="1000" u="none" strike="noStrike" cap="none" spc="0">
                          <a:solidFill>
                            <a:schemeClr val="tx1"/>
                          </a:solidFill>
                          <a:effectLst/>
                        </a:rPr>
                        <a:t>41,7%</a:t>
                      </a:r>
                      <a:endParaRPr lang="en-GB" sz="1000" b="0" i="0" u="none" strike="noStrike" cap="none" spc="0">
                        <a:solidFill>
                          <a:schemeClr val="tx1"/>
                        </a:solidFill>
                        <a:effectLst/>
                        <a:latin typeface="Arial" panose="020B0604020202020204" pitchFamily="34" charset="0"/>
                      </a:endParaRPr>
                    </a:p>
                  </a:txBody>
                  <a:tcPr marL="2592" marR="2592" marT="37449" marB="48993"/>
                </a:tc>
                <a:extLst>
                  <a:ext uri="{0D108BD9-81ED-4DB2-BD59-A6C34878D82A}">
                    <a16:rowId xmlns:a16="http://schemas.microsoft.com/office/drawing/2014/main" val="3959056069"/>
                  </a:ext>
                </a:extLst>
              </a:tr>
              <a:tr h="416160">
                <a:tc>
                  <a:txBody>
                    <a:bodyPr/>
                    <a:lstStyle/>
                    <a:p>
                      <a:pPr algn="l" fontAlgn="t"/>
                      <a:r>
                        <a:rPr lang="it-IT" sz="1000" u="none" strike="noStrike" cap="none" spc="0">
                          <a:solidFill>
                            <a:schemeClr val="tx1"/>
                          </a:solidFill>
                          <a:effectLst/>
                        </a:rPr>
                        <a:t>Scienze chimiche, biologiche, scienze della terra</a:t>
                      </a:r>
                      <a:endParaRPr lang="it-IT" sz="1000" b="0" i="0" u="none" strike="noStrike" cap="none" spc="0">
                        <a:solidFill>
                          <a:schemeClr val="tx1"/>
                        </a:solidFill>
                        <a:effectLst/>
                        <a:latin typeface="Arial" panose="020B0604020202020204" pitchFamily="34" charset="0"/>
                      </a:endParaRPr>
                    </a:p>
                  </a:txBody>
                  <a:tcPr marL="2592" marR="2592" marT="37449" marB="48993"/>
                </a:tc>
                <a:tc>
                  <a:txBody>
                    <a:bodyPr/>
                    <a:lstStyle/>
                    <a:p>
                      <a:pPr algn="r" fontAlgn="t"/>
                      <a:r>
                        <a:rPr lang="en-GB" sz="1000" u="none" strike="noStrike" cap="none" spc="0" dirty="0">
                          <a:solidFill>
                            <a:schemeClr val="tx1"/>
                          </a:solidFill>
                          <a:effectLst/>
                          <a:highlight>
                            <a:srgbClr val="FFFF00"/>
                          </a:highlight>
                        </a:rPr>
                        <a:t>19,2%</a:t>
                      </a:r>
                      <a:endParaRPr lang="en-GB" sz="1000" b="0" i="0" u="none" strike="noStrike" cap="none" spc="0" dirty="0">
                        <a:solidFill>
                          <a:schemeClr val="tx1"/>
                        </a:solidFill>
                        <a:effectLst/>
                        <a:highlight>
                          <a:srgbClr val="FFFF00"/>
                        </a:highlight>
                        <a:latin typeface="Arial" panose="020B0604020202020204" pitchFamily="34" charset="0"/>
                      </a:endParaRPr>
                    </a:p>
                  </a:txBody>
                  <a:tcPr marL="2592" marR="2592" marT="37449" marB="48993"/>
                </a:tc>
                <a:tc>
                  <a:txBody>
                    <a:bodyPr/>
                    <a:lstStyle/>
                    <a:p>
                      <a:pPr algn="r" fontAlgn="t"/>
                      <a:r>
                        <a:rPr lang="en-GB" sz="1000" u="none" strike="noStrike" cap="none" spc="0" dirty="0">
                          <a:solidFill>
                            <a:schemeClr val="tx1"/>
                          </a:solidFill>
                          <a:effectLst/>
                          <a:highlight>
                            <a:srgbClr val="FFFF00"/>
                          </a:highlight>
                        </a:rPr>
                        <a:t>16,8%</a:t>
                      </a:r>
                      <a:endParaRPr lang="en-GB" sz="1000" b="0" i="0" u="none" strike="noStrike" cap="none" spc="0" dirty="0">
                        <a:solidFill>
                          <a:schemeClr val="tx1"/>
                        </a:solidFill>
                        <a:effectLst/>
                        <a:highlight>
                          <a:srgbClr val="FFFF00"/>
                        </a:highlight>
                        <a:latin typeface="Arial" panose="020B0604020202020204" pitchFamily="34" charset="0"/>
                      </a:endParaRPr>
                    </a:p>
                  </a:txBody>
                  <a:tcPr marL="2592" marR="2592" marT="37449" marB="48993"/>
                </a:tc>
                <a:tc>
                  <a:txBody>
                    <a:bodyPr/>
                    <a:lstStyle/>
                    <a:p>
                      <a:pPr algn="r" fontAlgn="t"/>
                      <a:r>
                        <a:rPr lang="en-GB" sz="1000" u="none" strike="noStrike" cap="none" spc="0">
                          <a:solidFill>
                            <a:schemeClr val="tx1"/>
                          </a:solidFill>
                          <a:effectLst/>
                        </a:rPr>
                        <a:t>11,1%</a:t>
                      </a:r>
                      <a:endParaRPr lang="en-GB" sz="1000" b="0" i="0" u="none" strike="noStrike" cap="none" spc="0">
                        <a:solidFill>
                          <a:schemeClr val="tx1"/>
                        </a:solidFill>
                        <a:effectLst/>
                        <a:latin typeface="Arial" panose="020B0604020202020204" pitchFamily="34" charset="0"/>
                      </a:endParaRPr>
                    </a:p>
                  </a:txBody>
                  <a:tcPr marL="2592" marR="2592" marT="37449" marB="48993"/>
                </a:tc>
                <a:tc>
                  <a:txBody>
                    <a:bodyPr/>
                    <a:lstStyle/>
                    <a:p>
                      <a:pPr algn="r" fontAlgn="t"/>
                      <a:r>
                        <a:rPr lang="en-GB" sz="1000" u="none" strike="noStrike" cap="none" spc="0">
                          <a:solidFill>
                            <a:schemeClr val="tx1"/>
                          </a:solidFill>
                          <a:effectLst/>
                        </a:rPr>
                        <a:t>0,0%</a:t>
                      </a:r>
                      <a:endParaRPr lang="en-GB" sz="1000" b="0" i="0" u="none" strike="noStrike" cap="none" spc="0">
                        <a:solidFill>
                          <a:schemeClr val="tx1"/>
                        </a:solidFill>
                        <a:effectLst/>
                        <a:latin typeface="Arial" panose="020B0604020202020204" pitchFamily="34" charset="0"/>
                      </a:endParaRPr>
                    </a:p>
                  </a:txBody>
                  <a:tcPr marL="2592" marR="2592" marT="37449" marB="48993"/>
                </a:tc>
                <a:tc>
                  <a:txBody>
                    <a:bodyPr/>
                    <a:lstStyle/>
                    <a:p>
                      <a:pPr algn="r" fontAlgn="t"/>
                      <a:r>
                        <a:rPr lang="en-GB" sz="1000" u="none" strike="noStrike" cap="none" spc="0">
                          <a:solidFill>
                            <a:schemeClr val="tx1"/>
                          </a:solidFill>
                          <a:effectLst/>
                        </a:rPr>
                        <a:t>12,2%</a:t>
                      </a:r>
                      <a:endParaRPr lang="en-GB" sz="1000" b="0" i="0" u="none" strike="noStrike" cap="none" spc="0">
                        <a:solidFill>
                          <a:schemeClr val="tx1"/>
                        </a:solidFill>
                        <a:effectLst/>
                        <a:latin typeface="Arial" panose="020B0604020202020204" pitchFamily="34" charset="0"/>
                      </a:endParaRPr>
                    </a:p>
                  </a:txBody>
                  <a:tcPr marL="2592" marR="2592" marT="37449" marB="48993"/>
                </a:tc>
                <a:tc>
                  <a:txBody>
                    <a:bodyPr/>
                    <a:lstStyle/>
                    <a:p>
                      <a:pPr algn="r" fontAlgn="t"/>
                      <a:r>
                        <a:rPr lang="en-GB" sz="1000" u="none" strike="noStrike" cap="none" spc="0">
                          <a:solidFill>
                            <a:schemeClr val="tx1"/>
                          </a:solidFill>
                          <a:effectLst/>
                        </a:rPr>
                        <a:t>17,4%</a:t>
                      </a:r>
                      <a:endParaRPr lang="en-GB" sz="1000" b="0" i="0" u="none" strike="noStrike" cap="none" spc="0">
                        <a:solidFill>
                          <a:schemeClr val="tx1"/>
                        </a:solidFill>
                        <a:effectLst/>
                        <a:latin typeface="Arial" panose="020B0604020202020204" pitchFamily="34" charset="0"/>
                      </a:endParaRPr>
                    </a:p>
                  </a:txBody>
                  <a:tcPr marL="2592" marR="2592" marT="37449" marB="48993"/>
                </a:tc>
                <a:extLst>
                  <a:ext uri="{0D108BD9-81ED-4DB2-BD59-A6C34878D82A}">
                    <a16:rowId xmlns:a16="http://schemas.microsoft.com/office/drawing/2014/main" val="3277539580"/>
                  </a:ext>
                </a:extLst>
              </a:tr>
              <a:tr h="268964">
                <a:tc>
                  <a:txBody>
                    <a:bodyPr/>
                    <a:lstStyle/>
                    <a:p>
                      <a:pPr algn="l" fontAlgn="t"/>
                      <a:r>
                        <a:rPr lang="en-GB" sz="1000" u="none" strike="noStrike" cap="none" spc="0">
                          <a:solidFill>
                            <a:schemeClr val="tx1"/>
                          </a:solidFill>
                          <a:effectLst/>
                        </a:rPr>
                        <a:t>Scienze mediche e veterinarie</a:t>
                      </a:r>
                      <a:endParaRPr lang="en-GB" sz="1000" b="0" i="0" u="none" strike="noStrike" cap="none" spc="0">
                        <a:solidFill>
                          <a:schemeClr val="tx1"/>
                        </a:solidFill>
                        <a:effectLst/>
                        <a:latin typeface="Arial" panose="020B0604020202020204" pitchFamily="34" charset="0"/>
                      </a:endParaRPr>
                    </a:p>
                  </a:txBody>
                  <a:tcPr marL="2592" marR="2592" marT="37449" marB="48993"/>
                </a:tc>
                <a:tc>
                  <a:txBody>
                    <a:bodyPr/>
                    <a:lstStyle/>
                    <a:p>
                      <a:pPr algn="r" fontAlgn="t"/>
                      <a:r>
                        <a:rPr lang="en-GB" sz="1000" u="none" strike="noStrike" cap="none" spc="0">
                          <a:solidFill>
                            <a:schemeClr val="tx1"/>
                          </a:solidFill>
                          <a:effectLst/>
                        </a:rPr>
                        <a:t>27,3%</a:t>
                      </a:r>
                      <a:endParaRPr lang="en-GB" sz="1000" b="0" i="0" u="none" strike="noStrike" cap="none" spc="0">
                        <a:solidFill>
                          <a:schemeClr val="tx1"/>
                        </a:solidFill>
                        <a:effectLst/>
                        <a:latin typeface="Arial" panose="020B0604020202020204" pitchFamily="34" charset="0"/>
                      </a:endParaRPr>
                    </a:p>
                  </a:txBody>
                  <a:tcPr marL="2592" marR="2592" marT="37449" marB="48993"/>
                </a:tc>
                <a:tc>
                  <a:txBody>
                    <a:bodyPr/>
                    <a:lstStyle/>
                    <a:p>
                      <a:pPr algn="r" fontAlgn="t"/>
                      <a:r>
                        <a:rPr lang="en-GB" sz="1000" u="none" strike="noStrike" cap="none" spc="0">
                          <a:solidFill>
                            <a:schemeClr val="tx1"/>
                          </a:solidFill>
                          <a:effectLst/>
                        </a:rPr>
                        <a:t>17,9%</a:t>
                      </a:r>
                      <a:endParaRPr lang="en-GB" sz="1000" b="0" i="0" u="none" strike="noStrike" cap="none" spc="0">
                        <a:solidFill>
                          <a:schemeClr val="tx1"/>
                        </a:solidFill>
                        <a:effectLst/>
                        <a:latin typeface="Arial" panose="020B0604020202020204" pitchFamily="34" charset="0"/>
                      </a:endParaRPr>
                    </a:p>
                  </a:txBody>
                  <a:tcPr marL="2592" marR="2592" marT="37449" marB="48993"/>
                </a:tc>
                <a:tc>
                  <a:txBody>
                    <a:bodyPr/>
                    <a:lstStyle/>
                    <a:p>
                      <a:pPr algn="r" fontAlgn="t"/>
                      <a:r>
                        <a:rPr lang="en-GB" sz="1000" u="none" strike="noStrike" cap="none" spc="0" dirty="0">
                          <a:solidFill>
                            <a:schemeClr val="tx1"/>
                          </a:solidFill>
                          <a:effectLst/>
                          <a:highlight>
                            <a:srgbClr val="FFFF00"/>
                          </a:highlight>
                        </a:rPr>
                        <a:t>29,6</a:t>
                      </a:r>
                      <a:r>
                        <a:rPr lang="en-GB" sz="1000" u="none" strike="noStrike" cap="none" spc="0" dirty="0">
                          <a:solidFill>
                            <a:schemeClr val="tx1"/>
                          </a:solidFill>
                          <a:effectLst/>
                        </a:rPr>
                        <a:t>%</a:t>
                      </a:r>
                      <a:endParaRPr lang="en-GB" sz="1000" b="0" i="0" u="none" strike="noStrike" cap="none" spc="0" dirty="0">
                        <a:solidFill>
                          <a:schemeClr val="tx1"/>
                        </a:solidFill>
                        <a:effectLst/>
                        <a:latin typeface="Arial" panose="020B0604020202020204" pitchFamily="34" charset="0"/>
                      </a:endParaRPr>
                    </a:p>
                  </a:txBody>
                  <a:tcPr marL="2592" marR="2592" marT="37449" marB="48993"/>
                </a:tc>
                <a:tc>
                  <a:txBody>
                    <a:bodyPr/>
                    <a:lstStyle/>
                    <a:p>
                      <a:pPr algn="r" fontAlgn="t"/>
                      <a:r>
                        <a:rPr lang="en-GB" sz="1000" u="none" strike="noStrike" cap="none" spc="0" dirty="0">
                          <a:solidFill>
                            <a:schemeClr val="tx1"/>
                          </a:solidFill>
                          <a:effectLst/>
                        </a:rPr>
                        <a:t>12,5%</a:t>
                      </a:r>
                      <a:endParaRPr lang="en-GB" sz="1000" b="0" i="0" u="none" strike="noStrike" cap="none" spc="0" dirty="0">
                        <a:solidFill>
                          <a:schemeClr val="tx1"/>
                        </a:solidFill>
                        <a:effectLst/>
                        <a:latin typeface="Arial" panose="020B0604020202020204" pitchFamily="34" charset="0"/>
                      </a:endParaRPr>
                    </a:p>
                  </a:txBody>
                  <a:tcPr marL="2592" marR="2592" marT="37449" marB="48993"/>
                </a:tc>
                <a:tc>
                  <a:txBody>
                    <a:bodyPr/>
                    <a:lstStyle/>
                    <a:p>
                      <a:pPr algn="r" fontAlgn="t"/>
                      <a:r>
                        <a:rPr lang="en-GB" sz="1000" u="none" strike="noStrike" cap="none" spc="0">
                          <a:solidFill>
                            <a:schemeClr val="tx1"/>
                          </a:solidFill>
                          <a:effectLst/>
                        </a:rPr>
                        <a:t>23,5%</a:t>
                      </a:r>
                      <a:endParaRPr lang="en-GB" sz="1000" b="0" i="0" u="none" strike="noStrike" cap="none" spc="0">
                        <a:solidFill>
                          <a:schemeClr val="tx1"/>
                        </a:solidFill>
                        <a:effectLst/>
                        <a:latin typeface="Arial" panose="020B0604020202020204" pitchFamily="34" charset="0"/>
                      </a:endParaRPr>
                    </a:p>
                  </a:txBody>
                  <a:tcPr marL="2592" marR="2592" marT="37449" marB="48993"/>
                </a:tc>
                <a:tc>
                  <a:txBody>
                    <a:bodyPr/>
                    <a:lstStyle/>
                    <a:p>
                      <a:pPr algn="r" fontAlgn="t"/>
                      <a:r>
                        <a:rPr lang="en-GB" sz="1000" u="none" strike="noStrike" cap="none" spc="0">
                          <a:solidFill>
                            <a:schemeClr val="tx1"/>
                          </a:solidFill>
                          <a:effectLst/>
                        </a:rPr>
                        <a:t>24,6%</a:t>
                      </a:r>
                      <a:endParaRPr lang="en-GB" sz="1000" b="0" i="0" u="none" strike="noStrike" cap="none" spc="0">
                        <a:solidFill>
                          <a:schemeClr val="tx1"/>
                        </a:solidFill>
                        <a:effectLst/>
                        <a:latin typeface="Arial" panose="020B0604020202020204" pitchFamily="34" charset="0"/>
                      </a:endParaRPr>
                    </a:p>
                  </a:txBody>
                  <a:tcPr marL="2592" marR="2592" marT="37449" marB="48993"/>
                </a:tc>
                <a:extLst>
                  <a:ext uri="{0D108BD9-81ED-4DB2-BD59-A6C34878D82A}">
                    <a16:rowId xmlns:a16="http://schemas.microsoft.com/office/drawing/2014/main" val="560116476"/>
                  </a:ext>
                </a:extLst>
              </a:tr>
              <a:tr h="268964">
                <a:tc>
                  <a:txBody>
                    <a:bodyPr/>
                    <a:lstStyle/>
                    <a:p>
                      <a:pPr algn="l" fontAlgn="t"/>
                      <a:r>
                        <a:rPr lang="en-GB" sz="1000" u="none" strike="noStrike" cap="none" spc="0">
                          <a:solidFill>
                            <a:schemeClr val="tx1"/>
                          </a:solidFill>
                          <a:effectLst/>
                        </a:rPr>
                        <a:t>Ingegneria o architettura</a:t>
                      </a:r>
                      <a:endParaRPr lang="en-GB" sz="1000" b="0" i="0" u="none" strike="noStrike" cap="none" spc="0">
                        <a:solidFill>
                          <a:schemeClr val="tx1"/>
                        </a:solidFill>
                        <a:effectLst/>
                        <a:latin typeface="Arial" panose="020B0604020202020204" pitchFamily="34" charset="0"/>
                      </a:endParaRPr>
                    </a:p>
                  </a:txBody>
                  <a:tcPr marL="2592" marR="2592" marT="37449" marB="48993"/>
                </a:tc>
                <a:tc>
                  <a:txBody>
                    <a:bodyPr/>
                    <a:lstStyle/>
                    <a:p>
                      <a:pPr algn="r" fontAlgn="t"/>
                      <a:r>
                        <a:rPr lang="en-GB" sz="1000" u="none" strike="noStrike" cap="none" spc="0">
                          <a:solidFill>
                            <a:schemeClr val="tx1"/>
                          </a:solidFill>
                          <a:effectLst/>
                        </a:rPr>
                        <a:t>28,1%</a:t>
                      </a:r>
                      <a:endParaRPr lang="en-GB" sz="1000" b="0" i="0" u="none" strike="noStrike" cap="none" spc="0">
                        <a:solidFill>
                          <a:schemeClr val="tx1"/>
                        </a:solidFill>
                        <a:effectLst/>
                        <a:latin typeface="Arial" panose="020B0604020202020204" pitchFamily="34" charset="0"/>
                      </a:endParaRPr>
                    </a:p>
                  </a:txBody>
                  <a:tcPr marL="2592" marR="2592" marT="37449" marB="48993"/>
                </a:tc>
                <a:tc>
                  <a:txBody>
                    <a:bodyPr/>
                    <a:lstStyle/>
                    <a:p>
                      <a:pPr algn="r" fontAlgn="t"/>
                      <a:r>
                        <a:rPr lang="en-GB" sz="1000" u="none" strike="noStrike" cap="none" spc="0" dirty="0">
                          <a:solidFill>
                            <a:schemeClr val="tx1"/>
                          </a:solidFill>
                          <a:effectLst/>
                          <a:highlight>
                            <a:srgbClr val="FFFF00"/>
                          </a:highlight>
                        </a:rPr>
                        <a:t>37,4%</a:t>
                      </a:r>
                      <a:endParaRPr lang="en-GB" sz="1000" b="0" i="0" u="none" strike="noStrike" cap="none" spc="0" dirty="0">
                        <a:solidFill>
                          <a:schemeClr val="tx1"/>
                        </a:solidFill>
                        <a:effectLst/>
                        <a:highlight>
                          <a:srgbClr val="FFFF00"/>
                        </a:highlight>
                        <a:latin typeface="Arial" panose="020B0604020202020204" pitchFamily="34" charset="0"/>
                      </a:endParaRPr>
                    </a:p>
                  </a:txBody>
                  <a:tcPr marL="2592" marR="2592" marT="37449" marB="48993"/>
                </a:tc>
                <a:tc>
                  <a:txBody>
                    <a:bodyPr/>
                    <a:lstStyle/>
                    <a:p>
                      <a:pPr algn="r" fontAlgn="t"/>
                      <a:r>
                        <a:rPr lang="en-GB" sz="1000" u="none" strike="noStrike" cap="none" spc="0" dirty="0">
                          <a:solidFill>
                            <a:schemeClr val="tx1"/>
                          </a:solidFill>
                          <a:effectLst/>
                        </a:rPr>
                        <a:t>11,1%</a:t>
                      </a:r>
                      <a:endParaRPr lang="en-GB" sz="1000" b="0" i="0" u="none" strike="noStrike" cap="none" spc="0" dirty="0">
                        <a:solidFill>
                          <a:schemeClr val="tx1"/>
                        </a:solidFill>
                        <a:effectLst/>
                        <a:latin typeface="Arial" panose="020B0604020202020204" pitchFamily="34" charset="0"/>
                      </a:endParaRPr>
                    </a:p>
                  </a:txBody>
                  <a:tcPr marL="2592" marR="2592" marT="37449" marB="48993"/>
                </a:tc>
                <a:tc>
                  <a:txBody>
                    <a:bodyPr/>
                    <a:lstStyle/>
                    <a:p>
                      <a:pPr algn="r" fontAlgn="t"/>
                      <a:r>
                        <a:rPr lang="en-GB" sz="1000" u="none" strike="noStrike" cap="none" spc="0">
                          <a:solidFill>
                            <a:schemeClr val="tx1"/>
                          </a:solidFill>
                          <a:effectLst/>
                        </a:rPr>
                        <a:t>0,0%</a:t>
                      </a:r>
                      <a:endParaRPr lang="en-GB" sz="1000" b="0" i="0" u="none" strike="noStrike" cap="none" spc="0">
                        <a:solidFill>
                          <a:schemeClr val="tx1"/>
                        </a:solidFill>
                        <a:effectLst/>
                        <a:latin typeface="Arial" panose="020B0604020202020204" pitchFamily="34" charset="0"/>
                      </a:endParaRPr>
                    </a:p>
                  </a:txBody>
                  <a:tcPr marL="2592" marR="2592" marT="37449" marB="48993"/>
                </a:tc>
                <a:tc>
                  <a:txBody>
                    <a:bodyPr/>
                    <a:lstStyle/>
                    <a:p>
                      <a:pPr algn="r" fontAlgn="t"/>
                      <a:r>
                        <a:rPr lang="en-GB" sz="1000" u="none" strike="noStrike" cap="none" spc="0">
                          <a:solidFill>
                            <a:schemeClr val="tx1"/>
                          </a:solidFill>
                          <a:effectLst/>
                        </a:rPr>
                        <a:t>12,2%</a:t>
                      </a:r>
                      <a:endParaRPr lang="en-GB" sz="1000" b="0" i="0" u="none" strike="noStrike" cap="none" spc="0">
                        <a:solidFill>
                          <a:schemeClr val="tx1"/>
                        </a:solidFill>
                        <a:effectLst/>
                        <a:latin typeface="Arial" panose="020B0604020202020204" pitchFamily="34" charset="0"/>
                      </a:endParaRPr>
                    </a:p>
                  </a:txBody>
                  <a:tcPr marL="2592" marR="2592" marT="37449" marB="48993"/>
                </a:tc>
                <a:tc>
                  <a:txBody>
                    <a:bodyPr/>
                    <a:lstStyle/>
                    <a:p>
                      <a:pPr algn="r" fontAlgn="t"/>
                      <a:r>
                        <a:rPr lang="en-GB" sz="1000" u="none" strike="noStrike" cap="none" spc="0">
                          <a:solidFill>
                            <a:schemeClr val="tx1"/>
                          </a:solidFill>
                          <a:effectLst/>
                        </a:rPr>
                        <a:t>27,5%</a:t>
                      </a:r>
                      <a:endParaRPr lang="en-GB" sz="1000" b="0" i="0" u="none" strike="noStrike" cap="none" spc="0">
                        <a:solidFill>
                          <a:schemeClr val="tx1"/>
                        </a:solidFill>
                        <a:effectLst/>
                        <a:latin typeface="Arial" panose="020B0604020202020204" pitchFamily="34" charset="0"/>
                      </a:endParaRPr>
                    </a:p>
                  </a:txBody>
                  <a:tcPr marL="2592" marR="2592" marT="37449" marB="48993"/>
                </a:tc>
                <a:extLst>
                  <a:ext uri="{0D108BD9-81ED-4DB2-BD59-A6C34878D82A}">
                    <a16:rowId xmlns:a16="http://schemas.microsoft.com/office/drawing/2014/main" val="2604835343"/>
                  </a:ext>
                </a:extLst>
              </a:tr>
              <a:tr h="268964">
                <a:tc>
                  <a:txBody>
                    <a:bodyPr/>
                    <a:lstStyle/>
                    <a:p>
                      <a:pPr algn="l" fontAlgn="t"/>
                      <a:r>
                        <a:rPr lang="it-IT" sz="1000" u="none" strike="noStrike" cap="none" spc="0">
                          <a:solidFill>
                            <a:schemeClr val="tx1"/>
                          </a:solidFill>
                          <a:effectLst/>
                        </a:rPr>
                        <a:t>Scienze storiche, filosofiche e letterarie</a:t>
                      </a:r>
                      <a:endParaRPr lang="it-IT" sz="1000" b="0" i="0" u="none" strike="noStrike" cap="none" spc="0">
                        <a:solidFill>
                          <a:schemeClr val="tx1"/>
                        </a:solidFill>
                        <a:effectLst/>
                        <a:latin typeface="Arial" panose="020B0604020202020204" pitchFamily="34" charset="0"/>
                      </a:endParaRPr>
                    </a:p>
                  </a:txBody>
                  <a:tcPr marL="2592" marR="2592" marT="37449" marB="48993"/>
                </a:tc>
                <a:tc>
                  <a:txBody>
                    <a:bodyPr/>
                    <a:lstStyle/>
                    <a:p>
                      <a:pPr algn="r" fontAlgn="t"/>
                      <a:r>
                        <a:rPr lang="en-GB" sz="1000" u="none" strike="noStrike" cap="none" spc="0" dirty="0">
                          <a:solidFill>
                            <a:schemeClr val="tx1"/>
                          </a:solidFill>
                          <a:effectLst/>
                        </a:rPr>
                        <a:t>5,2%</a:t>
                      </a:r>
                      <a:endParaRPr lang="en-GB" sz="1000" b="0" i="0" u="none" strike="noStrike" cap="none" spc="0" dirty="0">
                        <a:solidFill>
                          <a:schemeClr val="tx1"/>
                        </a:solidFill>
                        <a:effectLst/>
                        <a:latin typeface="Arial" panose="020B0604020202020204" pitchFamily="34" charset="0"/>
                      </a:endParaRPr>
                    </a:p>
                  </a:txBody>
                  <a:tcPr marL="2592" marR="2592" marT="37449" marB="48993"/>
                </a:tc>
                <a:tc>
                  <a:txBody>
                    <a:bodyPr/>
                    <a:lstStyle/>
                    <a:p>
                      <a:pPr algn="r" fontAlgn="t"/>
                      <a:r>
                        <a:rPr lang="en-GB" sz="1000" u="none" strike="noStrike" cap="none" spc="0">
                          <a:solidFill>
                            <a:schemeClr val="tx1"/>
                          </a:solidFill>
                          <a:effectLst/>
                        </a:rPr>
                        <a:t>2,6%</a:t>
                      </a:r>
                      <a:endParaRPr lang="en-GB" sz="1000" b="0" i="0" u="none" strike="noStrike" cap="none" spc="0">
                        <a:solidFill>
                          <a:schemeClr val="tx1"/>
                        </a:solidFill>
                        <a:effectLst/>
                        <a:latin typeface="Arial" panose="020B0604020202020204" pitchFamily="34" charset="0"/>
                      </a:endParaRPr>
                    </a:p>
                  </a:txBody>
                  <a:tcPr marL="2592" marR="2592" marT="37449" marB="48993"/>
                </a:tc>
                <a:tc>
                  <a:txBody>
                    <a:bodyPr/>
                    <a:lstStyle/>
                    <a:p>
                      <a:pPr algn="r" fontAlgn="t"/>
                      <a:r>
                        <a:rPr lang="en-GB" sz="1000" u="none" strike="noStrike" cap="none" spc="0">
                          <a:solidFill>
                            <a:schemeClr val="tx1"/>
                          </a:solidFill>
                          <a:effectLst/>
                        </a:rPr>
                        <a:t>7,4%</a:t>
                      </a:r>
                      <a:endParaRPr lang="en-GB" sz="1000" b="0" i="0" u="none" strike="noStrike" cap="none" spc="0">
                        <a:solidFill>
                          <a:schemeClr val="tx1"/>
                        </a:solidFill>
                        <a:effectLst/>
                        <a:latin typeface="Arial" panose="020B0604020202020204" pitchFamily="34" charset="0"/>
                      </a:endParaRPr>
                    </a:p>
                  </a:txBody>
                  <a:tcPr marL="2592" marR="2592" marT="37449" marB="48993"/>
                </a:tc>
                <a:tc>
                  <a:txBody>
                    <a:bodyPr/>
                    <a:lstStyle/>
                    <a:p>
                      <a:pPr algn="r" fontAlgn="t"/>
                      <a:r>
                        <a:rPr lang="en-GB" sz="1000" u="none" strike="noStrike" cap="none" spc="0" dirty="0">
                          <a:solidFill>
                            <a:schemeClr val="tx1"/>
                          </a:solidFill>
                          <a:effectLst/>
                          <a:highlight>
                            <a:srgbClr val="FFFF00"/>
                          </a:highlight>
                        </a:rPr>
                        <a:t>12,5%</a:t>
                      </a:r>
                      <a:endParaRPr lang="en-GB" sz="1000" b="0" i="0" u="none" strike="noStrike" cap="none" spc="0" dirty="0">
                        <a:solidFill>
                          <a:schemeClr val="tx1"/>
                        </a:solidFill>
                        <a:effectLst/>
                        <a:highlight>
                          <a:srgbClr val="FFFF00"/>
                        </a:highlight>
                        <a:latin typeface="Arial" panose="020B0604020202020204" pitchFamily="34" charset="0"/>
                      </a:endParaRPr>
                    </a:p>
                  </a:txBody>
                  <a:tcPr marL="2592" marR="2592" marT="37449" marB="48993"/>
                </a:tc>
                <a:tc>
                  <a:txBody>
                    <a:bodyPr/>
                    <a:lstStyle/>
                    <a:p>
                      <a:pPr algn="r" fontAlgn="t"/>
                      <a:r>
                        <a:rPr lang="en-GB" sz="1000" u="none" strike="noStrike" cap="none" spc="0">
                          <a:solidFill>
                            <a:schemeClr val="tx1"/>
                          </a:solidFill>
                          <a:effectLst/>
                        </a:rPr>
                        <a:t>7,1%</a:t>
                      </a:r>
                      <a:endParaRPr lang="en-GB" sz="1000" b="0" i="0" u="none" strike="noStrike" cap="none" spc="0">
                        <a:solidFill>
                          <a:schemeClr val="tx1"/>
                        </a:solidFill>
                        <a:effectLst/>
                        <a:latin typeface="Arial" panose="020B0604020202020204" pitchFamily="34" charset="0"/>
                      </a:endParaRPr>
                    </a:p>
                  </a:txBody>
                  <a:tcPr marL="2592" marR="2592" marT="37449" marB="48993"/>
                </a:tc>
                <a:tc>
                  <a:txBody>
                    <a:bodyPr/>
                    <a:lstStyle/>
                    <a:p>
                      <a:pPr algn="r" fontAlgn="t"/>
                      <a:r>
                        <a:rPr lang="en-GB" sz="1000" u="none" strike="noStrike" cap="none" spc="0">
                          <a:solidFill>
                            <a:schemeClr val="tx1"/>
                          </a:solidFill>
                          <a:effectLst/>
                        </a:rPr>
                        <a:t>5,0%</a:t>
                      </a:r>
                      <a:endParaRPr lang="en-GB" sz="1000" b="0" i="0" u="none" strike="noStrike" cap="none" spc="0">
                        <a:solidFill>
                          <a:schemeClr val="tx1"/>
                        </a:solidFill>
                        <a:effectLst/>
                        <a:latin typeface="Arial" panose="020B0604020202020204" pitchFamily="34" charset="0"/>
                      </a:endParaRPr>
                    </a:p>
                  </a:txBody>
                  <a:tcPr marL="2592" marR="2592" marT="37449" marB="48993"/>
                </a:tc>
                <a:extLst>
                  <a:ext uri="{0D108BD9-81ED-4DB2-BD59-A6C34878D82A}">
                    <a16:rowId xmlns:a16="http://schemas.microsoft.com/office/drawing/2014/main" val="1572617494"/>
                  </a:ext>
                </a:extLst>
              </a:tr>
              <a:tr h="268964">
                <a:tc>
                  <a:txBody>
                    <a:bodyPr/>
                    <a:lstStyle/>
                    <a:p>
                      <a:pPr algn="l" fontAlgn="t"/>
                      <a:r>
                        <a:rPr lang="en-GB" sz="1000" u="none" strike="noStrike" cap="none" spc="0">
                          <a:solidFill>
                            <a:schemeClr val="tx1"/>
                          </a:solidFill>
                          <a:effectLst/>
                        </a:rPr>
                        <a:t>Scienze sociali e politiche</a:t>
                      </a:r>
                      <a:endParaRPr lang="en-GB" sz="1000" b="0" i="0" u="none" strike="noStrike" cap="none" spc="0">
                        <a:solidFill>
                          <a:schemeClr val="tx1"/>
                        </a:solidFill>
                        <a:effectLst/>
                        <a:latin typeface="Arial" panose="020B0604020202020204" pitchFamily="34" charset="0"/>
                      </a:endParaRPr>
                    </a:p>
                  </a:txBody>
                  <a:tcPr marL="2592" marR="2592" marT="37449" marB="48993"/>
                </a:tc>
                <a:tc>
                  <a:txBody>
                    <a:bodyPr/>
                    <a:lstStyle/>
                    <a:p>
                      <a:pPr algn="r" fontAlgn="t"/>
                      <a:r>
                        <a:rPr lang="en-GB" sz="1000" u="none" strike="noStrike" cap="none" spc="0">
                          <a:solidFill>
                            <a:schemeClr val="tx1"/>
                          </a:solidFill>
                          <a:effectLst/>
                        </a:rPr>
                        <a:t>3,2%</a:t>
                      </a:r>
                      <a:endParaRPr lang="en-GB" sz="1000" b="0" i="0" u="none" strike="noStrike" cap="none" spc="0">
                        <a:solidFill>
                          <a:schemeClr val="tx1"/>
                        </a:solidFill>
                        <a:effectLst/>
                        <a:latin typeface="Arial" panose="020B0604020202020204" pitchFamily="34" charset="0"/>
                      </a:endParaRPr>
                    </a:p>
                  </a:txBody>
                  <a:tcPr marL="2592" marR="2592" marT="37449" marB="48993"/>
                </a:tc>
                <a:tc>
                  <a:txBody>
                    <a:bodyPr/>
                    <a:lstStyle/>
                    <a:p>
                      <a:pPr algn="r" fontAlgn="t"/>
                      <a:r>
                        <a:rPr lang="en-GB" sz="1000" u="none" strike="noStrike" cap="none" spc="0">
                          <a:solidFill>
                            <a:schemeClr val="tx1"/>
                          </a:solidFill>
                          <a:effectLst/>
                        </a:rPr>
                        <a:t>2,6%</a:t>
                      </a:r>
                      <a:endParaRPr lang="en-GB" sz="1000" b="0" i="0" u="none" strike="noStrike" cap="none" spc="0">
                        <a:solidFill>
                          <a:schemeClr val="tx1"/>
                        </a:solidFill>
                        <a:effectLst/>
                        <a:latin typeface="Arial" panose="020B0604020202020204" pitchFamily="34" charset="0"/>
                      </a:endParaRPr>
                    </a:p>
                  </a:txBody>
                  <a:tcPr marL="2592" marR="2592" marT="37449" marB="48993"/>
                </a:tc>
                <a:tc>
                  <a:txBody>
                    <a:bodyPr/>
                    <a:lstStyle/>
                    <a:p>
                      <a:pPr algn="r" fontAlgn="t"/>
                      <a:r>
                        <a:rPr lang="en-GB" sz="1000" u="none" strike="noStrike" cap="none" spc="0">
                          <a:solidFill>
                            <a:schemeClr val="tx1"/>
                          </a:solidFill>
                          <a:effectLst/>
                        </a:rPr>
                        <a:t>3,7%</a:t>
                      </a:r>
                      <a:endParaRPr lang="en-GB" sz="1000" b="0" i="0" u="none" strike="noStrike" cap="none" spc="0">
                        <a:solidFill>
                          <a:schemeClr val="tx1"/>
                        </a:solidFill>
                        <a:effectLst/>
                        <a:latin typeface="Arial" panose="020B0604020202020204" pitchFamily="34" charset="0"/>
                      </a:endParaRPr>
                    </a:p>
                  </a:txBody>
                  <a:tcPr marL="2592" marR="2592" marT="37449" marB="48993"/>
                </a:tc>
                <a:tc>
                  <a:txBody>
                    <a:bodyPr/>
                    <a:lstStyle/>
                    <a:p>
                      <a:pPr algn="r" fontAlgn="t"/>
                      <a:r>
                        <a:rPr lang="en-GB" sz="1000" u="none" strike="noStrike" cap="none" spc="0" dirty="0">
                          <a:solidFill>
                            <a:schemeClr val="tx1"/>
                          </a:solidFill>
                          <a:effectLst/>
                          <a:highlight>
                            <a:srgbClr val="FFFF00"/>
                          </a:highlight>
                        </a:rPr>
                        <a:t>12,5%</a:t>
                      </a:r>
                      <a:endParaRPr lang="en-GB" sz="1000" b="0" i="0" u="none" strike="noStrike" cap="none" spc="0" dirty="0">
                        <a:solidFill>
                          <a:schemeClr val="tx1"/>
                        </a:solidFill>
                        <a:effectLst/>
                        <a:highlight>
                          <a:srgbClr val="FFFF00"/>
                        </a:highlight>
                        <a:latin typeface="Arial" panose="020B0604020202020204" pitchFamily="34" charset="0"/>
                      </a:endParaRPr>
                    </a:p>
                  </a:txBody>
                  <a:tcPr marL="2592" marR="2592" marT="37449" marB="48993"/>
                </a:tc>
                <a:tc>
                  <a:txBody>
                    <a:bodyPr/>
                    <a:lstStyle/>
                    <a:p>
                      <a:pPr algn="r" fontAlgn="t"/>
                      <a:r>
                        <a:rPr lang="en-GB" sz="1000" u="none" strike="noStrike" cap="none" spc="0" dirty="0">
                          <a:solidFill>
                            <a:schemeClr val="tx1"/>
                          </a:solidFill>
                          <a:effectLst/>
                        </a:rPr>
                        <a:t>10,2%</a:t>
                      </a:r>
                      <a:endParaRPr lang="en-GB" sz="1000" b="0" i="0" u="none" strike="noStrike" cap="none" spc="0" dirty="0">
                        <a:solidFill>
                          <a:schemeClr val="tx1"/>
                        </a:solidFill>
                        <a:effectLst/>
                        <a:latin typeface="Arial" panose="020B0604020202020204" pitchFamily="34" charset="0"/>
                      </a:endParaRPr>
                    </a:p>
                  </a:txBody>
                  <a:tcPr marL="2592" marR="2592" marT="37449" marB="48993"/>
                </a:tc>
                <a:tc>
                  <a:txBody>
                    <a:bodyPr/>
                    <a:lstStyle/>
                    <a:p>
                      <a:pPr algn="r" fontAlgn="t"/>
                      <a:r>
                        <a:rPr lang="en-GB" sz="1000" u="none" strike="noStrike" cap="none" spc="0">
                          <a:solidFill>
                            <a:schemeClr val="tx1"/>
                          </a:solidFill>
                          <a:effectLst/>
                        </a:rPr>
                        <a:t>4,0%</a:t>
                      </a:r>
                      <a:endParaRPr lang="en-GB" sz="1000" b="0" i="0" u="none" strike="noStrike" cap="none" spc="0">
                        <a:solidFill>
                          <a:schemeClr val="tx1"/>
                        </a:solidFill>
                        <a:effectLst/>
                        <a:latin typeface="Arial" panose="020B0604020202020204" pitchFamily="34" charset="0"/>
                      </a:endParaRPr>
                    </a:p>
                  </a:txBody>
                  <a:tcPr marL="2592" marR="2592" marT="37449" marB="48993"/>
                </a:tc>
                <a:extLst>
                  <a:ext uri="{0D108BD9-81ED-4DB2-BD59-A6C34878D82A}">
                    <a16:rowId xmlns:a16="http://schemas.microsoft.com/office/drawing/2014/main" val="1417073950"/>
                  </a:ext>
                </a:extLst>
              </a:tr>
              <a:tr h="268964">
                <a:tc>
                  <a:txBody>
                    <a:bodyPr/>
                    <a:lstStyle/>
                    <a:p>
                      <a:pPr algn="l" fontAlgn="t"/>
                      <a:r>
                        <a:rPr lang="en-GB" sz="1000" u="none" strike="noStrike" cap="none" spc="0">
                          <a:solidFill>
                            <a:schemeClr val="tx1"/>
                          </a:solidFill>
                          <a:effectLst/>
                        </a:rPr>
                        <a:t>Scienze statistiche ed economiche</a:t>
                      </a:r>
                      <a:endParaRPr lang="en-GB" sz="1000" b="0" i="0" u="none" strike="noStrike" cap="none" spc="0">
                        <a:solidFill>
                          <a:schemeClr val="tx1"/>
                        </a:solidFill>
                        <a:effectLst/>
                        <a:latin typeface="Arial" panose="020B0604020202020204" pitchFamily="34" charset="0"/>
                      </a:endParaRPr>
                    </a:p>
                  </a:txBody>
                  <a:tcPr marL="2592" marR="2592" marT="37449" marB="48993"/>
                </a:tc>
                <a:tc>
                  <a:txBody>
                    <a:bodyPr/>
                    <a:lstStyle/>
                    <a:p>
                      <a:pPr algn="r" fontAlgn="t"/>
                      <a:r>
                        <a:rPr lang="en-GB" sz="1000" u="none" strike="noStrike" cap="none" spc="0">
                          <a:solidFill>
                            <a:schemeClr val="tx1"/>
                          </a:solidFill>
                          <a:effectLst/>
                        </a:rPr>
                        <a:t>6,6%</a:t>
                      </a:r>
                      <a:endParaRPr lang="en-GB" sz="1000" b="0" i="0" u="none" strike="noStrike" cap="none" spc="0">
                        <a:solidFill>
                          <a:schemeClr val="tx1"/>
                        </a:solidFill>
                        <a:effectLst/>
                        <a:latin typeface="Arial" panose="020B0604020202020204" pitchFamily="34" charset="0"/>
                      </a:endParaRPr>
                    </a:p>
                  </a:txBody>
                  <a:tcPr marL="2592" marR="2592" marT="37449" marB="48993"/>
                </a:tc>
                <a:tc>
                  <a:txBody>
                    <a:bodyPr/>
                    <a:lstStyle/>
                    <a:p>
                      <a:pPr algn="r" fontAlgn="t"/>
                      <a:r>
                        <a:rPr lang="en-GB" sz="1000" u="none" strike="noStrike" cap="none" spc="0" dirty="0">
                          <a:solidFill>
                            <a:schemeClr val="tx1"/>
                          </a:solidFill>
                          <a:effectLst/>
                          <a:highlight>
                            <a:srgbClr val="FFFF00"/>
                          </a:highlight>
                        </a:rPr>
                        <a:t>8,4%</a:t>
                      </a:r>
                      <a:endParaRPr lang="en-GB" sz="1000" b="0" i="0" u="none" strike="noStrike" cap="none" spc="0" dirty="0">
                        <a:solidFill>
                          <a:schemeClr val="tx1"/>
                        </a:solidFill>
                        <a:effectLst/>
                        <a:highlight>
                          <a:srgbClr val="FFFF00"/>
                        </a:highlight>
                        <a:latin typeface="Arial" panose="020B0604020202020204" pitchFamily="34" charset="0"/>
                      </a:endParaRPr>
                    </a:p>
                  </a:txBody>
                  <a:tcPr marL="2592" marR="2592" marT="37449" marB="48993"/>
                </a:tc>
                <a:tc>
                  <a:txBody>
                    <a:bodyPr/>
                    <a:lstStyle/>
                    <a:p>
                      <a:pPr algn="r" fontAlgn="t"/>
                      <a:r>
                        <a:rPr lang="en-GB" sz="1000" u="none" strike="noStrike" cap="none" spc="0">
                          <a:solidFill>
                            <a:schemeClr val="tx1"/>
                          </a:solidFill>
                          <a:effectLst/>
                        </a:rPr>
                        <a:t>3,7%</a:t>
                      </a:r>
                      <a:endParaRPr lang="en-GB" sz="1000" b="0" i="0" u="none" strike="noStrike" cap="none" spc="0">
                        <a:solidFill>
                          <a:schemeClr val="tx1"/>
                        </a:solidFill>
                        <a:effectLst/>
                        <a:latin typeface="Arial" panose="020B0604020202020204" pitchFamily="34" charset="0"/>
                      </a:endParaRPr>
                    </a:p>
                  </a:txBody>
                  <a:tcPr marL="2592" marR="2592" marT="37449" marB="48993"/>
                </a:tc>
                <a:tc>
                  <a:txBody>
                    <a:bodyPr/>
                    <a:lstStyle/>
                    <a:p>
                      <a:pPr algn="r" fontAlgn="t"/>
                      <a:r>
                        <a:rPr lang="en-GB" sz="1000" u="none" strike="noStrike" cap="none" spc="0">
                          <a:solidFill>
                            <a:schemeClr val="tx1"/>
                          </a:solidFill>
                          <a:effectLst/>
                        </a:rPr>
                        <a:t>0,0%</a:t>
                      </a:r>
                      <a:endParaRPr lang="en-GB" sz="1000" b="0" i="0" u="none" strike="noStrike" cap="none" spc="0">
                        <a:solidFill>
                          <a:schemeClr val="tx1"/>
                        </a:solidFill>
                        <a:effectLst/>
                        <a:latin typeface="Arial" panose="020B0604020202020204" pitchFamily="34" charset="0"/>
                      </a:endParaRPr>
                    </a:p>
                  </a:txBody>
                  <a:tcPr marL="2592" marR="2592" marT="37449" marB="48993"/>
                </a:tc>
                <a:tc>
                  <a:txBody>
                    <a:bodyPr/>
                    <a:lstStyle/>
                    <a:p>
                      <a:pPr algn="r" fontAlgn="t"/>
                      <a:r>
                        <a:rPr lang="en-GB" sz="1000" u="none" strike="noStrike" cap="none" spc="0">
                          <a:solidFill>
                            <a:schemeClr val="tx1"/>
                          </a:solidFill>
                          <a:effectLst/>
                        </a:rPr>
                        <a:t>6,1%</a:t>
                      </a:r>
                      <a:endParaRPr lang="en-GB" sz="1000" b="0" i="0" u="none" strike="noStrike" cap="none" spc="0">
                        <a:solidFill>
                          <a:schemeClr val="tx1"/>
                        </a:solidFill>
                        <a:effectLst/>
                        <a:latin typeface="Arial" panose="020B0604020202020204" pitchFamily="34" charset="0"/>
                      </a:endParaRPr>
                    </a:p>
                  </a:txBody>
                  <a:tcPr marL="2592" marR="2592" marT="37449" marB="48993"/>
                </a:tc>
                <a:tc>
                  <a:txBody>
                    <a:bodyPr/>
                    <a:lstStyle/>
                    <a:p>
                      <a:pPr algn="r" fontAlgn="t"/>
                      <a:r>
                        <a:rPr lang="en-GB" sz="1000" u="none" strike="noStrike" cap="none" spc="0">
                          <a:solidFill>
                            <a:schemeClr val="tx1"/>
                          </a:solidFill>
                          <a:effectLst/>
                        </a:rPr>
                        <a:t>6,8%</a:t>
                      </a:r>
                      <a:endParaRPr lang="en-GB" sz="1000" b="0" i="0" u="none" strike="noStrike" cap="none" spc="0">
                        <a:solidFill>
                          <a:schemeClr val="tx1"/>
                        </a:solidFill>
                        <a:effectLst/>
                        <a:latin typeface="Arial" panose="020B0604020202020204" pitchFamily="34" charset="0"/>
                      </a:endParaRPr>
                    </a:p>
                  </a:txBody>
                  <a:tcPr marL="2592" marR="2592" marT="37449" marB="48993"/>
                </a:tc>
                <a:extLst>
                  <a:ext uri="{0D108BD9-81ED-4DB2-BD59-A6C34878D82A}">
                    <a16:rowId xmlns:a16="http://schemas.microsoft.com/office/drawing/2014/main" val="480098735"/>
                  </a:ext>
                </a:extLst>
              </a:tr>
              <a:tr h="268964">
                <a:tc>
                  <a:txBody>
                    <a:bodyPr/>
                    <a:lstStyle/>
                    <a:p>
                      <a:pPr algn="l" fontAlgn="t"/>
                      <a:r>
                        <a:rPr lang="en-GB" sz="1000" u="none" strike="noStrike" cap="none" spc="0">
                          <a:solidFill>
                            <a:schemeClr val="tx1"/>
                          </a:solidFill>
                          <a:effectLst/>
                        </a:rPr>
                        <a:t>Scienze pedagogiche e psicologiche</a:t>
                      </a:r>
                      <a:endParaRPr lang="en-GB" sz="1000" b="0" i="0" u="none" strike="noStrike" cap="none" spc="0">
                        <a:solidFill>
                          <a:schemeClr val="tx1"/>
                        </a:solidFill>
                        <a:effectLst/>
                        <a:latin typeface="Arial" panose="020B0604020202020204" pitchFamily="34" charset="0"/>
                      </a:endParaRPr>
                    </a:p>
                  </a:txBody>
                  <a:tcPr marL="2592" marR="2592" marT="37449" marB="48993"/>
                </a:tc>
                <a:tc>
                  <a:txBody>
                    <a:bodyPr/>
                    <a:lstStyle/>
                    <a:p>
                      <a:pPr algn="r" fontAlgn="t"/>
                      <a:r>
                        <a:rPr lang="en-GB" sz="1000" u="none" strike="noStrike" cap="none" spc="0">
                          <a:solidFill>
                            <a:schemeClr val="tx1"/>
                          </a:solidFill>
                          <a:effectLst/>
                        </a:rPr>
                        <a:t>4,6%</a:t>
                      </a:r>
                      <a:endParaRPr lang="en-GB" sz="1000" b="0" i="0" u="none" strike="noStrike" cap="none" spc="0">
                        <a:solidFill>
                          <a:schemeClr val="tx1"/>
                        </a:solidFill>
                        <a:effectLst/>
                        <a:latin typeface="Arial" panose="020B0604020202020204" pitchFamily="34" charset="0"/>
                      </a:endParaRPr>
                    </a:p>
                  </a:txBody>
                  <a:tcPr marL="2592" marR="2592" marT="37449" marB="48993"/>
                </a:tc>
                <a:tc>
                  <a:txBody>
                    <a:bodyPr/>
                    <a:lstStyle/>
                    <a:p>
                      <a:pPr algn="r" fontAlgn="t"/>
                      <a:r>
                        <a:rPr lang="en-GB" sz="1000" u="none" strike="noStrike" cap="none" spc="0">
                          <a:solidFill>
                            <a:schemeClr val="tx1"/>
                          </a:solidFill>
                          <a:effectLst/>
                        </a:rPr>
                        <a:t>2,6%</a:t>
                      </a:r>
                      <a:endParaRPr lang="en-GB" sz="1000" b="0" i="0" u="none" strike="noStrike" cap="none" spc="0">
                        <a:solidFill>
                          <a:schemeClr val="tx1"/>
                        </a:solidFill>
                        <a:effectLst/>
                        <a:latin typeface="Arial" panose="020B0604020202020204" pitchFamily="34" charset="0"/>
                      </a:endParaRPr>
                    </a:p>
                  </a:txBody>
                  <a:tcPr marL="2592" marR="2592" marT="37449" marB="48993"/>
                </a:tc>
                <a:tc>
                  <a:txBody>
                    <a:bodyPr/>
                    <a:lstStyle/>
                    <a:p>
                      <a:pPr algn="r" fontAlgn="t"/>
                      <a:r>
                        <a:rPr lang="en-GB" sz="1000" u="none" strike="noStrike" cap="none" spc="0">
                          <a:solidFill>
                            <a:schemeClr val="tx1"/>
                          </a:solidFill>
                          <a:effectLst/>
                        </a:rPr>
                        <a:t>18,5%</a:t>
                      </a:r>
                      <a:endParaRPr lang="en-GB" sz="1000" b="0" i="0" u="none" strike="noStrike" cap="none" spc="0">
                        <a:solidFill>
                          <a:schemeClr val="tx1"/>
                        </a:solidFill>
                        <a:effectLst/>
                        <a:latin typeface="Arial" panose="020B0604020202020204" pitchFamily="34" charset="0"/>
                      </a:endParaRPr>
                    </a:p>
                  </a:txBody>
                  <a:tcPr marL="2592" marR="2592" marT="37449" marB="48993"/>
                </a:tc>
                <a:tc>
                  <a:txBody>
                    <a:bodyPr/>
                    <a:lstStyle/>
                    <a:p>
                      <a:pPr algn="r" fontAlgn="t"/>
                      <a:r>
                        <a:rPr lang="en-GB" sz="1000" u="none" strike="noStrike" cap="none" spc="0" dirty="0">
                          <a:solidFill>
                            <a:schemeClr val="tx1"/>
                          </a:solidFill>
                          <a:effectLst/>
                          <a:highlight>
                            <a:srgbClr val="FFFF00"/>
                          </a:highlight>
                        </a:rPr>
                        <a:t>25,0%</a:t>
                      </a:r>
                      <a:endParaRPr lang="en-GB" sz="1000" b="0" i="0" u="none" strike="noStrike" cap="none" spc="0" dirty="0">
                        <a:solidFill>
                          <a:schemeClr val="tx1"/>
                        </a:solidFill>
                        <a:effectLst/>
                        <a:highlight>
                          <a:srgbClr val="FFFF00"/>
                        </a:highlight>
                        <a:latin typeface="Arial" panose="020B0604020202020204" pitchFamily="34" charset="0"/>
                      </a:endParaRPr>
                    </a:p>
                  </a:txBody>
                  <a:tcPr marL="2592" marR="2592" marT="37449" marB="48993"/>
                </a:tc>
                <a:tc>
                  <a:txBody>
                    <a:bodyPr/>
                    <a:lstStyle/>
                    <a:p>
                      <a:pPr algn="r" fontAlgn="t"/>
                      <a:r>
                        <a:rPr lang="en-GB" sz="1000" u="none" strike="noStrike" cap="none" spc="0">
                          <a:solidFill>
                            <a:schemeClr val="tx1"/>
                          </a:solidFill>
                          <a:effectLst/>
                        </a:rPr>
                        <a:t>19,4%</a:t>
                      </a:r>
                      <a:endParaRPr lang="en-GB" sz="1000" b="0" i="0" u="none" strike="noStrike" cap="none" spc="0">
                        <a:solidFill>
                          <a:schemeClr val="tx1"/>
                        </a:solidFill>
                        <a:effectLst/>
                        <a:latin typeface="Arial" panose="020B0604020202020204" pitchFamily="34" charset="0"/>
                      </a:endParaRPr>
                    </a:p>
                  </a:txBody>
                  <a:tcPr marL="2592" marR="2592" marT="37449" marB="48993"/>
                </a:tc>
                <a:tc>
                  <a:txBody>
                    <a:bodyPr/>
                    <a:lstStyle/>
                    <a:p>
                      <a:pPr algn="r" fontAlgn="t"/>
                      <a:r>
                        <a:rPr lang="en-GB" sz="1000" u="none" strike="noStrike" cap="none" spc="0">
                          <a:solidFill>
                            <a:schemeClr val="tx1"/>
                          </a:solidFill>
                          <a:effectLst/>
                        </a:rPr>
                        <a:t>6,6%</a:t>
                      </a:r>
                      <a:endParaRPr lang="en-GB" sz="1000" b="0" i="0" u="none" strike="noStrike" cap="none" spc="0">
                        <a:solidFill>
                          <a:schemeClr val="tx1"/>
                        </a:solidFill>
                        <a:effectLst/>
                        <a:latin typeface="Arial" panose="020B0604020202020204" pitchFamily="34" charset="0"/>
                      </a:endParaRPr>
                    </a:p>
                  </a:txBody>
                  <a:tcPr marL="2592" marR="2592" marT="37449" marB="48993"/>
                </a:tc>
                <a:extLst>
                  <a:ext uri="{0D108BD9-81ED-4DB2-BD59-A6C34878D82A}">
                    <a16:rowId xmlns:a16="http://schemas.microsoft.com/office/drawing/2014/main" val="196089222"/>
                  </a:ext>
                </a:extLst>
              </a:tr>
              <a:tr h="268964">
                <a:tc>
                  <a:txBody>
                    <a:bodyPr/>
                    <a:lstStyle/>
                    <a:p>
                      <a:pPr algn="l" fontAlgn="t"/>
                      <a:r>
                        <a:rPr lang="en-GB" sz="1000" u="none" strike="noStrike" cap="none" spc="0">
                          <a:solidFill>
                            <a:schemeClr val="tx1"/>
                          </a:solidFill>
                          <a:effectLst/>
                        </a:rPr>
                        <a:t>Scienze giuridiche</a:t>
                      </a:r>
                      <a:endParaRPr lang="en-GB" sz="1000" b="0" i="0" u="none" strike="noStrike" cap="none" spc="0">
                        <a:solidFill>
                          <a:schemeClr val="tx1"/>
                        </a:solidFill>
                        <a:effectLst/>
                        <a:latin typeface="Arial" panose="020B0604020202020204" pitchFamily="34" charset="0"/>
                      </a:endParaRPr>
                    </a:p>
                  </a:txBody>
                  <a:tcPr marL="2592" marR="2592" marT="37449" marB="48993"/>
                </a:tc>
                <a:tc>
                  <a:txBody>
                    <a:bodyPr/>
                    <a:lstStyle/>
                    <a:p>
                      <a:pPr algn="r" fontAlgn="t"/>
                      <a:r>
                        <a:rPr lang="en-GB" sz="1000" u="none" strike="noStrike" cap="none" spc="0">
                          <a:solidFill>
                            <a:schemeClr val="tx1"/>
                          </a:solidFill>
                          <a:effectLst/>
                        </a:rPr>
                        <a:t>4,4%</a:t>
                      </a:r>
                      <a:endParaRPr lang="en-GB" sz="1000" b="0" i="0" u="none" strike="noStrike" cap="none" spc="0">
                        <a:solidFill>
                          <a:schemeClr val="tx1"/>
                        </a:solidFill>
                        <a:effectLst/>
                        <a:latin typeface="Arial" panose="020B0604020202020204" pitchFamily="34" charset="0"/>
                      </a:endParaRPr>
                    </a:p>
                  </a:txBody>
                  <a:tcPr marL="2592" marR="2592" marT="37449" marB="48993"/>
                </a:tc>
                <a:tc>
                  <a:txBody>
                    <a:bodyPr/>
                    <a:lstStyle/>
                    <a:p>
                      <a:pPr algn="r" fontAlgn="t"/>
                      <a:r>
                        <a:rPr lang="en-GB" sz="1000" u="none" strike="noStrike" cap="none" spc="0">
                          <a:solidFill>
                            <a:schemeClr val="tx1"/>
                          </a:solidFill>
                          <a:effectLst/>
                        </a:rPr>
                        <a:t>1,1%</a:t>
                      </a:r>
                      <a:endParaRPr lang="en-GB" sz="1000" b="0" i="0" u="none" strike="noStrike" cap="none" spc="0">
                        <a:solidFill>
                          <a:schemeClr val="tx1"/>
                        </a:solidFill>
                        <a:effectLst/>
                        <a:latin typeface="Arial" panose="020B0604020202020204" pitchFamily="34" charset="0"/>
                      </a:endParaRPr>
                    </a:p>
                  </a:txBody>
                  <a:tcPr marL="2592" marR="2592" marT="37449" marB="48993"/>
                </a:tc>
                <a:tc>
                  <a:txBody>
                    <a:bodyPr/>
                    <a:lstStyle/>
                    <a:p>
                      <a:pPr algn="r" fontAlgn="t"/>
                      <a:r>
                        <a:rPr lang="en-GB" sz="1000" u="none" strike="noStrike" cap="none" spc="0">
                          <a:solidFill>
                            <a:schemeClr val="tx1"/>
                          </a:solidFill>
                          <a:effectLst/>
                        </a:rPr>
                        <a:t>3,7%</a:t>
                      </a:r>
                      <a:endParaRPr lang="en-GB" sz="1000" b="0" i="0" u="none" strike="noStrike" cap="none" spc="0">
                        <a:solidFill>
                          <a:schemeClr val="tx1"/>
                        </a:solidFill>
                        <a:effectLst/>
                        <a:latin typeface="Arial" panose="020B0604020202020204" pitchFamily="34" charset="0"/>
                      </a:endParaRPr>
                    </a:p>
                  </a:txBody>
                  <a:tcPr marL="2592" marR="2592" marT="37449" marB="48993"/>
                </a:tc>
                <a:tc>
                  <a:txBody>
                    <a:bodyPr/>
                    <a:lstStyle/>
                    <a:p>
                      <a:pPr algn="r" fontAlgn="t"/>
                      <a:r>
                        <a:rPr lang="en-GB" sz="1000" u="none" strike="noStrike" cap="none" spc="0">
                          <a:solidFill>
                            <a:schemeClr val="tx1"/>
                          </a:solidFill>
                          <a:effectLst/>
                        </a:rPr>
                        <a:t>0,0%</a:t>
                      </a:r>
                      <a:endParaRPr lang="en-GB" sz="1000" b="0" i="0" u="none" strike="noStrike" cap="none" spc="0">
                        <a:solidFill>
                          <a:schemeClr val="tx1"/>
                        </a:solidFill>
                        <a:effectLst/>
                        <a:latin typeface="Arial" panose="020B0604020202020204" pitchFamily="34" charset="0"/>
                      </a:endParaRPr>
                    </a:p>
                  </a:txBody>
                  <a:tcPr marL="2592" marR="2592" marT="37449" marB="48993"/>
                </a:tc>
                <a:tc>
                  <a:txBody>
                    <a:bodyPr/>
                    <a:lstStyle/>
                    <a:p>
                      <a:pPr algn="r" fontAlgn="t"/>
                      <a:r>
                        <a:rPr lang="en-GB" sz="1000" u="none" strike="noStrike" cap="none" spc="0">
                          <a:solidFill>
                            <a:schemeClr val="tx1"/>
                          </a:solidFill>
                          <a:effectLst/>
                        </a:rPr>
                        <a:t>11,2%</a:t>
                      </a:r>
                      <a:endParaRPr lang="en-GB" sz="1000" b="0" i="0" u="none" strike="noStrike" cap="none" spc="0">
                        <a:solidFill>
                          <a:schemeClr val="tx1"/>
                        </a:solidFill>
                        <a:effectLst/>
                        <a:latin typeface="Arial" panose="020B0604020202020204" pitchFamily="34" charset="0"/>
                      </a:endParaRPr>
                    </a:p>
                  </a:txBody>
                  <a:tcPr marL="2592" marR="2592" marT="37449" marB="48993"/>
                </a:tc>
                <a:tc>
                  <a:txBody>
                    <a:bodyPr/>
                    <a:lstStyle/>
                    <a:p>
                      <a:pPr algn="r" fontAlgn="t"/>
                      <a:r>
                        <a:rPr lang="en-GB" sz="1000" u="none" strike="noStrike" cap="none" spc="0">
                          <a:solidFill>
                            <a:schemeClr val="tx1"/>
                          </a:solidFill>
                          <a:effectLst/>
                        </a:rPr>
                        <a:t>4,4%</a:t>
                      </a:r>
                      <a:endParaRPr lang="en-GB" sz="1000" b="0" i="0" u="none" strike="noStrike" cap="none" spc="0">
                        <a:solidFill>
                          <a:schemeClr val="tx1"/>
                        </a:solidFill>
                        <a:effectLst/>
                        <a:latin typeface="Arial" panose="020B0604020202020204" pitchFamily="34" charset="0"/>
                      </a:endParaRPr>
                    </a:p>
                  </a:txBody>
                  <a:tcPr marL="2592" marR="2592" marT="37449" marB="48993"/>
                </a:tc>
                <a:extLst>
                  <a:ext uri="{0D108BD9-81ED-4DB2-BD59-A6C34878D82A}">
                    <a16:rowId xmlns:a16="http://schemas.microsoft.com/office/drawing/2014/main" val="2967327186"/>
                  </a:ext>
                </a:extLst>
              </a:tr>
              <a:tr h="268964">
                <a:tc>
                  <a:txBody>
                    <a:bodyPr/>
                    <a:lstStyle/>
                    <a:p>
                      <a:pPr algn="l" fontAlgn="t"/>
                      <a:r>
                        <a:rPr lang="en-GB" sz="1000" u="none" strike="noStrike" cap="none" spc="0">
                          <a:solidFill>
                            <a:schemeClr val="tx1"/>
                          </a:solidFill>
                          <a:effectLst/>
                        </a:rPr>
                        <a:t>Nessuno di questi campi</a:t>
                      </a:r>
                      <a:endParaRPr lang="en-GB" sz="1000" b="0" i="0" u="none" strike="noStrike" cap="none" spc="0">
                        <a:solidFill>
                          <a:schemeClr val="tx1"/>
                        </a:solidFill>
                        <a:effectLst/>
                        <a:latin typeface="Arial" panose="020B0604020202020204" pitchFamily="34" charset="0"/>
                      </a:endParaRPr>
                    </a:p>
                  </a:txBody>
                  <a:tcPr marL="2592" marR="2592" marT="37449" marB="48993"/>
                </a:tc>
                <a:tc>
                  <a:txBody>
                    <a:bodyPr/>
                    <a:lstStyle/>
                    <a:p>
                      <a:pPr algn="r" fontAlgn="t"/>
                      <a:r>
                        <a:rPr lang="en-GB" sz="1000" u="none" strike="noStrike" cap="none" spc="0">
                          <a:solidFill>
                            <a:schemeClr val="tx1"/>
                          </a:solidFill>
                          <a:effectLst/>
                        </a:rPr>
                        <a:t>2,6%</a:t>
                      </a:r>
                      <a:endParaRPr lang="en-GB" sz="1000" b="0" i="0" u="none" strike="noStrike" cap="none" spc="0">
                        <a:solidFill>
                          <a:schemeClr val="tx1"/>
                        </a:solidFill>
                        <a:effectLst/>
                        <a:latin typeface="Arial" panose="020B0604020202020204" pitchFamily="34" charset="0"/>
                      </a:endParaRPr>
                    </a:p>
                  </a:txBody>
                  <a:tcPr marL="2592" marR="2592" marT="37449" marB="48993"/>
                </a:tc>
                <a:tc>
                  <a:txBody>
                    <a:bodyPr/>
                    <a:lstStyle/>
                    <a:p>
                      <a:pPr algn="r" fontAlgn="t"/>
                      <a:r>
                        <a:rPr lang="en-GB" sz="1000" u="none" strike="noStrike" cap="none" spc="0">
                          <a:solidFill>
                            <a:schemeClr val="tx1"/>
                          </a:solidFill>
                          <a:effectLst/>
                        </a:rPr>
                        <a:t>,5%</a:t>
                      </a:r>
                      <a:endParaRPr lang="en-GB" sz="1000" b="0" i="0" u="none" strike="noStrike" cap="none" spc="0">
                        <a:solidFill>
                          <a:schemeClr val="tx1"/>
                        </a:solidFill>
                        <a:effectLst/>
                        <a:latin typeface="Arial" panose="020B0604020202020204" pitchFamily="34" charset="0"/>
                      </a:endParaRPr>
                    </a:p>
                  </a:txBody>
                  <a:tcPr marL="2592" marR="2592" marT="37449" marB="48993"/>
                </a:tc>
                <a:tc>
                  <a:txBody>
                    <a:bodyPr/>
                    <a:lstStyle/>
                    <a:p>
                      <a:pPr algn="r" fontAlgn="t"/>
                      <a:r>
                        <a:rPr lang="en-GB" sz="1000" u="none" strike="noStrike" cap="none" spc="0" dirty="0">
                          <a:solidFill>
                            <a:schemeClr val="tx1"/>
                          </a:solidFill>
                          <a:effectLst/>
                        </a:rPr>
                        <a:t>3,7%</a:t>
                      </a:r>
                      <a:endParaRPr lang="en-GB" sz="1000" b="0" i="0" u="none" strike="noStrike" cap="none" spc="0" dirty="0">
                        <a:solidFill>
                          <a:schemeClr val="tx1"/>
                        </a:solidFill>
                        <a:effectLst/>
                        <a:latin typeface="Arial" panose="020B0604020202020204" pitchFamily="34" charset="0"/>
                      </a:endParaRPr>
                    </a:p>
                  </a:txBody>
                  <a:tcPr marL="2592" marR="2592" marT="37449" marB="48993"/>
                </a:tc>
                <a:tc>
                  <a:txBody>
                    <a:bodyPr/>
                    <a:lstStyle/>
                    <a:p>
                      <a:pPr algn="r" fontAlgn="t"/>
                      <a:r>
                        <a:rPr lang="en-GB" sz="1000" u="none" strike="noStrike" cap="none" spc="0">
                          <a:solidFill>
                            <a:schemeClr val="tx1"/>
                          </a:solidFill>
                          <a:effectLst/>
                        </a:rPr>
                        <a:t>50,0%</a:t>
                      </a:r>
                      <a:endParaRPr lang="en-GB" sz="1000" b="0" i="0" u="none" strike="noStrike" cap="none" spc="0">
                        <a:solidFill>
                          <a:schemeClr val="tx1"/>
                        </a:solidFill>
                        <a:effectLst/>
                        <a:latin typeface="Arial" panose="020B0604020202020204" pitchFamily="34" charset="0"/>
                      </a:endParaRPr>
                    </a:p>
                  </a:txBody>
                  <a:tcPr marL="2592" marR="2592" marT="37449" marB="48993"/>
                </a:tc>
                <a:tc>
                  <a:txBody>
                    <a:bodyPr/>
                    <a:lstStyle/>
                    <a:p>
                      <a:pPr algn="r" fontAlgn="t"/>
                      <a:r>
                        <a:rPr lang="en-GB" sz="1000" u="none" strike="noStrike" cap="none" spc="0">
                          <a:solidFill>
                            <a:schemeClr val="tx1"/>
                          </a:solidFill>
                          <a:effectLst/>
                        </a:rPr>
                        <a:t>11,2%</a:t>
                      </a:r>
                      <a:endParaRPr lang="en-GB" sz="1000" b="0" i="0" u="none" strike="noStrike" cap="none" spc="0">
                        <a:solidFill>
                          <a:schemeClr val="tx1"/>
                        </a:solidFill>
                        <a:effectLst/>
                        <a:latin typeface="Arial" panose="020B0604020202020204" pitchFamily="34" charset="0"/>
                      </a:endParaRPr>
                    </a:p>
                  </a:txBody>
                  <a:tcPr marL="2592" marR="2592" marT="37449" marB="48993"/>
                </a:tc>
                <a:tc>
                  <a:txBody>
                    <a:bodyPr/>
                    <a:lstStyle/>
                    <a:p>
                      <a:pPr algn="r" fontAlgn="t"/>
                      <a:r>
                        <a:rPr lang="en-GB" sz="1000" u="none" strike="noStrike" cap="none" spc="0">
                          <a:solidFill>
                            <a:schemeClr val="tx1"/>
                          </a:solidFill>
                          <a:effectLst/>
                        </a:rPr>
                        <a:t>3,6%</a:t>
                      </a:r>
                      <a:endParaRPr lang="en-GB" sz="1000" b="0" i="0" u="none" strike="noStrike" cap="none" spc="0">
                        <a:solidFill>
                          <a:schemeClr val="tx1"/>
                        </a:solidFill>
                        <a:effectLst/>
                        <a:latin typeface="Arial" panose="020B0604020202020204" pitchFamily="34" charset="0"/>
                      </a:endParaRPr>
                    </a:p>
                  </a:txBody>
                  <a:tcPr marL="2592" marR="2592" marT="37449" marB="48993"/>
                </a:tc>
                <a:extLst>
                  <a:ext uri="{0D108BD9-81ED-4DB2-BD59-A6C34878D82A}">
                    <a16:rowId xmlns:a16="http://schemas.microsoft.com/office/drawing/2014/main" val="445810443"/>
                  </a:ext>
                </a:extLst>
              </a:tr>
              <a:tr h="268964">
                <a:tc>
                  <a:txBody>
                    <a:bodyPr/>
                    <a:lstStyle/>
                    <a:p>
                      <a:pPr algn="l" fontAlgn="t"/>
                      <a:r>
                        <a:rPr lang="en-GB" sz="1000" u="none" strike="noStrike" cap="none" spc="0">
                          <a:solidFill>
                            <a:schemeClr val="tx1"/>
                          </a:solidFill>
                          <a:effectLst/>
                        </a:rPr>
                        <a:t>Non so</a:t>
                      </a:r>
                      <a:endParaRPr lang="en-GB" sz="1000" b="0" i="0" u="none" strike="noStrike" cap="none" spc="0">
                        <a:solidFill>
                          <a:schemeClr val="tx1"/>
                        </a:solidFill>
                        <a:effectLst/>
                        <a:latin typeface="Arial" panose="020B0604020202020204" pitchFamily="34" charset="0"/>
                      </a:endParaRPr>
                    </a:p>
                  </a:txBody>
                  <a:tcPr marL="2592" marR="2592" marT="37449" marB="48993"/>
                </a:tc>
                <a:tc>
                  <a:txBody>
                    <a:bodyPr/>
                    <a:lstStyle/>
                    <a:p>
                      <a:pPr algn="r" fontAlgn="t"/>
                      <a:r>
                        <a:rPr lang="en-GB" sz="1000" u="none" strike="noStrike" cap="none" spc="0">
                          <a:solidFill>
                            <a:schemeClr val="tx1"/>
                          </a:solidFill>
                          <a:effectLst/>
                        </a:rPr>
                        <a:t>6,0%</a:t>
                      </a:r>
                      <a:endParaRPr lang="en-GB" sz="1000" b="0" i="0" u="none" strike="noStrike" cap="none" spc="0">
                        <a:solidFill>
                          <a:schemeClr val="tx1"/>
                        </a:solidFill>
                        <a:effectLst/>
                        <a:latin typeface="Arial" panose="020B0604020202020204" pitchFamily="34" charset="0"/>
                      </a:endParaRPr>
                    </a:p>
                  </a:txBody>
                  <a:tcPr marL="2592" marR="2592" marT="37449" marB="48993"/>
                </a:tc>
                <a:tc>
                  <a:txBody>
                    <a:bodyPr/>
                    <a:lstStyle/>
                    <a:p>
                      <a:pPr algn="r" fontAlgn="t"/>
                      <a:r>
                        <a:rPr lang="en-GB" sz="1000" u="none" strike="noStrike" cap="none" spc="0">
                          <a:solidFill>
                            <a:schemeClr val="tx1"/>
                          </a:solidFill>
                          <a:effectLst/>
                        </a:rPr>
                        <a:t>,5%</a:t>
                      </a:r>
                      <a:endParaRPr lang="en-GB" sz="1000" b="0" i="0" u="none" strike="noStrike" cap="none" spc="0">
                        <a:solidFill>
                          <a:schemeClr val="tx1"/>
                        </a:solidFill>
                        <a:effectLst/>
                        <a:latin typeface="Arial" panose="020B0604020202020204" pitchFamily="34" charset="0"/>
                      </a:endParaRPr>
                    </a:p>
                  </a:txBody>
                  <a:tcPr marL="2592" marR="2592" marT="37449" marB="48993"/>
                </a:tc>
                <a:tc>
                  <a:txBody>
                    <a:bodyPr/>
                    <a:lstStyle/>
                    <a:p>
                      <a:pPr algn="r" fontAlgn="t"/>
                      <a:r>
                        <a:rPr lang="en-GB" sz="1000" u="none" strike="noStrike" cap="none" spc="0">
                          <a:solidFill>
                            <a:schemeClr val="tx1"/>
                          </a:solidFill>
                          <a:effectLst/>
                        </a:rPr>
                        <a:t>18,5%</a:t>
                      </a:r>
                      <a:endParaRPr lang="en-GB" sz="1000" b="0" i="0" u="none" strike="noStrike" cap="none" spc="0">
                        <a:solidFill>
                          <a:schemeClr val="tx1"/>
                        </a:solidFill>
                        <a:effectLst/>
                        <a:latin typeface="Arial" panose="020B0604020202020204" pitchFamily="34" charset="0"/>
                      </a:endParaRPr>
                    </a:p>
                  </a:txBody>
                  <a:tcPr marL="2592" marR="2592" marT="37449" marB="48993"/>
                </a:tc>
                <a:tc>
                  <a:txBody>
                    <a:bodyPr/>
                    <a:lstStyle/>
                    <a:p>
                      <a:pPr algn="r" fontAlgn="t"/>
                      <a:r>
                        <a:rPr lang="en-GB" sz="1000" u="none" strike="noStrike" cap="none" spc="0">
                          <a:solidFill>
                            <a:schemeClr val="tx1"/>
                          </a:solidFill>
                          <a:effectLst/>
                        </a:rPr>
                        <a:t>12,5%</a:t>
                      </a:r>
                      <a:endParaRPr lang="en-GB" sz="1000" b="0" i="0" u="none" strike="noStrike" cap="none" spc="0">
                        <a:solidFill>
                          <a:schemeClr val="tx1"/>
                        </a:solidFill>
                        <a:effectLst/>
                        <a:latin typeface="Arial" panose="020B0604020202020204" pitchFamily="34" charset="0"/>
                      </a:endParaRPr>
                    </a:p>
                  </a:txBody>
                  <a:tcPr marL="2592" marR="2592" marT="37449" marB="48993"/>
                </a:tc>
                <a:tc>
                  <a:txBody>
                    <a:bodyPr/>
                    <a:lstStyle/>
                    <a:p>
                      <a:pPr algn="r" fontAlgn="t"/>
                      <a:r>
                        <a:rPr lang="en-GB" sz="1000" u="none" strike="noStrike" cap="none" spc="0">
                          <a:solidFill>
                            <a:schemeClr val="tx1"/>
                          </a:solidFill>
                          <a:effectLst/>
                        </a:rPr>
                        <a:t>9,2%</a:t>
                      </a:r>
                      <a:endParaRPr lang="en-GB" sz="1000" b="0" i="0" u="none" strike="noStrike" cap="none" spc="0">
                        <a:solidFill>
                          <a:schemeClr val="tx1"/>
                        </a:solidFill>
                        <a:effectLst/>
                        <a:latin typeface="Arial" panose="020B0604020202020204" pitchFamily="34" charset="0"/>
                      </a:endParaRPr>
                    </a:p>
                  </a:txBody>
                  <a:tcPr marL="2592" marR="2592" marT="37449" marB="48993"/>
                </a:tc>
                <a:tc>
                  <a:txBody>
                    <a:bodyPr/>
                    <a:lstStyle/>
                    <a:p>
                      <a:pPr algn="r" fontAlgn="t"/>
                      <a:r>
                        <a:rPr lang="en-GB" sz="1000" u="none" strike="noStrike" cap="none" spc="0">
                          <a:solidFill>
                            <a:schemeClr val="tx1"/>
                          </a:solidFill>
                          <a:effectLst/>
                        </a:rPr>
                        <a:t>5,6%</a:t>
                      </a:r>
                      <a:endParaRPr lang="en-GB" sz="1000" b="0" i="0" u="none" strike="noStrike" cap="none" spc="0">
                        <a:solidFill>
                          <a:schemeClr val="tx1"/>
                        </a:solidFill>
                        <a:effectLst/>
                        <a:latin typeface="Arial" panose="020B0604020202020204" pitchFamily="34" charset="0"/>
                      </a:endParaRPr>
                    </a:p>
                  </a:txBody>
                  <a:tcPr marL="2592" marR="2592" marT="37449" marB="48993"/>
                </a:tc>
                <a:extLst>
                  <a:ext uri="{0D108BD9-81ED-4DB2-BD59-A6C34878D82A}">
                    <a16:rowId xmlns:a16="http://schemas.microsoft.com/office/drawing/2014/main" val="14419691"/>
                  </a:ext>
                </a:extLst>
              </a:tr>
              <a:tr h="268964">
                <a:tc>
                  <a:txBody>
                    <a:bodyPr/>
                    <a:lstStyle/>
                    <a:p>
                      <a:pPr algn="l" fontAlgn="t"/>
                      <a:r>
                        <a:rPr lang="en-GB" sz="1000" u="none" strike="noStrike" cap="none" spc="0" dirty="0" err="1">
                          <a:solidFill>
                            <a:schemeClr val="tx1"/>
                          </a:solidFill>
                          <a:effectLst/>
                        </a:rPr>
                        <a:t>Altro</a:t>
                      </a:r>
                      <a:r>
                        <a:rPr lang="en-GB" sz="1000" u="none" strike="noStrike" cap="none" spc="0" dirty="0">
                          <a:solidFill>
                            <a:schemeClr val="tx1"/>
                          </a:solidFill>
                          <a:effectLst/>
                        </a:rPr>
                        <a:t>: campo </a:t>
                      </a:r>
                      <a:r>
                        <a:rPr lang="en-GB" sz="1000" u="none" strike="noStrike" cap="none" spc="0" dirty="0" err="1">
                          <a:solidFill>
                            <a:schemeClr val="tx1"/>
                          </a:solidFill>
                          <a:effectLst/>
                        </a:rPr>
                        <a:t>militare</a:t>
                      </a:r>
                      <a:endParaRPr lang="en-GB" sz="1000" b="0" i="0" u="none" strike="noStrike" cap="none" spc="0" dirty="0">
                        <a:solidFill>
                          <a:schemeClr val="tx1"/>
                        </a:solidFill>
                        <a:effectLst/>
                        <a:latin typeface="Arial" panose="020B0604020202020204" pitchFamily="34" charset="0"/>
                      </a:endParaRPr>
                    </a:p>
                  </a:txBody>
                  <a:tcPr marL="2592" marR="2592" marT="37449" marB="48993">
                    <a:solidFill>
                      <a:srgbClr val="FFEBEB"/>
                    </a:solidFill>
                  </a:tcPr>
                </a:tc>
                <a:tc>
                  <a:txBody>
                    <a:bodyPr/>
                    <a:lstStyle/>
                    <a:p>
                      <a:pPr algn="r" fontAlgn="t"/>
                      <a:r>
                        <a:rPr lang="en-GB" sz="1000" u="none" strike="noStrike" cap="none" spc="0">
                          <a:solidFill>
                            <a:schemeClr val="tx1"/>
                          </a:solidFill>
                          <a:effectLst/>
                        </a:rPr>
                        <a:t>,2%</a:t>
                      </a:r>
                      <a:endParaRPr lang="en-GB" sz="1000" b="0" i="0" u="none" strike="noStrike" cap="none" spc="0">
                        <a:solidFill>
                          <a:schemeClr val="tx1"/>
                        </a:solidFill>
                        <a:effectLst/>
                        <a:latin typeface="Arial" panose="020B0604020202020204" pitchFamily="34" charset="0"/>
                      </a:endParaRPr>
                    </a:p>
                  </a:txBody>
                  <a:tcPr marL="2592" marR="2592" marT="37449" marB="48993">
                    <a:solidFill>
                      <a:srgbClr val="FFEBEB"/>
                    </a:solidFill>
                  </a:tcPr>
                </a:tc>
                <a:tc>
                  <a:txBody>
                    <a:bodyPr/>
                    <a:lstStyle/>
                    <a:p>
                      <a:pPr algn="r" fontAlgn="t"/>
                      <a:r>
                        <a:rPr lang="en-GB" sz="1000" u="none" strike="noStrike" cap="none" spc="0">
                          <a:solidFill>
                            <a:schemeClr val="tx1"/>
                          </a:solidFill>
                          <a:effectLst/>
                        </a:rPr>
                        <a:t>,5%</a:t>
                      </a:r>
                      <a:endParaRPr lang="en-GB" sz="1000" b="0" i="0" u="none" strike="noStrike" cap="none" spc="0">
                        <a:solidFill>
                          <a:schemeClr val="tx1"/>
                        </a:solidFill>
                        <a:effectLst/>
                        <a:latin typeface="Arial" panose="020B0604020202020204" pitchFamily="34" charset="0"/>
                      </a:endParaRPr>
                    </a:p>
                  </a:txBody>
                  <a:tcPr marL="2592" marR="2592" marT="37449" marB="48993">
                    <a:solidFill>
                      <a:srgbClr val="FFEBEB"/>
                    </a:solidFill>
                  </a:tcPr>
                </a:tc>
                <a:tc>
                  <a:txBody>
                    <a:bodyPr/>
                    <a:lstStyle/>
                    <a:p>
                      <a:pPr algn="r" fontAlgn="t"/>
                      <a:r>
                        <a:rPr lang="en-GB" sz="1000" u="none" strike="noStrike" cap="none" spc="0">
                          <a:solidFill>
                            <a:schemeClr val="tx1"/>
                          </a:solidFill>
                          <a:effectLst/>
                        </a:rPr>
                        <a:t>0,0%</a:t>
                      </a:r>
                      <a:endParaRPr lang="en-GB" sz="1000" b="0" i="0" u="none" strike="noStrike" cap="none" spc="0">
                        <a:solidFill>
                          <a:schemeClr val="tx1"/>
                        </a:solidFill>
                        <a:effectLst/>
                        <a:latin typeface="Arial" panose="020B0604020202020204" pitchFamily="34" charset="0"/>
                      </a:endParaRPr>
                    </a:p>
                  </a:txBody>
                  <a:tcPr marL="2592" marR="2592" marT="37449" marB="48993">
                    <a:solidFill>
                      <a:srgbClr val="FFEBEB"/>
                    </a:solidFill>
                  </a:tcPr>
                </a:tc>
                <a:tc>
                  <a:txBody>
                    <a:bodyPr/>
                    <a:lstStyle/>
                    <a:p>
                      <a:pPr algn="r" fontAlgn="t"/>
                      <a:r>
                        <a:rPr lang="en-GB" sz="1000" u="none" strike="noStrike" cap="none" spc="0">
                          <a:solidFill>
                            <a:schemeClr val="tx1"/>
                          </a:solidFill>
                          <a:effectLst/>
                        </a:rPr>
                        <a:t>0,0%</a:t>
                      </a:r>
                      <a:endParaRPr lang="en-GB" sz="1000" b="0" i="0" u="none" strike="noStrike" cap="none" spc="0">
                        <a:solidFill>
                          <a:schemeClr val="tx1"/>
                        </a:solidFill>
                        <a:effectLst/>
                        <a:latin typeface="Arial" panose="020B0604020202020204" pitchFamily="34" charset="0"/>
                      </a:endParaRPr>
                    </a:p>
                  </a:txBody>
                  <a:tcPr marL="2592" marR="2592" marT="37449" marB="48993">
                    <a:solidFill>
                      <a:srgbClr val="FFEBEB"/>
                    </a:solidFill>
                  </a:tcPr>
                </a:tc>
                <a:tc>
                  <a:txBody>
                    <a:bodyPr/>
                    <a:lstStyle/>
                    <a:p>
                      <a:pPr algn="r" fontAlgn="t"/>
                      <a:r>
                        <a:rPr lang="en-GB" sz="1000" u="none" strike="noStrike" cap="none" spc="0">
                          <a:solidFill>
                            <a:schemeClr val="tx1"/>
                          </a:solidFill>
                          <a:effectLst/>
                        </a:rPr>
                        <a:t>0,0%</a:t>
                      </a:r>
                      <a:endParaRPr lang="en-GB" sz="1000" b="0" i="0" u="none" strike="noStrike" cap="none" spc="0">
                        <a:solidFill>
                          <a:schemeClr val="tx1"/>
                        </a:solidFill>
                        <a:effectLst/>
                        <a:latin typeface="Arial" panose="020B0604020202020204" pitchFamily="34" charset="0"/>
                      </a:endParaRPr>
                    </a:p>
                  </a:txBody>
                  <a:tcPr marL="2592" marR="2592" marT="37449" marB="48993">
                    <a:solidFill>
                      <a:srgbClr val="FFEBEB"/>
                    </a:solidFill>
                  </a:tcPr>
                </a:tc>
                <a:tc>
                  <a:txBody>
                    <a:bodyPr/>
                    <a:lstStyle/>
                    <a:p>
                      <a:pPr algn="r" fontAlgn="t"/>
                      <a:r>
                        <a:rPr lang="en-GB" sz="1000" u="none" strike="noStrike" cap="none" spc="0">
                          <a:solidFill>
                            <a:schemeClr val="tx1"/>
                          </a:solidFill>
                          <a:effectLst/>
                        </a:rPr>
                        <a:t>,2%</a:t>
                      </a:r>
                      <a:endParaRPr lang="en-GB" sz="1000" b="0" i="0" u="none" strike="noStrike" cap="none" spc="0">
                        <a:solidFill>
                          <a:schemeClr val="tx1"/>
                        </a:solidFill>
                        <a:effectLst/>
                        <a:latin typeface="Arial" panose="020B0604020202020204" pitchFamily="34" charset="0"/>
                      </a:endParaRPr>
                    </a:p>
                  </a:txBody>
                  <a:tcPr marL="2592" marR="2592" marT="37449" marB="48993">
                    <a:solidFill>
                      <a:srgbClr val="FFEBEB"/>
                    </a:solidFill>
                  </a:tcPr>
                </a:tc>
                <a:extLst>
                  <a:ext uri="{0D108BD9-81ED-4DB2-BD59-A6C34878D82A}">
                    <a16:rowId xmlns:a16="http://schemas.microsoft.com/office/drawing/2014/main" val="21375215"/>
                  </a:ext>
                </a:extLst>
              </a:tr>
              <a:tr h="268964">
                <a:tc>
                  <a:txBody>
                    <a:bodyPr/>
                    <a:lstStyle/>
                    <a:p>
                      <a:pPr algn="l" fontAlgn="t"/>
                      <a:r>
                        <a:rPr lang="it-IT" sz="1000" u="none" strike="noStrike" cap="none" spc="0" dirty="0">
                          <a:solidFill>
                            <a:schemeClr val="tx1"/>
                          </a:solidFill>
                          <a:effectLst/>
                        </a:rPr>
                        <a:t>Altro: Cinema, musica e arti visive</a:t>
                      </a:r>
                      <a:endParaRPr lang="it-IT" sz="1000" b="0" i="0" u="none" strike="noStrike" cap="none" spc="0" dirty="0">
                        <a:solidFill>
                          <a:schemeClr val="tx1"/>
                        </a:solidFill>
                        <a:effectLst/>
                        <a:latin typeface="Arial" panose="020B0604020202020204" pitchFamily="34" charset="0"/>
                      </a:endParaRPr>
                    </a:p>
                  </a:txBody>
                  <a:tcPr marL="2592" marR="2592" marT="37449" marB="48993">
                    <a:solidFill>
                      <a:srgbClr val="FFEBEB"/>
                    </a:solidFill>
                  </a:tcPr>
                </a:tc>
                <a:tc>
                  <a:txBody>
                    <a:bodyPr/>
                    <a:lstStyle/>
                    <a:p>
                      <a:pPr algn="r" fontAlgn="t"/>
                      <a:r>
                        <a:rPr lang="en-GB" sz="1000" u="none" strike="noStrike" cap="none" spc="0" dirty="0">
                          <a:solidFill>
                            <a:schemeClr val="tx1"/>
                          </a:solidFill>
                          <a:effectLst/>
                        </a:rPr>
                        <a:t>,4%</a:t>
                      </a:r>
                      <a:endParaRPr lang="en-GB" sz="1000" b="0" i="0" u="none" strike="noStrike" cap="none" spc="0" dirty="0">
                        <a:solidFill>
                          <a:schemeClr val="tx1"/>
                        </a:solidFill>
                        <a:effectLst/>
                        <a:latin typeface="Arial" panose="020B0604020202020204" pitchFamily="34" charset="0"/>
                      </a:endParaRPr>
                    </a:p>
                  </a:txBody>
                  <a:tcPr marL="2592" marR="2592" marT="37449" marB="48993">
                    <a:solidFill>
                      <a:srgbClr val="FFEBEB"/>
                    </a:solidFill>
                  </a:tcPr>
                </a:tc>
                <a:tc>
                  <a:txBody>
                    <a:bodyPr/>
                    <a:lstStyle/>
                    <a:p>
                      <a:pPr algn="r" fontAlgn="t"/>
                      <a:r>
                        <a:rPr lang="en-GB" sz="1000" u="none" strike="noStrike" cap="none" spc="0">
                          <a:solidFill>
                            <a:schemeClr val="tx1"/>
                          </a:solidFill>
                          <a:effectLst/>
                        </a:rPr>
                        <a:t>,5%</a:t>
                      </a:r>
                      <a:endParaRPr lang="en-GB" sz="1000" b="0" i="0" u="none" strike="noStrike" cap="none" spc="0">
                        <a:solidFill>
                          <a:schemeClr val="tx1"/>
                        </a:solidFill>
                        <a:effectLst/>
                        <a:latin typeface="Arial" panose="020B0604020202020204" pitchFamily="34" charset="0"/>
                      </a:endParaRPr>
                    </a:p>
                  </a:txBody>
                  <a:tcPr marL="2592" marR="2592" marT="37449" marB="48993">
                    <a:solidFill>
                      <a:srgbClr val="FFEBEB"/>
                    </a:solidFill>
                  </a:tcPr>
                </a:tc>
                <a:tc>
                  <a:txBody>
                    <a:bodyPr/>
                    <a:lstStyle/>
                    <a:p>
                      <a:pPr algn="r" fontAlgn="t"/>
                      <a:r>
                        <a:rPr lang="en-GB" sz="1000" u="none" strike="noStrike" cap="none" spc="0">
                          <a:solidFill>
                            <a:schemeClr val="tx1"/>
                          </a:solidFill>
                          <a:effectLst/>
                        </a:rPr>
                        <a:t>0,0%</a:t>
                      </a:r>
                      <a:endParaRPr lang="en-GB" sz="1000" b="0" i="0" u="none" strike="noStrike" cap="none" spc="0">
                        <a:solidFill>
                          <a:schemeClr val="tx1"/>
                        </a:solidFill>
                        <a:effectLst/>
                        <a:latin typeface="Arial" panose="020B0604020202020204" pitchFamily="34" charset="0"/>
                      </a:endParaRPr>
                    </a:p>
                  </a:txBody>
                  <a:tcPr marL="2592" marR="2592" marT="37449" marB="48993">
                    <a:solidFill>
                      <a:srgbClr val="FFEBEB"/>
                    </a:solidFill>
                  </a:tcPr>
                </a:tc>
                <a:tc>
                  <a:txBody>
                    <a:bodyPr/>
                    <a:lstStyle/>
                    <a:p>
                      <a:pPr algn="r" fontAlgn="t"/>
                      <a:r>
                        <a:rPr lang="en-GB" sz="1000" u="none" strike="noStrike" cap="none" spc="0">
                          <a:solidFill>
                            <a:schemeClr val="tx1"/>
                          </a:solidFill>
                          <a:effectLst/>
                        </a:rPr>
                        <a:t>0,0%</a:t>
                      </a:r>
                      <a:endParaRPr lang="en-GB" sz="1000" b="0" i="0" u="none" strike="noStrike" cap="none" spc="0">
                        <a:solidFill>
                          <a:schemeClr val="tx1"/>
                        </a:solidFill>
                        <a:effectLst/>
                        <a:latin typeface="Arial" panose="020B0604020202020204" pitchFamily="34" charset="0"/>
                      </a:endParaRPr>
                    </a:p>
                  </a:txBody>
                  <a:tcPr marL="2592" marR="2592" marT="37449" marB="48993">
                    <a:solidFill>
                      <a:srgbClr val="FFEBEB"/>
                    </a:solidFill>
                  </a:tcPr>
                </a:tc>
                <a:tc>
                  <a:txBody>
                    <a:bodyPr/>
                    <a:lstStyle/>
                    <a:p>
                      <a:pPr algn="r" fontAlgn="t"/>
                      <a:r>
                        <a:rPr lang="en-GB" sz="1000" u="none" strike="noStrike" cap="none" spc="0">
                          <a:solidFill>
                            <a:schemeClr val="tx1"/>
                          </a:solidFill>
                          <a:effectLst/>
                        </a:rPr>
                        <a:t>3,1%</a:t>
                      </a:r>
                      <a:endParaRPr lang="en-GB" sz="1000" b="0" i="0" u="none" strike="noStrike" cap="none" spc="0">
                        <a:solidFill>
                          <a:schemeClr val="tx1"/>
                        </a:solidFill>
                        <a:effectLst/>
                        <a:latin typeface="Arial" panose="020B0604020202020204" pitchFamily="34" charset="0"/>
                      </a:endParaRPr>
                    </a:p>
                  </a:txBody>
                  <a:tcPr marL="2592" marR="2592" marT="37449" marB="48993">
                    <a:solidFill>
                      <a:srgbClr val="FFEBEB"/>
                    </a:solidFill>
                  </a:tcPr>
                </a:tc>
                <a:tc>
                  <a:txBody>
                    <a:bodyPr/>
                    <a:lstStyle/>
                    <a:p>
                      <a:pPr algn="r" fontAlgn="t"/>
                      <a:r>
                        <a:rPr lang="en-GB" sz="1000" u="none" strike="noStrike" cap="none" spc="0">
                          <a:solidFill>
                            <a:schemeClr val="tx1"/>
                          </a:solidFill>
                          <a:effectLst/>
                        </a:rPr>
                        <a:t>,7%</a:t>
                      </a:r>
                      <a:endParaRPr lang="en-GB" sz="1000" b="0" i="0" u="none" strike="noStrike" cap="none" spc="0">
                        <a:solidFill>
                          <a:schemeClr val="tx1"/>
                        </a:solidFill>
                        <a:effectLst/>
                        <a:latin typeface="Arial" panose="020B0604020202020204" pitchFamily="34" charset="0"/>
                      </a:endParaRPr>
                    </a:p>
                  </a:txBody>
                  <a:tcPr marL="2592" marR="2592" marT="37449" marB="48993">
                    <a:solidFill>
                      <a:srgbClr val="FFEBEB"/>
                    </a:solidFill>
                  </a:tcPr>
                </a:tc>
                <a:extLst>
                  <a:ext uri="{0D108BD9-81ED-4DB2-BD59-A6C34878D82A}">
                    <a16:rowId xmlns:a16="http://schemas.microsoft.com/office/drawing/2014/main" val="1663988002"/>
                  </a:ext>
                </a:extLst>
              </a:tr>
              <a:tr h="268964">
                <a:tc>
                  <a:txBody>
                    <a:bodyPr/>
                    <a:lstStyle/>
                    <a:p>
                      <a:pPr algn="l" fontAlgn="t"/>
                      <a:r>
                        <a:rPr lang="en-GB" sz="1000" u="none" strike="noStrike" cap="none" spc="0">
                          <a:solidFill>
                            <a:schemeClr val="tx1"/>
                          </a:solidFill>
                          <a:effectLst/>
                        </a:rPr>
                        <a:t>Altro: Educazione fisica</a:t>
                      </a:r>
                      <a:endParaRPr lang="en-GB" sz="1000" b="0" i="0" u="none" strike="noStrike" cap="none" spc="0">
                        <a:solidFill>
                          <a:schemeClr val="tx1"/>
                        </a:solidFill>
                        <a:effectLst/>
                        <a:latin typeface="Arial" panose="020B0604020202020204" pitchFamily="34" charset="0"/>
                      </a:endParaRPr>
                    </a:p>
                  </a:txBody>
                  <a:tcPr marL="2592" marR="2592" marT="37449" marB="48993">
                    <a:solidFill>
                      <a:srgbClr val="FFEBEB"/>
                    </a:solidFill>
                  </a:tcPr>
                </a:tc>
                <a:tc>
                  <a:txBody>
                    <a:bodyPr/>
                    <a:lstStyle/>
                    <a:p>
                      <a:pPr algn="r" fontAlgn="t"/>
                      <a:r>
                        <a:rPr lang="en-GB" sz="1000" u="none" strike="noStrike" cap="none" spc="0" dirty="0">
                          <a:solidFill>
                            <a:schemeClr val="tx1"/>
                          </a:solidFill>
                          <a:effectLst/>
                        </a:rPr>
                        <a:t>,2%</a:t>
                      </a:r>
                      <a:endParaRPr lang="en-GB" sz="1000" b="0" i="0" u="none" strike="noStrike" cap="none" spc="0" dirty="0">
                        <a:solidFill>
                          <a:schemeClr val="tx1"/>
                        </a:solidFill>
                        <a:effectLst/>
                        <a:latin typeface="Arial" panose="020B0604020202020204" pitchFamily="34" charset="0"/>
                      </a:endParaRPr>
                    </a:p>
                  </a:txBody>
                  <a:tcPr marL="2592" marR="2592" marT="37449" marB="48993">
                    <a:solidFill>
                      <a:srgbClr val="FFEBEB"/>
                    </a:solidFill>
                  </a:tcPr>
                </a:tc>
                <a:tc>
                  <a:txBody>
                    <a:bodyPr/>
                    <a:lstStyle/>
                    <a:p>
                      <a:pPr algn="r" fontAlgn="t"/>
                      <a:r>
                        <a:rPr lang="en-GB" sz="1000" u="none" strike="noStrike" cap="none" spc="0" dirty="0">
                          <a:solidFill>
                            <a:schemeClr val="tx1"/>
                          </a:solidFill>
                          <a:effectLst/>
                        </a:rPr>
                        <a:t>0,0%</a:t>
                      </a:r>
                      <a:endParaRPr lang="en-GB" sz="1000" b="0" i="0" u="none" strike="noStrike" cap="none" spc="0" dirty="0">
                        <a:solidFill>
                          <a:schemeClr val="tx1"/>
                        </a:solidFill>
                        <a:effectLst/>
                        <a:latin typeface="Arial" panose="020B0604020202020204" pitchFamily="34" charset="0"/>
                      </a:endParaRPr>
                    </a:p>
                  </a:txBody>
                  <a:tcPr marL="2592" marR="2592" marT="37449" marB="48993">
                    <a:solidFill>
                      <a:srgbClr val="FFEBEB"/>
                    </a:solidFill>
                  </a:tcPr>
                </a:tc>
                <a:tc>
                  <a:txBody>
                    <a:bodyPr/>
                    <a:lstStyle/>
                    <a:p>
                      <a:pPr algn="r" fontAlgn="t"/>
                      <a:r>
                        <a:rPr lang="en-GB" sz="1000" u="none" strike="noStrike" cap="none" spc="0" dirty="0">
                          <a:solidFill>
                            <a:schemeClr val="tx1"/>
                          </a:solidFill>
                          <a:effectLst/>
                        </a:rPr>
                        <a:t>0,0%</a:t>
                      </a:r>
                      <a:endParaRPr lang="en-GB" sz="1000" b="0" i="0" u="none" strike="noStrike" cap="none" spc="0" dirty="0">
                        <a:solidFill>
                          <a:schemeClr val="tx1"/>
                        </a:solidFill>
                        <a:effectLst/>
                        <a:latin typeface="Arial" panose="020B0604020202020204" pitchFamily="34" charset="0"/>
                      </a:endParaRPr>
                    </a:p>
                  </a:txBody>
                  <a:tcPr marL="2592" marR="2592" marT="37449" marB="48993">
                    <a:solidFill>
                      <a:srgbClr val="FFEBEB"/>
                    </a:solidFill>
                  </a:tcPr>
                </a:tc>
                <a:tc>
                  <a:txBody>
                    <a:bodyPr/>
                    <a:lstStyle/>
                    <a:p>
                      <a:pPr algn="r" fontAlgn="t"/>
                      <a:r>
                        <a:rPr lang="en-GB" sz="1000" u="none" strike="noStrike" cap="none" spc="0" dirty="0">
                          <a:solidFill>
                            <a:schemeClr val="tx1"/>
                          </a:solidFill>
                          <a:effectLst/>
                        </a:rPr>
                        <a:t>0,0%</a:t>
                      </a:r>
                      <a:endParaRPr lang="en-GB" sz="1000" b="0" i="0" u="none" strike="noStrike" cap="none" spc="0" dirty="0">
                        <a:solidFill>
                          <a:schemeClr val="tx1"/>
                        </a:solidFill>
                        <a:effectLst/>
                        <a:latin typeface="Arial" panose="020B0604020202020204" pitchFamily="34" charset="0"/>
                      </a:endParaRPr>
                    </a:p>
                  </a:txBody>
                  <a:tcPr marL="2592" marR="2592" marT="37449" marB="48993">
                    <a:solidFill>
                      <a:srgbClr val="FFEBEB"/>
                    </a:solidFill>
                  </a:tcPr>
                </a:tc>
                <a:tc>
                  <a:txBody>
                    <a:bodyPr/>
                    <a:lstStyle/>
                    <a:p>
                      <a:pPr algn="r" fontAlgn="t"/>
                      <a:r>
                        <a:rPr lang="en-GB" sz="1000" u="none" strike="noStrike" cap="none" spc="0" dirty="0">
                          <a:solidFill>
                            <a:schemeClr val="tx1"/>
                          </a:solidFill>
                          <a:effectLst/>
                        </a:rPr>
                        <a:t>0,0%</a:t>
                      </a:r>
                      <a:endParaRPr lang="en-GB" sz="1000" b="0" i="0" u="none" strike="noStrike" cap="none" spc="0" dirty="0">
                        <a:solidFill>
                          <a:schemeClr val="tx1"/>
                        </a:solidFill>
                        <a:effectLst/>
                        <a:latin typeface="Arial" panose="020B0604020202020204" pitchFamily="34" charset="0"/>
                      </a:endParaRPr>
                    </a:p>
                  </a:txBody>
                  <a:tcPr marL="2592" marR="2592" marT="37449" marB="48993">
                    <a:solidFill>
                      <a:srgbClr val="FFEBEB"/>
                    </a:solidFill>
                  </a:tcPr>
                </a:tc>
                <a:tc>
                  <a:txBody>
                    <a:bodyPr/>
                    <a:lstStyle/>
                    <a:p>
                      <a:pPr algn="r" fontAlgn="t"/>
                      <a:r>
                        <a:rPr lang="en-GB" sz="1000" u="none" strike="noStrike" cap="none" spc="0" dirty="0">
                          <a:solidFill>
                            <a:schemeClr val="tx1"/>
                          </a:solidFill>
                          <a:effectLst/>
                        </a:rPr>
                        <a:t>,1%</a:t>
                      </a:r>
                      <a:endParaRPr lang="en-GB" sz="1000" b="0" i="0" u="none" strike="noStrike" cap="none" spc="0" dirty="0">
                        <a:solidFill>
                          <a:schemeClr val="tx1"/>
                        </a:solidFill>
                        <a:effectLst/>
                        <a:latin typeface="Arial" panose="020B0604020202020204" pitchFamily="34" charset="0"/>
                      </a:endParaRPr>
                    </a:p>
                  </a:txBody>
                  <a:tcPr marL="2592" marR="2592" marT="37449" marB="48993">
                    <a:solidFill>
                      <a:srgbClr val="FFEBEB"/>
                    </a:solidFill>
                  </a:tcPr>
                </a:tc>
                <a:extLst>
                  <a:ext uri="{0D108BD9-81ED-4DB2-BD59-A6C34878D82A}">
                    <a16:rowId xmlns:a16="http://schemas.microsoft.com/office/drawing/2014/main" val="3480250531"/>
                  </a:ext>
                </a:extLst>
              </a:tr>
            </a:tbl>
          </a:graphicData>
        </a:graphic>
      </p:graphicFrame>
      <p:sp>
        <p:nvSpPr>
          <p:cNvPr id="4" name="CasellaDiTesto 3">
            <a:extLst>
              <a:ext uri="{FF2B5EF4-FFF2-40B4-BE49-F238E27FC236}">
                <a16:creationId xmlns:a16="http://schemas.microsoft.com/office/drawing/2014/main" id="{BC9AE3B0-1E7D-0C5D-B67F-63FFAEA1B810}"/>
              </a:ext>
            </a:extLst>
          </p:cNvPr>
          <p:cNvSpPr txBox="1"/>
          <p:nvPr/>
        </p:nvSpPr>
        <p:spPr>
          <a:xfrm>
            <a:off x="10654679" y="276225"/>
            <a:ext cx="1347441" cy="369332"/>
          </a:xfrm>
          <a:prstGeom prst="rect">
            <a:avLst/>
          </a:prstGeom>
          <a:noFill/>
        </p:spPr>
        <p:txBody>
          <a:bodyPr wrap="square">
            <a:spAutoFit/>
          </a:bodyPr>
          <a:lstStyle/>
          <a:p>
            <a:r>
              <a:rPr lang="it-IT" dirty="0"/>
              <a:t>%n=</a:t>
            </a:r>
            <a:r>
              <a:rPr lang="it-IT" sz="1800" dirty="0"/>
              <a:t>830</a:t>
            </a:r>
            <a:endParaRPr lang="it-IT" dirty="0"/>
          </a:p>
        </p:txBody>
      </p:sp>
    </p:spTree>
    <p:extLst>
      <p:ext uri="{BB962C8B-B14F-4D97-AF65-F5344CB8AC3E}">
        <p14:creationId xmlns:p14="http://schemas.microsoft.com/office/powerpoint/2010/main" val="9217569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B20F2A8-3865-3241-9442-6AB2C8C5EAE2}"/>
              </a:ext>
            </a:extLst>
          </p:cNvPr>
          <p:cNvSpPr>
            <a:spLocks noGrp="1"/>
          </p:cNvSpPr>
          <p:nvPr>
            <p:ph type="title"/>
          </p:nvPr>
        </p:nvSpPr>
        <p:spPr>
          <a:xfrm>
            <a:off x="3350888" y="2292702"/>
            <a:ext cx="5490224" cy="2118357"/>
          </a:xfrm>
        </p:spPr>
        <p:txBody>
          <a:bodyPr>
            <a:normAutofit/>
          </a:bodyPr>
          <a:lstStyle/>
          <a:p>
            <a:pPr>
              <a:lnSpc>
                <a:spcPct val="110000"/>
              </a:lnSpc>
              <a:spcAft>
                <a:spcPts val="600"/>
              </a:spcAft>
            </a:pPr>
            <a:r>
              <a:rPr lang="it-IT" sz="4400" dirty="0">
                <a:effectLst/>
                <a:latin typeface="Calibri Light (Titoli)"/>
                <a:ea typeface="Times New Roman" panose="02020603050405020304" pitchFamily="18" charset="0"/>
                <a:cs typeface="Arial" panose="020B0604020202020204" pitchFamily="34" charset="0"/>
              </a:rPr>
              <a:t>VALUTAZIONE DELL’EVENTO</a:t>
            </a:r>
            <a:endParaRPr lang="en-GB" dirty="0"/>
          </a:p>
        </p:txBody>
      </p:sp>
      <p:sp>
        <p:nvSpPr>
          <p:cNvPr id="5" name="CasellaDiTesto 4">
            <a:extLst>
              <a:ext uri="{FF2B5EF4-FFF2-40B4-BE49-F238E27FC236}">
                <a16:creationId xmlns:a16="http://schemas.microsoft.com/office/drawing/2014/main" id="{9A9A16CA-29D5-B022-2C52-EA321637060E}"/>
              </a:ext>
            </a:extLst>
          </p:cNvPr>
          <p:cNvSpPr txBox="1"/>
          <p:nvPr/>
        </p:nvSpPr>
        <p:spPr>
          <a:xfrm>
            <a:off x="5362073" y="1299227"/>
            <a:ext cx="6104020" cy="553998"/>
          </a:xfrm>
          <a:prstGeom prst="rect">
            <a:avLst/>
          </a:prstGeom>
          <a:noFill/>
        </p:spPr>
        <p:txBody>
          <a:bodyPr wrap="square">
            <a:spAutoFit/>
          </a:bodyPr>
          <a:lstStyle/>
          <a:p>
            <a:r>
              <a:rPr lang="it-IT" sz="3000" b="1" dirty="0">
                <a:solidFill>
                  <a:schemeClr val="bg1"/>
                </a:solidFill>
                <a:latin typeface="Calibri Light (Titoli)"/>
                <a:cs typeface="Calibri" panose="020F0502020204030204" pitchFamily="34" charset="0"/>
              </a:rPr>
              <a:t>Parte 3</a:t>
            </a:r>
            <a:endParaRPr lang="en-GB" sz="3000" b="1" dirty="0">
              <a:solidFill>
                <a:schemeClr val="bg1"/>
              </a:solidFill>
              <a:latin typeface="Calibri Light (Titoli)"/>
              <a:cs typeface="Calibri" panose="020F0502020204030204" pitchFamily="34" charset="0"/>
            </a:endParaRPr>
          </a:p>
        </p:txBody>
      </p:sp>
    </p:spTree>
    <p:extLst>
      <p:ext uri="{BB962C8B-B14F-4D97-AF65-F5344CB8AC3E}">
        <p14:creationId xmlns:p14="http://schemas.microsoft.com/office/powerpoint/2010/main" val="29874937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Freeform 18">
            <a:extLst>
              <a:ext uri="{FF2B5EF4-FFF2-40B4-BE49-F238E27FC236}">
                <a16:creationId xmlns:a16="http://schemas.microsoft.com/office/drawing/2014/main" id="{E6C08EBB-2C97-4884-9312-EA0A6A62A2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 name="Freeform 20">
            <a:extLst>
              <a:ext uri="{FF2B5EF4-FFF2-40B4-BE49-F238E27FC236}">
                <a16:creationId xmlns:a16="http://schemas.microsoft.com/office/drawing/2014/main" id="{17406E40-244E-4DD6-94A4-E739602419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1" name="Freeform 21">
            <a:extLst>
              <a:ext uri="{FF2B5EF4-FFF2-40B4-BE49-F238E27FC236}">
                <a16:creationId xmlns:a16="http://schemas.microsoft.com/office/drawing/2014/main" id="{9E621646-8902-4518-ADFE-798B8AF7F1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13" name="Freeform 22">
            <a:extLst>
              <a:ext uri="{FF2B5EF4-FFF2-40B4-BE49-F238E27FC236}">
                <a16:creationId xmlns:a16="http://schemas.microsoft.com/office/drawing/2014/main" id="{BC03DD73-798C-403F-B9AC-BFF84A0B1F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5" name="Freeform 23">
            <a:extLst>
              <a:ext uri="{FF2B5EF4-FFF2-40B4-BE49-F238E27FC236}">
                <a16:creationId xmlns:a16="http://schemas.microsoft.com/office/drawing/2014/main" id="{6756FE0C-DC81-49BD-AD76-1E223B6863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7" name="Freeform 25">
            <a:extLst>
              <a:ext uri="{FF2B5EF4-FFF2-40B4-BE49-F238E27FC236}">
                <a16:creationId xmlns:a16="http://schemas.microsoft.com/office/drawing/2014/main" id="{FEEAE74D-A8B8-4601-84C4-7F01DFF419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6">
            <a:extLst>
              <a:ext uri="{FF2B5EF4-FFF2-40B4-BE49-F238E27FC236}">
                <a16:creationId xmlns:a16="http://schemas.microsoft.com/office/drawing/2014/main" id="{CFD751E0-7430-4ACA-A679-ECB74EA589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9">
            <a:extLst>
              <a:ext uri="{FF2B5EF4-FFF2-40B4-BE49-F238E27FC236}">
                <a16:creationId xmlns:a16="http://schemas.microsoft.com/office/drawing/2014/main" id="{4337B0AD-9A1D-4899-8791-EDEB9B5A1D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3" name="Freeform 12">
            <a:extLst>
              <a:ext uri="{FF2B5EF4-FFF2-40B4-BE49-F238E27FC236}">
                <a16:creationId xmlns:a16="http://schemas.microsoft.com/office/drawing/2014/main" id="{20EE4868-1730-433B-AA39-A91305A497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24">
            <a:extLst>
              <a:ext uri="{FF2B5EF4-FFF2-40B4-BE49-F238E27FC236}">
                <a16:creationId xmlns:a16="http://schemas.microsoft.com/office/drawing/2014/main" id="{89921AE2-097C-4DEE-A398-FCB910D60D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7" name="Freeform 7">
            <a:extLst>
              <a:ext uri="{FF2B5EF4-FFF2-40B4-BE49-F238E27FC236}">
                <a16:creationId xmlns:a16="http://schemas.microsoft.com/office/drawing/2014/main" id="{A4098D72-B456-40CC-8C9F-D08B9DD25B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10">
            <a:extLst>
              <a:ext uri="{FF2B5EF4-FFF2-40B4-BE49-F238E27FC236}">
                <a16:creationId xmlns:a16="http://schemas.microsoft.com/office/drawing/2014/main" id="{BCA1A530-E6F6-465D-BCD0-371D816CCC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31" name="Freeform 13">
            <a:extLst>
              <a:ext uri="{FF2B5EF4-FFF2-40B4-BE49-F238E27FC236}">
                <a16:creationId xmlns:a16="http://schemas.microsoft.com/office/drawing/2014/main" id="{5AB5DD23-5ECB-4E0C-AC9B-C384785BAE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3" name="Freeform 15">
            <a:extLst>
              <a:ext uri="{FF2B5EF4-FFF2-40B4-BE49-F238E27FC236}">
                <a16:creationId xmlns:a16="http://schemas.microsoft.com/office/drawing/2014/main" id="{7DA4BF21-FA96-43DB-A077-173C5F4333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5" name="Freeform 17">
            <a:extLst>
              <a:ext uri="{FF2B5EF4-FFF2-40B4-BE49-F238E27FC236}">
                <a16:creationId xmlns:a16="http://schemas.microsoft.com/office/drawing/2014/main" id="{BF956BA4-7CC2-4E13-9E1D-0854EF4CB0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7" name="Freeform 19">
            <a:extLst>
              <a:ext uri="{FF2B5EF4-FFF2-40B4-BE49-F238E27FC236}">
                <a16:creationId xmlns:a16="http://schemas.microsoft.com/office/drawing/2014/main" id="{3262514D-691E-4344-8751-4E80F046A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aphicFrame>
        <p:nvGraphicFramePr>
          <p:cNvPr id="2" name="Tabella 1">
            <a:extLst>
              <a:ext uri="{FF2B5EF4-FFF2-40B4-BE49-F238E27FC236}">
                <a16:creationId xmlns:a16="http://schemas.microsoft.com/office/drawing/2014/main" id="{0B272B65-1FD5-732B-5A65-CF5BB02BC406}"/>
              </a:ext>
            </a:extLst>
          </p:cNvPr>
          <p:cNvGraphicFramePr>
            <a:graphicFrameLocks noGrp="1"/>
          </p:cNvGraphicFramePr>
          <p:nvPr>
            <p:extLst>
              <p:ext uri="{D42A27DB-BD31-4B8C-83A1-F6EECF244321}">
                <p14:modId xmlns:p14="http://schemas.microsoft.com/office/powerpoint/2010/main" val="2243604650"/>
              </p:ext>
            </p:extLst>
          </p:nvPr>
        </p:nvGraphicFramePr>
        <p:xfrm>
          <a:off x="5001740" y="3429001"/>
          <a:ext cx="6958180" cy="293501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296264">
                  <a:extLst>
                    <a:ext uri="{9D8B030D-6E8A-4147-A177-3AD203B41FA5}">
                      <a16:colId xmlns:a16="http://schemas.microsoft.com/office/drawing/2014/main" val="1466088681"/>
                    </a:ext>
                  </a:extLst>
                </a:gridCol>
                <a:gridCol w="985093">
                  <a:extLst>
                    <a:ext uri="{9D8B030D-6E8A-4147-A177-3AD203B41FA5}">
                      <a16:colId xmlns:a16="http://schemas.microsoft.com/office/drawing/2014/main" val="2467188257"/>
                    </a:ext>
                  </a:extLst>
                </a:gridCol>
                <a:gridCol w="1306277">
                  <a:extLst>
                    <a:ext uri="{9D8B030D-6E8A-4147-A177-3AD203B41FA5}">
                      <a16:colId xmlns:a16="http://schemas.microsoft.com/office/drawing/2014/main" val="2671220468"/>
                    </a:ext>
                  </a:extLst>
                </a:gridCol>
                <a:gridCol w="1064441">
                  <a:extLst>
                    <a:ext uri="{9D8B030D-6E8A-4147-A177-3AD203B41FA5}">
                      <a16:colId xmlns:a16="http://schemas.microsoft.com/office/drawing/2014/main" val="1143333425"/>
                    </a:ext>
                  </a:extLst>
                </a:gridCol>
                <a:gridCol w="1473254">
                  <a:extLst>
                    <a:ext uri="{9D8B030D-6E8A-4147-A177-3AD203B41FA5}">
                      <a16:colId xmlns:a16="http://schemas.microsoft.com/office/drawing/2014/main" val="1702124999"/>
                    </a:ext>
                  </a:extLst>
                </a:gridCol>
                <a:gridCol w="832851">
                  <a:extLst>
                    <a:ext uri="{9D8B030D-6E8A-4147-A177-3AD203B41FA5}">
                      <a16:colId xmlns:a16="http://schemas.microsoft.com/office/drawing/2014/main" val="3572040892"/>
                    </a:ext>
                  </a:extLst>
                </a:gridCol>
              </a:tblGrid>
              <a:tr h="540193">
                <a:tc gridSpan="6">
                  <a:txBody>
                    <a:bodyPr/>
                    <a:lstStyle/>
                    <a:p>
                      <a:pPr algn="l" fontAlgn="ctr"/>
                      <a:r>
                        <a:rPr lang="it-IT" sz="1300" u="none" strike="noStrike" dirty="0">
                          <a:effectLst/>
                          <a:latin typeface="Arial" panose="020B0604020202020204" pitchFamily="34" charset="0"/>
                          <a:cs typeface="Arial" panose="020B0604020202020204" pitchFamily="34" charset="0"/>
                        </a:rPr>
                        <a:t>D07.Indica il tuo grado di soddisfazione riguardo i seguenti momenti della giornata dedicati all’International </a:t>
                      </a:r>
                      <a:r>
                        <a:rPr lang="it-IT" sz="1300" u="none" strike="noStrike" dirty="0" err="1">
                          <a:effectLst/>
                          <a:latin typeface="Arial" panose="020B0604020202020204" pitchFamily="34" charset="0"/>
                          <a:cs typeface="Arial" panose="020B0604020202020204" pitchFamily="34" charset="0"/>
                        </a:rPr>
                        <a:t>Cosmic</a:t>
                      </a:r>
                      <a:r>
                        <a:rPr lang="it-IT" sz="1300" u="none" strike="noStrike" dirty="0">
                          <a:effectLst/>
                          <a:latin typeface="Arial" panose="020B0604020202020204" pitchFamily="34" charset="0"/>
                          <a:cs typeface="Arial" panose="020B0604020202020204" pitchFamily="34" charset="0"/>
                        </a:rPr>
                        <a:t> Day</a:t>
                      </a:r>
                      <a:endParaRPr lang="it-IT" sz="1300" b="0" i="0" u="none" strike="noStrike" dirty="0">
                        <a:solidFill>
                          <a:srgbClr val="000000"/>
                        </a:solidFill>
                        <a:effectLst/>
                        <a:latin typeface="Arial" panose="020B0604020202020204" pitchFamily="34" charset="0"/>
                        <a:cs typeface="Arial" panose="020B0604020202020204" pitchFamily="34" charset="0"/>
                      </a:endParaRPr>
                    </a:p>
                  </a:txBody>
                  <a:tcPr marL="5622" marR="5622" marT="5622" marB="0" anchor="ct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019142361"/>
                  </a:ext>
                </a:extLst>
              </a:tr>
              <a:tr h="697575">
                <a:tc>
                  <a:txBody>
                    <a:bodyPr/>
                    <a:lstStyle/>
                    <a:p>
                      <a:pPr algn="l" fontAlgn="b"/>
                      <a:r>
                        <a:rPr lang="it-IT" sz="1300" u="none" strike="noStrike" dirty="0">
                          <a:effectLst/>
                          <a:latin typeface="Arial" panose="020B0604020202020204" pitchFamily="34" charset="0"/>
                          <a:cs typeface="Arial" panose="020B0604020202020204" pitchFamily="34" charset="0"/>
                        </a:rPr>
                        <a:t>(% n= 826)</a:t>
                      </a:r>
                      <a:r>
                        <a:rPr lang="en-GB" sz="1300" u="none" strike="noStrike" dirty="0">
                          <a:effectLst/>
                          <a:latin typeface="Arial" panose="020B0604020202020204" pitchFamily="34" charset="0"/>
                          <a:cs typeface="Arial" panose="020B0604020202020204" pitchFamily="34" charset="0"/>
                        </a:rPr>
                        <a:t> </a:t>
                      </a:r>
                      <a:endParaRPr lang="en-GB" sz="1300" b="0" i="0" u="none" strike="noStrike" dirty="0">
                        <a:solidFill>
                          <a:srgbClr val="000000"/>
                        </a:solidFill>
                        <a:effectLst/>
                        <a:latin typeface="Arial" panose="020B0604020202020204" pitchFamily="34" charset="0"/>
                        <a:cs typeface="Arial" panose="020B0604020202020204" pitchFamily="34" charset="0"/>
                      </a:endParaRPr>
                    </a:p>
                  </a:txBody>
                  <a:tcPr marL="5622" marR="5622" marT="5622" marB="0" anchor="b"/>
                </a:tc>
                <a:tc>
                  <a:txBody>
                    <a:bodyPr/>
                    <a:lstStyle/>
                    <a:p>
                      <a:pPr algn="ctr" fontAlgn="ctr"/>
                      <a:r>
                        <a:rPr lang="en-GB" sz="1300" u="none" strike="noStrike" dirty="0" err="1">
                          <a:effectLst/>
                          <a:latin typeface="Arial" panose="020B0604020202020204" pitchFamily="34" charset="0"/>
                          <a:cs typeface="Arial" panose="020B0604020202020204" pitchFamily="34" charset="0"/>
                        </a:rPr>
                        <a:t>Seminario</a:t>
                      </a:r>
                      <a:r>
                        <a:rPr lang="en-GB" sz="1300" u="none" strike="noStrike" dirty="0">
                          <a:effectLst/>
                          <a:latin typeface="Arial" panose="020B0604020202020204" pitchFamily="34" charset="0"/>
                          <a:cs typeface="Arial" panose="020B0604020202020204" pitchFamily="34" charset="0"/>
                        </a:rPr>
                        <a:t> </a:t>
                      </a:r>
                      <a:r>
                        <a:rPr lang="en-GB" sz="1300" u="none" strike="noStrike" dirty="0" err="1">
                          <a:effectLst/>
                          <a:latin typeface="Arial" panose="020B0604020202020204" pitchFamily="34" charset="0"/>
                          <a:cs typeface="Arial" panose="020B0604020202020204" pitchFamily="34" charset="0"/>
                        </a:rPr>
                        <a:t>teorico</a:t>
                      </a:r>
                      <a:endParaRPr lang="en-GB" sz="1300" b="0" i="0" u="none" strike="noStrike" dirty="0">
                        <a:solidFill>
                          <a:srgbClr val="000000"/>
                        </a:solidFill>
                        <a:effectLst/>
                        <a:latin typeface="Arial" panose="020B0604020202020204" pitchFamily="34" charset="0"/>
                        <a:cs typeface="Arial" panose="020B0604020202020204" pitchFamily="34" charset="0"/>
                      </a:endParaRPr>
                    </a:p>
                  </a:txBody>
                  <a:tcPr marL="5622" marR="5622" marT="5622" marB="0" anchor="ctr"/>
                </a:tc>
                <a:tc>
                  <a:txBody>
                    <a:bodyPr/>
                    <a:lstStyle/>
                    <a:p>
                      <a:pPr algn="ctr" fontAlgn="ctr"/>
                      <a:r>
                        <a:rPr lang="it-IT" sz="1300" u="none" strike="noStrike" dirty="0">
                          <a:effectLst/>
                          <a:latin typeface="Arial" panose="020B0604020202020204" pitchFamily="34" charset="0"/>
                          <a:cs typeface="Arial" panose="020B0604020202020204" pitchFamily="34" charset="0"/>
                        </a:rPr>
                        <a:t> Raccolta dati, misurazione dei raggi cosmici</a:t>
                      </a:r>
                      <a:endParaRPr lang="it-IT" sz="1300" b="0" i="0" u="none" strike="noStrike" dirty="0">
                        <a:solidFill>
                          <a:srgbClr val="000000"/>
                        </a:solidFill>
                        <a:effectLst/>
                        <a:latin typeface="Arial" panose="020B0604020202020204" pitchFamily="34" charset="0"/>
                        <a:cs typeface="Arial" panose="020B0604020202020204" pitchFamily="34" charset="0"/>
                      </a:endParaRPr>
                    </a:p>
                  </a:txBody>
                  <a:tcPr marL="5622" marR="5622" marT="5622" marB="0" anchor="ctr"/>
                </a:tc>
                <a:tc>
                  <a:txBody>
                    <a:bodyPr/>
                    <a:lstStyle/>
                    <a:p>
                      <a:pPr algn="ctr" fontAlgn="ctr"/>
                      <a:r>
                        <a:rPr lang="en-GB" sz="1300" u="none" strike="noStrike" dirty="0" err="1">
                          <a:effectLst/>
                          <a:latin typeface="Arial" panose="020B0604020202020204" pitchFamily="34" charset="0"/>
                          <a:cs typeface="Arial" panose="020B0604020202020204" pitchFamily="34" charset="0"/>
                        </a:rPr>
                        <a:t>Analisi</a:t>
                      </a:r>
                      <a:r>
                        <a:rPr lang="en-GB" sz="1300" u="none" strike="noStrike" dirty="0">
                          <a:effectLst/>
                          <a:latin typeface="Arial" panose="020B0604020202020204" pitchFamily="34" charset="0"/>
                          <a:cs typeface="Arial" panose="020B0604020202020204" pitchFamily="34" charset="0"/>
                        </a:rPr>
                        <a:t> </a:t>
                      </a:r>
                      <a:r>
                        <a:rPr lang="en-GB" sz="1300" u="none" strike="noStrike" dirty="0" err="1">
                          <a:effectLst/>
                          <a:latin typeface="Arial" panose="020B0604020202020204" pitchFamily="34" charset="0"/>
                          <a:cs typeface="Arial" panose="020B0604020202020204" pitchFamily="34" charset="0"/>
                        </a:rPr>
                        <a:t>dei</a:t>
                      </a:r>
                      <a:r>
                        <a:rPr lang="en-GB" sz="1300" u="none" strike="noStrike" dirty="0">
                          <a:effectLst/>
                          <a:latin typeface="Arial" panose="020B0604020202020204" pitchFamily="34" charset="0"/>
                          <a:cs typeface="Arial" panose="020B0604020202020204" pitchFamily="34" charset="0"/>
                        </a:rPr>
                        <a:t> </a:t>
                      </a:r>
                      <a:r>
                        <a:rPr lang="en-GB" sz="1300" u="none" strike="noStrike" dirty="0" err="1">
                          <a:effectLst/>
                          <a:latin typeface="Arial" panose="020B0604020202020204" pitchFamily="34" charset="0"/>
                          <a:cs typeface="Arial" panose="020B0604020202020204" pitchFamily="34" charset="0"/>
                        </a:rPr>
                        <a:t>dati</a:t>
                      </a:r>
                      <a:r>
                        <a:rPr lang="en-GB" sz="1300" u="none" strike="noStrike" dirty="0">
                          <a:effectLst/>
                          <a:latin typeface="Arial" panose="020B0604020202020204" pitchFamily="34" charset="0"/>
                          <a:cs typeface="Arial" panose="020B0604020202020204" pitchFamily="34" charset="0"/>
                        </a:rPr>
                        <a:t> </a:t>
                      </a:r>
                      <a:r>
                        <a:rPr lang="en-GB" sz="1300" u="none" strike="noStrike" dirty="0" err="1">
                          <a:effectLst/>
                          <a:latin typeface="Arial" panose="020B0604020202020204" pitchFamily="34" charset="0"/>
                          <a:cs typeface="Arial" panose="020B0604020202020204" pitchFamily="34" charset="0"/>
                        </a:rPr>
                        <a:t>raccolti</a:t>
                      </a:r>
                      <a:endParaRPr lang="en-GB" sz="1300" b="0" i="0" u="none" strike="noStrike" dirty="0">
                        <a:solidFill>
                          <a:srgbClr val="000000"/>
                        </a:solidFill>
                        <a:effectLst/>
                        <a:latin typeface="Arial" panose="020B0604020202020204" pitchFamily="34" charset="0"/>
                        <a:cs typeface="Arial" panose="020B0604020202020204" pitchFamily="34" charset="0"/>
                      </a:endParaRPr>
                    </a:p>
                  </a:txBody>
                  <a:tcPr marL="5622" marR="5622" marT="5622" marB="0" anchor="ctr"/>
                </a:tc>
                <a:tc>
                  <a:txBody>
                    <a:bodyPr/>
                    <a:lstStyle/>
                    <a:p>
                      <a:pPr algn="ctr" fontAlgn="ctr"/>
                      <a:r>
                        <a:rPr lang="it-IT" sz="1300" u="none" strike="noStrike" dirty="0">
                          <a:effectLst/>
                          <a:latin typeface="Arial" panose="020B0604020202020204" pitchFamily="34" charset="0"/>
                          <a:cs typeface="Arial" panose="020B0604020202020204" pitchFamily="34" charset="0"/>
                        </a:rPr>
                        <a:t>Videochiamata con altri gruppi di studenti</a:t>
                      </a:r>
                      <a:endParaRPr lang="it-IT" sz="1300" b="0" i="0" u="none" strike="noStrike" dirty="0">
                        <a:solidFill>
                          <a:srgbClr val="000000"/>
                        </a:solidFill>
                        <a:effectLst/>
                        <a:latin typeface="Arial" panose="020B0604020202020204" pitchFamily="34" charset="0"/>
                        <a:cs typeface="Arial" panose="020B0604020202020204" pitchFamily="34" charset="0"/>
                      </a:endParaRPr>
                    </a:p>
                  </a:txBody>
                  <a:tcPr marL="5622" marR="5622" marT="5622" marB="0" anchor="ctr"/>
                </a:tc>
                <a:tc>
                  <a:txBody>
                    <a:bodyPr/>
                    <a:lstStyle/>
                    <a:p>
                      <a:pPr algn="ctr" fontAlgn="ctr"/>
                      <a:r>
                        <a:rPr lang="en-GB" sz="1300" u="none" strike="noStrike" dirty="0" err="1">
                          <a:effectLst/>
                          <a:latin typeface="Arial" panose="020B0604020202020204" pitchFamily="34" charset="0"/>
                          <a:cs typeface="Arial" panose="020B0604020202020204" pitchFamily="34" charset="0"/>
                        </a:rPr>
                        <a:t>Visita</a:t>
                      </a:r>
                      <a:r>
                        <a:rPr lang="en-GB" sz="1300" u="none" strike="noStrike" dirty="0">
                          <a:effectLst/>
                          <a:latin typeface="Arial" panose="020B0604020202020204" pitchFamily="34" charset="0"/>
                          <a:cs typeface="Arial" panose="020B0604020202020204" pitchFamily="34" charset="0"/>
                        </a:rPr>
                        <a:t> al </a:t>
                      </a:r>
                      <a:r>
                        <a:rPr lang="en-GB" sz="1300" u="none" strike="noStrike" dirty="0" err="1">
                          <a:effectLst/>
                          <a:latin typeface="Arial" panose="020B0604020202020204" pitchFamily="34" charset="0"/>
                          <a:cs typeface="Arial" panose="020B0604020202020204" pitchFamily="34" charset="0"/>
                        </a:rPr>
                        <a:t>laboratorio</a:t>
                      </a:r>
                      <a:endParaRPr lang="en-GB" sz="1300" b="0" i="0" u="none" strike="noStrike" dirty="0">
                        <a:solidFill>
                          <a:srgbClr val="000000"/>
                        </a:solidFill>
                        <a:effectLst/>
                        <a:latin typeface="Arial" panose="020B0604020202020204" pitchFamily="34" charset="0"/>
                        <a:cs typeface="Arial" panose="020B0604020202020204" pitchFamily="34" charset="0"/>
                      </a:endParaRPr>
                    </a:p>
                  </a:txBody>
                  <a:tcPr marL="5622" marR="5622" marT="5622" marB="0" anchor="ctr"/>
                </a:tc>
                <a:extLst>
                  <a:ext uri="{0D108BD9-81ED-4DB2-BD59-A6C34878D82A}">
                    <a16:rowId xmlns:a16="http://schemas.microsoft.com/office/drawing/2014/main" val="1888457656"/>
                  </a:ext>
                </a:extLst>
              </a:tr>
              <a:tr h="540193">
                <a:tc>
                  <a:txBody>
                    <a:bodyPr/>
                    <a:lstStyle/>
                    <a:p>
                      <a:pPr algn="l" fontAlgn="ctr"/>
                      <a:r>
                        <a:rPr lang="it-IT" sz="1300" b="0" i="0" u="none" strike="noStrike" dirty="0">
                          <a:solidFill>
                            <a:srgbClr val="000000"/>
                          </a:solidFill>
                          <a:effectLst/>
                          <a:latin typeface="Arial" panose="020B0604020202020204" pitchFamily="34" charset="0"/>
                          <a:cs typeface="Arial" panose="020B0604020202020204" pitchFamily="34" charset="0"/>
                        </a:rPr>
                        <a:t>Per niente/poco soddisfatto </a:t>
                      </a:r>
                      <a:endParaRPr lang="en-GB" sz="1300" b="0" i="0" u="none" strike="noStrike" dirty="0">
                        <a:solidFill>
                          <a:srgbClr val="000000"/>
                        </a:solidFill>
                        <a:effectLst/>
                        <a:latin typeface="Arial" panose="020B0604020202020204" pitchFamily="34" charset="0"/>
                        <a:cs typeface="Arial" panose="020B0604020202020204" pitchFamily="34" charset="0"/>
                      </a:endParaRPr>
                    </a:p>
                  </a:txBody>
                  <a:tcPr marL="5622" marR="5622" marT="5622" marB="0" anchor="ctr"/>
                </a:tc>
                <a:tc>
                  <a:txBody>
                    <a:bodyPr/>
                    <a:lstStyle/>
                    <a:p>
                      <a:pPr algn="ctr" fontAlgn="t"/>
                      <a:r>
                        <a:rPr lang="it-IT" sz="1300" b="0" i="0" u="none" strike="noStrike" dirty="0">
                          <a:solidFill>
                            <a:srgbClr val="000000"/>
                          </a:solidFill>
                          <a:effectLst/>
                          <a:latin typeface="Arial" panose="020B0604020202020204" pitchFamily="34" charset="0"/>
                          <a:cs typeface="Arial" panose="020B0604020202020204" pitchFamily="34" charset="0"/>
                        </a:rPr>
                        <a:t>6,3</a:t>
                      </a:r>
                      <a:endParaRPr lang="en-GB" sz="1300" b="0" i="0" u="none" strike="noStrike" dirty="0">
                        <a:solidFill>
                          <a:srgbClr val="000000"/>
                        </a:solidFill>
                        <a:effectLst/>
                        <a:latin typeface="Arial" panose="020B0604020202020204" pitchFamily="34" charset="0"/>
                        <a:cs typeface="Arial" panose="020B0604020202020204" pitchFamily="34" charset="0"/>
                      </a:endParaRPr>
                    </a:p>
                  </a:txBody>
                  <a:tcPr marL="5622" marR="5622" marT="5622" marB="0"/>
                </a:tc>
                <a:tc>
                  <a:txBody>
                    <a:bodyPr/>
                    <a:lstStyle/>
                    <a:p>
                      <a:pPr algn="ctr" fontAlgn="t"/>
                      <a:r>
                        <a:rPr lang="it-IT" sz="1300" b="0" i="0" u="none" strike="noStrike" dirty="0">
                          <a:solidFill>
                            <a:srgbClr val="000000"/>
                          </a:solidFill>
                          <a:effectLst/>
                          <a:latin typeface="Arial" panose="020B0604020202020204" pitchFamily="34" charset="0"/>
                          <a:cs typeface="Arial" panose="020B0604020202020204" pitchFamily="34" charset="0"/>
                        </a:rPr>
                        <a:t>9</a:t>
                      </a:r>
                      <a:endParaRPr lang="en-GB" sz="1300" b="0" i="0" u="none" strike="noStrike" dirty="0">
                        <a:solidFill>
                          <a:srgbClr val="000000"/>
                        </a:solidFill>
                        <a:effectLst/>
                        <a:latin typeface="Arial" panose="020B0604020202020204" pitchFamily="34" charset="0"/>
                        <a:cs typeface="Arial" panose="020B0604020202020204" pitchFamily="34" charset="0"/>
                      </a:endParaRPr>
                    </a:p>
                  </a:txBody>
                  <a:tcPr marL="5622" marR="5622" marT="5622" marB="0"/>
                </a:tc>
                <a:tc>
                  <a:txBody>
                    <a:bodyPr/>
                    <a:lstStyle/>
                    <a:p>
                      <a:pPr algn="ctr" fontAlgn="t"/>
                      <a:r>
                        <a:rPr lang="it-IT" sz="1300" b="0" i="0" u="none" strike="noStrike" dirty="0">
                          <a:solidFill>
                            <a:srgbClr val="000000"/>
                          </a:solidFill>
                          <a:effectLst/>
                          <a:latin typeface="Arial" panose="020B0604020202020204" pitchFamily="34" charset="0"/>
                          <a:cs typeface="Arial" panose="020B0604020202020204" pitchFamily="34" charset="0"/>
                        </a:rPr>
                        <a:t>11,8</a:t>
                      </a:r>
                      <a:endParaRPr lang="en-GB" sz="1300" b="0" i="0" u="none" strike="noStrike" dirty="0">
                        <a:solidFill>
                          <a:srgbClr val="000000"/>
                        </a:solidFill>
                        <a:effectLst/>
                        <a:latin typeface="Arial" panose="020B0604020202020204" pitchFamily="34" charset="0"/>
                        <a:cs typeface="Arial" panose="020B0604020202020204" pitchFamily="34" charset="0"/>
                      </a:endParaRPr>
                    </a:p>
                  </a:txBody>
                  <a:tcPr marL="5622" marR="5622" marT="5622" marB="0"/>
                </a:tc>
                <a:tc>
                  <a:txBody>
                    <a:bodyPr/>
                    <a:lstStyle/>
                    <a:p>
                      <a:pPr algn="ctr" fontAlgn="t"/>
                      <a:r>
                        <a:rPr lang="it-IT" sz="1300" b="0" i="0" u="none" strike="noStrike" dirty="0">
                          <a:solidFill>
                            <a:srgbClr val="000000"/>
                          </a:solidFill>
                          <a:effectLst/>
                          <a:highlight>
                            <a:srgbClr val="FFEBEB"/>
                          </a:highlight>
                          <a:latin typeface="Arial" panose="020B0604020202020204" pitchFamily="34" charset="0"/>
                          <a:cs typeface="Arial" panose="020B0604020202020204" pitchFamily="34" charset="0"/>
                        </a:rPr>
                        <a:t>29,3</a:t>
                      </a:r>
                      <a:endParaRPr lang="en-GB" sz="1300" b="0" i="0" u="none" strike="noStrike" dirty="0">
                        <a:solidFill>
                          <a:srgbClr val="000000"/>
                        </a:solidFill>
                        <a:effectLst/>
                        <a:highlight>
                          <a:srgbClr val="FFEBEB"/>
                        </a:highlight>
                        <a:latin typeface="Arial" panose="020B0604020202020204" pitchFamily="34" charset="0"/>
                        <a:cs typeface="Arial" panose="020B0604020202020204" pitchFamily="34" charset="0"/>
                      </a:endParaRPr>
                    </a:p>
                  </a:txBody>
                  <a:tcPr marL="5622" marR="5622" marT="5622" marB="0"/>
                </a:tc>
                <a:tc>
                  <a:txBody>
                    <a:bodyPr/>
                    <a:lstStyle/>
                    <a:p>
                      <a:pPr algn="ctr" fontAlgn="t"/>
                      <a:r>
                        <a:rPr lang="it-IT" sz="1300" b="0" i="0" u="none" strike="noStrike" dirty="0">
                          <a:solidFill>
                            <a:srgbClr val="000000"/>
                          </a:solidFill>
                          <a:effectLst/>
                          <a:latin typeface="Arial" panose="020B0604020202020204" pitchFamily="34" charset="0"/>
                          <a:cs typeface="Arial" panose="020B0604020202020204" pitchFamily="34" charset="0"/>
                        </a:rPr>
                        <a:t>18,5</a:t>
                      </a:r>
                      <a:endParaRPr lang="en-GB" sz="1300" b="0" i="0" u="none" strike="noStrike" dirty="0">
                        <a:solidFill>
                          <a:srgbClr val="000000"/>
                        </a:solidFill>
                        <a:effectLst/>
                        <a:latin typeface="Arial" panose="020B0604020202020204" pitchFamily="34" charset="0"/>
                        <a:cs typeface="Arial" panose="020B0604020202020204" pitchFamily="34" charset="0"/>
                      </a:endParaRPr>
                    </a:p>
                  </a:txBody>
                  <a:tcPr marL="5622" marR="5622" marT="5622" marB="0"/>
                </a:tc>
                <a:extLst>
                  <a:ext uri="{0D108BD9-81ED-4DB2-BD59-A6C34878D82A}">
                    <a16:rowId xmlns:a16="http://schemas.microsoft.com/office/drawing/2014/main" val="233295385"/>
                  </a:ext>
                </a:extLst>
              </a:tr>
              <a:tr h="427331">
                <a:tc>
                  <a:txBody>
                    <a:bodyPr/>
                    <a:lstStyle/>
                    <a:p>
                      <a:pPr algn="l" fontAlgn="ctr"/>
                      <a:r>
                        <a:rPr lang="en-GB" sz="1300" b="0" i="0" u="none" strike="noStrike" dirty="0" err="1">
                          <a:solidFill>
                            <a:srgbClr val="000000"/>
                          </a:solidFill>
                          <a:effectLst/>
                          <a:latin typeface="Arial" panose="020B0604020202020204" pitchFamily="34" charset="0"/>
                          <a:cs typeface="Arial" panose="020B0604020202020204" pitchFamily="34" charset="0"/>
                        </a:rPr>
                        <a:t>Neutro</a:t>
                      </a:r>
                      <a:endParaRPr lang="en-GB" sz="1300" b="0" i="0" u="none" strike="noStrike" dirty="0">
                        <a:solidFill>
                          <a:srgbClr val="000000"/>
                        </a:solidFill>
                        <a:effectLst/>
                        <a:latin typeface="Arial" panose="020B0604020202020204" pitchFamily="34" charset="0"/>
                        <a:cs typeface="Arial" panose="020B0604020202020204" pitchFamily="34" charset="0"/>
                      </a:endParaRPr>
                    </a:p>
                  </a:txBody>
                  <a:tcPr marL="5622" marR="5622" marT="5622" marB="0" anchor="ctr"/>
                </a:tc>
                <a:tc>
                  <a:txBody>
                    <a:bodyPr/>
                    <a:lstStyle/>
                    <a:p>
                      <a:pPr algn="ctr" fontAlgn="t"/>
                      <a:r>
                        <a:rPr lang="en-GB" sz="1300" u="none" strike="noStrike" dirty="0">
                          <a:effectLst/>
                          <a:latin typeface="Arial" panose="020B0604020202020204" pitchFamily="34" charset="0"/>
                          <a:cs typeface="Arial" panose="020B0604020202020204" pitchFamily="34" charset="0"/>
                        </a:rPr>
                        <a:t>25,5</a:t>
                      </a:r>
                      <a:endParaRPr lang="en-GB" sz="1300" b="0" i="0" u="none" strike="noStrike" dirty="0">
                        <a:solidFill>
                          <a:srgbClr val="000000"/>
                        </a:solidFill>
                        <a:effectLst/>
                        <a:latin typeface="Arial" panose="020B0604020202020204" pitchFamily="34" charset="0"/>
                        <a:cs typeface="Arial" panose="020B0604020202020204" pitchFamily="34" charset="0"/>
                      </a:endParaRPr>
                    </a:p>
                  </a:txBody>
                  <a:tcPr marL="5622" marR="5622" marT="5622" marB="0"/>
                </a:tc>
                <a:tc>
                  <a:txBody>
                    <a:bodyPr/>
                    <a:lstStyle/>
                    <a:p>
                      <a:pPr algn="ctr" fontAlgn="t"/>
                      <a:r>
                        <a:rPr lang="en-GB" sz="1300" u="none" strike="noStrike" dirty="0">
                          <a:effectLst/>
                          <a:latin typeface="Arial" panose="020B0604020202020204" pitchFamily="34" charset="0"/>
                          <a:cs typeface="Arial" panose="020B0604020202020204" pitchFamily="34" charset="0"/>
                        </a:rPr>
                        <a:t>22,1</a:t>
                      </a:r>
                      <a:endParaRPr lang="en-GB" sz="1300" b="0" i="0" u="none" strike="noStrike" dirty="0">
                        <a:solidFill>
                          <a:srgbClr val="000000"/>
                        </a:solidFill>
                        <a:effectLst/>
                        <a:latin typeface="Arial" panose="020B0604020202020204" pitchFamily="34" charset="0"/>
                        <a:cs typeface="Arial" panose="020B0604020202020204" pitchFamily="34" charset="0"/>
                      </a:endParaRPr>
                    </a:p>
                  </a:txBody>
                  <a:tcPr marL="5622" marR="5622" marT="5622" marB="0"/>
                </a:tc>
                <a:tc>
                  <a:txBody>
                    <a:bodyPr/>
                    <a:lstStyle/>
                    <a:p>
                      <a:pPr algn="ctr" fontAlgn="t"/>
                      <a:r>
                        <a:rPr lang="en-GB" sz="1300" u="none" strike="noStrike" dirty="0">
                          <a:effectLst/>
                          <a:latin typeface="Arial" panose="020B0604020202020204" pitchFamily="34" charset="0"/>
                          <a:cs typeface="Arial" panose="020B0604020202020204" pitchFamily="34" charset="0"/>
                        </a:rPr>
                        <a:t>25,5</a:t>
                      </a:r>
                      <a:endParaRPr lang="en-GB" sz="1300" b="0" i="0" u="none" strike="noStrike" dirty="0">
                        <a:solidFill>
                          <a:srgbClr val="000000"/>
                        </a:solidFill>
                        <a:effectLst/>
                        <a:latin typeface="Arial" panose="020B0604020202020204" pitchFamily="34" charset="0"/>
                        <a:cs typeface="Arial" panose="020B0604020202020204" pitchFamily="34" charset="0"/>
                      </a:endParaRPr>
                    </a:p>
                  </a:txBody>
                  <a:tcPr marL="5622" marR="5622" marT="5622" marB="0"/>
                </a:tc>
                <a:tc>
                  <a:txBody>
                    <a:bodyPr/>
                    <a:lstStyle/>
                    <a:p>
                      <a:pPr algn="ctr" fontAlgn="t"/>
                      <a:r>
                        <a:rPr lang="en-GB" sz="1300" u="none" strike="noStrike">
                          <a:effectLst/>
                          <a:latin typeface="Arial" panose="020B0604020202020204" pitchFamily="34" charset="0"/>
                          <a:cs typeface="Arial" panose="020B0604020202020204" pitchFamily="34" charset="0"/>
                        </a:rPr>
                        <a:t>30,7</a:t>
                      </a:r>
                      <a:endParaRPr lang="en-GB" sz="1300" b="0" i="0" u="none" strike="noStrike">
                        <a:solidFill>
                          <a:srgbClr val="000000"/>
                        </a:solidFill>
                        <a:effectLst/>
                        <a:latin typeface="Arial" panose="020B0604020202020204" pitchFamily="34" charset="0"/>
                        <a:cs typeface="Arial" panose="020B0604020202020204" pitchFamily="34" charset="0"/>
                      </a:endParaRPr>
                    </a:p>
                  </a:txBody>
                  <a:tcPr marL="5622" marR="5622" marT="5622" marB="0"/>
                </a:tc>
                <a:tc>
                  <a:txBody>
                    <a:bodyPr/>
                    <a:lstStyle/>
                    <a:p>
                      <a:pPr algn="ctr" fontAlgn="t"/>
                      <a:r>
                        <a:rPr lang="en-GB" sz="1300" u="none" strike="noStrike" dirty="0">
                          <a:effectLst/>
                          <a:latin typeface="Arial" panose="020B0604020202020204" pitchFamily="34" charset="0"/>
                          <a:cs typeface="Arial" panose="020B0604020202020204" pitchFamily="34" charset="0"/>
                        </a:rPr>
                        <a:t>20,9</a:t>
                      </a:r>
                      <a:endParaRPr lang="en-GB" sz="1300" b="0" i="0" u="none" strike="noStrike" dirty="0">
                        <a:solidFill>
                          <a:srgbClr val="000000"/>
                        </a:solidFill>
                        <a:effectLst/>
                        <a:latin typeface="Arial" panose="020B0604020202020204" pitchFamily="34" charset="0"/>
                        <a:cs typeface="Arial" panose="020B0604020202020204" pitchFamily="34" charset="0"/>
                      </a:endParaRPr>
                    </a:p>
                  </a:txBody>
                  <a:tcPr marL="5622" marR="5622" marT="5622" marB="0"/>
                </a:tc>
                <a:extLst>
                  <a:ext uri="{0D108BD9-81ED-4DB2-BD59-A6C34878D82A}">
                    <a16:rowId xmlns:a16="http://schemas.microsoft.com/office/drawing/2014/main" val="2391912462"/>
                  </a:ext>
                </a:extLst>
              </a:tr>
              <a:tr h="427331">
                <a:tc>
                  <a:txBody>
                    <a:bodyPr/>
                    <a:lstStyle/>
                    <a:p>
                      <a:pPr algn="l" fontAlgn="ctr"/>
                      <a:r>
                        <a:rPr lang="it-IT" sz="1300" b="0" i="0" u="none" strike="noStrike" dirty="0" err="1">
                          <a:solidFill>
                            <a:srgbClr val="000000"/>
                          </a:solidFill>
                          <a:effectLst/>
                          <a:latin typeface="Arial" panose="020B0604020202020204" pitchFamily="34" charset="0"/>
                          <a:cs typeface="Arial" panose="020B0604020202020204" pitchFamily="34" charset="0"/>
                        </a:rPr>
                        <a:t>Abb</a:t>
                      </a:r>
                      <a:r>
                        <a:rPr lang="it-IT" sz="1300" b="0" i="0" u="none" strike="noStrike" dirty="0">
                          <a:solidFill>
                            <a:srgbClr val="000000"/>
                          </a:solidFill>
                          <a:effectLst/>
                          <a:latin typeface="Arial" panose="020B0604020202020204" pitchFamily="34" charset="0"/>
                          <a:cs typeface="Arial" panose="020B0604020202020204" pitchFamily="34" charset="0"/>
                        </a:rPr>
                        <a:t>/molto soddisfatto</a:t>
                      </a:r>
                      <a:endParaRPr lang="en-GB" sz="1300" b="0" i="0" u="none" strike="noStrike" dirty="0">
                        <a:solidFill>
                          <a:srgbClr val="000000"/>
                        </a:solidFill>
                        <a:effectLst/>
                        <a:latin typeface="Arial" panose="020B0604020202020204" pitchFamily="34" charset="0"/>
                        <a:cs typeface="Arial" panose="020B0604020202020204" pitchFamily="34" charset="0"/>
                      </a:endParaRPr>
                    </a:p>
                  </a:txBody>
                  <a:tcPr marL="5622" marR="5622" marT="5622" marB="0" anchor="ctr"/>
                </a:tc>
                <a:tc>
                  <a:txBody>
                    <a:bodyPr/>
                    <a:lstStyle/>
                    <a:p>
                      <a:pPr algn="ctr" fontAlgn="t"/>
                      <a:r>
                        <a:rPr lang="it-IT" sz="1300" b="0" i="0" u="none" strike="noStrike" dirty="0">
                          <a:solidFill>
                            <a:srgbClr val="000000"/>
                          </a:solidFill>
                          <a:effectLst/>
                          <a:highlight>
                            <a:srgbClr val="FFFF00"/>
                          </a:highlight>
                          <a:latin typeface="Arial" panose="020B0604020202020204" pitchFamily="34" charset="0"/>
                          <a:cs typeface="Arial" panose="020B0604020202020204" pitchFamily="34" charset="0"/>
                        </a:rPr>
                        <a:t>68,1</a:t>
                      </a:r>
                      <a:endParaRPr lang="en-GB" sz="1300" b="0" i="0" u="none" strike="noStrike" dirty="0">
                        <a:solidFill>
                          <a:srgbClr val="000000"/>
                        </a:solidFill>
                        <a:effectLst/>
                        <a:highlight>
                          <a:srgbClr val="FFFF00"/>
                        </a:highlight>
                        <a:latin typeface="Arial" panose="020B0604020202020204" pitchFamily="34" charset="0"/>
                        <a:cs typeface="Arial" panose="020B0604020202020204" pitchFamily="34" charset="0"/>
                      </a:endParaRPr>
                    </a:p>
                  </a:txBody>
                  <a:tcPr marL="5622" marR="5622" marT="5622" marB="0"/>
                </a:tc>
                <a:tc>
                  <a:txBody>
                    <a:bodyPr/>
                    <a:lstStyle/>
                    <a:p>
                      <a:pPr algn="ctr" fontAlgn="t"/>
                      <a:r>
                        <a:rPr lang="it-IT" sz="1300" b="0" i="0" u="none" strike="noStrike" dirty="0">
                          <a:solidFill>
                            <a:srgbClr val="000000"/>
                          </a:solidFill>
                          <a:effectLst/>
                          <a:highlight>
                            <a:srgbClr val="FFFF00"/>
                          </a:highlight>
                          <a:latin typeface="Arial" panose="020B0604020202020204" pitchFamily="34" charset="0"/>
                          <a:cs typeface="Arial" panose="020B0604020202020204" pitchFamily="34" charset="0"/>
                        </a:rPr>
                        <a:t>68,9</a:t>
                      </a:r>
                      <a:endParaRPr lang="en-GB" sz="1300" b="0" i="0" u="none" strike="noStrike" dirty="0">
                        <a:solidFill>
                          <a:srgbClr val="000000"/>
                        </a:solidFill>
                        <a:effectLst/>
                        <a:highlight>
                          <a:srgbClr val="FFFF00"/>
                        </a:highlight>
                        <a:latin typeface="Arial" panose="020B0604020202020204" pitchFamily="34" charset="0"/>
                        <a:cs typeface="Arial" panose="020B0604020202020204" pitchFamily="34" charset="0"/>
                      </a:endParaRPr>
                    </a:p>
                  </a:txBody>
                  <a:tcPr marL="5622" marR="5622" marT="5622" marB="0"/>
                </a:tc>
                <a:tc>
                  <a:txBody>
                    <a:bodyPr/>
                    <a:lstStyle/>
                    <a:p>
                      <a:pPr algn="ctr" fontAlgn="t"/>
                      <a:r>
                        <a:rPr lang="it-IT" sz="1300" b="0" i="0" u="none" strike="noStrike" dirty="0">
                          <a:solidFill>
                            <a:srgbClr val="000000"/>
                          </a:solidFill>
                          <a:effectLst/>
                          <a:highlight>
                            <a:srgbClr val="FFFF00"/>
                          </a:highlight>
                          <a:latin typeface="Arial" panose="020B0604020202020204" pitchFamily="34" charset="0"/>
                          <a:cs typeface="Arial" panose="020B0604020202020204" pitchFamily="34" charset="0"/>
                        </a:rPr>
                        <a:t>62,7</a:t>
                      </a:r>
                      <a:endParaRPr lang="en-GB" sz="1300" b="0" i="0" u="none" strike="noStrike" dirty="0">
                        <a:solidFill>
                          <a:srgbClr val="000000"/>
                        </a:solidFill>
                        <a:effectLst/>
                        <a:highlight>
                          <a:srgbClr val="FFFF00"/>
                        </a:highlight>
                        <a:latin typeface="Arial" panose="020B0604020202020204" pitchFamily="34" charset="0"/>
                        <a:cs typeface="Arial" panose="020B0604020202020204" pitchFamily="34" charset="0"/>
                      </a:endParaRPr>
                    </a:p>
                  </a:txBody>
                  <a:tcPr marL="5622" marR="5622" marT="5622" marB="0"/>
                </a:tc>
                <a:tc>
                  <a:txBody>
                    <a:bodyPr/>
                    <a:lstStyle/>
                    <a:p>
                      <a:pPr algn="ctr" fontAlgn="t"/>
                      <a:r>
                        <a:rPr lang="it-IT" sz="1300" b="0" i="0" u="none" strike="noStrike" dirty="0">
                          <a:solidFill>
                            <a:srgbClr val="000000"/>
                          </a:solidFill>
                          <a:effectLst/>
                          <a:latin typeface="Arial" panose="020B0604020202020204" pitchFamily="34" charset="0"/>
                          <a:cs typeface="Arial" panose="020B0604020202020204" pitchFamily="34" charset="0"/>
                        </a:rPr>
                        <a:t>40,2</a:t>
                      </a:r>
                      <a:endParaRPr lang="en-GB" sz="1300" b="0" i="0" u="none" strike="noStrike" dirty="0">
                        <a:solidFill>
                          <a:srgbClr val="000000"/>
                        </a:solidFill>
                        <a:effectLst/>
                        <a:latin typeface="Arial" panose="020B0604020202020204" pitchFamily="34" charset="0"/>
                        <a:cs typeface="Arial" panose="020B0604020202020204" pitchFamily="34" charset="0"/>
                      </a:endParaRPr>
                    </a:p>
                  </a:txBody>
                  <a:tcPr marL="5622" marR="5622" marT="5622" marB="0"/>
                </a:tc>
                <a:tc>
                  <a:txBody>
                    <a:bodyPr/>
                    <a:lstStyle/>
                    <a:p>
                      <a:pPr algn="ctr" fontAlgn="t"/>
                      <a:r>
                        <a:rPr lang="it-IT" sz="1300" b="0" i="0" u="none" strike="noStrike" dirty="0">
                          <a:solidFill>
                            <a:srgbClr val="000000"/>
                          </a:solidFill>
                          <a:effectLst/>
                          <a:highlight>
                            <a:srgbClr val="FFFF00"/>
                          </a:highlight>
                          <a:latin typeface="Arial" panose="020B0604020202020204" pitchFamily="34" charset="0"/>
                          <a:cs typeface="Arial" panose="020B0604020202020204" pitchFamily="34" charset="0"/>
                        </a:rPr>
                        <a:t>60,6</a:t>
                      </a:r>
                      <a:endParaRPr lang="en-GB" sz="1300" b="0" i="0" u="none" strike="noStrike" dirty="0">
                        <a:solidFill>
                          <a:srgbClr val="000000"/>
                        </a:solidFill>
                        <a:effectLst/>
                        <a:highlight>
                          <a:srgbClr val="FFFF00"/>
                        </a:highlight>
                        <a:latin typeface="Arial" panose="020B0604020202020204" pitchFamily="34" charset="0"/>
                        <a:cs typeface="Arial" panose="020B0604020202020204" pitchFamily="34" charset="0"/>
                      </a:endParaRPr>
                    </a:p>
                  </a:txBody>
                  <a:tcPr marL="5622" marR="5622" marT="5622" marB="0"/>
                </a:tc>
                <a:extLst>
                  <a:ext uri="{0D108BD9-81ED-4DB2-BD59-A6C34878D82A}">
                    <a16:rowId xmlns:a16="http://schemas.microsoft.com/office/drawing/2014/main" val="579951283"/>
                  </a:ext>
                </a:extLst>
              </a:tr>
              <a:tr h="302387">
                <a:tc>
                  <a:txBody>
                    <a:bodyPr/>
                    <a:lstStyle/>
                    <a:p>
                      <a:pPr algn="l" fontAlgn="ctr"/>
                      <a:r>
                        <a:rPr lang="en-GB" sz="1300" u="none" strike="noStrike" dirty="0" err="1">
                          <a:effectLst/>
                          <a:latin typeface="Arial" panose="020B0604020202020204" pitchFamily="34" charset="0"/>
                          <a:cs typeface="Arial" panose="020B0604020202020204" pitchFamily="34" charset="0"/>
                        </a:rPr>
                        <a:t>Totale</a:t>
                      </a:r>
                      <a:endParaRPr lang="en-GB" sz="1300" b="0" i="0" u="none" strike="noStrike" dirty="0">
                        <a:solidFill>
                          <a:srgbClr val="000000"/>
                        </a:solidFill>
                        <a:effectLst/>
                        <a:latin typeface="Arial" panose="020B0604020202020204" pitchFamily="34" charset="0"/>
                        <a:cs typeface="Arial" panose="020B0604020202020204" pitchFamily="34" charset="0"/>
                      </a:endParaRPr>
                    </a:p>
                  </a:txBody>
                  <a:tcPr marL="5622" marR="5622" marT="5622" marB="0" anchor="ctr"/>
                </a:tc>
                <a:tc>
                  <a:txBody>
                    <a:bodyPr/>
                    <a:lstStyle/>
                    <a:p>
                      <a:pPr algn="ctr" fontAlgn="t"/>
                      <a:r>
                        <a:rPr lang="en-GB" sz="1300" u="none" strike="noStrike" dirty="0">
                          <a:effectLst/>
                          <a:latin typeface="Arial" panose="020B0604020202020204" pitchFamily="34" charset="0"/>
                          <a:cs typeface="Arial" panose="020B0604020202020204" pitchFamily="34" charset="0"/>
                        </a:rPr>
                        <a:t>100,0</a:t>
                      </a:r>
                      <a:endParaRPr lang="en-GB" sz="1300" b="0" i="0" u="none" strike="noStrike" dirty="0">
                        <a:solidFill>
                          <a:srgbClr val="000000"/>
                        </a:solidFill>
                        <a:effectLst/>
                        <a:latin typeface="Arial" panose="020B0604020202020204" pitchFamily="34" charset="0"/>
                        <a:cs typeface="Arial" panose="020B0604020202020204" pitchFamily="34" charset="0"/>
                      </a:endParaRPr>
                    </a:p>
                  </a:txBody>
                  <a:tcPr marL="5622" marR="5622" marT="5622" marB="0"/>
                </a:tc>
                <a:tc>
                  <a:txBody>
                    <a:bodyPr/>
                    <a:lstStyle/>
                    <a:p>
                      <a:pPr algn="ctr" fontAlgn="t"/>
                      <a:r>
                        <a:rPr lang="en-GB" sz="1300" u="none" strike="noStrike">
                          <a:effectLst/>
                          <a:latin typeface="Arial" panose="020B0604020202020204" pitchFamily="34" charset="0"/>
                          <a:cs typeface="Arial" panose="020B0604020202020204" pitchFamily="34" charset="0"/>
                        </a:rPr>
                        <a:t>100,0</a:t>
                      </a:r>
                      <a:endParaRPr lang="en-GB" sz="1300" b="0" i="0" u="none" strike="noStrike">
                        <a:solidFill>
                          <a:srgbClr val="000000"/>
                        </a:solidFill>
                        <a:effectLst/>
                        <a:latin typeface="Arial" panose="020B0604020202020204" pitchFamily="34" charset="0"/>
                        <a:cs typeface="Arial" panose="020B0604020202020204" pitchFamily="34" charset="0"/>
                      </a:endParaRPr>
                    </a:p>
                  </a:txBody>
                  <a:tcPr marL="5622" marR="5622" marT="5622" marB="0"/>
                </a:tc>
                <a:tc>
                  <a:txBody>
                    <a:bodyPr/>
                    <a:lstStyle/>
                    <a:p>
                      <a:pPr algn="ctr" fontAlgn="t"/>
                      <a:r>
                        <a:rPr lang="en-GB" sz="1300" u="none" strike="noStrike">
                          <a:effectLst/>
                          <a:latin typeface="Arial" panose="020B0604020202020204" pitchFamily="34" charset="0"/>
                          <a:cs typeface="Arial" panose="020B0604020202020204" pitchFamily="34" charset="0"/>
                        </a:rPr>
                        <a:t>100,0</a:t>
                      </a:r>
                      <a:endParaRPr lang="en-GB" sz="1300" b="0" i="0" u="none" strike="noStrike">
                        <a:solidFill>
                          <a:srgbClr val="000000"/>
                        </a:solidFill>
                        <a:effectLst/>
                        <a:latin typeface="Arial" panose="020B0604020202020204" pitchFamily="34" charset="0"/>
                        <a:cs typeface="Arial" panose="020B0604020202020204" pitchFamily="34" charset="0"/>
                      </a:endParaRPr>
                    </a:p>
                  </a:txBody>
                  <a:tcPr marL="5622" marR="5622" marT="5622" marB="0"/>
                </a:tc>
                <a:tc>
                  <a:txBody>
                    <a:bodyPr/>
                    <a:lstStyle/>
                    <a:p>
                      <a:pPr algn="ctr" fontAlgn="t"/>
                      <a:r>
                        <a:rPr lang="en-GB" sz="1300" u="none" strike="noStrike" dirty="0">
                          <a:effectLst/>
                          <a:latin typeface="Arial" panose="020B0604020202020204" pitchFamily="34" charset="0"/>
                          <a:cs typeface="Arial" panose="020B0604020202020204" pitchFamily="34" charset="0"/>
                        </a:rPr>
                        <a:t>100,0</a:t>
                      </a:r>
                      <a:endParaRPr lang="en-GB" sz="1300" b="0" i="0" u="none" strike="noStrike" dirty="0">
                        <a:solidFill>
                          <a:srgbClr val="000000"/>
                        </a:solidFill>
                        <a:effectLst/>
                        <a:latin typeface="Arial" panose="020B0604020202020204" pitchFamily="34" charset="0"/>
                        <a:cs typeface="Arial" panose="020B0604020202020204" pitchFamily="34" charset="0"/>
                      </a:endParaRPr>
                    </a:p>
                  </a:txBody>
                  <a:tcPr marL="5622" marR="5622" marT="5622" marB="0"/>
                </a:tc>
                <a:tc>
                  <a:txBody>
                    <a:bodyPr/>
                    <a:lstStyle/>
                    <a:p>
                      <a:pPr algn="ctr" fontAlgn="t"/>
                      <a:r>
                        <a:rPr lang="en-GB" sz="1300" u="none" strike="noStrike" dirty="0">
                          <a:effectLst/>
                          <a:latin typeface="Arial" panose="020B0604020202020204" pitchFamily="34" charset="0"/>
                          <a:cs typeface="Arial" panose="020B0604020202020204" pitchFamily="34" charset="0"/>
                        </a:rPr>
                        <a:t>100,0</a:t>
                      </a:r>
                      <a:endParaRPr lang="en-GB" sz="1300" b="0" i="0" u="none" strike="noStrike" dirty="0">
                        <a:solidFill>
                          <a:srgbClr val="000000"/>
                        </a:solidFill>
                        <a:effectLst/>
                        <a:latin typeface="Arial" panose="020B0604020202020204" pitchFamily="34" charset="0"/>
                        <a:cs typeface="Arial" panose="020B0604020202020204" pitchFamily="34" charset="0"/>
                      </a:endParaRPr>
                    </a:p>
                  </a:txBody>
                  <a:tcPr marL="5622" marR="5622" marT="5622" marB="0"/>
                </a:tc>
                <a:extLst>
                  <a:ext uri="{0D108BD9-81ED-4DB2-BD59-A6C34878D82A}">
                    <a16:rowId xmlns:a16="http://schemas.microsoft.com/office/drawing/2014/main" val="2440810980"/>
                  </a:ext>
                </a:extLst>
              </a:tr>
            </a:tbl>
          </a:graphicData>
        </a:graphic>
      </p:graphicFrame>
      <p:graphicFrame>
        <p:nvGraphicFramePr>
          <p:cNvPr id="6" name="Grafico 5">
            <a:extLst>
              <a:ext uri="{FF2B5EF4-FFF2-40B4-BE49-F238E27FC236}">
                <a16:creationId xmlns:a16="http://schemas.microsoft.com/office/drawing/2014/main" id="{8FF5A1F4-AA2E-889D-E65F-1EAFD029FBA0}"/>
              </a:ext>
            </a:extLst>
          </p:cNvPr>
          <p:cNvGraphicFramePr>
            <a:graphicFrameLocks/>
          </p:cNvGraphicFramePr>
          <p:nvPr>
            <p:extLst>
              <p:ext uri="{D42A27DB-BD31-4B8C-83A1-F6EECF244321}">
                <p14:modId xmlns:p14="http://schemas.microsoft.com/office/powerpoint/2010/main" val="2458891703"/>
              </p:ext>
            </p:extLst>
          </p:nvPr>
        </p:nvGraphicFramePr>
        <p:xfrm>
          <a:off x="423051" y="668617"/>
          <a:ext cx="4672655" cy="4000843"/>
        </p:xfrm>
        <a:graphic>
          <a:graphicData uri="http://schemas.openxmlformats.org/drawingml/2006/chart">
            <c:chart xmlns:c="http://schemas.openxmlformats.org/drawingml/2006/chart" xmlns:r="http://schemas.openxmlformats.org/officeDocument/2006/relationships" r:id="rId2"/>
          </a:graphicData>
        </a:graphic>
      </p:graphicFrame>
      <p:sp>
        <p:nvSpPr>
          <p:cNvPr id="10" name="CasellaDiTesto 9">
            <a:extLst>
              <a:ext uri="{FF2B5EF4-FFF2-40B4-BE49-F238E27FC236}">
                <a16:creationId xmlns:a16="http://schemas.microsoft.com/office/drawing/2014/main" id="{0600A41A-E30D-9428-6822-52E2E1D515F6}"/>
              </a:ext>
            </a:extLst>
          </p:cNvPr>
          <p:cNvSpPr txBox="1"/>
          <p:nvPr/>
        </p:nvSpPr>
        <p:spPr>
          <a:xfrm>
            <a:off x="484188" y="91344"/>
            <a:ext cx="5221655" cy="553998"/>
          </a:xfrm>
          <a:prstGeom prst="rect">
            <a:avLst/>
          </a:prstGeom>
          <a:noFill/>
        </p:spPr>
        <p:txBody>
          <a:bodyPr wrap="square">
            <a:spAutoFit/>
          </a:bodyPr>
          <a:lstStyle/>
          <a:p>
            <a:pPr algn="ctr"/>
            <a:r>
              <a:rPr lang="en-GB" sz="1500" dirty="0"/>
              <a:t>In </a:t>
            </a:r>
            <a:r>
              <a:rPr lang="en-GB" sz="1500" dirty="0" err="1"/>
              <a:t>generale</a:t>
            </a:r>
            <a:r>
              <a:rPr lang="en-GB" sz="1500" dirty="0"/>
              <a:t>, come </a:t>
            </a:r>
            <a:r>
              <a:rPr lang="en-GB" sz="1500" dirty="0" err="1"/>
              <a:t>valuti</a:t>
            </a:r>
            <a:r>
              <a:rPr lang="en-GB" sz="1500" dirty="0"/>
              <a:t> le </a:t>
            </a:r>
            <a:r>
              <a:rPr lang="en-GB" sz="1500" dirty="0" err="1"/>
              <a:t>informazioni</a:t>
            </a:r>
            <a:r>
              <a:rPr lang="en-GB" sz="1500" dirty="0"/>
              <a:t> </a:t>
            </a:r>
            <a:r>
              <a:rPr lang="en-GB" sz="1500" dirty="0" err="1"/>
              <a:t>ricevute</a:t>
            </a:r>
            <a:r>
              <a:rPr lang="en-GB" sz="1500" dirty="0"/>
              <a:t> </a:t>
            </a:r>
            <a:r>
              <a:rPr lang="en-GB" sz="1500" dirty="0" err="1"/>
              <a:t>dai</a:t>
            </a:r>
            <a:r>
              <a:rPr lang="en-GB" sz="1500" dirty="0"/>
              <a:t> </a:t>
            </a:r>
            <a:r>
              <a:rPr lang="en-GB" sz="1500" dirty="0" err="1"/>
              <a:t>relatori</a:t>
            </a:r>
            <a:r>
              <a:rPr lang="en-GB" sz="1500" dirty="0"/>
              <a:t> </a:t>
            </a:r>
            <a:r>
              <a:rPr lang="en-GB" sz="1500" dirty="0" err="1"/>
              <a:t>durante</a:t>
            </a:r>
            <a:r>
              <a:rPr lang="en-GB" sz="1500" dirty="0"/>
              <a:t> </a:t>
            </a:r>
            <a:r>
              <a:rPr lang="en-GB" sz="1500" dirty="0" err="1"/>
              <a:t>l’International</a:t>
            </a:r>
            <a:r>
              <a:rPr lang="en-GB" sz="1500" dirty="0"/>
              <a:t> Cosmic Day? </a:t>
            </a:r>
          </a:p>
        </p:txBody>
      </p:sp>
      <p:sp>
        <p:nvSpPr>
          <p:cNvPr id="3" name="CasellaDiTesto 2">
            <a:extLst>
              <a:ext uri="{FF2B5EF4-FFF2-40B4-BE49-F238E27FC236}">
                <a16:creationId xmlns:a16="http://schemas.microsoft.com/office/drawing/2014/main" id="{308CD837-5EDE-D371-DEEC-FD5D3682A18D}"/>
              </a:ext>
            </a:extLst>
          </p:cNvPr>
          <p:cNvSpPr txBox="1"/>
          <p:nvPr/>
        </p:nvSpPr>
        <p:spPr>
          <a:xfrm>
            <a:off x="329086" y="4809213"/>
            <a:ext cx="4073582" cy="1770300"/>
          </a:xfrm>
          <a:prstGeom prst="rect">
            <a:avLst/>
          </a:prstGeom>
        </p:spPr>
        <p:txBody>
          <a:bodyPr vert="horz" lIns="91440" tIns="45720" rIns="91440" bIns="45720" rtlCol="0" anchor="ctr">
            <a:normAutofit/>
          </a:bodyPr>
          <a:lstStyle/>
          <a:p>
            <a:pPr indent="-228600" defTabSz="914400">
              <a:lnSpc>
                <a:spcPct val="120000"/>
              </a:lnSpc>
              <a:spcAft>
                <a:spcPts val="600"/>
              </a:spcAft>
              <a:buClr>
                <a:schemeClr val="accent1"/>
              </a:buClr>
              <a:buSzPct val="110000"/>
              <a:buFont typeface="Wingdings" panose="05000000000000000000" pitchFamily="2" charset="2"/>
              <a:buChar char="§"/>
            </a:pPr>
            <a:r>
              <a:rPr lang="it-IT" dirty="0"/>
              <a:t>I momenti più apprezzati sono stati: il seminario teorico, la raccolta e analisi dei dati.</a:t>
            </a:r>
          </a:p>
          <a:p>
            <a:pPr indent="-228600" defTabSz="914400">
              <a:lnSpc>
                <a:spcPct val="120000"/>
              </a:lnSpc>
              <a:spcAft>
                <a:spcPts val="600"/>
              </a:spcAft>
              <a:buClr>
                <a:schemeClr val="accent1"/>
              </a:buClr>
              <a:buSzPct val="110000"/>
              <a:buFont typeface="Wingdings" panose="05000000000000000000" pitchFamily="2" charset="2"/>
              <a:buChar char="§"/>
            </a:pPr>
            <a:endParaRPr lang="en-US" dirty="0"/>
          </a:p>
        </p:txBody>
      </p:sp>
      <p:sp>
        <p:nvSpPr>
          <p:cNvPr id="8" name="CasellaDiTesto 7">
            <a:extLst>
              <a:ext uri="{FF2B5EF4-FFF2-40B4-BE49-F238E27FC236}">
                <a16:creationId xmlns:a16="http://schemas.microsoft.com/office/drawing/2014/main" id="{4F25CD66-AC9E-FDA6-C0EA-9327053674A2}"/>
              </a:ext>
            </a:extLst>
          </p:cNvPr>
          <p:cNvSpPr txBox="1"/>
          <p:nvPr/>
        </p:nvSpPr>
        <p:spPr>
          <a:xfrm>
            <a:off x="5671177" y="821555"/>
            <a:ext cx="6097772" cy="727956"/>
          </a:xfrm>
          <a:prstGeom prst="rect">
            <a:avLst/>
          </a:prstGeom>
          <a:noFill/>
        </p:spPr>
        <p:txBody>
          <a:bodyPr wrap="square">
            <a:spAutoFit/>
          </a:bodyPr>
          <a:lstStyle/>
          <a:p>
            <a:pPr indent="-228600" defTabSz="914400">
              <a:lnSpc>
                <a:spcPct val="120000"/>
              </a:lnSpc>
              <a:spcAft>
                <a:spcPts val="600"/>
              </a:spcAft>
              <a:buClr>
                <a:schemeClr val="accent1"/>
              </a:buClr>
              <a:buSzPct val="110000"/>
              <a:buFont typeface="Wingdings" panose="05000000000000000000" pitchFamily="2" charset="2"/>
              <a:buChar char="§"/>
            </a:pPr>
            <a:r>
              <a:rPr lang="en-US" dirty="0"/>
              <a:t>Le </a:t>
            </a:r>
            <a:r>
              <a:rPr lang="en-US" dirty="0" err="1"/>
              <a:t>informazioni</a:t>
            </a:r>
            <a:r>
              <a:rPr lang="en-US" dirty="0"/>
              <a:t> </a:t>
            </a:r>
            <a:r>
              <a:rPr lang="en-US" dirty="0" err="1"/>
              <a:t>ricevute</a:t>
            </a:r>
            <a:r>
              <a:rPr lang="en-US" dirty="0"/>
              <a:t> </a:t>
            </a:r>
            <a:r>
              <a:rPr lang="en-US" dirty="0" err="1"/>
              <a:t>sono</a:t>
            </a:r>
            <a:r>
              <a:rPr lang="en-US" dirty="0"/>
              <a:t> state </a:t>
            </a:r>
            <a:r>
              <a:rPr lang="en-US" dirty="0" err="1"/>
              <a:t>valutate</a:t>
            </a:r>
            <a:r>
              <a:rPr lang="en-US" dirty="0"/>
              <a:t> in </a:t>
            </a:r>
            <a:r>
              <a:rPr lang="en-US" dirty="0" err="1"/>
              <a:t>maniera</a:t>
            </a:r>
            <a:r>
              <a:rPr lang="en-US" dirty="0"/>
              <a:t> </a:t>
            </a:r>
            <a:r>
              <a:rPr lang="en-US" dirty="0" err="1"/>
              <a:t>positiva</a:t>
            </a:r>
            <a:endParaRPr lang="en-US" dirty="0"/>
          </a:p>
        </p:txBody>
      </p:sp>
      <p:sp>
        <p:nvSpPr>
          <p:cNvPr id="4" name="CasellaDiTesto 3">
            <a:extLst>
              <a:ext uri="{FF2B5EF4-FFF2-40B4-BE49-F238E27FC236}">
                <a16:creationId xmlns:a16="http://schemas.microsoft.com/office/drawing/2014/main" id="{AEA256CA-ED6B-E6C4-ABB6-FA3F626DDE9A}"/>
              </a:ext>
            </a:extLst>
          </p:cNvPr>
          <p:cNvSpPr txBox="1"/>
          <p:nvPr/>
        </p:nvSpPr>
        <p:spPr>
          <a:xfrm>
            <a:off x="11011073" y="2992994"/>
            <a:ext cx="1347441" cy="369332"/>
          </a:xfrm>
          <a:prstGeom prst="rect">
            <a:avLst/>
          </a:prstGeom>
          <a:noFill/>
        </p:spPr>
        <p:txBody>
          <a:bodyPr wrap="square">
            <a:spAutoFit/>
          </a:bodyPr>
          <a:lstStyle/>
          <a:p>
            <a:r>
              <a:rPr lang="it-IT" dirty="0"/>
              <a:t>%n=</a:t>
            </a:r>
            <a:r>
              <a:rPr lang="it-IT" sz="1800" dirty="0"/>
              <a:t>830</a:t>
            </a:r>
            <a:endParaRPr lang="it-IT" dirty="0"/>
          </a:p>
        </p:txBody>
      </p:sp>
    </p:spTree>
    <p:extLst>
      <p:ext uri="{BB962C8B-B14F-4D97-AF65-F5344CB8AC3E}">
        <p14:creationId xmlns:p14="http://schemas.microsoft.com/office/powerpoint/2010/main" val="19008673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Freeform 18">
            <a:extLst>
              <a:ext uri="{FF2B5EF4-FFF2-40B4-BE49-F238E27FC236}">
                <a16:creationId xmlns:a16="http://schemas.microsoft.com/office/drawing/2014/main" id="{E6C08EBB-2C97-4884-9312-EA0A6A62A2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 name="Freeform 20">
            <a:extLst>
              <a:ext uri="{FF2B5EF4-FFF2-40B4-BE49-F238E27FC236}">
                <a16:creationId xmlns:a16="http://schemas.microsoft.com/office/drawing/2014/main" id="{17406E40-244E-4DD6-94A4-E739602419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1" name="Freeform 21">
            <a:extLst>
              <a:ext uri="{FF2B5EF4-FFF2-40B4-BE49-F238E27FC236}">
                <a16:creationId xmlns:a16="http://schemas.microsoft.com/office/drawing/2014/main" id="{9E621646-8902-4518-ADFE-798B8AF7F1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13" name="Freeform 22">
            <a:extLst>
              <a:ext uri="{FF2B5EF4-FFF2-40B4-BE49-F238E27FC236}">
                <a16:creationId xmlns:a16="http://schemas.microsoft.com/office/drawing/2014/main" id="{BC03DD73-798C-403F-B9AC-BFF84A0B1F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5" name="Freeform 23">
            <a:extLst>
              <a:ext uri="{FF2B5EF4-FFF2-40B4-BE49-F238E27FC236}">
                <a16:creationId xmlns:a16="http://schemas.microsoft.com/office/drawing/2014/main" id="{6756FE0C-DC81-49BD-AD76-1E223B6863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7" name="Freeform 25">
            <a:extLst>
              <a:ext uri="{FF2B5EF4-FFF2-40B4-BE49-F238E27FC236}">
                <a16:creationId xmlns:a16="http://schemas.microsoft.com/office/drawing/2014/main" id="{FEEAE74D-A8B8-4601-84C4-7F01DFF419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6">
            <a:extLst>
              <a:ext uri="{FF2B5EF4-FFF2-40B4-BE49-F238E27FC236}">
                <a16:creationId xmlns:a16="http://schemas.microsoft.com/office/drawing/2014/main" id="{CFD751E0-7430-4ACA-A679-ECB74EA589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9">
            <a:extLst>
              <a:ext uri="{FF2B5EF4-FFF2-40B4-BE49-F238E27FC236}">
                <a16:creationId xmlns:a16="http://schemas.microsoft.com/office/drawing/2014/main" id="{4337B0AD-9A1D-4899-8791-EDEB9B5A1D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3" name="Freeform 12">
            <a:extLst>
              <a:ext uri="{FF2B5EF4-FFF2-40B4-BE49-F238E27FC236}">
                <a16:creationId xmlns:a16="http://schemas.microsoft.com/office/drawing/2014/main" id="{20EE4868-1730-433B-AA39-A91305A497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24">
            <a:extLst>
              <a:ext uri="{FF2B5EF4-FFF2-40B4-BE49-F238E27FC236}">
                <a16:creationId xmlns:a16="http://schemas.microsoft.com/office/drawing/2014/main" id="{89921AE2-097C-4DEE-A398-FCB910D60D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7" name="Freeform 7">
            <a:extLst>
              <a:ext uri="{FF2B5EF4-FFF2-40B4-BE49-F238E27FC236}">
                <a16:creationId xmlns:a16="http://schemas.microsoft.com/office/drawing/2014/main" id="{A4098D72-B456-40CC-8C9F-D08B9DD25B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10">
            <a:extLst>
              <a:ext uri="{FF2B5EF4-FFF2-40B4-BE49-F238E27FC236}">
                <a16:creationId xmlns:a16="http://schemas.microsoft.com/office/drawing/2014/main" id="{BCA1A530-E6F6-465D-BCD0-371D816CCC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31" name="Freeform 13">
            <a:extLst>
              <a:ext uri="{FF2B5EF4-FFF2-40B4-BE49-F238E27FC236}">
                <a16:creationId xmlns:a16="http://schemas.microsoft.com/office/drawing/2014/main" id="{5AB5DD23-5ECB-4E0C-AC9B-C384785BAE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3" name="Freeform 15">
            <a:extLst>
              <a:ext uri="{FF2B5EF4-FFF2-40B4-BE49-F238E27FC236}">
                <a16:creationId xmlns:a16="http://schemas.microsoft.com/office/drawing/2014/main" id="{7DA4BF21-FA96-43DB-A077-173C5F4333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5" name="Freeform 17">
            <a:extLst>
              <a:ext uri="{FF2B5EF4-FFF2-40B4-BE49-F238E27FC236}">
                <a16:creationId xmlns:a16="http://schemas.microsoft.com/office/drawing/2014/main" id="{BF956BA4-7CC2-4E13-9E1D-0854EF4CB0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7" name="Freeform 19">
            <a:extLst>
              <a:ext uri="{FF2B5EF4-FFF2-40B4-BE49-F238E27FC236}">
                <a16:creationId xmlns:a16="http://schemas.microsoft.com/office/drawing/2014/main" id="{3262514D-691E-4344-8751-4E80F046A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 name="CasellaDiTesto 9">
            <a:extLst>
              <a:ext uri="{FF2B5EF4-FFF2-40B4-BE49-F238E27FC236}">
                <a16:creationId xmlns:a16="http://schemas.microsoft.com/office/drawing/2014/main" id="{0600A41A-E30D-9428-6822-52E2E1D515F6}"/>
              </a:ext>
            </a:extLst>
          </p:cNvPr>
          <p:cNvSpPr txBox="1"/>
          <p:nvPr/>
        </p:nvSpPr>
        <p:spPr>
          <a:xfrm>
            <a:off x="3249613" y="192881"/>
            <a:ext cx="6408921" cy="646331"/>
          </a:xfrm>
          <a:prstGeom prst="rect">
            <a:avLst/>
          </a:prstGeom>
          <a:noFill/>
        </p:spPr>
        <p:txBody>
          <a:bodyPr wrap="square">
            <a:spAutoFit/>
          </a:bodyPr>
          <a:lstStyle/>
          <a:p>
            <a:pPr algn="ctr"/>
            <a:r>
              <a:rPr lang="en-GB" dirty="0"/>
              <a:t>In </a:t>
            </a:r>
            <a:r>
              <a:rPr lang="en-GB" dirty="0" err="1"/>
              <a:t>generale</a:t>
            </a:r>
            <a:r>
              <a:rPr lang="en-GB" dirty="0"/>
              <a:t>, come </a:t>
            </a:r>
            <a:r>
              <a:rPr lang="en-GB" dirty="0" err="1"/>
              <a:t>valuti</a:t>
            </a:r>
            <a:r>
              <a:rPr lang="en-GB" dirty="0"/>
              <a:t> le </a:t>
            </a:r>
            <a:r>
              <a:rPr lang="en-GB" dirty="0" err="1"/>
              <a:t>informazioni</a:t>
            </a:r>
            <a:r>
              <a:rPr lang="en-GB" dirty="0"/>
              <a:t> </a:t>
            </a:r>
            <a:r>
              <a:rPr lang="en-GB" dirty="0" err="1"/>
              <a:t>ricevute</a:t>
            </a:r>
            <a:r>
              <a:rPr lang="en-GB" dirty="0"/>
              <a:t> </a:t>
            </a:r>
            <a:r>
              <a:rPr lang="en-GB" dirty="0" err="1"/>
              <a:t>dai</a:t>
            </a:r>
            <a:r>
              <a:rPr lang="en-GB" dirty="0"/>
              <a:t> </a:t>
            </a:r>
            <a:r>
              <a:rPr lang="en-GB" dirty="0" err="1"/>
              <a:t>relatori</a:t>
            </a:r>
            <a:r>
              <a:rPr lang="en-GB" dirty="0"/>
              <a:t> </a:t>
            </a:r>
            <a:r>
              <a:rPr lang="en-GB" dirty="0" err="1"/>
              <a:t>durante</a:t>
            </a:r>
            <a:r>
              <a:rPr lang="en-GB" dirty="0"/>
              <a:t> </a:t>
            </a:r>
            <a:r>
              <a:rPr lang="en-GB" dirty="0" err="1"/>
              <a:t>l’International</a:t>
            </a:r>
            <a:r>
              <a:rPr lang="en-GB" dirty="0"/>
              <a:t> Cosmic Day? </a:t>
            </a:r>
          </a:p>
        </p:txBody>
      </p:sp>
      <p:sp>
        <p:nvSpPr>
          <p:cNvPr id="3" name="CasellaDiTesto 2">
            <a:extLst>
              <a:ext uri="{FF2B5EF4-FFF2-40B4-BE49-F238E27FC236}">
                <a16:creationId xmlns:a16="http://schemas.microsoft.com/office/drawing/2014/main" id="{308CD837-5EDE-D371-DEEC-FD5D3682A18D}"/>
              </a:ext>
            </a:extLst>
          </p:cNvPr>
          <p:cNvSpPr txBox="1"/>
          <p:nvPr/>
        </p:nvSpPr>
        <p:spPr>
          <a:xfrm>
            <a:off x="232872" y="6076650"/>
            <a:ext cx="11892893" cy="547888"/>
          </a:xfrm>
          <a:prstGeom prst="rect">
            <a:avLst/>
          </a:prstGeom>
        </p:spPr>
        <p:txBody>
          <a:bodyPr vert="horz" lIns="91440" tIns="45720" rIns="91440" bIns="45720" rtlCol="0" anchor="ctr">
            <a:normAutofit/>
          </a:bodyPr>
          <a:lstStyle/>
          <a:p>
            <a:pPr indent="-228600" defTabSz="914400">
              <a:lnSpc>
                <a:spcPct val="120000"/>
              </a:lnSpc>
              <a:spcAft>
                <a:spcPts val="600"/>
              </a:spcAft>
              <a:buClr>
                <a:schemeClr val="accent1"/>
              </a:buClr>
              <a:buSzPct val="110000"/>
              <a:buFont typeface="Wingdings" panose="05000000000000000000" pitchFamily="2" charset="2"/>
              <a:buChar char="§"/>
            </a:pPr>
            <a:r>
              <a:rPr lang="en-US" dirty="0"/>
              <a:t>Sia online </a:t>
            </a:r>
            <a:r>
              <a:rPr lang="en-US" dirty="0" err="1"/>
              <a:t>che</a:t>
            </a:r>
            <a:r>
              <a:rPr lang="en-US" dirty="0"/>
              <a:t> in </a:t>
            </a:r>
            <a:r>
              <a:rPr lang="en-US" dirty="0" err="1"/>
              <a:t>presenza</a:t>
            </a:r>
            <a:r>
              <a:rPr lang="en-US" dirty="0"/>
              <a:t> </a:t>
            </a:r>
            <a:r>
              <a:rPr lang="en-US" dirty="0" err="1"/>
              <a:t>gli</a:t>
            </a:r>
            <a:r>
              <a:rPr lang="en-US" dirty="0"/>
              <a:t> </a:t>
            </a:r>
            <a:r>
              <a:rPr lang="en-US" dirty="0" err="1"/>
              <a:t>studenti</a:t>
            </a:r>
            <a:r>
              <a:rPr lang="en-US" dirty="0"/>
              <a:t> </a:t>
            </a:r>
            <a:r>
              <a:rPr lang="en-US" dirty="0" err="1"/>
              <a:t>dichiarano</a:t>
            </a:r>
            <a:r>
              <a:rPr lang="en-US" dirty="0"/>
              <a:t> </a:t>
            </a:r>
            <a:r>
              <a:rPr lang="en-US" dirty="0" err="1"/>
              <a:t>che</a:t>
            </a:r>
            <a:r>
              <a:rPr lang="en-US" dirty="0"/>
              <a:t> le </a:t>
            </a:r>
            <a:r>
              <a:rPr lang="en-US" dirty="0" err="1"/>
              <a:t>informazioni</a:t>
            </a:r>
            <a:r>
              <a:rPr lang="en-US" dirty="0"/>
              <a:t> </a:t>
            </a:r>
            <a:r>
              <a:rPr lang="en-US" dirty="0" err="1"/>
              <a:t>ricevute</a:t>
            </a:r>
            <a:r>
              <a:rPr lang="en-US" dirty="0"/>
              <a:t> </a:t>
            </a:r>
            <a:r>
              <a:rPr lang="en-US" dirty="0" err="1"/>
              <a:t>durante</a:t>
            </a:r>
            <a:r>
              <a:rPr lang="en-US" dirty="0"/>
              <a:t> </a:t>
            </a:r>
            <a:r>
              <a:rPr lang="en-US" dirty="0" err="1"/>
              <a:t>l’evento</a:t>
            </a:r>
            <a:r>
              <a:rPr lang="en-US" dirty="0"/>
              <a:t> </a:t>
            </a:r>
            <a:r>
              <a:rPr lang="en-US" dirty="0" err="1"/>
              <a:t>sono</a:t>
            </a:r>
            <a:r>
              <a:rPr lang="en-US" dirty="0"/>
              <a:t> </a:t>
            </a:r>
            <a:r>
              <a:rPr lang="en-US" dirty="0" err="1"/>
              <a:t>chiare</a:t>
            </a:r>
            <a:r>
              <a:rPr lang="en-US" dirty="0"/>
              <a:t>.</a:t>
            </a:r>
          </a:p>
          <a:p>
            <a:pPr indent="-228600" defTabSz="914400">
              <a:lnSpc>
                <a:spcPct val="120000"/>
              </a:lnSpc>
              <a:spcAft>
                <a:spcPts val="600"/>
              </a:spcAft>
              <a:buClr>
                <a:schemeClr val="accent1"/>
              </a:buClr>
              <a:buSzPct val="110000"/>
              <a:buFont typeface="Wingdings" panose="05000000000000000000" pitchFamily="2" charset="2"/>
              <a:buChar char="§"/>
            </a:pPr>
            <a:endParaRPr lang="en-US" dirty="0"/>
          </a:p>
        </p:txBody>
      </p:sp>
      <p:graphicFrame>
        <p:nvGraphicFramePr>
          <p:cNvPr id="4" name="Grafico 3">
            <a:extLst>
              <a:ext uri="{FF2B5EF4-FFF2-40B4-BE49-F238E27FC236}">
                <a16:creationId xmlns:a16="http://schemas.microsoft.com/office/drawing/2014/main" id="{570B2883-13F8-4225-C1AD-F5DD791839B4}"/>
              </a:ext>
            </a:extLst>
          </p:cNvPr>
          <p:cNvGraphicFramePr>
            <a:graphicFrameLocks/>
          </p:cNvGraphicFramePr>
          <p:nvPr>
            <p:extLst>
              <p:ext uri="{D42A27DB-BD31-4B8C-83A1-F6EECF244321}">
                <p14:modId xmlns:p14="http://schemas.microsoft.com/office/powerpoint/2010/main" val="2700675800"/>
              </p:ext>
            </p:extLst>
          </p:nvPr>
        </p:nvGraphicFramePr>
        <p:xfrm>
          <a:off x="1201219" y="1266368"/>
          <a:ext cx="9777931" cy="4208820"/>
        </p:xfrm>
        <a:graphic>
          <a:graphicData uri="http://schemas.openxmlformats.org/drawingml/2006/chart">
            <c:chart xmlns:c="http://schemas.openxmlformats.org/drawingml/2006/chart" xmlns:r="http://schemas.openxmlformats.org/officeDocument/2006/relationships" r:id="rId2"/>
          </a:graphicData>
        </a:graphic>
      </p:graphicFrame>
      <p:sp>
        <p:nvSpPr>
          <p:cNvPr id="2" name="CasellaDiTesto 1">
            <a:extLst>
              <a:ext uri="{FF2B5EF4-FFF2-40B4-BE49-F238E27FC236}">
                <a16:creationId xmlns:a16="http://schemas.microsoft.com/office/drawing/2014/main" id="{0298D68B-5C4E-CF0A-6B82-D798A58294D7}"/>
              </a:ext>
            </a:extLst>
          </p:cNvPr>
          <p:cNvSpPr txBox="1"/>
          <p:nvPr/>
        </p:nvSpPr>
        <p:spPr>
          <a:xfrm>
            <a:off x="10899154" y="361761"/>
            <a:ext cx="1347441" cy="369332"/>
          </a:xfrm>
          <a:prstGeom prst="rect">
            <a:avLst/>
          </a:prstGeom>
          <a:noFill/>
        </p:spPr>
        <p:txBody>
          <a:bodyPr wrap="square">
            <a:spAutoFit/>
          </a:bodyPr>
          <a:lstStyle/>
          <a:p>
            <a:r>
              <a:rPr lang="it-IT" dirty="0"/>
              <a:t>%n=</a:t>
            </a:r>
            <a:r>
              <a:rPr lang="it-IT" sz="1800" dirty="0"/>
              <a:t>830</a:t>
            </a:r>
            <a:endParaRPr lang="it-IT" dirty="0"/>
          </a:p>
        </p:txBody>
      </p:sp>
    </p:spTree>
    <p:extLst>
      <p:ext uri="{BB962C8B-B14F-4D97-AF65-F5344CB8AC3E}">
        <p14:creationId xmlns:p14="http://schemas.microsoft.com/office/powerpoint/2010/main" val="42768562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42" name="Rectangle 41">
            <a:extLst>
              <a:ext uri="{FF2B5EF4-FFF2-40B4-BE49-F238E27FC236}">
                <a16:creationId xmlns:a16="http://schemas.microsoft.com/office/drawing/2014/main" id="{53BB5D57-6178-4F62-B472-0312F6D95A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4" name="Group 43">
            <a:extLst>
              <a:ext uri="{FF2B5EF4-FFF2-40B4-BE49-F238E27FC236}">
                <a16:creationId xmlns:a16="http://schemas.microsoft.com/office/drawing/2014/main" id="{4800B320-C486-4967-AFB8-58E3EBDA9EF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20624" y="0"/>
            <a:ext cx="12584114" cy="6853238"/>
            <a:chOff x="-417513" y="0"/>
            <a:chExt cx="12584114" cy="6853238"/>
          </a:xfrm>
        </p:grpSpPr>
        <p:sp>
          <p:nvSpPr>
            <p:cNvPr id="45" name="Freeform 5">
              <a:extLst>
                <a:ext uri="{FF2B5EF4-FFF2-40B4-BE49-F238E27FC236}">
                  <a16:creationId xmlns:a16="http://schemas.microsoft.com/office/drawing/2014/main" id="{B6E6BEB2-753A-4253-9BE2-9E569A8A5E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6">
              <a:extLst>
                <a:ext uri="{FF2B5EF4-FFF2-40B4-BE49-F238E27FC236}">
                  <a16:creationId xmlns:a16="http://schemas.microsoft.com/office/drawing/2014/main" id="{196A6026-E2E2-4401-BB72-F8314907AB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7">
              <a:extLst>
                <a:ext uri="{FF2B5EF4-FFF2-40B4-BE49-F238E27FC236}">
                  <a16:creationId xmlns:a16="http://schemas.microsoft.com/office/drawing/2014/main" id="{C852B828-3E4B-4404-AEE7-815B0B6EEB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8">
              <a:extLst>
                <a:ext uri="{FF2B5EF4-FFF2-40B4-BE49-F238E27FC236}">
                  <a16:creationId xmlns:a16="http://schemas.microsoft.com/office/drawing/2014/main" id="{B2BAC571-023A-4027-9689-5A7375FE533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9" name="Freeform 9">
              <a:extLst>
                <a:ext uri="{FF2B5EF4-FFF2-40B4-BE49-F238E27FC236}">
                  <a16:creationId xmlns:a16="http://schemas.microsoft.com/office/drawing/2014/main" id="{6BB424FB-2158-48AB-9A28-A11889AA5A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50" name="Freeform 10">
              <a:extLst>
                <a:ext uri="{FF2B5EF4-FFF2-40B4-BE49-F238E27FC236}">
                  <a16:creationId xmlns:a16="http://schemas.microsoft.com/office/drawing/2014/main" id="{BE5FA512-D3FE-4F91-AE23-51DAAAA74E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51" name="Freeform 11">
              <a:extLst>
                <a:ext uri="{FF2B5EF4-FFF2-40B4-BE49-F238E27FC236}">
                  <a16:creationId xmlns:a16="http://schemas.microsoft.com/office/drawing/2014/main" id="{83CF3A0A-06AA-4987-8182-4F86E662EC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2">
              <a:extLst>
                <a:ext uri="{FF2B5EF4-FFF2-40B4-BE49-F238E27FC236}">
                  <a16:creationId xmlns:a16="http://schemas.microsoft.com/office/drawing/2014/main" id="{969C6F15-1F6D-46D5-8C47-3FBC312536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3">
              <a:extLst>
                <a:ext uri="{FF2B5EF4-FFF2-40B4-BE49-F238E27FC236}">
                  <a16:creationId xmlns:a16="http://schemas.microsoft.com/office/drawing/2014/main" id="{01E2B94D-4E93-4C11-A1FC-B3A6E8CC5F1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4">
              <a:extLst>
                <a:ext uri="{FF2B5EF4-FFF2-40B4-BE49-F238E27FC236}">
                  <a16:creationId xmlns:a16="http://schemas.microsoft.com/office/drawing/2014/main" id="{F47C1110-8C08-4C26-BD0D-3083BFAC1D6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15">
              <a:extLst>
                <a:ext uri="{FF2B5EF4-FFF2-40B4-BE49-F238E27FC236}">
                  <a16:creationId xmlns:a16="http://schemas.microsoft.com/office/drawing/2014/main" id="{3085CEBC-D1F5-4F82-93C8-8ED38B7CBE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16">
              <a:extLst>
                <a:ext uri="{FF2B5EF4-FFF2-40B4-BE49-F238E27FC236}">
                  <a16:creationId xmlns:a16="http://schemas.microsoft.com/office/drawing/2014/main" id="{3ED8F25D-E867-46B6-A62D-3B21147680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17">
              <a:extLst>
                <a:ext uri="{FF2B5EF4-FFF2-40B4-BE49-F238E27FC236}">
                  <a16:creationId xmlns:a16="http://schemas.microsoft.com/office/drawing/2014/main" id="{6BB81545-0C01-4B56-BADD-6B7D5B72AF8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18">
              <a:extLst>
                <a:ext uri="{FF2B5EF4-FFF2-40B4-BE49-F238E27FC236}">
                  <a16:creationId xmlns:a16="http://schemas.microsoft.com/office/drawing/2014/main" id="{A1574FCC-646A-4771-AB54-A44212F198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19">
              <a:extLst>
                <a:ext uri="{FF2B5EF4-FFF2-40B4-BE49-F238E27FC236}">
                  <a16:creationId xmlns:a16="http://schemas.microsoft.com/office/drawing/2014/main" id="{A56CC2BC-E51D-4A79-AA80-770FAA7844E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0">
              <a:extLst>
                <a:ext uri="{FF2B5EF4-FFF2-40B4-BE49-F238E27FC236}">
                  <a16:creationId xmlns:a16="http://schemas.microsoft.com/office/drawing/2014/main" id="{C95E0495-B7F8-44C5-AD1F-5F3C8633E3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61" name="Freeform 21">
              <a:extLst>
                <a:ext uri="{FF2B5EF4-FFF2-40B4-BE49-F238E27FC236}">
                  <a16:creationId xmlns:a16="http://schemas.microsoft.com/office/drawing/2014/main" id="{28C1E7AA-A198-498A-9426-7632D7AA35E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62" name="Freeform 22">
              <a:extLst>
                <a:ext uri="{FF2B5EF4-FFF2-40B4-BE49-F238E27FC236}">
                  <a16:creationId xmlns:a16="http://schemas.microsoft.com/office/drawing/2014/main" id="{96410611-0DF8-42D3-91B1-B87AE692EB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3" name="Freeform 23">
              <a:extLst>
                <a:ext uri="{FF2B5EF4-FFF2-40B4-BE49-F238E27FC236}">
                  <a16:creationId xmlns:a16="http://schemas.microsoft.com/office/drawing/2014/main" id="{EACF821F-24B2-49B5-8688-744B0EADF0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4" name="Freeform 24">
              <a:extLst>
                <a:ext uri="{FF2B5EF4-FFF2-40B4-BE49-F238E27FC236}">
                  <a16:creationId xmlns:a16="http://schemas.microsoft.com/office/drawing/2014/main" id="{418BD791-FEEE-4A18-A5EF-F3815F184CD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5" name="Freeform 25">
              <a:extLst>
                <a:ext uri="{FF2B5EF4-FFF2-40B4-BE49-F238E27FC236}">
                  <a16:creationId xmlns:a16="http://schemas.microsoft.com/office/drawing/2014/main" id="{D5D16C8F-EA4F-447C-934A-06E7BFAE92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aphicFrame>
        <p:nvGraphicFramePr>
          <p:cNvPr id="5" name="Tabella 4">
            <a:extLst>
              <a:ext uri="{FF2B5EF4-FFF2-40B4-BE49-F238E27FC236}">
                <a16:creationId xmlns:a16="http://schemas.microsoft.com/office/drawing/2014/main" id="{7D2EB13F-A4FF-733A-6CFD-97EDA91BF4DC}"/>
              </a:ext>
            </a:extLst>
          </p:cNvPr>
          <p:cNvGraphicFramePr>
            <a:graphicFrameLocks noGrp="1"/>
          </p:cNvGraphicFramePr>
          <p:nvPr>
            <p:extLst>
              <p:ext uri="{D42A27DB-BD31-4B8C-83A1-F6EECF244321}">
                <p14:modId xmlns:p14="http://schemas.microsoft.com/office/powerpoint/2010/main" val="4204300020"/>
              </p:ext>
            </p:extLst>
          </p:nvPr>
        </p:nvGraphicFramePr>
        <p:xfrm>
          <a:off x="354206" y="287337"/>
          <a:ext cx="11494958" cy="5276166"/>
        </p:xfrm>
        <a:graphic>
          <a:graphicData uri="http://schemas.openxmlformats.org/drawingml/2006/table">
            <a:tbl>
              <a:tblPr firstRow="1" firstCol="1">
                <a:tableStyleId>{7DF18680-E054-41AD-8BC1-D1AEF772440D}</a:tableStyleId>
              </a:tblPr>
              <a:tblGrid>
                <a:gridCol w="1673118">
                  <a:extLst>
                    <a:ext uri="{9D8B030D-6E8A-4147-A177-3AD203B41FA5}">
                      <a16:colId xmlns:a16="http://schemas.microsoft.com/office/drawing/2014/main" val="1514946980"/>
                    </a:ext>
                  </a:extLst>
                </a:gridCol>
                <a:gridCol w="1738525">
                  <a:extLst>
                    <a:ext uri="{9D8B030D-6E8A-4147-A177-3AD203B41FA5}">
                      <a16:colId xmlns:a16="http://schemas.microsoft.com/office/drawing/2014/main" val="2694806094"/>
                    </a:ext>
                  </a:extLst>
                </a:gridCol>
                <a:gridCol w="1383722">
                  <a:extLst>
                    <a:ext uri="{9D8B030D-6E8A-4147-A177-3AD203B41FA5}">
                      <a16:colId xmlns:a16="http://schemas.microsoft.com/office/drawing/2014/main" val="1962208145"/>
                    </a:ext>
                  </a:extLst>
                </a:gridCol>
                <a:gridCol w="1590129">
                  <a:extLst>
                    <a:ext uri="{9D8B030D-6E8A-4147-A177-3AD203B41FA5}">
                      <a16:colId xmlns:a16="http://schemas.microsoft.com/office/drawing/2014/main" val="1318187353"/>
                    </a:ext>
                  </a:extLst>
                </a:gridCol>
                <a:gridCol w="1658952">
                  <a:extLst>
                    <a:ext uri="{9D8B030D-6E8A-4147-A177-3AD203B41FA5}">
                      <a16:colId xmlns:a16="http://schemas.microsoft.com/office/drawing/2014/main" val="1232214973"/>
                    </a:ext>
                  </a:extLst>
                </a:gridCol>
                <a:gridCol w="1791560">
                  <a:extLst>
                    <a:ext uri="{9D8B030D-6E8A-4147-A177-3AD203B41FA5}">
                      <a16:colId xmlns:a16="http://schemas.microsoft.com/office/drawing/2014/main" val="702040873"/>
                    </a:ext>
                  </a:extLst>
                </a:gridCol>
                <a:gridCol w="1658952">
                  <a:extLst>
                    <a:ext uri="{9D8B030D-6E8A-4147-A177-3AD203B41FA5}">
                      <a16:colId xmlns:a16="http://schemas.microsoft.com/office/drawing/2014/main" val="3016879240"/>
                    </a:ext>
                  </a:extLst>
                </a:gridCol>
              </a:tblGrid>
              <a:tr h="285334">
                <a:tc gridSpan="7">
                  <a:txBody>
                    <a:bodyPr/>
                    <a:lstStyle/>
                    <a:p>
                      <a:pPr algn="l" fontAlgn="b"/>
                      <a:r>
                        <a:rPr lang="it-IT" sz="1600" u="none" strike="noStrike" dirty="0">
                          <a:effectLst/>
                        </a:rPr>
                        <a:t>Indica il tuo grado di soddisfazione riguardo i seguenti momenti della giornata dedicati all’International </a:t>
                      </a:r>
                      <a:r>
                        <a:rPr lang="it-IT" sz="1600" u="none" strike="noStrike" dirty="0" err="1">
                          <a:effectLst/>
                        </a:rPr>
                        <a:t>Cosmic</a:t>
                      </a:r>
                      <a:r>
                        <a:rPr lang="it-IT" sz="1600" u="none" strike="noStrike" dirty="0">
                          <a:effectLst/>
                        </a:rPr>
                        <a:t> Day </a:t>
                      </a:r>
                      <a:endParaRPr lang="it-IT" sz="1600" b="0" i="0" u="none" strike="noStrike" dirty="0">
                        <a:solidFill>
                          <a:srgbClr val="000000"/>
                        </a:solidFill>
                        <a:effectLst/>
                        <a:latin typeface="Calibri" panose="020F0502020204030204" pitchFamily="34" charset="0"/>
                      </a:endParaRPr>
                    </a:p>
                  </a:txBody>
                  <a:tcPr marL="4950" marR="4950" marT="4950" marB="0" anchor="ctr">
                    <a:solidFill>
                      <a:schemeClr val="accent5"/>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pPr algn="l" fontAlgn="b"/>
                      <a:endParaRPr lang="en-GB" sz="700" b="0" i="0" u="none" strike="noStrike" dirty="0">
                        <a:solidFill>
                          <a:srgbClr val="000000"/>
                        </a:solidFill>
                        <a:effectLst/>
                        <a:latin typeface="Calibri" panose="020F0502020204030204" pitchFamily="34" charset="0"/>
                      </a:endParaRPr>
                    </a:p>
                  </a:txBody>
                  <a:tcPr marL="4143" marR="4143" marT="4143" marB="0" anchor="b">
                    <a:solidFill>
                      <a:schemeClr val="accent5"/>
                    </a:solidFill>
                  </a:tcPr>
                </a:tc>
                <a:extLst>
                  <a:ext uri="{0D108BD9-81ED-4DB2-BD59-A6C34878D82A}">
                    <a16:rowId xmlns:a16="http://schemas.microsoft.com/office/drawing/2014/main" val="2166892258"/>
                  </a:ext>
                </a:extLst>
              </a:tr>
              <a:tr h="704088">
                <a:tc gridSpan="2">
                  <a:txBody>
                    <a:bodyPr/>
                    <a:lstStyle/>
                    <a:p>
                      <a:pPr algn="ctr" fontAlgn="ctr"/>
                      <a:r>
                        <a:rPr lang="en-GB" sz="1400" u="none" strike="noStrike">
                          <a:effectLst/>
                        </a:rPr>
                        <a:t> </a:t>
                      </a:r>
                      <a:endParaRPr lang="en-GB" sz="1400" b="0" i="0" u="none" strike="noStrike">
                        <a:solidFill>
                          <a:srgbClr val="000000"/>
                        </a:solidFill>
                        <a:effectLst/>
                        <a:latin typeface="Calibri" panose="020F0502020204030204" pitchFamily="34" charset="0"/>
                      </a:endParaRPr>
                    </a:p>
                  </a:txBody>
                  <a:tcPr marL="4950" marR="4950" marT="4950" marB="0" anchor="ctr"/>
                </a:tc>
                <a:tc hMerge="1">
                  <a:txBody>
                    <a:bodyPr/>
                    <a:lstStyle/>
                    <a:p>
                      <a:pPr algn="l" fontAlgn="b"/>
                      <a:endParaRPr lang="en-GB" sz="700" b="0" i="0" u="none" strike="noStrike" dirty="0">
                        <a:solidFill>
                          <a:schemeClr val="bg1"/>
                        </a:solidFill>
                        <a:effectLst/>
                        <a:latin typeface="Calibri" panose="020F0502020204030204" pitchFamily="34" charset="0"/>
                      </a:endParaRPr>
                    </a:p>
                  </a:txBody>
                  <a:tcPr marL="4143" marR="4143" marT="4143" marB="0" anchor="b">
                    <a:solidFill>
                      <a:schemeClr val="accent5"/>
                    </a:solidFill>
                  </a:tcPr>
                </a:tc>
                <a:tc>
                  <a:txBody>
                    <a:bodyPr/>
                    <a:lstStyle/>
                    <a:p>
                      <a:pPr algn="ctr" rtl="0" fontAlgn="ctr"/>
                      <a:r>
                        <a:rPr lang="en-GB" sz="1400" u="none" strike="noStrike">
                          <a:solidFill>
                            <a:srgbClr val="000000"/>
                          </a:solidFill>
                          <a:effectLst/>
                        </a:rPr>
                        <a:t>Seminario teorico</a:t>
                      </a:r>
                      <a:endParaRPr lang="en-GB" sz="1400" b="0" i="0" u="none" strike="noStrike">
                        <a:solidFill>
                          <a:srgbClr val="000000"/>
                        </a:solidFill>
                        <a:effectLst/>
                        <a:latin typeface="Calibri" panose="020F0502020204030204" pitchFamily="34" charset="0"/>
                      </a:endParaRPr>
                    </a:p>
                  </a:txBody>
                  <a:tcPr marL="4950" marR="4950" marT="4950" marB="0" anchor="ctr">
                    <a:solidFill>
                      <a:schemeClr val="accent5">
                        <a:lumMod val="40000"/>
                        <a:lumOff val="60000"/>
                      </a:schemeClr>
                    </a:solidFill>
                  </a:tcPr>
                </a:tc>
                <a:tc>
                  <a:txBody>
                    <a:bodyPr/>
                    <a:lstStyle/>
                    <a:p>
                      <a:pPr algn="ctr" rtl="0" fontAlgn="ctr"/>
                      <a:r>
                        <a:rPr lang="it-IT" sz="1400" u="none" strike="noStrike" dirty="0">
                          <a:solidFill>
                            <a:srgbClr val="000000"/>
                          </a:solidFill>
                          <a:effectLst/>
                        </a:rPr>
                        <a:t> Raccolta dati, misurazione dei raggi cosmici</a:t>
                      </a:r>
                      <a:endParaRPr lang="it-IT" sz="1400" b="0" i="0" u="none" strike="noStrike" dirty="0">
                        <a:solidFill>
                          <a:srgbClr val="000000"/>
                        </a:solidFill>
                        <a:effectLst/>
                        <a:latin typeface="Calibri" panose="020F0502020204030204" pitchFamily="34" charset="0"/>
                      </a:endParaRPr>
                    </a:p>
                  </a:txBody>
                  <a:tcPr marL="4950" marR="4950" marT="4950" marB="0" anchor="ctr">
                    <a:solidFill>
                      <a:schemeClr val="accent5">
                        <a:lumMod val="40000"/>
                        <a:lumOff val="60000"/>
                      </a:schemeClr>
                    </a:solidFill>
                  </a:tcPr>
                </a:tc>
                <a:tc>
                  <a:txBody>
                    <a:bodyPr/>
                    <a:lstStyle/>
                    <a:p>
                      <a:pPr algn="ctr" rtl="0" fontAlgn="ctr"/>
                      <a:r>
                        <a:rPr lang="en-GB" sz="1400" u="none" strike="noStrike">
                          <a:solidFill>
                            <a:srgbClr val="000000"/>
                          </a:solidFill>
                          <a:effectLst/>
                        </a:rPr>
                        <a:t>Analisi dei dati raccolti</a:t>
                      </a:r>
                      <a:endParaRPr lang="en-GB" sz="1400" b="0" i="0" u="none" strike="noStrike">
                        <a:solidFill>
                          <a:srgbClr val="000000"/>
                        </a:solidFill>
                        <a:effectLst/>
                        <a:latin typeface="Calibri" panose="020F0502020204030204" pitchFamily="34" charset="0"/>
                      </a:endParaRPr>
                    </a:p>
                  </a:txBody>
                  <a:tcPr marL="4950" marR="4950" marT="4950" marB="0" anchor="ctr">
                    <a:solidFill>
                      <a:schemeClr val="accent5">
                        <a:lumMod val="40000"/>
                        <a:lumOff val="60000"/>
                      </a:schemeClr>
                    </a:solidFill>
                  </a:tcPr>
                </a:tc>
                <a:tc>
                  <a:txBody>
                    <a:bodyPr/>
                    <a:lstStyle/>
                    <a:p>
                      <a:pPr algn="ctr" rtl="0" fontAlgn="ctr"/>
                      <a:r>
                        <a:rPr lang="it-IT" sz="1400" u="none" strike="noStrike">
                          <a:solidFill>
                            <a:srgbClr val="000000"/>
                          </a:solidFill>
                          <a:effectLst/>
                        </a:rPr>
                        <a:t>Videochiamata con altri gruppi di studenti</a:t>
                      </a:r>
                      <a:endParaRPr lang="it-IT" sz="1400" b="0" i="0" u="none" strike="noStrike">
                        <a:solidFill>
                          <a:srgbClr val="000000"/>
                        </a:solidFill>
                        <a:effectLst/>
                        <a:latin typeface="Calibri" panose="020F0502020204030204" pitchFamily="34" charset="0"/>
                      </a:endParaRPr>
                    </a:p>
                  </a:txBody>
                  <a:tcPr marL="4950" marR="4950" marT="4950" marB="0" anchor="ctr">
                    <a:solidFill>
                      <a:schemeClr val="accent5">
                        <a:lumMod val="40000"/>
                        <a:lumOff val="60000"/>
                      </a:schemeClr>
                    </a:solidFill>
                  </a:tcPr>
                </a:tc>
                <a:tc>
                  <a:txBody>
                    <a:bodyPr/>
                    <a:lstStyle/>
                    <a:p>
                      <a:pPr algn="ctr" rtl="0" fontAlgn="ctr"/>
                      <a:r>
                        <a:rPr lang="en-GB" sz="1400" u="none" strike="noStrike">
                          <a:solidFill>
                            <a:srgbClr val="000000"/>
                          </a:solidFill>
                          <a:effectLst/>
                        </a:rPr>
                        <a:t>Visita al laboratorio</a:t>
                      </a:r>
                      <a:endParaRPr lang="en-GB" sz="1400" b="0" i="0" u="none" strike="noStrike">
                        <a:solidFill>
                          <a:srgbClr val="000000"/>
                        </a:solidFill>
                        <a:effectLst/>
                        <a:latin typeface="Calibri" panose="020F0502020204030204" pitchFamily="34" charset="0"/>
                      </a:endParaRPr>
                    </a:p>
                  </a:txBody>
                  <a:tcPr marL="4950" marR="4950" marT="4950" marB="0" anchor="ctr">
                    <a:solidFill>
                      <a:schemeClr val="accent5">
                        <a:lumMod val="40000"/>
                        <a:lumOff val="60000"/>
                      </a:schemeClr>
                    </a:solidFill>
                  </a:tcPr>
                </a:tc>
                <a:extLst>
                  <a:ext uri="{0D108BD9-81ED-4DB2-BD59-A6C34878D82A}">
                    <a16:rowId xmlns:a16="http://schemas.microsoft.com/office/drawing/2014/main" val="2589349101"/>
                  </a:ext>
                </a:extLst>
              </a:tr>
              <a:tr h="485608">
                <a:tc rowSpan="6">
                  <a:txBody>
                    <a:bodyPr/>
                    <a:lstStyle/>
                    <a:p>
                      <a:pPr algn="ctr" fontAlgn="ctr"/>
                      <a:r>
                        <a:rPr lang="en-GB" sz="1400" u="none" strike="noStrike">
                          <a:effectLst/>
                        </a:rPr>
                        <a:t>Presenza</a:t>
                      </a:r>
                      <a:endParaRPr lang="en-GB" sz="1400" b="0" i="0" u="none" strike="noStrike">
                        <a:solidFill>
                          <a:srgbClr val="000000"/>
                        </a:solidFill>
                        <a:effectLst/>
                        <a:latin typeface="Calibri" panose="020F0502020204030204" pitchFamily="34" charset="0"/>
                      </a:endParaRPr>
                    </a:p>
                  </a:txBody>
                  <a:tcPr marL="4950" marR="4950" marT="4950" marB="0" anchor="ctr"/>
                </a:tc>
                <a:tc>
                  <a:txBody>
                    <a:bodyPr/>
                    <a:lstStyle/>
                    <a:p>
                      <a:pPr algn="l" fontAlgn="b"/>
                      <a:r>
                        <a:rPr lang="en-GB" sz="1400" u="none" strike="noStrike">
                          <a:effectLst/>
                        </a:rPr>
                        <a:t>per niente soddisfatto</a:t>
                      </a:r>
                      <a:endParaRPr lang="en-GB" sz="1400" b="0" i="0" u="none" strike="noStrike">
                        <a:solidFill>
                          <a:srgbClr val="000000"/>
                        </a:solidFill>
                        <a:effectLst/>
                        <a:latin typeface="Calibri" panose="020F0502020204030204" pitchFamily="34" charset="0"/>
                      </a:endParaRPr>
                    </a:p>
                  </a:txBody>
                  <a:tcPr marL="4950" marR="4950" marT="4950" marB="0" anchor="b">
                    <a:solidFill>
                      <a:schemeClr val="accent5">
                        <a:lumMod val="40000"/>
                        <a:lumOff val="60000"/>
                      </a:schemeClr>
                    </a:solidFill>
                  </a:tcPr>
                </a:tc>
                <a:tc>
                  <a:txBody>
                    <a:bodyPr/>
                    <a:lstStyle/>
                    <a:p>
                      <a:pPr algn="ctr" fontAlgn="ctr"/>
                      <a:r>
                        <a:rPr lang="en-GB" sz="1400" u="none" strike="noStrike">
                          <a:effectLst/>
                        </a:rPr>
                        <a:t>1%</a:t>
                      </a:r>
                      <a:endParaRPr lang="en-GB" sz="1400" b="0" i="0" u="none" strike="noStrike">
                        <a:solidFill>
                          <a:srgbClr val="000000"/>
                        </a:solidFill>
                        <a:effectLst/>
                        <a:latin typeface="Arial" panose="020B0604020202020204" pitchFamily="34" charset="0"/>
                      </a:endParaRPr>
                    </a:p>
                  </a:txBody>
                  <a:tcPr marL="4950" marR="4950" marT="4950" marB="0" anchor="ctr"/>
                </a:tc>
                <a:tc>
                  <a:txBody>
                    <a:bodyPr/>
                    <a:lstStyle/>
                    <a:p>
                      <a:pPr algn="ctr" fontAlgn="ctr"/>
                      <a:r>
                        <a:rPr lang="en-GB" sz="1400" u="none" strike="noStrike">
                          <a:effectLst/>
                        </a:rPr>
                        <a:t>3%</a:t>
                      </a:r>
                      <a:endParaRPr lang="en-GB" sz="1400" b="0" i="0" u="none" strike="noStrike">
                        <a:solidFill>
                          <a:srgbClr val="000000"/>
                        </a:solidFill>
                        <a:effectLst/>
                        <a:latin typeface="Arial" panose="020B0604020202020204" pitchFamily="34" charset="0"/>
                      </a:endParaRPr>
                    </a:p>
                  </a:txBody>
                  <a:tcPr marL="4950" marR="4950" marT="4950" marB="0" anchor="ctr"/>
                </a:tc>
                <a:tc>
                  <a:txBody>
                    <a:bodyPr/>
                    <a:lstStyle/>
                    <a:p>
                      <a:pPr algn="ctr" fontAlgn="ctr"/>
                      <a:r>
                        <a:rPr lang="en-GB" sz="1400" u="none" strike="noStrike">
                          <a:effectLst/>
                        </a:rPr>
                        <a:t>4%</a:t>
                      </a:r>
                      <a:endParaRPr lang="en-GB" sz="1400" b="0" i="0" u="none" strike="noStrike">
                        <a:solidFill>
                          <a:srgbClr val="000000"/>
                        </a:solidFill>
                        <a:effectLst/>
                        <a:latin typeface="Arial" panose="020B0604020202020204" pitchFamily="34" charset="0"/>
                      </a:endParaRPr>
                    </a:p>
                  </a:txBody>
                  <a:tcPr marL="4950" marR="4950" marT="4950" marB="0" anchor="ctr"/>
                </a:tc>
                <a:tc>
                  <a:txBody>
                    <a:bodyPr/>
                    <a:lstStyle/>
                    <a:p>
                      <a:pPr algn="ctr" fontAlgn="ctr"/>
                      <a:r>
                        <a:rPr lang="en-GB" sz="1400" u="none" strike="noStrike" dirty="0">
                          <a:effectLst/>
                        </a:rPr>
                        <a:t>12%</a:t>
                      </a:r>
                      <a:endParaRPr lang="en-GB" sz="1400" b="0" i="0" u="none" strike="noStrike" dirty="0">
                        <a:solidFill>
                          <a:srgbClr val="000000"/>
                        </a:solidFill>
                        <a:effectLst/>
                        <a:latin typeface="Arial" panose="020B0604020202020204" pitchFamily="34" charset="0"/>
                      </a:endParaRPr>
                    </a:p>
                  </a:txBody>
                  <a:tcPr marL="4950" marR="4950" marT="4950" marB="0" anchor="ctr"/>
                </a:tc>
                <a:tc>
                  <a:txBody>
                    <a:bodyPr/>
                    <a:lstStyle/>
                    <a:p>
                      <a:pPr algn="ctr" fontAlgn="ctr"/>
                      <a:r>
                        <a:rPr lang="en-GB" sz="1400" u="none" strike="noStrike">
                          <a:effectLst/>
                        </a:rPr>
                        <a:t>8%</a:t>
                      </a:r>
                      <a:endParaRPr lang="en-GB" sz="1400" b="0" i="0" u="none" strike="noStrike">
                        <a:solidFill>
                          <a:srgbClr val="000000"/>
                        </a:solidFill>
                        <a:effectLst/>
                        <a:latin typeface="Arial" panose="020B0604020202020204" pitchFamily="34" charset="0"/>
                      </a:endParaRPr>
                    </a:p>
                  </a:txBody>
                  <a:tcPr marL="4950" marR="4950" marT="4950" marB="0" anchor="ctr"/>
                </a:tc>
                <a:extLst>
                  <a:ext uri="{0D108BD9-81ED-4DB2-BD59-A6C34878D82A}">
                    <a16:rowId xmlns:a16="http://schemas.microsoft.com/office/drawing/2014/main" val="1917743305"/>
                  </a:ext>
                </a:extLst>
              </a:tr>
              <a:tr h="267127">
                <a:tc vMerge="1">
                  <a:txBody>
                    <a:bodyPr/>
                    <a:lstStyle/>
                    <a:p>
                      <a:endParaRPr lang="en-GB"/>
                    </a:p>
                  </a:txBody>
                  <a:tcPr/>
                </a:tc>
                <a:tc>
                  <a:txBody>
                    <a:bodyPr/>
                    <a:lstStyle/>
                    <a:p>
                      <a:pPr algn="l" fontAlgn="b"/>
                      <a:r>
                        <a:rPr lang="en-GB" sz="1400" u="none" strike="noStrike">
                          <a:effectLst/>
                        </a:rPr>
                        <a:t>poco soddisfatto</a:t>
                      </a:r>
                      <a:endParaRPr lang="en-GB" sz="1400" b="0" i="0" u="none" strike="noStrike">
                        <a:solidFill>
                          <a:srgbClr val="000000"/>
                        </a:solidFill>
                        <a:effectLst/>
                        <a:latin typeface="Calibri" panose="020F0502020204030204" pitchFamily="34" charset="0"/>
                      </a:endParaRPr>
                    </a:p>
                  </a:txBody>
                  <a:tcPr marL="4950" marR="4950" marT="4950" marB="0" anchor="b">
                    <a:solidFill>
                      <a:schemeClr val="accent5">
                        <a:lumMod val="40000"/>
                        <a:lumOff val="60000"/>
                      </a:schemeClr>
                    </a:solidFill>
                  </a:tcPr>
                </a:tc>
                <a:tc>
                  <a:txBody>
                    <a:bodyPr/>
                    <a:lstStyle/>
                    <a:p>
                      <a:pPr algn="ctr" fontAlgn="ctr"/>
                      <a:r>
                        <a:rPr lang="en-GB" sz="1400" u="none" strike="noStrike">
                          <a:effectLst/>
                        </a:rPr>
                        <a:t>3%</a:t>
                      </a:r>
                      <a:endParaRPr lang="en-GB" sz="1400" b="0" i="0" u="none" strike="noStrike">
                        <a:solidFill>
                          <a:srgbClr val="000000"/>
                        </a:solidFill>
                        <a:effectLst/>
                        <a:latin typeface="Arial" panose="020B0604020202020204" pitchFamily="34" charset="0"/>
                      </a:endParaRPr>
                    </a:p>
                  </a:txBody>
                  <a:tcPr marL="4950" marR="4950" marT="4950" marB="0" anchor="ctr"/>
                </a:tc>
                <a:tc>
                  <a:txBody>
                    <a:bodyPr/>
                    <a:lstStyle/>
                    <a:p>
                      <a:pPr algn="ctr" fontAlgn="ctr"/>
                      <a:r>
                        <a:rPr lang="en-GB" sz="1400" u="none" strike="noStrike">
                          <a:effectLst/>
                        </a:rPr>
                        <a:t>5%</a:t>
                      </a:r>
                      <a:endParaRPr lang="en-GB" sz="1400" b="0" i="0" u="none" strike="noStrike">
                        <a:solidFill>
                          <a:srgbClr val="000000"/>
                        </a:solidFill>
                        <a:effectLst/>
                        <a:latin typeface="Arial" panose="020B0604020202020204" pitchFamily="34" charset="0"/>
                      </a:endParaRPr>
                    </a:p>
                  </a:txBody>
                  <a:tcPr marL="4950" marR="4950" marT="4950" marB="0" anchor="ctr"/>
                </a:tc>
                <a:tc>
                  <a:txBody>
                    <a:bodyPr/>
                    <a:lstStyle/>
                    <a:p>
                      <a:pPr algn="ctr" fontAlgn="ctr"/>
                      <a:r>
                        <a:rPr lang="en-GB" sz="1400" u="none" strike="noStrike">
                          <a:effectLst/>
                        </a:rPr>
                        <a:t>7%</a:t>
                      </a:r>
                      <a:endParaRPr lang="en-GB" sz="1400" b="0" i="0" u="none" strike="noStrike">
                        <a:solidFill>
                          <a:srgbClr val="000000"/>
                        </a:solidFill>
                        <a:effectLst/>
                        <a:latin typeface="Arial" panose="020B0604020202020204" pitchFamily="34" charset="0"/>
                      </a:endParaRPr>
                    </a:p>
                  </a:txBody>
                  <a:tcPr marL="4950" marR="4950" marT="4950" marB="0" anchor="ctr"/>
                </a:tc>
                <a:tc>
                  <a:txBody>
                    <a:bodyPr/>
                    <a:lstStyle/>
                    <a:p>
                      <a:pPr algn="ctr" fontAlgn="ctr"/>
                      <a:r>
                        <a:rPr lang="en-GB" sz="1400" u="none" strike="noStrike" dirty="0">
                          <a:effectLst/>
                        </a:rPr>
                        <a:t>18%</a:t>
                      </a:r>
                      <a:endParaRPr lang="en-GB" sz="1400" b="0" i="0" u="none" strike="noStrike" dirty="0">
                        <a:solidFill>
                          <a:srgbClr val="000000"/>
                        </a:solidFill>
                        <a:effectLst/>
                        <a:latin typeface="Arial" panose="020B0604020202020204" pitchFamily="34" charset="0"/>
                      </a:endParaRPr>
                    </a:p>
                  </a:txBody>
                  <a:tcPr marL="4950" marR="4950" marT="4950" marB="0" anchor="ctr"/>
                </a:tc>
                <a:tc>
                  <a:txBody>
                    <a:bodyPr/>
                    <a:lstStyle/>
                    <a:p>
                      <a:pPr algn="ctr" fontAlgn="ctr"/>
                      <a:r>
                        <a:rPr lang="en-GB" sz="1400" u="none" strike="noStrike">
                          <a:effectLst/>
                        </a:rPr>
                        <a:t>7%</a:t>
                      </a:r>
                      <a:endParaRPr lang="en-GB" sz="1400" b="0" i="0" u="none" strike="noStrike">
                        <a:solidFill>
                          <a:srgbClr val="000000"/>
                        </a:solidFill>
                        <a:effectLst/>
                        <a:latin typeface="Arial" panose="020B0604020202020204" pitchFamily="34" charset="0"/>
                      </a:endParaRPr>
                    </a:p>
                  </a:txBody>
                  <a:tcPr marL="4950" marR="4950" marT="4950" marB="0" anchor="ctr"/>
                </a:tc>
                <a:extLst>
                  <a:ext uri="{0D108BD9-81ED-4DB2-BD59-A6C34878D82A}">
                    <a16:rowId xmlns:a16="http://schemas.microsoft.com/office/drawing/2014/main" val="985066180"/>
                  </a:ext>
                </a:extLst>
              </a:tr>
              <a:tr h="267127">
                <a:tc vMerge="1">
                  <a:txBody>
                    <a:bodyPr/>
                    <a:lstStyle/>
                    <a:p>
                      <a:endParaRPr lang="en-GB"/>
                    </a:p>
                  </a:txBody>
                  <a:tcPr/>
                </a:tc>
                <a:tc>
                  <a:txBody>
                    <a:bodyPr/>
                    <a:lstStyle/>
                    <a:p>
                      <a:pPr algn="l" fontAlgn="b"/>
                      <a:r>
                        <a:rPr lang="en-GB" sz="1400" u="none" strike="noStrike" dirty="0" err="1">
                          <a:effectLst/>
                        </a:rPr>
                        <a:t>neutro</a:t>
                      </a:r>
                      <a:endParaRPr lang="en-GB" sz="1400" b="0" i="0" u="none" strike="noStrike" dirty="0">
                        <a:solidFill>
                          <a:srgbClr val="000000"/>
                        </a:solidFill>
                        <a:effectLst/>
                        <a:latin typeface="Calibri" panose="020F0502020204030204" pitchFamily="34" charset="0"/>
                      </a:endParaRPr>
                    </a:p>
                  </a:txBody>
                  <a:tcPr marL="4950" marR="4950" marT="4950" marB="0" anchor="b">
                    <a:solidFill>
                      <a:schemeClr val="accent5">
                        <a:lumMod val="40000"/>
                        <a:lumOff val="60000"/>
                      </a:schemeClr>
                    </a:solidFill>
                  </a:tcPr>
                </a:tc>
                <a:tc>
                  <a:txBody>
                    <a:bodyPr/>
                    <a:lstStyle/>
                    <a:p>
                      <a:pPr algn="ctr" fontAlgn="ctr"/>
                      <a:r>
                        <a:rPr lang="en-GB" sz="1400" u="none" strike="noStrike">
                          <a:effectLst/>
                        </a:rPr>
                        <a:t>23%</a:t>
                      </a:r>
                      <a:endParaRPr lang="en-GB" sz="1400" b="0" i="0" u="none" strike="noStrike">
                        <a:solidFill>
                          <a:srgbClr val="000000"/>
                        </a:solidFill>
                        <a:effectLst/>
                        <a:latin typeface="Arial" panose="020B0604020202020204" pitchFamily="34" charset="0"/>
                      </a:endParaRPr>
                    </a:p>
                  </a:txBody>
                  <a:tcPr marL="4950" marR="4950" marT="4950" marB="0" anchor="ctr"/>
                </a:tc>
                <a:tc>
                  <a:txBody>
                    <a:bodyPr/>
                    <a:lstStyle/>
                    <a:p>
                      <a:pPr algn="ctr" fontAlgn="ctr"/>
                      <a:r>
                        <a:rPr lang="en-GB" sz="1400" u="none" strike="noStrike">
                          <a:effectLst/>
                        </a:rPr>
                        <a:t>19%</a:t>
                      </a:r>
                      <a:endParaRPr lang="en-GB" sz="1400" b="0" i="0" u="none" strike="noStrike">
                        <a:solidFill>
                          <a:srgbClr val="000000"/>
                        </a:solidFill>
                        <a:effectLst/>
                        <a:latin typeface="Arial" panose="020B0604020202020204" pitchFamily="34" charset="0"/>
                      </a:endParaRPr>
                    </a:p>
                  </a:txBody>
                  <a:tcPr marL="4950" marR="4950" marT="4950" marB="0" anchor="ctr"/>
                </a:tc>
                <a:tc>
                  <a:txBody>
                    <a:bodyPr/>
                    <a:lstStyle/>
                    <a:p>
                      <a:pPr algn="ctr" fontAlgn="ctr"/>
                      <a:r>
                        <a:rPr lang="en-GB" sz="1400" u="none" strike="noStrike">
                          <a:effectLst/>
                        </a:rPr>
                        <a:t>23%</a:t>
                      </a:r>
                      <a:endParaRPr lang="en-GB" sz="1400" b="0" i="0" u="none" strike="noStrike">
                        <a:solidFill>
                          <a:srgbClr val="000000"/>
                        </a:solidFill>
                        <a:effectLst/>
                        <a:latin typeface="Arial" panose="020B0604020202020204" pitchFamily="34" charset="0"/>
                      </a:endParaRPr>
                    </a:p>
                  </a:txBody>
                  <a:tcPr marL="4950" marR="4950" marT="4950" marB="0" anchor="ctr"/>
                </a:tc>
                <a:tc>
                  <a:txBody>
                    <a:bodyPr/>
                    <a:lstStyle/>
                    <a:p>
                      <a:pPr algn="ctr" fontAlgn="ctr"/>
                      <a:r>
                        <a:rPr lang="en-GB" sz="1400" u="none" strike="noStrike" dirty="0">
                          <a:effectLst/>
                          <a:highlight>
                            <a:srgbClr val="FFFF00"/>
                          </a:highlight>
                        </a:rPr>
                        <a:t>30%</a:t>
                      </a:r>
                      <a:endParaRPr lang="en-GB" sz="1400" b="0" i="0" u="none" strike="noStrike" dirty="0">
                        <a:solidFill>
                          <a:srgbClr val="000000"/>
                        </a:solidFill>
                        <a:effectLst/>
                        <a:highlight>
                          <a:srgbClr val="FFFF00"/>
                        </a:highlight>
                        <a:latin typeface="Arial" panose="020B0604020202020204" pitchFamily="34" charset="0"/>
                      </a:endParaRPr>
                    </a:p>
                  </a:txBody>
                  <a:tcPr marL="4950" marR="4950" marT="4950" marB="0" anchor="ctr"/>
                </a:tc>
                <a:tc>
                  <a:txBody>
                    <a:bodyPr/>
                    <a:lstStyle/>
                    <a:p>
                      <a:pPr algn="ctr" fontAlgn="ctr"/>
                      <a:r>
                        <a:rPr lang="en-GB" sz="1400" u="none" strike="noStrike">
                          <a:effectLst/>
                        </a:rPr>
                        <a:t>18%</a:t>
                      </a:r>
                      <a:endParaRPr lang="en-GB" sz="1400" b="0" i="0" u="none" strike="noStrike">
                        <a:solidFill>
                          <a:srgbClr val="000000"/>
                        </a:solidFill>
                        <a:effectLst/>
                        <a:latin typeface="Arial" panose="020B0604020202020204" pitchFamily="34" charset="0"/>
                      </a:endParaRPr>
                    </a:p>
                  </a:txBody>
                  <a:tcPr marL="4950" marR="4950" marT="4950" marB="0" anchor="ctr"/>
                </a:tc>
                <a:extLst>
                  <a:ext uri="{0D108BD9-81ED-4DB2-BD59-A6C34878D82A}">
                    <a16:rowId xmlns:a16="http://schemas.microsoft.com/office/drawing/2014/main" val="558315171"/>
                  </a:ext>
                </a:extLst>
              </a:tr>
              <a:tr h="485608">
                <a:tc vMerge="1">
                  <a:txBody>
                    <a:bodyPr/>
                    <a:lstStyle/>
                    <a:p>
                      <a:endParaRPr lang="en-GB"/>
                    </a:p>
                  </a:txBody>
                  <a:tcPr/>
                </a:tc>
                <a:tc>
                  <a:txBody>
                    <a:bodyPr/>
                    <a:lstStyle/>
                    <a:p>
                      <a:pPr algn="l" fontAlgn="b"/>
                      <a:r>
                        <a:rPr lang="en-GB" sz="1400" u="none" strike="noStrike">
                          <a:effectLst/>
                        </a:rPr>
                        <a:t>abbastanza soddisfatto</a:t>
                      </a:r>
                      <a:endParaRPr lang="en-GB" sz="1400" b="0" i="0" u="none" strike="noStrike">
                        <a:solidFill>
                          <a:srgbClr val="000000"/>
                        </a:solidFill>
                        <a:effectLst/>
                        <a:latin typeface="Calibri" panose="020F0502020204030204" pitchFamily="34" charset="0"/>
                      </a:endParaRPr>
                    </a:p>
                  </a:txBody>
                  <a:tcPr marL="4950" marR="4950" marT="4950" marB="0" anchor="b">
                    <a:solidFill>
                      <a:schemeClr val="accent5">
                        <a:lumMod val="40000"/>
                        <a:lumOff val="60000"/>
                      </a:schemeClr>
                    </a:solidFill>
                  </a:tcPr>
                </a:tc>
                <a:tc>
                  <a:txBody>
                    <a:bodyPr/>
                    <a:lstStyle/>
                    <a:p>
                      <a:pPr algn="ctr" fontAlgn="ctr"/>
                      <a:r>
                        <a:rPr lang="en-GB" sz="1400" u="none" strike="noStrike" dirty="0">
                          <a:effectLst/>
                          <a:highlight>
                            <a:srgbClr val="FFFF00"/>
                          </a:highlight>
                        </a:rPr>
                        <a:t>39%</a:t>
                      </a:r>
                      <a:endParaRPr lang="en-GB" sz="1400" b="0" i="0" u="none" strike="noStrike" dirty="0">
                        <a:solidFill>
                          <a:srgbClr val="000000"/>
                        </a:solidFill>
                        <a:effectLst/>
                        <a:highlight>
                          <a:srgbClr val="FFFF00"/>
                        </a:highlight>
                        <a:latin typeface="Arial" panose="020B0604020202020204" pitchFamily="34" charset="0"/>
                      </a:endParaRPr>
                    </a:p>
                  </a:txBody>
                  <a:tcPr marL="4950" marR="4950" marT="4950" marB="0" anchor="ctr"/>
                </a:tc>
                <a:tc>
                  <a:txBody>
                    <a:bodyPr/>
                    <a:lstStyle/>
                    <a:p>
                      <a:pPr algn="ctr" fontAlgn="ctr"/>
                      <a:r>
                        <a:rPr lang="en-GB" sz="1400" u="none" strike="noStrike" dirty="0">
                          <a:effectLst/>
                          <a:highlight>
                            <a:srgbClr val="FFFF00"/>
                          </a:highlight>
                        </a:rPr>
                        <a:t>39%</a:t>
                      </a:r>
                      <a:endParaRPr lang="en-GB" sz="1400" b="0" i="0" u="none" strike="noStrike" dirty="0">
                        <a:solidFill>
                          <a:srgbClr val="000000"/>
                        </a:solidFill>
                        <a:effectLst/>
                        <a:highlight>
                          <a:srgbClr val="FFFF00"/>
                        </a:highlight>
                        <a:latin typeface="Arial" panose="020B0604020202020204" pitchFamily="34" charset="0"/>
                      </a:endParaRPr>
                    </a:p>
                  </a:txBody>
                  <a:tcPr marL="4950" marR="4950" marT="4950" marB="0" anchor="ctr"/>
                </a:tc>
                <a:tc>
                  <a:txBody>
                    <a:bodyPr/>
                    <a:lstStyle/>
                    <a:p>
                      <a:pPr algn="ctr" fontAlgn="ctr"/>
                      <a:r>
                        <a:rPr lang="en-GB" sz="1400" u="none" strike="noStrike" dirty="0">
                          <a:effectLst/>
                          <a:highlight>
                            <a:srgbClr val="FFFF00"/>
                          </a:highlight>
                        </a:rPr>
                        <a:t>39%</a:t>
                      </a:r>
                      <a:endParaRPr lang="en-GB" sz="1400" b="0" i="0" u="none" strike="noStrike" dirty="0">
                        <a:solidFill>
                          <a:srgbClr val="000000"/>
                        </a:solidFill>
                        <a:effectLst/>
                        <a:highlight>
                          <a:srgbClr val="FFFF00"/>
                        </a:highlight>
                        <a:latin typeface="Arial" panose="020B0604020202020204" pitchFamily="34" charset="0"/>
                      </a:endParaRPr>
                    </a:p>
                  </a:txBody>
                  <a:tcPr marL="4950" marR="4950" marT="4950" marB="0" anchor="ctr"/>
                </a:tc>
                <a:tc>
                  <a:txBody>
                    <a:bodyPr/>
                    <a:lstStyle/>
                    <a:p>
                      <a:pPr algn="ctr" fontAlgn="ctr"/>
                      <a:r>
                        <a:rPr lang="en-GB" sz="1400" u="none" strike="noStrike" dirty="0">
                          <a:effectLst/>
                        </a:rPr>
                        <a:t>22%</a:t>
                      </a:r>
                      <a:endParaRPr lang="en-GB" sz="1400" b="0" i="0" u="none" strike="noStrike" dirty="0">
                        <a:solidFill>
                          <a:srgbClr val="000000"/>
                        </a:solidFill>
                        <a:effectLst/>
                        <a:latin typeface="Arial" panose="020B0604020202020204" pitchFamily="34" charset="0"/>
                      </a:endParaRPr>
                    </a:p>
                  </a:txBody>
                  <a:tcPr marL="4950" marR="4950" marT="4950" marB="0" anchor="ctr"/>
                </a:tc>
                <a:tc>
                  <a:txBody>
                    <a:bodyPr/>
                    <a:lstStyle/>
                    <a:p>
                      <a:pPr algn="ctr" fontAlgn="ctr"/>
                      <a:r>
                        <a:rPr lang="en-GB" sz="1400" u="none" strike="noStrike" dirty="0">
                          <a:effectLst/>
                        </a:rPr>
                        <a:t>26%</a:t>
                      </a:r>
                      <a:endParaRPr lang="en-GB" sz="1400" b="0" i="0" u="none" strike="noStrike" dirty="0">
                        <a:solidFill>
                          <a:srgbClr val="000000"/>
                        </a:solidFill>
                        <a:effectLst/>
                        <a:latin typeface="Arial" panose="020B0604020202020204" pitchFamily="34" charset="0"/>
                      </a:endParaRPr>
                    </a:p>
                  </a:txBody>
                  <a:tcPr marL="4950" marR="4950" marT="4950" marB="0" anchor="ctr"/>
                </a:tc>
                <a:extLst>
                  <a:ext uri="{0D108BD9-81ED-4DB2-BD59-A6C34878D82A}">
                    <a16:rowId xmlns:a16="http://schemas.microsoft.com/office/drawing/2014/main" val="117079412"/>
                  </a:ext>
                </a:extLst>
              </a:tr>
              <a:tr h="267127">
                <a:tc vMerge="1">
                  <a:txBody>
                    <a:bodyPr/>
                    <a:lstStyle/>
                    <a:p>
                      <a:endParaRPr lang="en-GB"/>
                    </a:p>
                  </a:txBody>
                  <a:tcPr/>
                </a:tc>
                <a:tc>
                  <a:txBody>
                    <a:bodyPr/>
                    <a:lstStyle/>
                    <a:p>
                      <a:pPr algn="l" fontAlgn="b"/>
                      <a:r>
                        <a:rPr lang="en-GB" sz="1400" u="none" strike="noStrike">
                          <a:effectLst/>
                        </a:rPr>
                        <a:t>molto soddisfatto</a:t>
                      </a:r>
                      <a:endParaRPr lang="en-GB" sz="1400" b="0" i="0" u="none" strike="noStrike">
                        <a:solidFill>
                          <a:srgbClr val="000000"/>
                        </a:solidFill>
                        <a:effectLst/>
                        <a:latin typeface="Calibri" panose="020F0502020204030204" pitchFamily="34" charset="0"/>
                      </a:endParaRPr>
                    </a:p>
                  </a:txBody>
                  <a:tcPr marL="4950" marR="4950" marT="4950" marB="0" anchor="b">
                    <a:solidFill>
                      <a:schemeClr val="accent5">
                        <a:lumMod val="40000"/>
                        <a:lumOff val="60000"/>
                      </a:schemeClr>
                    </a:solidFill>
                  </a:tcPr>
                </a:tc>
                <a:tc>
                  <a:txBody>
                    <a:bodyPr/>
                    <a:lstStyle/>
                    <a:p>
                      <a:pPr algn="ctr" fontAlgn="ctr"/>
                      <a:r>
                        <a:rPr lang="en-GB" sz="1400" u="none" strike="noStrike" dirty="0">
                          <a:effectLst/>
                        </a:rPr>
                        <a:t>33%</a:t>
                      </a:r>
                      <a:endParaRPr lang="en-GB" sz="1400" b="0" i="0" u="none" strike="noStrike" dirty="0">
                        <a:solidFill>
                          <a:srgbClr val="000000"/>
                        </a:solidFill>
                        <a:effectLst/>
                        <a:latin typeface="Arial" panose="020B0604020202020204" pitchFamily="34" charset="0"/>
                      </a:endParaRPr>
                    </a:p>
                  </a:txBody>
                  <a:tcPr marL="4950" marR="4950" marT="4950" marB="0" anchor="ctr"/>
                </a:tc>
                <a:tc>
                  <a:txBody>
                    <a:bodyPr/>
                    <a:lstStyle/>
                    <a:p>
                      <a:pPr algn="ctr" fontAlgn="ctr"/>
                      <a:r>
                        <a:rPr lang="en-GB" sz="1400" u="none" strike="noStrike">
                          <a:effectLst/>
                        </a:rPr>
                        <a:t>34%</a:t>
                      </a:r>
                      <a:endParaRPr lang="en-GB" sz="1400" b="0" i="0" u="none" strike="noStrike">
                        <a:solidFill>
                          <a:srgbClr val="000000"/>
                        </a:solidFill>
                        <a:effectLst/>
                        <a:latin typeface="Arial" panose="020B0604020202020204" pitchFamily="34" charset="0"/>
                      </a:endParaRPr>
                    </a:p>
                  </a:txBody>
                  <a:tcPr marL="4950" marR="4950" marT="4950" marB="0" anchor="ctr"/>
                </a:tc>
                <a:tc>
                  <a:txBody>
                    <a:bodyPr/>
                    <a:lstStyle/>
                    <a:p>
                      <a:pPr algn="ctr" fontAlgn="ctr"/>
                      <a:r>
                        <a:rPr lang="en-GB" sz="1400" u="none" strike="noStrike">
                          <a:effectLst/>
                        </a:rPr>
                        <a:t>27%</a:t>
                      </a:r>
                      <a:endParaRPr lang="en-GB" sz="1400" b="0" i="0" u="none" strike="noStrike">
                        <a:solidFill>
                          <a:srgbClr val="000000"/>
                        </a:solidFill>
                        <a:effectLst/>
                        <a:latin typeface="Arial" panose="020B0604020202020204" pitchFamily="34" charset="0"/>
                      </a:endParaRPr>
                    </a:p>
                  </a:txBody>
                  <a:tcPr marL="4950" marR="4950" marT="4950" marB="0" anchor="ctr"/>
                </a:tc>
                <a:tc>
                  <a:txBody>
                    <a:bodyPr/>
                    <a:lstStyle/>
                    <a:p>
                      <a:pPr algn="ctr" fontAlgn="ctr"/>
                      <a:r>
                        <a:rPr lang="en-GB" sz="1400" u="none" strike="noStrike" dirty="0">
                          <a:effectLst/>
                        </a:rPr>
                        <a:t>18%</a:t>
                      </a:r>
                      <a:endParaRPr lang="en-GB" sz="1400" b="0" i="0" u="none" strike="noStrike" dirty="0">
                        <a:solidFill>
                          <a:srgbClr val="000000"/>
                        </a:solidFill>
                        <a:effectLst/>
                        <a:latin typeface="Arial" panose="020B0604020202020204" pitchFamily="34" charset="0"/>
                      </a:endParaRPr>
                    </a:p>
                  </a:txBody>
                  <a:tcPr marL="4950" marR="4950" marT="4950" marB="0" anchor="ctr"/>
                </a:tc>
                <a:tc>
                  <a:txBody>
                    <a:bodyPr/>
                    <a:lstStyle/>
                    <a:p>
                      <a:pPr algn="ctr" fontAlgn="ctr"/>
                      <a:r>
                        <a:rPr lang="en-GB" sz="1400" u="none" strike="noStrike" dirty="0">
                          <a:effectLst/>
                          <a:highlight>
                            <a:srgbClr val="FFFF00"/>
                          </a:highlight>
                        </a:rPr>
                        <a:t>42%</a:t>
                      </a:r>
                      <a:endParaRPr lang="en-GB" sz="1400" b="0" i="0" u="none" strike="noStrike" dirty="0">
                        <a:solidFill>
                          <a:srgbClr val="000000"/>
                        </a:solidFill>
                        <a:effectLst/>
                        <a:highlight>
                          <a:srgbClr val="FFFF00"/>
                        </a:highlight>
                        <a:latin typeface="Arial" panose="020B0604020202020204" pitchFamily="34" charset="0"/>
                      </a:endParaRPr>
                    </a:p>
                  </a:txBody>
                  <a:tcPr marL="4950" marR="4950" marT="4950" marB="0" anchor="ctr"/>
                </a:tc>
                <a:extLst>
                  <a:ext uri="{0D108BD9-81ED-4DB2-BD59-A6C34878D82A}">
                    <a16:rowId xmlns:a16="http://schemas.microsoft.com/office/drawing/2014/main" val="829173439"/>
                  </a:ext>
                </a:extLst>
              </a:tr>
              <a:tr h="267127">
                <a:tc vMerge="1">
                  <a:txBody>
                    <a:bodyPr/>
                    <a:lstStyle/>
                    <a:p>
                      <a:endParaRPr lang="en-GB"/>
                    </a:p>
                  </a:txBody>
                  <a:tcPr/>
                </a:tc>
                <a:tc>
                  <a:txBody>
                    <a:bodyPr/>
                    <a:lstStyle/>
                    <a:p>
                      <a:pPr algn="ctr" rtl="0" fontAlgn="t"/>
                      <a:r>
                        <a:rPr lang="en-GB" sz="1400" u="none" strike="noStrike" dirty="0" err="1">
                          <a:solidFill>
                            <a:schemeClr val="accent1"/>
                          </a:solidFill>
                          <a:effectLst/>
                        </a:rPr>
                        <a:t>Totale</a:t>
                      </a:r>
                      <a:endParaRPr lang="en-GB" sz="1400" b="0" i="0" u="none" strike="noStrike" dirty="0">
                        <a:solidFill>
                          <a:schemeClr val="accent1"/>
                        </a:solidFill>
                        <a:effectLst/>
                        <a:latin typeface="Calibri" panose="020F0502020204030204" pitchFamily="34" charset="0"/>
                      </a:endParaRPr>
                    </a:p>
                  </a:txBody>
                  <a:tcPr marL="4950" marR="4950" marT="4950" marB="0">
                    <a:solidFill>
                      <a:schemeClr val="accent5">
                        <a:lumMod val="40000"/>
                        <a:lumOff val="60000"/>
                      </a:schemeClr>
                    </a:solidFill>
                  </a:tcPr>
                </a:tc>
                <a:tc>
                  <a:txBody>
                    <a:bodyPr/>
                    <a:lstStyle/>
                    <a:p>
                      <a:pPr algn="ctr" rtl="0" fontAlgn="ctr"/>
                      <a:r>
                        <a:rPr lang="en-GB" sz="1400" u="none" strike="noStrike">
                          <a:solidFill>
                            <a:schemeClr val="accent1"/>
                          </a:solidFill>
                          <a:effectLst/>
                        </a:rPr>
                        <a:t>100%</a:t>
                      </a:r>
                      <a:endParaRPr lang="en-GB" sz="1400" b="0" i="0" u="none" strike="noStrike">
                        <a:solidFill>
                          <a:schemeClr val="accent1"/>
                        </a:solidFill>
                        <a:effectLst/>
                        <a:latin typeface="Calibri" panose="020F0502020204030204" pitchFamily="34" charset="0"/>
                      </a:endParaRPr>
                    </a:p>
                  </a:txBody>
                  <a:tcPr marL="4950" marR="4950" marT="4950" marB="0" anchor="ctr">
                    <a:solidFill>
                      <a:schemeClr val="accent5">
                        <a:lumMod val="40000"/>
                        <a:lumOff val="60000"/>
                      </a:schemeClr>
                    </a:solidFill>
                  </a:tcPr>
                </a:tc>
                <a:tc>
                  <a:txBody>
                    <a:bodyPr/>
                    <a:lstStyle/>
                    <a:p>
                      <a:pPr algn="ctr" rtl="0" fontAlgn="ctr"/>
                      <a:r>
                        <a:rPr lang="en-GB" sz="1400" u="none" strike="noStrike">
                          <a:solidFill>
                            <a:schemeClr val="accent1"/>
                          </a:solidFill>
                          <a:effectLst/>
                        </a:rPr>
                        <a:t>100%</a:t>
                      </a:r>
                      <a:endParaRPr lang="en-GB" sz="1400" b="0" i="0" u="none" strike="noStrike">
                        <a:solidFill>
                          <a:schemeClr val="accent1"/>
                        </a:solidFill>
                        <a:effectLst/>
                        <a:latin typeface="Calibri" panose="020F0502020204030204" pitchFamily="34" charset="0"/>
                      </a:endParaRPr>
                    </a:p>
                  </a:txBody>
                  <a:tcPr marL="4950" marR="4950" marT="4950" marB="0" anchor="ctr">
                    <a:solidFill>
                      <a:schemeClr val="accent5">
                        <a:lumMod val="40000"/>
                        <a:lumOff val="60000"/>
                      </a:schemeClr>
                    </a:solidFill>
                  </a:tcPr>
                </a:tc>
                <a:tc>
                  <a:txBody>
                    <a:bodyPr/>
                    <a:lstStyle/>
                    <a:p>
                      <a:pPr algn="ctr" rtl="0" fontAlgn="ctr"/>
                      <a:r>
                        <a:rPr lang="en-GB" sz="1400" u="none" strike="noStrike">
                          <a:solidFill>
                            <a:schemeClr val="accent1"/>
                          </a:solidFill>
                          <a:effectLst/>
                        </a:rPr>
                        <a:t>100%</a:t>
                      </a:r>
                      <a:endParaRPr lang="en-GB" sz="1400" b="0" i="0" u="none" strike="noStrike">
                        <a:solidFill>
                          <a:schemeClr val="accent1"/>
                        </a:solidFill>
                        <a:effectLst/>
                        <a:latin typeface="Calibri" panose="020F0502020204030204" pitchFamily="34" charset="0"/>
                      </a:endParaRPr>
                    </a:p>
                  </a:txBody>
                  <a:tcPr marL="4950" marR="4950" marT="4950" marB="0" anchor="ctr">
                    <a:solidFill>
                      <a:schemeClr val="accent5">
                        <a:lumMod val="40000"/>
                        <a:lumOff val="60000"/>
                      </a:schemeClr>
                    </a:solidFill>
                  </a:tcPr>
                </a:tc>
                <a:tc>
                  <a:txBody>
                    <a:bodyPr/>
                    <a:lstStyle/>
                    <a:p>
                      <a:pPr algn="ctr" rtl="0" fontAlgn="ctr"/>
                      <a:r>
                        <a:rPr lang="en-GB" sz="1400" u="none" strike="noStrike" dirty="0">
                          <a:solidFill>
                            <a:schemeClr val="accent1"/>
                          </a:solidFill>
                          <a:effectLst/>
                        </a:rPr>
                        <a:t>100%</a:t>
                      </a:r>
                      <a:endParaRPr lang="en-GB" sz="1400" b="0" i="0" u="none" strike="noStrike" dirty="0">
                        <a:solidFill>
                          <a:schemeClr val="accent1"/>
                        </a:solidFill>
                        <a:effectLst/>
                        <a:latin typeface="Calibri" panose="020F0502020204030204" pitchFamily="34" charset="0"/>
                      </a:endParaRPr>
                    </a:p>
                  </a:txBody>
                  <a:tcPr marL="4950" marR="4950" marT="4950" marB="0" anchor="ctr">
                    <a:solidFill>
                      <a:schemeClr val="accent5">
                        <a:lumMod val="40000"/>
                        <a:lumOff val="60000"/>
                      </a:schemeClr>
                    </a:solidFill>
                  </a:tcPr>
                </a:tc>
                <a:tc>
                  <a:txBody>
                    <a:bodyPr/>
                    <a:lstStyle/>
                    <a:p>
                      <a:pPr algn="ctr" rtl="0" fontAlgn="ctr"/>
                      <a:r>
                        <a:rPr lang="en-GB" sz="1400" u="none" strike="noStrike" dirty="0">
                          <a:solidFill>
                            <a:schemeClr val="accent1"/>
                          </a:solidFill>
                          <a:effectLst/>
                        </a:rPr>
                        <a:t>100%</a:t>
                      </a:r>
                      <a:endParaRPr lang="en-GB" sz="1400" b="0" i="0" u="none" strike="noStrike" dirty="0">
                        <a:solidFill>
                          <a:schemeClr val="accent1"/>
                        </a:solidFill>
                        <a:effectLst/>
                        <a:latin typeface="Calibri" panose="020F0502020204030204" pitchFamily="34" charset="0"/>
                      </a:endParaRPr>
                    </a:p>
                  </a:txBody>
                  <a:tcPr marL="4950" marR="4950" marT="4950" marB="0" anchor="ctr">
                    <a:solidFill>
                      <a:schemeClr val="accent5">
                        <a:lumMod val="40000"/>
                        <a:lumOff val="60000"/>
                      </a:schemeClr>
                    </a:solidFill>
                  </a:tcPr>
                </a:tc>
                <a:extLst>
                  <a:ext uri="{0D108BD9-81ED-4DB2-BD59-A6C34878D82A}">
                    <a16:rowId xmlns:a16="http://schemas.microsoft.com/office/drawing/2014/main" val="3084845204"/>
                  </a:ext>
                </a:extLst>
              </a:tr>
              <a:tr h="485608">
                <a:tc rowSpan="6">
                  <a:txBody>
                    <a:bodyPr/>
                    <a:lstStyle/>
                    <a:p>
                      <a:pPr algn="ctr" fontAlgn="ctr"/>
                      <a:r>
                        <a:rPr lang="en-GB" sz="1400" u="none" strike="noStrike">
                          <a:effectLst/>
                        </a:rPr>
                        <a:t>Online</a:t>
                      </a:r>
                      <a:endParaRPr lang="en-GB" sz="1400" b="0" i="0" u="none" strike="noStrike">
                        <a:solidFill>
                          <a:srgbClr val="000000"/>
                        </a:solidFill>
                        <a:effectLst/>
                        <a:latin typeface="Calibri" panose="020F0502020204030204" pitchFamily="34" charset="0"/>
                      </a:endParaRPr>
                    </a:p>
                  </a:txBody>
                  <a:tcPr marL="4950" marR="4950" marT="4950" marB="0" anchor="ctr"/>
                </a:tc>
                <a:tc>
                  <a:txBody>
                    <a:bodyPr/>
                    <a:lstStyle/>
                    <a:p>
                      <a:pPr algn="l" fontAlgn="b"/>
                      <a:r>
                        <a:rPr lang="en-GB" sz="1400" u="none" strike="noStrike" dirty="0">
                          <a:effectLst/>
                        </a:rPr>
                        <a:t>per niente </a:t>
                      </a:r>
                      <a:r>
                        <a:rPr lang="en-GB" sz="1400" u="none" strike="noStrike" dirty="0" err="1">
                          <a:effectLst/>
                        </a:rPr>
                        <a:t>soddisfatto</a:t>
                      </a:r>
                      <a:endParaRPr lang="en-GB" sz="1400" b="0" i="0" u="none" strike="noStrike" dirty="0">
                        <a:solidFill>
                          <a:srgbClr val="000000"/>
                        </a:solidFill>
                        <a:effectLst/>
                        <a:latin typeface="Calibri" panose="020F0502020204030204" pitchFamily="34" charset="0"/>
                      </a:endParaRPr>
                    </a:p>
                  </a:txBody>
                  <a:tcPr marL="4950" marR="4950" marT="4950" marB="0" anchor="b">
                    <a:solidFill>
                      <a:schemeClr val="accent5">
                        <a:lumMod val="40000"/>
                        <a:lumOff val="60000"/>
                      </a:schemeClr>
                    </a:solidFill>
                  </a:tcPr>
                </a:tc>
                <a:tc>
                  <a:txBody>
                    <a:bodyPr/>
                    <a:lstStyle/>
                    <a:p>
                      <a:pPr algn="ctr" fontAlgn="t"/>
                      <a:r>
                        <a:rPr lang="en-GB" sz="1400" u="none" strike="noStrike">
                          <a:effectLst/>
                        </a:rPr>
                        <a:t>3%</a:t>
                      </a:r>
                      <a:endParaRPr lang="en-GB" sz="1400" b="0" i="0" u="none" strike="noStrike">
                        <a:solidFill>
                          <a:srgbClr val="000000"/>
                        </a:solidFill>
                        <a:effectLst/>
                        <a:latin typeface="Arial" panose="020B0604020202020204" pitchFamily="34" charset="0"/>
                      </a:endParaRPr>
                    </a:p>
                  </a:txBody>
                  <a:tcPr marL="4950" marR="4950" marT="4950" marB="0"/>
                </a:tc>
                <a:tc>
                  <a:txBody>
                    <a:bodyPr/>
                    <a:lstStyle/>
                    <a:p>
                      <a:pPr algn="ctr" fontAlgn="t"/>
                      <a:r>
                        <a:rPr lang="en-GB" sz="1400" u="none" strike="noStrike" dirty="0">
                          <a:effectLst/>
                        </a:rPr>
                        <a:t>4%</a:t>
                      </a:r>
                      <a:endParaRPr lang="en-GB" sz="1400" b="0" i="0" u="none" strike="noStrike" dirty="0">
                        <a:solidFill>
                          <a:srgbClr val="000000"/>
                        </a:solidFill>
                        <a:effectLst/>
                        <a:latin typeface="Arial" panose="020B0604020202020204" pitchFamily="34" charset="0"/>
                      </a:endParaRPr>
                    </a:p>
                  </a:txBody>
                  <a:tcPr marL="4950" marR="4950" marT="4950" marB="0"/>
                </a:tc>
                <a:tc>
                  <a:txBody>
                    <a:bodyPr/>
                    <a:lstStyle/>
                    <a:p>
                      <a:pPr algn="ctr" fontAlgn="t"/>
                      <a:r>
                        <a:rPr lang="en-GB" sz="1400" u="none" strike="noStrike" dirty="0">
                          <a:effectLst/>
                        </a:rPr>
                        <a:t>5%</a:t>
                      </a:r>
                      <a:endParaRPr lang="en-GB" sz="1400" b="0" i="0" u="none" strike="noStrike" dirty="0">
                        <a:solidFill>
                          <a:srgbClr val="000000"/>
                        </a:solidFill>
                        <a:effectLst/>
                        <a:latin typeface="Arial" panose="020B0604020202020204" pitchFamily="34" charset="0"/>
                      </a:endParaRPr>
                    </a:p>
                  </a:txBody>
                  <a:tcPr marL="4950" marR="4950" marT="4950" marB="0"/>
                </a:tc>
                <a:tc>
                  <a:txBody>
                    <a:bodyPr/>
                    <a:lstStyle/>
                    <a:p>
                      <a:pPr algn="ctr" fontAlgn="t"/>
                      <a:r>
                        <a:rPr lang="en-GB" sz="1400" u="none" strike="noStrike" dirty="0">
                          <a:effectLst/>
                        </a:rPr>
                        <a:t>14%</a:t>
                      </a:r>
                      <a:endParaRPr lang="en-GB" sz="1400" b="0" i="0" u="none" strike="noStrike" dirty="0">
                        <a:solidFill>
                          <a:srgbClr val="000000"/>
                        </a:solidFill>
                        <a:effectLst/>
                        <a:latin typeface="Arial" panose="020B0604020202020204" pitchFamily="34" charset="0"/>
                      </a:endParaRPr>
                    </a:p>
                  </a:txBody>
                  <a:tcPr marL="4950" marR="4950" marT="4950" marB="0"/>
                </a:tc>
                <a:tc>
                  <a:txBody>
                    <a:bodyPr/>
                    <a:lstStyle/>
                    <a:p>
                      <a:pPr algn="ctr" fontAlgn="t"/>
                      <a:r>
                        <a:rPr lang="en-GB" sz="1400" u="none" strike="noStrike" dirty="0">
                          <a:effectLst/>
                        </a:rPr>
                        <a:t>19%</a:t>
                      </a:r>
                      <a:endParaRPr lang="en-GB" sz="1400" b="0" i="0" u="none" strike="noStrike" dirty="0">
                        <a:solidFill>
                          <a:srgbClr val="000000"/>
                        </a:solidFill>
                        <a:effectLst/>
                        <a:latin typeface="Arial" panose="020B0604020202020204" pitchFamily="34" charset="0"/>
                      </a:endParaRPr>
                    </a:p>
                  </a:txBody>
                  <a:tcPr marL="4950" marR="4950" marT="4950" marB="0"/>
                </a:tc>
                <a:extLst>
                  <a:ext uri="{0D108BD9-81ED-4DB2-BD59-A6C34878D82A}">
                    <a16:rowId xmlns:a16="http://schemas.microsoft.com/office/drawing/2014/main" val="528015103"/>
                  </a:ext>
                </a:extLst>
              </a:tr>
              <a:tr h="267127">
                <a:tc vMerge="1">
                  <a:txBody>
                    <a:bodyPr/>
                    <a:lstStyle/>
                    <a:p>
                      <a:endParaRPr lang="en-GB"/>
                    </a:p>
                  </a:txBody>
                  <a:tcPr/>
                </a:tc>
                <a:tc>
                  <a:txBody>
                    <a:bodyPr/>
                    <a:lstStyle/>
                    <a:p>
                      <a:pPr algn="l" fontAlgn="b"/>
                      <a:r>
                        <a:rPr lang="en-GB" sz="1400" u="none" strike="noStrike">
                          <a:effectLst/>
                        </a:rPr>
                        <a:t>poco soddisfatto</a:t>
                      </a:r>
                      <a:endParaRPr lang="en-GB" sz="1400" b="0" i="0" u="none" strike="noStrike">
                        <a:solidFill>
                          <a:srgbClr val="000000"/>
                        </a:solidFill>
                        <a:effectLst/>
                        <a:latin typeface="Calibri" panose="020F0502020204030204" pitchFamily="34" charset="0"/>
                      </a:endParaRPr>
                    </a:p>
                  </a:txBody>
                  <a:tcPr marL="4950" marR="4950" marT="4950" marB="0" anchor="b">
                    <a:solidFill>
                      <a:schemeClr val="accent5">
                        <a:lumMod val="40000"/>
                        <a:lumOff val="60000"/>
                      </a:schemeClr>
                    </a:solidFill>
                  </a:tcPr>
                </a:tc>
                <a:tc>
                  <a:txBody>
                    <a:bodyPr/>
                    <a:lstStyle/>
                    <a:p>
                      <a:pPr algn="ctr" fontAlgn="t"/>
                      <a:r>
                        <a:rPr lang="en-GB" sz="1400" u="none" strike="noStrike">
                          <a:effectLst/>
                        </a:rPr>
                        <a:t>8%</a:t>
                      </a:r>
                      <a:endParaRPr lang="en-GB" sz="1400" b="0" i="0" u="none" strike="noStrike">
                        <a:solidFill>
                          <a:srgbClr val="000000"/>
                        </a:solidFill>
                        <a:effectLst/>
                        <a:latin typeface="Arial" panose="020B0604020202020204" pitchFamily="34" charset="0"/>
                      </a:endParaRPr>
                    </a:p>
                  </a:txBody>
                  <a:tcPr marL="4950" marR="4950" marT="4950" marB="0"/>
                </a:tc>
                <a:tc>
                  <a:txBody>
                    <a:bodyPr/>
                    <a:lstStyle/>
                    <a:p>
                      <a:pPr algn="ctr" fontAlgn="t"/>
                      <a:r>
                        <a:rPr lang="en-GB" sz="1400" u="none" strike="noStrike">
                          <a:effectLst/>
                        </a:rPr>
                        <a:t>7%</a:t>
                      </a:r>
                      <a:endParaRPr lang="en-GB" sz="1400" b="0" i="0" u="none" strike="noStrike">
                        <a:solidFill>
                          <a:srgbClr val="000000"/>
                        </a:solidFill>
                        <a:effectLst/>
                        <a:latin typeface="Arial" panose="020B0604020202020204" pitchFamily="34" charset="0"/>
                      </a:endParaRPr>
                    </a:p>
                  </a:txBody>
                  <a:tcPr marL="4950" marR="4950" marT="4950" marB="0"/>
                </a:tc>
                <a:tc>
                  <a:txBody>
                    <a:bodyPr/>
                    <a:lstStyle/>
                    <a:p>
                      <a:pPr algn="ctr" fontAlgn="t"/>
                      <a:r>
                        <a:rPr lang="en-GB" sz="1400" u="none" strike="noStrike">
                          <a:effectLst/>
                        </a:rPr>
                        <a:t>8%</a:t>
                      </a:r>
                      <a:endParaRPr lang="en-GB" sz="1400" b="0" i="0" u="none" strike="noStrike">
                        <a:solidFill>
                          <a:srgbClr val="000000"/>
                        </a:solidFill>
                        <a:effectLst/>
                        <a:latin typeface="Arial" panose="020B0604020202020204" pitchFamily="34" charset="0"/>
                      </a:endParaRPr>
                    </a:p>
                  </a:txBody>
                  <a:tcPr marL="4950" marR="4950" marT="4950" marB="0"/>
                </a:tc>
                <a:tc>
                  <a:txBody>
                    <a:bodyPr/>
                    <a:lstStyle/>
                    <a:p>
                      <a:pPr algn="ctr" fontAlgn="t"/>
                      <a:r>
                        <a:rPr lang="en-GB" sz="1400" u="none" strike="noStrike" dirty="0">
                          <a:effectLst/>
                        </a:rPr>
                        <a:t>14%</a:t>
                      </a:r>
                      <a:endParaRPr lang="en-GB" sz="1400" b="0" i="0" u="none" strike="noStrike" dirty="0">
                        <a:solidFill>
                          <a:srgbClr val="000000"/>
                        </a:solidFill>
                        <a:effectLst/>
                        <a:latin typeface="Arial" panose="020B0604020202020204" pitchFamily="34" charset="0"/>
                      </a:endParaRPr>
                    </a:p>
                  </a:txBody>
                  <a:tcPr marL="4950" marR="4950" marT="4950" marB="0"/>
                </a:tc>
                <a:tc>
                  <a:txBody>
                    <a:bodyPr/>
                    <a:lstStyle/>
                    <a:p>
                      <a:pPr algn="ctr" fontAlgn="t"/>
                      <a:r>
                        <a:rPr lang="en-GB" sz="1400" u="none" strike="noStrike" dirty="0">
                          <a:effectLst/>
                        </a:rPr>
                        <a:t>6%</a:t>
                      </a:r>
                      <a:endParaRPr lang="en-GB" sz="1400" b="0" i="0" u="none" strike="noStrike" dirty="0">
                        <a:solidFill>
                          <a:srgbClr val="000000"/>
                        </a:solidFill>
                        <a:effectLst/>
                        <a:latin typeface="Arial" panose="020B0604020202020204" pitchFamily="34" charset="0"/>
                      </a:endParaRPr>
                    </a:p>
                  </a:txBody>
                  <a:tcPr marL="4950" marR="4950" marT="4950" marB="0"/>
                </a:tc>
                <a:extLst>
                  <a:ext uri="{0D108BD9-81ED-4DB2-BD59-A6C34878D82A}">
                    <a16:rowId xmlns:a16="http://schemas.microsoft.com/office/drawing/2014/main" val="2901480617"/>
                  </a:ext>
                </a:extLst>
              </a:tr>
              <a:tr h="267127">
                <a:tc vMerge="1">
                  <a:txBody>
                    <a:bodyPr/>
                    <a:lstStyle/>
                    <a:p>
                      <a:endParaRPr lang="en-GB"/>
                    </a:p>
                  </a:txBody>
                  <a:tcPr/>
                </a:tc>
                <a:tc>
                  <a:txBody>
                    <a:bodyPr/>
                    <a:lstStyle/>
                    <a:p>
                      <a:pPr algn="l" fontAlgn="b"/>
                      <a:r>
                        <a:rPr lang="en-GB" sz="1400" u="none" strike="noStrike" dirty="0" err="1">
                          <a:effectLst/>
                        </a:rPr>
                        <a:t>neutro</a:t>
                      </a:r>
                      <a:endParaRPr lang="en-GB" sz="1400" b="0" i="0" u="none" strike="noStrike" dirty="0">
                        <a:solidFill>
                          <a:srgbClr val="000000"/>
                        </a:solidFill>
                        <a:effectLst/>
                        <a:latin typeface="Calibri" panose="020F0502020204030204" pitchFamily="34" charset="0"/>
                      </a:endParaRPr>
                    </a:p>
                  </a:txBody>
                  <a:tcPr marL="4950" marR="4950" marT="4950" marB="0" anchor="b">
                    <a:solidFill>
                      <a:schemeClr val="accent5">
                        <a:lumMod val="40000"/>
                        <a:lumOff val="60000"/>
                      </a:schemeClr>
                    </a:solidFill>
                  </a:tcPr>
                </a:tc>
                <a:tc>
                  <a:txBody>
                    <a:bodyPr/>
                    <a:lstStyle/>
                    <a:p>
                      <a:pPr algn="ctr" fontAlgn="t"/>
                      <a:r>
                        <a:rPr lang="en-GB" sz="1400" u="none" strike="noStrike">
                          <a:effectLst/>
                        </a:rPr>
                        <a:t>29%</a:t>
                      </a:r>
                      <a:endParaRPr lang="en-GB" sz="1400" b="0" i="0" u="none" strike="noStrike">
                        <a:solidFill>
                          <a:srgbClr val="000000"/>
                        </a:solidFill>
                        <a:effectLst/>
                        <a:latin typeface="Arial" panose="020B0604020202020204" pitchFamily="34" charset="0"/>
                      </a:endParaRPr>
                    </a:p>
                  </a:txBody>
                  <a:tcPr marL="4950" marR="4950" marT="4950" marB="0"/>
                </a:tc>
                <a:tc>
                  <a:txBody>
                    <a:bodyPr/>
                    <a:lstStyle/>
                    <a:p>
                      <a:pPr algn="ctr" fontAlgn="t"/>
                      <a:r>
                        <a:rPr lang="en-GB" sz="1400" u="none" strike="noStrike">
                          <a:effectLst/>
                        </a:rPr>
                        <a:t>27%</a:t>
                      </a:r>
                      <a:endParaRPr lang="en-GB" sz="1400" b="0" i="0" u="none" strike="noStrike">
                        <a:solidFill>
                          <a:srgbClr val="000000"/>
                        </a:solidFill>
                        <a:effectLst/>
                        <a:latin typeface="Arial" panose="020B0604020202020204" pitchFamily="34" charset="0"/>
                      </a:endParaRPr>
                    </a:p>
                  </a:txBody>
                  <a:tcPr marL="4950" marR="4950" marT="4950" marB="0"/>
                </a:tc>
                <a:tc>
                  <a:txBody>
                    <a:bodyPr/>
                    <a:lstStyle/>
                    <a:p>
                      <a:pPr algn="ctr" fontAlgn="t"/>
                      <a:r>
                        <a:rPr lang="en-GB" sz="1400" u="none" strike="noStrike">
                          <a:effectLst/>
                        </a:rPr>
                        <a:t>30%</a:t>
                      </a:r>
                      <a:endParaRPr lang="en-GB" sz="1400" b="0" i="0" u="none" strike="noStrike">
                        <a:solidFill>
                          <a:srgbClr val="000000"/>
                        </a:solidFill>
                        <a:effectLst/>
                        <a:latin typeface="Arial" panose="020B0604020202020204" pitchFamily="34" charset="0"/>
                      </a:endParaRPr>
                    </a:p>
                  </a:txBody>
                  <a:tcPr marL="4950" marR="4950" marT="4950" marB="0"/>
                </a:tc>
                <a:tc>
                  <a:txBody>
                    <a:bodyPr/>
                    <a:lstStyle/>
                    <a:p>
                      <a:pPr algn="ctr" fontAlgn="t"/>
                      <a:r>
                        <a:rPr lang="en-GB" sz="1400" u="none" strike="noStrike" dirty="0">
                          <a:effectLst/>
                          <a:highlight>
                            <a:srgbClr val="FFFF00"/>
                          </a:highlight>
                        </a:rPr>
                        <a:t>31%</a:t>
                      </a:r>
                      <a:endParaRPr lang="en-GB" sz="1400" b="0" i="0" u="none" strike="noStrike" dirty="0">
                        <a:solidFill>
                          <a:srgbClr val="000000"/>
                        </a:solidFill>
                        <a:effectLst/>
                        <a:highlight>
                          <a:srgbClr val="FFFF00"/>
                        </a:highlight>
                        <a:latin typeface="Arial" panose="020B0604020202020204" pitchFamily="34" charset="0"/>
                      </a:endParaRPr>
                    </a:p>
                  </a:txBody>
                  <a:tcPr marL="4950" marR="4950" marT="4950" marB="0"/>
                </a:tc>
                <a:tc>
                  <a:txBody>
                    <a:bodyPr/>
                    <a:lstStyle/>
                    <a:p>
                      <a:pPr algn="ctr" fontAlgn="t"/>
                      <a:r>
                        <a:rPr lang="en-GB" sz="1400" u="none" strike="noStrike">
                          <a:effectLst/>
                        </a:rPr>
                        <a:t>27%</a:t>
                      </a:r>
                      <a:endParaRPr lang="en-GB" sz="1400" b="0" i="0" u="none" strike="noStrike">
                        <a:solidFill>
                          <a:srgbClr val="000000"/>
                        </a:solidFill>
                        <a:effectLst/>
                        <a:latin typeface="Arial" panose="020B0604020202020204" pitchFamily="34" charset="0"/>
                      </a:endParaRPr>
                    </a:p>
                  </a:txBody>
                  <a:tcPr marL="4950" marR="4950" marT="4950" marB="0"/>
                </a:tc>
                <a:extLst>
                  <a:ext uri="{0D108BD9-81ED-4DB2-BD59-A6C34878D82A}">
                    <a16:rowId xmlns:a16="http://schemas.microsoft.com/office/drawing/2014/main" val="2025865263"/>
                  </a:ext>
                </a:extLst>
              </a:tr>
              <a:tr h="485608">
                <a:tc vMerge="1">
                  <a:txBody>
                    <a:bodyPr/>
                    <a:lstStyle/>
                    <a:p>
                      <a:endParaRPr lang="en-GB"/>
                    </a:p>
                  </a:txBody>
                  <a:tcPr/>
                </a:tc>
                <a:tc>
                  <a:txBody>
                    <a:bodyPr/>
                    <a:lstStyle/>
                    <a:p>
                      <a:pPr algn="l" fontAlgn="b"/>
                      <a:r>
                        <a:rPr lang="en-GB" sz="1400" u="none" strike="noStrike">
                          <a:effectLst/>
                        </a:rPr>
                        <a:t>abbastanza soddisfatto</a:t>
                      </a:r>
                      <a:endParaRPr lang="en-GB" sz="1400" b="0" i="0" u="none" strike="noStrike">
                        <a:solidFill>
                          <a:srgbClr val="000000"/>
                        </a:solidFill>
                        <a:effectLst/>
                        <a:latin typeface="Calibri" panose="020F0502020204030204" pitchFamily="34" charset="0"/>
                      </a:endParaRPr>
                    </a:p>
                  </a:txBody>
                  <a:tcPr marL="4950" marR="4950" marT="4950" marB="0" anchor="b">
                    <a:solidFill>
                      <a:schemeClr val="accent5">
                        <a:lumMod val="40000"/>
                        <a:lumOff val="60000"/>
                      </a:schemeClr>
                    </a:solidFill>
                  </a:tcPr>
                </a:tc>
                <a:tc>
                  <a:txBody>
                    <a:bodyPr/>
                    <a:lstStyle/>
                    <a:p>
                      <a:pPr algn="ctr" fontAlgn="t"/>
                      <a:r>
                        <a:rPr lang="en-GB" sz="1400" u="none" strike="noStrike" dirty="0">
                          <a:effectLst/>
                          <a:highlight>
                            <a:srgbClr val="FFFF00"/>
                          </a:highlight>
                        </a:rPr>
                        <a:t>39%</a:t>
                      </a:r>
                      <a:endParaRPr lang="en-GB" sz="1400" b="0" i="0" u="none" strike="noStrike" dirty="0">
                        <a:solidFill>
                          <a:srgbClr val="000000"/>
                        </a:solidFill>
                        <a:effectLst/>
                        <a:highlight>
                          <a:srgbClr val="FFFF00"/>
                        </a:highlight>
                        <a:latin typeface="Arial" panose="020B0604020202020204" pitchFamily="34" charset="0"/>
                      </a:endParaRPr>
                    </a:p>
                  </a:txBody>
                  <a:tcPr marL="4950" marR="4950" marT="4950" marB="0"/>
                </a:tc>
                <a:tc>
                  <a:txBody>
                    <a:bodyPr/>
                    <a:lstStyle/>
                    <a:p>
                      <a:pPr algn="ctr" fontAlgn="t"/>
                      <a:r>
                        <a:rPr lang="en-GB" sz="1400" u="none" strike="noStrike" dirty="0">
                          <a:effectLst/>
                          <a:highlight>
                            <a:srgbClr val="FFFF00"/>
                          </a:highlight>
                        </a:rPr>
                        <a:t>37%</a:t>
                      </a:r>
                      <a:endParaRPr lang="en-GB" sz="1400" b="0" i="0" u="none" strike="noStrike" dirty="0">
                        <a:solidFill>
                          <a:srgbClr val="000000"/>
                        </a:solidFill>
                        <a:effectLst/>
                        <a:highlight>
                          <a:srgbClr val="FFFF00"/>
                        </a:highlight>
                        <a:latin typeface="Arial" panose="020B0604020202020204" pitchFamily="34" charset="0"/>
                      </a:endParaRPr>
                    </a:p>
                  </a:txBody>
                  <a:tcPr marL="4950" marR="4950" marT="4950" marB="0"/>
                </a:tc>
                <a:tc>
                  <a:txBody>
                    <a:bodyPr/>
                    <a:lstStyle/>
                    <a:p>
                      <a:pPr algn="ctr" fontAlgn="t"/>
                      <a:r>
                        <a:rPr lang="en-GB" sz="1400" u="none" strike="noStrike" dirty="0">
                          <a:effectLst/>
                          <a:highlight>
                            <a:srgbClr val="FFFF00"/>
                          </a:highlight>
                        </a:rPr>
                        <a:t>35%</a:t>
                      </a:r>
                      <a:endParaRPr lang="en-GB" sz="1400" b="0" i="0" u="none" strike="noStrike" dirty="0">
                        <a:solidFill>
                          <a:srgbClr val="000000"/>
                        </a:solidFill>
                        <a:effectLst/>
                        <a:highlight>
                          <a:srgbClr val="FFFF00"/>
                        </a:highlight>
                        <a:latin typeface="Arial" panose="020B0604020202020204" pitchFamily="34" charset="0"/>
                      </a:endParaRPr>
                    </a:p>
                  </a:txBody>
                  <a:tcPr marL="4950" marR="4950" marT="4950" marB="0"/>
                </a:tc>
                <a:tc>
                  <a:txBody>
                    <a:bodyPr/>
                    <a:lstStyle/>
                    <a:p>
                      <a:pPr algn="ctr" fontAlgn="t"/>
                      <a:r>
                        <a:rPr lang="en-GB" sz="1400" u="none" strike="noStrike">
                          <a:effectLst/>
                        </a:rPr>
                        <a:t>24%</a:t>
                      </a:r>
                      <a:endParaRPr lang="en-GB" sz="1400" b="0" i="0" u="none" strike="noStrike">
                        <a:solidFill>
                          <a:srgbClr val="000000"/>
                        </a:solidFill>
                        <a:effectLst/>
                        <a:latin typeface="Arial" panose="020B0604020202020204" pitchFamily="34" charset="0"/>
                      </a:endParaRPr>
                    </a:p>
                  </a:txBody>
                  <a:tcPr marL="4950" marR="4950" marT="4950" marB="0"/>
                </a:tc>
                <a:tc>
                  <a:txBody>
                    <a:bodyPr/>
                    <a:lstStyle/>
                    <a:p>
                      <a:pPr algn="ctr" fontAlgn="t"/>
                      <a:r>
                        <a:rPr lang="en-GB" sz="1400" u="none" strike="noStrike">
                          <a:effectLst/>
                        </a:rPr>
                        <a:t>22%</a:t>
                      </a:r>
                      <a:endParaRPr lang="en-GB" sz="1400" b="0" i="0" u="none" strike="noStrike">
                        <a:solidFill>
                          <a:srgbClr val="000000"/>
                        </a:solidFill>
                        <a:effectLst/>
                        <a:latin typeface="Arial" panose="020B0604020202020204" pitchFamily="34" charset="0"/>
                      </a:endParaRPr>
                    </a:p>
                  </a:txBody>
                  <a:tcPr marL="4950" marR="4950" marT="4950" marB="0"/>
                </a:tc>
                <a:extLst>
                  <a:ext uri="{0D108BD9-81ED-4DB2-BD59-A6C34878D82A}">
                    <a16:rowId xmlns:a16="http://schemas.microsoft.com/office/drawing/2014/main" val="382757621"/>
                  </a:ext>
                </a:extLst>
              </a:tr>
              <a:tr h="267127">
                <a:tc vMerge="1">
                  <a:txBody>
                    <a:bodyPr/>
                    <a:lstStyle/>
                    <a:p>
                      <a:endParaRPr lang="en-GB"/>
                    </a:p>
                  </a:txBody>
                  <a:tcPr/>
                </a:tc>
                <a:tc>
                  <a:txBody>
                    <a:bodyPr/>
                    <a:lstStyle/>
                    <a:p>
                      <a:pPr algn="l" fontAlgn="b"/>
                      <a:r>
                        <a:rPr lang="en-GB" sz="1400" u="none" strike="noStrike">
                          <a:effectLst/>
                        </a:rPr>
                        <a:t>molto soddisfatto</a:t>
                      </a:r>
                      <a:endParaRPr lang="en-GB" sz="1400" b="0" i="0" u="none" strike="noStrike">
                        <a:solidFill>
                          <a:srgbClr val="000000"/>
                        </a:solidFill>
                        <a:effectLst/>
                        <a:latin typeface="Calibri" panose="020F0502020204030204" pitchFamily="34" charset="0"/>
                      </a:endParaRPr>
                    </a:p>
                  </a:txBody>
                  <a:tcPr marL="4950" marR="4950" marT="4950" marB="0" anchor="b">
                    <a:solidFill>
                      <a:schemeClr val="accent5">
                        <a:lumMod val="40000"/>
                        <a:lumOff val="60000"/>
                      </a:schemeClr>
                    </a:solidFill>
                  </a:tcPr>
                </a:tc>
                <a:tc>
                  <a:txBody>
                    <a:bodyPr/>
                    <a:lstStyle/>
                    <a:p>
                      <a:pPr algn="ctr" fontAlgn="t"/>
                      <a:r>
                        <a:rPr lang="en-GB" sz="1400" u="none" strike="noStrike">
                          <a:effectLst/>
                        </a:rPr>
                        <a:t>22%</a:t>
                      </a:r>
                      <a:endParaRPr lang="en-GB" sz="1400" b="0" i="0" u="none" strike="noStrike">
                        <a:solidFill>
                          <a:srgbClr val="000000"/>
                        </a:solidFill>
                        <a:effectLst/>
                        <a:latin typeface="Arial" panose="020B0604020202020204" pitchFamily="34" charset="0"/>
                      </a:endParaRPr>
                    </a:p>
                  </a:txBody>
                  <a:tcPr marL="4950" marR="4950" marT="4950" marB="0"/>
                </a:tc>
                <a:tc>
                  <a:txBody>
                    <a:bodyPr/>
                    <a:lstStyle/>
                    <a:p>
                      <a:pPr algn="ctr" fontAlgn="t"/>
                      <a:r>
                        <a:rPr lang="en-GB" sz="1400" u="none" strike="noStrike">
                          <a:effectLst/>
                        </a:rPr>
                        <a:t>25%</a:t>
                      </a:r>
                      <a:endParaRPr lang="en-GB" sz="1400" b="0" i="0" u="none" strike="noStrike">
                        <a:solidFill>
                          <a:srgbClr val="000000"/>
                        </a:solidFill>
                        <a:effectLst/>
                        <a:latin typeface="Arial" panose="020B0604020202020204" pitchFamily="34" charset="0"/>
                      </a:endParaRPr>
                    </a:p>
                  </a:txBody>
                  <a:tcPr marL="4950" marR="4950" marT="4950" marB="0"/>
                </a:tc>
                <a:tc>
                  <a:txBody>
                    <a:bodyPr/>
                    <a:lstStyle/>
                    <a:p>
                      <a:pPr algn="ctr" fontAlgn="t"/>
                      <a:r>
                        <a:rPr lang="en-GB" sz="1400" u="none" strike="noStrike">
                          <a:effectLst/>
                        </a:rPr>
                        <a:t>22%</a:t>
                      </a:r>
                      <a:endParaRPr lang="en-GB" sz="1400" b="0" i="0" u="none" strike="noStrike">
                        <a:solidFill>
                          <a:srgbClr val="000000"/>
                        </a:solidFill>
                        <a:effectLst/>
                        <a:latin typeface="Arial" panose="020B0604020202020204" pitchFamily="34" charset="0"/>
                      </a:endParaRPr>
                    </a:p>
                  </a:txBody>
                  <a:tcPr marL="4950" marR="4950" marT="4950" marB="0"/>
                </a:tc>
                <a:tc>
                  <a:txBody>
                    <a:bodyPr/>
                    <a:lstStyle/>
                    <a:p>
                      <a:pPr algn="ctr" fontAlgn="t"/>
                      <a:r>
                        <a:rPr lang="en-GB" sz="1400" u="none" strike="noStrike">
                          <a:effectLst/>
                        </a:rPr>
                        <a:t>17%</a:t>
                      </a:r>
                      <a:endParaRPr lang="en-GB" sz="1400" b="0" i="0" u="none" strike="noStrike">
                        <a:solidFill>
                          <a:srgbClr val="000000"/>
                        </a:solidFill>
                        <a:effectLst/>
                        <a:latin typeface="Arial" panose="020B0604020202020204" pitchFamily="34" charset="0"/>
                      </a:endParaRPr>
                    </a:p>
                  </a:txBody>
                  <a:tcPr marL="4950" marR="4950" marT="4950" marB="0"/>
                </a:tc>
                <a:tc>
                  <a:txBody>
                    <a:bodyPr/>
                    <a:lstStyle/>
                    <a:p>
                      <a:pPr algn="ctr" fontAlgn="t"/>
                      <a:r>
                        <a:rPr lang="en-GB" sz="1400" u="none" strike="noStrike">
                          <a:effectLst/>
                        </a:rPr>
                        <a:t>26%</a:t>
                      </a:r>
                      <a:endParaRPr lang="en-GB" sz="1400" b="0" i="0" u="none" strike="noStrike">
                        <a:solidFill>
                          <a:srgbClr val="000000"/>
                        </a:solidFill>
                        <a:effectLst/>
                        <a:latin typeface="Arial" panose="020B0604020202020204" pitchFamily="34" charset="0"/>
                      </a:endParaRPr>
                    </a:p>
                  </a:txBody>
                  <a:tcPr marL="4950" marR="4950" marT="4950" marB="0"/>
                </a:tc>
                <a:extLst>
                  <a:ext uri="{0D108BD9-81ED-4DB2-BD59-A6C34878D82A}">
                    <a16:rowId xmlns:a16="http://schemas.microsoft.com/office/drawing/2014/main" val="1174657559"/>
                  </a:ext>
                </a:extLst>
              </a:tr>
              <a:tr h="267127">
                <a:tc vMerge="1">
                  <a:txBody>
                    <a:bodyPr/>
                    <a:lstStyle/>
                    <a:p>
                      <a:endParaRPr lang="en-GB"/>
                    </a:p>
                  </a:txBody>
                  <a:tcPr/>
                </a:tc>
                <a:tc>
                  <a:txBody>
                    <a:bodyPr/>
                    <a:lstStyle/>
                    <a:p>
                      <a:pPr algn="ctr" rtl="0" fontAlgn="t"/>
                      <a:r>
                        <a:rPr lang="en-GB" sz="1400" u="none" strike="noStrike">
                          <a:solidFill>
                            <a:schemeClr val="accent1"/>
                          </a:solidFill>
                          <a:effectLst/>
                        </a:rPr>
                        <a:t>Totale</a:t>
                      </a:r>
                      <a:endParaRPr lang="en-GB" sz="1400" b="0" i="0" u="none" strike="noStrike">
                        <a:solidFill>
                          <a:schemeClr val="accent1"/>
                        </a:solidFill>
                        <a:effectLst/>
                        <a:latin typeface="Calibri" panose="020F0502020204030204" pitchFamily="34" charset="0"/>
                      </a:endParaRPr>
                    </a:p>
                  </a:txBody>
                  <a:tcPr marL="4950" marR="4950" marT="4950" marB="0">
                    <a:solidFill>
                      <a:schemeClr val="accent5">
                        <a:lumMod val="40000"/>
                        <a:lumOff val="60000"/>
                      </a:schemeClr>
                    </a:solidFill>
                  </a:tcPr>
                </a:tc>
                <a:tc>
                  <a:txBody>
                    <a:bodyPr/>
                    <a:lstStyle/>
                    <a:p>
                      <a:pPr algn="ctr" rtl="0" fontAlgn="t"/>
                      <a:r>
                        <a:rPr lang="en-GB" sz="1400" u="none" strike="noStrike" dirty="0">
                          <a:solidFill>
                            <a:schemeClr val="accent1"/>
                          </a:solidFill>
                          <a:effectLst/>
                        </a:rPr>
                        <a:t>100%</a:t>
                      </a:r>
                      <a:endParaRPr lang="en-GB" sz="1400" b="0" i="0" u="none" strike="noStrike" dirty="0">
                        <a:solidFill>
                          <a:schemeClr val="accent1"/>
                        </a:solidFill>
                        <a:effectLst/>
                        <a:latin typeface="Calibri" panose="020F0502020204030204" pitchFamily="34" charset="0"/>
                      </a:endParaRPr>
                    </a:p>
                  </a:txBody>
                  <a:tcPr marL="4950" marR="4950" marT="4950" marB="0">
                    <a:solidFill>
                      <a:schemeClr val="accent5">
                        <a:lumMod val="40000"/>
                        <a:lumOff val="60000"/>
                      </a:schemeClr>
                    </a:solidFill>
                  </a:tcPr>
                </a:tc>
                <a:tc>
                  <a:txBody>
                    <a:bodyPr/>
                    <a:lstStyle/>
                    <a:p>
                      <a:pPr algn="ctr" rtl="0" fontAlgn="t"/>
                      <a:r>
                        <a:rPr lang="en-GB" sz="1400" u="none" strike="noStrike" dirty="0">
                          <a:solidFill>
                            <a:schemeClr val="accent1"/>
                          </a:solidFill>
                          <a:effectLst/>
                        </a:rPr>
                        <a:t>100%</a:t>
                      </a:r>
                      <a:endParaRPr lang="en-GB" sz="1400" b="0" i="0" u="none" strike="noStrike" dirty="0">
                        <a:solidFill>
                          <a:schemeClr val="accent1"/>
                        </a:solidFill>
                        <a:effectLst/>
                        <a:latin typeface="Calibri" panose="020F0502020204030204" pitchFamily="34" charset="0"/>
                      </a:endParaRPr>
                    </a:p>
                  </a:txBody>
                  <a:tcPr marL="4950" marR="4950" marT="4950" marB="0">
                    <a:solidFill>
                      <a:schemeClr val="accent5">
                        <a:lumMod val="40000"/>
                        <a:lumOff val="60000"/>
                      </a:schemeClr>
                    </a:solidFill>
                  </a:tcPr>
                </a:tc>
                <a:tc>
                  <a:txBody>
                    <a:bodyPr/>
                    <a:lstStyle/>
                    <a:p>
                      <a:pPr algn="ctr" rtl="0" fontAlgn="t"/>
                      <a:r>
                        <a:rPr lang="en-GB" sz="1400" u="none" strike="noStrike" dirty="0">
                          <a:solidFill>
                            <a:schemeClr val="accent1"/>
                          </a:solidFill>
                          <a:effectLst/>
                        </a:rPr>
                        <a:t>100%</a:t>
                      </a:r>
                      <a:endParaRPr lang="en-GB" sz="1400" b="0" i="0" u="none" strike="noStrike" dirty="0">
                        <a:solidFill>
                          <a:schemeClr val="accent1"/>
                        </a:solidFill>
                        <a:effectLst/>
                        <a:latin typeface="Calibri" panose="020F0502020204030204" pitchFamily="34" charset="0"/>
                      </a:endParaRPr>
                    </a:p>
                  </a:txBody>
                  <a:tcPr marL="4950" marR="4950" marT="4950" marB="0">
                    <a:solidFill>
                      <a:schemeClr val="accent5">
                        <a:lumMod val="40000"/>
                        <a:lumOff val="60000"/>
                      </a:schemeClr>
                    </a:solidFill>
                  </a:tcPr>
                </a:tc>
                <a:tc>
                  <a:txBody>
                    <a:bodyPr/>
                    <a:lstStyle/>
                    <a:p>
                      <a:pPr algn="ctr" rtl="0" fontAlgn="t"/>
                      <a:r>
                        <a:rPr lang="en-GB" sz="1400" u="none" strike="noStrike" dirty="0">
                          <a:solidFill>
                            <a:schemeClr val="accent1"/>
                          </a:solidFill>
                          <a:effectLst/>
                        </a:rPr>
                        <a:t>100%</a:t>
                      </a:r>
                      <a:endParaRPr lang="en-GB" sz="1400" b="0" i="0" u="none" strike="noStrike" dirty="0">
                        <a:solidFill>
                          <a:schemeClr val="accent1"/>
                        </a:solidFill>
                        <a:effectLst/>
                        <a:latin typeface="Calibri" panose="020F0502020204030204" pitchFamily="34" charset="0"/>
                      </a:endParaRPr>
                    </a:p>
                  </a:txBody>
                  <a:tcPr marL="4950" marR="4950" marT="4950" marB="0">
                    <a:solidFill>
                      <a:schemeClr val="accent5">
                        <a:lumMod val="40000"/>
                        <a:lumOff val="60000"/>
                      </a:schemeClr>
                    </a:solidFill>
                  </a:tcPr>
                </a:tc>
                <a:tc>
                  <a:txBody>
                    <a:bodyPr/>
                    <a:lstStyle/>
                    <a:p>
                      <a:pPr algn="ctr" rtl="0" fontAlgn="t"/>
                      <a:r>
                        <a:rPr lang="en-GB" sz="1400" u="none" strike="noStrike" dirty="0">
                          <a:solidFill>
                            <a:schemeClr val="accent1"/>
                          </a:solidFill>
                          <a:effectLst/>
                        </a:rPr>
                        <a:t>100%</a:t>
                      </a:r>
                      <a:endParaRPr lang="en-GB" sz="1400" b="0" i="0" u="none" strike="noStrike" dirty="0">
                        <a:solidFill>
                          <a:schemeClr val="accent1"/>
                        </a:solidFill>
                        <a:effectLst/>
                        <a:latin typeface="Calibri" panose="020F0502020204030204" pitchFamily="34" charset="0"/>
                      </a:endParaRPr>
                    </a:p>
                  </a:txBody>
                  <a:tcPr marL="4950" marR="4950" marT="4950" marB="0">
                    <a:solidFill>
                      <a:schemeClr val="accent5">
                        <a:lumMod val="40000"/>
                        <a:lumOff val="60000"/>
                      </a:schemeClr>
                    </a:solidFill>
                  </a:tcPr>
                </a:tc>
                <a:extLst>
                  <a:ext uri="{0D108BD9-81ED-4DB2-BD59-A6C34878D82A}">
                    <a16:rowId xmlns:a16="http://schemas.microsoft.com/office/drawing/2014/main" val="2049391443"/>
                  </a:ext>
                </a:extLst>
              </a:tr>
            </a:tbl>
          </a:graphicData>
        </a:graphic>
      </p:graphicFrame>
      <p:sp>
        <p:nvSpPr>
          <p:cNvPr id="6" name="Rettangolo 5">
            <a:extLst>
              <a:ext uri="{FF2B5EF4-FFF2-40B4-BE49-F238E27FC236}">
                <a16:creationId xmlns:a16="http://schemas.microsoft.com/office/drawing/2014/main" id="{7A8EF6A0-8A57-9847-0DCC-62196DD15EAE}"/>
              </a:ext>
            </a:extLst>
          </p:cNvPr>
          <p:cNvSpPr/>
          <p:nvPr/>
        </p:nvSpPr>
        <p:spPr>
          <a:xfrm>
            <a:off x="392241" y="5838940"/>
            <a:ext cx="11391771" cy="731723"/>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lang="it-IT" dirty="0"/>
              <a:t>Non si registrano grosse differenze di soddisfazione tra online e offline sui differenti momenti della giornata.</a:t>
            </a:r>
            <a:endParaRPr lang="en-GB" dirty="0"/>
          </a:p>
        </p:txBody>
      </p:sp>
      <p:sp>
        <p:nvSpPr>
          <p:cNvPr id="2" name="CasellaDiTesto 1">
            <a:extLst>
              <a:ext uri="{FF2B5EF4-FFF2-40B4-BE49-F238E27FC236}">
                <a16:creationId xmlns:a16="http://schemas.microsoft.com/office/drawing/2014/main" id="{8F7BD7DB-AE93-9D44-CD5A-FC033AD2D335}"/>
              </a:ext>
            </a:extLst>
          </p:cNvPr>
          <p:cNvSpPr txBox="1"/>
          <p:nvPr/>
        </p:nvSpPr>
        <p:spPr>
          <a:xfrm>
            <a:off x="372060" y="1109831"/>
            <a:ext cx="1347441" cy="369332"/>
          </a:xfrm>
          <a:prstGeom prst="rect">
            <a:avLst/>
          </a:prstGeom>
          <a:noFill/>
        </p:spPr>
        <p:txBody>
          <a:bodyPr wrap="square">
            <a:spAutoFit/>
          </a:bodyPr>
          <a:lstStyle/>
          <a:p>
            <a:r>
              <a:rPr lang="it-IT" dirty="0"/>
              <a:t>%n=</a:t>
            </a:r>
            <a:r>
              <a:rPr lang="it-IT" sz="1800" dirty="0"/>
              <a:t>830</a:t>
            </a:r>
            <a:endParaRPr lang="it-IT" dirty="0"/>
          </a:p>
        </p:txBody>
      </p:sp>
    </p:spTree>
    <p:extLst>
      <p:ext uri="{BB962C8B-B14F-4D97-AF65-F5344CB8AC3E}">
        <p14:creationId xmlns:p14="http://schemas.microsoft.com/office/powerpoint/2010/main" val="2477268672"/>
      </p:ext>
    </p:extLst>
  </p:cSld>
  <p:clrMapOvr>
    <a:overrideClrMapping bg1="dk1" tx1="lt1" bg2="dk2" tx2="lt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ella 9">
            <a:extLst>
              <a:ext uri="{FF2B5EF4-FFF2-40B4-BE49-F238E27FC236}">
                <a16:creationId xmlns:a16="http://schemas.microsoft.com/office/drawing/2014/main" id="{FE82D40F-60C9-19B7-2355-BEEB64879B03}"/>
              </a:ext>
            </a:extLst>
          </p:cNvPr>
          <p:cNvGraphicFramePr>
            <a:graphicFrameLocks noGrp="1"/>
          </p:cNvGraphicFramePr>
          <p:nvPr>
            <p:extLst>
              <p:ext uri="{D42A27DB-BD31-4B8C-83A1-F6EECF244321}">
                <p14:modId xmlns:p14="http://schemas.microsoft.com/office/powerpoint/2010/main" val="797906020"/>
              </p:ext>
            </p:extLst>
          </p:nvPr>
        </p:nvGraphicFramePr>
        <p:xfrm>
          <a:off x="7244011" y="455161"/>
          <a:ext cx="4383305" cy="1958340"/>
        </p:xfrm>
        <a:graphic>
          <a:graphicData uri="http://schemas.openxmlformats.org/drawingml/2006/table">
            <a:tbl>
              <a:tblPr>
                <a:tableStyleId>{7DF18680-E054-41AD-8BC1-D1AEF772440D}</a:tableStyleId>
              </a:tblPr>
              <a:tblGrid>
                <a:gridCol w="1149719">
                  <a:extLst>
                    <a:ext uri="{9D8B030D-6E8A-4147-A177-3AD203B41FA5}">
                      <a16:colId xmlns:a16="http://schemas.microsoft.com/office/drawing/2014/main" val="2885772824"/>
                    </a:ext>
                  </a:extLst>
                </a:gridCol>
                <a:gridCol w="1556912">
                  <a:extLst>
                    <a:ext uri="{9D8B030D-6E8A-4147-A177-3AD203B41FA5}">
                      <a16:colId xmlns:a16="http://schemas.microsoft.com/office/drawing/2014/main" val="3300069557"/>
                    </a:ext>
                  </a:extLst>
                </a:gridCol>
                <a:gridCol w="1676674">
                  <a:extLst>
                    <a:ext uri="{9D8B030D-6E8A-4147-A177-3AD203B41FA5}">
                      <a16:colId xmlns:a16="http://schemas.microsoft.com/office/drawing/2014/main" val="807331536"/>
                    </a:ext>
                  </a:extLst>
                </a:gridCol>
              </a:tblGrid>
              <a:tr h="233360">
                <a:tc gridSpan="3">
                  <a:txBody>
                    <a:bodyPr/>
                    <a:lstStyle/>
                    <a:p>
                      <a:pPr algn="ctr" fontAlgn="b"/>
                      <a:r>
                        <a:rPr lang="it-IT" sz="1800" b="1" u="none" strike="noStrike" dirty="0">
                          <a:effectLst/>
                          <a:latin typeface="+mj-lt"/>
                        </a:rPr>
                        <a:t>Statistiche</a:t>
                      </a:r>
                      <a:endParaRPr lang="it-IT" sz="1800" b="1" i="0" u="none" strike="noStrike" dirty="0">
                        <a:solidFill>
                          <a:srgbClr val="000000"/>
                        </a:solidFill>
                        <a:effectLst/>
                        <a:latin typeface="+mj-lt"/>
                      </a:endParaRPr>
                    </a:p>
                  </a:txBody>
                  <a:tcPr marL="6350" marR="6350" marT="6350" marB="0" anchor="b"/>
                </a:tc>
                <a:tc hMerge="1">
                  <a:txBody>
                    <a:bodyPr/>
                    <a:lstStyle/>
                    <a:p>
                      <a:endParaRPr lang="it-IT"/>
                    </a:p>
                  </a:txBody>
                  <a:tcPr/>
                </a:tc>
                <a:tc hMerge="1">
                  <a:txBody>
                    <a:bodyPr/>
                    <a:lstStyle/>
                    <a:p>
                      <a:pPr algn="l" fontAlgn="b"/>
                      <a:endParaRPr lang="it-IT" sz="1800" b="0" i="0" u="none" strike="noStrike" dirty="0">
                        <a:solidFill>
                          <a:srgbClr val="000000"/>
                        </a:solidFill>
                        <a:effectLst/>
                        <a:latin typeface="+mj-lt"/>
                      </a:endParaRPr>
                    </a:p>
                  </a:txBody>
                  <a:tcPr marL="6350" marR="6350" marT="6350" marB="0" anchor="b"/>
                </a:tc>
                <a:extLst>
                  <a:ext uri="{0D108BD9-81ED-4DB2-BD59-A6C34878D82A}">
                    <a16:rowId xmlns:a16="http://schemas.microsoft.com/office/drawing/2014/main" val="3432448251"/>
                  </a:ext>
                </a:extLst>
              </a:tr>
              <a:tr h="466721">
                <a:tc>
                  <a:txBody>
                    <a:bodyPr/>
                    <a:lstStyle/>
                    <a:p>
                      <a:pPr algn="l" fontAlgn="b"/>
                      <a:endParaRPr lang="it-IT" sz="1800" b="0" i="0" u="none" strike="noStrike">
                        <a:solidFill>
                          <a:srgbClr val="000000"/>
                        </a:solidFill>
                        <a:effectLst/>
                        <a:latin typeface="+mj-lt"/>
                      </a:endParaRPr>
                    </a:p>
                  </a:txBody>
                  <a:tcPr marL="6350" marR="6350" marT="6350" marB="0" anchor="b">
                    <a:solidFill>
                      <a:schemeClr val="accent5">
                        <a:lumMod val="40000"/>
                        <a:lumOff val="60000"/>
                      </a:schemeClr>
                    </a:solidFill>
                  </a:tcPr>
                </a:tc>
                <a:tc>
                  <a:txBody>
                    <a:bodyPr/>
                    <a:lstStyle/>
                    <a:p>
                      <a:pPr algn="ctr" fontAlgn="b"/>
                      <a:r>
                        <a:rPr lang="it-IT" sz="1800" u="none" strike="noStrike">
                          <a:effectLst/>
                          <a:latin typeface="+mj-lt"/>
                        </a:rPr>
                        <a:t>valutazione online</a:t>
                      </a:r>
                      <a:endParaRPr lang="it-IT" sz="1800" b="0" i="0" u="none" strike="noStrike">
                        <a:solidFill>
                          <a:srgbClr val="000000"/>
                        </a:solidFill>
                        <a:effectLst/>
                        <a:latin typeface="+mj-lt"/>
                      </a:endParaRPr>
                    </a:p>
                  </a:txBody>
                  <a:tcPr marL="6350" marR="6350" marT="6350" marB="0" anchor="b">
                    <a:solidFill>
                      <a:schemeClr val="accent5">
                        <a:lumMod val="40000"/>
                        <a:lumOff val="60000"/>
                      </a:schemeClr>
                    </a:solidFill>
                  </a:tcPr>
                </a:tc>
                <a:tc>
                  <a:txBody>
                    <a:bodyPr/>
                    <a:lstStyle/>
                    <a:p>
                      <a:pPr algn="ctr" fontAlgn="b"/>
                      <a:r>
                        <a:rPr lang="it-IT" sz="1800" u="none" strike="noStrike">
                          <a:effectLst/>
                          <a:latin typeface="+mj-lt"/>
                        </a:rPr>
                        <a:t>valutazione presenza</a:t>
                      </a:r>
                      <a:endParaRPr lang="it-IT" sz="1800" b="0" i="0" u="none" strike="noStrike">
                        <a:solidFill>
                          <a:srgbClr val="000000"/>
                        </a:solidFill>
                        <a:effectLst/>
                        <a:latin typeface="+mj-lt"/>
                      </a:endParaRPr>
                    </a:p>
                  </a:txBody>
                  <a:tcPr marL="6350" marR="6350" marT="6350" marB="0" anchor="b">
                    <a:solidFill>
                      <a:schemeClr val="accent5">
                        <a:lumMod val="40000"/>
                        <a:lumOff val="60000"/>
                      </a:schemeClr>
                    </a:solidFill>
                  </a:tcPr>
                </a:tc>
                <a:extLst>
                  <a:ext uri="{0D108BD9-81ED-4DB2-BD59-A6C34878D82A}">
                    <a16:rowId xmlns:a16="http://schemas.microsoft.com/office/drawing/2014/main" val="643106824"/>
                  </a:ext>
                </a:extLst>
              </a:tr>
              <a:tr h="233360">
                <a:tc>
                  <a:txBody>
                    <a:bodyPr/>
                    <a:lstStyle/>
                    <a:p>
                      <a:pPr algn="l" fontAlgn="b"/>
                      <a:r>
                        <a:rPr lang="it-IT" sz="1800" u="none" strike="noStrike" dirty="0">
                          <a:effectLst/>
                          <a:latin typeface="+mj-lt"/>
                        </a:rPr>
                        <a:t>N</a:t>
                      </a:r>
                      <a:endParaRPr lang="it-IT" sz="1800" b="0" i="0" u="none" strike="noStrike" dirty="0">
                        <a:solidFill>
                          <a:srgbClr val="000000"/>
                        </a:solidFill>
                        <a:effectLst/>
                        <a:latin typeface="+mj-lt"/>
                      </a:endParaRPr>
                    </a:p>
                  </a:txBody>
                  <a:tcPr marL="6350" marR="6350" marT="6350" marB="0" anchor="b">
                    <a:solidFill>
                      <a:schemeClr val="accent5">
                        <a:lumMod val="40000"/>
                        <a:lumOff val="60000"/>
                      </a:schemeClr>
                    </a:solidFill>
                  </a:tcPr>
                </a:tc>
                <a:tc>
                  <a:txBody>
                    <a:bodyPr/>
                    <a:lstStyle/>
                    <a:p>
                      <a:pPr algn="ctr" fontAlgn="b"/>
                      <a:r>
                        <a:rPr lang="it-IT" sz="1800" u="none" strike="noStrike" dirty="0">
                          <a:effectLst/>
                          <a:latin typeface="+mj-lt"/>
                        </a:rPr>
                        <a:t>279</a:t>
                      </a:r>
                      <a:endParaRPr lang="it-IT" sz="1800" b="0" i="0" u="none" strike="noStrike" dirty="0">
                        <a:solidFill>
                          <a:srgbClr val="000000"/>
                        </a:solidFill>
                        <a:effectLst/>
                        <a:latin typeface="+mj-lt"/>
                      </a:endParaRPr>
                    </a:p>
                  </a:txBody>
                  <a:tcPr marL="6350" marR="6350" marT="6350" marB="0" anchor="b">
                    <a:solidFill>
                      <a:schemeClr val="accent5">
                        <a:lumMod val="40000"/>
                        <a:lumOff val="60000"/>
                      </a:schemeClr>
                    </a:solidFill>
                  </a:tcPr>
                </a:tc>
                <a:tc>
                  <a:txBody>
                    <a:bodyPr/>
                    <a:lstStyle/>
                    <a:p>
                      <a:pPr algn="ctr" fontAlgn="b"/>
                      <a:r>
                        <a:rPr lang="it-IT" sz="1800" u="none" strike="noStrike" dirty="0">
                          <a:effectLst/>
                          <a:latin typeface="+mj-lt"/>
                        </a:rPr>
                        <a:t>549</a:t>
                      </a:r>
                      <a:endParaRPr lang="it-IT" sz="1800" b="0" i="0" u="none" strike="noStrike" dirty="0">
                        <a:solidFill>
                          <a:srgbClr val="000000"/>
                        </a:solidFill>
                        <a:effectLst/>
                        <a:latin typeface="+mj-lt"/>
                      </a:endParaRPr>
                    </a:p>
                  </a:txBody>
                  <a:tcPr marL="6350" marR="6350" marT="6350" marB="0" anchor="b">
                    <a:solidFill>
                      <a:schemeClr val="accent5">
                        <a:lumMod val="40000"/>
                        <a:lumOff val="60000"/>
                      </a:schemeClr>
                    </a:solidFill>
                  </a:tcPr>
                </a:tc>
                <a:extLst>
                  <a:ext uri="{0D108BD9-81ED-4DB2-BD59-A6C34878D82A}">
                    <a16:rowId xmlns:a16="http://schemas.microsoft.com/office/drawing/2014/main" val="1869703100"/>
                  </a:ext>
                </a:extLst>
              </a:tr>
              <a:tr h="233360">
                <a:tc>
                  <a:txBody>
                    <a:bodyPr/>
                    <a:lstStyle/>
                    <a:p>
                      <a:pPr algn="l" fontAlgn="b"/>
                      <a:r>
                        <a:rPr lang="it-IT" sz="1800" u="none" strike="noStrike">
                          <a:effectLst/>
                          <a:latin typeface="+mj-lt"/>
                        </a:rPr>
                        <a:t>Media</a:t>
                      </a:r>
                      <a:endParaRPr lang="it-IT" sz="1800" b="0" i="0" u="none" strike="noStrike">
                        <a:solidFill>
                          <a:srgbClr val="000000"/>
                        </a:solidFill>
                        <a:effectLst/>
                        <a:latin typeface="+mj-lt"/>
                      </a:endParaRPr>
                    </a:p>
                  </a:txBody>
                  <a:tcPr marL="6350" marR="6350" marT="6350" marB="0" anchor="b"/>
                </a:tc>
                <a:tc>
                  <a:txBody>
                    <a:bodyPr/>
                    <a:lstStyle/>
                    <a:p>
                      <a:pPr algn="ctr" fontAlgn="b"/>
                      <a:r>
                        <a:rPr lang="it-IT" sz="1800" u="none" strike="noStrike" dirty="0">
                          <a:effectLst/>
                          <a:latin typeface="+mj-lt"/>
                        </a:rPr>
                        <a:t>7,5</a:t>
                      </a:r>
                      <a:endParaRPr lang="it-IT" sz="1800" b="0" i="0" u="none" strike="noStrike" dirty="0">
                        <a:solidFill>
                          <a:srgbClr val="000000"/>
                        </a:solidFill>
                        <a:effectLst/>
                        <a:latin typeface="+mj-lt"/>
                      </a:endParaRPr>
                    </a:p>
                  </a:txBody>
                  <a:tcPr marL="6350" marR="6350" marT="6350" marB="0" anchor="b"/>
                </a:tc>
                <a:tc>
                  <a:txBody>
                    <a:bodyPr/>
                    <a:lstStyle/>
                    <a:p>
                      <a:pPr algn="ctr" fontAlgn="b"/>
                      <a:r>
                        <a:rPr lang="it-IT" sz="1800" u="none" strike="noStrike" dirty="0">
                          <a:effectLst/>
                          <a:latin typeface="+mj-lt"/>
                        </a:rPr>
                        <a:t>8,1</a:t>
                      </a:r>
                      <a:endParaRPr lang="it-IT" sz="1800" b="0" i="0" u="none" strike="noStrike" dirty="0">
                        <a:solidFill>
                          <a:srgbClr val="000000"/>
                        </a:solidFill>
                        <a:effectLst/>
                        <a:latin typeface="+mj-lt"/>
                      </a:endParaRPr>
                    </a:p>
                  </a:txBody>
                  <a:tcPr marL="6350" marR="6350" marT="6350" marB="0" anchor="b"/>
                </a:tc>
                <a:extLst>
                  <a:ext uri="{0D108BD9-81ED-4DB2-BD59-A6C34878D82A}">
                    <a16:rowId xmlns:a16="http://schemas.microsoft.com/office/drawing/2014/main" val="3281064875"/>
                  </a:ext>
                </a:extLst>
              </a:tr>
              <a:tr h="233360">
                <a:tc>
                  <a:txBody>
                    <a:bodyPr/>
                    <a:lstStyle/>
                    <a:p>
                      <a:pPr algn="l" fontAlgn="b"/>
                      <a:r>
                        <a:rPr lang="it-IT" sz="1800" u="none" strike="noStrike">
                          <a:effectLst/>
                          <a:latin typeface="+mj-lt"/>
                        </a:rPr>
                        <a:t>Mediana</a:t>
                      </a:r>
                      <a:endParaRPr lang="it-IT" sz="1800" b="0" i="0" u="none" strike="noStrike">
                        <a:solidFill>
                          <a:srgbClr val="000000"/>
                        </a:solidFill>
                        <a:effectLst/>
                        <a:latin typeface="+mj-lt"/>
                      </a:endParaRPr>
                    </a:p>
                  </a:txBody>
                  <a:tcPr marL="6350" marR="6350" marT="6350" marB="0" anchor="b"/>
                </a:tc>
                <a:tc>
                  <a:txBody>
                    <a:bodyPr/>
                    <a:lstStyle/>
                    <a:p>
                      <a:pPr algn="ctr" fontAlgn="b"/>
                      <a:r>
                        <a:rPr lang="it-IT" sz="1800" u="none" strike="noStrike" dirty="0">
                          <a:effectLst/>
                          <a:latin typeface="+mj-lt"/>
                        </a:rPr>
                        <a:t>8,0</a:t>
                      </a:r>
                      <a:endParaRPr lang="it-IT" sz="1800" b="0" i="0" u="none" strike="noStrike" dirty="0">
                        <a:solidFill>
                          <a:srgbClr val="000000"/>
                        </a:solidFill>
                        <a:effectLst/>
                        <a:latin typeface="+mj-lt"/>
                      </a:endParaRPr>
                    </a:p>
                  </a:txBody>
                  <a:tcPr marL="6350" marR="6350" marT="6350" marB="0" anchor="b"/>
                </a:tc>
                <a:tc>
                  <a:txBody>
                    <a:bodyPr/>
                    <a:lstStyle/>
                    <a:p>
                      <a:pPr algn="ctr" fontAlgn="b"/>
                      <a:r>
                        <a:rPr lang="it-IT" sz="1800" u="none" strike="noStrike">
                          <a:effectLst/>
                          <a:latin typeface="+mj-lt"/>
                        </a:rPr>
                        <a:t>8,0</a:t>
                      </a:r>
                      <a:endParaRPr lang="it-IT" sz="1800" b="0" i="0" u="none" strike="noStrike">
                        <a:solidFill>
                          <a:srgbClr val="000000"/>
                        </a:solidFill>
                        <a:effectLst/>
                        <a:latin typeface="+mj-lt"/>
                      </a:endParaRPr>
                    </a:p>
                  </a:txBody>
                  <a:tcPr marL="6350" marR="6350" marT="6350" marB="0" anchor="b"/>
                </a:tc>
                <a:extLst>
                  <a:ext uri="{0D108BD9-81ED-4DB2-BD59-A6C34878D82A}">
                    <a16:rowId xmlns:a16="http://schemas.microsoft.com/office/drawing/2014/main" val="3778912532"/>
                  </a:ext>
                </a:extLst>
              </a:tr>
              <a:tr h="233360">
                <a:tc>
                  <a:txBody>
                    <a:bodyPr/>
                    <a:lstStyle/>
                    <a:p>
                      <a:pPr algn="l" fontAlgn="b"/>
                      <a:r>
                        <a:rPr lang="it-IT" sz="1800" u="none" strike="noStrike">
                          <a:effectLst/>
                          <a:latin typeface="+mj-lt"/>
                        </a:rPr>
                        <a:t>Moda</a:t>
                      </a:r>
                      <a:endParaRPr lang="it-IT" sz="1800" b="0" i="0" u="none" strike="noStrike">
                        <a:solidFill>
                          <a:srgbClr val="000000"/>
                        </a:solidFill>
                        <a:effectLst/>
                        <a:latin typeface="+mj-lt"/>
                      </a:endParaRPr>
                    </a:p>
                  </a:txBody>
                  <a:tcPr marL="6350" marR="6350" marT="6350" marB="0" anchor="b"/>
                </a:tc>
                <a:tc>
                  <a:txBody>
                    <a:bodyPr/>
                    <a:lstStyle/>
                    <a:p>
                      <a:pPr algn="ctr" fontAlgn="b"/>
                      <a:r>
                        <a:rPr lang="it-IT" sz="1800" u="none" strike="noStrike">
                          <a:effectLst/>
                          <a:latin typeface="+mj-lt"/>
                        </a:rPr>
                        <a:t>8,0</a:t>
                      </a:r>
                      <a:endParaRPr lang="it-IT" sz="1800" b="0" i="0" u="none" strike="noStrike">
                        <a:solidFill>
                          <a:srgbClr val="000000"/>
                        </a:solidFill>
                        <a:effectLst/>
                        <a:latin typeface="+mj-lt"/>
                      </a:endParaRPr>
                    </a:p>
                  </a:txBody>
                  <a:tcPr marL="6350" marR="6350" marT="6350" marB="0" anchor="b"/>
                </a:tc>
                <a:tc>
                  <a:txBody>
                    <a:bodyPr/>
                    <a:lstStyle/>
                    <a:p>
                      <a:pPr algn="ctr" fontAlgn="b"/>
                      <a:r>
                        <a:rPr lang="it-IT" sz="1800" u="none" strike="noStrike" dirty="0">
                          <a:effectLst/>
                          <a:latin typeface="+mj-lt"/>
                        </a:rPr>
                        <a:t>8,0</a:t>
                      </a:r>
                      <a:endParaRPr lang="it-IT" sz="1800" b="0" i="0" u="none" strike="noStrike" dirty="0">
                        <a:solidFill>
                          <a:srgbClr val="000000"/>
                        </a:solidFill>
                        <a:effectLst/>
                        <a:latin typeface="+mj-lt"/>
                      </a:endParaRPr>
                    </a:p>
                  </a:txBody>
                  <a:tcPr marL="6350" marR="6350" marT="6350" marB="0" anchor="b"/>
                </a:tc>
                <a:extLst>
                  <a:ext uri="{0D108BD9-81ED-4DB2-BD59-A6C34878D82A}">
                    <a16:rowId xmlns:a16="http://schemas.microsoft.com/office/drawing/2014/main" val="2869122254"/>
                  </a:ext>
                </a:extLst>
              </a:tr>
            </a:tbl>
          </a:graphicData>
        </a:graphic>
      </p:graphicFrame>
      <p:pic>
        <p:nvPicPr>
          <p:cNvPr id="12" name="Immagine 11">
            <a:extLst>
              <a:ext uri="{FF2B5EF4-FFF2-40B4-BE49-F238E27FC236}">
                <a16:creationId xmlns:a16="http://schemas.microsoft.com/office/drawing/2014/main" id="{52D896C0-126B-26CB-3202-F4CED9C34621}"/>
              </a:ext>
            </a:extLst>
          </p:cNvPr>
          <p:cNvPicPr>
            <a:picLocks noChangeAspect="1"/>
          </p:cNvPicPr>
          <p:nvPr/>
        </p:nvPicPr>
        <p:blipFill rotWithShape="1">
          <a:blip r:embed="rId2"/>
          <a:srcRect l="2202" r="3821" b="11589"/>
          <a:stretch/>
        </p:blipFill>
        <p:spPr>
          <a:xfrm>
            <a:off x="148983" y="1040648"/>
            <a:ext cx="6356881" cy="3881289"/>
          </a:xfrm>
          <a:prstGeom prst="rect">
            <a:avLst/>
          </a:prstGeom>
        </p:spPr>
      </p:pic>
      <p:pic>
        <p:nvPicPr>
          <p:cNvPr id="14" name="Immagine 13">
            <a:extLst>
              <a:ext uri="{FF2B5EF4-FFF2-40B4-BE49-F238E27FC236}">
                <a16:creationId xmlns:a16="http://schemas.microsoft.com/office/drawing/2014/main" id="{03114B5D-96F4-00CE-F583-ED71CDB4329D}"/>
              </a:ext>
            </a:extLst>
          </p:cNvPr>
          <p:cNvPicPr>
            <a:picLocks noChangeAspect="1"/>
          </p:cNvPicPr>
          <p:nvPr/>
        </p:nvPicPr>
        <p:blipFill rotWithShape="1">
          <a:blip r:embed="rId3"/>
          <a:srcRect l="2585" r="5933" b="10889"/>
          <a:stretch/>
        </p:blipFill>
        <p:spPr>
          <a:xfrm>
            <a:off x="5537153" y="2745129"/>
            <a:ext cx="6505864" cy="4112871"/>
          </a:xfrm>
          <a:prstGeom prst="rect">
            <a:avLst/>
          </a:prstGeom>
        </p:spPr>
      </p:pic>
      <p:sp>
        <p:nvSpPr>
          <p:cNvPr id="16" name="CasellaDiTesto 15">
            <a:extLst>
              <a:ext uri="{FF2B5EF4-FFF2-40B4-BE49-F238E27FC236}">
                <a16:creationId xmlns:a16="http://schemas.microsoft.com/office/drawing/2014/main" id="{FF435123-021A-A66C-E861-252FCC2597A0}"/>
              </a:ext>
            </a:extLst>
          </p:cNvPr>
          <p:cNvSpPr txBox="1"/>
          <p:nvPr/>
        </p:nvSpPr>
        <p:spPr>
          <a:xfrm>
            <a:off x="148983" y="131995"/>
            <a:ext cx="6829333" cy="646331"/>
          </a:xfrm>
          <a:prstGeom prst="rect">
            <a:avLst/>
          </a:prstGeom>
          <a:noFill/>
        </p:spPr>
        <p:txBody>
          <a:bodyPr wrap="square">
            <a:spAutoFit/>
          </a:bodyPr>
          <a:lstStyle/>
          <a:p>
            <a:pPr algn="ctr"/>
            <a:r>
              <a:rPr lang="it-IT" dirty="0"/>
              <a:t>Complessivamente che valutazione daresti all’evento International </a:t>
            </a:r>
            <a:r>
              <a:rPr lang="it-IT" dirty="0" err="1"/>
              <a:t>Cosmic</a:t>
            </a:r>
            <a:r>
              <a:rPr lang="it-IT" dirty="0"/>
              <a:t> Day?  </a:t>
            </a:r>
          </a:p>
        </p:txBody>
      </p:sp>
      <p:sp>
        <p:nvSpPr>
          <p:cNvPr id="18" name="CasellaDiTesto 17">
            <a:extLst>
              <a:ext uri="{FF2B5EF4-FFF2-40B4-BE49-F238E27FC236}">
                <a16:creationId xmlns:a16="http://schemas.microsoft.com/office/drawing/2014/main" id="{62B8FEDA-41DA-AD27-A586-F6D29F0CC766}"/>
              </a:ext>
            </a:extLst>
          </p:cNvPr>
          <p:cNvSpPr txBox="1"/>
          <p:nvPr/>
        </p:nvSpPr>
        <p:spPr>
          <a:xfrm>
            <a:off x="259882" y="5289804"/>
            <a:ext cx="4851133" cy="1200329"/>
          </a:xfrm>
          <a:prstGeom prst="rect">
            <a:avLst/>
          </a:prstGeom>
          <a:noFill/>
          <a:ln>
            <a:solidFill>
              <a:schemeClr val="tx1"/>
            </a:solidFill>
          </a:ln>
        </p:spPr>
        <p:txBody>
          <a:bodyPr wrap="square">
            <a:spAutoFit/>
          </a:bodyPr>
          <a:lstStyle/>
          <a:p>
            <a:r>
              <a:rPr lang="it-IT" dirty="0"/>
              <a:t>Su una scala da 1 a 10,</a:t>
            </a:r>
          </a:p>
          <a:p>
            <a:r>
              <a:rPr lang="it-IT" dirty="0"/>
              <a:t>il progetto è stato valutato in media 7,5 dai partecipanti online e 8,1 dai partecipanti in presenza.</a:t>
            </a:r>
          </a:p>
        </p:txBody>
      </p:sp>
    </p:spTree>
    <p:extLst>
      <p:ext uri="{BB962C8B-B14F-4D97-AF65-F5344CB8AC3E}">
        <p14:creationId xmlns:p14="http://schemas.microsoft.com/office/powerpoint/2010/main" val="36133299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Freeform 18">
            <a:extLst>
              <a:ext uri="{FF2B5EF4-FFF2-40B4-BE49-F238E27FC236}">
                <a16:creationId xmlns:a16="http://schemas.microsoft.com/office/drawing/2014/main" id="{E6C08EBB-2C97-4884-9312-EA0A6A62A2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 name="Freeform 20">
            <a:extLst>
              <a:ext uri="{FF2B5EF4-FFF2-40B4-BE49-F238E27FC236}">
                <a16:creationId xmlns:a16="http://schemas.microsoft.com/office/drawing/2014/main" id="{17406E40-244E-4DD6-94A4-E739602419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1" name="Freeform 21">
            <a:extLst>
              <a:ext uri="{FF2B5EF4-FFF2-40B4-BE49-F238E27FC236}">
                <a16:creationId xmlns:a16="http://schemas.microsoft.com/office/drawing/2014/main" id="{9E621646-8902-4518-ADFE-798B8AF7F1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13" name="Freeform 22">
            <a:extLst>
              <a:ext uri="{FF2B5EF4-FFF2-40B4-BE49-F238E27FC236}">
                <a16:creationId xmlns:a16="http://schemas.microsoft.com/office/drawing/2014/main" id="{BC03DD73-798C-403F-B9AC-BFF84A0B1F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5" name="Freeform 23">
            <a:extLst>
              <a:ext uri="{FF2B5EF4-FFF2-40B4-BE49-F238E27FC236}">
                <a16:creationId xmlns:a16="http://schemas.microsoft.com/office/drawing/2014/main" id="{6756FE0C-DC81-49BD-AD76-1E223B6863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7" name="Freeform 25">
            <a:extLst>
              <a:ext uri="{FF2B5EF4-FFF2-40B4-BE49-F238E27FC236}">
                <a16:creationId xmlns:a16="http://schemas.microsoft.com/office/drawing/2014/main" id="{FEEAE74D-A8B8-4601-84C4-7F01DFF419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6">
            <a:extLst>
              <a:ext uri="{FF2B5EF4-FFF2-40B4-BE49-F238E27FC236}">
                <a16:creationId xmlns:a16="http://schemas.microsoft.com/office/drawing/2014/main" id="{CFD751E0-7430-4ACA-A679-ECB74EA589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9">
            <a:extLst>
              <a:ext uri="{FF2B5EF4-FFF2-40B4-BE49-F238E27FC236}">
                <a16:creationId xmlns:a16="http://schemas.microsoft.com/office/drawing/2014/main" id="{4337B0AD-9A1D-4899-8791-EDEB9B5A1D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3" name="Freeform 12">
            <a:extLst>
              <a:ext uri="{FF2B5EF4-FFF2-40B4-BE49-F238E27FC236}">
                <a16:creationId xmlns:a16="http://schemas.microsoft.com/office/drawing/2014/main" id="{20EE4868-1730-433B-AA39-A91305A497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24">
            <a:extLst>
              <a:ext uri="{FF2B5EF4-FFF2-40B4-BE49-F238E27FC236}">
                <a16:creationId xmlns:a16="http://schemas.microsoft.com/office/drawing/2014/main" id="{89921AE2-097C-4DEE-A398-FCB910D60D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7" name="Freeform 7">
            <a:extLst>
              <a:ext uri="{FF2B5EF4-FFF2-40B4-BE49-F238E27FC236}">
                <a16:creationId xmlns:a16="http://schemas.microsoft.com/office/drawing/2014/main" id="{A4098D72-B456-40CC-8C9F-D08B9DD25B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10">
            <a:extLst>
              <a:ext uri="{FF2B5EF4-FFF2-40B4-BE49-F238E27FC236}">
                <a16:creationId xmlns:a16="http://schemas.microsoft.com/office/drawing/2014/main" id="{BCA1A530-E6F6-465D-BCD0-371D816CCC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31" name="Freeform 13">
            <a:extLst>
              <a:ext uri="{FF2B5EF4-FFF2-40B4-BE49-F238E27FC236}">
                <a16:creationId xmlns:a16="http://schemas.microsoft.com/office/drawing/2014/main" id="{5AB5DD23-5ECB-4E0C-AC9B-C384785BAE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3" name="Freeform 15">
            <a:extLst>
              <a:ext uri="{FF2B5EF4-FFF2-40B4-BE49-F238E27FC236}">
                <a16:creationId xmlns:a16="http://schemas.microsoft.com/office/drawing/2014/main" id="{7DA4BF21-FA96-43DB-A077-173C5F4333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5" name="Freeform 17">
            <a:extLst>
              <a:ext uri="{FF2B5EF4-FFF2-40B4-BE49-F238E27FC236}">
                <a16:creationId xmlns:a16="http://schemas.microsoft.com/office/drawing/2014/main" id="{BF956BA4-7CC2-4E13-9E1D-0854EF4CB0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7" name="Freeform 19">
            <a:extLst>
              <a:ext uri="{FF2B5EF4-FFF2-40B4-BE49-F238E27FC236}">
                <a16:creationId xmlns:a16="http://schemas.microsoft.com/office/drawing/2014/main" id="{3262514D-691E-4344-8751-4E80F046A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 name="CasellaDiTesto 4">
            <a:extLst>
              <a:ext uri="{FF2B5EF4-FFF2-40B4-BE49-F238E27FC236}">
                <a16:creationId xmlns:a16="http://schemas.microsoft.com/office/drawing/2014/main" id="{56C3EEB6-11B2-2296-09EC-C71854EECC93}"/>
              </a:ext>
            </a:extLst>
          </p:cNvPr>
          <p:cNvSpPr txBox="1"/>
          <p:nvPr/>
        </p:nvSpPr>
        <p:spPr>
          <a:xfrm>
            <a:off x="1017985" y="79517"/>
            <a:ext cx="10575527" cy="553998"/>
          </a:xfrm>
          <a:prstGeom prst="rect">
            <a:avLst/>
          </a:prstGeom>
          <a:noFill/>
          <a:ln>
            <a:noFill/>
          </a:ln>
        </p:spPr>
        <p:txBody>
          <a:bodyPr wrap="square">
            <a:spAutoFit/>
          </a:bodyPr>
          <a:lstStyle/>
          <a:p>
            <a:pPr algn="ctr"/>
            <a:r>
              <a:rPr lang="en-GB" sz="3000" dirty="0" err="1">
                <a:ln w="0"/>
                <a:solidFill>
                  <a:schemeClr val="accent1"/>
                </a:solidFill>
                <a:effectLst>
                  <a:outerShdw blurRad="38100" dist="25400" dir="5400000" algn="ctr" rotWithShape="0">
                    <a:srgbClr val="6E747A">
                      <a:alpha val="43000"/>
                    </a:srgbClr>
                  </a:outerShdw>
                </a:effectLst>
              </a:rPr>
              <a:t>Consiglieresti</a:t>
            </a:r>
            <a:r>
              <a:rPr lang="en-GB" sz="3000" dirty="0">
                <a:ln w="0"/>
                <a:solidFill>
                  <a:schemeClr val="accent1"/>
                </a:solidFill>
                <a:effectLst>
                  <a:outerShdw blurRad="38100" dist="25400" dir="5400000" algn="ctr" rotWithShape="0">
                    <a:srgbClr val="6E747A">
                      <a:alpha val="43000"/>
                    </a:srgbClr>
                  </a:outerShdw>
                </a:effectLst>
              </a:rPr>
              <a:t> ai </a:t>
            </a:r>
            <a:r>
              <a:rPr lang="en-GB" sz="3000" dirty="0" err="1">
                <a:ln w="0"/>
                <a:solidFill>
                  <a:schemeClr val="accent1"/>
                </a:solidFill>
                <a:effectLst>
                  <a:outerShdw blurRad="38100" dist="25400" dir="5400000" algn="ctr" rotWithShape="0">
                    <a:srgbClr val="6E747A">
                      <a:alpha val="43000"/>
                    </a:srgbClr>
                  </a:outerShdw>
                </a:effectLst>
              </a:rPr>
              <a:t>tuoi</a:t>
            </a:r>
            <a:r>
              <a:rPr lang="en-GB" sz="3000" dirty="0">
                <a:ln w="0"/>
                <a:solidFill>
                  <a:schemeClr val="accent1"/>
                </a:solidFill>
                <a:effectLst>
                  <a:outerShdw blurRad="38100" dist="25400" dir="5400000" algn="ctr" rotWithShape="0">
                    <a:srgbClr val="6E747A">
                      <a:alpha val="43000"/>
                    </a:srgbClr>
                  </a:outerShdw>
                </a:effectLst>
              </a:rPr>
              <a:t> </a:t>
            </a:r>
            <a:r>
              <a:rPr lang="en-GB" sz="3000" dirty="0" err="1">
                <a:ln w="0"/>
                <a:solidFill>
                  <a:schemeClr val="accent1"/>
                </a:solidFill>
                <a:effectLst>
                  <a:outerShdw blurRad="38100" dist="25400" dir="5400000" algn="ctr" rotWithShape="0">
                    <a:srgbClr val="6E747A">
                      <a:alpha val="43000"/>
                    </a:srgbClr>
                  </a:outerShdw>
                </a:effectLst>
              </a:rPr>
              <a:t>compagni</a:t>
            </a:r>
            <a:r>
              <a:rPr lang="en-GB" sz="3000" dirty="0">
                <a:ln w="0"/>
                <a:solidFill>
                  <a:schemeClr val="accent1"/>
                </a:solidFill>
                <a:effectLst>
                  <a:outerShdw blurRad="38100" dist="25400" dir="5400000" algn="ctr" rotWithShape="0">
                    <a:srgbClr val="6E747A">
                      <a:alpha val="43000"/>
                    </a:srgbClr>
                  </a:outerShdw>
                </a:effectLst>
              </a:rPr>
              <a:t> di </a:t>
            </a:r>
            <a:r>
              <a:rPr lang="en-GB" sz="3000" dirty="0" err="1">
                <a:ln w="0"/>
                <a:solidFill>
                  <a:schemeClr val="accent1"/>
                </a:solidFill>
                <a:effectLst>
                  <a:outerShdw blurRad="38100" dist="25400" dir="5400000" algn="ctr" rotWithShape="0">
                    <a:srgbClr val="6E747A">
                      <a:alpha val="43000"/>
                    </a:srgbClr>
                  </a:outerShdw>
                </a:effectLst>
              </a:rPr>
              <a:t>partecipare</a:t>
            </a:r>
            <a:r>
              <a:rPr lang="en-GB" sz="3000" dirty="0">
                <a:ln w="0"/>
                <a:solidFill>
                  <a:schemeClr val="accent1"/>
                </a:solidFill>
                <a:effectLst>
                  <a:outerShdw blurRad="38100" dist="25400" dir="5400000" algn="ctr" rotWithShape="0">
                    <a:srgbClr val="6E747A">
                      <a:alpha val="43000"/>
                    </a:srgbClr>
                  </a:outerShdw>
                </a:effectLst>
              </a:rPr>
              <a:t>? E </a:t>
            </a:r>
            <a:r>
              <a:rPr lang="en-GB" sz="3000" dirty="0" err="1">
                <a:ln w="0"/>
                <a:solidFill>
                  <a:schemeClr val="accent1"/>
                </a:solidFill>
                <a:effectLst>
                  <a:outerShdw blurRad="38100" dist="25400" dir="5400000" algn="ctr" rotWithShape="0">
                    <a:srgbClr val="6E747A">
                      <a:alpha val="43000"/>
                    </a:srgbClr>
                  </a:outerShdw>
                </a:effectLst>
              </a:rPr>
              <a:t>Perchè</a:t>
            </a:r>
            <a:r>
              <a:rPr lang="en-GB" sz="3000" dirty="0">
                <a:ln w="0"/>
                <a:solidFill>
                  <a:schemeClr val="accent1"/>
                </a:solidFill>
                <a:effectLst>
                  <a:outerShdw blurRad="38100" dist="25400" dir="5400000" algn="ctr" rotWithShape="0">
                    <a:srgbClr val="6E747A">
                      <a:alpha val="43000"/>
                    </a:srgbClr>
                  </a:outerShdw>
                </a:effectLst>
              </a:rPr>
              <a:t>? </a:t>
            </a:r>
          </a:p>
        </p:txBody>
      </p:sp>
      <p:graphicFrame>
        <p:nvGraphicFramePr>
          <p:cNvPr id="3" name="Tabella 2">
            <a:extLst>
              <a:ext uri="{FF2B5EF4-FFF2-40B4-BE49-F238E27FC236}">
                <a16:creationId xmlns:a16="http://schemas.microsoft.com/office/drawing/2014/main" id="{E1E458E6-B00A-0B7D-2360-C525BD2F8AEF}"/>
              </a:ext>
            </a:extLst>
          </p:cNvPr>
          <p:cNvGraphicFramePr>
            <a:graphicFrameLocks noGrp="1"/>
          </p:cNvGraphicFramePr>
          <p:nvPr>
            <p:extLst>
              <p:ext uri="{D42A27DB-BD31-4B8C-83A1-F6EECF244321}">
                <p14:modId xmlns:p14="http://schemas.microsoft.com/office/powerpoint/2010/main" val="2779706246"/>
              </p:ext>
            </p:extLst>
          </p:nvPr>
        </p:nvGraphicFramePr>
        <p:xfrm>
          <a:off x="4748804" y="496259"/>
          <a:ext cx="2670177" cy="707041"/>
        </p:xfrm>
        <a:graphic>
          <a:graphicData uri="http://schemas.openxmlformats.org/drawingml/2006/table">
            <a:tbl>
              <a:tblPr>
                <a:noFill/>
                <a:tableStyleId>{5C22544A-7EE6-4342-B048-85BDC9FD1C3A}</a:tableStyleId>
              </a:tblPr>
              <a:tblGrid>
                <a:gridCol w="1227143">
                  <a:extLst>
                    <a:ext uri="{9D8B030D-6E8A-4147-A177-3AD203B41FA5}">
                      <a16:colId xmlns:a16="http://schemas.microsoft.com/office/drawing/2014/main" val="1823603294"/>
                    </a:ext>
                  </a:extLst>
                </a:gridCol>
                <a:gridCol w="1443034">
                  <a:extLst>
                    <a:ext uri="{9D8B030D-6E8A-4147-A177-3AD203B41FA5}">
                      <a16:colId xmlns:a16="http://schemas.microsoft.com/office/drawing/2014/main" val="1784963555"/>
                    </a:ext>
                  </a:extLst>
                </a:gridCol>
              </a:tblGrid>
              <a:tr h="707041">
                <a:tc>
                  <a:txBody>
                    <a:bodyPr/>
                    <a:lstStyle/>
                    <a:p>
                      <a:pPr algn="l" fontAlgn="ctr"/>
                      <a:r>
                        <a:rPr lang="en-GB" sz="3000" u="none" strike="noStrike" cap="none" spc="0" dirty="0" err="1">
                          <a:solidFill>
                            <a:schemeClr val="tx1"/>
                          </a:solidFill>
                          <a:effectLst/>
                        </a:rPr>
                        <a:t>Sì</a:t>
                      </a:r>
                      <a:endParaRPr lang="en-GB" sz="3000" b="0" i="0" u="none" strike="noStrike" cap="none" spc="0" dirty="0">
                        <a:solidFill>
                          <a:schemeClr val="tx1"/>
                        </a:solidFill>
                        <a:effectLst/>
                        <a:latin typeface="Arial" panose="020B0604020202020204" pitchFamily="34" charset="0"/>
                      </a:endParaRPr>
                    </a:p>
                  </a:txBody>
                  <a:tcPr marL="14968" marR="14968" marT="215537" marB="0" anchor="ctr">
                    <a:lnL w="12700" cmpd="sng">
                      <a:noFill/>
                      <a:prstDash val="solid"/>
                    </a:lnL>
                    <a:lnR w="12700" cmpd="sng">
                      <a:noFill/>
                      <a:prstDash val="solid"/>
                    </a:lnR>
                    <a:lnT w="12700" cmpd="sng">
                      <a:noFill/>
                      <a:prstDash val="solid"/>
                    </a:lnT>
                    <a:lnB w="12700" cmpd="sng">
                      <a:noFill/>
                      <a:prstDash val="solid"/>
                    </a:lnB>
                    <a:noFill/>
                  </a:tcPr>
                </a:tc>
                <a:tc>
                  <a:txBody>
                    <a:bodyPr/>
                    <a:lstStyle/>
                    <a:p>
                      <a:pPr algn="l" fontAlgn="ctr"/>
                      <a:r>
                        <a:rPr lang="en-GB" sz="3000" u="none" strike="noStrike" cap="none" spc="0" dirty="0">
                          <a:solidFill>
                            <a:schemeClr val="tx1"/>
                          </a:solidFill>
                          <a:effectLst/>
                        </a:rPr>
                        <a:t>94,6%</a:t>
                      </a:r>
                      <a:endParaRPr lang="en-GB" sz="3000" b="0" i="0" u="none" strike="noStrike" cap="none" spc="0" dirty="0">
                        <a:solidFill>
                          <a:schemeClr val="tx1"/>
                        </a:solidFill>
                        <a:effectLst/>
                        <a:latin typeface="Arial" panose="020B0604020202020204" pitchFamily="34" charset="0"/>
                      </a:endParaRPr>
                    </a:p>
                  </a:txBody>
                  <a:tcPr marL="14968" marR="14968" marT="215537" marB="0" anchor="ctr">
                    <a:lnL w="12700" cmpd="sng">
                      <a:noFill/>
                      <a:prstDash val="solid"/>
                    </a:lnL>
                    <a:lnR w="12700" cmpd="sng">
                      <a:noFill/>
                      <a:prstDash val="solid"/>
                    </a:lnR>
                    <a:lnT w="12700" cmpd="sng">
                      <a:noFill/>
                      <a:prstDash val="solid"/>
                    </a:lnT>
                    <a:lnB w="12700" cmpd="sng">
                      <a:noFill/>
                      <a:prstDash val="solid"/>
                    </a:lnB>
                    <a:noFill/>
                  </a:tcPr>
                </a:tc>
                <a:extLst>
                  <a:ext uri="{0D108BD9-81ED-4DB2-BD59-A6C34878D82A}">
                    <a16:rowId xmlns:a16="http://schemas.microsoft.com/office/drawing/2014/main" val="4211740556"/>
                  </a:ext>
                </a:extLst>
              </a:tr>
            </a:tbl>
          </a:graphicData>
        </a:graphic>
      </p:graphicFrame>
      <p:sp>
        <p:nvSpPr>
          <p:cNvPr id="6" name="CasellaDiTesto 5">
            <a:extLst>
              <a:ext uri="{FF2B5EF4-FFF2-40B4-BE49-F238E27FC236}">
                <a16:creationId xmlns:a16="http://schemas.microsoft.com/office/drawing/2014/main" id="{2C20A5E3-27A7-1842-C7EF-9774C918BF67}"/>
              </a:ext>
            </a:extLst>
          </p:cNvPr>
          <p:cNvSpPr txBox="1"/>
          <p:nvPr/>
        </p:nvSpPr>
        <p:spPr>
          <a:xfrm>
            <a:off x="1328286" y="1465238"/>
            <a:ext cx="10399797" cy="4708981"/>
          </a:xfrm>
          <a:prstGeom prst="rect">
            <a:avLst/>
          </a:prstGeom>
          <a:noFill/>
        </p:spPr>
        <p:txBody>
          <a:bodyPr wrap="square">
            <a:spAutoFit/>
          </a:bodyPr>
          <a:lstStyle/>
          <a:p>
            <a:r>
              <a:rPr lang="en-GB" sz="1500" dirty="0">
                <a:solidFill>
                  <a:srgbClr val="0070C0"/>
                </a:solidFill>
              </a:rPr>
              <a:t>"</a:t>
            </a:r>
            <a:r>
              <a:rPr lang="en-GB" sz="1500" dirty="0" err="1">
                <a:solidFill>
                  <a:srgbClr val="0070C0"/>
                </a:solidFill>
              </a:rPr>
              <a:t>Evento</a:t>
            </a:r>
            <a:r>
              <a:rPr lang="en-GB" sz="1500" dirty="0">
                <a:solidFill>
                  <a:srgbClr val="0070C0"/>
                </a:solidFill>
              </a:rPr>
              <a:t> </a:t>
            </a:r>
            <a:r>
              <a:rPr lang="en-GB" sz="1500" dirty="0" err="1">
                <a:solidFill>
                  <a:srgbClr val="0070C0"/>
                </a:solidFill>
              </a:rPr>
              <a:t>molto</a:t>
            </a:r>
            <a:r>
              <a:rPr lang="en-GB" sz="1500" dirty="0">
                <a:solidFill>
                  <a:srgbClr val="0070C0"/>
                </a:solidFill>
              </a:rPr>
              <a:t> </a:t>
            </a:r>
            <a:r>
              <a:rPr lang="en-GB" sz="1500" dirty="0" err="1">
                <a:solidFill>
                  <a:srgbClr val="0070C0"/>
                </a:solidFill>
              </a:rPr>
              <a:t>interessante</a:t>
            </a:r>
            <a:r>
              <a:rPr lang="en-GB" sz="1500" dirty="0">
                <a:solidFill>
                  <a:srgbClr val="0070C0"/>
                </a:solidFill>
              </a:rPr>
              <a:t>, </a:t>
            </a:r>
            <a:r>
              <a:rPr lang="en-GB" sz="1500" dirty="0" err="1">
                <a:solidFill>
                  <a:srgbClr val="0070C0"/>
                </a:solidFill>
              </a:rPr>
              <a:t>anche</a:t>
            </a:r>
            <a:r>
              <a:rPr lang="en-GB" sz="1500" dirty="0">
                <a:solidFill>
                  <a:srgbClr val="0070C0"/>
                </a:solidFill>
              </a:rPr>
              <a:t> se </a:t>
            </a:r>
            <a:r>
              <a:rPr lang="en-GB" sz="1500" dirty="0" err="1">
                <a:solidFill>
                  <a:srgbClr val="0070C0"/>
                </a:solidFill>
              </a:rPr>
              <a:t>purtroppo</a:t>
            </a:r>
            <a:r>
              <a:rPr lang="en-GB" sz="1500" dirty="0">
                <a:solidFill>
                  <a:srgbClr val="0070C0"/>
                </a:solidFill>
              </a:rPr>
              <a:t> </a:t>
            </a:r>
            <a:r>
              <a:rPr lang="en-GB" sz="1500" dirty="0" err="1">
                <a:solidFill>
                  <a:srgbClr val="0070C0"/>
                </a:solidFill>
              </a:rPr>
              <a:t>si</a:t>
            </a:r>
            <a:r>
              <a:rPr lang="en-GB" sz="1500" dirty="0">
                <a:solidFill>
                  <a:srgbClr val="0070C0"/>
                </a:solidFill>
              </a:rPr>
              <a:t> </a:t>
            </a:r>
            <a:r>
              <a:rPr lang="en-GB" sz="1500" dirty="0" err="1">
                <a:solidFill>
                  <a:srgbClr val="0070C0"/>
                </a:solidFill>
              </a:rPr>
              <a:t>richiede</a:t>
            </a:r>
            <a:r>
              <a:rPr lang="en-GB" sz="1500" dirty="0">
                <a:solidFill>
                  <a:srgbClr val="0070C0"/>
                </a:solidFill>
              </a:rPr>
              <a:t> </a:t>
            </a:r>
            <a:r>
              <a:rPr lang="en-GB" sz="1500" dirty="0" err="1">
                <a:solidFill>
                  <a:srgbClr val="0070C0"/>
                </a:solidFill>
              </a:rPr>
              <a:t>una</a:t>
            </a:r>
            <a:r>
              <a:rPr lang="en-GB" sz="1500" dirty="0">
                <a:solidFill>
                  <a:srgbClr val="0070C0"/>
                </a:solidFill>
              </a:rPr>
              <a:t> </a:t>
            </a:r>
            <a:r>
              <a:rPr lang="en-GB" sz="1500" dirty="0" err="1">
                <a:solidFill>
                  <a:srgbClr val="0070C0"/>
                </a:solidFill>
              </a:rPr>
              <a:t>conoscenza</a:t>
            </a:r>
            <a:r>
              <a:rPr lang="en-GB" sz="1500" dirty="0">
                <a:solidFill>
                  <a:srgbClr val="0070C0"/>
                </a:solidFill>
              </a:rPr>
              <a:t> base per la </a:t>
            </a:r>
            <a:r>
              <a:rPr lang="en-GB" sz="1500" dirty="0" err="1">
                <a:solidFill>
                  <a:srgbClr val="0070C0"/>
                </a:solidFill>
              </a:rPr>
              <a:t>completa</a:t>
            </a:r>
            <a:r>
              <a:rPr lang="en-GB" sz="1500" dirty="0">
                <a:solidFill>
                  <a:srgbClr val="0070C0"/>
                </a:solidFill>
              </a:rPr>
              <a:t> </a:t>
            </a:r>
            <a:r>
              <a:rPr lang="en-GB" sz="1500" dirty="0" err="1">
                <a:solidFill>
                  <a:srgbClr val="0070C0"/>
                </a:solidFill>
              </a:rPr>
              <a:t>comprensione</a:t>
            </a:r>
            <a:r>
              <a:rPr lang="en-GB" sz="1500" dirty="0">
                <a:solidFill>
                  <a:srgbClr val="0070C0"/>
                </a:solidFill>
              </a:rPr>
              <a:t> </a:t>
            </a:r>
            <a:r>
              <a:rPr lang="en-GB" sz="1500" dirty="0" err="1">
                <a:solidFill>
                  <a:srgbClr val="0070C0"/>
                </a:solidFill>
              </a:rPr>
              <a:t>dei</a:t>
            </a:r>
            <a:r>
              <a:rPr lang="en-GB" sz="1500" dirty="0">
                <a:solidFill>
                  <a:srgbClr val="0070C0"/>
                </a:solidFill>
              </a:rPr>
              <a:t> </a:t>
            </a:r>
            <a:r>
              <a:rPr lang="en-GB" sz="1500" dirty="0" err="1">
                <a:solidFill>
                  <a:srgbClr val="0070C0"/>
                </a:solidFill>
              </a:rPr>
              <a:t>vari</a:t>
            </a:r>
            <a:r>
              <a:rPr lang="en-GB" sz="1500" dirty="0">
                <a:solidFill>
                  <a:srgbClr val="0070C0"/>
                </a:solidFill>
              </a:rPr>
              <a:t> </a:t>
            </a:r>
            <a:r>
              <a:rPr lang="en-GB" sz="1500" dirty="0" err="1">
                <a:solidFill>
                  <a:srgbClr val="0070C0"/>
                </a:solidFill>
              </a:rPr>
              <a:t>linguaggi</a:t>
            </a:r>
            <a:r>
              <a:rPr lang="en-GB" sz="1500" dirty="0">
                <a:solidFill>
                  <a:srgbClr val="0070C0"/>
                </a:solidFill>
              </a:rPr>
              <a:t> </a:t>
            </a:r>
            <a:r>
              <a:rPr lang="en-GB" sz="1500" dirty="0" err="1">
                <a:solidFill>
                  <a:srgbClr val="0070C0"/>
                </a:solidFill>
              </a:rPr>
              <a:t>tecnici</a:t>
            </a:r>
            <a:r>
              <a:rPr lang="en-GB" sz="1500" dirty="0">
                <a:solidFill>
                  <a:srgbClr val="0070C0"/>
                </a:solidFill>
              </a:rPr>
              <a:t>, </a:t>
            </a:r>
            <a:r>
              <a:rPr lang="en-GB" sz="1500" dirty="0" err="1">
                <a:solidFill>
                  <a:srgbClr val="0070C0"/>
                </a:solidFill>
              </a:rPr>
              <a:t>conoscenza</a:t>
            </a:r>
            <a:r>
              <a:rPr lang="en-GB" sz="1500" dirty="0">
                <a:solidFill>
                  <a:srgbClr val="0070C0"/>
                </a:solidFill>
              </a:rPr>
              <a:t> </a:t>
            </a:r>
            <a:r>
              <a:rPr lang="en-GB" sz="1500" dirty="0" err="1">
                <a:solidFill>
                  <a:srgbClr val="0070C0"/>
                </a:solidFill>
              </a:rPr>
              <a:t>che</a:t>
            </a:r>
            <a:r>
              <a:rPr lang="en-GB" sz="1500" dirty="0">
                <a:solidFill>
                  <a:srgbClr val="0070C0"/>
                </a:solidFill>
              </a:rPr>
              <a:t> non </a:t>
            </a:r>
            <a:r>
              <a:rPr lang="en-GB" sz="1500" dirty="0" err="1">
                <a:solidFill>
                  <a:srgbClr val="0070C0"/>
                </a:solidFill>
              </a:rPr>
              <a:t>viene</a:t>
            </a:r>
            <a:r>
              <a:rPr lang="en-GB" sz="1500" dirty="0">
                <a:solidFill>
                  <a:srgbClr val="0070C0"/>
                </a:solidFill>
              </a:rPr>
              <a:t> data </a:t>
            </a:r>
            <a:r>
              <a:rPr lang="en-GB" sz="1500" dirty="0" err="1">
                <a:solidFill>
                  <a:srgbClr val="0070C0"/>
                </a:solidFill>
              </a:rPr>
              <a:t>nelle</a:t>
            </a:r>
            <a:r>
              <a:rPr lang="en-GB" sz="1500" dirty="0">
                <a:solidFill>
                  <a:srgbClr val="0070C0"/>
                </a:solidFill>
              </a:rPr>
              <a:t> </a:t>
            </a:r>
            <a:r>
              <a:rPr lang="en-GB" sz="1500" dirty="0" err="1">
                <a:solidFill>
                  <a:srgbClr val="0070C0"/>
                </a:solidFill>
              </a:rPr>
              <a:t>nostre</a:t>
            </a:r>
            <a:r>
              <a:rPr lang="en-GB" sz="1500" dirty="0">
                <a:solidFill>
                  <a:srgbClr val="0070C0"/>
                </a:solidFill>
              </a:rPr>
              <a:t> </a:t>
            </a:r>
            <a:r>
              <a:rPr lang="en-GB" sz="1500" dirty="0" err="1">
                <a:solidFill>
                  <a:srgbClr val="0070C0"/>
                </a:solidFill>
              </a:rPr>
              <a:t>scuole</a:t>
            </a:r>
            <a:r>
              <a:rPr lang="en-GB" sz="1500" dirty="0">
                <a:solidFill>
                  <a:srgbClr val="0070C0"/>
                </a:solidFill>
              </a:rPr>
              <a:t>“</a:t>
            </a:r>
          </a:p>
          <a:p>
            <a:endParaRPr lang="en-GB" sz="1500" dirty="0">
              <a:solidFill>
                <a:srgbClr val="0070C0"/>
              </a:solidFill>
            </a:endParaRPr>
          </a:p>
          <a:p>
            <a:pPr algn="ctr"/>
            <a:r>
              <a:rPr lang="en-GB" sz="1500" dirty="0">
                <a:solidFill>
                  <a:schemeClr val="accent6"/>
                </a:solidFill>
              </a:rPr>
              <a:t>"è </a:t>
            </a:r>
            <a:r>
              <a:rPr lang="en-GB" sz="1500" dirty="0" err="1">
                <a:solidFill>
                  <a:schemeClr val="accent6"/>
                </a:solidFill>
              </a:rPr>
              <a:t>molto</a:t>
            </a:r>
            <a:r>
              <a:rPr lang="en-GB" sz="1500" dirty="0">
                <a:solidFill>
                  <a:schemeClr val="accent6"/>
                </a:solidFill>
              </a:rPr>
              <a:t> </a:t>
            </a:r>
            <a:r>
              <a:rPr lang="en-GB" sz="1500" dirty="0" err="1">
                <a:solidFill>
                  <a:schemeClr val="accent6"/>
                </a:solidFill>
              </a:rPr>
              <a:t>interessante</a:t>
            </a:r>
            <a:r>
              <a:rPr lang="en-GB" sz="1500" dirty="0">
                <a:solidFill>
                  <a:schemeClr val="accent6"/>
                </a:solidFill>
              </a:rPr>
              <a:t> e </a:t>
            </a:r>
            <a:r>
              <a:rPr lang="en-GB" sz="1500" dirty="0" err="1">
                <a:solidFill>
                  <a:schemeClr val="accent6"/>
                </a:solidFill>
              </a:rPr>
              <a:t>ti</a:t>
            </a:r>
            <a:r>
              <a:rPr lang="en-GB" sz="1500" dirty="0">
                <a:solidFill>
                  <a:schemeClr val="accent6"/>
                </a:solidFill>
              </a:rPr>
              <a:t> fa </a:t>
            </a:r>
            <a:r>
              <a:rPr lang="en-GB" sz="1500" dirty="0" err="1">
                <a:solidFill>
                  <a:schemeClr val="accent6"/>
                </a:solidFill>
              </a:rPr>
              <a:t>scoprire</a:t>
            </a:r>
            <a:r>
              <a:rPr lang="en-GB" sz="1500" dirty="0">
                <a:solidFill>
                  <a:schemeClr val="accent6"/>
                </a:solidFill>
              </a:rPr>
              <a:t> </a:t>
            </a:r>
            <a:r>
              <a:rPr lang="en-GB" sz="1500" dirty="0" err="1">
                <a:solidFill>
                  <a:schemeClr val="accent6"/>
                </a:solidFill>
              </a:rPr>
              <a:t>varie</a:t>
            </a:r>
            <a:r>
              <a:rPr lang="en-GB" sz="1500" dirty="0">
                <a:solidFill>
                  <a:schemeClr val="accent6"/>
                </a:solidFill>
              </a:rPr>
              <a:t> </a:t>
            </a:r>
            <a:r>
              <a:rPr lang="en-GB" sz="1500" dirty="0" err="1">
                <a:solidFill>
                  <a:schemeClr val="accent6"/>
                </a:solidFill>
              </a:rPr>
              <a:t>cose</a:t>
            </a:r>
            <a:r>
              <a:rPr lang="en-GB" sz="1500" dirty="0">
                <a:solidFill>
                  <a:schemeClr val="accent6"/>
                </a:solidFill>
              </a:rPr>
              <a:t>“</a:t>
            </a:r>
          </a:p>
          <a:p>
            <a:endParaRPr lang="en-GB" sz="1500" dirty="0"/>
          </a:p>
          <a:p>
            <a:r>
              <a:rPr lang="en-GB" sz="1500" dirty="0">
                <a:solidFill>
                  <a:schemeClr val="accent4"/>
                </a:solidFill>
              </a:rPr>
              <a:t> "</a:t>
            </a:r>
            <a:r>
              <a:rPr lang="en-GB" sz="1500" dirty="0" err="1">
                <a:solidFill>
                  <a:schemeClr val="accent4"/>
                </a:solidFill>
              </a:rPr>
              <a:t>Interessante</a:t>
            </a:r>
            <a:r>
              <a:rPr lang="en-GB" sz="1500" dirty="0">
                <a:solidFill>
                  <a:schemeClr val="accent4"/>
                </a:solidFill>
              </a:rPr>
              <a:t> per </a:t>
            </a:r>
            <a:r>
              <a:rPr lang="en-GB" sz="1500" dirty="0" err="1">
                <a:solidFill>
                  <a:schemeClr val="accent4"/>
                </a:solidFill>
              </a:rPr>
              <a:t>approfondire</a:t>
            </a:r>
            <a:r>
              <a:rPr lang="en-GB" sz="1500" dirty="0">
                <a:solidFill>
                  <a:schemeClr val="accent4"/>
                </a:solidFill>
              </a:rPr>
              <a:t> le </a:t>
            </a:r>
            <a:r>
              <a:rPr lang="en-GB" sz="1500" dirty="0" err="1">
                <a:solidFill>
                  <a:schemeClr val="accent4"/>
                </a:solidFill>
              </a:rPr>
              <a:t>proprie</a:t>
            </a:r>
            <a:r>
              <a:rPr lang="en-GB" sz="1500" dirty="0">
                <a:solidFill>
                  <a:schemeClr val="accent4"/>
                </a:solidFill>
              </a:rPr>
              <a:t> </a:t>
            </a:r>
            <a:r>
              <a:rPr lang="en-GB" sz="1500" dirty="0" err="1">
                <a:solidFill>
                  <a:schemeClr val="accent4"/>
                </a:solidFill>
              </a:rPr>
              <a:t>conoscenze</a:t>
            </a:r>
            <a:r>
              <a:rPr lang="en-GB" sz="1500" dirty="0">
                <a:solidFill>
                  <a:schemeClr val="accent4"/>
                </a:solidFill>
              </a:rPr>
              <a:t> o </a:t>
            </a:r>
            <a:r>
              <a:rPr lang="en-GB" sz="1500" dirty="0" err="1">
                <a:solidFill>
                  <a:schemeClr val="accent4"/>
                </a:solidFill>
              </a:rPr>
              <a:t>apprenderne</a:t>
            </a:r>
            <a:r>
              <a:rPr lang="en-GB" sz="1500" dirty="0">
                <a:solidFill>
                  <a:schemeClr val="accent4"/>
                </a:solidFill>
              </a:rPr>
              <a:t> di </a:t>
            </a:r>
            <a:r>
              <a:rPr lang="en-GB" sz="1500" dirty="0" err="1">
                <a:solidFill>
                  <a:schemeClr val="accent4"/>
                </a:solidFill>
              </a:rPr>
              <a:t>nuove</a:t>
            </a:r>
            <a:r>
              <a:rPr lang="en-GB" sz="1500" dirty="0">
                <a:solidFill>
                  <a:schemeClr val="accent4"/>
                </a:solidFill>
              </a:rPr>
              <a:t>“</a:t>
            </a:r>
          </a:p>
          <a:p>
            <a:pPr algn="ctr"/>
            <a:endParaRPr lang="en-GB" sz="1500" dirty="0">
              <a:solidFill>
                <a:schemeClr val="accent4"/>
              </a:solidFill>
            </a:endParaRPr>
          </a:p>
          <a:p>
            <a:pPr algn="ctr"/>
            <a:r>
              <a:rPr lang="en-GB" sz="1500" dirty="0">
                <a:solidFill>
                  <a:schemeClr val="accent4"/>
                </a:solidFill>
              </a:rPr>
              <a:t> "</a:t>
            </a:r>
            <a:r>
              <a:rPr lang="en-GB" sz="1500" dirty="0" err="1">
                <a:solidFill>
                  <a:schemeClr val="accent4"/>
                </a:solidFill>
              </a:rPr>
              <a:t>esperienza</a:t>
            </a:r>
            <a:r>
              <a:rPr lang="en-GB" sz="1500" dirty="0">
                <a:solidFill>
                  <a:schemeClr val="accent4"/>
                </a:solidFill>
              </a:rPr>
              <a:t> </a:t>
            </a:r>
            <a:r>
              <a:rPr lang="en-GB" sz="1500" dirty="0" err="1">
                <a:solidFill>
                  <a:schemeClr val="accent4"/>
                </a:solidFill>
              </a:rPr>
              <a:t>stupenda</a:t>
            </a:r>
            <a:r>
              <a:rPr lang="en-GB" sz="1500" dirty="0">
                <a:solidFill>
                  <a:schemeClr val="accent4"/>
                </a:solidFill>
              </a:rPr>
              <a:t>“</a:t>
            </a:r>
          </a:p>
          <a:p>
            <a:endParaRPr lang="en-GB" sz="1500" dirty="0">
              <a:solidFill>
                <a:schemeClr val="accent1"/>
              </a:solidFill>
            </a:endParaRPr>
          </a:p>
          <a:p>
            <a:pPr algn="r"/>
            <a:r>
              <a:rPr lang="en-GB" sz="1500" dirty="0">
                <a:solidFill>
                  <a:schemeClr val="accent1"/>
                </a:solidFill>
              </a:rPr>
              <a:t> “lo </a:t>
            </a:r>
            <a:r>
              <a:rPr lang="en-GB" sz="1500" dirty="0" err="1">
                <a:solidFill>
                  <a:schemeClr val="accent1"/>
                </a:solidFill>
              </a:rPr>
              <a:t>consiglio</a:t>
            </a:r>
            <a:r>
              <a:rPr lang="en-GB" sz="1500" dirty="0">
                <a:solidFill>
                  <a:schemeClr val="accent1"/>
                </a:solidFill>
              </a:rPr>
              <a:t> </a:t>
            </a:r>
            <a:r>
              <a:rPr lang="en-GB" sz="1500" dirty="0" err="1">
                <a:solidFill>
                  <a:schemeClr val="accent1"/>
                </a:solidFill>
              </a:rPr>
              <a:t>soprattutto</a:t>
            </a:r>
            <a:r>
              <a:rPr lang="en-GB" sz="1500" dirty="0">
                <a:solidFill>
                  <a:schemeClr val="accent1"/>
                </a:solidFill>
              </a:rPr>
              <a:t> a chi è </a:t>
            </a:r>
            <a:r>
              <a:rPr lang="en-GB" sz="1500" dirty="0" err="1">
                <a:solidFill>
                  <a:schemeClr val="accent1"/>
                </a:solidFill>
              </a:rPr>
              <a:t>portato</a:t>
            </a:r>
            <a:r>
              <a:rPr lang="en-GB" sz="1500" dirty="0">
                <a:solidFill>
                  <a:schemeClr val="accent1"/>
                </a:solidFill>
              </a:rPr>
              <a:t> per le </a:t>
            </a:r>
            <a:r>
              <a:rPr lang="en-GB" sz="1500" dirty="0" err="1">
                <a:solidFill>
                  <a:schemeClr val="accent1"/>
                </a:solidFill>
              </a:rPr>
              <a:t>materie</a:t>
            </a:r>
            <a:r>
              <a:rPr lang="en-GB" sz="1500" dirty="0">
                <a:solidFill>
                  <a:schemeClr val="accent1"/>
                </a:solidFill>
              </a:rPr>
              <a:t> </a:t>
            </a:r>
            <a:r>
              <a:rPr lang="en-GB" sz="1500" dirty="0" err="1">
                <a:solidFill>
                  <a:schemeClr val="accent1"/>
                </a:solidFill>
              </a:rPr>
              <a:t>scientifiche</a:t>
            </a:r>
            <a:r>
              <a:rPr lang="en-GB" sz="1500" dirty="0">
                <a:solidFill>
                  <a:schemeClr val="accent1"/>
                </a:solidFill>
              </a:rPr>
              <a:t> </a:t>
            </a:r>
            <a:r>
              <a:rPr lang="en-GB" sz="1500" dirty="0" err="1">
                <a:solidFill>
                  <a:schemeClr val="accent1"/>
                </a:solidFill>
              </a:rPr>
              <a:t>perché</a:t>
            </a:r>
            <a:r>
              <a:rPr lang="en-GB" sz="1500" dirty="0">
                <a:solidFill>
                  <a:schemeClr val="accent1"/>
                </a:solidFill>
              </a:rPr>
              <a:t> </a:t>
            </a:r>
            <a:r>
              <a:rPr lang="en-GB" sz="1500" dirty="0" err="1">
                <a:solidFill>
                  <a:schemeClr val="accent1"/>
                </a:solidFill>
              </a:rPr>
              <a:t>si</a:t>
            </a:r>
            <a:r>
              <a:rPr lang="en-GB" sz="1500" dirty="0">
                <a:solidFill>
                  <a:schemeClr val="accent1"/>
                </a:solidFill>
              </a:rPr>
              <a:t> </a:t>
            </a:r>
            <a:r>
              <a:rPr lang="en-GB" sz="1500" dirty="0" err="1">
                <a:solidFill>
                  <a:schemeClr val="accent1"/>
                </a:solidFill>
              </a:rPr>
              <a:t>può</a:t>
            </a:r>
            <a:r>
              <a:rPr lang="en-GB" sz="1500" dirty="0">
                <a:solidFill>
                  <a:schemeClr val="accent1"/>
                </a:solidFill>
              </a:rPr>
              <a:t> </a:t>
            </a:r>
            <a:r>
              <a:rPr lang="en-GB" sz="1500" dirty="0" err="1">
                <a:solidFill>
                  <a:schemeClr val="accent1"/>
                </a:solidFill>
              </a:rPr>
              <a:t>apprendere</a:t>
            </a:r>
            <a:r>
              <a:rPr lang="en-GB" sz="1500" dirty="0">
                <a:solidFill>
                  <a:schemeClr val="accent1"/>
                </a:solidFill>
              </a:rPr>
              <a:t> tanto“</a:t>
            </a:r>
          </a:p>
          <a:p>
            <a:endParaRPr lang="en-GB" sz="1500" dirty="0">
              <a:solidFill>
                <a:srgbClr val="00B050"/>
              </a:solidFill>
            </a:endParaRPr>
          </a:p>
          <a:p>
            <a:r>
              <a:rPr lang="en-GB" sz="1500" dirty="0">
                <a:solidFill>
                  <a:srgbClr val="00B050"/>
                </a:solidFill>
              </a:rPr>
              <a:t>"è un </a:t>
            </a:r>
            <a:r>
              <a:rPr lang="en-GB" sz="1500" dirty="0" err="1">
                <a:solidFill>
                  <a:srgbClr val="00B050"/>
                </a:solidFill>
              </a:rPr>
              <a:t>progetto</a:t>
            </a:r>
            <a:r>
              <a:rPr lang="en-GB" sz="1500" dirty="0">
                <a:solidFill>
                  <a:srgbClr val="00B050"/>
                </a:solidFill>
              </a:rPr>
              <a:t> </a:t>
            </a:r>
            <a:r>
              <a:rPr lang="en-GB" sz="1500" dirty="0" err="1">
                <a:solidFill>
                  <a:srgbClr val="00B050"/>
                </a:solidFill>
              </a:rPr>
              <a:t>innovativo</a:t>
            </a:r>
            <a:r>
              <a:rPr lang="en-GB" sz="1500" dirty="0">
                <a:solidFill>
                  <a:srgbClr val="00B050"/>
                </a:solidFill>
              </a:rPr>
              <a:t> e per chi è </a:t>
            </a:r>
            <a:r>
              <a:rPr lang="en-GB" sz="1500" dirty="0" err="1">
                <a:solidFill>
                  <a:srgbClr val="00B050"/>
                </a:solidFill>
              </a:rPr>
              <a:t>interessato</a:t>
            </a:r>
            <a:r>
              <a:rPr lang="en-GB" sz="1500" dirty="0">
                <a:solidFill>
                  <a:srgbClr val="00B050"/>
                </a:solidFill>
              </a:rPr>
              <a:t> alle </a:t>
            </a:r>
            <a:r>
              <a:rPr lang="en-GB" sz="1500" dirty="0" err="1">
                <a:solidFill>
                  <a:srgbClr val="00B050"/>
                </a:solidFill>
              </a:rPr>
              <a:t>materie</a:t>
            </a:r>
            <a:r>
              <a:rPr lang="en-GB" sz="1500" dirty="0">
                <a:solidFill>
                  <a:srgbClr val="00B050"/>
                </a:solidFill>
              </a:rPr>
              <a:t> </a:t>
            </a:r>
            <a:r>
              <a:rPr lang="en-GB" sz="1500" dirty="0" err="1">
                <a:solidFill>
                  <a:srgbClr val="00B050"/>
                </a:solidFill>
              </a:rPr>
              <a:t>scientifiche</a:t>
            </a:r>
            <a:r>
              <a:rPr lang="en-GB" sz="1500" dirty="0">
                <a:solidFill>
                  <a:srgbClr val="00B050"/>
                </a:solidFill>
              </a:rPr>
              <a:t> </a:t>
            </a:r>
            <a:r>
              <a:rPr lang="en-GB" sz="1500" dirty="0" err="1">
                <a:solidFill>
                  <a:srgbClr val="00B050"/>
                </a:solidFill>
              </a:rPr>
              <a:t>molto</a:t>
            </a:r>
            <a:r>
              <a:rPr lang="en-GB" sz="1500" dirty="0">
                <a:solidFill>
                  <a:srgbClr val="00B050"/>
                </a:solidFill>
              </a:rPr>
              <a:t> </a:t>
            </a:r>
            <a:r>
              <a:rPr lang="en-GB" sz="1500" dirty="0" err="1">
                <a:solidFill>
                  <a:srgbClr val="00B050"/>
                </a:solidFill>
              </a:rPr>
              <a:t>interessante</a:t>
            </a:r>
            <a:r>
              <a:rPr lang="en-GB" sz="1500" dirty="0">
                <a:solidFill>
                  <a:srgbClr val="00B050"/>
                </a:solidFill>
              </a:rPr>
              <a:t>“</a:t>
            </a:r>
          </a:p>
          <a:p>
            <a:endParaRPr lang="en-GB" sz="1500" dirty="0"/>
          </a:p>
          <a:p>
            <a:pPr algn="r"/>
            <a:r>
              <a:rPr lang="en-GB" sz="1500" dirty="0">
                <a:solidFill>
                  <a:srgbClr val="00B0F0"/>
                </a:solidFill>
              </a:rPr>
              <a:t> "</a:t>
            </a:r>
            <a:r>
              <a:rPr lang="en-GB" sz="1500" dirty="0" err="1">
                <a:solidFill>
                  <a:srgbClr val="00B0F0"/>
                </a:solidFill>
              </a:rPr>
              <a:t>Permette</a:t>
            </a:r>
            <a:r>
              <a:rPr lang="en-GB" sz="1500" dirty="0">
                <a:solidFill>
                  <a:srgbClr val="00B0F0"/>
                </a:solidFill>
              </a:rPr>
              <a:t> di </a:t>
            </a:r>
            <a:r>
              <a:rPr lang="en-GB" sz="1500" dirty="0" err="1">
                <a:solidFill>
                  <a:srgbClr val="00B0F0"/>
                </a:solidFill>
              </a:rPr>
              <a:t>approfondire</a:t>
            </a:r>
            <a:r>
              <a:rPr lang="en-GB" sz="1500" dirty="0">
                <a:solidFill>
                  <a:srgbClr val="00B0F0"/>
                </a:solidFill>
              </a:rPr>
              <a:t> le </a:t>
            </a:r>
            <a:r>
              <a:rPr lang="en-GB" sz="1500" dirty="0" err="1">
                <a:solidFill>
                  <a:srgbClr val="00B0F0"/>
                </a:solidFill>
              </a:rPr>
              <a:t>conoscenze</a:t>
            </a:r>
            <a:r>
              <a:rPr lang="en-GB" sz="1500" dirty="0">
                <a:solidFill>
                  <a:srgbClr val="00B0F0"/>
                </a:solidFill>
              </a:rPr>
              <a:t> </a:t>
            </a:r>
            <a:r>
              <a:rPr lang="en-GB" sz="1500" dirty="0" err="1">
                <a:solidFill>
                  <a:srgbClr val="00B0F0"/>
                </a:solidFill>
              </a:rPr>
              <a:t>astrofiscihe</a:t>
            </a:r>
            <a:r>
              <a:rPr lang="en-GB" sz="1500" dirty="0">
                <a:solidFill>
                  <a:srgbClr val="00B0F0"/>
                </a:solidFill>
              </a:rPr>
              <a:t> </a:t>
            </a:r>
            <a:r>
              <a:rPr lang="en-GB" sz="1500" dirty="0" err="1">
                <a:solidFill>
                  <a:srgbClr val="00B0F0"/>
                </a:solidFill>
              </a:rPr>
              <a:t>che</a:t>
            </a:r>
            <a:r>
              <a:rPr lang="en-GB" sz="1500" dirty="0">
                <a:solidFill>
                  <a:srgbClr val="00B0F0"/>
                </a:solidFill>
              </a:rPr>
              <a:t> a </a:t>
            </a:r>
            <a:r>
              <a:rPr lang="en-GB" sz="1500" dirty="0" err="1">
                <a:solidFill>
                  <a:srgbClr val="00B0F0"/>
                </a:solidFill>
              </a:rPr>
              <a:t>scuola</a:t>
            </a:r>
            <a:r>
              <a:rPr lang="en-GB" sz="1500" dirty="0">
                <a:solidFill>
                  <a:srgbClr val="00B0F0"/>
                </a:solidFill>
              </a:rPr>
              <a:t> non </a:t>
            </a:r>
            <a:r>
              <a:rPr lang="en-GB" sz="1500" dirty="0" err="1">
                <a:solidFill>
                  <a:srgbClr val="00B0F0"/>
                </a:solidFill>
              </a:rPr>
              <a:t>vengono</a:t>
            </a:r>
            <a:r>
              <a:rPr lang="en-GB" sz="1500" dirty="0">
                <a:solidFill>
                  <a:srgbClr val="00B0F0"/>
                </a:solidFill>
              </a:rPr>
              <a:t> </a:t>
            </a:r>
            <a:r>
              <a:rPr lang="en-GB" sz="1500" dirty="0" err="1">
                <a:solidFill>
                  <a:srgbClr val="00B0F0"/>
                </a:solidFill>
              </a:rPr>
              <a:t>trattate</a:t>
            </a:r>
            <a:r>
              <a:rPr lang="en-GB" sz="1500" dirty="0">
                <a:solidFill>
                  <a:srgbClr val="00B0F0"/>
                </a:solidFill>
              </a:rPr>
              <a:t>“</a:t>
            </a:r>
          </a:p>
          <a:p>
            <a:endParaRPr lang="en-GB" sz="1500" dirty="0">
              <a:solidFill>
                <a:srgbClr val="92D050"/>
              </a:solidFill>
            </a:endParaRPr>
          </a:p>
          <a:p>
            <a:r>
              <a:rPr lang="en-GB" sz="1500" dirty="0">
                <a:solidFill>
                  <a:srgbClr val="92D050"/>
                </a:solidFill>
              </a:rPr>
              <a:t>“</a:t>
            </a:r>
            <a:r>
              <a:rPr lang="en-GB" sz="1500" dirty="0" err="1">
                <a:solidFill>
                  <a:srgbClr val="92D050"/>
                </a:solidFill>
              </a:rPr>
              <a:t>Rende</a:t>
            </a:r>
            <a:r>
              <a:rPr lang="en-GB" sz="1500" dirty="0">
                <a:solidFill>
                  <a:srgbClr val="92D050"/>
                </a:solidFill>
              </a:rPr>
              <a:t> con </a:t>
            </a:r>
            <a:r>
              <a:rPr lang="en-GB" sz="1500" dirty="0" err="1">
                <a:solidFill>
                  <a:srgbClr val="92D050"/>
                </a:solidFill>
              </a:rPr>
              <a:t>grande</a:t>
            </a:r>
            <a:r>
              <a:rPr lang="en-GB" sz="1500" dirty="0">
                <a:solidFill>
                  <a:srgbClr val="92D050"/>
                </a:solidFill>
              </a:rPr>
              <a:t> </a:t>
            </a:r>
            <a:r>
              <a:rPr lang="en-GB" sz="1500" dirty="0" err="1">
                <a:solidFill>
                  <a:srgbClr val="92D050"/>
                </a:solidFill>
              </a:rPr>
              <a:t>chiarezza</a:t>
            </a:r>
            <a:r>
              <a:rPr lang="en-GB" sz="1500" dirty="0">
                <a:solidFill>
                  <a:srgbClr val="92D050"/>
                </a:solidFill>
              </a:rPr>
              <a:t> </a:t>
            </a:r>
            <a:r>
              <a:rPr lang="en-GB" sz="1500" dirty="0" err="1">
                <a:solidFill>
                  <a:srgbClr val="92D050"/>
                </a:solidFill>
              </a:rPr>
              <a:t>l'importanza</a:t>
            </a:r>
            <a:r>
              <a:rPr lang="en-GB" sz="1500" dirty="0">
                <a:solidFill>
                  <a:srgbClr val="92D050"/>
                </a:solidFill>
              </a:rPr>
              <a:t> </a:t>
            </a:r>
            <a:r>
              <a:rPr lang="en-GB" sz="1500" dirty="0" err="1">
                <a:solidFill>
                  <a:srgbClr val="92D050"/>
                </a:solidFill>
              </a:rPr>
              <a:t>della</a:t>
            </a:r>
            <a:r>
              <a:rPr lang="en-GB" sz="1500" dirty="0">
                <a:solidFill>
                  <a:srgbClr val="92D050"/>
                </a:solidFill>
              </a:rPr>
              <a:t> </a:t>
            </a:r>
            <a:r>
              <a:rPr lang="en-GB" sz="1500" dirty="0" err="1">
                <a:solidFill>
                  <a:srgbClr val="92D050"/>
                </a:solidFill>
              </a:rPr>
              <a:t>ricerca</a:t>
            </a:r>
            <a:r>
              <a:rPr lang="en-GB" sz="1500" dirty="0">
                <a:solidFill>
                  <a:srgbClr val="92D050"/>
                </a:solidFill>
              </a:rPr>
              <a:t> </a:t>
            </a:r>
            <a:r>
              <a:rPr lang="en-GB" sz="1500" dirty="0" err="1">
                <a:solidFill>
                  <a:srgbClr val="92D050"/>
                </a:solidFill>
              </a:rPr>
              <a:t>scientifica</a:t>
            </a:r>
            <a:r>
              <a:rPr lang="en-GB" sz="1500" dirty="0">
                <a:solidFill>
                  <a:srgbClr val="92D050"/>
                </a:solidFill>
              </a:rPr>
              <a:t> e </a:t>
            </a:r>
            <a:r>
              <a:rPr lang="en-GB" sz="1500" dirty="0" err="1">
                <a:solidFill>
                  <a:srgbClr val="92D050"/>
                </a:solidFill>
              </a:rPr>
              <a:t>l'influenza</a:t>
            </a:r>
            <a:r>
              <a:rPr lang="en-GB" sz="1500" dirty="0">
                <a:solidFill>
                  <a:srgbClr val="92D050"/>
                </a:solidFill>
              </a:rPr>
              <a:t> </a:t>
            </a:r>
            <a:r>
              <a:rPr lang="en-GB" sz="1500" dirty="0" err="1">
                <a:solidFill>
                  <a:srgbClr val="92D050"/>
                </a:solidFill>
              </a:rPr>
              <a:t>dei</a:t>
            </a:r>
            <a:r>
              <a:rPr lang="en-GB" sz="1500" dirty="0">
                <a:solidFill>
                  <a:srgbClr val="92D050"/>
                </a:solidFill>
              </a:rPr>
              <a:t> </a:t>
            </a:r>
            <a:r>
              <a:rPr lang="en-GB" sz="1500" dirty="0" err="1">
                <a:solidFill>
                  <a:srgbClr val="92D050"/>
                </a:solidFill>
              </a:rPr>
              <a:t>raggi</a:t>
            </a:r>
            <a:r>
              <a:rPr lang="en-GB" sz="1500" dirty="0">
                <a:solidFill>
                  <a:srgbClr val="92D050"/>
                </a:solidFill>
              </a:rPr>
              <a:t> </a:t>
            </a:r>
            <a:r>
              <a:rPr lang="en-GB" sz="1500" dirty="0" err="1">
                <a:solidFill>
                  <a:srgbClr val="92D050"/>
                </a:solidFill>
              </a:rPr>
              <a:t>cosmici</a:t>
            </a:r>
            <a:r>
              <a:rPr lang="en-GB" sz="1500" dirty="0">
                <a:solidFill>
                  <a:srgbClr val="92D050"/>
                </a:solidFill>
              </a:rPr>
              <a:t> </a:t>
            </a:r>
            <a:r>
              <a:rPr lang="en-GB" sz="1500" dirty="0" err="1">
                <a:solidFill>
                  <a:srgbClr val="92D050"/>
                </a:solidFill>
              </a:rPr>
              <a:t>nella</a:t>
            </a:r>
            <a:r>
              <a:rPr lang="en-GB" sz="1500" dirty="0">
                <a:solidFill>
                  <a:srgbClr val="92D050"/>
                </a:solidFill>
              </a:rPr>
              <a:t> </a:t>
            </a:r>
            <a:r>
              <a:rPr lang="en-GB" sz="1500" dirty="0" err="1">
                <a:solidFill>
                  <a:srgbClr val="92D050"/>
                </a:solidFill>
              </a:rPr>
              <a:t>ricerca</a:t>
            </a:r>
            <a:r>
              <a:rPr lang="en-GB" sz="1500" dirty="0">
                <a:solidFill>
                  <a:srgbClr val="92D050"/>
                </a:solidFill>
              </a:rPr>
              <a:t> </a:t>
            </a:r>
            <a:r>
              <a:rPr lang="en-GB" sz="1500" dirty="0" err="1">
                <a:solidFill>
                  <a:srgbClr val="92D050"/>
                </a:solidFill>
              </a:rPr>
              <a:t>attuale</a:t>
            </a:r>
            <a:r>
              <a:rPr lang="en-GB" sz="1500" dirty="0">
                <a:solidFill>
                  <a:srgbClr val="92D050"/>
                </a:solidFill>
              </a:rPr>
              <a:t>. È </a:t>
            </a:r>
            <a:r>
              <a:rPr lang="en-GB" sz="1500" dirty="0" err="1">
                <a:solidFill>
                  <a:srgbClr val="92D050"/>
                </a:solidFill>
              </a:rPr>
              <a:t>molto</a:t>
            </a:r>
            <a:r>
              <a:rPr lang="en-GB" sz="1500" dirty="0">
                <a:solidFill>
                  <a:srgbClr val="92D050"/>
                </a:solidFill>
              </a:rPr>
              <a:t> </a:t>
            </a:r>
            <a:r>
              <a:rPr lang="en-GB" sz="1500" dirty="0" err="1">
                <a:solidFill>
                  <a:srgbClr val="92D050"/>
                </a:solidFill>
              </a:rPr>
              <a:t>interessante</a:t>
            </a:r>
            <a:r>
              <a:rPr lang="en-GB" sz="1500" dirty="0">
                <a:solidFill>
                  <a:srgbClr val="92D050"/>
                </a:solidFill>
              </a:rPr>
              <a:t> aver </a:t>
            </a:r>
            <a:r>
              <a:rPr lang="en-GB" sz="1500" dirty="0" err="1">
                <a:solidFill>
                  <a:srgbClr val="92D050"/>
                </a:solidFill>
              </a:rPr>
              <a:t>preso</a:t>
            </a:r>
            <a:r>
              <a:rPr lang="en-GB" sz="1500" dirty="0">
                <a:solidFill>
                  <a:srgbClr val="92D050"/>
                </a:solidFill>
              </a:rPr>
              <a:t> </a:t>
            </a:r>
            <a:r>
              <a:rPr lang="en-GB" sz="1500" dirty="0" err="1">
                <a:solidFill>
                  <a:srgbClr val="92D050"/>
                </a:solidFill>
              </a:rPr>
              <a:t>parte</a:t>
            </a:r>
            <a:r>
              <a:rPr lang="en-GB" sz="1500" dirty="0">
                <a:solidFill>
                  <a:srgbClr val="92D050"/>
                </a:solidFill>
              </a:rPr>
              <a:t> a </a:t>
            </a:r>
            <a:r>
              <a:rPr lang="en-GB" sz="1500" dirty="0" err="1">
                <a:solidFill>
                  <a:srgbClr val="92D050"/>
                </a:solidFill>
              </a:rPr>
              <a:t>quest'esperienza</a:t>
            </a:r>
            <a:r>
              <a:rPr lang="en-GB" sz="1500" dirty="0">
                <a:solidFill>
                  <a:srgbClr val="92D050"/>
                </a:solidFill>
              </a:rPr>
              <a:t>“</a:t>
            </a:r>
          </a:p>
          <a:p>
            <a:pPr algn="r"/>
            <a:endParaRPr lang="en-GB" sz="1500" dirty="0"/>
          </a:p>
          <a:p>
            <a:pPr algn="r"/>
            <a:r>
              <a:rPr lang="en-GB" sz="1500" dirty="0">
                <a:solidFill>
                  <a:schemeClr val="accent4">
                    <a:lumMod val="75000"/>
                  </a:schemeClr>
                </a:solidFill>
              </a:rPr>
              <a:t> "</a:t>
            </a:r>
            <a:r>
              <a:rPr lang="en-GB" sz="1500" dirty="0" err="1">
                <a:solidFill>
                  <a:schemeClr val="accent4">
                    <a:lumMod val="75000"/>
                  </a:schemeClr>
                </a:solidFill>
              </a:rPr>
              <a:t>Perchè</a:t>
            </a:r>
            <a:r>
              <a:rPr lang="en-GB" sz="1500" dirty="0">
                <a:solidFill>
                  <a:schemeClr val="accent4">
                    <a:lumMod val="75000"/>
                  </a:schemeClr>
                </a:solidFill>
              </a:rPr>
              <a:t> è </a:t>
            </a:r>
            <a:r>
              <a:rPr lang="en-GB" sz="1500" dirty="0" err="1">
                <a:solidFill>
                  <a:schemeClr val="accent4">
                    <a:lumMod val="75000"/>
                  </a:schemeClr>
                </a:solidFill>
              </a:rPr>
              <a:t>un'esperienza</a:t>
            </a:r>
            <a:r>
              <a:rPr lang="en-GB" sz="1500" dirty="0">
                <a:solidFill>
                  <a:schemeClr val="accent4">
                    <a:lumMod val="75000"/>
                  </a:schemeClr>
                </a:solidFill>
              </a:rPr>
              <a:t> </a:t>
            </a:r>
            <a:r>
              <a:rPr lang="en-GB" sz="1500" dirty="0" err="1">
                <a:solidFill>
                  <a:schemeClr val="accent4">
                    <a:lumMod val="75000"/>
                  </a:schemeClr>
                </a:solidFill>
              </a:rPr>
              <a:t>che</a:t>
            </a:r>
            <a:r>
              <a:rPr lang="en-GB" sz="1500" dirty="0">
                <a:solidFill>
                  <a:schemeClr val="accent4">
                    <a:lumMod val="75000"/>
                  </a:schemeClr>
                </a:solidFill>
              </a:rPr>
              <a:t> </a:t>
            </a:r>
            <a:r>
              <a:rPr lang="en-GB" sz="1500" dirty="0" err="1">
                <a:solidFill>
                  <a:schemeClr val="accent4">
                    <a:lumMod val="75000"/>
                  </a:schemeClr>
                </a:solidFill>
              </a:rPr>
              <a:t>ti</a:t>
            </a:r>
            <a:r>
              <a:rPr lang="en-GB" sz="1500" dirty="0">
                <a:solidFill>
                  <a:schemeClr val="accent4">
                    <a:lumMod val="75000"/>
                  </a:schemeClr>
                </a:solidFill>
              </a:rPr>
              <a:t> </a:t>
            </a:r>
            <a:r>
              <a:rPr lang="en-GB" sz="1500" dirty="0" err="1">
                <a:solidFill>
                  <a:schemeClr val="accent4">
                    <a:lumMod val="75000"/>
                  </a:schemeClr>
                </a:solidFill>
              </a:rPr>
              <a:t>permette</a:t>
            </a:r>
            <a:r>
              <a:rPr lang="en-GB" sz="1500" dirty="0">
                <a:solidFill>
                  <a:schemeClr val="accent4">
                    <a:lumMod val="75000"/>
                  </a:schemeClr>
                </a:solidFill>
              </a:rPr>
              <a:t> di </a:t>
            </a:r>
            <a:r>
              <a:rPr lang="en-GB" sz="1500" dirty="0" err="1">
                <a:solidFill>
                  <a:schemeClr val="accent4">
                    <a:lumMod val="75000"/>
                  </a:schemeClr>
                </a:solidFill>
              </a:rPr>
              <a:t>avvicinarti</a:t>
            </a:r>
            <a:r>
              <a:rPr lang="en-GB" sz="1500" dirty="0">
                <a:solidFill>
                  <a:schemeClr val="accent4">
                    <a:lumMod val="75000"/>
                  </a:schemeClr>
                </a:solidFill>
              </a:rPr>
              <a:t> </a:t>
            </a:r>
            <a:r>
              <a:rPr lang="en-GB" sz="1500" dirty="0" err="1">
                <a:solidFill>
                  <a:schemeClr val="accent4">
                    <a:lumMod val="75000"/>
                  </a:schemeClr>
                </a:solidFill>
              </a:rPr>
              <a:t>maggiormente</a:t>
            </a:r>
            <a:r>
              <a:rPr lang="en-GB" sz="1500" dirty="0">
                <a:solidFill>
                  <a:schemeClr val="accent4">
                    <a:lumMod val="75000"/>
                  </a:schemeClr>
                </a:solidFill>
              </a:rPr>
              <a:t> al </a:t>
            </a:r>
            <a:r>
              <a:rPr lang="en-GB" sz="1500" dirty="0" err="1">
                <a:solidFill>
                  <a:schemeClr val="accent4">
                    <a:lumMod val="75000"/>
                  </a:schemeClr>
                </a:solidFill>
              </a:rPr>
              <a:t>lavoro</a:t>
            </a:r>
            <a:r>
              <a:rPr lang="en-GB" sz="1500" dirty="0">
                <a:solidFill>
                  <a:schemeClr val="accent4">
                    <a:lumMod val="75000"/>
                  </a:schemeClr>
                </a:solidFill>
              </a:rPr>
              <a:t> </a:t>
            </a:r>
            <a:r>
              <a:rPr lang="en-GB" sz="1500" dirty="0" err="1">
                <a:solidFill>
                  <a:schemeClr val="accent4">
                    <a:lumMod val="75000"/>
                  </a:schemeClr>
                </a:solidFill>
              </a:rPr>
              <a:t>dei</a:t>
            </a:r>
            <a:r>
              <a:rPr lang="en-GB" sz="1500" dirty="0">
                <a:solidFill>
                  <a:schemeClr val="accent4">
                    <a:lumMod val="75000"/>
                  </a:schemeClr>
                </a:solidFill>
              </a:rPr>
              <a:t> </a:t>
            </a:r>
            <a:r>
              <a:rPr lang="en-GB" sz="1500" dirty="0" err="1">
                <a:solidFill>
                  <a:schemeClr val="accent4">
                    <a:lumMod val="75000"/>
                  </a:schemeClr>
                </a:solidFill>
              </a:rPr>
              <a:t>ricercatori</a:t>
            </a:r>
            <a:r>
              <a:rPr lang="en-GB" sz="1500" dirty="0">
                <a:solidFill>
                  <a:schemeClr val="accent4">
                    <a:lumMod val="75000"/>
                  </a:schemeClr>
                </a:solidFill>
              </a:rPr>
              <a:t>, </a:t>
            </a:r>
            <a:r>
              <a:rPr lang="en-GB" sz="1500" dirty="0" err="1">
                <a:solidFill>
                  <a:schemeClr val="accent4">
                    <a:lumMod val="75000"/>
                  </a:schemeClr>
                </a:solidFill>
              </a:rPr>
              <a:t>approfondendo</a:t>
            </a:r>
            <a:r>
              <a:rPr lang="en-GB" sz="1500" dirty="0">
                <a:solidFill>
                  <a:schemeClr val="accent4">
                    <a:lumMod val="75000"/>
                  </a:schemeClr>
                </a:solidFill>
              </a:rPr>
              <a:t> il </a:t>
            </a:r>
            <a:r>
              <a:rPr lang="en-GB" sz="1500" dirty="0" err="1">
                <a:solidFill>
                  <a:schemeClr val="accent4">
                    <a:lumMod val="75000"/>
                  </a:schemeClr>
                </a:solidFill>
              </a:rPr>
              <a:t>loro</a:t>
            </a:r>
            <a:r>
              <a:rPr lang="en-GB" sz="1500" dirty="0">
                <a:solidFill>
                  <a:schemeClr val="accent4">
                    <a:lumMod val="75000"/>
                  </a:schemeClr>
                </a:solidFill>
              </a:rPr>
              <a:t> modo.  </a:t>
            </a:r>
            <a:r>
              <a:rPr lang="en-GB" sz="1500" dirty="0" err="1">
                <a:solidFill>
                  <a:schemeClr val="accent4">
                    <a:lumMod val="75000"/>
                  </a:schemeClr>
                </a:solidFill>
              </a:rPr>
              <a:t>Allo</a:t>
            </a:r>
            <a:r>
              <a:rPr lang="en-GB" sz="1500" dirty="0">
                <a:solidFill>
                  <a:schemeClr val="accent4">
                    <a:lumMod val="75000"/>
                  </a:schemeClr>
                </a:solidFill>
              </a:rPr>
              <a:t> </a:t>
            </a:r>
            <a:r>
              <a:rPr lang="en-GB" sz="1500" dirty="0" err="1">
                <a:solidFill>
                  <a:schemeClr val="accent4">
                    <a:lumMod val="75000"/>
                  </a:schemeClr>
                </a:solidFill>
              </a:rPr>
              <a:t>stesso</a:t>
            </a:r>
            <a:r>
              <a:rPr lang="en-GB" sz="1500" dirty="0">
                <a:solidFill>
                  <a:schemeClr val="accent4">
                    <a:lumMod val="75000"/>
                  </a:schemeClr>
                </a:solidFill>
              </a:rPr>
              <a:t> tempo </a:t>
            </a:r>
            <a:r>
              <a:rPr lang="en-GB" sz="1500" dirty="0" err="1">
                <a:solidFill>
                  <a:schemeClr val="accent4">
                    <a:lumMod val="75000"/>
                  </a:schemeClr>
                </a:solidFill>
              </a:rPr>
              <a:t>consente</a:t>
            </a:r>
            <a:r>
              <a:rPr lang="en-GB" sz="1500" dirty="0">
                <a:solidFill>
                  <a:schemeClr val="accent4">
                    <a:lumMod val="75000"/>
                  </a:schemeClr>
                </a:solidFill>
              </a:rPr>
              <a:t> di </a:t>
            </a:r>
            <a:r>
              <a:rPr lang="en-GB" sz="1500" dirty="0" err="1">
                <a:solidFill>
                  <a:schemeClr val="accent4">
                    <a:lumMod val="75000"/>
                  </a:schemeClr>
                </a:solidFill>
              </a:rPr>
              <a:t>approfondire</a:t>
            </a:r>
            <a:r>
              <a:rPr lang="en-GB" sz="1500" dirty="0">
                <a:solidFill>
                  <a:schemeClr val="accent4">
                    <a:lumMod val="75000"/>
                  </a:schemeClr>
                </a:solidFill>
              </a:rPr>
              <a:t> le </a:t>
            </a:r>
            <a:r>
              <a:rPr lang="en-GB" sz="1500" dirty="0" err="1">
                <a:solidFill>
                  <a:schemeClr val="accent4">
                    <a:lumMod val="75000"/>
                  </a:schemeClr>
                </a:solidFill>
              </a:rPr>
              <a:t>conoscenze</a:t>
            </a:r>
            <a:r>
              <a:rPr lang="en-GB" sz="1500" dirty="0">
                <a:solidFill>
                  <a:schemeClr val="accent4">
                    <a:lumMod val="75000"/>
                  </a:schemeClr>
                </a:solidFill>
              </a:rPr>
              <a:t> </a:t>
            </a:r>
            <a:r>
              <a:rPr lang="en-GB" sz="1500" dirty="0" err="1">
                <a:solidFill>
                  <a:schemeClr val="accent4">
                    <a:lumMod val="75000"/>
                  </a:schemeClr>
                </a:solidFill>
              </a:rPr>
              <a:t>scientifiche</a:t>
            </a:r>
            <a:r>
              <a:rPr lang="en-GB" sz="1500" dirty="0">
                <a:solidFill>
                  <a:schemeClr val="accent4">
                    <a:lumMod val="75000"/>
                  </a:schemeClr>
                </a:solidFill>
              </a:rPr>
              <a:t> e </a:t>
            </a:r>
            <a:r>
              <a:rPr lang="en-GB" sz="1500" dirty="0" err="1">
                <a:solidFill>
                  <a:schemeClr val="accent4">
                    <a:lumMod val="75000"/>
                  </a:schemeClr>
                </a:solidFill>
              </a:rPr>
              <a:t>soddisfare</a:t>
            </a:r>
            <a:r>
              <a:rPr lang="en-GB" sz="1500" dirty="0">
                <a:solidFill>
                  <a:schemeClr val="accent4">
                    <a:lumMod val="75000"/>
                  </a:schemeClr>
                </a:solidFill>
              </a:rPr>
              <a:t> chi ne è appassionato"</a:t>
            </a:r>
          </a:p>
        </p:txBody>
      </p:sp>
      <p:sp>
        <p:nvSpPr>
          <p:cNvPr id="2" name="CasellaDiTesto 1">
            <a:extLst>
              <a:ext uri="{FF2B5EF4-FFF2-40B4-BE49-F238E27FC236}">
                <a16:creationId xmlns:a16="http://schemas.microsoft.com/office/drawing/2014/main" id="{7FB70479-B231-E6C1-2058-CB2AAE179E72}"/>
              </a:ext>
            </a:extLst>
          </p:cNvPr>
          <p:cNvSpPr txBox="1"/>
          <p:nvPr/>
        </p:nvSpPr>
        <p:spPr>
          <a:xfrm>
            <a:off x="11168212" y="698500"/>
            <a:ext cx="1347441" cy="369332"/>
          </a:xfrm>
          <a:prstGeom prst="rect">
            <a:avLst/>
          </a:prstGeom>
          <a:noFill/>
        </p:spPr>
        <p:txBody>
          <a:bodyPr wrap="square">
            <a:spAutoFit/>
          </a:bodyPr>
          <a:lstStyle/>
          <a:p>
            <a:r>
              <a:rPr lang="it-IT" dirty="0"/>
              <a:t>%n=</a:t>
            </a:r>
            <a:r>
              <a:rPr lang="it-IT" sz="1800" dirty="0"/>
              <a:t>830</a:t>
            </a:r>
            <a:endParaRPr lang="it-IT" dirty="0"/>
          </a:p>
        </p:txBody>
      </p:sp>
    </p:spTree>
    <p:extLst>
      <p:ext uri="{BB962C8B-B14F-4D97-AF65-F5344CB8AC3E}">
        <p14:creationId xmlns:p14="http://schemas.microsoft.com/office/powerpoint/2010/main" val="15082137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Freeform 18">
            <a:extLst>
              <a:ext uri="{FF2B5EF4-FFF2-40B4-BE49-F238E27FC236}">
                <a16:creationId xmlns:a16="http://schemas.microsoft.com/office/drawing/2014/main" id="{E6C08EBB-2C97-4884-9312-EA0A6A62A2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 name="Freeform 20">
            <a:extLst>
              <a:ext uri="{FF2B5EF4-FFF2-40B4-BE49-F238E27FC236}">
                <a16:creationId xmlns:a16="http://schemas.microsoft.com/office/drawing/2014/main" id="{17406E40-244E-4DD6-94A4-E739602419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1" name="Freeform 21">
            <a:extLst>
              <a:ext uri="{FF2B5EF4-FFF2-40B4-BE49-F238E27FC236}">
                <a16:creationId xmlns:a16="http://schemas.microsoft.com/office/drawing/2014/main" id="{9E621646-8902-4518-ADFE-798B8AF7F1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13" name="Freeform 22">
            <a:extLst>
              <a:ext uri="{FF2B5EF4-FFF2-40B4-BE49-F238E27FC236}">
                <a16:creationId xmlns:a16="http://schemas.microsoft.com/office/drawing/2014/main" id="{BC03DD73-798C-403F-B9AC-BFF84A0B1F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5" name="Freeform 23">
            <a:extLst>
              <a:ext uri="{FF2B5EF4-FFF2-40B4-BE49-F238E27FC236}">
                <a16:creationId xmlns:a16="http://schemas.microsoft.com/office/drawing/2014/main" id="{6756FE0C-DC81-49BD-AD76-1E223B6863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7" name="Freeform 25">
            <a:extLst>
              <a:ext uri="{FF2B5EF4-FFF2-40B4-BE49-F238E27FC236}">
                <a16:creationId xmlns:a16="http://schemas.microsoft.com/office/drawing/2014/main" id="{FEEAE74D-A8B8-4601-84C4-7F01DFF419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6">
            <a:extLst>
              <a:ext uri="{FF2B5EF4-FFF2-40B4-BE49-F238E27FC236}">
                <a16:creationId xmlns:a16="http://schemas.microsoft.com/office/drawing/2014/main" id="{CFD751E0-7430-4ACA-A679-ECB74EA589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9">
            <a:extLst>
              <a:ext uri="{FF2B5EF4-FFF2-40B4-BE49-F238E27FC236}">
                <a16:creationId xmlns:a16="http://schemas.microsoft.com/office/drawing/2014/main" id="{4337B0AD-9A1D-4899-8791-EDEB9B5A1D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3" name="Freeform 12">
            <a:extLst>
              <a:ext uri="{FF2B5EF4-FFF2-40B4-BE49-F238E27FC236}">
                <a16:creationId xmlns:a16="http://schemas.microsoft.com/office/drawing/2014/main" id="{20EE4868-1730-433B-AA39-A91305A497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24">
            <a:extLst>
              <a:ext uri="{FF2B5EF4-FFF2-40B4-BE49-F238E27FC236}">
                <a16:creationId xmlns:a16="http://schemas.microsoft.com/office/drawing/2014/main" id="{89921AE2-097C-4DEE-A398-FCB910D60D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7" name="Freeform 7">
            <a:extLst>
              <a:ext uri="{FF2B5EF4-FFF2-40B4-BE49-F238E27FC236}">
                <a16:creationId xmlns:a16="http://schemas.microsoft.com/office/drawing/2014/main" id="{A4098D72-B456-40CC-8C9F-D08B9DD25B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10">
            <a:extLst>
              <a:ext uri="{FF2B5EF4-FFF2-40B4-BE49-F238E27FC236}">
                <a16:creationId xmlns:a16="http://schemas.microsoft.com/office/drawing/2014/main" id="{BCA1A530-E6F6-465D-BCD0-371D816CCC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31" name="Freeform 13">
            <a:extLst>
              <a:ext uri="{FF2B5EF4-FFF2-40B4-BE49-F238E27FC236}">
                <a16:creationId xmlns:a16="http://schemas.microsoft.com/office/drawing/2014/main" id="{5AB5DD23-5ECB-4E0C-AC9B-C384785BAE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3" name="Freeform 15">
            <a:extLst>
              <a:ext uri="{FF2B5EF4-FFF2-40B4-BE49-F238E27FC236}">
                <a16:creationId xmlns:a16="http://schemas.microsoft.com/office/drawing/2014/main" id="{7DA4BF21-FA96-43DB-A077-173C5F4333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5" name="Freeform 17">
            <a:extLst>
              <a:ext uri="{FF2B5EF4-FFF2-40B4-BE49-F238E27FC236}">
                <a16:creationId xmlns:a16="http://schemas.microsoft.com/office/drawing/2014/main" id="{BF956BA4-7CC2-4E13-9E1D-0854EF4CB0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7" name="Freeform 19">
            <a:extLst>
              <a:ext uri="{FF2B5EF4-FFF2-40B4-BE49-F238E27FC236}">
                <a16:creationId xmlns:a16="http://schemas.microsoft.com/office/drawing/2014/main" id="{3262514D-691E-4344-8751-4E80F046A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aphicFrame>
        <p:nvGraphicFramePr>
          <p:cNvPr id="2" name="Tabella 1">
            <a:extLst>
              <a:ext uri="{FF2B5EF4-FFF2-40B4-BE49-F238E27FC236}">
                <a16:creationId xmlns:a16="http://schemas.microsoft.com/office/drawing/2014/main" id="{5F7B1DD6-3BF1-745A-4470-B1D3253CA5A9}"/>
              </a:ext>
            </a:extLst>
          </p:cNvPr>
          <p:cNvGraphicFramePr>
            <a:graphicFrameLocks noGrp="1"/>
          </p:cNvGraphicFramePr>
          <p:nvPr>
            <p:extLst>
              <p:ext uri="{D42A27DB-BD31-4B8C-83A1-F6EECF244321}">
                <p14:modId xmlns:p14="http://schemas.microsoft.com/office/powerpoint/2010/main" val="1467145022"/>
              </p:ext>
            </p:extLst>
          </p:nvPr>
        </p:nvGraphicFramePr>
        <p:xfrm>
          <a:off x="4606923" y="565150"/>
          <a:ext cx="2717801" cy="718457"/>
        </p:xfrm>
        <a:graphic>
          <a:graphicData uri="http://schemas.openxmlformats.org/drawingml/2006/table">
            <a:tbl>
              <a:tblPr>
                <a:noFill/>
                <a:tableStyleId>{5C22544A-7EE6-4342-B048-85BDC9FD1C3A}</a:tableStyleId>
              </a:tblPr>
              <a:tblGrid>
                <a:gridCol w="1249030">
                  <a:extLst>
                    <a:ext uri="{9D8B030D-6E8A-4147-A177-3AD203B41FA5}">
                      <a16:colId xmlns:a16="http://schemas.microsoft.com/office/drawing/2014/main" val="2448513897"/>
                    </a:ext>
                  </a:extLst>
                </a:gridCol>
                <a:gridCol w="1468771">
                  <a:extLst>
                    <a:ext uri="{9D8B030D-6E8A-4147-A177-3AD203B41FA5}">
                      <a16:colId xmlns:a16="http://schemas.microsoft.com/office/drawing/2014/main" val="1985608172"/>
                    </a:ext>
                  </a:extLst>
                </a:gridCol>
              </a:tblGrid>
              <a:tr h="718457">
                <a:tc>
                  <a:txBody>
                    <a:bodyPr/>
                    <a:lstStyle/>
                    <a:p>
                      <a:pPr algn="l" fontAlgn="ctr"/>
                      <a:r>
                        <a:rPr lang="en-GB" sz="3000" u="none" strike="noStrike" cap="none" spc="0" dirty="0">
                          <a:solidFill>
                            <a:schemeClr val="tx1"/>
                          </a:solidFill>
                          <a:effectLst/>
                        </a:rPr>
                        <a:t>No</a:t>
                      </a:r>
                      <a:endParaRPr lang="en-GB" sz="3000" b="0" i="0" u="none" strike="noStrike" cap="none" spc="0" dirty="0">
                        <a:solidFill>
                          <a:schemeClr val="tx1"/>
                        </a:solidFill>
                        <a:effectLst/>
                        <a:latin typeface="Arial" panose="020B0604020202020204" pitchFamily="34" charset="0"/>
                      </a:endParaRPr>
                    </a:p>
                  </a:txBody>
                  <a:tcPr marL="14968" marR="14968" marT="215537" marB="0" anchor="ctr">
                    <a:lnL w="12700" cmpd="sng">
                      <a:noFill/>
                      <a:prstDash val="solid"/>
                    </a:lnL>
                    <a:lnR w="12700" cmpd="sng">
                      <a:noFill/>
                      <a:prstDash val="solid"/>
                    </a:lnR>
                    <a:lnT w="12700" cap="flat" cmpd="sng" algn="ctr">
                      <a:noFill/>
                      <a:prstDash val="solid"/>
                    </a:lnT>
                    <a:lnB w="12700" cmpd="sng">
                      <a:noFill/>
                      <a:prstDash val="solid"/>
                    </a:lnB>
                    <a:noFill/>
                  </a:tcPr>
                </a:tc>
                <a:tc>
                  <a:txBody>
                    <a:bodyPr/>
                    <a:lstStyle/>
                    <a:p>
                      <a:pPr algn="l" fontAlgn="ctr"/>
                      <a:r>
                        <a:rPr lang="en-GB" sz="3000" u="none" strike="noStrike" cap="none" spc="0" dirty="0">
                          <a:solidFill>
                            <a:schemeClr val="tx1"/>
                          </a:solidFill>
                          <a:effectLst/>
                        </a:rPr>
                        <a:t>5,4%</a:t>
                      </a:r>
                      <a:endParaRPr lang="en-GB" sz="3000" b="0" i="0" u="none" strike="noStrike" cap="none" spc="0" dirty="0">
                        <a:solidFill>
                          <a:schemeClr val="tx1"/>
                        </a:solidFill>
                        <a:effectLst/>
                        <a:latin typeface="Arial" panose="020B0604020202020204" pitchFamily="34" charset="0"/>
                      </a:endParaRPr>
                    </a:p>
                  </a:txBody>
                  <a:tcPr marL="14968" marR="14968" marT="215537" marB="0" anchor="ctr">
                    <a:lnL w="12700" cmpd="sng">
                      <a:noFill/>
                      <a:prstDash val="solid"/>
                    </a:lnL>
                    <a:lnR w="12700" cmpd="sng">
                      <a:noFill/>
                      <a:prstDash val="solid"/>
                    </a:lnR>
                    <a:lnT w="12700" cap="flat" cmpd="sng" algn="ctr">
                      <a:noFill/>
                      <a:prstDash val="solid"/>
                    </a:lnT>
                    <a:lnB w="12700" cmpd="sng">
                      <a:noFill/>
                      <a:prstDash val="solid"/>
                    </a:lnB>
                    <a:noFill/>
                  </a:tcPr>
                </a:tc>
                <a:extLst>
                  <a:ext uri="{0D108BD9-81ED-4DB2-BD59-A6C34878D82A}">
                    <a16:rowId xmlns:a16="http://schemas.microsoft.com/office/drawing/2014/main" val="3046198473"/>
                  </a:ext>
                </a:extLst>
              </a:tr>
            </a:tbl>
          </a:graphicData>
        </a:graphic>
      </p:graphicFrame>
      <p:sp>
        <p:nvSpPr>
          <p:cNvPr id="8" name="CasellaDiTesto 7">
            <a:extLst>
              <a:ext uri="{FF2B5EF4-FFF2-40B4-BE49-F238E27FC236}">
                <a16:creationId xmlns:a16="http://schemas.microsoft.com/office/drawing/2014/main" id="{BDDE2B59-9009-7B54-EC03-BA34642DD4F8}"/>
              </a:ext>
            </a:extLst>
          </p:cNvPr>
          <p:cNvSpPr txBox="1"/>
          <p:nvPr/>
        </p:nvSpPr>
        <p:spPr>
          <a:xfrm>
            <a:off x="2132012" y="1582083"/>
            <a:ext cx="9601201" cy="4401205"/>
          </a:xfrm>
          <a:prstGeom prst="rect">
            <a:avLst/>
          </a:prstGeom>
          <a:noFill/>
        </p:spPr>
        <p:txBody>
          <a:bodyPr wrap="square">
            <a:spAutoFit/>
          </a:bodyPr>
          <a:lstStyle/>
          <a:p>
            <a:pPr algn="r"/>
            <a:r>
              <a:rPr lang="en-GB" sz="2000" dirty="0">
                <a:solidFill>
                  <a:schemeClr val="accent5"/>
                </a:solidFill>
              </a:rPr>
              <a:t>"mi </a:t>
            </a:r>
            <a:r>
              <a:rPr lang="en-GB" sz="2000" dirty="0" err="1">
                <a:solidFill>
                  <a:schemeClr val="accent5"/>
                </a:solidFill>
              </a:rPr>
              <a:t>aspettavo</a:t>
            </a:r>
            <a:r>
              <a:rPr lang="en-GB" sz="2000" dirty="0">
                <a:solidFill>
                  <a:schemeClr val="accent5"/>
                </a:solidFill>
              </a:rPr>
              <a:t> ci </a:t>
            </a:r>
            <a:r>
              <a:rPr lang="en-GB" sz="2000" dirty="0" err="1">
                <a:solidFill>
                  <a:schemeClr val="accent5"/>
                </a:solidFill>
              </a:rPr>
              <a:t>avrebbero</a:t>
            </a:r>
            <a:r>
              <a:rPr lang="en-GB" sz="2000" dirty="0">
                <a:solidFill>
                  <a:schemeClr val="accent5"/>
                </a:solidFill>
              </a:rPr>
              <a:t> </a:t>
            </a:r>
            <a:r>
              <a:rPr lang="en-GB" sz="2000" dirty="0" err="1">
                <a:solidFill>
                  <a:schemeClr val="accent5"/>
                </a:solidFill>
              </a:rPr>
              <a:t>coinvolto</a:t>
            </a:r>
            <a:r>
              <a:rPr lang="en-GB" sz="2000" dirty="0">
                <a:solidFill>
                  <a:schemeClr val="accent5"/>
                </a:solidFill>
              </a:rPr>
              <a:t> di </a:t>
            </a:r>
            <a:r>
              <a:rPr lang="en-GB" sz="2000" dirty="0" err="1">
                <a:solidFill>
                  <a:schemeClr val="accent5"/>
                </a:solidFill>
              </a:rPr>
              <a:t>più</a:t>
            </a:r>
            <a:r>
              <a:rPr lang="en-GB" sz="2000" dirty="0">
                <a:solidFill>
                  <a:schemeClr val="accent5"/>
                </a:solidFill>
              </a:rPr>
              <a:t>“</a:t>
            </a:r>
            <a:endParaRPr lang="en-GB" sz="2000" dirty="0"/>
          </a:p>
          <a:p>
            <a:endParaRPr lang="en-GB" sz="2000" dirty="0">
              <a:solidFill>
                <a:schemeClr val="accent4">
                  <a:lumMod val="75000"/>
                </a:schemeClr>
              </a:solidFill>
            </a:endParaRPr>
          </a:p>
          <a:p>
            <a:r>
              <a:rPr lang="en-GB" sz="2000" dirty="0">
                <a:solidFill>
                  <a:schemeClr val="accent4">
                    <a:lumMod val="75000"/>
                  </a:schemeClr>
                </a:solidFill>
              </a:rPr>
              <a:t>“</a:t>
            </a:r>
            <a:r>
              <a:rPr lang="en-GB" sz="2000" dirty="0" err="1">
                <a:solidFill>
                  <a:schemeClr val="accent4">
                    <a:lumMod val="75000"/>
                  </a:schemeClr>
                </a:solidFill>
              </a:rPr>
              <a:t>Sarebbe</a:t>
            </a:r>
            <a:r>
              <a:rPr lang="en-GB" sz="2000" dirty="0">
                <a:solidFill>
                  <a:schemeClr val="accent4">
                    <a:lumMod val="75000"/>
                  </a:schemeClr>
                </a:solidFill>
              </a:rPr>
              <a:t> </a:t>
            </a:r>
            <a:r>
              <a:rPr lang="en-GB" sz="2000" dirty="0" err="1">
                <a:solidFill>
                  <a:schemeClr val="accent4">
                    <a:lumMod val="75000"/>
                  </a:schemeClr>
                </a:solidFill>
              </a:rPr>
              <a:t>potuto</a:t>
            </a:r>
            <a:r>
              <a:rPr lang="en-GB" sz="2000" dirty="0">
                <a:solidFill>
                  <a:schemeClr val="accent4">
                    <a:lumMod val="75000"/>
                  </a:schemeClr>
                </a:solidFill>
              </a:rPr>
              <a:t> </a:t>
            </a:r>
            <a:r>
              <a:rPr lang="en-GB" sz="2000" dirty="0" err="1">
                <a:solidFill>
                  <a:schemeClr val="accent4">
                    <a:lumMod val="75000"/>
                  </a:schemeClr>
                </a:solidFill>
              </a:rPr>
              <a:t>essere</a:t>
            </a:r>
            <a:r>
              <a:rPr lang="en-GB" sz="2000" dirty="0">
                <a:solidFill>
                  <a:schemeClr val="accent4">
                    <a:lumMod val="75000"/>
                  </a:schemeClr>
                </a:solidFill>
              </a:rPr>
              <a:t> un </a:t>
            </a:r>
            <a:r>
              <a:rPr lang="en-GB" sz="2000" dirty="0" err="1">
                <a:solidFill>
                  <a:schemeClr val="accent4">
                    <a:lumMod val="75000"/>
                  </a:schemeClr>
                </a:solidFill>
              </a:rPr>
              <a:t>progetto</a:t>
            </a:r>
            <a:r>
              <a:rPr lang="en-GB" sz="2000" dirty="0">
                <a:solidFill>
                  <a:schemeClr val="accent4">
                    <a:lumMod val="75000"/>
                  </a:schemeClr>
                </a:solidFill>
              </a:rPr>
              <a:t> </a:t>
            </a:r>
            <a:r>
              <a:rPr lang="en-GB" sz="2000" dirty="0" err="1">
                <a:solidFill>
                  <a:schemeClr val="accent4">
                    <a:lumMod val="75000"/>
                  </a:schemeClr>
                </a:solidFill>
              </a:rPr>
              <a:t>molto</a:t>
            </a:r>
            <a:r>
              <a:rPr lang="en-GB" sz="2000" dirty="0">
                <a:solidFill>
                  <a:schemeClr val="accent4">
                    <a:lumMod val="75000"/>
                  </a:schemeClr>
                </a:solidFill>
              </a:rPr>
              <a:t> </a:t>
            </a:r>
            <a:r>
              <a:rPr lang="en-GB" sz="2000" dirty="0" err="1">
                <a:solidFill>
                  <a:schemeClr val="accent4">
                    <a:lumMod val="75000"/>
                  </a:schemeClr>
                </a:solidFill>
              </a:rPr>
              <a:t>interessante</a:t>
            </a:r>
            <a:r>
              <a:rPr lang="en-GB" sz="2000" dirty="0">
                <a:solidFill>
                  <a:schemeClr val="accent4">
                    <a:lumMod val="75000"/>
                  </a:schemeClr>
                </a:solidFill>
              </a:rPr>
              <a:t> ma </a:t>
            </a:r>
            <a:r>
              <a:rPr lang="en-GB" sz="2000" dirty="0" err="1">
                <a:solidFill>
                  <a:schemeClr val="accent4">
                    <a:lumMod val="75000"/>
                  </a:schemeClr>
                </a:solidFill>
              </a:rPr>
              <a:t>avendo</a:t>
            </a:r>
            <a:r>
              <a:rPr lang="en-GB" sz="2000" dirty="0">
                <a:solidFill>
                  <a:schemeClr val="accent4">
                    <a:lumMod val="75000"/>
                  </a:schemeClr>
                </a:solidFill>
              </a:rPr>
              <a:t> </a:t>
            </a:r>
            <a:r>
              <a:rPr lang="en-GB" sz="2000" dirty="0" err="1">
                <a:solidFill>
                  <a:schemeClr val="accent4">
                    <a:lumMod val="75000"/>
                  </a:schemeClr>
                </a:solidFill>
              </a:rPr>
              <a:t>seguito</a:t>
            </a:r>
            <a:r>
              <a:rPr lang="en-GB" sz="2000" dirty="0">
                <a:solidFill>
                  <a:schemeClr val="accent4">
                    <a:lumMod val="75000"/>
                  </a:schemeClr>
                </a:solidFill>
              </a:rPr>
              <a:t> la </a:t>
            </a:r>
            <a:r>
              <a:rPr lang="en-GB" sz="2000" dirty="0" err="1">
                <a:solidFill>
                  <a:schemeClr val="accent4">
                    <a:lumMod val="75000"/>
                  </a:schemeClr>
                </a:solidFill>
              </a:rPr>
              <a:t>lezione</a:t>
            </a:r>
            <a:r>
              <a:rPr lang="en-GB" sz="2000" dirty="0">
                <a:solidFill>
                  <a:schemeClr val="accent4">
                    <a:lumMod val="75000"/>
                  </a:schemeClr>
                </a:solidFill>
              </a:rPr>
              <a:t> online, e non in un </a:t>
            </a:r>
            <a:r>
              <a:rPr lang="en-GB" sz="2000" dirty="0" err="1">
                <a:solidFill>
                  <a:schemeClr val="accent4">
                    <a:lumMod val="75000"/>
                  </a:schemeClr>
                </a:solidFill>
              </a:rPr>
              <a:t>università</a:t>
            </a:r>
            <a:r>
              <a:rPr lang="en-GB" sz="2000" dirty="0">
                <a:solidFill>
                  <a:schemeClr val="accent4">
                    <a:lumMod val="75000"/>
                  </a:schemeClr>
                </a:solidFill>
              </a:rPr>
              <a:t>, il senso di </a:t>
            </a:r>
            <a:r>
              <a:rPr lang="en-GB" sz="2000" dirty="0" err="1">
                <a:solidFill>
                  <a:schemeClr val="accent4">
                    <a:lumMod val="75000"/>
                  </a:schemeClr>
                </a:solidFill>
              </a:rPr>
              <a:t>partecipazione</a:t>
            </a:r>
            <a:r>
              <a:rPr lang="en-GB" sz="2000" dirty="0">
                <a:solidFill>
                  <a:schemeClr val="accent4">
                    <a:lumMod val="75000"/>
                  </a:schemeClr>
                </a:solidFill>
              </a:rPr>
              <a:t> e il </a:t>
            </a:r>
            <a:r>
              <a:rPr lang="en-GB" sz="2000" dirty="0" err="1">
                <a:solidFill>
                  <a:schemeClr val="accent4">
                    <a:lumMod val="75000"/>
                  </a:schemeClr>
                </a:solidFill>
              </a:rPr>
              <a:t>livello</a:t>
            </a:r>
            <a:r>
              <a:rPr lang="en-GB" sz="2000" dirty="0">
                <a:solidFill>
                  <a:schemeClr val="accent4">
                    <a:lumMod val="75000"/>
                  </a:schemeClr>
                </a:solidFill>
              </a:rPr>
              <a:t> di </a:t>
            </a:r>
            <a:r>
              <a:rPr lang="en-GB" sz="2000" dirty="0" err="1">
                <a:solidFill>
                  <a:schemeClr val="accent4">
                    <a:lumMod val="75000"/>
                  </a:schemeClr>
                </a:solidFill>
              </a:rPr>
              <a:t>attenzione</a:t>
            </a:r>
            <a:r>
              <a:rPr lang="en-GB" sz="2000" dirty="0">
                <a:solidFill>
                  <a:schemeClr val="accent4">
                    <a:lumMod val="75000"/>
                  </a:schemeClr>
                </a:solidFill>
              </a:rPr>
              <a:t> […] </a:t>
            </a:r>
            <a:r>
              <a:rPr lang="en-GB" sz="2000" dirty="0" err="1">
                <a:solidFill>
                  <a:schemeClr val="accent4">
                    <a:lumMod val="75000"/>
                  </a:schemeClr>
                </a:solidFill>
              </a:rPr>
              <a:t>sono</a:t>
            </a:r>
            <a:r>
              <a:rPr lang="en-GB" sz="2000" dirty="0">
                <a:solidFill>
                  <a:schemeClr val="accent4">
                    <a:lumMod val="75000"/>
                  </a:schemeClr>
                </a:solidFill>
              </a:rPr>
              <a:t> </a:t>
            </a:r>
            <a:r>
              <a:rPr lang="en-GB" sz="2000" dirty="0" err="1">
                <a:solidFill>
                  <a:schemeClr val="accent4">
                    <a:lumMod val="75000"/>
                  </a:schemeClr>
                </a:solidFill>
              </a:rPr>
              <a:t>calati</a:t>
            </a:r>
            <a:r>
              <a:rPr lang="en-GB" sz="2000" dirty="0">
                <a:solidFill>
                  <a:schemeClr val="accent4">
                    <a:lumMod val="75000"/>
                  </a:schemeClr>
                </a:solidFill>
              </a:rPr>
              <a:t> </a:t>
            </a:r>
            <a:r>
              <a:rPr lang="en-GB" sz="2000" dirty="0" err="1">
                <a:solidFill>
                  <a:schemeClr val="accent4">
                    <a:lumMod val="75000"/>
                  </a:schemeClr>
                </a:solidFill>
              </a:rPr>
              <a:t>notevolmente</a:t>
            </a:r>
            <a:r>
              <a:rPr lang="en-GB" sz="2000" dirty="0">
                <a:solidFill>
                  <a:schemeClr val="accent4">
                    <a:lumMod val="75000"/>
                  </a:schemeClr>
                </a:solidFill>
              </a:rPr>
              <a:t>“</a:t>
            </a:r>
          </a:p>
          <a:p>
            <a:endParaRPr lang="en-GB" sz="2000" dirty="0">
              <a:solidFill>
                <a:schemeClr val="accent4">
                  <a:lumMod val="75000"/>
                </a:schemeClr>
              </a:solidFill>
            </a:endParaRPr>
          </a:p>
          <a:p>
            <a:pPr algn="r"/>
            <a:r>
              <a:rPr lang="en-GB" sz="2000" dirty="0">
                <a:solidFill>
                  <a:srgbClr val="0070C0"/>
                </a:solidFill>
              </a:rPr>
              <a:t>"ci </a:t>
            </a:r>
            <a:r>
              <a:rPr lang="en-GB" sz="2000" dirty="0" err="1">
                <a:solidFill>
                  <a:srgbClr val="0070C0"/>
                </a:solidFill>
              </a:rPr>
              <a:t>sono</a:t>
            </a:r>
            <a:r>
              <a:rPr lang="en-GB" sz="2000" dirty="0">
                <a:solidFill>
                  <a:srgbClr val="0070C0"/>
                </a:solidFill>
              </a:rPr>
              <a:t> </a:t>
            </a:r>
            <a:r>
              <a:rPr lang="en-GB" sz="2000" dirty="0" err="1">
                <a:solidFill>
                  <a:srgbClr val="0070C0"/>
                </a:solidFill>
              </a:rPr>
              <a:t>stati</a:t>
            </a:r>
            <a:r>
              <a:rPr lang="en-GB" sz="2000" dirty="0">
                <a:solidFill>
                  <a:srgbClr val="0070C0"/>
                </a:solidFill>
              </a:rPr>
              <a:t> </a:t>
            </a:r>
            <a:r>
              <a:rPr lang="en-GB" sz="2000" dirty="0" err="1">
                <a:solidFill>
                  <a:srgbClr val="0070C0"/>
                </a:solidFill>
              </a:rPr>
              <a:t>molti</a:t>
            </a:r>
            <a:r>
              <a:rPr lang="en-GB" sz="2000" dirty="0">
                <a:solidFill>
                  <a:srgbClr val="0070C0"/>
                </a:solidFill>
              </a:rPr>
              <a:t> </a:t>
            </a:r>
            <a:r>
              <a:rPr lang="en-GB" sz="2000" dirty="0" err="1">
                <a:solidFill>
                  <a:srgbClr val="0070C0"/>
                </a:solidFill>
              </a:rPr>
              <a:t>problemi</a:t>
            </a:r>
            <a:r>
              <a:rPr lang="en-GB" sz="2000" dirty="0">
                <a:solidFill>
                  <a:srgbClr val="0070C0"/>
                </a:solidFill>
              </a:rPr>
              <a:t> </a:t>
            </a:r>
            <a:r>
              <a:rPr lang="en-GB" sz="2000" dirty="0" err="1">
                <a:solidFill>
                  <a:srgbClr val="0070C0"/>
                </a:solidFill>
              </a:rPr>
              <a:t>tra</a:t>
            </a:r>
            <a:r>
              <a:rPr lang="en-GB" sz="2000" dirty="0">
                <a:solidFill>
                  <a:srgbClr val="0070C0"/>
                </a:solidFill>
              </a:rPr>
              <a:t> cui </a:t>
            </a:r>
            <a:r>
              <a:rPr lang="en-GB" sz="2000" dirty="0" err="1">
                <a:solidFill>
                  <a:srgbClr val="0070C0"/>
                </a:solidFill>
              </a:rPr>
              <a:t>i</a:t>
            </a:r>
            <a:r>
              <a:rPr lang="en-GB" sz="2000" dirty="0">
                <a:solidFill>
                  <a:srgbClr val="0070C0"/>
                </a:solidFill>
              </a:rPr>
              <a:t> </a:t>
            </a:r>
            <a:r>
              <a:rPr lang="en-GB" sz="2000" dirty="0" err="1">
                <a:solidFill>
                  <a:srgbClr val="0070C0"/>
                </a:solidFill>
              </a:rPr>
              <a:t>collegamenti</a:t>
            </a:r>
            <a:r>
              <a:rPr lang="en-GB" sz="2000" dirty="0">
                <a:solidFill>
                  <a:srgbClr val="0070C0"/>
                </a:solidFill>
              </a:rPr>
              <a:t> con le </a:t>
            </a:r>
            <a:r>
              <a:rPr lang="en-GB" sz="2000" dirty="0" err="1">
                <a:solidFill>
                  <a:srgbClr val="0070C0"/>
                </a:solidFill>
              </a:rPr>
              <a:t>classi</a:t>
            </a:r>
            <a:r>
              <a:rPr lang="en-GB" sz="2000" dirty="0">
                <a:solidFill>
                  <a:srgbClr val="0070C0"/>
                </a:solidFill>
              </a:rPr>
              <a:t> online o </a:t>
            </a:r>
            <a:r>
              <a:rPr lang="en-GB" sz="2000" dirty="0" err="1">
                <a:solidFill>
                  <a:srgbClr val="0070C0"/>
                </a:solidFill>
              </a:rPr>
              <a:t>anche</a:t>
            </a:r>
            <a:r>
              <a:rPr lang="en-GB" sz="2000" dirty="0">
                <a:solidFill>
                  <a:srgbClr val="0070C0"/>
                </a:solidFill>
              </a:rPr>
              <a:t> </a:t>
            </a:r>
            <a:r>
              <a:rPr lang="en-GB" sz="2000" dirty="0" err="1">
                <a:solidFill>
                  <a:srgbClr val="0070C0"/>
                </a:solidFill>
              </a:rPr>
              <a:t>una</a:t>
            </a:r>
            <a:r>
              <a:rPr lang="en-GB" sz="2000" dirty="0">
                <a:solidFill>
                  <a:srgbClr val="0070C0"/>
                </a:solidFill>
              </a:rPr>
              <a:t> semplice </a:t>
            </a:r>
            <a:r>
              <a:rPr lang="en-GB" sz="2000" dirty="0" err="1">
                <a:solidFill>
                  <a:srgbClr val="0070C0"/>
                </a:solidFill>
              </a:rPr>
              <a:t>presentazione</a:t>
            </a:r>
            <a:r>
              <a:rPr lang="en-GB" sz="2000" dirty="0">
                <a:solidFill>
                  <a:srgbClr val="0070C0"/>
                </a:solidFill>
              </a:rPr>
              <a:t>“</a:t>
            </a:r>
          </a:p>
          <a:p>
            <a:endParaRPr lang="en-GB" sz="2000" dirty="0">
              <a:solidFill>
                <a:srgbClr val="00B050"/>
              </a:solidFill>
            </a:endParaRPr>
          </a:p>
          <a:p>
            <a:pPr algn="ctr"/>
            <a:r>
              <a:rPr lang="en-GB" sz="2000" dirty="0">
                <a:solidFill>
                  <a:srgbClr val="00B050"/>
                </a:solidFill>
              </a:rPr>
              <a:t> "</a:t>
            </a:r>
            <a:r>
              <a:rPr lang="en-GB" sz="2000" dirty="0" err="1">
                <a:solidFill>
                  <a:srgbClr val="00B050"/>
                </a:solidFill>
              </a:rPr>
              <a:t>avendo</a:t>
            </a:r>
            <a:r>
              <a:rPr lang="en-GB" sz="2000" dirty="0">
                <a:solidFill>
                  <a:srgbClr val="00B050"/>
                </a:solidFill>
              </a:rPr>
              <a:t> </a:t>
            </a:r>
            <a:r>
              <a:rPr lang="en-GB" sz="2000" dirty="0" err="1">
                <a:solidFill>
                  <a:srgbClr val="00B050"/>
                </a:solidFill>
              </a:rPr>
              <a:t>partecipato</a:t>
            </a:r>
            <a:r>
              <a:rPr lang="en-GB" sz="2000" dirty="0">
                <a:solidFill>
                  <a:srgbClr val="00B050"/>
                </a:solidFill>
              </a:rPr>
              <a:t> online </a:t>
            </a:r>
            <a:r>
              <a:rPr lang="en-GB" sz="2000" dirty="0" err="1">
                <a:solidFill>
                  <a:srgbClr val="00B050"/>
                </a:solidFill>
              </a:rPr>
              <a:t>ho</a:t>
            </a:r>
            <a:r>
              <a:rPr lang="en-GB" sz="2000" dirty="0">
                <a:solidFill>
                  <a:srgbClr val="00B050"/>
                </a:solidFill>
              </a:rPr>
              <a:t> </a:t>
            </a:r>
            <a:r>
              <a:rPr lang="en-GB" sz="2000" dirty="0" err="1">
                <a:solidFill>
                  <a:srgbClr val="00B050"/>
                </a:solidFill>
              </a:rPr>
              <a:t>avuto</a:t>
            </a:r>
            <a:r>
              <a:rPr lang="en-GB" sz="2000" dirty="0">
                <a:solidFill>
                  <a:srgbClr val="00B050"/>
                </a:solidFill>
              </a:rPr>
              <a:t> </a:t>
            </a:r>
            <a:r>
              <a:rPr lang="en-GB" sz="2000" dirty="0" err="1">
                <a:solidFill>
                  <a:srgbClr val="00B050"/>
                </a:solidFill>
              </a:rPr>
              <a:t>molte</a:t>
            </a:r>
            <a:r>
              <a:rPr lang="en-GB" sz="2000" dirty="0">
                <a:solidFill>
                  <a:srgbClr val="00B050"/>
                </a:solidFill>
              </a:rPr>
              <a:t> lacune“</a:t>
            </a:r>
            <a:endParaRPr lang="en-GB" sz="2000" dirty="0"/>
          </a:p>
          <a:p>
            <a:pPr algn="r"/>
            <a:endParaRPr lang="en-GB" sz="2000" dirty="0">
              <a:solidFill>
                <a:schemeClr val="accent5">
                  <a:lumMod val="60000"/>
                  <a:lumOff val="40000"/>
                </a:schemeClr>
              </a:solidFill>
            </a:endParaRPr>
          </a:p>
          <a:p>
            <a:pPr algn="r"/>
            <a:r>
              <a:rPr lang="en-GB" sz="2000" dirty="0">
                <a:solidFill>
                  <a:schemeClr val="accent5">
                    <a:lumMod val="60000"/>
                    <a:lumOff val="40000"/>
                  </a:schemeClr>
                </a:solidFill>
              </a:rPr>
              <a:t> “per </a:t>
            </a:r>
            <a:r>
              <a:rPr lang="en-GB" sz="2000" dirty="0" err="1">
                <a:solidFill>
                  <a:schemeClr val="accent5">
                    <a:lumMod val="60000"/>
                    <a:lumOff val="40000"/>
                  </a:schemeClr>
                </a:solidFill>
              </a:rPr>
              <a:t>capire</a:t>
            </a:r>
            <a:r>
              <a:rPr lang="en-GB" sz="2000" dirty="0">
                <a:solidFill>
                  <a:schemeClr val="accent5">
                    <a:lumMod val="60000"/>
                    <a:lumOff val="40000"/>
                  </a:schemeClr>
                </a:solidFill>
              </a:rPr>
              <a:t> </a:t>
            </a:r>
            <a:r>
              <a:rPr lang="en-GB" sz="2000" dirty="0" err="1">
                <a:solidFill>
                  <a:schemeClr val="accent5">
                    <a:lumMod val="60000"/>
                    <a:lumOff val="40000"/>
                  </a:schemeClr>
                </a:solidFill>
              </a:rPr>
              <a:t>molte</a:t>
            </a:r>
            <a:r>
              <a:rPr lang="en-GB" sz="2000" dirty="0">
                <a:solidFill>
                  <a:schemeClr val="accent5">
                    <a:lumMod val="60000"/>
                    <a:lumOff val="40000"/>
                  </a:schemeClr>
                </a:solidFill>
              </a:rPr>
              <a:t> </a:t>
            </a:r>
            <a:r>
              <a:rPr lang="en-GB" sz="2000" dirty="0" err="1">
                <a:solidFill>
                  <a:schemeClr val="accent5">
                    <a:lumMod val="60000"/>
                    <a:lumOff val="40000"/>
                  </a:schemeClr>
                </a:solidFill>
              </a:rPr>
              <a:t>cose</a:t>
            </a:r>
            <a:r>
              <a:rPr lang="en-GB" sz="2000" dirty="0">
                <a:solidFill>
                  <a:schemeClr val="accent5">
                    <a:lumMod val="60000"/>
                    <a:lumOff val="40000"/>
                  </a:schemeClr>
                </a:solidFill>
              </a:rPr>
              <a:t> </a:t>
            </a:r>
            <a:r>
              <a:rPr lang="en-GB" sz="2000" dirty="0" err="1">
                <a:solidFill>
                  <a:schemeClr val="accent5">
                    <a:lumMod val="60000"/>
                    <a:lumOff val="40000"/>
                  </a:schemeClr>
                </a:solidFill>
              </a:rPr>
              <a:t>sono</a:t>
            </a:r>
            <a:r>
              <a:rPr lang="en-GB" sz="2000" dirty="0">
                <a:solidFill>
                  <a:schemeClr val="accent5">
                    <a:lumMod val="60000"/>
                    <a:lumOff val="40000"/>
                  </a:schemeClr>
                </a:solidFill>
              </a:rPr>
              <a:t> </a:t>
            </a:r>
            <a:r>
              <a:rPr lang="en-GB" sz="2000" dirty="0" err="1">
                <a:solidFill>
                  <a:schemeClr val="accent5">
                    <a:lumMod val="60000"/>
                    <a:lumOff val="40000"/>
                  </a:schemeClr>
                </a:solidFill>
              </a:rPr>
              <a:t>richieste</a:t>
            </a:r>
            <a:r>
              <a:rPr lang="en-GB" sz="2000" dirty="0">
                <a:solidFill>
                  <a:schemeClr val="accent5">
                    <a:lumMod val="60000"/>
                    <a:lumOff val="40000"/>
                  </a:schemeClr>
                </a:solidFill>
              </a:rPr>
              <a:t> </a:t>
            </a:r>
            <a:r>
              <a:rPr lang="en-GB" sz="2000" dirty="0" err="1">
                <a:solidFill>
                  <a:schemeClr val="accent5">
                    <a:lumMod val="60000"/>
                    <a:lumOff val="40000"/>
                  </a:schemeClr>
                </a:solidFill>
              </a:rPr>
              <a:t>competenze</a:t>
            </a:r>
            <a:r>
              <a:rPr lang="en-GB" sz="2000" dirty="0">
                <a:solidFill>
                  <a:schemeClr val="accent5">
                    <a:lumMod val="60000"/>
                    <a:lumOff val="40000"/>
                  </a:schemeClr>
                </a:solidFill>
              </a:rPr>
              <a:t> </a:t>
            </a:r>
            <a:r>
              <a:rPr lang="en-GB" sz="2000" dirty="0" err="1">
                <a:solidFill>
                  <a:schemeClr val="accent5">
                    <a:lumMod val="60000"/>
                    <a:lumOff val="40000"/>
                  </a:schemeClr>
                </a:solidFill>
              </a:rPr>
              <a:t>che</a:t>
            </a:r>
            <a:r>
              <a:rPr lang="en-GB" sz="2000" dirty="0">
                <a:solidFill>
                  <a:schemeClr val="accent5">
                    <a:lumMod val="60000"/>
                    <a:lumOff val="40000"/>
                  </a:schemeClr>
                </a:solidFill>
              </a:rPr>
              <a:t> non </a:t>
            </a:r>
            <a:r>
              <a:rPr lang="en-GB" sz="2000" dirty="0" err="1">
                <a:solidFill>
                  <a:schemeClr val="accent5">
                    <a:lumMod val="60000"/>
                    <a:lumOff val="40000"/>
                  </a:schemeClr>
                </a:solidFill>
              </a:rPr>
              <a:t>abbiamo</a:t>
            </a:r>
            <a:r>
              <a:rPr lang="en-GB" sz="2000" dirty="0">
                <a:solidFill>
                  <a:schemeClr val="accent5">
                    <a:lumMod val="60000"/>
                    <a:lumOff val="40000"/>
                  </a:schemeClr>
                </a:solidFill>
              </a:rPr>
              <a:t>”</a:t>
            </a:r>
          </a:p>
          <a:p>
            <a:r>
              <a:rPr lang="en-GB" sz="2000" dirty="0">
                <a:solidFill>
                  <a:schemeClr val="accent4"/>
                </a:solidFill>
              </a:rPr>
              <a:t> </a:t>
            </a:r>
          </a:p>
          <a:p>
            <a:r>
              <a:rPr lang="en-GB" sz="2000" dirty="0">
                <a:solidFill>
                  <a:schemeClr val="accent4"/>
                </a:solidFill>
              </a:rPr>
              <a:t>"il </a:t>
            </a:r>
            <a:r>
              <a:rPr lang="en-GB" sz="2000" dirty="0" err="1">
                <a:solidFill>
                  <a:schemeClr val="accent4"/>
                </a:solidFill>
              </a:rPr>
              <a:t>livello</a:t>
            </a:r>
            <a:r>
              <a:rPr lang="en-GB" sz="2000" dirty="0">
                <a:solidFill>
                  <a:schemeClr val="accent4"/>
                </a:solidFill>
              </a:rPr>
              <a:t> di </a:t>
            </a:r>
            <a:r>
              <a:rPr lang="en-GB" sz="2000" dirty="0" err="1">
                <a:solidFill>
                  <a:schemeClr val="accent4"/>
                </a:solidFill>
              </a:rPr>
              <a:t>fisica</a:t>
            </a:r>
            <a:r>
              <a:rPr lang="en-GB" sz="2000" dirty="0">
                <a:solidFill>
                  <a:schemeClr val="accent4"/>
                </a:solidFill>
              </a:rPr>
              <a:t> </a:t>
            </a:r>
            <a:r>
              <a:rPr lang="en-GB" sz="2000" dirty="0" err="1">
                <a:solidFill>
                  <a:schemeClr val="accent4"/>
                </a:solidFill>
              </a:rPr>
              <a:t>della</a:t>
            </a:r>
            <a:r>
              <a:rPr lang="en-GB" sz="2000" dirty="0">
                <a:solidFill>
                  <a:schemeClr val="accent4"/>
                </a:solidFill>
              </a:rPr>
              <a:t> </a:t>
            </a:r>
            <a:r>
              <a:rPr lang="en-GB" sz="2000" dirty="0" err="1">
                <a:solidFill>
                  <a:schemeClr val="accent4"/>
                </a:solidFill>
              </a:rPr>
              <a:t>classe</a:t>
            </a:r>
            <a:r>
              <a:rPr lang="en-GB" sz="2000" dirty="0">
                <a:solidFill>
                  <a:schemeClr val="accent4"/>
                </a:solidFill>
              </a:rPr>
              <a:t> </a:t>
            </a:r>
            <a:r>
              <a:rPr lang="en-GB" sz="2000" dirty="0" err="1">
                <a:solidFill>
                  <a:schemeClr val="accent4"/>
                </a:solidFill>
              </a:rPr>
              <a:t>tratta</a:t>
            </a:r>
            <a:r>
              <a:rPr lang="en-GB" sz="2000" dirty="0">
                <a:solidFill>
                  <a:schemeClr val="accent4"/>
                </a:solidFill>
              </a:rPr>
              <a:t> di </a:t>
            </a:r>
            <a:r>
              <a:rPr lang="en-GB" sz="2000" dirty="0" err="1">
                <a:solidFill>
                  <a:schemeClr val="accent4"/>
                </a:solidFill>
              </a:rPr>
              <a:t>argomenti</a:t>
            </a:r>
            <a:r>
              <a:rPr lang="en-GB" sz="2000" dirty="0">
                <a:solidFill>
                  <a:schemeClr val="accent4"/>
                </a:solidFill>
              </a:rPr>
              <a:t> </a:t>
            </a:r>
            <a:r>
              <a:rPr lang="en-GB" sz="2000" dirty="0" err="1">
                <a:solidFill>
                  <a:schemeClr val="accent4"/>
                </a:solidFill>
              </a:rPr>
              <a:t>troppo</a:t>
            </a:r>
            <a:r>
              <a:rPr lang="en-GB" sz="2000" dirty="0">
                <a:solidFill>
                  <a:schemeClr val="accent4"/>
                </a:solidFill>
              </a:rPr>
              <a:t> </a:t>
            </a:r>
            <a:r>
              <a:rPr lang="en-GB" sz="2000" dirty="0" err="1">
                <a:solidFill>
                  <a:schemeClr val="accent4"/>
                </a:solidFill>
              </a:rPr>
              <a:t>avanzati</a:t>
            </a:r>
            <a:r>
              <a:rPr lang="en-GB" sz="2000" dirty="0">
                <a:solidFill>
                  <a:schemeClr val="accent4"/>
                </a:solidFill>
              </a:rPr>
              <a:t>"</a:t>
            </a:r>
          </a:p>
        </p:txBody>
      </p:sp>
      <p:sp>
        <p:nvSpPr>
          <p:cNvPr id="3" name="CasellaDiTesto 2">
            <a:extLst>
              <a:ext uri="{FF2B5EF4-FFF2-40B4-BE49-F238E27FC236}">
                <a16:creationId xmlns:a16="http://schemas.microsoft.com/office/drawing/2014/main" id="{85B3601B-20C8-C67D-3AA0-6A5A1F5A8E82}"/>
              </a:ext>
            </a:extLst>
          </p:cNvPr>
          <p:cNvSpPr txBox="1"/>
          <p:nvPr/>
        </p:nvSpPr>
        <p:spPr>
          <a:xfrm>
            <a:off x="1017985" y="79517"/>
            <a:ext cx="10575527" cy="553998"/>
          </a:xfrm>
          <a:prstGeom prst="rect">
            <a:avLst/>
          </a:prstGeom>
          <a:noFill/>
          <a:ln>
            <a:noFill/>
          </a:ln>
        </p:spPr>
        <p:txBody>
          <a:bodyPr wrap="square">
            <a:spAutoFit/>
          </a:bodyPr>
          <a:lstStyle/>
          <a:p>
            <a:pPr algn="ctr"/>
            <a:r>
              <a:rPr lang="en-GB" sz="3000" dirty="0" err="1">
                <a:ln w="0"/>
                <a:solidFill>
                  <a:schemeClr val="accent1"/>
                </a:solidFill>
                <a:effectLst>
                  <a:outerShdw blurRad="38100" dist="25400" dir="5400000" algn="ctr" rotWithShape="0">
                    <a:srgbClr val="6E747A">
                      <a:alpha val="43000"/>
                    </a:srgbClr>
                  </a:outerShdw>
                </a:effectLst>
              </a:rPr>
              <a:t>Consiglieresti</a:t>
            </a:r>
            <a:r>
              <a:rPr lang="en-GB" sz="3000" dirty="0">
                <a:ln w="0"/>
                <a:solidFill>
                  <a:schemeClr val="accent1"/>
                </a:solidFill>
                <a:effectLst>
                  <a:outerShdw blurRad="38100" dist="25400" dir="5400000" algn="ctr" rotWithShape="0">
                    <a:srgbClr val="6E747A">
                      <a:alpha val="43000"/>
                    </a:srgbClr>
                  </a:outerShdw>
                </a:effectLst>
              </a:rPr>
              <a:t> ai </a:t>
            </a:r>
            <a:r>
              <a:rPr lang="en-GB" sz="3000" dirty="0" err="1">
                <a:ln w="0"/>
                <a:solidFill>
                  <a:schemeClr val="accent1"/>
                </a:solidFill>
                <a:effectLst>
                  <a:outerShdw blurRad="38100" dist="25400" dir="5400000" algn="ctr" rotWithShape="0">
                    <a:srgbClr val="6E747A">
                      <a:alpha val="43000"/>
                    </a:srgbClr>
                  </a:outerShdw>
                </a:effectLst>
              </a:rPr>
              <a:t>tuoi</a:t>
            </a:r>
            <a:r>
              <a:rPr lang="en-GB" sz="3000" dirty="0">
                <a:ln w="0"/>
                <a:solidFill>
                  <a:schemeClr val="accent1"/>
                </a:solidFill>
                <a:effectLst>
                  <a:outerShdw blurRad="38100" dist="25400" dir="5400000" algn="ctr" rotWithShape="0">
                    <a:srgbClr val="6E747A">
                      <a:alpha val="43000"/>
                    </a:srgbClr>
                  </a:outerShdw>
                </a:effectLst>
              </a:rPr>
              <a:t> </a:t>
            </a:r>
            <a:r>
              <a:rPr lang="en-GB" sz="3000" dirty="0" err="1">
                <a:ln w="0"/>
                <a:solidFill>
                  <a:schemeClr val="accent1"/>
                </a:solidFill>
                <a:effectLst>
                  <a:outerShdw blurRad="38100" dist="25400" dir="5400000" algn="ctr" rotWithShape="0">
                    <a:srgbClr val="6E747A">
                      <a:alpha val="43000"/>
                    </a:srgbClr>
                  </a:outerShdw>
                </a:effectLst>
              </a:rPr>
              <a:t>compagni</a:t>
            </a:r>
            <a:r>
              <a:rPr lang="en-GB" sz="3000" dirty="0">
                <a:ln w="0"/>
                <a:solidFill>
                  <a:schemeClr val="accent1"/>
                </a:solidFill>
                <a:effectLst>
                  <a:outerShdw blurRad="38100" dist="25400" dir="5400000" algn="ctr" rotWithShape="0">
                    <a:srgbClr val="6E747A">
                      <a:alpha val="43000"/>
                    </a:srgbClr>
                  </a:outerShdw>
                </a:effectLst>
              </a:rPr>
              <a:t> di </a:t>
            </a:r>
            <a:r>
              <a:rPr lang="en-GB" sz="3000" dirty="0" err="1">
                <a:ln w="0"/>
                <a:solidFill>
                  <a:schemeClr val="accent1"/>
                </a:solidFill>
                <a:effectLst>
                  <a:outerShdw blurRad="38100" dist="25400" dir="5400000" algn="ctr" rotWithShape="0">
                    <a:srgbClr val="6E747A">
                      <a:alpha val="43000"/>
                    </a:srgbClr>
                  </a:outerShdw>
                </a:effectLst>
              </a:rPr>
              <a:t>partecipare</a:t>
            </a:r>
            <a:r>
              <a:rPr lang="en-GB" sz="3000" dirty="0">
                <a:ln w="0"/>
                <a:solidFill>
                  <a:schemeClr val="accent1"/>
                </a:solidFill>
                <a:effectLst>
                  <a:outerShdw blurRad="38100" dist="25400" dir="5400000" algn="ctr" rotWithShape="0">
                    <a:srgbClr val="6E747A">
                      <a:alpha val="43000"/>
                    </a:srgbClr>
                  </a:outerShdw>
                </a:effectLst>
              </a:rPr>
              <a:t>? E </a:t>
            </a:r>
            <a:r>
              <a:rPr lang="en-GB" sz="3000" dirty="0" err="1">
                <a:ln w="0"/>
                <a:solidFill>
                  <a:schemeClr val="accent1"/>
                </a:solidFill>
                <a:effectLst>
                  <a:outerShdw blurRad="38100" dist="25400" dir="5400000" algn="ctr" rotWithShape="0">
                    <a:srgbClr val="6E747A">
                      <a:alpha val="43000"/>
                    </a:srgbClr>
                  </a:outerShdw>
                </a:effectLst>
              </a:rPr>
              <a:t>Perchè</a:t>
            </a:r>
            <a:r>
              <a:rPr lang="en-GB" sz="3000" dirty="0">
                <a:ln w="0"/>
                <a:solidFill>
                  <a:schemeClr val="accent1"/>
                </a:solidFill>
                <a:effectLst>
                  <a:outerShdw blurRad="38100" dist="25400" dir="5400000" algn="ctr" rotWithShape="0">
                    <a:srgbClr val="6E747A">
                      <a:alpha val="43000"/>
                    </a:srgbClr>
                  </a:outerShdw>
                </a:effectLst>
              </a:rPr>
              <a:t>? </a:t>
            </a:r>
          </a:p>
        </p:txBody>
      </p:sp>
      <p:sp>
        <p:nvSpPr>
          <p:cNvPr id="4" name="CasellaDiTesto 3">
            <a:extLst>
              <a:ext uri="{FF2B5EF4-FFF2-40B4-BE49-F238E27FC236}">
                <a16:creationId xmlns:a16="http://schemas.microsoft.com/office/drawing/2014/main" id="{2452E6D8-F791-1206-FFB5-64BBAF402B9A}"/>
              </a:ext>
            </a:extLst>
          </p:cNvPr>
          <p:cNvSpPr txBox="1"/>
          <p:nvPr/>
        </p:nvSpPr>
        <p:spPr>
          <a:xfrm>
            <a:off x="11053141" y="631825"/>
            <a:ext cx="1347441" cy="369332"/>
          </a:xfrm>
          <a:prstGeom prst="rect">
            <a:avLst/>
          </a:prstGeom>
          <a:noFill/>
        </p:spPr>
        <p:txBody>
          <a:bodyPr wrap="square">
            <a:spAutoFit/>
          </a:bodyPr>
          <a:lstStyle/>
          <a:p>
            <a:r>
              <a:rPr lang="it-IT" dirty="0"/>
              <a:t>%n=</a:t>
            </a:r>
            <a:r>
              <a:rPr lang="it-IT" sz="1800" dirty="0"/>
              <a:t>830</a:t>
            </a:r>
            <a:endParaRPr lang="it-IT" dirty="0"/>
          </a:p>
        </p:txBody>
      </p:sp>
    </p:spTree>
    <p:extLst>
      <p:ext uri="{BB962C8B-B14F-4D97-AF65-F5344CB8AC3E}">
        <p14:creationId xmlns:p14="http://schemas.microsoft.com/office/powerpoint/2010/main" val="39229710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D715343-3364-3281-EB86-B03D2A41CC84}"/>
              </a:ext>
            </a:extLst>
          </p:cNvPr>
          <p:cNvSpPr>
            <a:spLocks noGrp="1"/>
          </p:cNvSpPr>
          <p:nvPr>
            <p:ph type="title"/>
          </p:nvPr>
        </p:nvSpPr>
        <p:spPr/>
        <p:txBody>
          <a:bodyPr/>
          <a:lstStyle/>
          <a:p>
            <a:r>
              <a:rPr lang="it-IT" dirty="0"/>
              <a:t>Panoramica Generale</a:t>
            </a:r>
            <a:endParaRPr lang="en-GB" dirty="0"/>
          </a:p>
        </p:txBody>
      </p:sp>
      <p:sp>
        <p:nvSpPr>
          <p:cNvPr id="3" name="Segnaposto contenuto 2">
            <a:extLst>
              <a:ext uri="{FF2B5EF4-FFF2-40B4-BE49-F238E27FC236}">
                <a16:creationId xmlns:a16="http://schemas.microsoft.com/office/drawing/2014/main" id="{768CE595-16D2-48E8-CB6D-A28CD39CFC8C}"/>
              </a:ext>
            </a:extLst>
          </p:cNvPr>
          <p:cNvSpPr>
            <a:spLocks noGrp="1"/>
          </p:cNvSpPr>
          <p:nvPr>
            <p:ph idx="1"/>
          </p:nvPr>
        </p:nvSpPr>
        <p:spPr/>
        <p:txBody>
          <a:bodyPr/>
          <a:lstStyle/>
          <a:p>
            <a:r>
              <a:rPr lang="it-IT" sz="2500" dirty="0"/>
              <a:t>TOTALE RISPOSTE: 1193</a:t>
            </a:r>
          </a:p>
          <a:p>
            <a:r>
              <a:rPr lang="it-IT" sz="2500" dirty="0"/>
              <a:t>DI CUI COMPLETE: 830*</a:t>
            </a:r>
          </a:p>
          <a:p>
            <a:r>
              <a:rPr lang="it-IT" sz="2500" dirty="0"/>
              <a:t>PERCENTUALE DI RISPOSTA: 69.57%</a:t>
            </a:r>
          </a:p>
          <a:p>
            <a:pPr marL="0" indent="0">
              <a:buNone/>
            </a:pPr>
            <a:endParaRPr lang="en-GB" dirty="0"/>
          </a:p>
        </p:txBody>
      </p:sp>
      <p:sp>
        <p:nvSpPr>
          <p:cNvPr id="4" name="CasellaDiTesto 3">
            <a:extLst>
              <a:ext uri="{FF2B5EF4-FFF2-40B4-BE49-F238E27FC236}">
                <a16:creationId xmlns:a16="http://schemas.microsoft.com/office/drawing/2014/main" id="{FF36C2CC-A298-0F32-2316-CF02A01C4A60}"/>
              </a:ext>
            </a:extLst>
          </p:cNvPr>
          <p:cNvSpPr txBox="1"/>
          <p:nvPr/>
        </p:nvSpPr>
        <p:spPr>
          <a:xfrm>
            <a:off x="5243018" y="5957959"/>
            <a:ext cx="4576843" cy="856112"/>
          </a:xfrm>
          <a:prstGeom prst="rect">
            <a:avLst/>
          </a:prstGeom>
        </p:spPr>
        <p:txBody>
          <a:bodyPr vert="horz" lIns="91440" tIns="45720" rIns="91440" bIns="45720" rtlCol="0" anchor="ctr">
            <a:normAutofit fontScale="85000" lnSpcReduction="20000"/>
          </a:bodyPr>
          <a:lstStyle/>
          <a:p>
            <a:pPr defTabSz="914400">
              <a:lnSpc>
                <a:spcPct val="120000"/>
              </a:lnSpc>
              <a:spcAft>
                <a:spcPts val="600"/>
              </a:spcAft>
              <a:buClr>
                <a:schemeClr val="accent1"/>
              </a:buClr>
              <a:buSzPct val="110000"/>
            </a:pPr>
            <a:r>
              <a:rPr lang="en-US" sz="1400" dirty="0"/>
              <a:t>*Da </a:t>
            </a:r>
            <a:r>
              <a:rPr lang="en-US" sz="1400" dirty="0" err="1"/>
              <a:t>queste</a:t>
            </a:r>
            <a:r>
              <a:rPr lang="en-US" sz="1400" dirty="0"/>
              <a:t> </a:t>
            </a:r>
            <a:r>
              <a:rPr lang="en-US" sz="1400" dirty="0" err="1"/>
              <a:t>sono</a:t>
            </a:r>
            <a:r>
              <a:rPr lang="en-US" sz="1400" dirty="0"/>
              <a:t> state eliminate 4 </a:t>
            </a:r>
            <a:r>
              <a:rPr lang="en-US" sz="1400" dirty="0" err="1"/>
              <a:t>risposte</a:t>
            </a:r>
            <a:r>
              <a:rPr lang="en-US" sz="1400" dirty="0"/>
              <a:t>: 3 </a:t>
            </a:r>
            <a:r>
              <a:rPr lang="en-US" sz="1400" dirty="0" err="1"/>
              <a:t>delle</a:t>
            </a:r>
            <a:r>
              <a:rPr lang="en-US" sz="1400" dirty="0"/>
              <a:t> </a:t>
            </a:r>
            <a:r>
              <a:rPr lang="en-US" sz="1400" dirty="0" err="1"/>
              <a:t>quali</a:t>
            </a:r>
            <a:r>
              <a:rPr lang="en-US" sz="1400" dirty="0"/>
              <a:t> </a:t>
            </a:r>
            <a:r>
              <a:rPr lang="en-US" sz="1400" dirty="0" err="1"/>
              <a:t>provenienti</a:t>
            </a:r>
            <a:r>
              <a:rPr lang="en-US" sz="1400" dirty="0"/>
              <a:t> da </a:t>
            </a:r>
            <a:r>
              <a:rPr lang="en-US" sz="1400" dirty="0" err="1"/>
              <a:t>studenti</a:t>
            </a:r>
            <a:r>
              <a:rPr lang="en-US" sz="1400" dirty="0"/>
              <a:t> </a:t>
            </a:r>
            <a:r>
              <a:rPr lang="en-US" sz="1400" dirty="0" err="1"/>
              <a:t>universitari</a:t>
            </a:r>
            <a:r>
              <a:rPr lang="en-US" sz="1400" dirty="0"/>
              <a:t> </a:t>
            </a:r>
            <a:r>
              <a:rPr lang="en-US" sz="1400" dirty="0" err="1"/>
              <a:t>iscritti</a:t>
            </a:r>
            <a:r>
              <a:rPr lang="en-US" sz="1400" dirty="0"/>
              <a:t> a </a:t>
            </a:r>
            <a:r>
              <a:rPr lang="en-US" sz="1400" dirty="0" err="1"/>
              <a:t>fisica</a:t>
            </a:r>
            <a:r>
              <a:rPr lang="en-US" sz="1400" dirty="0"/>
              <a:t> o con </a:t>
            </a:r>
            <a:r>
              <a:rPr lang="en-US" sz="1400" dirty="0" err="1"/>
              <a:t>una</a:t>
            </a:r>
            <a:r>
              <a:rPr lang="en-US" sz="1400" dirty="0"/>
              <a:t> </a:t>
            </a:r>
            <a:r>
              <a:rPr lang="en-US" sz="1400" dirty="0" err="1"/>
              <a:t>laurea</a:t>
            </a:r>
            <a:r>
              <a:rPr lang="en-US" sz="1400" dirty="0"/>
              <a:t> </a:t>
            </a:r>
            <a:r>
              <a:rPr lang="en-US" sz="1400" dirty="0" err="1"/>
              <a:t>triennale</a:t>
            </a:r>
            <a:r>
              <a:rPr lang="en-US" sz="1400" dirty="0"/>
              <a:t> in </a:t>
            </a:r>
            <a:r>
              <a:rPr lang="en-US" sz="1400" dirty="0" err="1"/>
              <a:t>fisica</a:t>
            </a:r>
            <a:r>
              <a:rPr lang="en-US" sz="1400" dirty="0"/>
              <a:t> e </a:t>
            </a:r>
            <a:r>
              <a:rPr lang="en-US" sz="1400" dirty="0" err="1"/>
              <a:t>una</a:t>
            </a:r>
            <a:r>
              <a:rPr lang="en-US" sz="1400" dirty="0"/>
              <a:t> </a:t>
            </a:r>
            <a:r>
              <a:rPr lang="en-US" sz="1400" dirty="0" err="1"/>
              <a:t>risposta</a:t>
            </a:r>
            <a:r>
              <a:rPr lang="en-US" sz="1400" dirty="0"/>
              <a:t> </a:t>
            </a:r>
            <a:r>
              <a:rPr lang="en-US" sz="1400" dirty="0" err="1"/>
              <a:t>dichiaratamente</a:t>
            </a:r>
            <a:r>
              <a:rPr lang="en-US" sz="1400" dirty="0"/>
              <a:t> </a:t>
            </a:r>
            <a:r>
              <a:rPr lang="en-US" sz="1400" dirty="0" err="1"/>
              <a:t>fuori</a:t>
            </a:r>
            <a:r>
              <a:rPr lang="en-US" sz="1400" dirty="0"/>
              <a:t> </a:t>
            </a:r>
            <a:r>
              <a:rPr lang="en-US" sz="1400" dirty="0" err="1"/>
              <a:t>contesto</a:t>
            </a:r>
            <a:r>
              <a:rPr lang="en-US" sz="1400" dirty="0"/>
              <a:t>. Tot. 826</a:t>
            </a:r>
          </a:p>
        </p:txBody>
      </p:sp>
    </p:spTree>
    <p:extLst>
      <p:ext uri="{BB962C8B-B14F-4D97-AF65-F5344CB8AC3E}">
        <p14:creationId xmlns:p14="http://schemas.microsoft.com/office/powerpoint/2010/main" val="23592160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B20F2A8-3865-3241-9442-6AB2C8C5EAE2}"/>
              </a:ext>
            </a:extLst>
          </p:cNvPr>
          <p:cNvSpPr>
            <a:spLocks noGrp="1"/>
          </p:cNvSpPr>
          <p:nvPr>
            <p:ph type="title"/>
          </p:nvPr>
        </p:nvSpPr>
        <p:spPr>
          <a:xfrm>
            <a:off x="3350888" y="2369821"/>
            <a:ext cx="5490224" cy="2118357"/>
          </a:xfrm>
        </p:spPr>
        <p:txBody>
          <a:bodyPr>
            <a:normAutofit/>
          </a:bodyPr>
          <a:lstStyle/>
          <a:p>
            <a:pPr>
              <a:lnSpc>
                <a:spcPct val="110000"/>
              </a:lnSpc>
              <a:spcAft>
                <a:spcPts val="600"/>
              </a:spcAft>
            </a:pPr>
            <a:r>
              <a:rPr lang="it-IT" sz="4400" dirty="0">
                <a:effectLst/>
                <a:latin typeface="Calibri Light (Titoli)"/>
                <a:ea typeface="Times New Roman" panose="02020603050405020304" pitchFamily="18" charset="0"/>
                <a:cs typeface="Arial" panose="020B0604020202020204" pitchFamily="34" charset="0"/>
              </a:rPr>
              <a:t>RICADUTE DELL’ICD</a:t>
            </a:r>
            <a:br>
              <a:rPr lang="en-GB" sz="4400" dirty="0">
                <a:effectLst/>
                <a:latin typeface="Calibri Light (Titoli)"/>
                <a:ea typeface="Times New Roman" panose="02020603050405020304" pitchFamily="18" charset="0"/>
                <a:cs typeface="Arial" panose="020B0604020202020204" pitchFamily="34" charset="0"/>
              </a:rPr>
            </a:br>
            <a:endParaRPr lang="en-GB" dirty="0">
              <a:latin typeface="Calibri Light (Titoli)"/>
            </a:endParaRPr>
          </a:p>
        </p:txBody>
      </p:sp>
      <p:sp>
        <p:nvSpPr>
          <p:cNvPr id="5" name="CasellaDiTesto 4">
            <a:extLst>
              <a:ext uri="{FF2B5EF4-FFF2-40B4-BE49-F238E27FC236}">
                <a16:creationId xmlns:a16="http://schemas.microsoft.com/office/drawing/2014/main" id="{9A9A16CA-29D5-B022-2C52-EA321637060E}"/>
              </a:ext>
            </a:extLst>
          </p:cNvPr>
          <p:cNvSpPr txBox="1"/>
          <p:nvPr/>
        </p:nvSpPr>
        <p:spPr>
          <a:xfrm>
            <a:off x="5362073" y="1299227"/>
            <a:ext cx="6104020" cy="553998"/>
          </a:xfrm>
          <a:prstGeom prst="rect">
            <a:avLst/>
          </a:prstGeom>
          <a:noFill/>
        </p:spPr>
        <p:txBody>
          <a:bodyPr wrap="square">
            <a:spAutoFit/>
          </a:bodyPr>
          <a:lstStyle/>
          <a:p>
            <a:r>
              <a:rPr lang="it-IT" sz="3000" b="1" dirty="0">
                <a:solidFill>
                  <a:schemeClr val="bg1"/>
                </a:solidFill>
                <a:latin typeface="Calibri Light (Titoli)"/>
                <a:cs typeface="Calibri" panose="020F0502020204030204" pitchFamily="34" charset="0"/>
              </a:rPr>
              <a:t>Parte 4</a:t>
            </a:r>
            <a:endParaRPr lang="en-GB" sz="3000" b="1" dirty="0">
              <a:solidFill>
                <a:schemeClr val="bg1"/>
              </a:solidFill>
              <a:latin typeface="Calibri Light (Titoli)"/>
              <a:cs typeface="Calibri" panose="020F0502020204030204" pitchFamily="34" charset="0"/>
            </a:endParaRPr>
          </a:p>
        </p:txBody>
      </p:sp>
    </p:spTree>
    <p:extLst>
      <p:ext uri="{BB962C8B-B14F-4D97-AF65-F5344CB8AC3E}">
        <p14:creationId xmlns:p14="http://schemas.microsoft.com/office/powerpoint/2010/main" val="29536087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99CA6C3-4F7C-C9C0-179C-88ADB55ABCBC}"/>
              </a:ext>
            </a:extLst>
          </p:cNvPr>
          <p:cNvSpPr>
            <a:spLocks noGrp="1"/>
          </p:cNvSpPr>
          <p:nvPr>
            <p:ph type="title"/>
          </p:nvPr>
        </p:nvSpPr>
        <p:spPr>
          <a:xfrm>
            <a:off x="792545" y="1365810"/>
            <a:ext cx="3500828" cy="1230312"/>
          </a:xfrm>
        </p:spPr>
        <p:txBody>
          <a:bodyPr>
            <a:normAutofit/>
          </a:bodyPr>
          <a:lstStyle/>
          <a:p>
            <a:r>
              <a:rPr lang="it-IT" sz="3000" dirty="0"/>
              <a:t>Interesse per la fisica</a:t>
            </a:r>
            <a:endParaRPr lang="en-GB" sz="3000" dirty="0"/>
          </a:p>
        </p:txBody>
      </p:sp>
      <p:sp>
        <p:nvSpPr>
          <p:cNvPr id="3" name="Segnaposto testo 2">
            <a:extLst>
              <a:ext uri="{FF2B5EF4-FFF2-40B4-BE49-F238E27FC236}">
                <a16:creationId xmlns:a16="http://schemas.microsoft.com/office/drawing/2014/main" id="{9472C460-9555-B4BC-ABF3-84AAC444259C}"/>
              </a:ext>
            </a:extLst>
          </p:cNvPr>
          <p:cNvSpPr>
            <a:spLocks noGrp="1"/>
          </p:cNvSpPr>
          <p:nvPr>
            <p:ph type="body" idx="1"/>
          </p:nvPr>
        </p:nvSpPr>
        <p:spPr>
          <a:xfrm>
            <a:off x="4940299" y="125312"/>
            <a:ext cx="6265088" cy="685800"/>
          </a:xfrm>
        </p:spPr>
        <p:txBody>
          <a:bodyPr/>
          <a:lstStyle/>
          <a:p>
            <a:r>
              <a:rPr lang="it-IT" dirty="0"/>
              <a:t>Prima</a:t>
            </a:r>
            <a:endParaRPr lang="en-GB" dirty="0"/>
          </a:p>
        </p:txBody>
      </p:sp>
      <p:sp>
        <p:nvSpPr>
          <p:cNvPr id="5" name="Segnaposto testo 4">
            <a:extLst>
              <a:ext uri="{FF2B5EF4-FFF2-40B4-BE49-F238E27FC236}">
                <a16:creationId xmlns:a16="http://schemas.microsoft.com/office/drawing/2014/main" id="{87A4A84E-9EE1-786E-9B7C-4B583F161D9A}"/>
              </a:ext>
            </a:extLst>
          </p:cNvPr>
          <p:cNvSpPr>
            <a:spLocks noGrp="1"/>
          </p:cNvSpPr>
          <p:nvPr>
            <p:ph type="body" sz="quarter" idx="3"/>
          </p:nvPr>
        </p:nvSpPr>
        <p:spPr>
          <a:xfrm>
            <a:off x="4940299" y="3193022"/>
            <a:ext cx="6264414" cy="685800"/>
          </a:xfrm>
        </p:spPr>
        <p:txBody>
          <a:bodyPr/>
          <a:lstStyle/>
          <a:p>
            <a:r>
              <a:rPr lang="it-IT" dirty="0"/>
              <a:t>Dopo</a:t>
            </a:r>
            <a:endParaRPr lang="en-GB" dirty="0"/>
          </a:p>
        </p:txBody>
      </p:sp>
      <p:graphicFrame>
        <p:nvGraphicFramePr>
          <p:cNvPr id="12" name="Tabella 11">
            <a:extLst>
              <a:ext uri="{FF2B5EF4-FFF2-40B4-BE49-F238E27FC236}">
                <a16:creationId xmlns:a16="http://schemas.microsoft.com/office/drawing/2014/main" id="{D1E69ADB-C48B-D963-EC58-1401F0BA7835}"/>
              </a:ext>
            </a:extLst>
          </p:cNvPr>
          <p:cNvGraphicFramePr>
            <a:graphicFrameLocks noGrp="1"/>
          </p:cNvGraphicFramePr>
          <p:nvPr>
            <p:extLst>
              <p:ext uri="{D42A27DB-BD31-4B8C-83A1-F6EECF244321}">
                <p14:modId xmlns:p14="http://schemas.microsoft.com/office/powerpoint/2010/main" val="2284992195"/>
              </p:ext>
            </p:extLst>
          </p:nvPr>
        </p:nvGraphicFramePr>
        <p:xfrm>
          <a:off x="5021649" y="4110673"/>
          <a:ext cx="5493952" cy="2580846"/>
        </p:xfrm>
        <a:graphic>
          <a:graphicData uri="http://schemas.openxmlformats.org/drawingml/2006/table">
            <a:tbl>
              <a:tblPr>
                <a:tableStyleId>{5C22544A-7EE6-4342-B048-85BDC9FD1C3A}</a:tableStyleId>
              </a:tblPr>
              <a:tblGrid>
                <a:gridCol w="1970747">
                  <a:extLst>
                    <a:ext uri="{9D8B030D-6E8A-4147-A177-3AD203B41FA5}">
                      <a16:colId xmlns:a16="http://schemas.microsoft.com/office/drawing/2014/main" val="1172481967"/>
                    </a:ext>
                  </a:extLst>
                </a:gridCol>
                <a:gridCol w="3523205">
                  <a:extLst>
                    <a:ext uri="{9D8B030D-6E8A-4147-A177-3AD203B41FA5}">
                      <a16:colId xmlns:a16="http://schemas.microsoft.com/office/drawing/2014/main" val="154251207"/>
                    </a:ext>
                  </a:extLst>
                </a:gridCol>
              </a:tblGrid>
              <a:tr h="558134">
                <a:tc gridSpan="2">
                  <a:txBody>
                    <a:bodyPr/>
                    <a:lstStyle/>
                    <a:p>
                      <a:pPr algn="l" fontAlgn="ctr"/>
                      <a:r>
                        <a:rPr lang="it-IT" sz="1500" u="none" strike="noStrike" dirty="0">
                          <a:effectLst/>
                        </a:rPr>
                        <a:t>Conclusa la giornata dedicata all’International </a:t>
                      </a:r>
                      <a:r>
                        <a:rPr lang="it-IT" sz="1500" u="none" strike="noStrike" dirty="0" err="1">
                          <a:effectLst/>
                        </a:rPr>
                        <a:t>Cosmic</a:t>
                      </a:r>
                      <a:r>
                        <a:rPr lang="it-IT" sz="1500" u="none" strike="noStrike" dirty="0">
                          <a:effectLst/>
                        </a:rPr>
                        <a:t> Day diresti che il tuo interesse per la fisica è:</a:t>
                      </a:r>
                      <a:endParaRPr lang="it-IT" sz="1500" b="0" i="0" u="none" strike="noStrike" dirty="0">
                        <a:effectLst/>
                        <a:latin typeface="Arial" panose="020B0604020202020204" pitchFamily="34" charset="0"/>
                      </a:endParaRPr>
                    </a:p>
                  </a:txBody>
                  <a:tcPr marL="6350" marR="6350" marT="6350" marB="0" anchor="ctr"/>
                </a:tc>
                <a:tc hMerge="1">
                  <a:txBody>
                    <a:bodyPr/>
                    <a:lstStyle/>
                    <a:p>
                      <a:endParaRPr lang="en-GB"/>
                    </a:p>
                  </a:txBody>
                  <a:tcPr/>
                </a:tc>
                <a:extLst>
                  <a:ext uri="{0D108BD9-81ED-4DB2-BD59-A6C34878D82A}">
                    <a16:rowId xmlns:a16="http://schemas.microsoft.com/office/drawing/2014/main" val="2796738225"/>
                  </a:ext>
                </a:extLst>
              </a:tr>
              <a:tr h="527384">
                <a:tc>
                  <a:txBody>
                    <a:bodyPr/>
                    <a:lstStyle/>
                    <a:p>
                      <a:pPr algn="l" fontAlgn="b"/>
                      <a:r>
                        <a:rPr lang="en-GB" sz="1500" i="1" u="none" strike="noStrike" dirty="0" err="1">
                          <a:effectLst/>
                        </a:rPr>
                        <a:t>Aumentato</a:t>
                      </a:r>
                      <a:endParaRPr lang="en-GB" sz="1500" b="0" i="1" u="none" strike="noStrike" dirty="0">
                        <a:effectLst/>
                        <a:latin typeface="Arial" panose="020B0604020202020204" pitchFamily="34" charset="0"/>
                      </a:endParaRPr>
                    </a:p>
                  </a:txBody>
                  <a:tcPr marL="6350" marR="6350" marT="6350" marB="0" anchor="b"/>
                </a:tc>
                <a:tc>
                  <a:txBody>
                    <a:bodyPr/>
                    <a:lstStyle/>
                    <a:p>
                      <a:pPr algn="r" fontAlgn="b"/>
                      <a:r>
                        <a:rPr lang="en-GB" sz="1500" i="1" u="none" strike="noStrike" dirty="0">
                          <a:effectLst/>
                          <a:highlight>
                            <a:srgbClr val="FFFF00"/>
                          </a:highlight>
                        </a:rPr>
                        <a:t>44,28%</a:t>
                      </a:r>
                      <a:endParaRPr lang="en-GB" sz="1500" b="0" i="1" u="none" strike="noStrike" dirty="0">
                        <a:effectLst/>
                        <a:highlight>
                          <a:srgbClr val="FFFF00"/>
                        </a:highlight>
                        <a:latin typeface="Arial" panose="020B0604020202020204" pitchFamily="34" charset="0"/>
                      </a:endParaRPr>
                    </a:p>
                  </a:txBody>
                  <a:tcPr marL="6350" marR="6350" marT="6350" marB="0" anchor="b"/>
                </a:tc>
                <a:extLst>
                  <a:ext uri="{0D108BD9-81ED-4DB2-BD59-A6C34878D82A}">
                    <a16:rowId xmlns:a16="http://schemas.microsoft.com/office/drawing/2014/main" val="1029874263"/>
                  </a:ext>
                </a:extLst>
              </a:tr>
              <a:tr h="425945">
                <a:tc>
                  <a:txBody>
                    <a:bodyPr/>
                    <a:lstStyle/>
                    <a:p>
                      <a:pPr algn="l" fontAlgn="b"/>
                      <a:r>
                        <a:rPr lang="en-GB" sz="1500" i="1" u="none" strike="noStrike">
                          <a:effectLst/>
                        </a:rPr>
                        <a:t>Diminuito</a:t>
                      </a:r>
                      <a:endParaRPr lang="en-GB" sz="1500" b="0" i="1" u="none" strike="noStrike">
                        <a:effectLst/>
                        <a:latin typeface="Arial" panose="020B0604020202020204" pitchFamily="34" charset="0"/>
                      </a:endParaRPr>
                    </a:p>
                  </a:txBody>
                  <a:tcPr marL="6350" marR="6350" marT="6350" marB="0" anchor="b"/>
                </a:tc>
                <a:tc>
                  <a:txBody>
                    <a:bodyPr/>
                    <a:lstStyle/>
                    <a:p>
                      <a:pPr algn="r" fontAlgn="b"/>
                      <a:r>
                        <a:rPr lang="en-GB" sz="1500" i="1" u="none" strike="noStrike" dirty="0">
                          <a:effectLst/>
                        </a:rPr>
                        <a:t>1,58%</a:t>
                      </a:r>
                      <a:endParaRPr lang="en-GB" sz="1500" b="0" i="1" u="none" strike="noStrike" dirty="0">
                        <a:effectLst/>
                        <a:latin typeface="Arial" panose="020B0604020202020204" pitchFamily="34" charset="0"/>
                      </a:endParaRPr>
                    </a:p>
                  </a:txBody>
                  <a:tcPr marL="6350" marR="6350" marT="6350" marB="0" anchor="b"/>
                </a:tc>
                <a:extLst>
                  <a:ext uri="{0D108BD9-81ED-4DB2-BD59-A6C34878D82A}">
                    <a16:rowId xmlns:a16="http://schemas.microsoft.com/office/drawing/2014/main" val="1389728851"/>
                  </a:ext>
                </a:extLst>
              </a:tr>
              <a:tr h="510400">
                <a:tc>
                  <a:txBody>
                    <a:bodyPr/>
                    <a:lstStyle/>
                    <a:p>
                      <a:pPr algn="l" fontAlgn="b"/>
                      <a:r>
                        <a:rPr lang="en-GB" sz="1500" i="1" u="none" strike="noStrike">
                          <a:effectLst/>
                        </a:rPr>
                        <a:t>Non so</a:t>
                      </a:r>
                      <a:endParaRPr lang="en-GB" sz="1500" b="0" i="1" u="none" strike="noStrike">
                        <a:effectLst/>
                        <a:latin typeface="Arial" panose="020B0604020202020204" pitchFamily="34" charset="0"/>
                      </a:endParaRPr>
                    </a:p>
                  </a:txBody>
                  <a:tcPr marL="6350" marR="6350" marT="6350" marB="0" anchor="b"/>
                </a:tc>
                <a:tc>
                  <a:txBody>
                    <a:bodyPr/>
                    <a:lstStyle/>
                    <a:p>
                      <a:pPr algn="r" fontAlgn="b"/>
                      <a:r>
                        <a:rPr lang="en-GB" sz="1500" i="1" u="none" strike="noStrike" dirty="0">
                          <a:effectLst/>
                        </a:rPr>
                        <a:t>1,46%</a:t>
                      </a:r>
                      <a:endParaRPr lang="en-GB" sz="1500" b="0" i="1" u="none" strike="noStrike" dirty="0">
                        <a:effectLst/>
                        <a:latin typeface="Arial" panose="020B0604020202020204" pitchFamily="34" charset="0"/>
                      </a:endParaRPr>
                    </a:p>
                  </a:txBody>
                  <a:tcPr marL="6350" marR="6350" marT="6350" marB="0" anchor="b"/>
                </a:tc>
                <a:extLst>
                  <a:ext uri="{0D108BD9-81ED-4DB2-BD59-A6C34878D82A}">
                    <a16:rowId xmlns:a16="http://schemas.microsoft.com/office/drawing/2014/main" val="260658119"/>
                  </a:ext>
                </a:extLst>
              </a:tr>
              <a:tr h="308634">
                <a:tc>
                  <a:txBody>
                    <a:bodyPr/>
                    <a:lstStyle/>
                    <a:p>
                      <a:pPr algn="l" fontAlgn="b"/>
                      <a:r>
                        <a:rPr lang="en-GB" sz="1500" i="1" u="none" strike="noStrike">
                          <a:effectLst/>
                        </a:rPr>
                        <a:t>Uguale a prima</a:t>
                      </a:r>
                      <a:endParaRPr lang="en-GB" sz="1500" b="0" i="1" u="none" strike="noStrike">
                        <a:effectLst/>
                        <a:latin typeface="Arial" panose="020B0604020202020204" pitchFamily="34" charset="0"/>
                      </a:endParaRPr>
                    </a:p>
                  </a:txBody>
                  <a:tcPr marL="6350" marR="6350" marT="6350" marB="0" anchor="b"/>
                </a:tc>
                <a:tc>
                  <a:txBody>
                    <a:bodyPr/>
                    <a:lstStyle/>
                    <a:p>
                      <a:pPr algn="r" fontAlgn="b"/>
                      <a:r>
                        <a:rPr lang="en-GB" sz="1500" i="1" u="none" strike="noStrike" dirty="0">
                          <a:effectLst/>
                          <a:highlight>
                            <a:srgbClr val="FFFF00"/>
                          </a:highlight>
                        </a:rPr>
                        <a:t>52,68%</a:t>
                      </a:r>
                      <a:endParaRPr lang="en-GB" sz="1500" b="0" i="1" u="none" strike="noStrike" dirty="0">
                        <a:effectLst/>
                        <a:highlight>
                          <a:srgbClr val="FFFF00"/>
                        </a:highlight>
                        <a:latin typeface="Arial" panose="020B0604020202020204" pitchFamily="34" charset="0"/>
                      </a:endParaRPr>
                    </a:p>
                  </a:txBody>
                  <a:tcPr marL="6350" marR="6350" marT="6350" marB="0" anchor="b"/>
                </a:tc>
                <a:extLst>
                  <a:ext uri="{0D108BD9-81ED-4DB2-BD59-A6C34878D82A}">
                    <a16:rowId xmlns:a16="http://schemas.microsoft.com/office/drawing/2014/main" val="3614780419"/>
                  </a:ext>
                </a:extLst>
              </a:tr>
              <a:tr h="250349">
                <a:tc>
                  <a:txBody>
                    <a:bodyPr/>
                    <a:lstStyle/>
                    <a:p>
                      <a:pPr algn="l" fontAlgn="b"/>
                      <a:r>
                        <a:rPr lang="en-GB" sz="1500" i="1" u="none" strike="noStrike" dirty="0" err="1">
                          <a:effectLst/>
                        </a:rPr>
                        <a:t>Totale</a:t>
                      </a:r>
                      <a:endParaRPr lang="en-GB" sz="1500" b="0" i="1" u="none" strike="noStrike" dirty="0">
                        <a:effectLst/>
                        <a:latin typeface="Arial" panose="020B0604020202020204" pitchFamily="34" charset="0"/>
                      </a:endParaRPr>
                    </a:p>
                  </a:txBody>
                  <a:tcPr marL="6350" marR="6350" marT="6350" marB="0" anchor="b"/>
                </a:tc>
                <a:tc>
                  <a:txBody>
                    <a:bodyPr/>
                    <a:lstStyle/>
                    <a:p>
                      <a:pPr algn="r" fontAlgn="b"/>
                      <a:r>
                        <a:rPr lang="en-GB" sz="1500" i="1" u="none" strike="noStrike" dirty="0">
                          <a:effectLst/>
                        </a:rPr>
                        <a:t>100,00%</a:t>
                      </a:r>
                      <a:endParaRPr lang="en-GB" sz="1500" b="0" i="1" u="none" strike="noStrike" dirty="0">
                        <a:effectLst/>
                        <a:latin typeface="Arial" panose="020B0604020202020204" pitchFamily="34" charset="0"/>
                      </a:endParaRPr>
                    </a:p>
                  </a:txBody>
                  <a:tcPr marL="6350" marR="6350" marT="6350" marB="0" anchor="b"/>
                </a:tc>
                <a:extLst>
                  <a:ext uri="{0D108BD9-81ED-4DB2-BD59-A6C34878D82A}">
                    <a16:rowId xmlns:a16="http://schemas.microsoft.com/office/drawing/2014/main" val="2803725378"/>
                  </a:ext>
                </a:extLst>
              </a:tr>
            </a:tbl>
          </a:graphicData>
        </a:graphic>
      </p:graphicFrame>
      <p:graphicFrame>
        <p:nvGraphicFramePr>
          <p:cNvPr id="17" name="Tabella 16">
            <a:extLst>
              <a:ext uri="{FF2B5EF4-FFF2-40B4-BE49-F238E27FC236}">
                <a16:creationId xmlns:a16="http://schemas.microsoft.com/office/drawing/2014/main" id="{E8275C59-EC71-AE71-DCEA-A6EEF9349BEB}"/>
              </a:ext>
            </a:extLst>
          </p:cNvPr>
          <p:cNvGraphicFramePr>
            <a:graphicFrameLocks noGrp="1"/>
          </p:cNvGraphicFramePr>
          <p:nvPr>
            <p:extLst>
              <p:ext uri="{D42A27DB-BD31-4B8C-83A1-F6EECF244321}">
                <p14:modId xmlns:p14="http://schemas.microsoft.com/office/powerpoint/2010/main" val="1052372741"/>
              </p:ext>
            </p:extLst>
          </p:nvPr>
        </p:nvGraphicFramePr>
        <p:xfrm>
          <a:off x="5021649" y="806985"/>
          <a:ext cx="5366952" cy="2095994"/>
        </p:xfrm>
        <a:graphic>
          <a:graphicData uri="http://schemas.openxmlformats.org/drawingml/2006/table">
            <a:tbl>
              <a:tblPr>
                <a:tableStyleId>{5C22544A-7EE6-4342-B048-85BDC9FD1C3A}</a:tableStyleId>
              </a:tblPr>
              <a:tblGrid>
                <a:gridCol w="2089228">
                  <a:extLst>
                    <a:ext uri="{9D8B030D-6E8A-4147-A177-3AD203B41FA5}">
                      <a16:colId xmlns:a16="http://schemas.microsoft.com/office/drawing/2014/main" val="4256455496"/>
                    </a:ext>
                  </a:extLst>
                </a:gridCol>
                <a:gridCol w="3277724">
                  <a:extLst>
                    <a:ext uri="{9D8B030D-6E8A-4147-A177-3AD203B41FA5}">
                      <a16:colId xmlns:a16="http://schemas.microsoft.com/office/drawing/2014/main" val="3159075908"/>
                    </a:ext>
                  </a:extLst>
                </a:gridCol>
              </a:tblGrid>
              <a:tr h="425252">
                <a:tc gridSpan="2">
                  <a:txBody>
                    <a:bodyPr/>
                    <a:lstStyle/>
                    <a:p>
                      <a:pPr algn="l" fontAlgn="t"/>
                      <a:r>
                        <a:rPr lang="it-IT" sz="1500" u="none" strike="noStrike" dirty="0">
                          <a:effectLst/>
                        </a:rPr>
                        <a:t>Prima di partecipare all’International </a:t>
                      </a:r>
                      <a:r>
                        <a:rPr lang="it-IT" sz="1500" u="none" strike="noStrike" dirty="0" err="1">
                          <a:effectLst/>
                        </a:rPr>
                        <a:t>Cosmic</a:t>
                      </a:r>
                      <a:r>
                        <a:rPr lang="it-IT" sz="1500" u="none" strike="noStrike" dirty="0">
                          <a:effectLst/>
                        </a:rPr>
                        <a:t> Day il tuo interesse per la fisica era…</a:t>
                      </a:r>
                      <a:endParaRPr lang="it-IT" sz="1500" b="0" i="0" u="none" strike="noStrike" dirty="0">
                        <a:effectLst/>
                        <a:latin typeface="Arial" panose="020B0604020202020204" pitchFamily="34" charset="0"/>
                      </a:endParaRPr>
                    </a:p>
                  </a:txBody>
                  <a:tcPr marL="5574" marR="5574" marT="5574" marB="0"/>
                </a:tc>
                <a:tc hMerge="1">
                  <a:txBody>
                    <a:bodyPr/>
                    <a:lstStyle/>
                    <a:p>
                      <a:endParaRPr lang="en-GB"/>
                    </a:p>
                  </a:txBody>
                  <a:tcPr/>
                </a:tc>
                <a:extLst>
                  <a:ext uri="{0D108BD9-81ED-4DB2-BD59-A6C34878D82A}">
                    <a16:rowId xmlns:a16="http://schemas.microsoft.com/office/drawing/2014/main" val="135765635"/>
                  </a:ext>
                </a:extLst>
              </a:tr>
              <a:tr h="465446">
                <a:tc>
                  <a:txBody>
                    <a:bodyPr/>
                    <a:lstStyle/>
                    <a:p>
                      <a:pPr algn="l" fontAlgn="ctr"/>
                      <a:r>
                        <a:rPr lang="en-GB" sz="1500" i="1" u="none" strike="noStrike" dirty="0" err="1">
                          <a:effectLst/>
                        </a:rPr>
                        <a:t>Molto</a:t>
                      </a:r>
                      <a:r>
                        <a:rPr lang="en-GB" sz="1500" i="1" u="none" strike="noStrike" dirty="0">
                          <a:effectLst/>
                        </a:rPr>
                        <a:t> – Abb. </a:t>
                      </a:r>
                      <a:r>
                        <a:rPr lang="en-GB" sz="1500" i="1" u="none" strike="noStrike" dirty="0" err="1">
                          <a:effectLst/>
                        </a:rPr>
                        <a:t>Elevato</a:t>
                      </a:r>
                      <a:endParaRPr lang="en-GB" sz="1500" b="0" i="1" u="none" strike="noStrike" dirty="0">
                        <a:effectLst/>
                        <a:latin typeface="Arial" panose="020B0604020202020204" pitchFamily="34" charset="0"/>
                      </a:endParaRPr>
                    </a:p>
                  </a:txBody>
                  <a:tcPr marL="5574" marR="5574" marT="5574" marB="0" anchor="ctr"/>
                </a:tc>
                <a:tc>
                  <a:txBody>
                    <a:bodyPr/>
                    <a:lstStyle/>
                    <a:p>
                      <a:pPr algn="r" fontAlgn="ctr"/>
                      <a:r>
                        <a:rPr lang="en-GB" sz="1500" i="1" u="none" strike="noStrike" dirty="0">
                          <a:effectLst/>
                          <a:highlight>
                            <a:srgbClr val="FFFF00"/>
                          </a:highlight>
                        </a:rPr>
                        <a:t>67,7%</a:t>
                      </a:r>
                      <a:endParaRPr lang="en-GB" sz="1500" b="0" i="1" u="none" strike="noStrike" dirty="0">
                        <a:effectLst/>
                        <a:highlight>
                          <a:srgbClr val="FFFF00"/>
                        </a:highlight>
                        <a:latin typeface="Arial" panose="020B0604020202020204" pitchFamily="34" charset="0"/>
                      </a:endParaRPr>
                    </a:p>
                  </a:txBody>
                  <a:tcPr marL="5574" marR="5574" marT="5574" marB="0" anchor="ctr"/>
                </a:tc>
                <a:extLst>
                  <a:ext uri="{0D108BD9-81ED-4DB2-BD59-A6C34878D82A}">
                    <a16:rowId xmlns:a16="http://schemas.microsoft.com/office/drawing/2014/main" val="4199459481"/>
                  </a:ext>
                </a:extLst>
              </a:tr>
              <a:tr h="349713">
                <a:tc>
                  <a:txBody>
                    <a:bodyPr/>
                    <a:lstStyle/>
                    <a:p>
                      <a:pPr algn="l" fontAlgn="ctr"/>
                      <a:r>
                        <a:rPr lang="en-GB" sz="1500" i="1" u="none" strike="noStrike" dirty="0" err="1">
                          <a:effectLst/>
                        </a:rPr>
                        <a:t>Neutro</a:t>
                      </a:r>
                      <a:endParaRPr lang="en-GB" sz="1500" b="0" i="1" u="none" strike="noStrike" dirty="0">
                        <a:effectLst/>
                        <a:latin typeface="Arial" panose="020B0604020202020204" pitchFamily="34" charset="0"/>
                      </a:endParaRPr>
                    </a:p>
                  </a:txBody>
                  <a:tcPr marL="5574" marR="5574" marT="5574" marB="0" anchor="ctr"/>
                </a:tc>
                <a:tc>
                  <a:txBody>
                    <a:bodyPr/>
                    <a:lstStyle/>
                    <a:p>
                      <a:pPr algn="r" fontAlgn="ctr"/>
                      <a:r>
                        <a:rPr lang="en-GB" sz="1500" i="1" u="none" strike="noStrike" dirty="0">
                          <a:effectLst/>
                        </a:rPr>
                        <a:t>25,9%</a:t>
                      </a:r>
                      <a:endParaRPr lang="en-GB" sz="1500" b="0" i="1" u="none" strike="noStrike" dirty="0">
                        <a:effectLst/>
                        <a:latin typeface="Arial" panose="020B0604020202020204" pitchFamily="34" charset="0"/>
                      </a:endParaRPr>
                    </a:p>
                  </a:txBody>
                  <a:tcPr marL="5574" marR="5574" marT="5574" marB="0" anchor="ctr"/>
                </a:tc>
                <a:extLst>
                  <a:ext uri="{0D108BD9-81ED-4DB2-BD59-A6C34878D82A}">
                    <a16:rowId xmlns:a16="http://schemas.microsoft.com/office/drawing/2014/main" val="2574143648"/>
                  </a:ext>
                </a:extLst>
              </a:tr>
              <a:tr h="215187">
                <a:tc>
                  <a:txBody>
                    <a:bodyPr/>
                    <a:lstStyle/>
                    <a:p>
                      <a:pPr algn="l" fontAlgn="ctr"/>
                      <a:r>
                        <a:rPr lang="en-GB" sz="1500" i="1" u="none" strike="noStrike" dirty="0">
                          <a:effectLst/>
                        </a:rPr>
                        <a:t>Basso-</a:t>
                      </a:r>
                      <a:r>
                        <a:rPr lang="en-GB" sz="1500" i="1" u="none" strike="noStrike" dirty="0" err="1">
                          <a:effectLst/>
                        </a:rPr>
                        <a:t>molto</a:t>
                      </a:r>
                      <a:r>
                        <a:rPr lang="en-GB" sz="1500" i="1" u="none" strike="noStrike" dirty="0">
                          <a:effectLst/>
                        </a:rPr>
                        <a:t> basso</a:t>
                      </a:r>
                      <a:endParaRPr lang="en-GB" sz="1500" b="0" i="1" u="none" strike="noStrike" dirty="0">
                        <a:effectLst/>
                        <a:latin typeface="Arial" panose="020B0604020202020204" pitchFamily="34" charset="0"/>
                      </a:endParaRPr>
                    </a:p>
                  </a:txBody>
                  <a:tcPr marL="5574" marR="5574" marT="5574" marB="0" anchor="ctr"/>
                </a:tc>
                <a:tc>
                  <a:txBody>
                    <a:bodyPr/>
                    <a:lstStyle/>
                    <a:p>
                      <a:pPr algn="r" fontAlgn="ctr"/>
                      <a:r>
                        <a:rPr lang="en-GB" sz="1500" i="1" u="none" strike="noStrike" dirty="0">
                          <a:effectLst/>
                        </a:rPr>
                        <a:t>5,9%</a:t>
                      </a:r>
                      <a:endParaRPr lang="en-GB" sz="1500" b="0" i="1" u="none" strike="noStrike" dirty="0">
                        <a:effectLst/>
                        <a:latin typeface="Arial" panose="020B0604020202020204" pitchFamily="34" charset="0"/>
                      </a:endParaRPr>
                    </a:p>
                  </a:txBody>
                  <a:tcPr marL="5574" marR="5574" marT="5574" marB="0" anchor="ctr"/>
                </a:tc>
                <a:extLst>
                  <a:ext uri="{0D108BD9-81ED-4DB2-BD59-A6C34878D82A}">
                    <a16:rowId xmlns:a16="http://schemas.microsoft.com/office/drawing/2014/main" val="1658824253"/>
                  </a:ext>
                </a:extLst>
              </a:tr>
              <a:tr h="226433">
                <a:tc>
                  <a:txBody>
                    <a:bodyPr/>
                    <a:lstStyle/>
                    <a:p>
                      <a:pPr algn="l" fontAlgn="ctr"/>
                      <a:r>
                        <a:rPr lang="en-GB" sz="1500" i="1" u="none" strike="noStrike">
                          <a:effectLst/>
                        </a:rPr>
                        <a:t>Non so</a:t>
                      </a:r>
                      <a:endParaRPr lang="en-GB" sz="1500" b="0" i="1" u="none" strike="noStrike">
                        <a:effectLst/>
                        <a:latin typeface="Arial" panose="020B0604020202020204" pitchFamily="34" charset="0"/>
                      </a:endParaRPr>
                    </a:p>
                  </a:txBody>
                  <a:tcPr marL="5574" marR="5574" marT="5574" marB="0" anchor="ctr"/>
                </a:tc>
                <a:tc>
                  <a:txBody>
                    <a:bodyPr/>
                    <a:lstStyle/>
                    <a:p>
                      <a:pPr algn="r" fontAlgn="ctr"/>
                      <a:r>
                        <a:rPr lang="en-GB" sz="1500" i="1" u="none" strike="noStrike" dirty="0">
                          <a:effectLst/>
                        </a:rPr>
                        <a:t>0,5%</a:t>
                      </a:r>
                      <a:endParaRPr lang="en-GB" sz="1500" b="0" i="1" u="none" strike="noStrike" dirty="0">
                        <a:effectLst/>
                        <a:latin typeface="Arial" panose="020B0604020202020204" pitchFamily="34" charset="0"/>
                      </a:endParaRPr>
                    </a:p>
                  </a:txBody>
                  <a:tcPr marL="5574" marR="5574" marT="5574" marB="0" anchor="ctr"/>
                </a:tc>
                <a:extLst>
                  <a:ext uri="{0D108BD9-81ED-4DB2-BD59-A6C34878D82A}">
                    <a16:rowId xmlns:a16="http://schemas.microsoft.com/office/drawing/2014/main" val="1193946418"/>
                  </a:ext>
                </a:extLst>
              </a:tr>
              <a:tr h="349713">
                <a:tc>
                  <a:txBody>
                    <a:bodyPr/>
                    <a:lstStyle/>
                    <a:p>
                      <a:pPr algn="l" fontAlgn="ctr"/>
                      <a:r>
                        <a:rPr lang="en-GB" sz="1500" i="1" u="none" strike="noStrike" dirty="0" err="1">
                          <a:effectLst/>
                        </a:rPr>
                        <a:t>Totale</a:t>
                      </a:r>
                      <a:endParaRPr lang="en-GB" sz="1500" b="0" i="1" u="none" strike="noStrike" dirty="0">
                        <a:effectLst/>
                        <a:latin typeface="Arial" panose="020B0604020202020204" pitchFamily="34" charset="0"/>
                      </a:endParaRPr>
                    </a:p>
                  </a:txBody>
                  <a:tcPr marL="5574" marR="5574" marT="5574" marB="0" anchor="ctr"/>
                </a:tc>
                <a:tc>
                  <a:txBody>
                    <a:bodyPr/>
                    <a:lstStyle/>
                    <a:p>
                      <a:pPr algn="r" fontAlgn="ctr"/>
                      <a:r>
                        <a:rPr lang="en-GB" sz="1500" i="1" u="none" strike="noStrike" dirty="0">
                          <a:effectLst/>
                        </a:rPr>
                        <a:t>100,0%</a:t>
                      </a:r>
                      <a:endParaRPr lang="en-GB" sz="1500" b="0" i="1" u="none" strike="noStrike" dirty="0">
                        <a:effectLst/>
                        <a:latin typeface="Arial" panose="020B0604020202020204" pitchFamily="34" charset="0"/>
                      </a:endParaRPr>
                    </a:p>
                  </a:txBody>
                  <a:tcPr marL="5574" marR="5574" marT="5574" marB="0" anchor="ctr"/>
                </a:tc>
                <a:extLst>
                  <a:ext uri="{0D108BD9-81ED-4DB2-BD59-A6C34878D82A}">
                    <a16:rowId xmlns:a16="http://schemas.microsoft.com/office/drawing/2014/main" val="1400534921"/>
                  </a:ext>
                </a:extLst>
              </a:tr>
            </a:tbl>
          </a:graphicData>
        </a:graphic>
      </p:graphicFrame>
      <p:sp>
        <p:nvSpPr>
          <p:cNvPr id="4" name="Titolo 1">
            <a:extLst>
              <a:ext uri="{FF2B5EF4-FFF2-40B4-BE49-F238E27FC236}">
                <a16:creationId xmlns:a16="http://schemas.microsoft.com/office/drawing/2014/main" id="{1E170C47-F149-3E5D-E80A-BBD9BB696869}"/>
              </a:ext>
            </a:extLst>
          </p:cNvPr>
          <p:cNvSpPr txBox="1">
            <a:spLocks/>
          </p:cNvSpPr>
          <p:nvPr/>
        </p:nvSpPr>
        <p:spPr>
          <a:xfrm>
            <a:off x="792545" y="2596122"/>
            <a:ext cx="3500828" cy="2303062"/>
          </a:xfrm>
          <a:prstGeom prst="rect">
            <a:avLst/>
          </a:prstGeom>
        </p:spPr>
        <p:txBody>
          <a:bodyPr vert="horz" lIns="91440" tIns="91440" rIns="91440" bIns="91440" rtlCol="0" anchor="ctr">
            <a:normAutofit fontScale="85000" lnSpcReduction="20000"/>
          </a:bodyPr>
          <a:lstStyle>
            <a:lvl1pPr algn="ctr" defTabSz="914400" rtl="0" eaLnBrk="1" latinLnBrk="0" hangingPunct="1">
              <a:lnSpc>
                <a:spcPct val="85000"/>
              </a:lnSpc>
              <a:spcBef>
                <a:spcPct val="0"/>
              </a:spcBef>
              <a:buNone/>
              <a:defRPr sz="4000" b="0" i="0" kern="1200" cap="none" spc="-150">
                <a:solidFill>
                  <a:srgbClr val="FFFEFF"/>
                </a:solidFill>
                <a:effectLst/>
                <a:latin typeface="+mj-lt"/>
                <a:ea typeface="+mj-ea"/>
                <a:cs typeface="+mj-cs"/>
              </a:defRPr>
            </a:lvl1pPr>
          </a:lstStyle>
          <a:p>
            <a:pPr algn="l"/>
            <a:r>
              <a:rPr lang="it-IT" sz="3000" dirty="0"/>
              <a:t>L’interesse di partenza degli studenti che hanno preso parte all’evento è già molto alto.</a:t>
            </a:r>
          </a:p>
          <a:p>
            <a:pPr algn="l"/>
            <a:endParaRPr lang="it-IT" sz="3000" dirty="0"/>
          </a:p>
          <a:p>
            <a:pPr algn="l"/>
            <a:r>
              <a:rPr lang="it-IT" sz="3000" dirty="0"/>
              <a:t>Resta invariato dopo l’evento per il 52% e aumenta per il 44,28%</a:t>
            </a:r>
          </a:p>
          <a:p>
            <a:pPr algn="l"/>
            <a:endParaRPr lang="en-GB" sz="3000" dirty="0"/>
          </a:p>
        </p:txBody>
      </p:sp>
      <p:sp>
        <p:nvSpPr>
          <p:cNvPr id="6" name="CasellaDiTesto 5">
            <a:extLst>
              <a:ext uri="{FF2B5EF4-FFF2-40B4-BE49-F238E27FC236}">
                <a16:creationId xmlns:a16="http://schemas.microsoft.com/office/drawing/2014/main" id="{01EAF699-4BED-0C51-192A-58FAF9642D98}"/>
              </a:ext>
            </a:extLst>
          </p:cNvPr>
          <p:cNvSpPr txBox="1"/>
          <p:nvPr/>
        </p:nvSpPr>
        <p:spPr>
          <a:xfrm>
            <a:off x="10940060" y="437653"/>
            <a:ext cx="1347441" cy="369332"/>
          </a:xfrm>
          <a:prstGeom prst="rect">
            <a:avLst/>
          </a:prstGeom>
          <a:noFill/>
        </p:spPr>
        <p:txBody>
          <a:bodyPr wrap="square">
            <a:spAutoFit/>
          </a:bodyPr>
          <a:lstStyle/>
          <a:p>
            <a:r>
              <a:rPr lang="it-IT" dirty="0"/>
              <a:t>%n=</a:t>
            </a:r>
            <a:r>
              <a:rPr lang="it-IT" sz="1800" dirty="0"/>
              <a:t>830</a:t>
            </a:r>
            <a:endParaRPr lang="it-IT" dirty="0"/>
          </a:p>
        </p:txBody>
      </p:sp>
    </p:spTree>
    <p:extLst>
      <p:ext uri="{BB962C8B-B14F-4D97-AF65-F5344CB8AC3E}">
        <p14:creationId xmlns:p14="http://schemas.microsoft.com/office/powerpoint/2010/main" val="4879054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815C548-7118-485C-9F94-632AA13D3D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9CD7F906-9BCC-447D-B901-20F63333D1C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2" name="Freeform 5">
              <a:extLst>
                <a:ext uri="{FF2B5EF4-FFF2-40B4-BE49-F238E27FC236}">
                  <a16:creationId xmlns:a16="http://schemas.microsoft.com/office/drawing/2014/main" id="{68E5C8D8-ED34-4A4C-92C6-1C387297AB7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306513" y="0"/>
              <a:ext cx="3862388" cy="6843713"/>
            </a:xfrm>
            <a:custGeom>
              <a:avLst/>
              <a:gdLst>
                <a:gd name="T0" fmla="*/ 813 w 813"/>
                <a:gd name="T1" fmla="*/ 0 h 1440"/>
                <a:gd name="T2" fmla="*/ 435 w 813"/>
                <a:gd name="T3" fmla="*/ 1440 h 1440"/>
              </a:gdLst>
              <a:ahLst/>
              <a:cxnLst>
                <a:cxn ang="0">
                  <a:pos x="T0" y="T1"/>
                </a:cxn>
                <a:cxn ang="0">
                  <a:pos x="T2" y="T3"/>
                </a:cxn>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 name="Freeform 6">
              <a:extLst>
                <a:ext uri="{FF2B5EF4-FFF2-40B4-BE49-F238E27FC236}">
                  <a16:creationId xmlns:a16="http://schemas.microsoft.com/office/drawing/2014/main" id="{072FF48C-81B2-4637-8E97-B8C3E33D78A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26725" y="9525"/>
              <a:ext cx="1539875" cy="555625"/>
            </a:xfrm>
            <a:custGeom>
              <a:avLst/>
              <a:gdLst>
                <a:gd name="T0" fmla="*/ 324 w 324"/>
                <a:gd name="T1" fmla="*/ 117 h 117"/>
                <a:gd name="T2" fmla="*/ 0 w 324"/>
                <a:gd name="T3" fmla="*/ 0 h 117"/>
              </a:gdLst>
              <a:ahLst/>
              <a:cxnLst>
                <a:cxn ang="0">
                  <a:pos x="T0" y="T1"/>
                </a:cxn>
                <a:cxn ang="0">
                  <a:pos x="T2" y="T3"/>
                </a:cxn>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 name="Freeform 7">
              <a:extLst>
                <a:ext uri="{FF2B5EF4-FFF2-40B4-BE49-F238E27FC236}">
                  <a16:creationId xmlns:a16="http://schemas.microsoft.com/office/drawing/2014/main" id="{EB5E5BD8-66D5-43B5-82B8-10BDA1D8358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247313" y="5013325"/>
              <a:ext cx="1919288" cy="1830388"/>
            </a:xfrm>
            <a:custGeom>
              <a:avLst/>
              <a:gdLst>
                <a:gd name="T0" fmla="*/ 0 w 404"/>
                <a:gd name="T1" fmla="*/ 385 h 385"/>
                <a:gd name="T2" fmla="*/ 404 w 404"/>
                <a:gd name="T3" fmla="*/ 0 h 385"/>
              </a:gdLst>
              <a:ahLst/>
              <a:cxnLst>
                <a:cxn ang="0">
                  <a:pos x="T0" y="T1"/>
                </a:cxn>
                <a:cxn ang="0">
                  <a:pos x="T2" y="T3"/>
                </a:cxn>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 name="Freeform 8">
              <a:extLst>
                <a:ext uri="{FF2B5EF4-FFF2-40B4-BE49-F238E27FC236}">
                  <a16:creationId xmlns:a16="http://schemas.microsoft.com/office/drawing/2014/main" id="{9FD01F9F-9A03-4A89-8BCE-20A888F661F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775" y="0"/>
              <a:ext cx="3676650" cy="6843713"/>
            </a:xfrm>
            <a:custGeom>
              <a:avLst/>
              <a:gdLst>
                <a:gd name="T0" fmla="*/ 774 w 774"/>
                <a:gd name="T1" fmla="*/ 0 h 1440"/>
                <a:gd name="T2" fmla="*/ 411 w 774"/>
                <a:gd name="T3" fmla="*/ 1440 h 1440"/>
              </a:gdLst>
              <a:ahLst/>
              <a:cxnLst>
                <a:cxn ang="0">
                  <a:pos x="T0" y="T1"/>
                </a:cxn>
                <a:cxn ang="0">
                  <a:pos x="T2" y="T3"/>
                </a:cxn>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 name="Freeform 9">
              <a:extLst>
                <a:ext uri="{FF2B5EF4-FFF2-40B4-BE49-F238E27FC236}">
                  <a16:creationId xmlns:a16="http://schemas.microsoft.com/office/drawing/2014/main" id="{508EB1BF-1491-4E65-9C35-008934D5723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2988" y="9525"/>
              <a:ext cx="963613" cy="366713"/>
            </a:xfrm>
            <a:custGeom>
              <a:avLst/>
              <a:gdLst>
                <a:gd name="T0" fmla="*/ 203 w 203"/>
                <a:gd name="T1" fmla="*/ 77 h 77"/>
                <a:gd name="T2" fmla="*/ 0 w 203"/>
                <a:gd name="T3" fmla="*/ 0 h 77"/>
              </a:gdLst>
              <a:ahLst/>
              <a:cxnLst>
                <a:cxn ang="0">
                  <a:pos x="T0" y="T1"/>
                </a:cxn>
                <a:cxn ang="0">
                  <a:pos x="T2" y="T3"/>
                </a:cxn>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 name="Freeform 10">
              <a:extLst>
                <a:ext uri="{FF2B5EF4-FFF2-40B4-BE49-F238E27FC236}">
                  <a16:creationId xmlns:a16="http://schemas.microsoft.com/office/drawing/2014/main" id="{3C7E1841-BA80-466A-AA20-DB02F939A87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494963" y="5275263"/>
              <a:ext cx="1666875" cy="1577975"/>
            </a:xfrm>
            <a:custGeom>
              <a:avLst/>
              <a:gdLst>
                <a:gd name="T0" fmla="*/ 0 w 351"/>
                <a:gd name="T1" fmla="*/ 332 h 332"/>
                <a:gd name="T2" fmla="*/ 351 w 351"/>
                <a:gd name="T3" fmla="*/ 0 h 332"/>
              </a:gdLst>
              <a:ahLst/>
              <a:cxnLst>
                <a:cxn ang="0">
                  <a:pos x="T0" y="T1"/>
                </a:cxn>
                <a:cxn ang="0">
                  <a:pos x="T2" y="T3"/>
                </a:cxn>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 name="Freeform 11">
              <a:extLst>
                <a:ext uri="{FF2B5EF4-FFF2-40B4-BE49-F238E27FC236}">
                  <a16:creationId xmlns:a16="http://schemas.microsoft.com/office/drawing/2014/main" id="{2806A9BD-9B6D-4D87-AE1F-6AF1EA95B97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621088" cy="6843713"/>
            </a:xfrm>
            <a:custGeom>
              <a:avLst/>
              <a:gdLst>
                <a:gd name="T0" fmla="*/ 762 w 762"/>
                <a:gd name="T1" fmla="*/ 0 h 1440"/>
                <a:gd name="T2" fmla="*/ 403 w 762"/>
                <a:gd name="T3" fmla="*/ 1440 h 1440"/>
              </a:gdLst>
              <a:ahLst/>
              <a:cxnLst>
                <a:cxn ang="0">
                  <a:pos x="T0" y="T1"/>
                </a:cxn>
                <a:cxn ang="0">
                  <a:pos x="T2" y="T3"/>
                </a:cxn>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 name="Freeform 12">
              <a:extLst>
                <a:ext uri="{FF2B5EF4-FFF2-40B4-BE49-F238E27FC236}">
                  <a16:creationId xmlns:a16="http://schemas.microsoft.com/office/drawing/2014/main" id="{C8D7BB10-F13B-4F61-895E-20F15676E60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501438" y="9525"/>
              <a:ext cx="665163" cy="257175"/>
            </a:xfrm>
            <a:custGeom>
              <a:avLst/>
              <a:gdLst>
                <a:gd name="T0" fmla="*/ 140 w 140"/>
                <a:gd name="T1" fmla="*/ 54 h 54"/>
                <a:gd name="T2" fmla="*/ 0 w 140"/>
                <a:gd name="T3" fmla="*/ 0 h 54"/>
              </a:gdLst>
              <a:ahLst/>
              <a:cxnLst>
                <a:cxn ang="0">
                  <a:pos x="T0" y="T1"/>
                </a:cxn>
                <a:cxn ang="0">
                  <a:pos x="T2" y="T3"/>
                </a:cxn>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 name="Freeform 13">
              <a:extLst>
                <a:ext uri="{FF2B5EF4-FFF2-40B4-BE49-F238E27FC236}">
                  <a16:creationId xmlns:a16="http://schemas.microsoft.com/office/drawing/2014/main" id="{2AEAC03C-03A6-4619-A1F4-2C2AB1038FB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41013" y="5408613"/>
              <a:ext cx="1525588" cy="1435100"/>
            </a:xfrm>
            <a:custGeom>
              <a:avLst/>
              <a:gdLst>
                <a:gd name="T0" fmla="*/ 0 w 321"/>
                <a:gd name="T1" fmla="*/ 302 h 302"/>
                <a:gd name="T2" fmla="*/ 321 w 321"/>
                <a:gd name="T3" fmla="*/ 0 h 302"/>
              </a:gdLst>
              <a:ahLst/>
              <a:cxnLst>
                <a:cxn ang="0">
                  <a:pos x="T0" y="T1"/>
                </a:cxn>
                <a:cxn ang="0">
                  <a:pos x="T2" y="T3"/>
                </a:cxn>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 name="Freeform 14">
              <a:extLst>
                <a:ext uri="{FF2B5EF4-FFF2-40B4-BE49-F238E27FC236}">
                  <a16:creationId xmlns:a16="http://schemas.microsoft.com/office/drawing/2014/main" id="{1F12D195-3755-4A5F-80D0-F2610E00CCA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244850" cy="6843713"/>
            </a:xfrm>
            <a:custGeom>
              <a:avLst/>
              <a:gdLst>
                <a:gd name="T0" fmla="*/ 683 w 683"/>
                <a:gd name="T1" fmla="*/ 0 h 1440"/>
                <a:gd name="T2" fmla="*/ 355 w 683"/>
                <a:gd name="T3" fmla="*/ 1440 h 1440"/>
              </a:gdLst>
              <a:ahLst/>
              <a:cxnLst>
                <a:cxn ang="0">
                  <a:pos x="T0" y="T1"/>
                </a:cxn>
                <a:cxn ang="0">
                  <a:pos x="T2" y="T3"/>
                </a:cxn>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 name="Freeform 15">
              <a:extLst>
                <a:ext uri="{FF2B5EF4-FFF2-40B4-BE49-F238E27FC236}">
                  <a16:creationId xmlns:a16="http://schemas.microsoft.com/office/drawing/2014/main" id="{9DF8AF1B-9850-45E0-91D7-7C144736C8E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802938" y="5518150"/>
              <a:ext cx="1363663" cy="1325563"/>
            </a:xfrm>
            <a:custGeom>
              <a:avLst/>
              <a:gdLst>
                <a:gd name="T0" fmla="*/ 0 w 287"/>
                <a:gd name="T1" fmla="*/ 279 h 279"/>
                <a:gd name="T2" fmla="*/ 287 w 287"/>
                <a:gd name="T3" fmla="*/ 0 h 279"/>
              </a:gdLst>
              <a:ahLst/>
              <a:cxnLst>
                <a:cxn ang="0">
                  <a:pos x="T0" y="T1"/>
                </a:cxn>
                <a:cxn ang="0">
                  <a:pos x="T2" y="T3"/>
                </a:cxn>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 name="Freeform 16">
              <a:extLst>
                <a:ext uri="{FF2B5EF4-FFF2-40B4-BE49-F238E27FC236}">
                  <a16:creationId xmlns:a16="http://schemas.microsoft.com/office/drawing/2014/main" id="{9A69AB78-1FF4-4FD6-99AB-D37FDD06896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89000" y="0"/>
              <a:ext cx="3230563" cy="6843713"/>
            </a:xfrm>
            <a:custGeom>
              <a:avLst/>
              <a:gdLst>
                <a:gd name="T0" fmla="*/ 680 w 680"/>
                <a:gd name="T1" fmla="*/ 0 h 1440"/>
                <a:gd name="T2" fmla="*/ 337 w 680"/>
                <a:gd name="T3" fmla="*/ 1440 h 1440"/>
              </a:gdLst>
              <a:ahLst/>
              <a:cxnLst>
                <a:cxn ang="0">
                  <a:pos x="T0" y="T1"/>
                </a:cxn>
                <a:cxn ang="0">
                  <a:pos x="T2" y="T3"/>
                </a:cxn>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 name="Freeform 17">
              <a:extLst>
                <a:ext uri="{FF2B5EF4-FFF2-40B4-BE49-F238E27FC236}">
                  <a16:creationId xmlns:a16="http://schemas.microsoft.com/office/drawing/2014/main" id="{F4CD039C-77A9-4589-8AD7-53C445B4397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79150" y="5694363"/>
              <a:ext cx="1187450" cy="1149350"/>
            </a:xfrm>
            <a:custGeom>
              <a:avLst/>
              <a:gdLst>
                <a:gd name="T0" fmla="*/ 0 w 250"/>
                <a:gd name="T1" fmla="*/ 242 h 242"/>
                <a:gd name="T2" fmla="*/ 250 w 250"/>
                <a:gd name="T3" fmla="*/ 0 h 242"/>
              </a:gdLst>
              <a:ahLst/>
              <a:cxnLst>
                <a:cxn ang="0">
                  <a:pos x="T0" y="T1"/>
                </a:cxn>
                <a:cxn ang="0">
                  <a:pos x="T2" y="T3"/>
                </a:cxn>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 name="Freeform 18">
              <a:extLst>
                <a:ext uri="{FF2B5EF4-FFF2-40B4-BE49-F238E27FC236}">
                  <a16:creationId xmlns:a16="http://schemas.microsoft.com/office/drawing/2014/main" id="{9BBE1729-AA67-4290-A6B6-76C54B73ACE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84188" y="0"/>
              <a:ext cx="3421063" cy="6843713"/>
            </a:xfrm>
            <a:custGeom>
              <a:avLst/>
              <a:gdLst>
                <a:gd name="T0" fmla="*/ 720 w 720"/>
                <a:gd name="T1" fmla="*/ 0 h 1440"/>
                <a:gd name="T2" fmla="*/ 362 w 720"/>
                <a:gd name="T3" fmla="*/ 1440 h 1440"/>
              </a:gdLst>
              <a:ahLst/>
              <a:cxnLst>
                <a:cxn ang="0">
                  <a:pos x="T0" y="T1"/>
                </a:cxn>
                <a:cxn ang="0">
                  <a:pos x="T2" y="T3"/>
                </a:cxn>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 name="Freeform 19">
              <a:extLst>
                <a:ext uri="{FF2B5EF4-FFF2-40B4-BE49-F238E27FC236}">
                  <a16:creationId xmlns:a16="http://schemas.microsoft.com/office/drawing/2014/main" id="{C7989282-C9A6-4905-9EE7-BAD79F9960A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87125" y="6049963"/>
              <a:ext cx="879475" cy="793750"/>
            </a:xfrm>
            <a:custGeom>
              <a:avLst/>
              <a:gdLst>
                <a:gd name="T0" fmla="*/ 0 w 185"/>
                <a:gd name="T1" fmla="*/ 167 h 167"/>
                <a:gd name="T2" fmla="*/ 185 w 185"/>
                <a:gd name="T3" fmla="*/ 0 h 167"/>
              </a:gdLst>
              <a:ahLst/>
              <a:cxnLst>
                <a:cxn ang="0">
                  <a:pos x="T0" y="T1"/>
                </a:cxn>
                <a:cxn ang="0">
                  <a:pos x="T2" y="T3"/>
                </a:cxn>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 name="Freeform 20">
              <a:extLst>
                <a:ext uri="{FF2B5EF4-FFF2-40B4-BE49-F238E27FC236}">
                  <a16:creationId xmlns:a16="http://schemas.microsoft.com/office/drawing/2014/main" id="{EFFD14C3-BBFF-48F2-AB6C-C2EE0263F5F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98488" y="0"/>
              <a:ext cx="2717800" cy="6843713"/>
            </a:xfrm>
            <a:custGeom>
              <a:avLst/>
              <a:gdLst>
                <a:gd name="T0" fmla="*/ 572 w 572"/>
                <a:gd name="T1" fmla="*/ 0 h 1440"/>
                <a:gd name="T2" fmla="*/ 164 w 572"/>
                <a:gd name="T3" fmla="*/ 1440 h 1440"/>
              </a:gdLst>
              <a:ahLst/>
              <a:cxnLst>
                <a:cxn ang="0">
                  <a:pos x="T0" y="T1"/>
                </a:cxn>
                <a:cxn ang="0">
                  <a:pos x="T2" y="T3"/>
                </a:cxn>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 name="Freeform 21">
              <a:extLst>
                <a:ext uri="{FF2B5EF4-FFF2-40B4-BE49-F238E27FC236}">
                  <a16:creationId xmlns:a16="http://schemas.microsoft.com/office/drawing/2014/main" id="{35EF92FD-4E70-41BC-A2C3-E1927918823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61938" y="0"/>
              <a:ext cx="2944813" cy="6843713"/>
            </a:xfrm>
            <a:custGeom>
              <a:avLst/>
              <a:gdLst>
                <a:gd name="T0" fmla="*/ 620 w 620"/>
                <a:gd name="T1" fmla="*/ 0 h 1440"/>
                <a:gd name="T2" fmla="*/ 186 w 620"/>
                <a:gd name="T3" fmla="*/ 1440 h 1440"/>
              </a:gdLst>
              <a:ahLst/>
              <a:cxnLst>
                <a:cxn ang="0">
                  <a:pos x="T0" y="T1"/>
                </a:cxn>
                <a:cxn ang="0">
                  <a:pos x="T2" y="T3"/>
                </a:cxn>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 name="Freeform 22">
              <a:extLst>
                <a:ext uri="{FF2B5EF4-FFF2-40B4-BE49-F238E27FC236}">
                  <a16:creationId xmlns:a16="http://schemas.microsoft.com/office/drawing/2014/main" id="{13C9D14D-C1BC-47A4-810F-2B23782862F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17513" y="0"/>
              <a:ext cx="2403475" cy="6843713"/>
            </a:xfrm>
            <a:custGeom>
              <a:avLst/>
              <a:gdLst>
                <a:gd name="T0" fmla="*/ 506 w 506"/>
                <a:gd name="T1" fmla="*/ 0 h 1440"/>
                <a:gd name="T2" fmla="*/ 171 w 506"/>
                <a:gd name="T3" fmla="*/ 1440 h 1440"/>
              </a:gdLst>
              <a:ahLst/>
              <a:cxnLst>
                <a:cxn ang="0">
                  <a:pos x="T0" y="T1"/>
                </a:cxn>
                <a:cxn ang="0">
                  <a:pos x="T2" y="T3"/>
                </a:cxn>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 name="Freeform 23">
              <a:extLst>
                <a:ext uri="{FF2B5EF4-FFF2-40B4-BE49-F238E27FC236}">
                  <a16:creationId xmlns:a16="http://schemas.microsoft.com/office/drawing/2014/main" id="{7BB78E9D-8FB2-4188-AA76-B076EC91EC3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9525"/>
              <a:ext cx="1771650" cy="3198813"/>
            </a:xfrm>
            <a:custGeom>
              <a:avLst/>
              <a:gdLst>
                <a:gd name="T0" fmla="*/ 373 w 373"/>
                <a:gd name="T1" fmla="*/ 0 h 673"/>
                <a:gd name="T2" fmla="*/ 0 w 373"/>
                <a:gd name="T3" fmla="*/ 673 h 673"/>
              </a:gdLst>
              <a:ahLst/>
              <a:cxnLst>
                <a:cxn ang="0">
                  <a:pos x="T0" y="T1"/>
                </a:cxn>
                <a:cxn ang="0">
                  <a:pos x="T2" y="T3"/>
                </a:cxn>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 name="Freeform 24">
              <a:extLst>
                <a:ext uri="{FF2B5EF4-FFF2-40B4-BE49-F238E27FC236}">
                  <a16:creationId xmlns:a16="http://schemas.microsoft.com/office/drawing/2014/main" id="{086F636F-8908-4A84-9DE8-38A1D3B9BA0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63" y="6016625"/>
              <a:ext cx="214313" cy="827088"/>
            </a:xfrm>
            <a:custGeom>
              <a:avLst/>
              <a:gdLst>
                <a:gd name="T0" fmla="*/ 0 w 45"/>
                <a:gd name="T1" fmla="*/ 0 h 174"/>
                <a:gd name="T2" fmla="*/ 45 w 45"/>
                <a:gd name="T3" fmla="*/ 174 h 174"/>
              </a:gdLst>
              <a:ahLst/>
              <a:cxnLst>
                <a:cxn ang="0">
                  <a:pos x="T0" y="T1"/>
                </a:cxn>
                <a:cxn ang="0">
                  <a:pos x="T2" y="T3"/>
                </a:cxn>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 name="Freeform 25">
              <a:extLst>
                <a:ext uri="{FF2B5EF4-FFF2-40B4-BE49-F238E27FC236}">
                  <a16:creationId xmlns:a16="http://schemas.microsoft.com/office/drawing/2014/main" id="{BCDAB8B2-1267-4ABD-A817-3078AEC2986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0"/>
              <a:ext cx="1562100" cy="2228850"/>
            </a:xfrm>
            <a:custGeom>
              <a:avLst/>
              <a:gdLst>
                <a:gd name="T0" fmla="*/ 329 w 329"/>
                <a:gd name="T1" fmla="*/ 0 h 469"/>
                <a:gd name="T2" fmla="*/ 0 w 329"/>
                <a:gd name="T3" fmla="*/ 469 h 469"/>
              </a:gdLst>
              <a:ahLst/>
              <a:cxnLst>
                <a:cxn ang="0">
                  <a:pos x="T0" y="T1"/>
                </a:cxn>
                <a:cxn ang="0">
                  <a:pos x="T2" y="T3"/>
                </a:cxn>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34" name="Group 33">
            <a:extLst>
              <a:ext uri="{FF2B5EF4-FFF2-40B4-BE49-F238E27FC236}">
                <a16:creationId xmlns:a16="http://schemas.microsoft.com/office/drawing/2014/main" id="{905D9A16-BB91-4097-BD0B-3B994C03A52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4672" y="4281677"/>
            <a:ext cx="10579607" cy="1771275"/>
            <a:chOff x="804672" y="3893141"/>
            <a:chExt cx="10579607" cy="1771275"/>
          </a:xfrm>
          <a:solidFill>
            <a:schemeClr val="tx2"/>
          </a:solidFill>
        </p:grpSpPr>
        <p:sp>
          <p:nvSpPr>
            <p:cNvPr id="35" name="Isosceles Triangle 39">
              <a:extLst>
                <a:ext uri="{FF2B5EF4-FFF2-40B4-BE49-F238E27FC236}">
                  <a16:creationId xmlns:a16="http://schemas.microsoft.com/office/drawing/2014/main" id="{E4EAE09B-33C0-47CA-8856-8A266114D9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5892384" y="5313353"/>
              <a:ext cx="407233" cy="351063"/>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4865A29A-C0EC-40AE-951A-1C7AFEFB048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04672" y="3893141"/>
              <a:ext cx="10579607" cy="142021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olo 1">
            <a:extLst>
              <a:ext uri="{FF2B5EF4-FFF2-40B4-BE49-F238E27FC236}">
                <a16:creationId xmlns:a16="http://schemas.microsoft.com/office/drawing/2014/main" id="{A2E3134D-16DC-6BEC-BB8C-3EE4530AC40F}"/>
              </a:ext>
            </a:extLst>
          </p:cNvPr>
          <p:cNvSpPr>
            <a:spLocks noGrp="1"/>
          </p:cNvSpPr>
          <p:nvPr>
            <p:ph type="title"/>
          </p:nvPr>
        </p:nvSpPr>
        <p:spPr>
          <a:xfrm>
            <a:off x="886968" y="4368773"/>
            <a:ext cx="10417231" cy="1250384"/>
          </a:xfrm>
        </p:spPr>
        <p:txBody>
          <a:bodyPr>
            <a:noAutofit/>
          </a:bodyPr>
          <a:lstStyle/>
          <a:p>
            <a:r>
              <a:rPr lang="it-IT" sz="3000" dirty="0">
                <a:solidFill>
                  <a:schemeClr val="bg1"/>
                </a:solidFill>
              </a:rPr>
              <a:t>L’interesse per la fisica aumenta tra coloro che partivano già con un interesse molto elevato mentre resta stabile tra chi, prima dell’evento, aveva un interesse basso. </a:t>
            </a:r>
          </a:p>
        </p:txBody>
      </p:sp>
      <p:graphicFrame>
        <p:nvGraphicFramePr>
          <p:cNvPr id="4" name="Segnaposto contenuto 3">
            <a:extLst>
              <a:ext uri="{FF2B5EF4-FFF2-40B4-BE49-F238E27FC236}">
                <a16:creationId xmlns:a16="http://schemas.microsoft.com/office/drawing/2014/main" id="{C3FF99B3-3B65-7834-ECF9-1C9134669762}"/>
              </a:ext>
            </a:extLst>
          </p:cNvPr>
          <p:cNvGraphicFramePr>
            <a:graphicFrameLocks noGrp="1"/>
          </p:cNvGraphicFramePr>
          <p:nvPr>
            <p:ph idx="1"/>
            <p:extLst>
              <p:ext uri="{D42A27DB-BD31-4B8C-83A1-F6EECF244321}">
                <p14:modId xmlns:p14="http://schemas.microsoft.com/office/powerpoint/2010/main" val="2788242027"/>
              </p:ext>
            </p:extLst>
          </p:nvPr>
        </p:nvGraphicFramePr>
        <p:xfrm>
          <a:off x="886968" y="803186"/>
          <a:ext cx="10497311" cy="3043778"/>
        </p:xfrm>
        <a:graphic>
          <a:graphicData uri="http://schemas.openxmlformats.org/drawingml/2006/table">
            <a:tbl>
              <a:tblPr>
                <a:tableStyleId>{5C22544A-7EE6-4342-B048-85BDC9FD1C3A}</a:tableStyleId>
              </a:tblPr>
              <a:tblGrid>
                <a:gridCol w="2660915">
                  <a:extLst>
                    <a:ext uri="{9D8B030D-6E8A-4147-A177-3AD203B41FA5}">
                      <a16:colId xmlns:a16="http://schemas.microsoft.com/office/drawing/2014/main" val="69320247"/>
                    </a:ext>
                  </a:extLst>
                </a:gridCol>
                <a:gridCol w="1557849">
                  <a:extLst>
                    <a:ext uri="{9D8B030D-6E8A-4147-A177-3AD203B41FA5}">
                      <a16:colId xmlns:a16="http://schemas.microsoft.com/office/drawing/2014/main" val="2133589287"/>
                    </a:ext>
                  </a:extLst>
                </a:gridCol>
                <a:gridCol w="1502205">
                  <a:extLst>
                    <a:ext uri="{9D8B030D-6E8A-4147-A177-3AD203B41FA5}">
                      <a16:colId xmlns:a16="http://schemas.microsoft.com/office/drawing/2014/main" val="452209870"/>
                    </a:ext>
                  </a:extLst>
                </a:gridCol>
                <a:gridCol w="1476364">
                  <a:extLst>
                    <a:ext uri="{9D8B030D-6E8A-4147-A177-3AD203B41FA5}">
                      <a16:colId xmlns:a16="http://schemas.microsoft.com/office/drawing/2014/main" val="3330768143"/>
                    </a:ext>
                  </a:extLst>
                </a:gridCol>
                <a:gridCol w="1523003">
                  <a:extLst>
                    <a:ext uri="{9D8B030D-6E8A-4147-A177-3AD203B41FA5}">
                      <a16:colId xmlns:a16="http://schemas.microsoft.com/office/drawing/2014/main" val="2310715953"/>
                    </a:ext>
                  </a:extLst>
                </a:gridCol>
                <a:gridCol w="1776975">
                  <a:extLst>
                    <a:ext uri="{9D8B030D-6E8A-4147-A177-3AD203B41FA5}">
                      <a16:colId xmlns:a16="http://schemas.microsoft.com/office/drawing/2014/main" val="1087764593"/>
                    </a:ext>
                  </a:extLst>
                </a:gridCol>
              </a:tblGrid>
              <a:tr h="348075">
                <a:tc gridSpan="6">
                  <a:txBody>
                    <a:bodyPr/>
                    <a:lstStyle/>
                    <a:p>
                      <a:pPr algn="ctr" fontAlgn="b"/>
                      <a:r>
                        <a:rPr lang="it-IT" sz="1900" u="none" strike="noStrike" dirty="0">
                          <a:solidFill>
                            <a:schemeClr val="bg1"/>
                          </a:solidFill>
                          <a:effectLst/>
                        </a:rPr>
                        <a:t>Interesse per la fisica </a:t>
                      </a:r>
                      <a:r>
                        <a:rPr lang="it-IT" sz="1900" u="none" strike="noStrike" dirty="0" err="1">
                          <a:solidFill>
                            <a:schemeClr val="bg1"/>
                          </a:solidFill>
                          <a:effectLst/>
                        </a:rPr>
                        <a:t>pre</a:t>
                      </a:r>
                      <a:r>
                        <a:rPr lang="it-IT" sz="1900" u="none" strike="noStrike" dirty="0">
                          <a:solidFill>
                            <a:schemeClr val="bg1"/>
                          </a:solidFill>
                          <a:effectLst/>
                        </a:rPr>
                        <a:t>*interesse per la fisica post</a:t>
                      </a:r>
                      <a:endParaRPr lang="it-IT" sz="1900" b="0" i="0" u="none" strike="noStrike" dirty="0">
                        <a:solidFill>
                          <a:schemeClr val="bg1"/>
                        </a:solidFill>
                        <a:effectLst/>
                        <a:latin typeface="Calibri" panose="020F0502020204030204" pitchFamily="34" charset="0"/>
                      </a:endParaRPr>
                    </a:p>
                  </a:txBody>
                  <a:tcPr marL="7437" marR="7437" marT="7437" marB="0" anchor="ctr">
                    <a:solidFill>
                      <a:schemeClr val="accent1"/>
                    </a:solidFill>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566063608"/>
                  </a:ext>
                </a:extLst>
              </a:tr>
              <a:tr h="570229">
                <a:tc>
                  <a:txBody>
                    <a:bodyPr/>
                    <a:lstStyle/>
                    <a:p>
                      <a:pPr algn="l" fontAlgn="b"/>
                      <a:endParaRPr lang="it-IT" sz="1700" b="0" i="0" u="none" strike="noStrike">
                        <a:solidFill>
                          <a:srgbClr val="000000"/>
                        </a:solidFill>
                        <a:effectLst/>
                        <a:latin typeface="Calibri" panose="020F0502020204030204" pitchFamily="34" charset="0"/>
                      </a:endParaRPr>
                    </a:p>
                  </a:txBody>
                  <a:tcPr marL="7437" marR="7437" marT="7437" marB="0" anchor="ctr">
                    <a:solidFill>
                      <a:schemeClr val="accent1">
                        <a:lumMod val="40000"/>
                        <a:lumOff val="60000"/>
                      </a:schemeClr>
                    </a:solidFill>
                  </a:tcPr>
                </a:tc>
                <a:tc>
                  <a:txBody>
                    <a:bodyPr/>
                    <a:lstStyle/>
                    <a:p>
                      <a:pPr algn="ctr" fontAlgn="b"/>
                      <a:r>
                        <a:rPr lang="it-IT" sz="1700" u="none" strike="noStrike">
                          <a:effectLst/>
                        </a:rPr>
                        <a:t>Aumentato</a:t>
                      </a:r>
                      <a:endParaRPr lang="it-IT" sz="1700" b="0" i="0" u="none" strike="noStrike">
                        <a:solidFill>
                          <a:srgbClr val="000000"/>
                        </a:solidFill>
                        <a:effectLst/>
                        <a:latin typeface="Calibri" panose="020F0502020204030204" pitchFamily="34" charset="0"/>
                      </a:endParaRPr>
                    </a:p>
                  </a:txBody>
                  <a:tcPr marL="7437" marR="7437" marT="7437" marB="0" anchor="ctr">
                    <a:solidFill>
                      <a:schemeClr val="accent1">
                        <a:lumMod val="40000"/>
                        <a:lumOff val="60000"/>
                      </a:schemeClr>
                    </a:solidFill>
                  </a:tcPr>
                </a:tc>
                <a:tc>
                  <a:txBody>
                    <a:bodyPr/>
                    <a:lstStyle/>
                    <a:p>
                      <a:pPr algn="ctr" fontAlgn="b"/>
                      <a:r>
                        <a:rPr lang="it-IT" sz="1700" u="none" strike="noStrike">
                          <a:effectLst/>
                        </a:rPr>
                        <a:t>Uguale a prima</a:t>
                      </a:r>
                      <a:endParaRPr lang="it-IT" sz="1700" b="0" i="0" u="none" strike="noStrike">
                        <a:solidFill>
                          <a:srgbClr val="000000"/>
                        </a:solidFill>
                        <a:effectLst/>
                        <a:latin typeface="Calibri" panose="020F0502020204030204" pitchFamily="34" charset="0"/>
                      </a:endParaRPr>
                    </a:p>
                  </a:txBody>
                  <a:tcPr marL="7437" marR="7437" marT="7437" marB="0" anchor="ctr">
                    <a:solidFill>
                      <a:schemeClr val="accent1">
                        <a:lumMod val="40000"/>
                        <a:lumOff val="60000"/>
                      </a:schemeClr>
                    </a:solidFill>
                  </a:tcPr>
                </a:tc>
                <a:tc>
                  <a:txBody>
                    <a:bodyPr/>
                    <a:lstStyle/>
                    <a:p>
                      <a:pPr algn="ctr" fontAlgn="b"/>
                      <a:r>
                        <a:rPr lang="it-IT" sz="1700" u="none" strike="noStrike">
                          <a:effectLst/>
                        </a:rPr>
                        <a:t>Diminuito</a:t>
                      </a:r>
                      <a:endParaRPr lang="it-IT" sz="1700" b="0" i="0" u="none" strike="noStrike">
                        <a:solidFill>
                          <a:srgbClr val="000000"/>
                        </a:solidFill>
                        <a:effectLst/>
                        <a:latin typeface="Calibri" panose="020F0502020204030204" pitchFamily="34" charset="0"/>
                      </a:endParaRPr>
                    </a:p>
                  </a:txBody>
                  <a:tcPr marL="7437" marR="7437" marT="7437" marB="0" anchor="ctr">
                    <a:solidFill>
                      <a:schemeClr val="accent1">
                        <a:lumMod val="40000"/>
                        <a:lumOff val="60000"/>
                      </a:schemeClr>
                    </a:solidFill>
                  </a:tcPr>
                </a:tc>
                <a:tc>
                  <a:txBody>
                    <a:bodyPr/>
                    <a:lstStyle/>
                    <a:p>
                      <a:pPr algn="ctr" fontAlgn="b"/>
                      <a:r>
                        <a:rPr lang="it-IT" sz="1700" u="none" strike="noStrike">
                          <a:effectLst/>
                        </a:rPr>
                        <a:t>Non so</a:t>
                      </a:r>
                      <a:endParaRPr lang="it-IT" sz="1700" b="0" i="0" u="none" strike="noStrike">
                        <a:solidFill>
                          <a:srgbClr val="000000"/>
                        </a:solidFill>
                        <a:effectLst/>
                        <a:latin typeface="Calibri" panose="020F0502020204030204" pitchFamily="34" charset="0"/>
                      </a:endParaRPr>
                    </a:p>
                  </a:txBody>
                  <a:tcPr marL="7437" marR="7437" marT="7437" marB="0" anchor="ctr">
                    <a:solidFill>
                      <a:schemeClr val="accent1">
                        <a:lumMod val="40000"/>
                        <a:lumOff val="60000"/>
                      </a:schemeClr>
                    </a:solidFill>
                  </a:tcPr>
                </a:tc>
                <a:tc>
                  <a:txBody>
                    <a:bodyPr/>
                    <a:lstStyle/>
                    <a:p>
                      <a:pPr algn="ctr" fontAlgn="b"/>
                      <a:r>
                        <a:rPr lang="it-IT" sz="1700" u="none" strike="noStrike">
                          <a:effectLst/>
                        </a:rPr>
                        <a:t>Totale riga</a:t>
                      </a:r>
                      <a:endParaRPr lang="it-IT" sz="1700" b="0" i="0" u="none" strike="noStrike">
                        <a:solidFill>
                          <a:srgbClr val="000000"/>
                        </a:solidFill>
                        <a:effectLst/>
                        <a:latin typeface="Calibri" panose="020F0502020204030204" pitchFamily="34" charset="0"/>
                      </a:endParaRPr>
                    </a:p>
                  </a:txBody>
                  <a:tcPr marL="7437" marR="7437" marT="7437" marB="0" anchor="ctr">
                    <a:solidFill>
                      <a:schemeClr val="accent1">
                        <a:lumMod val="40000"/>
                        <a:lumOff val="60000"/>
                      </a:schemeClr>
                    </a:solidFill>
                  </a:tcPr>
                </a:tc>
                <a:extLst>
                  <a:ext uri="{0D108BD9-81ED-4DB2-BD59-A6C34878D82A}">
                    <a16:rowId xmlns:a16="http://schemas.microsoft.com/office/drawing/2014/main" val="296149711"/>
                  </a:ext>
                </a:extLst>
              </a:tr>
              <a:tr h="311049">
                <a:tc>
                  <a:txBody>
                    <a:bodyPr/>
                    <a:lstStyle/>
                    <a:p>
                      <a:pPr algn="l" fontAlgn="b"/>
                      <a:r>
                        <a:rPr lang="it-IT" sz="1700" u="none" strike="noStrike">
                          <a:effectLst/>
                        </a:rPr>
                        <a:t>Molto elevato (n=89)</a:t>
                      </a:r>
                      <a:endParaRPr lang="it-IT" sz="1700" b="0" i="0" u="none" strike="noStrike">
                        <a:solidFill>
                          <a:srgbClr val="000000"/>
                        </a:solidFill>
                        <a:effectLst/>
                        <a:latin typeface="Calibri" panose="020F0502020204030204" pitchFamily="34" charset="0"/>
                      </a:endParaRPr>
                    </a:p>
                  </a:txBody>
                  <a:tcPr marL="7437" marR="7437" marT="7437" marB="0" anchor="ctr"/>
                </a:tc>
                <a:tc>
                  <a:txBody>
                    <a:bodyPr/>
                    <a:lstStyle/>
                    <a:p>
                      <a:pPr algn="ctr" fontAlgn="b"/>
                      <a:r>
                        <a:rPr lang="it-IT" sz="1700" u="none" strike="noStrike" dirty="0">
                          <a:effectLst/>
                          <a:highlight>
                            <a:srgbClr val="FFFF00"/>
                          </a:highlight>
                        </a:rPr>
                        <a:t>53,3%</a:t>
                      </a:r>
                      <a:endParaRPr lang="it-IT" sz="1700" b="0" i="0" u="none" strike="noStrike" dirty="0">
                        <a:solidFill>
                          <a:srgbClr val="000000"/>
                        </a:solidFill>
                        <a:effectLst/>
                        <a:highlight>
                          <a:srgbClr val="FFFF00"/>
                        </a:highlight>
                        <a:latin typeface="Calibri" panose="020F0502020204030204" pitchFamily="34" charset="0"/>
                      </a:endParaRPr>
                    </a:p>
                  </a:txBody>
                  <a:tcPr marL="7437" marR="7437" marT="7437" marB="0" anchor="ctr"/>
                </a:tc>
                <a:tc>
                  <a:txBody>
                    <a:bodyPr/>
                    <a:lstStyle/>
                    <a:p>
                      <a:pPr algn="ctr" fontAlgn="b"/>
                      <a:r>
                        <a:rPr lang="it-IT" sz="1700" u="none" strike="noStrike">
                          <a:effectLst/>
                        </a:rPr>
                        <a:t>43,1%</a:t>
                      </a:r>
                      <a:endParaRPr lang="it-IT" sz="1700" b="0" i="0" u="none" strike="noStrike">
                        <a:solidFill>
                          <a:srgbClr val="000000"/>
                        </a:solidFill>
                        <a:effectLst/>
                        <a:latin typeface="Calibri" panose="020F0502020204030204" pitchFamily="34" charset="0"/>
                      </a:endParaRPr>
                    </a:p>
                  </a:txBody>
                  <a:tcPr marL="7437" marR="7437" marT="7437" marB="0" anchor="ctr"/>
                </a:tc>
                <a:tc>
                  <a:txBody>
                    <a:bodyPr/>
                    <a:lstStyle/>
                    <a:p>
                      <a:pPr algn="ctr" fontAlgn="b"/>
                      <a:r>
                        <a:rPr lang="it-IT" sz="1700" u="none" strike="noStrike">
                          <a:effectLst/>
                        </a:rPr>
                        <a:t>1,8%</a:t>
                      </a:r>
                      <a:endParaRPr lang="it-IT" sz="1700" b="0" i="0" u="none" strike="noStrike">
                        <a:solidFill>
                          <a:srgbClr val="000000"/>
                        </a:solidFill>
                        <a:effectLst/>
                        <a:latin typeface="Calibri" panose="020F0502020204030204" pitchFamily="34" charset="0"/>
                      </a:endParaRPr>
                    </a:p>
                  </a:txBody>
                  <a:tcPr marL="7437" marR="7437" marT="7437" marB="0" anchor="ctr"/>
                </a:tc>
                <a:tc>
                  <a:txBody>
                    <a:bodyPr/>
                    <a:lstStyle/>
                    <a:p>
                      <a:pPr algn="ctr" fontAlgn="b"/>
                      <a:r>
                        <a:rPr lang="it-IT" sz="1700" u="none" strike="noStrike">
                          <a:effectLst/>
                        </a:rPr>
                        <a:t>1,8%</a:t>
                      </a:r>
                      <a:endParaRPr lang="it-IT" sz="1700" b="0" i="0" u="none" strike="noStrike">
                        <a:solidFill>
                          <a:srgbClr val="000000"/>
                        </a:solidFill>
                        <a:effectLst/>
                        <a:latin typeface="Calibri" panose="020F0502020204030204" pitchFamily="34" charset="0"/>
                      </a:endParaRPr>
                    </a:p>
                  </a:txBody>
                  <a:tcPr marL="7437" marR="7437" marT="7437" marB="0" anchor="ctr"/>
                </a:tc>
                <a:tc>
                  <a:txBody>
                    <a:bodyPr/>
                    <a:lstStyle/>
                    <a:p>
                      <a:pPr algn="ctr" fontAlgn="b"/>
                      <a:r>
                        <a:rPr lang="it-IT" sz="1700" u="none" strike="noStrike">
                          <a:effectLst/>
                        </a:rPr>
                        <a:t>100,0%</a:t>
                      </a:r>
                      <a:endParaRPr lang="it-IT" sz="1700" b="0" i="0" u="none" strike="noStrike">
                        <a:solidFill>
                          <a:srgbClr val="000000"/>
                        </a:solidFill>
                        <a:effectLst/>
                        <a:latin typeface="Calibri" panose="020F0502020204030204" pitchFamily="34" charset="0"/>
                      </a:endParaRPr>
                    </a:p>
                  </a:txBody>
                  <a:tcPr marL="7437" marR="7437" marT="7437" marB="0" anchor="ctr"/>
                </a:tc>
                <a:extLst>
                  <a:ext uri="{0D108BD9-81ED-4DB2-BD59-A6C34878D82A}">
                    <a16:rowId xmlns:a16="http://schemas.microsoft.com/office/drawing/2014/main" val="1266352864"/>
                  </a:ext>
                </a:extLst>
              </a:tr>
              <a:tr h="570229">
                <a:tc>
                  <a:txBody>
                    <a:bodyPr/>
                    <a:lstStyle/>
                    <a:p>
                      <a:pPr algn="l" fontAlgn="b"/>
                      <a:r>
                        <a:rPr lang="it-IT" sz="1700" u="none" strike="noStrike">
                          <a:effectLst/>
                        </a:rPr>
                        <a:t>Abbastanza elevato (n=188)</a:t>
                      </a:r>
                      <a:endParaRPr lang="it-IT" sz="1700" b="0" i="0" u="none" strike="noStrike">
                        <a:solidFill>
                          <a:srgbClr val="000000"/>
                        </a:solidFill>
                        <a:effectLst/>
                        <a:latin typeface="Calibri" panose="020F0502020204030204" pitchFamily="34" charset="0"/>
                      </a:endParaRPr>
                    </a:p>
                  </a:txBody>
                  <a:tcPr marL="7437" marR="7437" marT="7437" marB="0" anchor="ctr"/>
                </a:tc>
                <a:tc>
                  <a:txBody>
                    <a:bodyPr/>
                    <a:lstStyle/>
                    <a:p>
                      <a:pPr algn="ctr" fontAlgn="b"/>
                      <a:r>
                        <a:rPr lang="it-IT" sz="1700" u="none" strike="noStrike">
                          <a:effectLst/>
                        </a:rPr>
                        <a:t>47,5%</a:t>
                      </a:r>
                      <a:endParaRPr lang="it-IT" sz="1700" b="0" i="0" u="none" strike="noStrike">
                        <a:solidFill>
                          <a:srgbClr val="000000"/>
                        </a:solidFill>
                        <a:effectLst/>
                        <a:latin typeface="Calibri" panose="020F0502020204030204" pitchFamily="34" charset="0"/>
                      </a:endParaRPr>
                    </a:p>
                  </a:txBody>
                  <a:tcPr marL="7437" marR="7437" marT="7437" marB="0" anchor="ctr"/>
                </a:tc>
                <a:tc>
                  <a:txBody>
                    <a:bodyPr/>
                    <a:lstStyle/>
                    <a:p>
                      <a:pPr algn="ctr" fontAlgn="b"/>
                      <a:r>
                        <a:rPr lang="it-IT" sz="1700" u="none" strike="noStrike" dirty="0">
                          <a:effectLst/>
                          <a:highlight>
                            <a:srgbClr val="FFFF00"/>
                          </a:highlight>
                        </a:rPr>
                        <a:t>51,8%</a:t>
                      </a:r>
                      <a:endParaRPr lang="it-IT" sz="1700" b="0" i="0" u="none" strike="noStrike" dirty="0">
                        <a:solidFill>
                          <a:srgbClr val="000000"/>
                        </a:solidFill>
                        <a:effectLst/>
                        <a:highlight>
                          <a:srgbClr val="FFFF00"/>
                        </a:highlight>
                        <a:latin typeface="Calibri" panose="020F0502020204030204" pitchFamily="34" charset="0"/>
                      </a:endParaRPr>
                    </a:p>
                  </a:txBody>
                  <a:tcPr marL="7437" marR="7437" marT="7437" marB="0" anchor="ctr"/>
                </a:tc>
                <a:tc>
                  <a:txBody>
                    <a:bodyPr/>
                    <a:lstStyle/>
                    <a:p>
                      <a:pPr algn="ctr" fontAlgn="b"/>
                      <a:r>
                        <a:rPr lang="it-IT" sz="1700" u="none" strike="noStrike">
                          <a:effectLst/>
                        </a:rPr>
                        <a:t>0,0%</a:t>
                      </a:r>
                      <a:endParaRPr lang="it-IT" sz="1700" b="0" i="0" u="none" strike="noStrike">
                        <a:solidFill>
                          <a:srgbClr val="000000"/>
                        </a:solidFill>
                        <a:effectLst/>
                        <a:latin typeface="Calibri" panose="020F0502020204030204" pitchFamily="34" charset="0"/>
                      </a:endParaRPr>
                    </a:p>
                  </a:txBody>
                  <a:tcPr marL="7437" marR="7437" marT="7437" marB="0" anchor="ctr"/>
                </a:tc>
                <a:tc>
                  <a:txBody>
                    <a:bodyPr/>
                    <a:lstStyle/>
                    <a:p>
                      <a:pPr algn="ctr" fontAlgn="b"/>
                      <a:r>
                        <a:rPr lang="it-IT" sz="1700" u="none" strike="noStrike">
                          <a:effectLst/>
                        </a:rPr>
                        <a:t>0,8%</a:t>
                      </a:r>
                      <a:endParaRPr lang="it-IT" sz="1700" b="0" i="0" u="none" strike="noStrike">
                        <a:solidFill>
                          <a:srgbClr val="000000"/>
                        </a:solidFill>
                        <a:effectLst/>
                        <a:latin typeface="Calibri" panose="020F0502020204030204" pitchFamily="34" charset="0"/>
                      </a:endParaRPr>
                    </a:p>
                  </a:txBody>
                  <a:tcPr marL="7437" marR="7437" marT="7437" marB="0" anchor="ctr"/>
                </a:tc>
                <a:tc>
                  <a:txBody>
                    <a:bodyPr/>
                    <a:lstStyle/>
                    <a:p>
                      <a:pPr algn="ctr" fontAlgn="b"/>
                      <a:r>
                        <a:rPr lang="it-IT" sz="1700" u="none" strike="noStrike">
                          <a:effectLst/>
                        </a:rPr>
                        <a:t>100,0%</a:t>
                      </a:r>
                      <a:endParaRPr lang="it-IT" sz="1700" b="0" i="0" u="none" strike="noStrike">
                        <a:solidFill>
                          <a:srgbClr val="000000"/>
                        </a:solidFill>
                        <a:effectLst/>
                        <a:latin typeface="Calibri" panose="020F0502020204030204" pitchFamily="34" charset="0"/>
                      </a:endParaRPr>
                    </a:p>
                  </a:txBody>
                  <a:tcPr marL="7437" marR="7437" marT="7437" marB="0" anchor="ctr"/>
                </a:tc>
                <a:extLst>
                  <a:ext uri="{0D108BD9-81ED-4DB2-BD59-A6C34878D82A}">
                    <a16:rowId xmlns:a16="http://schemas.microsoft.com/office/drawing/2014/main" val="2635640453"/>
                  </a:ext>
                </a:extLst>
              </a:tr>
              <a:tr h="311049">
                <a:tc>
                  <a:txBody>
                    <a:bodyPr/>
                    <a:lstStyle/>
                    <a:p>
                      <a:pPr algn="l" fontAlgn="b"/>
                      <a:r>
                        <a:rPr lang="it-IT" sz="1700" u="none" strike="noStrike">
                          <a:effectLst/>
                        </a:rPr>
                        <a:t>Neutro (n=78)</a:t>
                      </a:r>
                      <a:endParaRPr lang="it-IT" sz="1700" b="0" i="0" u="none" strike="noStrike">
                        <a:solidFill>
                          <a:srgbClr val="000000"/>
                        </a:solidFill>
                        <a:effectLst/>
                        <a:latin typeface="Calibri" panose="020F0502020204030204" pitchFamily="34" charset="0"/>
                      </a:endParaRPr>
                    </a:p>
                  </a:txBody>
                  <a:tcPr marL="7437" marR="7437" marT="7437" marB="0" anchor="ctr"/>
                </a:tc>
                <a:tc>
                  <a:txBody>
                    <a:bodyPr/>
                    <a:lstStyle/>
                    <a:p>
                      <a:pPr algn="ctr" fontAlgn="b"/>
                      <a:r>
                        <a:rPr lang="it-IT" sz="1700" u="none" strike="noStrike">
                          <a:effectLst/>
                        </a:rPr>
                        <a:t>36,6%</a:t>
                      </a:r>
                      <a:endParaRPr lang="it-IT" sz="1700" b="0" i="0" u="none" strike="noStrike">
                        <a:solidFill>
                          <a:srgbClr val="000000"/>
                        </a:solidFill>
                        <a:effectLst/>
                        <a:latin typeface="Calibri" panose="020F0502020204030204" pitchFamily="34" charset="0"/>
                      </a:endParaRPr>
                    </a:p>
                  </a:txBody>
                  <a:tcPr marL="7437" marR="7437" marT="7437" marB="0" anchor="ctr"/>
                </a:tc>
                <a:tc>
                  <a:txBody>
                    <a:bodyPr/>
                    <a:lstStyle/>
                    <a:p>
                      <a:pPr algn="ctr" fontAlgn="b"/>
                      <a:r>
                        <a:rPr lang="it-IT" sz="1700" u="none" strike="noStrike" dirty="0">
                          <a:effectLst/>
                          <a:highlight>
                            <a:srgbClr val="FFFF00"/>
                          </a:highlight>
                        </a:rPr>
                        <a:t>59,6%</a:t>
                      </a:r>
                      <a:endParaRPr lang="it-IT" sz="1700" b="0" i="0" u="none" strike="noStrike" dirty="0">
                        <a:solidFill>
                          <a:srgbClr val="000000"/>
                        </a:solidFill>
                        <a:effectLst/>
                        <a:highlight>
                          <a:srgbClr val="FFFF00"/>
                        </a:highlight>
                        <a:latin typeface="Calibri" panose="020F0502020204030204" pitchFamily="34" charset="0"/>
                      </a:endParaRPr>
                    </a:p>
                  </a:txBody>
                  <a:tcPr marL="7437" marR="7437" marT="7437" marB="0" anchor="ctr"/>
                </a:tc>
                <a:tc>
                  <a:txBody>
                    <a:bodyPr/>
                    <a:lstStyle/>
                    <a:p>
                      <a:pPr algn="ctr" fontAlgn="b"/>
                      <a:r>
                        <a:rPr lang="it-IT" sz="1700" u="none" strike="noStrike">
                          <a:effectLst/>
                        </a:rPr>
                        <a:t>2,3%</a:t>
                      </a:r>
                      <a:endParaRPr lang="it-IT" sz="1700" b="0" i="0" u="none" strike="noStrike">
                        <a:solidFill>
                          <a:srgbClr val="000000"/>
                        </a:solidFill>
                        <a:effectLst/>
                        <a:latin typeface="Calibri" panose="020F0502020204030204" pitchFamily="34" charset="0"/>
                      </a:endParaRPr>
                    </a:p>
                  </a:txBody>
                  <a:tcPr marL="7437" marR="7437" marT="7437" marB="0" anchor="ctr"/>
                </a:tc>
                <a:tc>
                  <a:txBody>
                    <a:bodyPr/>
                    <a:lstStyle/>
                    <a:p>
                      <a:pPr algn="ctr" fontAlgn="b"/>
                      <a:r>
                        <a:rPr lang="it-IT" sz="1700" u="none" strike="noStrike">
                          <a:effectLst/>
                        </a:rPr>
                        <a:t>1,4%</a:t>
                      </a:r>
                      <a:endParaRPr lang="it-IT" sz="1700" b="0" i="0" u="none" strike="noStrike">
                        <a:solidFill>
                          <a:srgbClr val="000000"/>
                        </a:solidFill>
                        <a:effectLst/>
                        <a:latin typeface="Calibri" panose="020F0502020204030204" pitchFamily="34" charset="0"/>
                      </a:endParaRPr>
                    </a:p>
                  </a:txBody>
                  <a:tcPr marL="7437" marR="7437" marT="7437" marB="0" anchor="ctr"/>
                </a:tc>
                <a:tc>
                  <a:txBody>
                    <a:bodyPr/>
                    <a:lstStyle/>
                    <a:p>
                      <a:pPr algn="ctr" fontAlgn="b"/>
                      <a:r>
                        <a:rPr lang="it-IT" sz="1700" u="none" strike="noStrike">
                          <a:effectLst/>
                        </a:rPr>
                        <a:t>100,0%</a:t>
                      </a:r>
                      <a:endParaRPr lang="it-IT" sz="1700" b="0" i="0" u="none" strike="noStrike">
                        <a:solidFill>
                          <a:srgbClr val="000000"/>
                        </a:solidFill>
                        <a:effectLst/>
                        <a:latin typeface="Calibri" panose="020F0502020204030204" pitchFamily="34" charset="0"/>
                      </a:endParaRPr>
                    </a:p>
                  </a:txBody>
                  <a:tcPr marL="7437" marR="7437" marT="7437" marB="0" anchor="ctr"/>
                </a:tc>
                <a:extLst>
                  <a:ext uri="{0D108BD9-81ED-4DB2-BD59-A6C34878D82A}">
                    <a16:rowId xmlns:a16="http://schemas.microsoft.com/office/drawing/2014/main" val="3837844614"/>
                  </a:ext>
                </a:extLst>
              </a:tr>
              <a:tr h="311049">
                <a:tc>
                  <a:txBody>
                    <a:bodyPr/>
                    <a:lstStyle/>
                    <a:p>
                      <a:pPr algn="l" fontAlgn="b"/>
                      <a:r>
                        <a:rPr lang="it-IT" sz="1700" u="none" strike="noStrike">
                          <a:effectLst/>
                        </a:rPr>
                        <a:t>Basso (n=8)</a:t>
                      </a:r>
                      <a:endParaRPr lang="it-IT" sz="1700" b="0" i="0" u="none" strike="noStrike">
                        <a:solidFill>
                          <a:srgbClr val="000000"/>
                        </a:solidFill>
                        <a:effectLst/>
                        <a:latin typeface="Calibri" panose="020F0502020204030204" pitchFamily="34" charset="0"/>
                      </a:endParaRPr>
                    </a:p>
                  </a:txBody>
                  <a:tcPr marL="7437" marR="7437" marT="7437" marB="0" anchor="ctr"/>
                </a:tc>
                <a:tc>
                  <a:txBody>
                    <a:bodyPr/>
                    <a:lstStyle/>
                    <a:p>
                      <a:pPr algn="ctr" fontAlgn="b"/>
                      <a:r>
                        <a:rPr lang="it-IT" sz="1700" u="none" strike="noStrike">
                          <a:effectLst/>
                        </a:rPr>
                        <a:t>27,6%</a:t>
                      </a:r>
                      <a:endParaRPr lang="it-IT" sz="1700" b="0" i="0" u="none" strike="noStrike">
                        <a:solidFill>
                          <a:srgbClr val="000000"/>
                        </a:solidFill>
                        <a:effectLst/>
                        <a:latin typeface="Calibri" panose="020F0502020204030204" pitchFamily="34" charset="0"/>
                      </a:endParaRPr>
                    </a:p>
                  </a:txBody>
                  <a:tcPr marL="7437" marR="7437" marT="7437" marB="0" anchor="ctr"/>
                </a:tc>
                <a:tc>
                  <a:txBody>
                    <a:bodyPr/>
                    <a:lstStyle/>
                    <a:p>
                      <a:pPr algn="ctr" fontAlgn="b"/>
                      <a:r>
                        <a:rPr lang="it-IT" sz="1700" u="none" strike="noStrike" dirty="0">
                          <a:effectLst/>
                          <a:highlight>
                            <a:srgbClr val="FFFF00"/>
                          </a:highlight>
                        </a:rPr>
                        <a:t>69,0%</a:t>
                      </a:r>
                      <a:endParaRPr lang="it-IT" sz="1700" b="0" i="0" u="none" strike="noStrike" dirty="0">
                        <a:solidFill>
                          <a:srgbClr val="000000"/>
                        </a:solidFill>
                        <a:effectLst/>
                        <a:highlight>
                          <a:srgbClr val="FFFF00"/>
                        </a:highlight>
                        <a:latin typeface="Calibri" panose="020F0502020204030204" pitchFamily="34" charset="0"/>
                      </a:endParaRPr>
                    </a:p>
                  </a:txBody>
                  <a:tcPr marL="7437" marR="7437" marT="7437" marB="0" anchor="ctr"/>
                </a:tc>
                <a:tc>
                  <a:txBody>
                    <a:bodyPr/>
                    <a:lstStyle/>
                    <a:p>
                      <a:pPr algn="ctr" fontAlgn="b"/>
                      <a:r>
                        <a:rPr lang="it-IT" sz="1700" u="none" strike="noStrike">
                          <a:effectLst/>
                        </a:rPr>
                        <a:t>0,0%</a:t>
                      </a:r>
                      <a:endParaRPr lang="it-IT" sz="1700" b="0" i="0" u="none" strike="noStrike">
                        <a:solidFill>
                          <a:srgbClr val="000000"/>
                        </a:solidFill>
                        <a:effectLst/>
                        <a:latin typeface="Calibri" panose="020F0502020204030204" pitchFamily="34" charset="0"/>
                      </a:endParaRPr>
                    </a:p>
                  </a:txBody>
                  <a:tcPr marL="7437" marR="7437" marT="7437" marB="0" anchor="ctr"/>
                </a:tc>
                <a:tc>
                  <a:txBody>
                    <a:bodyPr/>
                    <a:lstStyle/>
                    <a:p>
                      <a:pPr algn="ctr" fontAlgn="b"/>
                      <a:r>
                        <a:rPr lang="it-IT" sz="1700" u="none" strike="noStrike">
                          <a:effectLst/>
                        </a:rPr>
                        <a:t>3,4%</a:t>
                      </a:r>
                      <a:endParaRPr lang="it-IT" sz="1700" b="0" i="0" u="none" strike="noStrike">
                        <a:solidFill>
                          <a:srgbClr val="000000"/>
                        </a:solidFill>
                        <a:effectLst/>
                        <a:latin typeface="Calibri" panose="020F0502020204030204" pitchFamily="34" charset="0"/>
                      </a:endParaRPr>
                    </a:p>
                  </a:txBody>
                  <a:tcPr marL="7437" marR="7437" marT="7437" marB="0" anchor="ctr"/>
                </a:tc>
                <a:tc>
                  <a:txBody>
                    <a:bodyPr/>
                    <a:lstStyle/>
                    <a:p>
                      <a:pPr algn="ctr" fontAlgn="b"/>
                      <a:r>
                        <a:rPr lang="it-IT" sz="1700" u="none" strike="noStrike">
                          <a:effectLst/>
                        </a:rPr>
                        <a:t>100,0%</a:t>
                      </a:r>
                      <a:endParaRPr lang="it-IT" sz="1700" b="0" i="0" u="none" strike="noStrike">
                        <a:solidFill>
                          <a:srgbClr val="000000"/>
                        </a:solidFill>
                        <a:effectLst/>
                        <a:latin typeface="Calibri" panose="020F0502020204030204" pitchFamily="34" charset="0"/>
                      </a:endParaRPr>
                    </a:p>
                  </a:txBody>
                  <a:tcPr marL="7437" marR="7437" marT="7437" marB="0" anchor="ctr"/>
                </a:tc>
                <a:extLst>
                  <a:ext uri="{0D108BD9-81ED-4DB2-BD59-A6C34878D82A}">
                    <a16:rowId xmlns:a16="http://schemas.microsoft.com/office/drawing/2014/main" val="3361177173"/>
                  </a:ext>
                </a:extLst>
              </a:tr>
              <a:tr h="311049">
                <a:tc>
                  <a:txBody>
                    <a:bodyPr/>
                    <a:lstStyle/>
                    <a:p>
                      <a:pPr algn="l" fontAlgn="b"/>
                      <a:r>
                        <a:rPr lang="it-IT" sz="1700" u="none" strike="noStrike">
                          <a:effectLst/>
                        </a:rPr>
                        <a:t>Molto basso (n=4)</a:t>
                      </a:r>
                      <a:endParaRPr lang="it-IT" sz="1700" b="0" i="0" u="none" strike="noStrike">
                        <a:solidFill>
                          <a:srgbClr val="000000"/>
                        </a:solidFill>
                        <a:effectLst/>
                        <a:latin typeface="Calibri" panose="020F0502020204030204" pitchFamily="34" charset="0"/>
                      </a:endParaRPr>
                    </a:p>
                  </a:txBody>
                  <a:tcPr marL="7437" marR="7437" marT="7437" marB="0" anchor="ctr"/>
                </a:tc>
                <a:tc>
                  <a:txBody>
                    <a:bodyPr/>
                    <a:lstStyle/>
                    <a:p>
                      <a:pPr algn="ctr" fontAlgn="b"/>
                      <a:r>
                        <a:rPr lang="it-IT" sz="1700" u="none" strike="noStrike">
                          <a:effectLst/>
                        </a:rPr>
                        <a:t>20,0%</a:t>
                      </a:r>
                      <a:endParaRPr lang="it-IT" sz="1700" b="0" i="0" u="none" strike="noStrike">
                        <a:solidFill>
                          <a:srgbClr val="000000"/>
                        </a:solidFill>
                        <a:effectLst/>
                        <a:latin typeface="Calibri" panose="020F0502020204030204" pitchFamily="34" charset="0"/>
                      </a:endParaRPr>
                    </a:p>
                  </a:txBody>
                  <a:tcPr marL="7437" marR="7437" marT="7437" marB="0" anchor="ctr"/>
                </a:tc>
                <a:tc>
                  <a:txBody>
                    <a:bodyPr/>
                    <a:lstStyle/>
                    <a:p>
                      <a:pPr algn="ctr" fontAlgn="b"/>
                      <a:r>
                        <a:rPr lang="it-IT" sz="1700" u="none" strike="noStrike" dirty="0">
                          <a:effectLst/>
                          <a:highlight>
                            <a:srgbClr val="FFFF00"/>
                          </a:highlight>
                        </a:rPr>
                        <a:t>60,0%</a:t>
                      </a:r>
                      <a:endParaRPr lang="it-IT" sz="1700" b="0" i="0" u="none" strike="noStrike" dirty="0">
                        <a:solidFill>
                          <a:srgbClr val="000000"/>
                        </a:solidFill>
                        <a:effectLst/>
                        <a:highlight>
                          <a:srgbClr val="FFFF00"/>
                        </a:highlight>
                        <a:latin typeface="Calibri" panose="020F0502020204030204" pitchFamily="34" charset="0"/>
                      </a:endParaRPr>
                    </a:p>
                  </a:txBody>
                  <a:tcPr marL="7437" marR="7437" marT="7437" marB="0" anchor="ctr"/>
                </a:tc>
                <a:tc>
                  <a:txBody>
                    <a:bodyPr/>
                    <a:lstStyle/>
                    <a:p>
                      <a:pPr algn="ctr" fontAlgn="b"/>
                      <a:r>
                        <a:rPr lang="it-IT" sz="1700" u="none" strike="noStrike">
                          <a:effectLst/>
                        </a:rPr>
                        <a:t>20,0%</a:t>
                      </a:r>
                      <a:endParaRPr lang="it-IT" sz="1700" b="0" i="0" u="none" strike="noStrike">
                        <a:solidFill>
                          <a:srgbClr val="000000"/>
                        </a:solidFill>
                        <a:effectLst/>
                        <a:latin typeface="Calibri" panose="020F0502020204030204" pitchFamily="34" charset="0"/>
                      </a:endParaRPr>
                    </a:p>
                  </a:txBody>
                  <a:tcPr marL="7437" marR="7437" marT="7437" marB="0" anchor="ctr"/>
                </a:tc>
                <a:tc>
                  <a:txBody>
                    <a:bodyPr/>
                    <a:lstStyle/>
                    <a:p>
                      <a:pPr algn="ctr" fontAlgn="b"/>
                      <a:r>
                        <a:rPr lang="it-IT" sz="1700" u="none" strike="noStrike">
                          <a:effectLst/>
                        </a:rPr>
                        <a:t>0,0%</a:t>
                      </a:r>
                      <a:endParaRPr lang="it-IT" sz="1700" b="0" i="0" u="none" strike="noStrike">
                        <a:solidFill>
                          <a:srgbClr val="000000"/>
                        </a:solidFill>
                        <a:effectLst/>
                        <a:latin typeface="Calibri" panose="020F0502020204030204" pitchFamily="34" charset="0"/>
                      </a:endParaRPr>
                    </a:p>
                  </a:txBody>
                  <a:tcPr marL="7437" marR="7437" marT="7437" marB="0" anchor="ctr"/>
                </a:tc>
                <a:tc>
                  <a:txBody>
                    <a:bodyPr/>
                    <a:lstStyle/>
                    <a:p>
                      <a:pPr algn="ctr" fontAlgn="b"/>
                      <a:r>
                        <a:rPr lang="it-IT" sz="1700" u="none" strike="noStrike">
                          <a:effectLst/>
                        </a:rPr>
                        <a:t>100,0%</a:t>
                      </a:r>
                      <a:endParaRPr lang="it-IT" sz="1700" b="0" i="0" u="none" strike="noStrike">
                        <a:solidFill>
                          <a:srgbClr val="000000"/>
                        </a:solidFill>
                        <a:effectLst/>
                        <a:latin typeface="Calibri" panose="020F0502020204030204" pitchFamily="34" charset="0"/>
                      </a:endParaRPr>
                    </a:p>
                  </a:txBody>
                  <a:tcPr marL="7437" marR="7437" marT="7437" marB="0" anchor="ctr"/>
                </a:tc>
                <a:extLst>
                  <a:ext uri="{0D108BD9-81ED-4DB2-BD59-A6C34878D82A}">
                    <a16:rowId xmlns:a16="http://schemas.microsoft.com/office/drawing/2014/main" val="1292167173"/>
                  </a:ext>
                </a:extLst>
              </a:tr>
              <a:tr h="311049">
                <a:tc>
                  <a:txBody>
                    <a:bodyPr/>
                    <a:lstStyle/>
                    <a:p>
                      <a:pPr algn="l" fontAlgn="b"/>
                      <a:r>
                        <a:rPr lang="it-IT" sz="1700" u="none" strike="noStrike">
                          <a:effectLst/>
                        </a:rPr>
                        <a:t>Non so (n=5)</a:t>
                      </a:r>
                      <a:endParaRPr lang="it-IT" sz="1700" b="0" i="0" u="none" strike="noStrike">
                        <a:solidFill>
                          <a:srgbClr val="000000"/>
                        </a:solidFill>
                        <a:effectLst/>
                        <a:latin typeface="Calibri" panose="020F0502020204030204" pitchFamily="34" charset="0"/>
                      </a:endParaRPr>
                    </a:p>
                  </a:txBody>
                  <a:tcPr marL="7437" marR="7437" marT="7437" marB="0" anchor="ctr"/>
                </a:tc>
                <a:tc>
                  <a:txBody>
                    <a:bodyPr/>
                    <a:lstStyle/>
                    <a:p>
                      <a:pPr algn="ctr" fontAlgn="b"/>
                      <a:r>
                        <a:rPr lang="it-IT" sz="1700" u="none" strike="noStrike">
                          <a:effectLst/>
                        </a:rPr>
                        <a:t>20,0%</a:t>
                      </a:r>
                      <a:endParaRPr lang="it-IT" sz="1700" b="0" i="0" u="none" strike="noStrike">
                        <a:solidFill>
                          <a:srgbClr val="000000"/>
                        </a:solidFill>
                        <a:effectLst/>
                        <a:latin typeface="Calibri" panose="020F0502020204030204" pitchFamily="34" charset="0"/>
                      </a:endParaRPr>
                    </a:p>
                  </a:txBody>
                  <a:tcPr marL="7437" marR="7437" marT="7437" marB="0" anchor="ctr"/>
                </a:tc>
                <a:tc>
                  <a:txBody>
                    <a:bodyPr/>
                    <a:lstStyle/>
                    <a:p>
                      <a:pPr algn="ctr" fontAlgn="b"/>
                      <a:r>
                        <a:rPr lang="it-IT" sz="1700" u="none" strike="noStrike">
                          <a:effectLst/>
                        </a:rPr>
                        <a:t>0,0%</a:t>
                      </a:r>
                      <a:endParaRPr lang="it-IT" sz="1700" b="0" i="0" u="none" strike="noStrike">
                        <a:solidFill>
                          <a:srgbClr val="000000"/>
                        </a:solidFill>
                        <a:effectLst/>
                        <a:latin typeface="Calibri" panose="020F0502020204030204" pitchFamily="34" charset="0"/>
                      </a:endParaRPr>
                    </a:p>
                  </a:txBody>
                  <a:tcPr marL="7437" marR="7437" marT="7437" marB="0" anchor="ctr"/>
                </a:tc>
                <a:tc>
                  <a:txBody>
                    <a:bodyPr/>
                    <a:lstStyle/>
                    <a:p>
                      <a:pPr algn="ctr" fontAlgn="b"/>
                      <a:r>
                        <a:rPr lang="it-IT" sz="1700" u="none" strike="noStrike">
                          <a:effectLst/>
                        </a:rPr>
                        <a:t>20,0%</a:t>
                      </a:r>
                      <a:endParaRPr lang="it-IT" sz="1700" b="0" i="0" u="none" strike="noStrike">
                        <a:solidFill>
                          <a:srgbClr val="000000"/>
                        </a:solidFill>
                        <a:effectLst/>
                        <a:latin typeface="Calibri" panose="020F0502020204030204" pitchFamily="34" charset="0"/>
                      </a:endParaRPr>
                    </a:p>
                  </a:txBody>
                  <a:tcPr marL="7437" marR="7437" marT="7437" marB="0" anchor="ctr"/>
                </a:tc>
                <a:tc>
                  <a:txBody>
                    <a:bodyPr/>
                    <a:lstStyle/>
                    <a:p>
                      <a:pPr algn="ctr" fontAlgn="b"/>
                      <a:r>
                        <a:rPr lang="it-IT" sz="1700" u="none" strike="noStrike" dirty="0">
                          <a:effectLst/>
                          <a:highlight>
                            <a:srgbClr val="FFFF00"/>
                          </a:highlight>
                        </a:rPr>
                        <a:t>60,0%</a:t>
                      </a:r>
                      <a:endParaRPr lang="it-IT" sz="1700" b="0" i="0" u="none" strike="noStrike" dirty="0">
                        <a:solidFill>
                          <a:srgbClr val="000000"/>
                        </a:solidFill>
                        <a:effectLst/>
                        <a:highlight>
                          <a:srgbClr val="FFFF00"/>
                        </a:highlight>
                        <a:latin typeface="Calibri" panose="020F0502020204030204" pitchFamily="34" charset="0"/>
                      </a:endParaRPr>
                    </a:p>
                  </a:txBody>
                  <a:tcPr marL="7437" marR="7437" marT="7437" marB="0" anchor="ctr"/>
                </a:tc>
                <a:tc>
                  <a:txBody>
                    <a:bodyPr/>
                    <a:lstStyle/>
                    <a:p>
                      <a:pPr algn="ctr" fontAlgn="b"/>
                      <a:r>
                        <a:rPr lang="it-IT" sz="1700" u="none" strike="noStrike" dirty="0">
                          <a:effectLst/>
                        </a:rPr>
                        <a:t>100,0%</a:t>
                      </a:r>
                      <a:endParaRPr lang="it-IT" sz="1700" b="0" i="0" u="none" strike="noStrike" dirty="0">
                        <a:solidFill>
                          <a:srgbClr val="000000"/>
                        </a:solidFill>
                        <a:effectLst/>
                        <a:latin typeface="Calibri" panose="020F0502020204030204" pitchFamily="34" charset="0"/>
                      </a:endParaRPr>
                    </a:p>
                  </a:txBody>
                  <a:tcPr marL="7437" marR="7437" marT="7437" marB="0" anchor="ctr"/>
                </a:tc>
                <a:extLst>
                  <a:ext uri="{0D108BD9-81ED-4DB2-BD59-A6C34878D82A}">
                    <a16:rowId xmlns:a16="http://schemas.microsoft.com/office/drawing/2014/main" val="1622354867"/>
                  </a:ext>
                </a:extLst>
              </a:tr>
            </a:tbl>
          </a:graphicData>
        </a:graphic>
      </p:graphicFrame>
      <p:sp>
        <p:nvSpPr>
          <p:cNvPr id="3" name="CasellaDiTesto 2">
            <a:extLst>
              <a:ext uri="{FF2B5EF4-FFF2-40B4-BE49-F238E27FC236}">
                <a16:creationId xmlns:a16="http://schemas.microsoft.com/office/drawing/2014/main" id="{51E5CA78-1158-0FAC-C3A6-BB909EF3C3F4}"/>
              </a:ext>
            </a:extLst>
          </p:cNvPr>
          <p:cNvSpPr txBox="1"/>
          <p:nvPr/>
        </p:nvSpPr>
        <p:spPr>
          <a:xfrm>
            <a:off x="10815894" y="376237"/>
            <a:ext cx="1347441" cy="369332"/>
          </a:xfrm>
          <a:prstGeom prst="rect">
            <a:avLst/>
          </a:prstGeom>
          <a:noFill/>
        </p:spPr>
        <p:txBody>
          <a:bodyPr wrap="square">
            <a:spAutoFit/>
          </a:bodyPr>
          <a:lstStyle/>
          <a:p>
            <a:r>
              <a:rPr lang="it-IT" dirty="0"/>
              <a:t>%n=</a:t>
            </a:r>
            <a:r>
              <a:rPr lang="it-IT" sz="1800" dirty="0"/>
              <a:t>830</a:t>
            </a:r>
            <a:endParaRPr lang="it-IT" dirty="0"/>
          </a:p>
        </p:txBody>
      </p:sp>
    </p:spTree>
    <p:extLst>
      <p:ext uri="{BB962C8B-B14F-4D97-AF65-F5344CB8AC3E}">
        <p14:creationId xmlns:p14="http://schemas.microsoft.com/office/powerpoint/2010/main" val="19534105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5" name="Group 14">
            <a:extLst>
              <a:ext uri="{FF2B5EF4-FFF2-40B4-BE49-F238E27FC236}">
                <a16:creationId xmlns:a16="http://schemas.microsoft.com/office/drawing/2014/main" id="{E8DD8E1A-9945-4DBA-BC40-7A028BF32D2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6" name="Freeform 5">
              <a:extLst>
                <a:ext uri="{FF2B5EF4-FFF2-40B4-BE49-F238E27FC236}">
                  <a16:creationId xmlns:a16="http://schemas.microsoft.com/office/drawing/2014/main" id="{FE1C52F1-9DDF-4839-9B8F-25F7F8D421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6">
              <a:extLst>
                <a:ext uri="{FF2B5EF4-FFF2-40B4-BE49-F238E27FC236}">
                  <a16:creationId xmlns:a16="http://schemas.microsoft.com/office/drawing/2014/main" id="{DB25E450-AEBE-4B5B-9CD7-7DDA5128D0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7">
              <a:extLst>
                <a:ext uri="{FF2B5EF4-FFF2-40B4-BE49-F238E27FC236}">
                  <a16:creationId xmlns:a16="http://schemas.microsoft.com/office/drawing/2014/main" id="{D57AF4B2-B19E-4839-9D9C-06AD5370C3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8">
              <a:extLst>
                <a:ext uri="{FF2B5EF4-FFF2-40B4-BE49-F238E27FC236}">
                  <a16:creationId xmlns:a16="http://schemas.microsoft.com/office/drawing/2014/main" id="{2949CEBF-F4A7-44B2-8A3B-22558718F79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0" name="Freeform 9">
              <a:extLst>
                <a:ext uri="{FF2B5EF4-FFF2-40B4-BE49-F238E27FC236}">
                  <a16:creationId xmlns:a16="http://schemas.microsoft.com/office/drawing/2014/main" id="{28EAA589-93ED-485D-96BB-B9B21EC96B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1" name="Freeform 10">
              <a:extLst>
                <a:ext uri="{FF2B5EF4-FFF2-40B4-BE49-F238E27FC236}">
                  <a16:creationId xmlns:a16="http://schemas.microsoft.com/office/drawing/2014/main" id="{4BB4F238-A1F2-45F6-9074-18C4A9F921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2" name="Freeform 11">
              <a:extLst>
                <a:ext uri="{FF2B5EF4-FFF2-40B4-BE49-F238E27FC236}">
                  <a16:creationId xmlns:a16="http://schemas.microsoft.com/office/drawing/2014/main" id="{1C658EE5-B46E-48ED-822D-1C3F08ECADB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2">
              <a:extLst>
                <a:ext uri="{FF2B5EF4-FFF2-40B4-BE49-F238E27FC236}">
                  <a16:creationId xmlns:a16="http://schemas.microsoft.com/office/drawing/2014/main" id="{82AA74BE-73A4-4ADC-B86C-833704C0C0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3">
              <a:extLst>
                <a:ext uri="{FF2B5EF4-FFF2-40B4-BE49-F238E27FC236}">
                  <a16:creationId xmlns:a16="http://schemas.microsoft.com/office/drawing/2014/main" id="{2018BD4B-A593-4075-9FDB-4739C6D53D5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4">
              <a:extLst>
                <a:ext uri="{FF2B5EF4-FFF2-40B4-BE49-F238E27FC236}">
                  <a16:creationId xmlns:a16="http://schemas.microsoft.com/office/drawing/2014/main" id="{0D16E44B-CE60-491F-B907-D02B0B1EE0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15">
              <a:extLst>
                <a:ext uri="{FF2B5EF4-FFF2-40B4-BE49-F238E27FC236}">
                  <a16:creationId xmlns:a16="http://schemas.microsoft.com/office/drawing/2014/main" id="{2DFA7256-7E90-44B6-8E90-2111C1A1F6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7" name="Freeform 16">
              <a:extLst>
                <a:ext uri="{FF2B5EF4-FFF2-40B4-BE49-F238E27FC236}">
                  <a16:creationId xmlns:a16="http://schemas.microsoft.com/office/drawing/2014/main" id="{CE31CD09-2348-4B3A-9C97-CEECA4ABC0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8" name="Freeform 17">
              <a:extLst>
                <a:ext uri="{FF2B5EF4-FFF2-40B4-BE49-F238E27FC236}">
                  <a16:creationId xmlns:a16="http://schemas.microsoft.com/office/drawing/2014/main" id="{4E5422EF-93F2-41A9-B30F-9EFE9241DE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18">
              <a:extLst>
                <a:ext uri="{FF2B5EF4-FFF2-40B4-BE49-F238E27FC236}">
                  <a16:creationId xmlns:a16="http://schemas.microsoft.com/office/drawing/2014/main" id="{7920E29F-BB48-485F-95FF-5C372339C40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19">
              <a:extLst>
                <a:ext uri="{FF2B5EF4-FFF2-40B4-BE49-F238E27FC236}">
                  <a16:creationId xmlns:a16="http://schemas.microsoft.com/office/drawing/2014/main" id="{ACFDB0E0-ECEB-4EEB-925D-4BE22979C9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0">
              <a:extLst>
                <a:ext uri="{FF2B5EF4-FFF2-40B4-BE49-F238E27FC236}">
                  <a16:creationId xmlns:a16="http://schemas.microsoft.com/office/drawing/2014/main" id="{30CE2542-FFC2-4E6A-9F84-265FE415D9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32" name="Freeform 21">
              <a:extLst>
                <a:ext uri="{FF2B5EF4-FFF2-40B4-BE49-F238E27FC236}">
                  <a16:creationId xmlns:a16="http://schemas.microsoft.com/office/drawing/2014/main" id="{2864C497-B900-4D3E-895C-A2A823A3C4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33" name="Freeform 22">
              <a:extLst>
                <a:ext uri="{FF2B5EF4-FFF2-40B4-BE49-F238E27FC236}">
                  <a16:creationId xmlns:a16="http://schemas.microsoft.com/office/drawing/2014/main" id="{26441ED2-272A-4395-9966-F5B1C8D3F50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4" name="Freeform 23">
              <a:extLst>
                <a:ext uri="{FF2B5EF4-FFF2-40B4-BE49-F238E27FC236}">
                  <a16:creationId xmlns:a16="http://schemas.microsoft.com/office/drawing/2014/main" id="{701CA35D-3DE0-4BE9-96A9-31A6F24DB8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5" name="Freeform 24">
              <a:extLst>
                <a:ext uri="{FF2B5EF4-FFF2-40B4-BE49-F238E27FC236}">
                  <a16:creationId xmlns:a16="http://schemas.microsoft.com/office/drawing/2014/main" id="{C9367E8C-A75F-4D57-8B79-1B3EEDFD83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6" name="Freeform 25">
              <a:extLst>
                <a:ext uri="{FF2B5EF4-FFF2-40B4-BE49-F238E27FC236}">
                  <a16:creationId xmlns:a16="http://schemas.microsoft.com/office/drawing/2014/main" id="{0846F98D-8409-4D6C-B830-625CC19EBC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38" name="Group 37">
            <a:extLst>
              <a:ext uri="{FF2B5EF4-FFF2-40B4-BE49-F238E27FC236}">
                <a16:creationId xmlns:a16="http://schemas.microsoft.com/office/drawing/2014/main" id="{F35369DB-627C-41BD-9041-6426E8BF660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144" y="1699589"/>
            <a:ext cx="3674476" cy="3470421"/>
            <a:chOff x="697883" y="1816768"/>
            <a:chExt cx="3674476" cy="3470421"/>
          </a:xfrm>
        </p:grpSpPr>
        <p:sp>
          <p:nvSpPr>
            <p:cNvPr id="39" name="Rectangle 38">
              <a:extLst>
                <a:ext uri="{FF2B5EF4-FFF2-40B4-BE49-F238E27FC236}">
                  <a16:creationId xmlns:a16="http://schemas.microsoft.com/office/drawing/2014/main" id="{9BA15987-DDC0-4CAB-AF5B-7D11E25D20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22">
              <a:extLst>
                <a:ext uri="{FF2B5EF4-FFF2-40B4-BE49-F238E27FC236}">
                  <a16:creationId xmlns:a16="http://schemas.microsoft.com/office/drawing/2014/main" id="{9B6DF8F2-BD4C-48F5-8CDC-95B311500F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a:extLst>
                <a:ext uri="{FF2B5EF4-FFF2-40B4-BE49-F238E27FC236}">
                  <a16:creationId xmlns:a16="http://schemas.microsoft.com/office/drawing/2014/main" id="{8E989FB2-D6DE-43D1-84D5-1C80F99012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useBgFill="1">
        <p:nvSpPr>
          <p:cNvPr id="43" name="Rectangle 42">
            <a:extLst>
              <a:ext uri="{FF2B5EF4-FFF2-40B4-BE49-F238E27FC236}">
                <a16:creationId xmlns:a16="http://schemas.microsoft.com/office/drawing/2014/main" id="{975EFB90-94AC-4C14-9376-D01F2C1A15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5" name="Group 44">
            <a:extLst>
              <a:ext uri="{FF2B5EF4-FFF2-40B4-BE49-F238E27FC236}">
                <a16:creationId xmlns:a16="http://schemas.microsoft.com/office/drawing/2014/main" id="{91B1573E-AF3F-4D80-BF80-44A28E1C640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46" name="Freeform 5">
              <a:extLst>
                <a:ext uri="{FF2B5EF4-FFF2-40B4-BE49-F238E27FC236}">
                  <a16:creationId xmlns:a16="http://schemas.microsoft.com/office/drawing/2014/main" id="{012CC16F-199C-4F7A-9665-8F5A5037B64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306513" y="0"/>
              <a:ext cx="3862388" cy="6843713"/>
            </a:xfrm>
            <a:custGeom>
              <a:avLst/>
              <a:gdLst>
                <a:gd name="T0" fmla="*/ 813 w 813"/>
                <a:gd name="T1" fmla="*/ 0 h 1440"/>
                <a:gd name="T2" fmla="*/ 435 w 813"/>
                <a:gd name="T3" fmla="*/ 1440 h 1440"/>
              </a:gdLst>
              <a:ahLst/>
              <a:cxnLst>
                <a:cxn ang="0">
                  <a:pos x="T0" y="T1"/>
                </a:cxn>
                <a:cxn ang="0">
                  <a:pos x="T2" y="T3"/>
                </a:cxn>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 name="Freeform 6">
              <a:extLst>
                <a:ext uri="{FF2B5EF4-FFF2-40B4-BE49-F238E27FC236}">
                  <a16:creationId xmlns:a16="http://schemas.microsoft.com/office/drawing/2014/main" id="{E115EAA9-2E03-4B48-BA5A-41B735145A1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26725" y="9525"/>
              <a:ext cx="1539875" cy="555625"/>
            </a:xfrm>
            <a:custGeom>
              <a:avLst/>
              <a:gdLst>
                <a:gd name="T0" fmla="*/ 324 w 324"/>
                <a:gd name="T1" fmla="*/ 117 h 117"/>
                <a:gd name="T2" fmla="*/ 0 w 324"/>
                <a:gd name="T3" fmla="*/ 0 h 117"/>
              </a:gdLst>
              <a:ahLst/>
              <a:cxnLst>
                <a:cxn ang="0">
                  <a:pos x="T0" y="T1"/>
                </a:cxn>
                <a:cxn ang="0">
                  <a:pos x="T2" y="T3"/>
                </a:cxn>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 name="Freeform 7">
              <a:extLst>
                <a:ext uri="{FF2B5EF4-FFF2-40B4-BE49-F238E27FC236}">
                  <a16:creationId xmlns:a16="http://schemas.microsoft.com/office/drawing/2014/main" id="{B82A3268-EA3C-42C5-A323-27460DF4758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247313" y="5013325"/>
              <a:ext cx="1919288" cy="1830388"/>
            </a:xfrm>
            <a:custGeom>
              <a:avLst/>
              <a:gdLst>
                <a:gd name="T0" fmla="*/ 0 w 404"/>
                <a:gd name="T1" fmla="*/ 385 h 385"/>
                <a:gd name="T2" fmla="*/ 404 w 404"/>
                <a:gd name="T3" fmla="*/ 0 h 385"/>
              </a:gdLst>
              <a:ahLst/>
              <a:cxnLst>
                <a:cxn ang="0">
                  <a:pos x="T0" y="T1"/>
                </a:cxn>
                <a:cxn ang="0">
                  <a:pos x="T2" y="T3"/>
                </a:cxn>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 name="Freeform 8">
              <a:extLst>
                <a:ext uri="{FF2B5EF4-FFF2-40B4-BE49-F238E27FC236}">
                  <a16:creationId xmlns:a16="http://schemas.microsoft.com/office/drawing/2014/main" id="{BA9A2EB6-0771-416F-AA3A-77EECB4C4DC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775" y="0"/>
              <a:ext cx="3676650" cy="6843713"/>
            </a:xfrm>
            <a:custGeom>
              <a:avLst/>
              <a:gdLst>
                <a:gd name="T0" fmla="*/ 774 w 774"/>
                <a:gd name="T1" fmla="*/ 0 h 1440"/>
                <a:gd name="T2" fmla="*/ 411 w 774"/>
                <a:gd name="T3" fmla="*/ 1440 h 1440"/>
              </a:gdLst>
              <a:ahLst/>
              <a:cxnLst>
                <a:cxn ang="0">
                  <a:pos x="T0" y="T1"/>
                </a:cxn>
                <a:cxn ang="0">
                  <a:pos x="T2" y="T3"/>
                </a:cxn>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0" name="Freeform 9">
              <a:extLst>
                <a:ext uri="{FF2B5EF4-FFF2-40B4-BE49-F238E27FC236}">
                  <a16:creationId xmlns:a16="http://schemas.microsoft.com/office/drawing/2014/main" id="{7320687E-2A38-4ACE-8617-233415CE200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2988" y="9525"/>
              <a:ext cx="963613" cy="366713"/>
            </a:xfrm>
            <a:custGeom>
              <a:avLst/>
              <a:gdLst>
                <a:gd name="T0" fmla="*/ 203 w 203"/>
                <a:gd name="T1" fmla="*/ 77 h 77"/>
                <a:gd name="T2" fmla="*/ 0 w 203"/>
                <a:gd name="T3" fmla="*/ 0 h 77"/>
              </a:gdLst>
              <a:ahLst/>
              <a:cxnLst>
                <a:cxn ang="0">
                  <a:pos x="T0" y="T1"/>
                </a:cxn>
                <a:cxn ang="0">
                  <a:pos x="T2" y="T3"/>
                </a:cxn>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1" name="Freeform 10">
              <a:extLst>
                <a:ext uri="{FF2B5EF4-FFF2-40B4-BE49-F238E27FC236}">
                  <a16:creationId xmlns:a16="http://schemas.microsoft.com/office/drawing/2014/main" id="{6A72BEEB-8797-40D3-9BF2-A58CD4B1136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494963" y="5275263"/>
              <a:ext cx="1666875" cy="1577975"/>
            </a:xfrm>
            <a:custGeom>
              <a:avLst/>
              <a:gdLst>
                <a:gd name="T0" fmla="*/ 0 w 351"/>
                <a:gd name="T1" fmla="*/ 332 h 332"/>
                <a:gd name="T2" fmla="*/ 351 w 351"/>
                <a:gd name="T3" fmla="*/ 0 h 332"/>
              </a:gdLst>
              <a:ahLst/>
              <a:cxnLst>
                <a:cxn ang="0">
                  <a:pos x="T0" y="T1"/>
                </a:cxn>
                <a:cxn ang="0">
                  <a:pos x="T2" y="T3"/>
                </a:cxn>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2" name="Freeform 11">
              <a:extLst>
                <a:ext uri="{FF2B5EF4-FFF2-40B4-BE49-F238E27FC236}">
                  <a16:creationId xmlns:a16="http://schemas.microsoft.com/office/drawing/2014/main" id="{BA189C38-ED65-4A0E-9F13-2A81411AB3C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621088" cy="6843713"/>
            </a:xfrm>
            <a:custGeom>
              <a:avLst/>
              <a:gdLst>
                <a:gd name="T0" fmla="*/ 762 w 762"/>
                <a:gd name="T1" fmla="*/ 0 h 1440"/>
                <a:gd name="T2" fmla="*/ 403 w 762"/>
                <a:gd name="T3" fmla="*/ 1440 h 1440"/>
              </a:gdLst>
              <a:ahLst/>
              <a:cxnLst>
                <a:cxn ang="0">
                  <a:pos x="T0" y="T1"/>
                </a:cxn>
                <a:cxn ang="0">
                  <a:pos x="T2" y="T3"/>
                </a:cxn>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3" name="Freeform 12">
              <a:extLst>
                <a:ext uri="{FF2B5EF4-FFF2-40B4-BE49-F238E27FC236}">
                  <a16:creationId xmlns:a16="http://schemas.microsoft.com/office/drawing/2014/main" id="{8EE14D65-BD28-4853-843F-C79B8276E9A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501438" y="9525"/>
              <a:ext cx="665163" cy="257175"/>
            </a:xfrm>
            <a:custGeom>
              <a:avLst/>
              <a:gdLst>
                <a:gd name="T0" fmla="*/ 140 w 140"/>
                <a:gd name="T1" fmla="*/ 54 h 54"/>
                <a:gd name="T2" fmla="*/ 0 w 140"/>
                <a:gd name="T3" fmla="*/ 0 h 54"/>
              </a:gdLst>
              <a:ahLst/>
              <a:cxnLst>
                <a:cxn ang="0">
                  <a:pos x="T0" y="T1"/>
                </a:cxn>
                <a:cxn ang="0">
                  <a:pos x="T2" y="T3"/>
                </a:cxn>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4" name="Freeform 13">
              <a:extLst>
                <a:ext uri="{FF2B5EF4-FFF2-40B4-BE49-F238E27FC236}">
                  <a16:creationId xmlns:a16="http://schemas.microsoft.com/office/drawing/2014/main" id="{3185A424-B602-4904-B256-717E0EFFB89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41013" y="5408613"/>
              <a:ext cx="1525588" cy="1435100"/>
            </a:xfrm>
            <a:custGeom>
              <a:avLst/>
              <a:gdLst>
                <a:gd name="T0" fmla="*/ 0 w 321"/>
                <a:gd name="T1" fmla="*/ 302 h 302"/>
                <a:gd name="T2" fmla="*/ 321 w 321"/>
                <a:gd name="T3" fmla="*/ 0 h 302"/>
              </a:gdLst>
              <a:ahLst/>
              <a:cxnLst>
                <a:cxn ang="0">
                  <a:pos x="T0" y="T1"/>
                </a:cxn>
                <a:cxn ang="0">
                  <a:pos x="T2" y="T3"/>
                </a:cxn>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5" name="Freeform 14">
              <a:extLst>
                <a:ext uri="{FF2B5EF4-FFF2-40B4-BE49-F238E27FC236}">
                  <a16:creationId xmlns:a16="http://schemas.microsoft.com/office/drawing/2014/main" id="{08D5A4B9-D619-4F6F-9A2F-22844DA3948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244850" cy="6843713"/>
            </a:xfrm>
            <a:custGeom>
              <a:avLst/>
              <a:gdLst>
                <a:gd name="T0" fmla="*/ 683 w 683"/>
                <a:gd name="T1" fmla="*/ 0 h 1440"/>
                <a:gd name="T2" fmla="*/ 355 w 683"/>
                <a:gd name="T3" fmla="*/ 1440 h 1440"/>
              </a:gdLst>
              <a:ahLst/>
              <a:cxnLst>
                <a:cxn ang="0">
                  <a:pos x="T0" y="T1"/>
                </a:cxn>
                <a:cxn ang="0">
                  <a:pos x="T2" y="T3"/>
                </a:cxn>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6" name="Freeform 15">
              <a:extLst>
                <a:ext uri="{FF2B5EF4-FFF2-40B4-BE49-F238E27FC236}">
                  <a16:creationId xmlns:a16="http://schemas.microsoft.com/office/drawing/2014/main" id="{28E37611-9AF8-4059-8D90-CDEFDD8CD14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802938" y="5518150"/>
              <a:ext cx="1363663" cy="1325563"/>
            </a:xfrm>
            <a:custGeom>
              <a:avLst/>
              <a:gdLst>
                <a:gd name="T0" fmla="*/ 0 w 287"/>
                <a:gd name="T1" fmla="*/ 279 h 279"/>
                <a:gd name="T2" fmla="*/ 287 w 287"/>
                <a:gd name="T3" fmla="*/ 0 h 279"/>
              </a:gdLst>
              <a:ahLst/>
              <a:cxnLst>
                <a:cxn ang="0">
                  <a:pos x="T0" y="T1"/>
                </a:cxn>
                <a:cxn ang="0">
                  <a:pos x="T2" y="T3"/>
                </a:cxn>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7" name="Freeform 16">
              <a:extLst>
                <a:ext uri="{FF2B5EF4-FFF2-40B4-BE49-F238E27FC236}">
                  <a16:creationId xmlns:a16="http://schemas.microsoft.com/office/drawing/2014/main" id="{83E5D5D5-5F10-4D29-BA6D-303DC138595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89000" y="0"/>
              <a:ext cx="3230563" cy="6843713"/>
            </a:xfrm>
            <a:custGeom>
              <a:avLst/>
              <a:gdLst>
                <a:gd name="T0" fmla="*/ 680 w 680"/>
                <a:gd name="T1" fmla="*/ 0 h 1440"/>
                <a:gd name="T2" fmla="*/ 337 w 680"/>
                <a:gd name="T3" fmla="*/ 1440 h 1440"/>
              </a:gdLst>
              <a:ahLst/>
              <a:cxnLst>
                <a:cxn ang="0">
                  <a:pos x="T0" y="T1"/>
                </a:cxn>
                <a:cxn ang="0">
                  <a:pos x="T2" y="T3"/>
                </a:cxn>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8" name="Freeform 17">
              <a:extLst>
                <a:ext uri="{FF2B5EF4-FFF2-40B4-BE49-F238E27FC236}">
                  <a16:creationId xmlns:a16="http://schemas.microsoft.com/office/drawing/2014/main" id="{3F2DA92D-22E5-4F16-A1CB-DB9AD916E2E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79150" y="5694363"/>
              <a:ext cx="1187450" cy="1149350"/>
            </a:xfrm>
            <a:custGeom>
              <a:avLst/>
              <a:gdLst>
                <a:gd name="T0" fmla="*/ 0 w 250"/>
                <a:gd name="T1" fmla="*/ 242 h 242"/>
                <a:gd name="T2" fmla="*/ 250 w 250"/>
                <a:gd name="T3" fmla="*/ 0 h 242"/>
              </a:gdLst>
              <a:ahLst/>
              <a:cxnLst>
                <a:cxn ang="0">
                  <a:pos x="T0" y="T1"/>
                </a:cxn>
                <a:cxn ang="0">
                  <a:pos x="T2" y="T3"/>
                </a:cxn>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9" name="Freeform 18">
              <a:extLst>
                <a:ext uri="{FF2B5EF4-FFF2-40B4-BE49-F238E27FC236}">
                  <a16:creationId xmlns:a16="http://schemas.microsoft.com/office/drawing/2014/main" id="{6B617A27-498C-48C0-B57E-B83A56CE3B3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84188" y="0"/>
              <a:ext cx="3421063" cy="6843713"/>
            </a:xfrm>
            <a:custGeom>
              <a:avLst/>
              <a:gdLst>
                <a:gd name="T0" fmla="*/ 720 w 720"/>
                <a:gd name="T1" fmla="*/ 0 h 1440"/>
                <a:gd name="T2" fmla="*/ 362 w 720"/>
                <a:gd name="T3" fmla="*/ 1440 h 1440"/>
              </a:gdLst>
              <a:ahLst/>
              <a:cxnLst>
                <a:cxn ang="0">
                  <a:pos x="T0" y="T1"/>
                </a:cxn>
                <a:cxn ang="0">
                  <a:pos x="T2" y="T3"/>
                </a:cxn>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0" name="Freeform 19">
              <a:extLst>
                <a:ext uri="{FF2B5EF4-FFF2-40B4-BE49-F238E27FC236}">
                  <a16:creationId xmlns:a16="http://schemas.microsoft.com/office/drawing/2014/main" id="{A3CCF4A8-7100-4BEA-8EB6-3ED411A71E3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87125" y="6049963"/>
              <a:ext cx="879475" cy="793750"/>
            </a:xfrm>
            <a:custGeom>
              <a:avLst/>
              <a:gdLst>
                <a:gd name="T0" fmla="*/ 0 w 185"/>
                <a:gd name="T1" fmla="*/ 167 h 167"/>
                <a:gd name="T2" fmla="*/ 185 w 185"/>
                <a:gd name="T3" fmla="*/ 0 h 167"/>
              </a:gdLst>
              <a:ahLst/>
              <a:cxnLst>
                <a:cxn ang="0">
                  <a:pos x="T0" y="T1"/>
                </a:cxn>
                <a:cxn ang="0">
                  <a:pos x="T2" y="T3"/>
                </a:cxn>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1" name="Freeform 20">
              <a:extLst>
                <a:ext uri="{FF2B5EF4-FFF2-40B4-BE49-F238E27FC236}">
                  <a16:creationId xmlns:a16="http://schemas.microsoft.com/office/drawing/2014/main" id="{EB3489FC-0F07-470E-BB68-E2C2340281C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98488" y="0"/>
              <a:ext cx="2717800" cy="6843713"/>
            </a:xfrm>
            <a:custGeom>
              <a:avLst/>
              <a:gdLst>
                <a:gd name="T0" fmla="*/ 572 w 572"/>
                <a:gd name="T1" fmla="*/ 0 h 1440"/>
                <a:gd name="T2" fmla="*/ 164 w 572"/>
                <a:gd name="T3" fmla="*/ 1440 h 1440"/>
              </a:gdLst>
              <a:ahLst/>
              <a:cxnLst>
                <a:cxn ang="0">
                  <a:pos x="T0" y="T1"/>
                </a:cxn>
                <a:cxn ang="0">
                  <a:pos x="T2" y="T3"/>
                </a:cxn>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2" name="Freeform 21">
              <a:extLst>
                <a:ext uri="{FF2B5EF4-FFF2-40B4-BE49-F238E27FC236}">
                  <a16:creationId xmlns:a16="http://schemas.microsoft.com/office/drawing/2014/main" id="{F1478D9D-E4E7-4B5A-B2E7-1AD82AD69A7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61938" y="0"/>
              <a:ext cx="2944813" cy="6843713"/>
            </a:xfrm>
            <a:custGeom>
              <a:avLst/>
              <a:gdLst>
                <a:gd name="T0" fmla="*/ 620 w 620"/>
                <a:gd name="T1" fmla="*/ 0 h 1440"/>
                <a:gd name="T2" fmla="*/ 186 w 620"/>
                <a:gd name="T3" fmla="*/ 1440 h 1440"/>
              </a:gdLst>
              <a:ahLst/>
              <a:cxnLst>
                <a:cxn ang="0">
                  <a:pos x="T0" y="T1"/>
                </a:cxn>
                <a:cxn ang="0">
                  <a:pos x="T2" y="T3"/>
                </a:cxn>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3" name="Freeform 22">
              <a:extLst>
                <a:ext uri="{FF2B5EF4-FFF2-40B4-BE49-F238E27FC236}">
                  <a16:creationId xmlns:a16="http://schemas.microsoft.com/office/drawing/2014/main" id="{6B7E574B-7E50-433F-8F39-35426B34677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17513" y="0"/>
              <a:ext cx="2403475" cy="6843713"/>
            </a:xfrm>
            <a:custGeom>
              <a:avLst/>
              <a:gdLst>
                <a:gd name="T0" fmla="*/ 506 w 506"/>
                <a:gd name="T1" fmla="*/ 0 h 1440"/>
                <a:gd name="T2" fmla="*/ 171 w 506"/>
                <a:gd name="T3" fmla="*/ 1440 h 1440"/>
              </a:gdLst>
              <a:ahLst/>
              <a:cxnLst>
                <a:cxn ang="0">
                  <a:pos x="T0" y="T1"/>
                </a:cxn>
                <a:cxn ang="0">
                  <a:pos x="T2" y="T3"/>
                </a:cxn>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4" name="Freeform 23">
              <a:extLst>
                <a:ext uri="{FF2B5EF4-FFF2-40B4-BE49-F238E27FC236}">
                  <a16:creationId xmlns:a16="http://schemas.microsoft.com/office/drawing/2014/main" id="{9F2C599A-2B31-442F-8F5B-AC7ACAA34AA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9525"/>
              <a:ext cx="1771650" cy="3198813"/>
            </a:xfrm>
            <a:custGeom>
              <a:avLst/>
              <a:gdLst>
                <a:gd name="T0" fmla="*/ 373 w 373"/>
                <a:gd name="T1" fmla="*/ 0 h 673"/>
                <a:gd name="T2" fmla="*/ 0 w 373"/>
                <a:gd name="T3" fmla="*/ 673 h 673"/>
              </a:gdLst>
              <a:ahLst/>
              <a:cxnLst>
                <a:cxn ang="0">
                  <a:pos x="T0" y="T1"/>
                </a:cxn>
                <a:cxn ang="0">
                  <a:pos x="T2" y="T3"/>
                </a:cxn>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5" name="Freeform 24">
              <a:extLst>
                <a:ext uri="{FF2B5EF4-FFF2-40B4-BE49-F238E27FC236}">
                  <a16:creationId xmlns:a16="http://schemas.microsoft.com/office/drawing/2014/main" id="{65150F6E-C336-401D-AE3C-D46159CD4B7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63" y="6016625"/>
              <a:ext cx="214313" cy="827088"/>
            </a:xfrm>
            <a:custGeom>
              <a:avLst/>
              <a:gdLst>
                <a:gd name="T0" fmla="*/ 0 w 45"/>
                <a:gd name="T1" fmla="*/ 0 h 174"/>
                <a:gd name="T2" fmla="*/ 45 w 45"/>
                <a:gd name="T3" fmla="*/ 174 h 174"/>
              </a:gdLst>
              <a:ahLst/>
              <a:cxnLst>
                <a:cxn ang="0">
                  <a:pos x="T0" y="T1"/>
                </a:cxn>
                <a:cxn ang="0">
                  <a:pos x="T2" y="T3"/>
                </a:cxn>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6" name="Freeform 25">
              <a:extLst>
                <a:ext uri="{FF2B5EF4-FFF2-40B4-BE49-F238E27FC236}">
                  <a16:creationId xmlns:a16="http://schemas.microsoft.com/office/drawing/2014/main" id="{5DA00AF6-8B63-4C8B-B744-3CB114C3F27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0"/>
              <a:ext cx="1562100" cy="2228850"/>
            </a:xfrm>
            <a:custGeom>
              <a:avLst/>
              <a:gdLst>
                <a:gd name="T0" fmla="*/ 329 w 329"/>
                <a:gd name="T1" fmla="*/ 0 h 469"/>
                <a:gd name="T2" fmla="*/ 0 w 329"/>
                <a:gd name="T3" fmla="*/ 469 h 469"/>
              </a:gdLst>
              <a:ahLst/>
              <a:cxnLst>
                <a:cxn ang="0">
                  <a:pos x="T0" y="T1"/>
                </a:cxn>
                <a:cxn ang="0">
                  <a:pos x="T2" y="T3"/>
                </a:cxn>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68" name="Group 67">
            <a:extLst>
              <a:ext uri="{FF2B5EF4-FFF2-40B4-BE49-F238E27FC236}">
                <a16:creationId xmlns:a16="http://schemas.microsoft.com/office/drawing/2014/main" id="{52BF226F-1E3A-4B66-9054-4A5A2E3B4D1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144" y="1699589"/>
            <a:ext cx="3674476" cy="3470421"/>
            <a:chOff x="697883" y="1816768"/>
            <a:chExt cx="3674476" cy="3470421"/>
          </a:xfrm>
        </p:grpSpPr>
        <p:sp>
          <p:nvSpPr>
            <p:cNvPr id="69" name="Rectangle 68">
              <a:extLst>
                <a:ext uri="{FF2B5EF4-FFF2-40B4-BE49-F238E27FC236}">
                  <a16:creationId xmlns:a16="http://schemas.microsoft.com/office/drawing/2014/main" id="{B76A9B10-9777-4715-9168-BE68E4131F1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Isosceles Triangle 22">
              <a:extLst>
                <a:ext uri="{FF2B5EF4-FFF2-40B4-BE49-F238E27FC236}">
                  <a16:creationId xmlns:a16="http://schemas.microsoft.com/office/drawing/2014/main" id="{3F054FCA-BF19-4B4C-8DC7-9C278E2D43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a:extLst>
                <a:ext uri="{FF2B5EF4-FFF2-40B4-BE49-F238E27FC236}">
                  <a16:creationId xmlns:a16="http://schemas.microsoft.com/office/drawing/2014/main" id="{1D19E144-3B1C-479C-B8B5-32D4D77A1E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olo 1">
            <a:extLst>
              <a:ext uri="{FF2B5EF4-FFF2-40B4-BE49-F238E27FC236}">
                <a16:creationId xmlns:a16="http://schemas.microsoft.com/office/drawing/2014/main" id="{999CA6C3-4F7C-C9C0-179C-88ADB55ABCBC}"/>
              </a:ext>
            </a:extLst>
          </p:cNvPr>
          <p:cNvSpPr>
            <a:spLocks noGrp="1"/>
          </p:cNvSpPr>
          <p:nvPr>
            <p:ph type="title"/>
          </p:nvPr>
        </p:nvSpPr>
        <p:spPr>
          <a:xfrm>
            <a:off x="888631" y="2358391"/>
            <a:ext cx="3498979" cy="2453676"/>
          </a:xfrm>
        </p:spPr>
        <p:txBody>
          <a:bodyPr vert="horz" lIns="228600" tIns="228600" rIns="228600" bIns="228600" rtlCol="0" anchor="ctr">
            <a:normAutofit fontScale="90000"/>
          </a:bodyPr>
          <a:lstStyle/>
          <a:p>
            <a:r>
              <a:rPr lang="it-IT" sz="2500" dirty="0"/>
              <a:t>L’interesse per la fisica dopo l’ICD aumenta per il 46% dei partecipanti in presenza e per il 41% di quelli online.</a:t>
            </a:r>
            <a:br>
              <a:rPr lang="it-IT" sz="2500" dirty="0"/>
            </a:br>
            <a:br>
              <a:rPr lang="it-IT" sz="2500" dirty="0"/>
            </a:br>
            <a:r>
              <a:rPr lang="it-IT" sz="2500" dirty="0"/>
              <a:t>Resta stabile tra il 52% di quelli in presenza e per il 55% di quelli online.</a:t>
            </a:r>
          </a:p>
        </p:txBody>
      </p:sp>
      <p:sp useBgFill="1">
        <p:nvSpPr>
          <p:cNvPr id="73" name="Rectangle 72">
            <a:extLst>
              <a:ext uri="{FF2B5EF4-FFF2-40B4-BE49-F238E27FC236}">
                <a16:creationId xmlns:a16="http://schemas.microsoft.com/office/drawing/2014/main" id="{C582C1C4-F4D7-44A9-B571-03BE2D6C21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15264" y="803187"/>
            <a:ext cx="6269015" cy="2381030"/>
          </a:xfrm>
          <a:prstGeom prst="rect">
            <a:avLst/>
          </a:prstGeom>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0" name="Grafico 9">
            <a:extLst>
              <a:ext uri="{FF2B5EF4-FFF2-40B4-BE49-F238E27FC236}">
                <a16:creationId xmlns:a16="http://schemas.microsoft.com/office/drawing/2014/main" id="{1AFE231E-50ED-8AEA-0659-967CE35F80E6}"/>
              </a:ext>
            </a:extLst>
          </p:cNvPr>
          <p:cNvGraphicFramePr>
            <a:graphicFrameLocks/>
          </p:cNvGraphicFramePr>
          <p:nvPr>
            <p:extLst>
              <p:ext uri="{D42A27DB-BD31-4B8C-83A1-F6EECF244321}">
                <p14:modId xmlns:p14="http://schemas.microsoft.com/office/powerpoint/2010/main" val="3842845408"/>
              </p:ext>
            </p:extLst>
          </p:nvPr>
        </p:nvGraphicFramePr>
        <p:xfrm>
          <a:off x="4709842" y="1590345"/>
          <a:ext cx="7250655" cy="3994957"/>
        </p:xfrm>
        <a:graphic>
          <a:graphicData uri="http://schemas.openxmlformats.org/drawingml/2006/chart">
            <c:chart xmlns:c="http://schemas.openxmlformats.org/drawingml/2006/chart" xmlns:r="http://schemas.openxmlformats.org/officeDocument/2006/relationships" r:id="rId2"/>
          </a:graphicData>
        </a:graphic>
      </p:graphicFrame>
      <p:sp>
        <p:nvSpPr>
          <p:cNvPr id="42" name="CasellaDiTesto 41">
            <a:extLst>
              <a:ext uri="{FF2B5EF4-FFF2-40B4-BE49-F238E27FC236}">
                <a16:creationId xmlns:a16="http://schemas.microsoft.com/office/drawing/2014/main" id="{D46CF178-2C94-413C-71D8-FC1AD68C4658}"/>
              </a:ext>
            </a:extLst>
          </p:cNvPr>
          <p:cNvSpPr txBox="1"/>
          <p:nvPr/>
        </p:nvSpPr>
        <p:spPr>
          <a:xfrm>
            <a:off x="1338692" y="1772132"/>
            <a:ext cx="6097836" cy="369332"/>
          </a:xfrm>
          <a:prstGeom prst="rect">
            <a:avLst/>
          </a:prstGeom>
          <a:noFill/>
        </p:spPr>
        <p:txBody>
          <a:bodyPr wrap="square">
            <a:spAutoFit/>
          </a:bodyPr>
          <a:lstStyle/>
          <a:p>
            <a:r>
              <a:rPr lang="en-GB" dirty="0">
                <a:solidFill>
                  <a:schemeClr val="bg1"/>
                </a:solidFill>
              </a:rPr>
              <a:t>Interesse per la </a:t>
            </a:r>
            <a:r>
              <a:rPr lang="en-GB" dirty="0" err="1">
                <a:solidFill>
                  <a:schemeClr val="bg1"/>
                </a:solidFill>
              </a:rPr>
              <a:t>fisica</a:t>
            </a:r>
            <a:endParaRPr lang="en-GB" dirty="0">
              <a:solidFill>
                <a:schemeClr val="bg1"/>
              </a:solidFill>
            </a:endParaRPr>
          </a:p>
        </p:txBody>
      </p:sp>
      <p:sp>
        <p:nvSpPr>
          <p:cNvPr id="67" name="CasellaDiTesto 66">
            <a:extLst>
              <a:ext uri="{FF2B5EF4-FFF2-40B4-BE49-F238E27FC236}">
                <a16:creationId xmlns:a16="http://schemas.microsoft.com/office/drawing/2014/main" id="{68097230-A4E1-0F00-D248-4091551AC81A}"/>
              </a:ext>
            </a:extLst>
          </p:cNvPr>
          <p:cNvSpPr txBox="1"/>
          <p:nvPr/>
        </p:nvSpPr>
        <p:spPr>
          <a:xfrm>
            <a:off x="5354639" y="827088"/>
            <a:ext cx="6097836" cy="646331"/>
          </a:xfrm>
          <a:prstGeom prst="rect">
            <a:avLst/>
          </a:prstGeom>
          <a:noFill/>
        </p:spPr>
        <p:txBody>
          <a:bodyPr wrap="square">
            <a:spAutoFit/>
          </a:bodyPr>
          <a:lstStyle/>
          <a:p>
            <a:pPr algn="l" fontAlgn="ctr"/>
            <a:r>
              <a:rPr lang="it-IT" sz="1800" u="none" strike="noStrike" dirty="0">
                <a:effectLst/>
              </a:rPr>
              <a:t>Conclusa la giornata dedicata all’International </a:t>
            </a:r>
            <a:r>
              <a:rPr lang="it-IT" sz="1800" u="none" strike="noStrike" dirty="0" err="1">
                <a:effectLst/>
              </a:rPr>
              <a:t>Cosmic</a:t>
            </a:r>
            <a:r>
              <a:rPr lang="it-IT" sz="1800" u="none" strike="noStrike" dirty="0">
                <a:effectLst/>
              </a:rPr>
              <a:t> Day diresti che il tuo interesse per la fisica è:</a:t>
            </a:r>
            <a:endParaRPr lang="it-IT" sz="1800" b="0" i="0" u="none" strike="noStrike" dirty="0">
              <a:effectLst/>
              <a:latin typeface="Arial" panose="020B0604020202020204" pitchFamily="34" charset="0"/>
            </a:endParaRPr>
          </a:p>
        </p:txBody>
      </p:sp>
      <p:sp>
        <p:nvSpPr>
          <p:cNvPr id="3" name="CasellaDiTesto 2">
            <a:extLst>
              <a:ext uri="{FF2B5EF4-FFF2-40B4-BE49-F238E27FC236}">
                <a16:creationId xmlns:a16="http://schemas.microsoft.com/office/drawing/2014/main" id="{50BEA7C1-F5AC-5578-0BCC-0FC78C6E90C9}"/>
              </a:ext>
            </a:extLst>
          </p:cNvPr>
          <p:cNvSpPr txBox="1"/>
          <p:nvPr/>
        </p:nvSpPr>
        <p:spPr>
          <a:xfrm>
            <a:off x="7866480" y="5559187"/>
            <a:ext cx="1347441" cy="369332"/>
          </a:xfrm>
          <a:prstGeom prst="rect">
            <a:avLst/>
          </a:prstGeom>
          <a:noFill/>
        </p:spPr>
        <p:txBody>
          <a:bodyPr wrap="square">
            <a:spAutoFit/>
          </a:bodyPr>
          <a:lstStyle/>
          <a:p>
            <a:r>
              <a:rPr lang="it-IT" dirty="0"/>
              <a:t>%n=</a:t>
            </a:r>
            <a:r>
              <a:rPr lang="it-IT" sz="1800" dirty="0"/>
              <a:t>830</a:t>
            </a:r>
            <a:endParaRPr lang="it-IT" dirty="0"/>
          </a:p>
        </p:txBody>
      </p:sp>
    </p:spTree>
    <p:extLst>
      <p:ext uri="{BB962C8B-B14F-4D97-AF65-F5344CB8AC3E}">
        <p14:creationId xmlns:p14="http://schemas.microsoft.com/office/powerpoint/2010/main" val="18944628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 name="Freeform 18">
            <a:extLst>
              <a:ext uri="{FF2B5EF4-FFF2-40B4-BE49-F238E27FC236}">
                <a16:creationId xmlns:a16="http://schemas.microsoft.com/office/drawing/2014/main" id="{E6C08EBB-2C97-4884-9312-EA0A6A62A2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7" name="Freeform 20">
            <a:extLst>
              <a:ext uri="{FF2B5EF4-FFF2-40B4-BE49-F238E27FC236}">
                <a16:creationId xmlns:a16="http://schemas.microsoft.com/office/drawing/2014/main" id="{17406E40-244E-4DD6-94A4-E739602419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39" name="Freeform 21">
            <a:extLst>
              <a:ext uri="{FF2B5EF4-FFF2-40B4-BE49-F238E27FC236}">
                <a16:creationId xmlns:a16="http://schemas.microsoft.com/office/drawing/2014/main" id="{9E621646-8902-4518-ADFE-798B8AF7F1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41" name="Freeform 22">
            <a:extLst>
              <a:ext uri="{FF2B5EF4-FFF2-40B4-BE49-F238E27FC236}">
                <a16:creationId xmlns:a16="http://schemas.microsoft.com/office/drawing/2014/main" id="{BC03DD73-798C-403F-B9AC-BFF84A0B1F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23">
            <a:extLst>
              <a:ext uri="{FF2B5EF4-FFF2-40B4-BE49-F238E27FC236}">
                <a16:creationId xmlns:a16="http://schemas.microsoft.com/office/drawing/2014/main" id="{6756FE0C-DC81-49BD-AD76-1E223B6863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25">
            <a:extLst>
              <a:ext uri="{FF2B5EF4-FFF2-40B4-BE49-F238E27FC236}">
                <a16:creationId xmlns:a16="http://schemas.microsoft.com/office/drawing/2014/main" id="{FEEAE74D-A8B8-4601-84C4-7F01DFF419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6">
            <a:extLst>
              <a:ext uri="{FF2B5EF4-FFF2-40B4-BE49-F238E27FC236}">
                <a16:creationId xmlns:a16="http://schemas.microsoft.com/office/drawing/2014/main" id="{CFD751E0-7430-4ACA-A679-ECB74EA589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9">
            <a:extLst>
              <a:ext uri="{FF2B5EF4-FFF2-40B4-BE49-F238E27FC236}">
                <a16:creationId xmlns:a16="http://schemas.microsoft.com/office/drawing/2014/main" id="{4337B0AD-9A1D-4899-8791-EDEB9B5A1D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51" name="Freeform 12">
            <a:extLst>
              <a:ext uri="{FF2B5EF4-FFF2-40B4-BE49-F238E27FC236}">
                <a16:creationId xmlns:a16="http://schemas.microsoft.com/office/drawing/2014/main" id="{20EE4868-1730-433B-AA39-A91305A497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4">
            <a:extLst>
              <a:ext uri="{FF2B5EF4-FFF2-40B4-BE49-F238E27FC236}">
                <a16:creationId xmlns:a16="http://schemas.microsoft.com/office/drawing/2014/main" id="{89921AE2-097C-4DEE-A398-FCB910D60D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7">
            <a:extLst>
              <a:ext uri="{FF2B5EF4-FFF2-40B4-BE49-F238E27FC236}">
                <a16:creationId xmlns:a16="http://schemas.microsoft.com/office/drawing/2014/main" id="{A4098D72-B456-40CC-8C9F-D08B9DD25B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10">
            <a:extLst>
              <a:ext uri="{FF2B5EF4-FFF2-40B4-BE49-F238E27FC236}">
                <a16:creationId xmlns:a16="http://schemas.microsoft.com/office/drawing/2014/main" id="{BCA1A530-E6F6-465D-BCD0-371D816CCC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59" name="Freeform 13">
            <a:extLst>
              <a:ext uri="{FF2B5EF4-FFF2-40B4-BE49-F238E27FC236}">
                <a16:creationId xmlns:a16="http://schemas.microsoft.com/office/drawing/2014/main" id="{5AB5DD23-5ECB-4E0C-AC9B-C384785BAE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1" name="Freeform 15">
            <a:extLst>
              <a:ext uri="{FF2B5EF4-FFF2-40B4-BE49-F238E27FC236}">
                <a16:creationId xmlns:a16="http://schemas.microsoft.com/office/drawing/2014/main" id="{7DA4BF21-FA96-43DB-A077-173C5F4333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3" name="Freeform 17">
            <a:extLst>
              <a:ext uri="{FF2B5EF4-FFF2-40B4-BE49-F238E27FC236}">
                <a16:creationId xmlns:a16="http://schemas.microsoft.com/office/drawing/2014/main" id="{BF956BA4-7CC2-4E13-9E1D-0854EF4CB0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5" name="Freeform 19">
            <a:extLst>
              <a:ext uri="{FF2B5EF4-FFF2-40B4-BE49-F238E27FC236}">
                <a16:creationId xmlns:a16="http://schemas.microsoft.com/office/drawing/2014/main" id="{3262514D-691E-4344-8751-4E80F046A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aphicFrame>
        <p:nvGraphicFramePr>
          <p:cNvPr id="2" name="Tabella 1">
            <a:extLst>
              <a:ext uri="{FF2B5EF4-FFF2-40B4-BE49-F238E27FC236}">
                <a16:creationId xmlns:a16="http://schemas.microsoft.com/office/drawing/2014/main" id="{A9503A45-26FF-E794-4469-B21F9AA0A164}"/>
              </a:ext>
            </a:extLst>
          </p:cNvPr>
          <p:cNvGraphicFramePr>
            <a:graphicFrameLocks noGrp="1"/>
          </p:cNvGraphicFramePr>
          <p:nvPr>
            <p:extLst>
              <p:ext uri="{D42A27DB-BD31-4B8C-83A1-F6EECF244321}">
                <p14:modId xmlns:p14="http://schemas.microsoft.com/office/powerpoint/2010/main" val="2164457409"/>
              </p:ext>
            </p:extLst>
          </p:nvPr>
        </p:nvGraphicFramePr>
        <p:xfrm>
          <a:off x="3886202" y="453524"/>
          <a:ext cx="8043858" cy="2682640"/>
        </p:xfrm>
        <a:graphic>
          <a:graphicData uri="http://schemas.openxmlformats.org/drawingml/2006/table">
            <a:tbl>
              <a:tblPr firstRow="1" bandRow="1">
                <a:tableStyleId>{5FD0F851-EC5A-4D38-B0AD-8093EC10F338}</a:tableStyleId>
              </a:tblPr>
              <a:tblGrid>
                <a:gridCol w="1601838">
                  <a:extLst>
                    <a:ext uri="{9D8B030D-6E8A-4147-A177-3AD203B41FA5}">
                      <a16:colId xmlns:a16="http://schemas.microsoft.com/office/drawing/2014/main" val="288582913"/>
                    </a:ext>
                  </a:extLst>
                </a:gridCol>
                <a:gridCol w="1552864">
                  <a:extLst>
                    <a:ext uri="{9D8B030D-6E8A-4147-A177-3AD203B41FA5}">
                      <a16:colId xmlns:a16="http://schemas.microsoft.com/office/drawing/2014/main" val="3328471949"/>
                    </a:ext>
                  </a:extLst>
                </a:gridCol>
                <a:gridCol w="1020428">
                  <a:extLst>
                    <a:ext uri="{9D8B030D-6E8A-4147-A177-3AD203B41FA5}">
                      <a16:colId xmlns:a16="http://schemas.microsoft.com/office/drawing/2014/main" val="331145824"/>
                    </a:ext>
                  </a:extLst>
                </a:gridCol>
                <a:gridCol w="1763830">
                  <a:extLst>
                    <a:ext uri="{9D8B030D-6E8A-4147-A177-3AD203B41FA5}">
                      <a16:colId xmlns:a16="http://schemas.microsoft.com/office/drawing/2014/main" val="2892253381"/>
                    </a:ext>
                  </a:extLst>
                </a:gridCol>
                <a:gridCol w="971453">
                  <a:extLst>
                    <a:ext uri="{9D8B030D-6E8A-4147-A177-3AD203B41FA5}">
                      <a16:colId xmlns:a16="http://schemas.microsoft.com/office/drawing/2014/main" val="943332307"/>
                    </a:ext>
                  </a:extLst>
                </a:gridCol>
                <a:gridCol w="1133445">
                  <a:extLst>
                    <a:ext uri="{9D8B030D-6E8A-4147-A177-3AD203B41FA5}">
                      <a16:colId xmlns:a16="http://schemas.microsoft.com/office/drawing/2014/main" val="3036074708"/>
                    </a:ext>
                  </a:extLst>
                </a:gridCol>
              </a:tblGrid>
              <a:tr h="344644">
                <a:tc gridSpan="6">
                  <a:txBody>
                    <a:bodyPr/>
                    <a:lstStyle/>
                    <a:p>
                      <a:pPr algn="l" fontAlgn="b"/>
                      <a:r>
                        <a:rPr lang="it-IT" sz="1500" u="none" strike="noStrike" dirty="0">
                          <a:effectLst/>
                        </a:rPr>
                        <a:t>Interesse per la fisica prima ICD*genere</a:t>
                      </a:r>
                      <a:endParaRPr lang="it-IT" sz="1500" b="0" i="0" u="none" strike="noStrike" dirty="0">
                        <a:solidFill>
                          <a:srgbClr val="000000"/>
                        </a:solidFill>
                        <a:effectLst/>
                        <a:latin typeface="Calibri" panose="020F0502020204030204" pitchFamily="34" charset="0"/>
                      </a:endParaRPr>
                    </a:p>
                  </a:txBody>
                  <a:tcPr marL="11817" marR="11817" marT="1181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1449020099"/>
                  </a:ext>
                </a:extLst>
              </a:tr>
              <a:tr h="652032">
                <a:tc>
                  <a:txBody>
                    <a:bodyPr/>
                    <a:lstStyle/>
                    <a:p>
                      <a:pPr algn="l" fontAlgn="b"/>
                      <a:endParaRPr lang="it-IT" sz="1500" b="0" i="0" u="none" strike="noStrike" dirty="0">
                        <a:solidFill>
                          <a:srgbClr val="000000"/>
                        </a:solidFill>
                        <a:effectLst/>
                        <a:latin typeface="Calibri" panose="020F0502020204030204" pitchFamily="34" charset="0"/>
                      </a:endParaRPr>
                    </a:p>
                  </a:txBody>
                  <a:tcPr marL="11817" marR="11817" marT="1181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it-IT" sz="1500" u="none" strike="noStrike" dirty="0" err="1">
                          <a:effectLst/>
                        </a:rPr>
                        <a:t>Abb</a:t>
                      </a:r>
                      <a:r>
                        <a:rPr lang="it-IT" sz="1500" u="none" strike="noStrike" dirty="0">
                          <a:effectLst/>
                        </a:rPr>
                        <a:t>./Molto Elevato</a:t>
                      </a:r>
                      <a:endParaRPr lang="it-IT" sz="1500" b="0" i="0" u="none" strike="noStrike" dirty="0">
                        <a:solidFill>
                          <a:srgbClr val="000000"/>
                        </a:solidFill>
                        <a:effectLst/>
                        <a:latin typeface="Calibri" panose="020F0502020204030204" pitchFamily="34" charset="0"/>
                      </a:endParaRPr>
                    </a:p>
                  </a:txBody>
                  <a:tcPr marL="11817" marR="11817" marT="1181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it-IT" sz="1500" u="none" strike="noStrike">
                          <a:effectLst/>
                        </a:rPr>
                        <a:t>Neutro</a:t>
                      </a:r>
                      <a:endParaRPr lang="it-IT" sz="1500" b="0" i="0" u="none" strike="noStrike">
                        <a:solidFill>
                          <a:srgbClr val="000000"/>
                        </a:solidFill>
                        <a:effectLst/>
                        <a:latin typeface="Calibri" panose="020F0502020204030204" pitchFamily="34" charset="0"/>
                      </a:endParaRPr>
                    </a:p>
                  </a:txBody>
                  <a:tcPr marL="11817" marR="11817" marT="1181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it-IT" sz="1500" u="none" strike="noStrike" dirty="0">
                          <a:effectLst/>
                        </a:rPr>
                        <a:t>Basso/Molto basso</a:t>
                      </a:r>
                      <a:endParaRPr lang="it-IT" sz="1500" b="0" i="0" u="none" strike="noStrike" dirty="0">
                        <a:solidFill>
                          <a:srgbClr val="000000"/>
                        </a:solidFill>
                        <a:effectLst/>
                        <a:latin typeface="Calibri" panose="020F0502020204030204" pitchFamily="34" charset="0"/>
                      </a:endParaRPr>
                    </a:p>
                  </a:txBody>
                  <a:tcPr marL="11817" marR="11817" marT="1181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it-IT" sz="1500" u="none" strike="noStrike" dirty="0">
                          <a:effectLst/>
                        </a:rPr>
                        <a:t>Non so</a:t>
                      </a:r>
                      <a:endParaRPr lang="it-IT" sz="1500" b="0" i="0" u="none" strike="noStrike" dirty="0">
                        <a:solidFill>
                          <a:srgbClr val="000000"/>
                        </a:solidFill>
                        <a:effectLst/>
                        <a:latin typeface="Calibri" panose="020F0502020204030204" pitchFamily="34" charset="0"/>
                      </a:endParaRPr>
                    </a:p>
                  </a:txBody>
                  <a:tcPr marL="11817" marR="11817" marT="1181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it-IT" sz="1500" u="none" strike="noStrike">
                          <a:effectLst/>
                        </a:rPr>
                        <a:t>Tot.riga</a:t>
                      </a:r>
                      <a:endParaRPr lang="it-IT" sz="1500" b="0" i="0" u="none" strike="noStrike">
                        <a:solidFill>
                          <a:srgbClr val="000000"/>
                        </a:solidFill>
                        <a:effectLst/>
                        <a:latin typeface="Calibri" panose="020F0502020204030204" pitchFamily="34" charset="0"/>
                      </a:endParaRPr>
                    </a:p>
                  </a:txBody>
                  <a:tcPr marL="11817" marR="11817" marT="1181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7651050"/>
                  </a:ext>
                </a:extLst>
              </a:tr>
              <a:tr h="344644">
                <a:tc>
                  <a:txBody>
                    <a:bodyPr/>
                    <a:lstStyle/>
                    <a:p>
                      <a:pPr algn="l" fontAlgn="b"/>
                      <a:r>
                        <a:rPr lang="it-IT" sz="1500" u="none" strike="noStrike" dirty="0">
                          <a:effectLst/>
                        </a:rPr>
                        <a:t>Femmina</a:t>
                      </a:r>
                      <a:endParaRPr lang="it-IT" sz="1500" b="0" i="0" u="none" strike="noStrike" dirty="0">
                        <a:solidFill>
                          <a:srgbClr val="000000"/>
                        </a:solidFill>
                        <a:effectLst/>
                        <a:latin typeface="Calibri" panose="020F0502020204030204" pitchFamily="34" charset="0"/>
                      </a:endParaRPr>
                    </a:p>
                  </a:txBody>
                  <a:tcPr marL="11817" marR="11817" marT="1181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it-IT" sz="1500" u="none" strike="noStrike" dirty="0">
                          <a:effectLst/>
                        </a:rPr>
                        <a:t>58,3%</a:t>
                      </a:r>
                      <a:endParaRPr lang="it-IT" sz="1500" b="0" i="0" u="none" strike="noStrike" dirty="0">
                        <a:solidFill>
                          <a:srgbClr val="000000"/>
                        </a:solidFill>
                        <a:effectLst/>
                        <a:latin typeface="Calibri" panose="020F0502020204030204" pitchFamily="34" charset="0"/>
                      </a:endParaRPr>
                    </a:p>
                  </a:txBody>
                  <a:tcPr marL="11817" marR="11817" marT="1181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it-IT" sz="1500" u="none" strike="noStrike">
                          <a:effectLst/>
                        </a:rPr>
                        <a:t>32,3%</a:t>
                      </a:r>
                      <a:endParaRPr lang="it-IT" sz="1500" b="0" i="0" u="none" strike="noStrike">
                        <a:solidFill>
                          <a:srgbClr val="000000"/>
                        </a:solidFill>
                        <a:effectLst/>
                        <a:latin typeface="Calibri" panose="020F0502020204030204" pitchFamily="34" charset="0"/>
                      </a:endParaRPr>
                    </a:p>
                  </a:txBody>
                  <a:tcPr marL="11817" marR="11817" marT="1181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it-IT" sz="1500" u="none" strike="noStrike">
                          <a:effectLst/>
                        </a:rPr>
                        <a:t>8,8%</a:t>
                      </a:r>
                      <a:endParaRPr lang="it-IT" sz="1500" b="0" i="0" u="none" strike="noStrike">
                        <a:solidFill>
                          <a:srgbClr val="000000"/>
                        </a:solidFill>
                        <a:effectLst/>
                        <a:latin typeface="Calibri" panose="020F0502020204030204" pitchFamily="34" charset="0"/>
                      </a:endParaRPr>
                    </a:p>
                  </a:txBody>
                  <a:tcPr marL="11817" marR="11817" marT="1181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it-IT" sz="1500" u="none" strike="noStrike">
                          <a:effectLst/>
                        </a:rPr>
                        <a:t>0,6%</a:t>
                      </a:r>
                      <a:endParaRPr lang="it-IT" sz="1500" b="0" i="0" u="none" strike="noStrike">
                        <a:solidFill>
                          <a:srgbClr val="000000"/>
                        </a:solidFill>
                        <a:effectLst/>
                        <a:latin typeface="Calibri" panose="020F0502020204030204" pitchFamily="34" charset="0"/>
                      </a:endParaRPr>
                    </a:p>
                  </a:txBody>
                  <a:tcPr marL="11817" marR="11817" marT="1181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it-IT" sz="1500" u="none" strike="noStrike">
                          <a:effectLst/>
                        </a:rPr>
                        <a:t>100,0%</a:t>
                      </a:r>
                      <a:endParaRPr lang="it-IT" sz="1500" b="0" i="0" u="none" strike="noStrike">
                        <a:solidFill>
                          <a:srgbClr val="000000"/>
                        </a:solidFill>
                        <a:effectLst/>
                        <a:latin typeface="Calibri" panose="020F0502020204030204" pitchFamily="34" charset="0"/>
                      </a:endParaRPr>
                    </a:p>
                  </a:txBody>
                  <a:tcPr marL="11817" marR="11817" marT="1181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8850656"/>
                  </a:ext>
                </a:extLst>
              </a:tr>
              <a:tr h="344644">
                <a:tc>
                  <a:txBody>
                    <a:bodyPr/>
                    <a:lstStyle/>
                    <a:p>
                      <a:pPr algn="l" fontAlgn="b"/>
                      <a:r>
                        <a:rPr lang="it-IT" sz="1500" u="none" strike="noStrike" dirty="0">
                          <a:effectLst/>
                        </a:rPr>
                        <a:t>Maschio</a:t>
                      </a:r>
                      <a:endParaRPr lang="it-IT" sz="1500" b="0" i="0" u="none" strike="noStrike" dirty="0">
                        <a:solidFill>
                          <a:srgbClr val="000000"/>
                        </a:solidFill>
                        <a:effectLst/>
                        <a:latin typeface="Calibri" panose="020F0502020204030204" pitchFamily="34" charset="0"/>
                      </a:endParaRPr>
                    </a:p>
                  </a:txBody>
                  <a:tcPr marL="11817" marR="11817" marT="1181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it-IT" sz="1500" u="none" strike="noStrike" dirty="0">
                          <a:effectLst/>
                        </a:rPr>
                        <a:t>76,0%</a:t>
                      </a:r>
                      <a:endParaRPr lang="it-IT" sz="1500" b="0" i="0" u="none" strike="noStrike" dirty="0">
                        <a:solidFill>
                          <a:srgbClr val="000000"/>
                        </a:solidFill>
                        <a:effectLst/>
                        <a:latin typeface="Calibri" panose="020F0502020204030204" pitchFamily="34" charset="0"/>
                      </a:endParaRPr>
                    </a:p>
                  </a:txBody>
                  <a:tcPr marL="11817" marR="11817" marT="1181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it-IT" sz="1500" u="none" strike="noStrike">
                          <a:effectLst/>
                        </a:rPr>
                        <a:t>20,4%</a:t>
                      </a:r>
                      <a:endParaRPr lang="it-IT" sz="1500" b="0" i="0" u="none" strike="noStrike">
                        <a:solidFill>
                          <a:srgbClr val="000000"/>
                        </a:solidFill>
                        <a:effectLst/>
                        <a:latin typeface="Calibri" panose="020F0502020204030204" pitchFamily="34" charset="0"/>
                      </a:endParaRPr>
                    </a:p>
                  </a:txBody>
                  <a:tcPr marL="11817" marR="11817" marT="1181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it-IT" sz="1500" u="none" strike="noStrike">
                          <a:effectLst/>
                        </a:rPr>
                        <a:t>3,4%</a:t>
                      </a:r>
                      <a:endParaRPr lang="it-IT" sz="1500" b="0" i="0" u="none" strike="noStrike">
                        <a:solidFill>
                          <a:srgbClr val="000000"/>
                        </a:solidFill>
                        <a:effectLst/>
                        <a:latin typeface="Calibri" panose="020F0502020204030204" pitchFamily="34" charset="0"/>
                      </a:endParaRPr>
                    </a:p>
                  </a:txBody>
                  <a:tcPr marL="11817" marR="11817" marT="1181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it-IT" sz="1500" u="none" strike="noStrike" dirty="0">
                          <a:effectLst/>
                        </a:rPr>
                        <a:t>0,2%</a:t>
                      </a:r>
                      <a:endParaRPr lang="it-IT" sz="1500" b="0" i="0" u="none" strike="noStrike" dirty="0">
                        <a:solidFill>
                          <a:srgbClr val="000000"/>
                        </a:solidFill>
                        <a:effectLst/>
                        <a:latin typeface="Calibri" panose="020F0502020204030204" pitchFamily="34" charset="0"/>
                      </a:endParaRPr>
                    </a:p>
                  </a:txBody>
                  <a:tcPr marL="11817" marR="11817" marT="1181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it-IT" sz="1500" u="none" strike="noStrike">
                          <a:effectLst/>
                        </a:rPr>
                        <a:t>100,0%</a:t>
                      </a:r>
                      <a:endParaRPr lang="it-IT" sz="1500" b="0" i="0" u="none" strike="noStrike">
                        <a:solidFill>
                          <a:srgbClr val="000000"/>
                        </a:solidFill>
                        <a:effectLst/>
                        <a:latin typeface="Calibri" panose="020F0502020204030204" pitchFamily="34" charset="0"/>
                      </a:endParaRPr>
                    </a:p>
                  </a:txBody>
                  <a:tcPr marL="11817" marR="11817" marT="1181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62169372"/>
                  </a:ext>
                </a:extLst>
              </a:tr>
              <a:tr h="344644">
                <a:tc>
                  <a:txBody>
                    <a:bodyPr/>
                    <a:lstStyle/>
                    <a:p>
                      <a:pPr algn="l" fontAlgn="b"/>
                      <a:r>
                        <a:rPr lang="it-IT" sz="1500" u="none" strike="noStrike" dirty="0">
                          <a:effectLst/>
                        </a:rPr>
                        <a:t>Altro</a:t>
                      </a:r>
                      <a:endParaRPr lang="it-IT" sz="1500" b="0" i="0" u="none" strike="noStrike" dirty="0">
                        <a:solidFill>
                          <a:srgbClr val="000000"/>
                        </a:solidFill>
                        <a:effectLst/>
                        <a:latin typeface="Calibri" panose="020F0502020204030204" pitchFamily="34" charset="0"/>
                      </a:endParaRPr>
                    </a:p>
                  </a:txBody>
                  <a:tcPr marL="11817" marR="11817" marT="1181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it-IT" sz="1500" u="none" strike="noStrike" dirty="0">
                          <a:effectLst/>
                        </a:rPr>
                        <a:t>50,0%</a:t>
                      </a:r>
                      <a:endParaRPr lang="it-IT" sz="1500" b="0" i="0" u="none" strike="noStrike" dirty="0">
                        <a:solidFill>
                          <a:srgbClr val="000000"/>
                        </a:solidFill>
                        <a:effectLst/>
                        <a:latin typeface="Calibri" panose="020F0502020204030204" pitchFamily="34" charset="0"/>
                      </a:endParaRPr>
                    </a:p>
                  </a:txBody>
                  <a:tcPr marL="11817" marR="11817" marT="1181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it-IT" sz="1500" u="none" strike="noStrike">
                          <a:effectLst/>
                        </a:rPr>
                        <a:t>40,0%</a:t>
                      </a:r>
                      <a:endParaRPr lang="it-IT" sz="1500" b="0" i="0" u="none" strike="noStrike">
                        <a:solidFill>
                          <a:srgbClr val="000000"/>
                        </a:solidFill>
                        <a:effectLst/>
                        <a:latin typeface="Calibri" panose="020F0502020204030204" pitchFamily="34" charset="0"/>
                      </a:endParaRPr>
                    </a:p>
                  </a:txBody>
                  <a:tcPr marL="11817" marR="11817" marT="1181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it-IT" sz="1500" u="none" strike="noStrike">
                          <a:effectLst/>
                        </a:rPr>
                        <a:t>0,0%</a:t>
                      </a:r>
                      <a:endParaRPr lang="it-IT" sz="1500" b="0" i="0" u="none" strike="noStrike">
                        <a:solidFill>
                          <a:srgbClr val="000000"/>
                        </a:solidFill>
                        <a:effectLst/>
                        <a:latin typeface="Calibri" panose="020F0502020204030204" pitchFamily="34" charset="0"/>
                      </a:endParaRPr>
                    </a:p>
                  </a:txBody>
                  <a:tcPr marL="11817" marR="11817" marT="1181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it-IT" sz="1500" u="none" strike="noStrike" dirty="0">
                          <a:effectLst/>
                        </a:rPr>
                        <a:t>10,0%</a:t>
                      </a:r>
                      <a:endParaRPr lang="it-IT" sz="1500" b="0" i="0" u="none" strike="noStrike" dirty="0">
                        <a:solidFill>
                          <a:srgbClr val="000000"/>
                        </a:solidFill>
                        <a:effectLst/>
                        <a:latin typeface="Calibri" panose="020F0502020204030204" pitchFamily="34" charset="0"/>
                      </a:endParaRPr>
                    </a:p>
                  </a:txBody>
                  <a:tcPr marL="11817" marR="11817" marT="1181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it-IT" sz="1500" u="none" strike="noStrike">
                          <a:effectLst/>
                        </a:rPr>
                        <a:t>100,0%</a:t>
                      </a:r>
                      <a:endParaRPr lang="it-IT" sz="1500" b="0" i="0" u="none" strike="noStrike">
                        <a:solidFill>
                          <a:srgbClr val="000000"/>
                        </a:solidFill>
                        <a:effectLst/>
                        <a:latin typeface="Calibri" panose="020F0502020204030204" pitchFamily="34" charset="0"/>
                      </a:endParaRPr>
                    </a:p>
                  </a:txBody>
                  <a:tcPr marL="11817" marR="11817" marT="1181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16284028"/>
                  </a:ext>
                </a:extLst>
              </a:tr>
              <a:tr h="652032">
                <a:tc>
                  <a:txBody>
                    <a:bodyPr/>
                    <a:lstStyle/>
                    <a:p>
                      <a:pPr algn="l" fontAlgn="b"/>
                      <a:r>
                        <a:rPr lang="it-IT" sz="1500" u="none" strike="noStrike" dirty="0">
                          <a:effectLst/>
                        </a:rPr>
                        <a:t>Non voglio dichiarare</a:t>
                      </a:r>
                      <a:endParaRPr lang="it-IT" sz="1500" b="0" i="0" u="none" strike="noStrike" dirty="0">
                        <a:solidFill>
                          <a:srgbClr val="000000"/>
                        </a:solidFill>
                        <a:effectLst/>
                        <a:latin typeface="Calibri" panose="020F0502020204030204" pitchFamily="34" charset="0"/>
                      </a:endParaRPr>
                    </a:p>
                  </a:txBody>
                  <a:tcPr marL="11817" marR="11817" marT="1181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it-IT" sz="1500" u="none" strike="noStrike">
                          <a:effectLst/>
                        </a:rPr>
                        <a:t>70,6%</a:t>
                      </a:r>
                      <a:endParaRPr lang="it-IT" sz="1500" b="0" i="0" u="none" strike="noStrike">
                        <a:solidFill>
                          <a:srgbClr val="000000"/>
                        </a:solidFill>
                        <a:effectLst/>
                        <a:latin typeface="Calibri" panose="020F0502020204030204" pitchFamily="34" charset="0"/>
                      </a:endParaRPr>
                    </a:p>
                  </a:txBody>
                  <a:tcPr marL="11817" marR="11817" marT="1181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it-IT" sz="1500" u="none" strike="noStrike" dirty="0">
                          <a:effectLst/>
                        </a:rPr>
                        <a:t>11,8%</a:t>
                      </a:r>
                      <a:endParaRPr lang="it-IT" sz="1500" b="0" i="0" u="none" strike="noStrike" dirty="0">
                        <a:solidFill>
                          <a:srgbClr val="000000"/>
                        </a:solidFill>
                        <a:effectLst/>
                        <a:latin typeface="Calibri" panose="020F0502020204030204" pitchFamily="34" charset="0"/>
                      </a:endParaRPr>
                    </a:p>
                  </a:txBody>
                  <a:tcPr marL="11817" marR="11817" marT="1181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it-IT" sz="1500" u="none" strike="noStrike" dirty="0">
                          <a:effectLst/>
                        </a:rPr>
                        <a:t>11,8%</a:t>
                      </a:r>
                      <a:endParaRPr lang="it-IT" sz="1500" b="0" i="0" u="none" strike="noStrike" dirty="0">
                        <a:solidFill>
                          <a:srgbClr val="000000"/>
                        </a:solidFill>
                        <a:effectLst/>
                        <a:latin typeface="Calibri" panose="020F0502020204030204" pitchFamily="34" charset="0"/>
                      </a:endParaRPr>
                    </a:p>
                  </a:txBody>
                  <a:tcPr marL="11817" marR="11817" marT="1181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it-IT" sz="1500" u="none" strike="noStrike" dirty="0">
                          <a:effectLst/>
                        </a:rPr>
                        <a:t>5,9%</a:t>
                      </a:r>
                      <a:endParaRPr lang="it-IT" sz="1500" b="0" i="0" u="none" strike="noStrike" dirty="0">
                        <a:solidFill>
                          <a:srgbClr val="000000"/>
                        </a:solidFill>
                        <a:effectLst/>
                        <a:latin typeface="Calibri" panose="020F0502020204030204" pitchFamily="34" charset="0"/>
                      </a:endParaRPr>
                    </a:p>
                  </a:txBody>
                  <a:tcPr marL="11817" marR="11817" marT="1181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it-IT" sz="1500" u="none" strike="noStrike" dirty="0">
                          <a:effectLst/>
                        </a:rPr>
                        <a:t>100,0%</a:t>
                      </a:r>
                      <a:endParaRPr lang="it-IT" sz="1500" b="0" i="0" u="none" strike="noStrike" dirty="0">
                        <a:solidFill>
                          <a:srgbClr val="000000"/>
                        </a:solidFill>
                        <a:effectLst/>
                        <a:latin typeface="Calibri" panose="020F0502020204030204" pitchFamily="34" charset="0"/>
                      </a:endParaRPr>
                    </a:p>
                  </a:txBody>
                  <a:tcPr marL="11817" marR="11817" marT="1181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39991549"/>
                  </a:ext>
                </a:extLst>
              </a:tr>
            </a:tbl>
          </a:graphicData>
        </a:graphic>
      </p:graphicFrame>
      <p:graphicFrame>
        <p:nvGraphicFramePr>
          <p:cNvPr id="5" name="Tabella 4">
            <a:extLst>
              <a:ext uri="{FF2B5EF4-FFF2-40B4-BE49-F238E27FC236}">
                <a16:creationId xmlns:a16="http://schemas.microsoft.com/office/drawing/2014/main" id="{BB1461E2-EE81-8BA6-5F8D-7DA0E559ED20}"/>
              </a:ext>
            </a:extLst>
          </p:cNvPr>
          <p:cNvGraphicFramePr>
            <a:graphicFrameLocks noGrp="1"/>
          </p:cNvGraphicFramePr>
          <p:nvPr>
            <p:extLst>
              <p:ext uri="{D42A27DB-BD31-4B8C-83A1-F6EECF244321}">
                <p14:modId xmlns:p14="http://schemas.microsoft.com/office/powerpoint/2010/main" val="2988771009"/>
              </p:ext>
            </p:extLst>
          </p:nvPr>
        </p:nvGraphicFramePr>
        <p:xfrm>
          <a:off x="3886201" y="3398101"/>
          <a:ext cx="8043859" cy="2682638"/>
        </p:xfrm>
        <a:graphic>
          <a:graphicData uri="http://schemas.openxmlformats.org/drawingml/2006/table">
            <a:tbl>
              <a:tblPr bandRow="1">
                <a:tableStyleId>{C4B1156A-380E-4F78-BDF5-A606A8083BF9}</a:tableStyleId>
              </a:tblPr>
              <a:tblGrid>
                <a:gridCol w="1985600">
                  <a:extLst>
                    <a:ext uri="{9D8B030D-6E8A-4147-A177-3AD203B41FA5}">
                      <a16:colId xmlns:a16="http://schemas.microsoft.com/office/drawing/2014/main" val="3744071101"/>
                    </a:ext>
                  </a:extLst>
                </a:gridCol>
                <a:gridCol w="1049798">
                  <a:extLst>
                    <a:ext uri="{9D8B030D-6E8A-4147-A177-3AD203B41FA5}">
                      <a16:colId xmlns:a16="http://schemas.microsoft.com/office/drawing/2014/main" val="753560717"/>
                    </a:ext>
                  </a:extLst>
                </a:gridCol>
                <a:gridCol w="1677393">
                  <a:extLst>
                    <a:ext uri="{9D8B030D-6E8A-4147-A177-3AD203B41FA5}">
                      <a16:colId xmlns:a16="http://schemas.microsoft.com/office/drawing/2014/main" val="4247555974"/>
                    </a:ext>
                  </a:extLst>
                </a:gridCol>
                <a:gridCol w="1209284">
                  <a:extLst>
                    <a:ext uri="{9D8B030D-6E8A-4147-A177-3AD203B41FA5}">
                      <a16:colId xmlns:a16="http://schemas.microsoft.com/office/drawing/2014/main" val="2103129863"/>
                    </a:ext>
                  </a:extLst>
                </a:gridCol>
                <a:gridCol w="1111761">
                  <a:extLst>
                    <a:ext uri="{9D8B030D-6E8A-4147-A177-3AD203B41FA5}">
                      <a16:colId xmlns:a16="http://schemas.microsoft.com/office/drawing/2014/main" val="116755876"/>
                    </a:ext>
                  </a:extLst>
                </a:gridCol>
                <a:gridCol w="1010023">
                  <a:extLst>
                    <a:ext uri="{9D8B030D-6E8A-4147-A177-3AD203B41FA5}">
                      <a16:colId xmlns:a16="http://schemas.microsoft.com/office/drawing/2014/main" val="1702975286"/>
                    </a:ext>
                  </a:extLst>
                </a:gridCol>
              </a:tblGrid>
              <a:tr h="347927">
                <a:tc gridSpan="6">
                  <a:txBody>
                    <a:bodyPr/>
                    <a:lstStyle/>
                    <a:p>
                      <a:pPr algn="l" fontAlgn="b"/>
                      <a:r>
                        <a:rPr lang="it-IT" sz="1500" b="1" u="none" strike="noStrike" dirty="0">
                          <a:effectLst/>
                          <a:latin typeface="+mn-lt"/>
                        </a:rPr>
                        <a:t>Interesse per la fisica dopo*Genere</a:t>
                      </a:r>
                      <a:endParaRPr lang="it-IT" sz="1500" b="1" i="0" u="none" strike="noStrike" dirty="0">
                        <a:solidFill>
                          <a:srgbClr val="000000"/>
                        </a:solidFill>
                        <a:effectLst/>
                        <a:latin typeface="+mn-lt"/>
                      </a:endParaRPr>
                    </a:p>
                  </a:txBody>
                  <a:tcPr marL="6350" marR="6350" marT="6350" marB="0" anchor="b"/>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3010636518"/>
                  </a:ext>
                </a:extLst>
              </a:tr>
              <a:tr h="645465">
                <a:tc>
                  <a:txBody>
                    <a:bodyPr/>
                    <a:lstStyle/>
                    <a:p>
                      <a:pPr algn="l" fontAlgn="b"/>
                      <a:endParaRPr lang="it-IT" sz="1500" b="0" i="0" u="none" strike="noStrike" dirty="0">
                        <a:solidFill>
                          <a:srgbClr val="000000"/>
                        </a:solidFill>
                        <a:effectLst/>
                        <a:latin typeface="+mn-lt"/>
                      </a:endParaRPr>
                    </a:p>
                  </a:txBody>
                  <a:tcPr marL="6350" marR="6350" marT="6350" marB="0" anchor="ctr"/>
                </a:tc>
                <a:tc>
                  <a:txBody>
                    <a:bodyPr/>
                    <a:lstStyle/>
                    <a:p>
                      <a:pPr algn="ctr" fontAlgn="b"/>
                      <a:r>
                        <a:rPr lang="it-IT" sz="1500" u="none" strike="noStrike">
                          <a:effectLst/>
                          <a:latin typeface="+mn-lt"/>
                        </a:rPr>
                        <a:t>Aumentato</a:t>
                      </a:r>
                      <a:endParaRPr lang="it-IT" sz="1500" b="0" i="0" u="none" strike="noStrike">
                        <a:solidFill>
                          <a:srgbClr val="000000"/>
                        </a:solidFill>
                        <a:effectLst/>
                        <a:latin typeface="+mn-lt"/>
                      </a:endParaRPr>
                    </a:p>
                  </a:txBody>
                  <a:tcPr marL="6350" marR="6350" marT="6350" marB="0" anchor="ctr"/>
                </a:tc>
                <a:tc>
                  <a:txBody>
                    <a:bodyPr/>
                    <a:lstStyle/>
                    <a:p>
                      <a:pPr algn="ctr" fontAlgn="b"/>
                      <a:r>
                        <a:rPr lang="it-IT" sz="1500" u="none" strike="noStrike" dirty="0">
                          <a:effectLst/>
                          <a:latin typeface="+mn-lt"/>
                        </a:rPr>
                        <a:t>Uguale a prima</a:t>
                      </a:r>
                      <a:endParaRPr lang="it-IT" sz="1500" b="0" i="0" u="none" strike="noStrike" dirty="0">
                        <a:solidFill>
                          <a:srgbClr val="000000"/>
                        </a:solidFill>
                        <a:effectLst/>
                        <a:latin typeface="+mn-lt"/>
                      </a:endParaRPr>
                    </a:p>
                  </a:txBody>
                  <a:tcPr marL="6350" marR="6350" marT="6350" marB="0" anchor="ctr"/>
                </a:tc>
                <a:tc>
                  <a:txBody>
                    <a:bodyPr/>
                    <a:lstStyle/>
                    <a:p>
                      <a:pPr algn="ctr" fontAlgn="b"/>
                      <a:r>
                        <a:rPr lang="it-IT" sz="1500" u="none" strike="noStrike">
                          <a:effectLst/>
                          <a:latin typeface="+mn-lt"/>
                        </a:rPr>
                        <a:t>Diminuito</a:t>
                      </a:r>
                      <a:endParaRPr lang="it-IT" sz="1500" b="0" i="0" u="none" strike="noStrike">
                        <a:solidFill>
                          <a:srgbClr val="000000"/>
                        </a:solidFill>
                        <a:effectLst/>
                        <a:latin typeface="+mn-lt"/>
                      </a:endParaRPr>
                    </a:p>
                  </a:txBody>
                  <a:tcPr marL="6350" marR="6350" marT="6350" marB="0" anchor="ctr"/>
                </a:tc>
                <a:tc>
                  <a:txBody>
                    <a:bodyPr/>
                    <a:lstStyle/>
                    <a:p>
                      <a:pPr algn="ctr" fontAlgn="b"/>
                      <a:r>
                        <a:rPr lang="it-IT" sz="1500" u="none" strike="noStrike" dirty="0">
                          <a:effectLst/>
                          <a:latin typeface="+mn-lt"/>
                        </a:rPr>
                        <a:t>Non so</a:t>
                      </a:r>
                      <a:endParaRPr lang="it-IT" sz="1500" b="0" i="0" u="none" strike="noStrike" dirty="0">
                        <a:solidFill>
                          <a:srgbClr val="000000"/>
                        </a:solidFill>
                        <a:effectLst/>
                        <a:latin typeface="+mn-lt"/>
                      </a:endParaRPr>
                    </a:p>
                  </a:txBody>
                  <a:tcPr marL="6350" marR="6350" marT="6350" marB="0" anchor="ctr"/>
                </a:tc>
                <a:tc>
                  <a:txBody>
                    <a:bodyPr/>
                    <a:lstStyle/>
                    <a:p>
                      <a:pPr algn="ctr" fontAlgn="b"/>
                      <a:r>
                        <a:rPr lang="it-IT" sz="1500" u="none" strike="noStrike">
                          <a:effectLst/>
                          <a:latin typeface="+mn-lt"/>
                        </a:rPr>
                        <a:t>Totale Riga</a:t>
                      </a:r>
                      <a:endParaRPr lang="it-IT" sz="1500" b="0" i="0" u="none" strike="noStrike">
                        <a:solidFill>
                          <a:srgbClr val="000000"/>
                        </a:solidFill>
                        <a:effectLst/>
                        <a:latin typeface="+mn-lt"/>
                      </a:endParaRPr>
                    </a:p>
                  </a:txBody>
                  <a:tcPr marL="6350" marR="6350" marT="6350" marB="0" anchor="ctr"/>
                </a:tc>
                <a:extLst>
                  <a:ext uri="{0D108BD9-81ED-4DB2-BD59-A6C34878D82A}">
                    <a16:rowId xmlns:a16="http://schemas.microsoft.com/office/drawing/2014/main" val="1244530502"/>
                  </a:ext>
                </a:extLst>
              </a:tr>
              <a:tr h="347927">
                <a:tc>
                  <a:txBody>
                    <a:bodyPr/>
                    <a:lstStyle/>
                    <a:p>
                      <a:pPr algn="l" fontAlgn="b"/>
                      <a:r>
                        <a:rPr lang="it-IT" sz="1500" u="none" strike="noStrike" dirty="0">
                          <a:effectLst/>
                          <a:latin typeface="+mn-lt"/>
                        </a:rPr>
                        <a:t>Femmina</a:t>
                      </a:r>
                      <a:endParaRPr lang="it-IT" sz="1500" b="0" i="0" u="none" strike="noStrike" dirty="0">
                        <a:solidFill>
                          <a:srgbClr val="000000"/>
                        </a:solidFill>
                        <a:effectLst/>
                        <a:latin typeface="+mn-lt"/>
                      </a:endParaRPr>
                    </a:p>
                  </a:txBody>
                  <a:tcPr marL="6350" marR="6350" marT="6350" marB="0" anchor="ctr"/>
                </a:tc>
                <a:tc>
                  <a:txBody>
                    <a:bodyPr/>
                    <a:lstStyle/>
                    <a:p>
                      <a:pPr algn="ctr" fontAlgn="b"/>
                      <a:r>
                        <a:rPr lang="it-IT" sz="1500" u="none" strike="noStrike" dirty="0">
                          <a:effectLst/>
                          <a:latin typeface="+mn-lt"/>
                        </a:rPr>
                        <a:t>40,1%</a:t>
                      </a:r>
                      <a:endParaRPr lang="it-IT" sz="1500" b="0" i="0" u="none" strike="noStrike" dirty="0">
                        <a:solidFill>
                          <a:srgbClr val="000000"/>
                        </a:solidFill>
                        <a:effectLst/>
                        <a:latin typeface="+mn-lt"/>
                      </a:endParaRPr>
                    </a:p>
                  </a:txBody>
                  <a:tcPr marL="6350" marR="6350" marT="6350" marB="0" anchor="ctr"/>
                </a:tc>
                <a:tc>
                  <a:txBody>
                    <a:bodyPr/>
                    <a:lstStyle/>
                    <a:p>
                      <a:pPr algn="ctr" fontAlgn="b"/>
                      <a:r>
                        <a:rPr lang="it-IT" sz="1500" u="none" strike="noStrike" dirty="0">
                          <a:effectLst/>
                          <a:latin typeface="+mn-lt"/>
                        </a:rPr>
                        <a:t>57,2%</a:t>
                      </a:r>
                      <a:endParaRPr lang="it-IT" sz="1500" b="0" i="0" u="none" strike="noStrike" dirty="0">
                        <a:solidFill>
                          <a:srgbClr val="000000"/>
                        </a:solidFill>
                        <a:effectLst/>
                        <a:latin typeface="+mn-lt"/>
                      </a:endParaRPr>
                    </a:p>
                  </a:txBody>
                  <a:tcPr marL="6350" marR="6350" marT="6350" marB="0" anchor="ctr"/>
                </a:tc>
                <a:tc>
                  <a:txBody>
                    <a:bodyPr/>
                    <a:lstStyle/>
                    <a:p>
                      <a:pPr algn="ctr" fontAlgn="b"/>
                      <a:r>
                        <a:rPr lang="it-IT" sz="1500" u="none" strike="noStrike">
                          <a:effectLst/>
                          <a:latin typeface="+mn-lt"/>
                        </a:rPr>
                        <a:t>1,1%</a:t>
                      </a:r>
                      <a:endParaRPr lang="it-IT" sz="1500" b="0" i="0" u="none" strike="noStrike">
                        <a:solidFill>
                          <a:srgbClr val="000000"/>
                        </a:solidFill>
                        <a:effectLst/>
                        <a:latin typeface="+mn-lt"/>
                      </a:endParaRPr>
                    </a:p>
                  </a:txBody>
                  <a:tcPr marL="6350" marR="6350" marT="6350" marB="0" anchor="ctr"/>
                </a:tc>
                <a:tc>
                  <a:txBody>
                    <a:bodyPr/>
                    <a:lstStyle/>
                    <a:p>
                      <a:pPr algn="ctr" fontAlgn="b"/>
                      <a:r>
                        <a:rPr lang="it-IT" sz="1500" u="none" strike="noStrike">
                          <a:effectLst/>
                          <a:latin typeface="+mn-lt"/>
                        </a:rPr>
                        <a:t>1,7%</a:t>
                      </a:r>
                      <a:endParaRPr lang="it-IT" sz="1500" b="0" i="0" u="none" strike="noStrike">
                        <a:solidFill>
                          <a:srgbClr val="000000"/>
                        </a:solidFill>
                        <a:effectLst/>
                        <a:latin typeface="+mn-lt"/>
                      </a:endParaRPr>
                    </a:p>
                  </a:txBody>
                  <a:tcPr marL="6350" marR="6350" marT="6350" marB="0" anchor="ctr"/>
                </a:tc>
                <a:tc>
                  <a:txBody>
                    <a:bodyPr/>
                    <a:lstStyle/>
                    <a:p>
                      <a:pPr algn="ctr" fontAlgn="b"/>
                      <a:r>
                        <a:rPr lang="it-IT" sz="1500" u="none" strike="noStrike">
                          <a:effectLst/>
                          <a:latin typeface="+mn-lt"/>
                        </a:rPr>
                        <a:t>100,0%</a:t>
                      </a:r>
                      <a:endParaRPr lang="it-IT" sz="1500" b="0" i="0" u="none" strike="noStrike">
                        <a:solidFill>
                          <a:srgbClr val="000000"/>
                        </a:solidFill>
                        <a:effectLst/>
                        <a:latin typeface="+mn-lt"/>
                      </a:endParaRPr>
                    </a:p>
                  </a:txBody>
                  <a:tcPr marL="6350" marR="6350" marT="6350" marB="0" anchor="ctr"/>
                </a:tc>
                <a:extLst>
                  <a:ext uri="{0D108BD9-81ED-4DB2-BD59-A6C34878D82A}">
                    <a16:rowId xmlns:a16="http://schemas.microsoft.com/office/drawing/2014/main" val="2537009743"/>
                  </a:ext>
                </a:extLst>
              </a:tr>
              <a:tr h="347927">
                <a:tc>
                  <a:txBody>
                    <a:bodyPr/>
                    <a:lstStyle/>
                    <a:p>
                      <a:pPr algn="l" fontAlgn="b"/>
                      <a:r>
                        <a:rPr lang="it-IT" sz="1500" u="none" strike="noStrike" dirty="0">
                          <a:effectLst/>
                          <a:latin typeface="+mn-lt"/>
                        </a:rPr>
                        <a:t>Maschio</a:t>
                      </a:r>
                      <a:endParaRPr lang="it-IT" sz="1500" b="0" i="0" u="none" strike="noStrike" dirty="0">
                        <a:solidFill>
                          <a:srgbClr val="000000"/>
                        </a:solidFill>
                        <a:effectLst/>
                        <a:latin typeface="+mn-lt"/>
                      </a:endParaRPr>
                    </a:p>
                  </a:txBody>
                  <a:tcPr marL="6350" marR="6350" marT="6350" marB="0" anchor="ctr"/>
                </a:tc>
                <a:tc>
                  <a:txBody>
                    <a:bodyPr/>
                    <a:lstStyle/>
                    <a:p>
                      <a:pPr algn="ctr" fontAlgn="b"/>
                      <a:r>
                        <a:rPr lang="it-IT" sz="1500" u="none" strike="noStrike">
                          <a:effectLst/>
                          <a:latin typeface="+mn-lt"/>
                        </a:rPr>
                        <a:t>48,5%</a:t>
                      </a:r>
                      <a:endParaRPr lang="it-IT" sz="1500" b="0" i="0" u="none" strike="noStrike">
                        <a:solidFill>
                          <a:srgbClr val="000000"/>
                        </a:solidFill>
                        <a:effectLst/>
                        <a:latin typeface="+mn-lt"/>
                      </a:endParaRPr>
                    </a:p>
                  </a:txBody>
                  <a:tcPr marL="6350" marR="6350" marT="6350" marB="0" anchor="ctr"/>
                </a:tc>
                <a:tc>
                  <a:txBody>
                    <a:bodyPr/>
                    <a:lstStyle/>
                    <a:p>
                      <a:pPr algn="ctr" fontAlgn="b"/>
                      <a:r>
                        <a:rPr lang="it-IT" sz="1500" u="none" strike="noStrike" dirty="0">
                          <a:effectLst/>
                          <a:latin typeface="+mn-lt"/>
                        </a:rPr>
                        <a:t>48,5%</a:t>
                      </a:r>
                      <a:endParaRPr lang="it-IT" sz="1500" b="0" i="0" u="none" strike="noStrike" dirty="0">
                        <a:solidFill>
                          <a:srgbClr val="000000"/>
                        </a:solidFill>
                        <a:effectLst/>
                        <a:latin typeface="+mn-lt"/>
                      </a:endParaRPr>
                    </a:p>
                  </a:txBody>
                  <a:tcPr marL="6350" marR="6350" marT="6350" marB="0" anchor="ctr"/>
                </a:tc>
                <a:tc>
                  <a:txBody>
                    <a:bodyPr/>
                    <a:lstStyle/>
                    <a:p>
                      <a:pPr algn="ctr" fontAlgn="b"/>
                      <a:r>
                        <a:rPr lang="it-IT" sz="1500" u="none" strike="noStrike" dirty="0">
                          <a:effectLst/>
                          <a:latin typeface="+mn-lt"/>
                        </a:rPr>
                        <a:t>1,6%</a:t>
                      </a:r>
                      <a:endParaRPr lang="it-IT" sz="1500" b="0" i="0" u="none" strike="noStrike" dirty="0">
                        <a:solidFill>
                          <a:srgbClr val="000000"/>
                        </a:solidFill>
                        <a:effectLst/>
                        <a:latin typeface="+mn-lt"/>
                      </a:endParaRPr>
                    </a:p>
                  </a:txBody>
                  <a:tcPr marL="6350" marR="6350" marT="6350" marB="0" anchor="ctr"/>
                </a:tc>
                <a:tc>
                  <a:txBody>
                    <a:bodyPr/>
                    <a:lstStyle/>
                    <a:p>
                      <a:pPr algn="ctr" fontAlgn="b"/>
                      <a:r>
                        <a:rPr lang="it-IT" sz="1500" u="none" strike="noStrike">
                          <a:effectLst/>
                          <a:latin typeface="+mn-lt"/>
                        </a:rPr>
                        <a:t>1,4%</a:t>
                      </a:r>
                      <a:endParaRPr lang="it-IT" sz="1500" b="0" i="0" u="none" strike="noStrike">
                        <a:solidFill>
                          <a:srgbClr val="000000"/>
                        </a:solidFill>
                        <a:effectLst/>
                        <a:latin typeface="+mn-lt"/>
                      </a:endParaRPr>
                    </a:p>
                  </a:txBody>
                  <a:tcPr marL="6350" marR="6350" marT="6350" marB="0" anchor="ctr"/>
                </a:tc>
                <a:tc>
                  <a:txBody>
                    <a:bodyPr/>
                    <a:lstStyle/>
                    <a:p>
                      <a:pPr algn="ctr" fontAlgn="b"/>
                      <a:r>
                        <a:rPr lang="it-IT" sz="1500" u="none" strike="noStrike">
                          <a:effectLst/>
                          <a:latin typeface="+mn-lt"/>
                        </a:rPr>
                        <a:t>100,0%</a:t>
                      </a:r>
                      <a:endParaRPr lang="it-IT" sz="1500" b="0" i="0" u="none" strike="noStrike">
                        <a:solidFill>
                          <a:srgbClr val="000000"/>
                        </a:solidFill>
                        <a:effectLst/>
                        <a:latin typeface="+mn-lt"/>
                      </a:endParaRPr>
                    </a:p>
                  </a:txBody>
                  <a:tcPr marL="6350" marR="6350" marT="6350" marB="0" anchor="ctr"/>
                </a:tc>
                <a:extLst>
                  <a:ext uri="{0D108BD9-81ED-4DB2-BD59-A6C34878D82A}">
                    <a16:rowId xmlns:a16="http://schemas.microsoft.com/office/drawing/2014/main" val="2872289698"/>
                  </a:ext>
                </a:extLst>
              </a:tr>
              <a:tr h="645465">
                <a:tc>
                  <a:txBody>
                    <a:bodyPr/>
                    <a:lstStyle/>
                    <a:p>
                      <a:pPr algn="l" fontAlgn="b"/>
                      <a:r>
                        <a:rPr lang="it-IT" sz="1500" u="none" strike="noStrike" dirty="0">
                          <a:effectLst/>
                          <a:latin typeface="+mn-lt"/>
                        </a:rPr>
                        <a:t>ND</a:t>
                      </a:r>
                      <a:endParaRPr lang="it-IT" sz="1500" b="0" i="0" u="none" strike="noStrike" dirty="0">
                        <a:solidFill>
                          <a:srgbClr val="000000"/>
                        </a:solidFill>
                        <a:effectLst/>
                        <a:latin typeface="+mn-lt"/>
                      </a:endParaRPr>
                    </a:p>
                  </a:txBody>
                  <a:tcPr marL="6350" marR="6350" marT="6350" marB="0" anchor="ctr"/>
                </a:tc>
                <a:tc>
                  <a:txBody>
                    <a:bodyPr/>
                    <a:lstStyle/>
                    <a:p>
                      <a:pPr algn="ctr" fontAlgn="b"/>
                      <a:r>
                        <a:rPr lang="it-IT" sz="1500" u="none" strike="noStrike">
                          <a:effectLst/>
                          <a:latin typeface="+mn-lt"/>
                        </a:rPr>
                        <a:t>35,3%</a:t>
                      </a:r>
                      <a:endParaRPr lang="it-IT" sz="1500" b="0" i="0" u="none" strike="noStrike">
                        <a:solidFill>
                          <a:srgbClr val="000000"/>
                        </a:solidFill>
                        <a:effectLst/>
                        <a:latin typeface="+mn-lt"/>
                      </a:endParaRPr>
                    </a:p>
                  </a:txBody>
                  <a:tcPr marL="6350" marR="6350" marT="6350" marB="0" anchor="ctr"/>
                </a:tc>
                <a:tc>
                  <a:txBody>
                    <a:bodyPr/>
                    <a:lstStyle/>
                    <a:p>
                      <a:pPr algn="ctr" fontAlgn="b"/>
                      <a:r>
                        <a:rPr lang="it-IT" sz="1500" u="none" strike="noStrike" dirty="0">
                          <a:effectLst/>
                          <a:latin typeface="+mn-lt"/>
                        </a:rPr>
                        <a:t>52,9%</a:t>
                      </a:r>
                      <a:endParaRPr lang="it-IT" sz="1500" b="0" i="0" u="none" strike="noStrike" dirty="0">
                        <a:solidFill>
                          <a:srgbClr val="000000"/>
                        </a:solidFill>
                        <a:effectLst/>
                        <a:latin typeface="+mn-lt"/>
                      </a:endParaRPr>
                    </a:p>
                  </a:txBody>
                  <a:tcPr marL="6350" marR="6350" marT="6350" marB="0" anchor="ctr"/>
                </a:tc>
                <a:tc>
                  <a:txBody>
                    <a:bodyPr/>
                    <a:lstStyle/>
                    <a:p>
                      <a:pPr algn="ctr" fontAlgn="b"/>
                      <a:r>
                        <a:rPr lang="it-IT" sz="1500" u="none" strike="noStrike">
                          <a:effectLst/>
                          <a:latin typeface="+mn-lt"/>
                        </a:rPr>
                        <a:t>11,8%</a:t>
                      </a:r>
                      <a:endParaRPr lang="it-IT" sz="1500" b="0" i="0" u="none" strike="noStrike">
                        <a:solidFill>
                          <a:srgbClr val="000000"/>
                        </a:solidFill>
                        <a:effectLst/>
                        <a:latin typeface="+mn-lt"/>
                      </a:endParaRPr>
                    </a:p>
                  </a:txBody>
                  <a:tcPr marL="6350" marR="6350" marT="6350" marB="0" anchor="ctr"/>
                </a:tc>
                <a:tc>
                  <a:txBody>
                    <a:bodyPr/>
                    <a:lstStyle/>
                    <a:p>
                      <a:pPr algn="ctr" fontAlgn="b"/>
                      <a:r>
                        <a:rPr lang="it-IT" sz="1500" u="none" strike="noStrike" dirty="0">
                          <a:effectLst/>
                          <a:latin typeface="+mn-lt"/>
                        </a:rPr>
                        <a:t>0,0%</a:t>
                      </a:r>
                      <a:endParaRPr lang="it-IT" sz="1500" b="0" i="0" u="none" strike="noStrike" dirty="0">
                        <a:solidFill>
                          <a:srgbClr val="000000"/>
                        </a:solidFill>
                        <a:effectLst/>
                        <a:latin typeface="+mn-lt"/>
                      </a:endParaRPr>
                    </a:p>
                  </a:txBody>
                  <a:tcPr marL="6350" marR="6350" marT="6350" marB="0" anchor="ctr"/>
                </a:tc>
                <a:tc>
                  <a:txBody>
                    <a:bodyPr/>
                    <a:lstStyle/>
                    <a:p>
                      <a:pPr algn="ctr" fontAlgn="b"/>
                      <a:r>
                        <a:rPr lang="it-IT" sz="1500" u="none" strike="noStrike">
                          <a:effectLst/>
                          <a:latin typeface="+mn-lt"/>
                        </a:rPr>
                        <a:t>100,0%</a:t>
                      </a:r>
                      <a:endParaRPr lang="it-IT" sz="1500" b="0" i="0" u="none" strike="noStrike">
                        <a:solidFill>
                          <a:srgbClr val="000000"/>
                        </a:solidFill>
                        <a:effectLst/>
                        <a:latin typeface="+mn-lt"/>
                      </a:endParaRPr>
                    </a:p>
                  </a:txBody>
                  <a:tcPr marL="6350" marR="6350" marT="6350" marB="0" anchor="ctr"/>
                </a:tc>
                <a:extLst>
                  <a:ext uri="{0D108BD9-81ED-4DB2-BD59-A6C34878D82A}">
                    <a16:rowId xmlns:a16="http://schemas.microsoft.com/office/drawing/2014/main" val="2671247019"/>
                  </a:ext>
                </a:extLst>
              </a:tr>
              <a:tr h="347927">
                <a:tc>
                  <a:txBody>
                    <a:bodyPr/>
                    <a:lstStyle/>
                    <a:p>
                      <a:pPr algn="l" fontAlgn="b"/>
                      <a:r>
                        <a:rPr lang="it-IT" sz="1500" u="none" strike="noStrike" dirty="0">
                          <a:effectLst/>
                          <a:latin typeface="+mn-lt"/>
                        </a:rPr>
                        <a:t>Altro</a:t>
                      </a:r>
                      <a:endParaRPr lang="it-IT" sz="1500" b="0" i="0" u="none" strike="noStrike" dirty="0">
                        <a:solidFill>
                          <a:srgbClr val="000000"/>
                        </a:solidFill>
                        <a:effectLst/>
                        <a:latin typeface="+mn-lt"/>
                      </a:endParaRPr>
                    </a:p>
                  </a:txBody>
                  <a:tcPr marL="6350" marR="6350" marT="6350" marB="0" anchor="ctr"/>
                </a:tc>
                <a:tc>
                  <a:txBody>
                    <a:bodyPr/>
                    <a:lstStyle/>
                    <a:p>
                      <a:pPr algn="ctr" fontAlgn="b"/>
                      <a:r>
                        <a:rPr lang="it-IT" sz="1500" u="none" strike="noStrike">
                          <a:effectLst/>
                          <a:latin typeface="+mn-lt"/>
                        </a:rPr>
                        <a:t>30,0%</a:t>
                      </a:r>
                      <a:endParaRPr lang="it-IT" sz="1500" b="0" i="0" u="none" strike="noStrike">
                        <a:solidFill>
                          <a:srgbClr val="000000"/>
                        </a:solidFill>
                        <a:effectLst/>
                        <a:latin typeface="+mn-lt"/>
                      </a:endParaRPr>
                    </a:p>
                  </a:txBody>
                  <a:tcPr marL="6350" marR="6350" marT="6350" marB="0" anchor="ctr"/>
                </a:tc>
                <a:tc>
                  <a:txBody>
                    <a:bodyPr/>
                    <a:lstStyle/>
                    <a:p>
                      <a:pPr algn="ctr" fontAlgn="b"/>
                      <a:r>
                        <a:rPr lang="it-IT" sz="1500" u="none" strike="noStrike">
                          <a:effectLst/>
                          <a:latin typeface="+mn-lt"/>
                        </a:rPr>
                        <a:t>60,0%</a:t>
                      </a:r>
                      <a:endParaRPr lang="it-IT" sz="1500" b="0" i="0" u="none" strike="noStrike">
                        <a:solidFill>
                          <a:srgbClr val="000000"/>
                        </a:solidFill>
                        <a:effectLst/>
                        <a:latin typeface="+mn-lt"/>
                      </a:endParaRPr>
                    </a:p>
                  </a:txBody>
                  <a:tcPr marL="6350" marR="6350" marT="6350" marB="0" anchor="ctr"/>
                </a:tc>
                <a:tc>
                  <a:txBody>
                    <a:bodyPr/>
                    <a:lstStyle/>
                    <a:p>
                      <a:pPr algn="ctr" fontAlgn="b"/>
                      <a:r>
                        <a:rPr lang="it-IT" sz="1500" u="none" strike="noStrike">
                          <a:effectLst/>
                          <a:latin typeface="+mn-lt"/>
                        </a:rPr>
                        <a:t>0,0%</a:t>
                      </a:r>
                      <a:endParaRPr lang="it-IT" sz="1500" b="0" i="0" u="none" strike="noStrike">
                        <a:solidFill>
                          <a:srgbClr val="000000"/>
                        </a:solidFill>
                        <a:effectLst/>
                        <a:latin typeface="+mn-lt"/>
                      </a:endParaRPr>
                    </a:p>
                  </a:txBody>
                  <a:tcPr marL="6350" marR="6350" marT="6350" marB="0" anchor="ctr"/>
                </a:tc>
                <a:tc>
                  <a:txBody>
                    <a:bodyPr/>
                    <a:lstStyle/>
                    <a:p>
                      <a:pPr algn="ctr" fontAlgn="b"/>
                      <a:r>
                        <a:rPr lang="it-IT" sz="1500" u="none" strike="noStrike" dirty="0">
                          <a:effectLst/>
                          <a:latin typeface="+mn-lt"/>
                        </a:rPr>
                        <a:t>10,0%</a:t>
                      </a:r>
                      <a:endParaRPr lang="it-IT" sz="1500" b="0" i="0" u="none" strike="noStrike" dirty="0">
                        <a:solidFill>
                          <a:srgbClr val="000000"/>
                        </a:solidFill>
                        <a:effectLst/>
                        <a:latin typeface="+mn-lt"/>
                      </a:endParaRPr>
                    </a:p>
                  </a:txBody>
                  <a:tcPr marL="6350" marR="6350" marT="6350" marB="0" anchor="ctr"/>
                </a:tc>
                <a:tc>
                  <a:txBody>
                    <a:bodyPr/>
                    <a:lstStyle/>
                    <a:p>
                      <a:pPr algn="ctr" fontAlgn="b"/>
                      <a:r>
                        <a:rPr lang="it-IT" sz="1500" u="none" strike="noStrike" dirty="0">
                          <a:effectLst/>
                          <a:latin typeface="+mn-lt"/>
                        </a:rPr>
                        <a:t>100,0%</a:t>
                      </a:r>
                      <a:endParaRPr lang="it-IT" sz="1500" b="0" i="0" u="none" strike="noStrike" dirty="0">
                        <a:solidFill>
                          <a:srgbClr val="000000"/>
                        </a:solidFill>
                        <a:effectLst/>
                        <a:latin typeface="+mn-lt"/>
                      </a:endParaRPr>
                    </a:p>
                  </a:txBody>
                  <a:tcPr marL="6350" marR="6350" marT="6350" marB="0" anchor="ctr"/>
                </a:tc>
                <a:extLst>
                  <a:ext uri="{0D108BD9-81ED-4DB2-BD59-A6C34878D82A}">
                    <a16:rowId xmlns:a16="http://schemas.microsoft.com/office/drawing/2014/main" val="4166743322"/>
                  </a:ext>
                </a:extLst>
              </a:tr>
            </a:tbl>
          </a:graphicData>
        </a:graphic>
      </p:graphicFrame>
      <p:sp>
        <p:nvSpPr>
          <p:cNvPr id="6" name="CasellaDiTesto 5">
            <a:extLst>
              <a:ext uri="{FF2B5EF4-FFF2-40B4-BE49-F238E27FC236}">
                <a16:creationId xmlns:a16="http://schemas.microsoft.com/office/drawing/2014/main" id="{2BCCBCCE-92DA-42A3-ADEA-599FCABF98FB}"/>
              </a:ext>
            </a:extLst>
          </p:cNvPr>
          <p:cNvSpPr txBox="1"/>
          <p:nvPr/>
        </p:nvSpPr>
        <p:spPr>
          <a:xfrm>
            <a:off x="436559" y="2618697"/>
            <a:ext cx="3140077" cy="2394628"/>
          </a:xfrm>
          <a:prstGeom prst="rect">
            <a:avLst/>
          </a:prstGeom>
        </p:spPr>
        <p:txBody>
          <a:bodyPr vert="horz" lIns="91440" tIns="45720" rIns="91440" bIns="45720" rtlCol="0" anchor="ctr">
            <a:normAutofit fontScale="85000" lnSpcReduction="20000"/>
          </a:bodyPr>
          <a:lstStyle/>
          <a:p>
            <a:pPr indent="-228600" defTabSz="914400">
              <a:lnSpc>
                <a:spcPct val="120000"/>
              </a:lnSpc>
              <a:spcAft>
                <a:spcPts val="600"/>
              </a:spcAft>
              <a:buClr>
                <a:schemeClr val="accent1"/>
              </a:buClr>
              <a:buSzPct val="110000"/>
              <a:buFont typeface="Wingdings" panose="05000000000000000000" pitchFamily="2" charset="2"/>
              <a:buChar char="§"/>
            </a:pPr>
            <a:r>
              <a:rPr lang="it-IT" dirty="0"/>
              <a:t>L’interesse per la fisica iniziale è più elevato tra gli uomini 76% che tra le donne 58%.</a:t>
            </a:r>
          </a:p>
          <a:p>
            <a:pPr defTabSz="914400">
              <a:lnSpc>
                <a:spcPct val="120000"/>
              </a:lnSpc>
              <a:spcAft>
                <a:spcPts val="600"/>
              </a:spcAft>
              <a:buClr>
                <a:schemeClr val="accent1"/>
              </a:buClr>
              <a:buSzPct val="110000"/>
            </a:pPr>
            <a:endParaRPr lang="it-IT" dirty="0"/>
          </a:p>
          <a:p>
            <a:pPr indent="-228600" defTabSz="914400">
              <a:lnSpc>
                <a:spcPct val="120000"/>
              </a:lnSpc>
              <a:spcAft>
                <a:spcPts val="600"/>
              </a:spcAft>
              <a:buClr>
                <a:schemeClr val="accent1"/>
              </a:buClr>
              <a:buSzPct val="110000"/>
              <a:buFont typeface="Wingdings" panose="05000000000000000000" pitchFamily="2" charset="2"/>
              <a:buChar char="§"/>
            </a:pPr>
            <a:r>
              <a:rPr lang="it-IT" dirty="0"/>
              <a:t>Dopo l’evento, l’interesse dichiarato resta stabile nel 57,2% delle donne e non registra particolari differenze tra gli uomini 48,5%</a:t>
            </a:r>
          </a:p>
        </p:txBody>
      </p:sp>
      <p:sp>
        <p:nvSpPr>
          <p:cNvPr id="4" name="CasellaDiTesto 3">
            <a:extLst>
              <a:ext uri="{FF2B5EF4-FFF2-40B4-BE49-F238E27FC236}">
                <a16:creationId xmlns:a16="http://schemas.microsoft.com/office/drawing/2014/main" id="{839C7FD3-8A6A-79E5-D7AE-012B92201197}"/>
              </a:ext>
            </a:extLst>
          </p:cNvPr>
          <p:cNvSpPr txBox="1"/>
          <p:nvPr/>
        </p:nvSpPr>
        <p:spPr>
          <a:xfrm>
            <a:off x="11053141" y="6906"/>
            <a:ext cx="1347441" cy="369332"/>
          </a:xfrm>
          <a:prstGeom prst="rect">
            <a:avLst/>
          </a:prstGeom>
          <a:noFill/>
        </p:spPr>
        <p:txBody>
          <a:bodyPr wrap="square">
            <a:spAutoFit/>
          </a:bodyPr>
          <a:lstStyle/>
          <a:p>
            <a:r>
              <a:rPr lang="it-IT" dirty="0"/>
              <a:t>%n=</a:t>
            </a:r>
            <a:r>
              <a:rPr lang="it-IT" sz="1800" dirty="0"/>
              <a:t>830</a:t>
            </a:r>
            <a:endParaRPr lang="it-IT" dirty="0"/>
          </a:p>
        </p:txBody>
      </p:sp>
    </p:spTree>
    <p:extLst>
      <p:ext uri="{BB962C8B-B14F-4D97-AF65-F5344CB8AC3E}">
        <p14:creationId xmlns:p14="http://schemas.microsoft.com/office/powerpoint/2010/main" val="13092740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94" name="Group 93">
            <a:extLst>
              <a:ext uri="{FF2B5EF4-FFF2-40B4-BE49-F238E27FC236}">
                <a16:creationId xmlns:a16="http://schemas.microsoft.com/office/drawing/2014/main" id="{9EA06921-3C0C-4126-AF75-9499D48390C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95" name="Freeform 5">
              <a:extLst>
                <a:ext uri="{FF2B5EF4-FFF2-40B4-BE49-F238E27FC236}">
                  <a16:creationId xmlns:a16="http://schemas.microsoft.com/office/drawing/2014/main" id="{B8087084-CC7C-4D37-B821-F12CD3D29F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6">
              <a:extLst>
                <a:ext uri="{FF2B5EF4-FFF2-40B4-BE49-F238E27FC236}">
                  <a16:creationId xmlns:a16="http://schemas.microsoft.com/office/drawing/2014/main" id="{A27EF3C6-8AF8-41C0-B4DF-664F240872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7">
              <a:extLst>
                <a:ext uri="{FF2B5EF4-FFF2-40B4-BE49-F238E27FC236}">
                  <a16:creationId xmlns:a16="http://schemas.microsoft.com/office/drawing/2014/main" id="{46AD5CB4-13ED-4F2B-BA75-CA731F668A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8">
              <a:extLst>
                <a:ext uri="{FF2B5EF4-FFF2-40B4-BE49-F238E27FC236}">
                  <a16:creationId xmlns:a16="http://schemas.microsoft.com/office/drawing/2014/main" id="{6C2FD3B8-D702-4F83-BA99-D239212113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9">
              <a:extLst>
                <a:ext uri="{FF2B5EF4-FFF2-40B4-BE49-F238E27FC236}">
                  <a16:creationId xmlns:a16="http://schemas.microsoft.com/office/drawing/2014/main" id="{1AF0D977-DBC6-44B7-93FB-3F76406CF0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0">
              <a:extLst>
                <a:ext uri="{FF2B5EF4-FFF2-40B4-BE49-F238E27FC236}">
                  <a16:creationId xmlns:a16="http://schemas.microsoft.com/office/drawing/2014/main" id="{B3ED27DF-D17E-4922-8394-821ED92539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1" name="Freeform 11">
              <a:extLst>
                <a:ext uri="{FF2B5EF4-FFF2-40B4-BE49-F238E27FC236}">
                  <a16:creationId xmlns:a16="http://schemas.microsoft.com/office/drawing/2014/main" id="{800084EB-3C31-445C-8B2E-F43BA7ED36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2" name="Freeform 12">
              <a:extLst>
                <a:ext uri="{FF2B5EF4-FFF2-40B4-BE49-F238E27FC236}">
                  <a16:creationId xmlns:a16="http://schemas.microsoft.com/office/drawing/2014/main" id="{5EE7F4D6-BE2E-41A9-A417-BA1AE4583D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3">
              <a:extLst>
                <a:ext uri="{FF2B5EF4-FFF2-40B4-BE49-F238E27FC236}">
                  <a16:creationId xmlns:a16="http://schemas.microsoft.com/office/drawing/2014/main" id="{8805A789-4E10-46CF-A22B-8841C1CDFA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4">
              <a:extLst>
                <a:ext uri="{FF2B5EF4-FFF2-40B4-BE49-F238E27FC236}">
                  <a16:creationId xmlns:a16="http://schemas.microsoft.com/office/drawing/2014/main" id="{9BD0D630-7987-48B7-A636-0ED234E22EC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15">
              <a:extLst>
                <a:ext uri="{FF2B5EF4-FFF2-40B4-BE49-F238E27FC236}">
                  <a16:creationId xmlns:a16="http://schemas.microsoft.com/office/drawing/2014/main" id="{F4E7D46D-851A-4DA9-B24D-19DAE1FCF2C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16">
              <a:extLst>
                <a:ext uri="{FF2B5EF4-FFF2-40B4-BE49-F238E27FC236}">
                  <a16:creationId xmlns:a16="http://schemas.microsoft.com/office/drawing/2014/main" id="{BA38A754-A53E-469C-B89B-6C7FF96079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17">
              <a:extLst>
                <a:ext uri="{FF2B5EF4-FFF2-40B4-BE49-F238E27FC236}">
                  <a16:creationId xmlns:a16="http://schemas.microsoft.com/office/drawing/2014/main" id="{CAC17457-E557-440A-B5E0-40DFEEC8992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8" name="Freeform 18">
              <a:extLst>
                <a:ext uri="{FF2B5EF4-FFF2-40B4-BE49-F238E27FC236}">
                  <a16:creationId xmlns:a16="http://schemas.microsoft.com/office/drawing/2014/main" id="{4D697814-F310-40D2-8E79-93C1881074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9" name="Freeform 19">
              <a:extLst>
                <a:ext uri="{FF2B5EF4-FFF2-40B4-BE49-F238E27FC236}">
                  <a16:creationId xmlns:a16="http://schemas.microsoft.com/office/drawing/2014/main" id="{0CA691A3-EEBB-46A7-A973-B1E2DD112C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10" name="Freeform 20">
              <a:extLst>
                <a:ext uri="{FF2B5EF4-FFF2-40B4-BE49-F238E27FC236}">
                  <a16:creationId xmlns:a16="http://schemas.microsoft.com/office/drawing/2014/main" id="{B7361B78-110B-4437-8058-4E05A42343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11" name="Freeform 21">
              <a:extLst>
                <a:ext uri="{FF2B5EF4-FFF2-40B4-BE49-F238E27FC236}">
                  <a16:creationId xmlns:a16="http://schemas.microsoft.com/office/drawing/2014/main" id="{97B9FFE1-BC8C-4C55-AE5D-8FDD7800184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112" name="Freeform 22">
              <a:extLst>
                <a:ext uri="{FF2B5EF4-FFF2-40B4-BE49-F238E27FC236}">
                  <a16:creationId xmlns:a16="http://schemas.microsoft.com/office/drawing/2014/main" id="{6F87417E-9520-42E0-84D2-0C0225481A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13" name="Freeform 23">
              <a:extLst>
                <a:ext uri="{FF2B5EF4-FFF2-40B4-BE49-F238E27FC236}">
                  <a16:creationId xmlns:a16="http://schemas.microsoft.com/office/drawing/2014/main" id="{1235F6B6-5324-426D-84BE-EF96FD4303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14" name="Freeform 24">
              <a:extLst>
                <a:ext uri="{FF2B5EF4-FFF2-40B4-BE49-F238E27FC236}">
                  <a16:creationId xmlns:a16="http://schemas.microsoft.com/office/drawing/2014/main" id="{093C61D3-C80D-4599-8280-763868B242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15" name="Freeform 25">
              <a:extLst>
                <a:ext uri="{FF2B5EF4-FFF2-40B4-BE49-F238E27FC236}">
                  <a16:creationId xmlns:a16="http://schemas.microsoft.com/office/drawing/2014/main" id="{D6D942F2-89B9-4755-89D9-4365831760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117" name="Rectangle 116">
            <a:extLst>
              <a:ext uri="{FF2B5EF4-FFF2-40B4-BE49-F238E27FC236}">
                <a16:creationId xmlns:a16="http://schemas.microsoft.com/office/drawing/2014/main" id="{C40B6375-7479-45C4-8B99-EA1CF75F31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22225">
            <a:solidFill>
              <a:schemeClr val="bg1">
                <a:lumMod val="65000"/>
              </a:schemeClr>
            </a:solidFill>
          </a:ln>
          <a:effectLst>
            <a:outerShdw blurRad="76200" algn="c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3" name="Tabella 2">
            <a:extLst>
              <a:ext uri="{FF2B5EF4-FFF2-40B4-BE49-F238E27FC236}">
                <a16:creationId xmlns:a16="http://schemas.microsoft.com/office/drawing/2014/main" id="{FBF6C090-0C8E-75C2-50CE-8AE3DF15F953}"/>
              </a:ext>
            </a:extLst>
          </p:cNvPr>
          <p:cNvGraphicFramePr>
            <a:graphicFrameLocks noGrp="1"/>
          </p:cNvGraphicFramePr>
          <p:nvPr>
            <p:extLst>
              <p:ext uri="{D42A27DB-BD31-4B8C-83A1-F6EECF244321}">
                <p14:modId xmlns:p14="http://schemas.microsoft.com/office/powerpoint/2010/main" val="4265117836"/>
              </p:ext>
            </p:extLst>
          </p:nvPr>
        </p:nvGraphicFramePr>
        <p:xfrm>
          <a:off x="572545" y="549743"/>
          <a:ext cx="7252243" cy="5758513"/>
        </p:xfrm>
        <a:graphic>
          <a:graphicData uri="http://schemas.openxmlformats.org/drawingml/2006/table">
            <a:tbl>
              <a:tblPr firstRow="1" bandRow="1">
                <a:tableStyleId>{5A111915-BE36-4E01-A7E5-04B1672EAD32}</a:tableStyleId>
              </a:tblPr>
              <a:tblGrid>
                <a:gridCol w="5870536">
                  <a:extLst>
                    <a:ext uri="{9D8B030D-6E8A-4147-A177-3AD203B41FA5}">
                      <a16:colId xmlns:a16="http://schemas.microsoft.com/office/drawing/2014/main" val="1853883525"/>
                    </a:ext>
                  </a:extLst>
                </a:gridCol>
                <a:gridCol w="1381707">
                  <a:extLst>
                    <a:ext uri="{9D8B030D-6E8A-4147-A177-3AD203B41FA5}">
                      <a16:colId xmlns:a16="http://schemas.microsoft.com/office/drawing/2014/main" val="2775689598"/>
                    </a:ext>
                  </a:extLst>
                </a:gridCol>
              </a:tblGrid>
              <a:tr h="768221">
                <a:tc gridSpan="2">
                  <a:txBody>
                    <a:bodyPr/>
                    <a:lstStyle/>
                    <a:p>
                      <a:pPr algn="ctr" fontAlgn="ctr"/>
                      <a:r>
                        <a:rPr lang="it-IT" sz="1500" b="1" u="none" strike="noStrike" cap="all" spc="60" dirty="0">
                          <a:solidFill>
                            <a:srgbClr val="FFFFFF"/>
                          </a:solidFill>
                          <a:effectLst/>
                        </a:rPr>
                        <a:t>Quali tra questi aspetti della fisica diresti che ti affascinano maggiormente?  (risp. multipla)</a:t>
                      </a:r>
                      <a:endParaRPr lang="it-IT" sz="1500" b="1" i="0" u="none" strike="noStrike" cap="all" spc="60" dirty="0">
                        <a:solidFill>
                          <a:srgbClr val="FFFFFF"/>
                        </a:solidFill>
                        <a:effectLst/>
                        <a:latin typeface="Arial Bold"/>
                      </a:endParaRPr>
                    </a:p>
                  </a:txBody>
                  <a:tcPr marL="219910" marR="131946" marT="131946" marB="131946" anchor="ctr"/>
                </a:tc>
                <a:tc hMerge="1">
                  <a:txBody>
                    <a:bodyPr/>
                    <a:lstStyle/>
                    <a:p>
                      <a:endParaRPr lang="en-GB"/>
                    </a:p>
                  </a:txBody>
                  <a:tcPr/>
                </a:tc>
                <a:extLst>
                  <a:ext uri="{0D108BD9-81ED-4DB2-BD59-A6C34878D82A}">
                    <a16:rowId xmlns:a16="http://schemas.microsoft.com/office/drawing/2014/main" val="4105483434"/>
                  </a:ext>
                </a:extLst>
              </a:tr>
              <a:tr h="533650">
                <a:tc>
                  <a:txBody>
                    <a:bodyPr/>
                    <a:lstStyle/>
                    <a:p>
                      <a:pPr algn="l" fontAlgn="t"/>
                      <a:r>
                        <a:rPr lang="it-IT" sz="1500" u="none" strike="noStrike" cap="none" spc="0" dirty="0">
                          <a:solidFill>
                            <a:schemeClr val="tx1">
                              <a:lumMod val="85000"/>
                              <a:lumOff val="15000"/>
                            </a:schemeClr>
                          </a:solidFill>
                          <a:effectLst/>
                        </a:rPr>
                        <a:t>La possibilità di indagare l’evoluzione del nostro universo</a:t>
                      </a:r>
                      <a:endParaRPr lang="it-IT" sz="1500" b="0" i="0" u="none" strike="noStrike" cap="none" spc="0" dirty="0">
                        <a:solidFill>
                          <a:schemeClr val="tx1">
                            <a:lumMod val="85000"/>
                            <a:lumOff val="15000"/>
                          </a:schemeClr>
                        </a:solidFill>
                        <a:effectLst/>
                        <a:latin typeface="Arial" panose="020B0604020202020204" pitchFamily="34" charset="0"/>
                      </a:endParaRPr>
                    </a:p>
                  </a:txBody>
                  <a:tcPr marL="219910" marR="131946" marT="131946" marB="131946"/>
                </a:tc>
                <a:tc>
                  <a:txBody>
                    <a:bodyPr/>
                    <a:lstStyle/>
                    <a:p>
                      <a:pPr algn="r" fontAlgn="t"/>
                      <a:r>
                        <a:rPr lang="en-GB" sz="1500" u="none" strike="noStrike" cap="none" spc="0">
                          <a:solidFill>
                            <a:schemeClr val="tx1">
                              <a:lumMod val="85000"/>
                              <a:lumOff val="15000"/>
                            </a:schemeClr>
                          </a:solidFill>
                          <a:effectLst/>
                        </a:rPr>
                        <a:t>46%</a:t>
                      </a:r>
                      <a:endParaRPr lang="en-GB" sz="1500" b="0" i="0" u="none" strike="noStrike" cap="none" spc="0">
                        <a:solidFill>
                          <a:schemeClr val="tx1">
                            <a:lumMod val="85000"/>
                            <a:lumOff val="15000"/>
                          </a:schemeClr>
                        </a:solidFill>
                        <a:effectLst/>
                        <a:latin typeface="Arial" panose="020B0604020202020204" pitchFamily="34" charset="0"/>
                      </a:endParaRPr>
                    </a:p>
                  </a:txBody>
                  <a:tcPr marL="219910" marR="131946" marT="131946" marB="131946"/>
                </a:tc>
                <a:extLst>
                  <a:ext uri="{0D108BD9-81ED-4DB2-BD59-A6C34878D82A}">
                    <a16:rowId xmlns:a16="http://schemas.microsoft.com/office/drawing/2014/main" val="3134168416"/>
                  </a:ext>
                </a:extLst>
              </a:tr>
              <a:tr h="533650">
                <a:tc>
                  <a:txBody>
                    <a:bodyPr/>
                    <a:lstStyle/>
                    <a:p>
                      <a:pPr algn="l" fontAlgn="t"/>
                      <a:r>
                        <a:rPr lang="it-IT" sz="1500" u="none" strike="noStrike" cap="none" spc="0" dirty="0">
                          <a:solidFill>
                            <a:schemeClr val="tx1">
                              <a:lumMod val="85000"/>
                              <a:lumOff val="15000"/>
                            </a:schemeClr>
                          </a:solidFill>
                          <a:effectLst/>
                        </a:rPr>
                        <a:t>La scoperta di nuovi aspetti dell’universo che stravolgono le concezioni del passato</a:t>
                      </a:r>
                      <a:endParaRPr lang="it-IT" sz="1500" b="0" i="0" u="none" strike="noStrike" cap="none" spc="0" dirty="0">
                        <a:solidFill>
                          <a:schemeClr val="tx1">
                            <a:lumMod val="85000"/>
                            <a:lumOff val="15000"/>
                          </a:schemeClr>
                        </a:solidFill>
                        <a:effectLst/>
                        <a:latin typeface="Arial" panose="020B0604020202020204" pitchFamily="34" charset="0"/>
                      </a:endParaRPr>
                    </a:p>
                  </a:txBody>
                  <a:tcPr marL="219910" marR="131946" marT="131946" marB="131946"/>
                </a:tc>
                <a:tc>
                  <a:txBody>
                    <a:bodyPr/>
                    <a:lstStyle/>
                    <a:p>
                      <a:pPr algn="r" fontAlgn="t"/>
                      <a:r>
                        <a:rPr lang="en-GB" sz="1500" u="none" strike="noStrike" cap="none" spc="0">
                          <a:solidFill>
                            <a:schemeClr val="tx1">
                              <a:lumMod val="85000"/>
                              <a:lumOff val="15000"/>
                            </a:schemeClr>
                          </a:solidFill>
                          <a:effectLst/>
                        </a:rPr>
                        <a:t>34%</a:t>
                      </a:r>
                      <a:endParaRPr lang="en-GB" sz="1500" b="0" i="0" u="none" strike="noStrike" cap="none" spc="0">
                        <a:solidFill>
                          <a:schemeClr val="tx1">
                            <a:lumMod val="85000"/>
                            <a:lumOff val="15000"/>
                          </a:schemeClr>
                        </a:solidFill>
                        <a:effectLst/>
                        <a:latin typeface="Arial" panose="020B0604020202020204" pitchFamily="34" charset="0"/>
                      </a:endParaRPr>
                    </a:p>
                  </a:txBody>
                  <a:tcPr marL="219910" marR="131946" marT="131946" marB="131946"/>
                </a:tc>
                <a:extLst>
                  <a:ext uri="{0D108BD9-81ED-4DB2-BD59-A6C34878D82A}">
                    <a16:rowId xmlns:a16="http://schemas.microsoft.com/office/drawing/2014/main" val="1557904604"/>
                  </a:ext>
                </a:extLst>
              </a:tr>
              <a:tr h="533650">
                <a:tc>
                  <a:txBody>
                    <a:bodyPr/>
                    <a:lstStyle/>
                    <a:p>
                      <a:pPr algn="l" fontAlgn="t"/>
                      <a:r>
                        <a:rPr lang="en-GB" sz="1500" u="none" strike="noStrike" cap="none" spc="0" dirty="0">
                          <a:solidFill>
                            <a:schemeClr val="tx1">
                              <a:lumMod val="85000"/>
                              <a:lumOff val="15000"/>
                            </a:schemeClr>
                          </a:solidFill>
                          <a:effectLst/>
                        </a:rPr>
                        <a:t>La </a:t>
                      </a:r>
                      <a:r>
                        <a:rPr lang="en-GB" sz="1500" u="none" strike="noStrike" cap="none" spc="0" dirty="0" err="1">
                          <a:solidFill>
                            <a:schemeClr val="tx1">
                              <a:lumMod val="85000"/>
                              <a:lumOff val="15000"/>
                            </a:schemeClr>
                          </a:solidFill>
                          <a:effectLst/>
                        </a:rPr>
                        <a:t>curiosità</a:t>
                      </a:r>
                      <a:r>
                        <a:rPr lang="en-GB" sz="1500" u="none" strike="noStrike" cap="none" spc="0" dirty="0">
                          <a:solidFill>
                            <a:schemeClr val="tx1">
                              <a:lumMod val="85000"/>
                              <a:lumOff val="15000"/>
                            </a:schemeClr>
                          </a:solidFill>
                          <a:effectLst/>
                        </a:rPr>
                        <a:t> verso </a:t>
                      </a:r>
                      <a:r>
                        <a:rPr lang="en-GB" sz="1500" u="none" strike="noStrike" cap="none" spc="0" dirty="0" err="1">
                          <a:solidFill>
                            <a:schemeClr val="tx1">
                              <a:lumMod val="85000"/>
                              <a:lumOff val="15000"/>
                            </a:schemeClr>
                          </a:solidFill>
                          <a:effectLst/>
                        </a:rPr>
                        <a:t>l'inspiegato</a:t>
                      </a:r>
                      <a:endParaRPr lang="en-GB" sz="1500" b="0" i="0" u="none" strike="noStrike" cap="none" spc="0" dirty="0">
                        <a:solidFill>
                          <a:schemeClr val="tx1">
                            <a:lumMod val="85000"/>
                            <a:lumOff val="15000"/>
                          </a:schemeClr>
                        </a:solidFill>
                        <a:effectLst/>
                        <a:latin typeface="Arial" panose="020B0604020202020204" pitchFamily="34" charset="0"/>
                      </a:endParaRPr>
                    </a:p>
                  </a:txBody>
                  <a:tcPr marL="219910" marR="131946" marT="131946" marB="131946"/>
                </a:tc>
                <a:tc>
                  <a:txBody>
                    <a:bodyPr/>
                    <a:lstStyle/>
                    <a:p>
                      <a:pPr algn="r" fontAlgn="t"/>
                      <a:r>
                        <a:rPr lang="en-GB" sz="1500" u="none" strike="noStrike" cap="none" spc="0" dirty="0">
                          <a:solidFill>
                            <a:schemeClr val="tx1">
                              <a:lumMod val="85000"/>
                              <a:lumOff val="15000"/>
                            </a:schemeClr>
                          </a:solidFill>
                          <a:effectLst/>
                        </a:rPr>
                        <a:t>34%</a:t>
                      </a:r>
                      <a:endParaRPr lang="en-GB" sz="1500" b="0" i="0" u="none" strike="noStrike" cap="none" spc="0" dirty="0">
                        <a:solidFill>
                          <a:schemeClr val="tx1">
                            <a:lumMod val="85000"/>
                            <a:lumOff val="15000"/>
                          </a:schemeClr>
                        </a:solidFill>
                        <a:effectLst/>
                        <a:latin typeface="Arial" panose="020B0604020202020204" pitchFamily="34" charset="0"/>
                      </a:endParaRPr>
                    </a:p>
                  </a:txBody>
                  <a:tcPr marL="219910" marR="131946" marT="131946" marB="131946"/>
                </a:tc>
                <a:extLst>
                  <a:ext uri="{0D108BD9-81ED-4DB2-BD59-A6C34878D82A}">
                    <a16:rowId xmlns:a16="http://schemas.microsoft.com/office/drawing/2014/main" val="4188769696"/>
                  </a:ext>
                </a:extLst>
              </a:tr>
              <a:tr h="533650">
                <a:tc>
                  <a:txBody>
                    <a:bodyPr/>
                    <a:lstStyle/>
                    <a:p>
                      <a:pPr algn="l" fontAlgn="t"/>
                      <a:r>
                        <a:rPr lang="it-IT" sz="1500" u="none" strike="noStrike" cap="none" spc="0" dirty="0">
                          <a:solidFill>
                            <a:schemeClr val="tx1">
                              <a:lumMod val="85000"/>
                              <a:lumOff val="15000"/>
                            </a:schemeClr>
                          </a:solidFill>
                          <a:effectLst/>
                        </a:rPr>
                        <a:t>Lo studio come continua ricerca e scoperta</a:t>
                      </a:r>
                      <a:endParaRPr lang="it-IT" sz="1500" b="0" i="0" u="none" strike="noStrike" cap="none" spc="0" dirty="0">
                        <a:solidFill>
                          <a:schemeClr val="tx1">
                            <a:lumMod val="85000"/>
                            <a:lumOff val="15000"/>
                          </a:schemeClr>
                        </a:solidFill>
                        <a:effectLst/>
                        <a:latin typeface="Arial" panose="020B0604020202020204" pitchFamily="34" charset="0"/>
                      </a:endParaRPr>
                    </a:p>
                  </a:txBody>
                  <a:tcPr marL="219910" marR="131946" marT="131946" marB="131946"/>
                </a:tc>
                <a:tc>
                  <a:txBody>
                    <a:bodyPr/>
                    <a:lstStyle/>
                    <a:p>
                      <a:pPr algn="r" fontAlgn="t"/>
                      <a:r>
                        <a:rPr lang="en-GB" sz="1500" u="none" strike="noStrike" cap="none" spc="0">
                          <a:solidFill>
                            <a:schemeClr val="tx1">
                              <a:lumMod val="85000"/>
                              <a:lumOff val="15000"/>
                            </a:schemeClr>
                          </a:solidFill>
                          <a:effectLst/>
                        </a:rPr>
                        <a:t>23%</a:t>
                      </a:r>
                      <a:endParaRPr lang="en-GB" sz="1500" b="0" i="0" u="none" strike="noStrike" cap="none" spc="0">
                        <a:solidFill>
                          <a:schemeClr val="tx1">
                            <a:lumMod val="85000"/>
                            <a:lumOff val="15000"/>
                          </a:schemeClr>
                        </a:solidFill>
                        <a:effectLst/>
                        <a:latin typeface="Arial" panose="020B0604020202020204" pitchFamily="34" charset="0"/>
                      </a:endParaRPr>
                    </a:p>
                  </a:txBody>
                  <a:tcPr marL="219910" marR="131946" marT="131946" marB="131946"/>
                </a:tc>
                <a:extLst>
                  <a:ext uri="{0D108BD9-81ED-4DB2-BD59-A6C34878D82A}">
                    <a16:rowId xmlns:a16="http://schemas.microsoft.com/office/drawing/2014/main" val="1817490456"/>
                  </a:ext>
                </a:extLst>
              </a:tr>
              <a:tr h="533650">
                <a:tc>
                  <a:txBody>
                    <a:bodyPr/>
                    <a:lstStyle/>
                    <a:p>
                      <a:pPr algn="l" fontAlgn="t"/>
                      <a:r>
                        <a:rPr lang="it-IT" sz="1500" u="none" strike="noStrike" cap="none" spc="0" dirty="0">
                          <a:solidFill>
                            <a:schemeClr val="tx1">
                              <a:lumMod val="85000"/>
                              <a:lumOff val="15000"/>
                            </a:schemeClr>
                          </a:solidFill>
                          <a:effectLst/>
                        </a:rPr>
                        <a:t>La voglia di comprendere e descrivere il mondo </a:t>
                      </a:r>
                      <a:endParaRPr lang="it-IT" sz="1500" b="0" i="0" u="none" strike="noStrike" cap="none" spc="0" dirty="0">
                        <a:solidFill>
                          <a:schemeClr val="tx1">
                            <a:lumMod val="85000"/>
                            <a:lumOff val="15000"/>
                          </a:schemeClr>
                        </a:solidFill>
                        <a:effectLst/>
                        <a:latin typeface="Arial" panose="020B0604020202020204" pitchFamily="34" charset="0"/>
                      </a:endParaRPr>
                    </a:p>
                  </a:txBody>
                  <a:tcPr marL="219910" marR="131946" marT="131946" marB="131946"/>
                </a:tc>
                <a:tc>
                  <a:txBody>
                    <a:bodyPr/>
                    <a:lstStyle/>
                    <a:p>
                      <a:pPr algn="r" fontAlgn="t"/>
                      <a:r>
                        <a:rPr lang="en-GB" sz="1500" u="none" strike="noStrike" cap="none" spc="0">
                          <a:solidFill>
                            <a:schemeClr val="tx1">
                              <a:lumMod val="85000"/>
                              <a:lumOff val="15000"/>
                            </a:schemeClr>
                          </a:solidFill>
                          <a:effectLst/>
                        </a:rPr>
                        <a:t>20%</a:t>
                      </a:r>
                      <a:endParaRPr lang="en-GB" sz="1500" b="0" i="0" u="none" strike="noStrike" cap="none" spc="0">
                        <a:solidFill>
                          <a:schemeClr val="tx1">
                            <a:lumMod val="85000"/>
                            <a:lumOff val="15000"/>
                          </a:schemeClr>
                        </a:solidFill>
                        <a:effectLst/>
                        <a:latin typeface="Arial" panose="020B0604020202020204" pitchFamily="34" charset="0"/>
                      </a:endParaRPr>
                    </a:p>
                  </a:txBody>
                  <a:tcPr marL="219910" marR="131946" marT="131946" marB="131946"/>
                </a:tc>
                <a:extLst>
                  <a:ext uri="{0D108BD9-81ED-4DB2-BD59-A6C34878D82A}">
                    <a16:rowId xmlns:a16="http://schemas.microsoft.com/office/drawing/2014/main" val="2247637922"/>
                  </a:ext>
                </a:extLst>
              </a:tr>
              <a:tr h="533650">
                <a:tc>
                  <a:txBody>
                    <a:bodyPr/>
                    <a:lstStyle/>
                    <a:p>
                      <a:pPr algn="l" fontAlgn="t"/>
                      <a:r>
                        <a:rPr lang="it-IT" sz="1500" u="none" strike="noStrike" cap="none" spc="0" dirty="0">
                          <a:solidFill>
                            <a:schemeClr val="tx1">
                              <a:lumMod val="85000"/>
                              <a:lumOff val="15000"/>
                            </a:schemeClr>
                          </a:solidFill>
                          <a:effectLst/>
                        </a:rPr>
                        <a:t>Il modo particolare di sapere, studiare, porre domande</a:t>
                      </a:r>
                      <a:endParaRPr lang="it-IT" sz="1500" b="0" i="0" u="none" strike="noStrike" cap="none" spc="0" dirty="0">
                        <a:solidFill>
                          <a:schemeClr val="tx1">
                            <a:lumMod val="85000"/>
                            <a:lumOff val="15000"/>
                          </a:schemeClr>
                        </a:solidFill>
                        <a:effectLst/>
                        <a:latin typeface="Arial" panose="020B0604020202020204" pitchFamily="34" charset="0"/>
                      </a:endParaRPr>
                    </a:p>
                  </a:txBody>
                  <a:tcPr marL="219910" marR="131946" marT="131946" marB="131946"/>
                </a:tc>
                <a:tc>
                  <a:txBody>
                    <a:bodyPr/>
                    <a:lstStyle/>
                    <a:p>
                      <a:pPr algn="r" fontAlgn="t"/>
                      <a:r>
                        <a:rPr lang="en-GB" sz="1500" u="none" strike="noStrike" cap="none" spc="0">
                          <a:solidFill>
                            <a:schemeClr val="tx1">
                              <a:lumMod val="85000"/>
                              <a:lumOff val="15000"/>
                            </a:schemeClr>
                          </a:solidFill>
                          <a:effectLst/>
                        </a:rPr>
                        <a:t>7%</a:t>
                      </a:r>
                      <a:endParaRPr lang="en-GB" sz="1500" b="0" i="0" u="none" strike="noStrike" cap="none" spc="0">
                        <a:solidFill>
                          <a:schemeClr val="tx1">
                            <a:lumMod val="85000"/>
                            <a:lumOff val="15000"/>
                          </a:schemeClr>
                        </a:solidFill>
                        <a:effectLst/>
                        <a:latin typeface="Arial" panose="020B0604020202020204" pitchFamily="34" charset="0"/>
                      </a:endParaRPr>
                    </a:p>
                  </a:txBody>
                  <a:tcPr marL="219910" marR="131946" marT="131946" marB="131946"/>
                </a:tc>
                <a:extLst>
                  <a:ext uri="{0D108BD9-81ED-4DB2-BD59-A6C34878D82A}">
                    <a16:rowId xmlns:a16="http://schemas.microsoft.com/office/drawing/2014/main" val="546954831"/>
                  </a:ext>
                </a:extLst>
              </a:tr>
              <a:tr h="533650">
                <a:tc>
                  <a:txBody>
                    <a:bodyPr/>
                    <a:lstStyle/>
                    <a:p>
                      <a:pPr algn="l" fontAlgn="t"/>
                      <a:r>
                        <a:rPr lang="en-GB" sz="1500" u="none" strike="noStrike" cap="none" spc="0">
                          <a:solidFill>
                            <a:schemeClr val="tx1">
                              <a:lumMod val="85000"/>
                              <a:lumOff val="15000"/>
                            </a:schemeClr>
                          </a:solidFill>
                          <a:effectLst/>
                        </a:rPr>
                        <a:t> </a:t>
                      </a:r>
                      <a:r>
                        <a:rPr lang="en-GB" sz="1500" u="none" strike="noStrike" cap="none" spc="0" err="1">
                          <a:solidFill>
                            <a:schemeClr val="tx1">
                              <a:lumMod val="85000"/>
                              <a:lumOff val="15000"/>
                            </a:schemeClr>
                          </a:solidFill>
                          <a:effectLst/>
                        </a:rPr>
                        <a:t>L'analisi</a:t>
                      </a:r>
                      <a:r>
                        <a:rPr lang="en-GB" sz="1500" u="none" strike="noStrike" cap="none" spc="0">
                          <a:solidFill>
                            <a:schemeClr val="tx1">
                              <a:lumMod val="85000"/>
                              <a:lumOff val="15000"/>
                            </a:schemeClr>
                          </a:solidFill>
                          <a:effectLst/>
                        </a:rPr>
                        <a:t> </a:t>
                      </a:r>
                      <a:r>
                        <a:rPr lang="en-GB" sz="1500" u="none" strike="noStrike" cap="none" spc="0" err="1">
                          <a:solidFill>
                            <a:schemeClr val="tx1">
                              <a:lumMod val="85000"/>
                              <a:lumOff val="15000"/>
                            </a:schemeClr>
                          </a:solidFill>
                          <a:effectLst/>
                        </a:rPr>
                        <a:t>dei</a:t>
                      </a:r>
                      <a:r>
                        <a:rPr lang="en-GB" sz="1500" u="none" strike="noStrike" cap="none" spc="0">
                          <a:solidFill>
                            <a:schemeClr val="tx1">
                              <a:lumMod val="85000"/>
                              <a:lumOff val="15000"/>
                            </a:schemeClr>
                          </a:solidFill>
                          <a:effectLst/>
                        </a:rPr>
                        <a:t> </a:t>
                      </a:r>
                      <a:r>
                        <a:rPr lang="en-GB" sz="1500" u="none" strike="noStrike" cap="none" spc="0" err="1">
                          <a:solidFill>
                            <a:schemeClr val="tx1">
                              <a:lumMod val="85000"/>
                              <a:lumOff val="15000"/>
                            </a:schemeClr>
                          </a:solidFill>
                          <a:effectLst/>
                        </a:rPr>
                        <a:t>dati</a:t>
                      </a:r>
                      <a:r>
                        <a:rPr lang="en-GB" sz="1500" u="none" strike="noStrike" cap="none" spc="0">
                          <a:solidFill>
                            <a:schemeClr val="tx1">
                              <a:lumMod val="85000"/>
                              <a:lumOff val="15000"/>
                            </a:schemeClr>
                          </a:solidFill>
                          <a:effectLst/>
                        </a:rPr>
                        <a:t> </a:t>
                      </a:r>
                      <a:r>
                        <a:rPr lang="en-GB" sz="1500" u="none" strike="noStrike" cap="none" spc="0" err="1">
                          <a:solidFill>
                            <a:schemeClr val="tx1">
                              <a:lumMod val="85000"/>
                              <a:lumOff val="15000"/>
                            </a:schemeClr>
                          </a:solidFill>
                          <a:effectLst/>
                        </a:rPr>
                        <a:t>sperimentali</a:t>
                      </a:r>
                      <a:endParaRPr lang="en-GB" sz="1500" b="0" i="0" u="none" strike="noStrike" cap="none" spc="0">
                        <a:solidFill>
                          <a:schemeClr val="tx1">
                            <a:lumMod val="85000"/>
                            <a:lumOff val="15000"/>
                          </a:schemeClr>
                        </a:solidFill>
                        <a:effectLst/>
                        <a:latin typeface="Arial" panose="020B0604020202020204" pitchFamily="34" charset="0"/>
                      </a:endParaRPr>
                    </a:p>
                  </a:txBody>
                  <a:tcPr marL="219910" marR="131946" marT="131946" marB="131946"/>
                </a:tc>
                <a:tc>
                  <a:txBody>
                    <a:bodyPr/>
                    <a:lstStyle/>
                    <a:p>
                      <a:pPr algn="r" fontAlgn="t"/>
                      <a:r>
                        <a:rPr lang="en-GB" sz="1500" u="none" strike="noStrike" cap="none" spc="0">
                          <a:solidFill>
                            <a:schemeClr val="tx1">
                              <a:lumMod val="85000"/>
                              <a:lumOff val="15000"/>
                            </a:schemeClr>
                          </a:solidFill>
                          <a:effectLst/>
                        </a:rPr>
                        <a:t>6%</a:t>
                      </a:r>
                      <a:endParaRPr lang="en-GB" sz="1500" b="0" i="0" u="none" strike="noStrike" cap="none" spc="0">
                        <a:solidFill>
                          <a:schemeClr val="tx1">
                            <a:lumMod val="85000"/>
                            <a:lumOff val="15000"/>
                          </a:schemeClr>
                        </a:solidFill>
                        <a:effectLst/>
                        <a:latin typeface="Arial" panose="020B0604020202020204" pitchFamily="34" charset="0"/>
                      </a:endParaRPr>
                    </a:p>
                  </a:txBody>
                  <a:tcPr marL="219910" marR="131946" marT="131946" marB="131946"/>
                </a:tc>
                <a:extLst>
                  <a:ext uri="{0D108BD9-81ED-4DB2-BD59-A6C34878D82A}">
                    <a16:rowId xmlns:a16="http://schemas.microsoft.com/office/drawing/2014/main" val="3964398637"/>
                  </a:ext>
                </a:extLst>
              </a:tr>
              <a:tr h="533650">
                <a:tc>
                  <a:txBody>
                    <a:bodyPr/>
                    <a:lstStyle/>
                    <a:p>
                      <a:pPr algn="l" fontAlgn="t"/>
                      <a:r>
                        <a:rPr lang="en-GB" sz="1500" u="none" strike="noStrike" cap="none" spc="0">
                          <a:solidFill>
                            <a:schemeClr val="tx1">
                              <a:lumMod val="85000"/>
                              <a:lumOff val="15000"/>
                            </a:schemeClr>
                          </a:solidFill>
                          <a:effectLst/>
                        </a:rPr>
                        <a:t> Le prospettive lavorative</a:t>
                      </a:r>
                      <a:endParaRPr lang="en-GB" sz="1500" b="0" i="0" u="none" strike="noStrike" cap="none" spc="0">
                        <a:solidFill>
                          <a:schemeClr val="tx1">
                            <a:lumMod val="85000"/>
                            <a:lumOff val="15000"/>
                          </a:schemeClr>
                        </a:solidFill>
                        <a:effectLst/>
                        <a:latin typeface="Arial" panose="020B0604020202020204" pitchFamily="34" charset="0"/>
                      </a:endParaRPr>
                    </a:p>
                  </a:txBody>
                  <a:tcPr marL="219910" marR="131946" marT="131946" marB="131946"/>
                </a:tc>
                <a:tc>
                  <a:txBody>
                    <a:bodyPr/>
                    <a:lstStyle/>
                    <a:p>
                      <a:pPr algn="r" fontAlgn="t"/>
                      <a:r>
                        <a:rPr lang="en-GB" sz="1500" u="none" strike="noStrike" cap="none" spc="0">
                          <a:solidFill>
                            <a:schemeClr val="tx1">
                              <a:lumMod val="85000"/>
                              <a:lumOff val="15000"/>
                            </a:schemeClr>
                          </a:solidFill>
                          <a:effectLst/>
                        </a:rPr>
                        <a:t>4%</a:t>
                      </a:r>
                      <a:endParaRPr lang="en-GB" sz="1500" b="0" i="0" u="none" strike="noStrike" cap="none" spc="0">
                        <a:solidFill>
                          <a:schemeClr val="tx1">
                            <a:lumMod val="85000"/>
                            <a:lumOff val="15000"/>
                          </a:schemeClr>
                        </a:solidFill>
                        <a:effectLst/>
                        <a:latin typeface="Arial" panose="020B0604020202020204" pitchFamily="34" charset="0"/>
                      </a:endParaRPr>
                    </a:p>
                  </a:txBody>
                  <a:tcPr marL="219910" marR="131946" marT="131946" marB="131946"/>
                </a:tc>
                <a:extLst>
                  <a:ext uri="{0D108BD9-81ED-4DB2-BD59-A6C34878D82A}">
                    <a16:rowId xmlns:a16="http://schemas.microsoft.com/office/drawing/2014/main" val="4121701404"/>
                  </a:ext>
                </a:extLst>
              </a:tr>
              <a:tr h="533650">
                <a:tc>
                  <a:txBody>
                    <a:bodyPr/>
                    <a:lstStyle/>
                    <a:p>
                      <a:pPr algn="l" fontAlgn="t"/>
                      <a:r>
                        <a:rPr lang="it-IT" sz="1500" u="none" strike="noStrike" cap="none" spc="0">
                          <a:solidFill>
                            <a:schemeClr val="tx1">
                              <a:lumMod val="85000"/>
                              <a:lumOff val="15000"/>
                            </a:schemeClr>
                          </a:solidFill>
                          <a:effectLst/>
                        </a:rPr>
                        <a:t> Nessuno di questi aspetti mi affascina</a:t>
                      </a:r>
                      <a:endParaRPr lang="it-IT" sz="1500" b="0" i="0" u="none" strike="noStrike" cap="none" spc="0">
                        <a:solidFill>
                          <a:schemeClr val="tx1">
                            <a:lumMod val="85000"/>
                            <a:lumOff val="15000"/>
                          </a:schemeClr>
                        </a:solidFill>
                        <a:effectLst/>
                        <a:latin typeface="Arial" panose="020B0604020202020204" pitchFamily="34" charset="0"/>
                      </a:endParaRPr>
                    </a:p>
                  </a:txBody>
                  <a:tcPr marL="219910" marR="131946" marT="131946" marB="131946"/>
                </a:tc>
                <a:tc>
                  <a:txBody>
                    <a:bodyPr/>
                    <a:lstStyle/>
                    <a:p>
                      <a:pPr algn="r" fontAlgn="t"/>
                      <a:r>
                        <a:rPr lang="en-GB" sz="1500" u="none" strike="noStrike" cap="none" spc="0" dirty="0">
                          <a:solidFill>
                            <a:schemeClr val="tx1">
                              <a:lumMod val="85000"/>
                              <a:lumOff val="15000"/>
                            </a:schemeClr>
                          </a:solidFill>
                          <a:effectLst/>
                        </a:rPr>
                        <a:t>2%</a:t>
                      </a:r>
                      <a:endParaRPr lang="en-GB" sz="1500" b="0" i="0" u="none" strike="noStrike" cap="none" spc="0" dirty="0">
                        <a:solidFill>
                          <a:schemeClr val="tx1">
                            <a:lumMod val="85000"/>
                            <a:lumOff val="15000"/>
                          </a:schemeClr>
                        </a:solidFill>
                        <a:effectLst/>
                        <a:latin typeface="Arial" panose="020B0604020202020204" pitchFamily="34" charset="0"/>
                      </a:endParaRPr>
                    </a:p>
                  </a:txBody>
                  <a:tcPr marL="219910" marR="131946" marT="131946" marB="131946"/>
                </a:tc>
                <a:extLst>
                  <a:ext uri="{0D108BD9-81ED-4DB2-BD59-A6C34878D82A}">
                    <a16:rowId xmlns:a16="http://schemas.microsoft.com/office/drawing/2014/main" val="589385284"/>
                  </a:ext>
                </a:extLst>
              </a:tr>
            </a:tbl>
          </a:graphicData>
        </a:graphic>
      </p:graphicFrame>
      <p:sp>
        <p:nvSpPr>
          <p:cNvPr id="4" name="Titolo 1">
            <a:extLst>
              <a:ext uri="{FF2B5EF4-FFF2-40B4-BE49-F238E27FC236}">
                <a16:creationId xmlns:a16="http://schemas.microsoft.com/office/drawing/2014/main" id="{1FB2B582-66E9-A8D4-DC08-BD07DF452B42}"/>
              </a:ext>
            </a:extLst>
          </p:cNvPr>
          <p:cNvSpPr txBox="1">
            <a:spLocks/>
          </p:cNvSpPr>
          <p:nvPr/>
        </p:nvSpPr>
        <p:spPr>
          <a:xfrm>
            <a:off x="7913145" y="1875768"/>
            <a:ext cx="3588293" cy="2578509"/>
          </a:xfrm>
          <a:prstGeom prst="rect">
            <a:avLst/>
          </a:prstGeom>
        </p:spPr>
        <p:txBody>
          <a:bodyPr vert="horz" lIns="228600" tIns="228600" rIns="228600" bIns="0" rtlCol="0" anchor="ctr">
            <a:normAutofit fontScale="97500"/>
          </a:bodyPr>
          <a:lst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a:lstStyle>
          <a:p>
            <a:pPr algn="l">
              <a:lnSpc>
                <a:spcPct val="80000"/>
              </a:lnSpc>
            </a:pPr>
            <a:r>
              <a:rPr lang="en-US" sz="2800" dirty="0" err="1"/>
              <a:t>Curiosità</a:t>
            </a:r>
            <a:r>
              <a:rPr lang="en-US" sz="2800" dirty="0"/>
              <a:t>, </a:t>
            </a:r>
            <a:r>
              <a:rPr lang="en-US" sz="2800" dirty="0" err="1"/>
              <a:t>indagine</a:t>
            </a:r>
            <a:r>
              <a:rPr lang="en-US" sz="2800" dirty="0"/>
              <a:t> e </a:t>
            </a:r>
            <a:r>
              <a:rPr lang="en-US" sz="2800" dirty="0" err="1"/>
              <a:t>scoperta</a:t>
            </a:r>
            <a:r>
              <a:rPr lang="en-US" sz="2800" dirty="0"/>
              <a:t> </a:t>
            </a:r>
            <a:r>
              <a:rPr lang="en-US" sz="2800" dirty="0" err="1"/>
              <a:t>sono</a:t>
            </a:r>
            <a:r>
              <a:rPr lang="en-US" sz="2800" dirty="0"/>
              <a:t> le </a:t>
            </a:r>
            <a:r>
              <a:rPr lang="en-US" sz="2800" dirty="0" err="1"/>
              <a:t>principali</a:t>
            </a:r>
            <a:r>
              <a:rPr lang="en-US" sz="2800" dirty="0"/>
              <a:t> parole </a:t>
            </a:r>
            <a:r>
              <a:rPr lang="en-US" sz="2800" dirty="0" err="1"/>
              <a:t>chiave</a:t>
            </a:r>
            <a:r>
              <a:rPr lang="en-US" sz="2800" dirty="0"/>
              <a:t> </a:t>
            </a:r>
            <a:r>
              <a:rPr lang="en-US" sz="2800" dirty="0" err="1"/>
              <a:t>dell’interesse</a:t>
            </a:r>
            <a:r>
              <a:rPr lang="en-US" sz="2800" dirty="0"/>
              <a:t> </a:t>
            </a:r>
            <a:r>
              <a:rPr lang="en-US" sz="2800" dirty="0" err="1"/>
              <a:t>degli</a:t>
            </a:r>
            <a:r>
              <a:rPr lang="en-US" sz="2800" dirty="0"/>
              <a:t> </a:t>
            </a:r>
            <a:r>
              <a:rPr lang="en-US" sz="2800" dirty="0" err="1"/>
              <a:t>studenti</a:t>
            </a:r>
            <a:r>
              <a:rPr lang="en-US" sz="2800" dirty="0"/>
              <a:t> verso la </a:t>
            </a:r>
            <a:r>
              <a:rPr lang="en-US" sz="2800" dirty="0" err="1"/>
              <a:t>fisica</a:t>
            </a:r>
            <a:r>
              <a:rPr lang="en-US" sz="2800" dirty="0"/>
              <a:t> </a:t>
            </a:r>
          </a:p>
        </p:txBody>
      </p:sp>
      <p:sp>
        <p:nvSpPr>
          <p:cNvPr id="5" name="CasellaDiTesto 4">
            <a:extLst>
              <a:ext uri="{FF2B5EF4-FFF2-40B4-BE49-F238E27FC236}">
                <a16:creationId xmlns:a16="http://schemas.microsoft.com/office/drawing/2014/main" id="{C9FAF411-A0DE-6639-59B8-07EF785FF25F}"/>
              </a:ext>
            </a:extLst>
          </p:cNvPr>
          <p:cNvSpPr txBox="1"/>
          <p:nvPr/>
        </p:nvSpPr>
        <p:spPr>
          <a:xfrm>
            <a:off x="10629279" y="528638"/>
            <a:ext cx="1347441" cy="369332"/>
          </a:xfrm>
          <a:prstGeom prst="rect">
            <a:avLst/>
          </a:prstGeom>
          <a:noFill/>
        </p:spPr>
        <p:txBody>
          <a:bodyPr wrap="square">
            <a:spAutoFit/>
          </a:bodyPr>
          <a:lstStyle/>
          <a:p>
            <a:r>
              <a:rPr lang="it-IT" dirty="0"/>
              <a:t>%n=</a:t>
            </a:r>
            <a:r>
              <a:rPr lang="it-IT" sz="1800" dirty="0"/>
              <a:t>830</a:t>
            </a:r>
            <a:endParaRPr lang="it-IT" dirty="0"/>
          </a:p>
        </p:txBody>
      </p:sp>
    </p:spTree>
    <p:extLst>
      <p:ext uri="{BB962C8B-B14F-4D97-AF65-F5344CB8AC3E}">
        <p14:creationId xmlns:p14="http://schemas.microsoft.com/office/powerpoint/2010/main" val="336347017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77" name="Group 121">
            <a:extLst>
              <a:ext uri="{FF2B5EF4-FFF2-40B4-BE49-F238E27FC236}">
                <a16:creationId xmlns:a16="http://schemas.microsoft.com/office/drawing/2014/main" id="{E8DD8E1A-9945-4DBA-BC40-7A028BF32D2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23" name="Freeform 5">
              <a:extLst>
                <a:ext uri="{FF2B5EF4-FFF2-40B4-BE49-F238E27FC236}">
                  <a16:creationId xmlns:a16="http://schemas.microsoft.com/office/drawing/2014/main" id="{FE1C52F1-9DDF-4839-9B8F-25F7F8D421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4" name="Freeform 6">
              <a:extLst>
                <a:ext uri="{FF2B5EF4-FFF2-40B4-BE49-F238E27FC236}">
                  <a16:creationId xmlns:a16="http://schemas.microsoft.com/office/drawing/2014/main" id="{DB25E450-AEBE-4B5B-9CD7-7DDA5128D0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5" name="Freeform 7">
              <a:extLst>
                <a:ext uri="{FF2B5EF4-FFF2-40B4-BE49-F238E27FC236}">
                  <a16:creationId xmlns:a16="http://schemas.microsoft.com/office/drawing/2014/main" id="{D57AF4B2-B19E-4839-9D9C-06AD5370C3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6" name="Freeform 8">
              <a:extLst>
                <a:ext uri="{FF2B5EF4-FFF2-40B4-BE49-F238E27FC236}">
                  <a16:creationId xmlns:a16="http://schemas.microsoft.com/office/drawing/2014/main" id="{2949CEBF-F4A7-44B2-8A3B-22558718F79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27" name="Freeform 9">
              <a:extLst>
                <a:ext uri="{FF2B5EF4-FFF2-40B4-BE49-F238E27FC236}">
                  <a16:creationId xmlns:a16="http://schemas.microsoft.com/office/drawing/2014/main" id="{28EAA589-93ED-485D-96BB-B9B21EC96B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28" name="Freeform 10">
              <a:extLst>
                <a:ext uri="{FF2B5EF4-FFF2-40B4-BE49-F238E27FC236}">
                  <a16:creationId xmlns:a16="http://schemas.microsoft.com/office/drawing/2014/main" id="{4BB4F238-A1F2-45F6-9074-18C4A9F921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29" name="Freeform 11">
              <a:extLst>
                <a:ext uri="{FF2B5EF4-FFF2-40B4-BE49-F238E27FC236}">
                  <a16:creationId xmlns:a16="http://schemas.microsoft.com/office/drawing/2014/main" id="{1C658EE5-B46E-48ED-822D-1C3F08ECADB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0" name="Freeform 12">
              <a:extLst>
                <a:ext uri="{FF2B5EF4-FFF2-40B4-BE49-F238E27FC236}">
                  <a16:creationId xmlns:a16="http://schemas.microsoft.com/office/drawing/2014/main" id="{82AA74BE-73A4-4ADC-B86C-833704C0C0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1" name="Freeform 13">
              <a:extLst>
                <a:ext uri="{FF2B5EF4-FFF2-40B4-BE49-F238E27FC236}">
                  <a16:creationId xmlns:a16="http://schemas.microsoft.com/office/drawing/2014/main" id="{2018BD4B-A593-4075-9FDB-4739C6D53D5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2" name="Freeform 14">
              <a:extLst>
                <a:ext uri="{FF2B5EF4-FFF2-40B4-BE49-F238E27FC236}">
                  <a16:creationId xmlns:a16="http://schemas.microsoft.com/office/drawing/2014/main" id="{0D16E44B-CE60-491F-B907-D02B0B1EE0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3" name="Freeform 15">
              <a:extLst>
                <a:ext uri="{FF2B5EF4-FFF2-40B4-BE49-F238E27FC236}">
                  <a16:creationId xmlns:a16="http://schemas.microsoft.com/office/drawing/2014/main" id="{2DFA7256-7E90-44B6-8E90-2111C1A1F6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4" name="Freeform 16">
              <a:extLst>
                <a:ext uri="{FF2B5EF4-FFF2-40B4-BE49-F238E27FC236}">
                  <a16:creationId xmlns:a16="http://schemas.microsoft.com/office/drawing/2014/main" id="{CE31CD09-2348-4B3A-9C97-CEECA4ABC0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5" name="Freeform 17">
              <a:extLst>
                <a:ext uri="{FF2B5EF4-FFF2-40B4-BE49-F238E27FC236}">
                  <a16:creationId xmlns:a16="http://schemas.microsoft.com/office/drawing/2014/main" id="{4E5422EF-93F2-41A9-B30F-9EFE9241DE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6" name="Freeform 18">
              <a:extLst>
                <a:ext uri="{FF2B5EF4-FFF2-40B4-BE49-F238E27FC236}">
                  <a16:creationId xmlns:a16="http://schemas.microsoft.com/office/drawing/2014/main" id="{7920E29F-BB48-485F-95FF-5C372339C40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7" name="Freeform 19">
              <a:extLst>
                <a:ext uri="{FF2B5EF4-FFF2-40B4-BE49-F238E27FC236}">
                  <a16:creationId xmlns:a16="http://schemas.microsoft.com/office/drawing/2014/main" id="{ACFDB0E0-ECEB-4EEB-925D-4BE22979C9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8" name="Freeform 20">
              <a:extLst>
                <a:ext uri="{FF2B5EF4-FFF2-40B4-BE49-F238E27FC236}">
                  <a16:creationId xmlns:a16="http://schemas.microsoft.com/office/drawing/2014/main" id="{30CE2542-FFC2-4E6A-9F84-265FE415D9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39" name="Freeform 21">
              <a:extLst>
                <a:ext uri="{FF2B5EF4-FFF2-40B4-BE49-F238E27FC236}">
                  <a16:creationId xmlns:a16="http://schemas.microsoft.com/office/drawing/2014/main" id="{2864C497-B900-4D3E-895C-A2A823A3C4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140" name="Freeform 22">
              <a:extLst>
                <a:ext uri="{FF2B5EF4-FFF2-40B4-BE49-F238E27FC236}">
                  <a16:creationId xmlns:a16="http://schemas.microsoft.com/office/drawing/2014/main" id="{26441ED2-272A-4395-9966-F5B1C8D3F50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1" name="Freeform 23">
              <a:extLst>
                <a:ext uri="{FF2B5EF4-FFF2-40B4-BE49-F238E27FC236}">
                  <a16:creationId xmlns:a16="http://schemas.microsoft.com/office/drawing/2014/main" id="{701CA35D-3DE0-4BE9-96A9-31A6F24DB8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2" name="Freeform 24">
              <a:extLst>
                <a:ext uri="{FF2B5EF4-FFF2-40B4-BE49-F238E27FC236}">
                  <a16:creationId xmlns:a16="http://schemas.microsoft.com/office/drawing/2014/main" id="{C9367E8C-A75F-4D57-8B79-1B3EEDFD83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3" name="Freeform 25">
              <a:extLst>
                <a:ext uri="{FF2B5EF4-FFF2-40B4-BE49-F238E27FC236}">
                  <a16:creationId xmlns:a16="http://schemas.microsoft.com/office/drawing/2014/main" id="{0846F98D-8409-4D6C-B830-625CC19EBC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178" name="Group 144">
            <a:extLst>
              <a:ext uri="{FF2B5EF4-FFF2-40B4-BE49-F238E27FC236}">
                <a16:creationId xmlns:a16="http://schemas.microsoft.com/office/drawing/2014/main" id="{F35369DB-627C-41BD-9041-6426E8BF660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144" y="1699589"/>
            <a:ext cx="3674476" cy="3470421"/>
            <a:chOff x="697883" y="1816768"/>
            <a:chExt cx="3674476" cy="3470421"/>
          </a:xfrm>
        </p:grpSpPr>
        <p:sp>
          <p:nvSpPr>
            <p:cNvPr id="146" name="Rectangle 145">
              <a:extLst>
                <a:ext uri="{FF2B5EF4-FFF2-40B4-BE49-F238E27FC236}">
                  <a16:creationId xmlns:a16="http://schemas.microsoft.com/office/drawing/2014/main" id="{9BA15987-DDC0-4CAB-AF5B-7D11E25D20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7" name="Isosceles Triangle 22">
              <a:extLst>
                <a:ext uri="{FF2B5EF4-FFF2-40B4-BE49-F238E27FC236}">
                  <a16:creationId xmlns:a16="http://schemas.microsoft.com/office/drawing/2014/main" id="{9B6DF8F2-BD4C-48F5-8CDC-95B311500F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8" name="Rectangle 147">
              <a:extLst>
                <a:ext uri="{FF2B5EF4-FFF2-40B4-BE49-F238E27FC236}">
                  <a16:creationId xmlns:a16="http://schemas.microsoft.com/office/drawing/2014/main" id="{8E989FB2-D6DE-43D1-84D5-1C80F99012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useBgFill="1">
        <p:nvSpPr>
          <p:cNvPr id="179" name="Rectangle 149">
            <a:extLst>
              <a:ext uri="{FF2B5EF4-FFF2-40B4-BE49-F238E27FC236}">
                <a16:creationId xmlns:a16="http://schemas.microsoft.com/office/drawing/2014/main" id="{48CAE4AE-A9DF-45AF-9A9C-1712BC6341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0" name="Group 151">
            <a:extLst>
              <a:ext uri="{FF2B5EF4-FFF2-40B4-BE49-F238E27FC236}">
                <a16:creationId xmlns:a16="http://schemas.microsoft.com/office/drawing/2014/main" id="{6C272060-BC98-4C91-A58F-4DFEC566CF7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81" name="Freeform 5">
              <a:extLst>
                <a:ext uri="{FF2B5EF4-FFF2-40B4-BE49-F238E27FC236}">
                  <a16:creationId xmlns:a16="http://schemas.microsoft.com/office/drawing/2014/main" id="{8BA2DCB9-0DC0-4109-B2A2-56896E35E66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306513" y="0"/>
              <a:ext cx="3862388" cy="6843713"/>
            </a:xfrm>
            <a:custGeom>
              <a:avLst/>
              <a:gdLst>
                <a:gd name="T0" fmla="*/ 813 w 813"/>
                <a:gd name="T1" fmla="*/ 0 h 1440"/>
                <a:gd name="T2" fmla="*/ 435 w 813"/>
                <a:gd name="T3" fmla="*/ 1440 h 1440"/>
              </a:gdLst>
              <a:ahLst/>
              <a:cxnLst>
                <a:cxn ang="0">
                  <a:pos x="T0" y="T1"/>
                </a:cxn>
                <a:cxn ang="0">
                  <a:pos x="T2" y="T3"/>
                </a:cxn>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2" name="Freeform 6">
              <a:extLst>
                <a:ext uri="{FF2B5EF4-FFF2-40B4-BE49-F238E27FC236}">
                  <a16:creationId xmlns:a16="http://schemas.microsoft.com/office/drawing/2014/main" id="{64A33555-1142-4AD7-8084-1A99422A118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26725" y="9525"/>
              <a:ext cx="1539875" cy="555625"/>
            </a:xfrm>
            <a:custGeom>
              <a:avLst/>
              <a:gdLst>
                <a:gd name="T0" fmla="*/ 324 w 324"/>
                <a:gd name="T1" fmla="*/ 117 h 117"/>
                <a:gd name="T2" fmla="*/ 0 w 324"/>
                <a:gd name="T3" fmla="*/ 0 h 117"/>
              </a:gdLst>
              <a:ahLst/>
              <a:cxnLst>
                <a:cxn ang="0">
                  <a:pos x="T0" y="T1"/>
                </a:cxn>
                <a:cxn ang="0">
                  <a:pos x="T2" y="T3"/>
                </a:cxn>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3" name="Freeform 7">
              <a:extLst>
                <a:ext uri="{FF2B5EF4-FFF2-40B4-BE49-F238E27FC236}">
                  <a16:creationId xmlns:a16="http://schemas.microsoft.com/office/drawing/2014/main" id="{BC6E4081-1A88-453E-8CCF-B97B0CE20DF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247313" y="5013325"/>
              <a:ext cx="1919288" cy="1830388"/>
            </a:xfrm>
            <a:custGeom>
              <a:avLst/>
              <a:gdLst>
                <a:gd name="T0" fmla="*/ 0 w 404"/>
                <a:gd name="T1" fmla="*/ 385 h 385"/>
                <a:gd name="T2" fmla="*/ 404 w 404"/>
                <a:gd name="T3" fmla="*/ 0 h 385"/>
              </a:gdLst>
              <a:ahLst/>
              <a:cxnLst>
                <a:cxn ang="0">
                  <a:pos x="T0" y="T1"/>
                </a:cxn>
                <a:cxn ang="0">
                  <a:pos x="T2" y="T3"/>
                </a:cxn>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4" name="Freeform 8">
              <a:extLst>
                <a:ext uri="{FF2B5EF4-FFF2-40B4-BE49-F238E27FC236}">
                  <a16:creationId xmlns:a16="http://schemas.microsoft.com/office/drawing/2014/main" id="{5B7E0935-6EE8-4C61-AED5-09B9A2A99AF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775" y="0"/>
              <a:ext cx="3676650" cy="6843713"/>
            </a:xfrm>
            <a:custGeom>
              <a:avLst/>
              <a:gdLst>
                <a:gd name="T0" fmla="*/ 774 w 774"/>
                <a:gd name="T1" fmla="*/ 0 h 1440"/>
                <a:gd name="T2" fmla="*/ 411 w 774"/>
                <a:gd name="T3" fmla="*/ 1440 h 1440"/>
              </a:gdLst>
              <a:ahLst/>
              <a:cxnLst>
                <a:cxn ang="0">
                  <a:pos x="T0" y="T1"/>
                </a:cxn>
                <a:cxn ang="0">
                  <a:pos x="T2" y="T3"/>
                </a:cxn>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5" name="Freeform 9">
              <a:extLst>
                <a:ext uri="{FF2B5EF4-FFF2-40B4-BE49-F238E27FC236}">
                  <a16:creationId xmlns:a16="http://schemas.microsoft.com/office/drawing/2014/main" id="{EB962BD6-C878-48FF-A75E-DCC7BDA3C33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2988" y="9525"/>
              <a:ext cx="963613" cy="366713"/>
            </a:xfrm>
            <a:custGeom>
              <a:avLst/>
              <a:gdLst>
                <a:gd name="T0" fmla="*/ 203 w 203"/>
                <a:gd name="T1" fmla="*/ 77 h 77"/>
                <a:gd name="T2" fmla="*/ 0 w 203"/>
                <a:gd name="T3" fmla="*/ 0 h 77"/>
              </a:gdLst>
              <a:ahLst/>
              <a:cxnLst>
                <a:cxn ang="0">
                  <a:pos x="T0" y="T1"/>
                </a:cxn>
                <a:cxn ang="0">
                  <a:pos x="T2" y="T3"/>
                </a:cxn>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6" name="Freeform 10">
              <a:extLst>
                <a:ext uri="{FF2B5EF4-FFF2-40B4-BE49-F238E27FC236}">
                  <a16:creationId xmlns:a16="http://schemas.microsoft.com/office/drawing/2014/main" id="{CABF3786-BDE1-4FE5-9967-F6B6131A2CF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494963" y="5275263"/>
              <a:ext cx="1666875" cy="1577975"/>
            </a:xfrm>
            <a:custGeom>
              <a:avLst/>
              <a:gdLst>
                <a:gd name="T0" fmla="*/ 0 w 351"/>
                <a:gd name="T1" fmla="*/ 332 h 332"/>
                <a:gd name="T2" fmla="*/ 351 w 351"/>
                <a:gd name="T3" fmla="*/ 0 h 332"/>
              </a:gdLst>
              <a:ahLst/>
              <a:cxnLst>
                <a:cxn ang="0">
                  <a:pos x="T0" y="T1"/>
                </a:cxn>
                <a:cxn ang="0">
                  <a:pos x="T2" y="T3"/>
                </a:cxn>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7" name="Freeform 11">
              <a:extLst>
                <a:ext uri="{FF2B5EF4-FFF2-40B4-BE49-F238E27FC236}">
                  <a16:creationId xmlns:a16="http://schemas.microsoft.com/office/drawing/2014/main" id="{4969707A-C75E-4F7F-A5C2-2991C654755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621088" cy="6843713"/>
            </a:xfrm>
            <a:custGeom>
              <a:avLst/>
              <a:gdLst>
                <a:gd name="T0" fmla="*/ 762 w 762"/>
                <a:gd name="T1" fmla="*/ 0 h 1440"/>
                <a:gd name="T2" fmla="*/ 403 w 762"/>
                <a:gd name="T3" fmla="*/ 1440 h 1440"/>
              </a:gdLst>
              <a:ahLst/>
              <a:cxnLst>
                <a:cxn ang="0">
                  <a:pos x="T0" y="T1"/>
                </a:cxn>
                <a:cxn ang="0">
                  <a:pos x="T2" y="T3"/>
                </a:cxn>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8" name="Freeform 12">
              <a:extLst>
                <a:ext uri="{FF2B5EF4-FFF2-40B4-BE49-F238E27FC236}">
                  <a16:creationId xmlns:a16="http://schemas.microsoft.com/office/drawing/2014/main" id="{0E293989-8389-48CD-85D3-CAEFD5E9637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501438" y="9525"/>
              <a:ext cx="665163" cy="257175"/>
            </a:xfrm>
            <a:custGeom>
              <a:avLst/>
              <a:gdLst>
                <a:gd name="T0" fmla="*/ 140 w 140"/>
                <a:gd name="T1" fmla="*/ 54 h 54"/>
                <a:gd name="T2" fmla="*/ 0 w 140"/>
                <a:gd name="T3" fmla="*/ 0 h 54"/>
              </a:gdLst>
              <a:ahLst/>
              <a:cxnLst>
                <a:cxn ang="0">
                  <a:pos x="T0" y="T1"/>
                </a:cxn>
                <a:cxn ang="0">
                  <a:pos x="T2" y="T3"/>
                </a:cxn>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9" name="Freeform 13">
              <a:extLst>
                <a:ext uri="{FF2B5EF4-FFF2-40B4-BE49-F238E27FC236}">
                  <a16:creationId xmlns:a16="http://schemas.microsoft.com/office/drawing/2014/main" id="{8DCF1E8B-9247-45E2-8641-90DA9F7D52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41013" y="5408613"/>
              <a:ext cx="1525588" cy="1435100"/>
            </a:xfrm>
            <a:custGeom>
              <a:avLst/>
              <a:gdLst>
                <a:gd name="T0" fmla="*/ 0 w 321"/>
                <a:gd name="T1" fmla="*/ 302 h 302"/>
                <a:gd name="T2" fmla="*/ 321 w 321"/>
                <a:gd name="T3" fmla="*/ 0 h 302"/>
              </a:gdLst>
              <a:ahLst/>
              <a:cxnLst>
                <a:cxn ang="0">
                  <a:pos x="T0" y="T1"/>
                </a:cxn>
                <a:cxn ang="0">
                  <a:pos x="T2" y="T3"/>
                </a:cxn>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0" name="Freeform 14">
              <a:extLst>
                <a:ext uri="{FF2B5EF4-FFF2-40B4-BE49-F238E27FC236}">
                  <a16:creationId xmlns:a16="http://schemas.microsoft.com/office/drawing/2014/main" id="{48DF418F-91AD-4E55-AF3B-F28FF45961B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244850" cy="6843713"/>
            </a:xfrm>
            <a:custGeom>
              <a:avLst/>
              <a:gdLst>
                <a:gd name="T0" fmla="*/ 683 w 683"/>
                <a:gd name="T1" fmla="*/ 0 h 1440"/>
                <a:gd name="T2" fmla="*/ 355 w 683"/>
                <a:gd name="T3" fmla="*/ 1440 h 1440"/>
              </a:gdLst>
              <a:ahLst/>
              <a:cxnLst>
                <a:cxn ang="0">
                  <a:pos x="T0" y="T1"/>
                </a:cxn>
                <a:cxn ang="0">
                  <a:pos x="T2" y="T3"/>
                </a:cxn>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1" name="Freeform 15">
              <a:extLst>
                <a:ext uri="{FF2B5EF4-FFF2-40B4-BE49-F238E27FC236}">
                  <a16:creationId xmlns:a16="http://schemas.microsoft.com/office/drawing/2014/main" id="{EDBF35BD-D1DA-49B1-AE30-289189DACD5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802938" y="5518150"/>
              <a:ext cx="1363663" cy="1325563"/>
            </a:xfrm>
            <a:custGeom>
              <a:avLst/>
              <a:gdLst>
                <a:gd name="T0" fmla="*/ 0 w 287"/>
                <a:gd name="T1" fmla="*/ 279 h 279"/>
                <a:gd name="T2" fmla="*/ 287 w 287"/>
                <a:gd name="T3" fmla="*/ 0 h 279"/>
              </a:gdLst>
              <a:ahLst/>
              <a:cxnLst>
                <a:cxn ang="0">
                  <a:pos x="T0" y="T1"/>
                </a:cxn>
                <a:cxn ang="0">
                  <a:pos x="T2" y="T3"/>
                </a:cxn>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2" name="Freeform 16">
              <a:extLst>
                <a:ext uri="{FF2B5EF4-FFF2-40B4-BE49-F238E27FC236}">
                  <a16:creationId xmlns:a16="http://schemas.microsoft.com/office/drawing/2014/main" id="{69198BEC-A3B6-4562-AB0F-3E7760026C4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89000" y="0"/>
              <a:ext cx="3230563" cy="6843713"/>
            </a:xfrm>
            <a:custGeom>
              <a:avLst/>
              <a:gdLst>
                <a:gd name="T0" fmla="*/ 680 w 680"/>
                <a:gd name="T1" fmla="*/ 0 h 1440"/>
                <a:gd name="T2" fmla="*/ 337 w 680"/>
                <a:gd name="T3" fmla="*/ 1440 h 1440"/>
              </a:gdLst>
              <a:ahLst/>
              <a:cxnLst>
                <a:cxn ang="0">
                  <a:pos x="T0" y="T1"/>
                </a:cxn>
                <a:cxn ang="0">
                  <a:pos x="T2" y="T3"/>
                </a:cxn>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3" name="Freeform 17">
              <a:extLst>
                <a:ext uri="{FF2B5EF4-FFF2-40B4-BE49-F238E27FC236}">
                  <a16:creationId xmlns:a16="http://schemas.microsoft.com/office/drawing/2014/main" id="{9AB30D45-77AB-4323-83A2-1A637D07D54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79150" y="5694363"/>
              <a:ext cx="1187450" cy="1149350"/>
            </a:xfrm>
            <a:custGeom>
              <a:avLst/>
              <a:gdLst>
                <a:gd name="T0" fmla="*/ 0 w 250"/>
                <a:gd name="T1" fmla="*/ 242 h 242"/>
                <a:gd name="T2" fmla="*/ 250 w 250"/>
                <a:gd name="T3" fmla="*/ 0 h 242"/>
              </a:gdLst>
              <a:ahLst/>
              <a:cxnLst>
                <a:cxn ang="0">
                  <a:pos x="T0" y="T1"/>
                </a:cxn>
                <a:cxn ang="0">
                  <a:pos x="T2" y="T3"/>
                </a:cxn>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4" name="Freeform 18">
              <a:extLst>
                <a:ext uri="{FF2B5EF4-FFF2-40B4-BE49-F238E27FC236}">
                  <a16:creationId xmlns:a16="http://schemas.microsoft.com/office/drawing/2014/main" id="{D1AD137E-7B63-434C-9D0D-5A64BB49685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84188" y="0"/>
              <a:ext cx="3421063" cy="6843713"/>
            </a:xfrm>
            <a:custGeom>
              <a:avLst/>
              <a:gdLst>
                <a:gd name="T0" fmla="*/ 720 w 720"/>
                <a:gd name="T1" fmla="*/ 0 h 1440"/>
                <a:gd name="T2" fmla="*/ 362 w 720"/>
                <a:gd name="T3" fmla="*/ 1440 h 1440"/>
              </a:gdLst>
              <a:ahLst/>
              <a:cxnLst>
                <a:cxn ang="0">
                  <a:pos x="T0" y="T1"/>
                </a:cxn>
                <a:cxn ang="0">
                  <a:pos x="T2" y="T3"/>
                </a:cxn>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5" name="Freeform 19">
              <a:extLst>
                <a:ext uri="{FF2B5EF4-FFF2-40B4-BE49-F238E27FC236}">
                  <a16:creationId xmlns:a16="http://schemas.microsoft.com/office/drawing/2014/main" id="{8B32BE2D-36DC-4BD0-952E-8FE32A70DB8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87125" y="6049963"/>
              <a:ext cx="879475" cy="793750"/>
            </a:xfrm>
            <a:custGeom>
              <a:avLst/>
              <a:gdLst>
                <a:gd name="T0" fmla="*/ 0 w 185"/>
                <a:gd name="T1" fmla="*/ 167 h 167"/>
                <a:gd name="T2" fmla="*/ 185 w 185"/>
                <a:gd name="T3" fmla="*/ 0 h 167"/>
              </a:gdLst>
              <a:ahLst/>
              <a:cxnLst>
                <a:cxn ang="0">
                  <a:pos x="T0" y="T1"/>
                </a:cxn>
                <a:cxn ang="0">
                  <a:pos x="T2" y="T3"/>
                </a:cxn>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6" name="Freeform 20">
              <a:extLst>
                <a:ext uri="{FF2B5EF4-FFF2-40B4-BE49-F238E27FC236}">
                  <a16:creationId xmlns:a16="http://schemas.microsoft.com/office/drawing/2014/main" id="{930295E0-AD01-4DB0-9829-AD91BED608F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98488" y="0"/>
              <a:ext cx="2717800" cy="6843713"/>
            </a:xfrm>
            <a:custGeom>
              <a:avLst/>
              <a:gdLst>
                <a:gd name="T0" fmla="*/ 572 w 572"/>
                <a:gd name="T1" fmla="*/ 0 h 1440"/>
                <a:gd name="T2" fmla="*/ 164 w 572"/>
                <a:gd name="T3" fmla="*/ 1440 h 1440"/>
              </a:gdLst>
              <a:ahLst/>
              <a:cxnLst>
                <a:cxn ang="0">
                  <a:pos x="T0" y="T1"/>
                </a:cxn>
                <a:cxn ang="0">
                  <a:pos x="T2" y="T3"/>
                </a:cxn>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7" name="Freeform 21">
              <a:extLst>
                <a:ext uri="{FF2B5EF4-FFF2-40B4-BE49-F238E27FC236}">
                  <a16:creationId xmlns:a16="http://schemas.microsoft.com/office/drawing/2014/main" id="{29807E74-6BFD-4EA7-B3F3-92C0728A7D8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61938" y="0"/>
              <a:ext cx="2944813" cy="6843713"/>
            </a:xfrm>
            <a:custGeom>
              <a:avLst/>
              <a:gdLst>
                <a:gd name="T0" fmla="*/ 620 w 620"/>
                <a:gd name="T1" fmla="*/ 0 h 1440"/>
                <a:gd name="T2" fmla="*/ 186 w 620"/>
                <a:gd name="T3" fmla="*/ 1440 h 1440"/>
              </a:gdLst>
              <a:ahLst/>
              <a:cxnLst>
                <a:cxn ang="0">
                  <a:pos x="T0" y="T1"/>
                </a:cxn>
                <a:cxn ang="0">
                  <a:pos x="T2" y="T3"/>
                </a:cxn>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8" name="Freeform 22">
              <a:extLst>
                <a:ext uri="{FF2B5EF4-FFF2-40B4-BE49-F238E27FC236}">
                  <a16:creationId xmlns:a16="http://schemas.microsoft.com/office/drawing/2014/main" id="{C9EDBF49-4B87-4B6F-BEE6-DDC4A63CE60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17513" y="0"/>
              <a:ext cx="2403475" cy="6843713"/>
            </a:xfrm>
            <a:custGeom>
              <a:avLst/>
              <a:gdLst>
                <a:gd name="T0" fmla="*/ 506 w 506"/>
                <a:gd name="T1" fmla="*/ 0 h 1440"/>
                <a:gd name="T2" fmla="*/ 171 w 506"/>
                <a:gd name="T3" fmla="*/ 1440 h 1440"/>
              </a:gdLst>
              <a:ahLst/>
              <a:cxnLst>
                <a:cxn ang="0">
                  <a:pos x="T0" y="T1"/>
                </a:cxn>
                <a:cxn ang="0">
                  <a:pos x="T2" y="T3"/>
                </a:cxn>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9" name="Freeform 23">
              <a:extLst>
                <a:ext uri="{FF2B5EF4-FFF2-40B4-BE49-F238E27FC236}">
                  <a16:creationId xmlns:a16="http://schemas.microsoft.com/office/drawing/2014/main" id="{7738C468-1405-4ED9-8392-F93FA995EE0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9525"/>
              <a:ext cx="1771650" cy="3198813"/>
            </a:xfrm>
            <a:custGeom>
              <a:avLst/>
              <a:gdLst>
                <a:gd name="T0" fmla="*/ 373 w 373"/>
                <a:gd name="T1" fmla="*/ 0 h 673"/>
                <a:gd name="T2" fmla="*/ 0 w 373"/>
                <a:gd name="T3" fmla="*/ 673 h 673"/>
              </a:gdLst>
              <a:ahLst/>
              <a:cxnLst>
                <a:cxn ang="0">
                  <a:pos x="T0" y="T1"/>
                </a:cxn>
                <a:cxn ang="0">
                  <a:pos x="T2" y="T3"/>
                </a:cxn>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0" name="Freeform 24">
              <a:extLst>
                <a:ext uri="{FF2B5EF4-FFF2-40B4-BE49-F238E27FC236}">
                  <a16:creationId xmlns:a16="http://schemas.microsoft.com/office/drawing/2014/main" id="{F16402CF-F511-450A-8584-8C8A5B7E9D9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63" y="6016625"/>
              <a:ext cx="214313" cy="827088"/>
            </a:xfrm>
            <a:custGeom>
              <a:avLst/>
              <a:gdLst>
                <a:gd name="T0" fmla="*/ 0 w 45"/>
                <a:gd name="T1" fmla="*/ 0 h 174"/>
                <a:gd name="T2" fmla="*/ 45 w 45"/>
                <a:gd name="T3" fmla="*/ 174 h 174"/>
              </a:gdLst>
              <a:ahLst/>
              <a:cxnLst>
                <a:cxn ang="0">
                  <a:pos x="T0" y="T1"/>
                </a:cxn>
                <a:cxn ang="0">
                  <a:pos x="T2" y="T3"/>
                </a:cxn>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1" name="Freeform 25">
              <a:extLst>
                <a:ext uri="{FF2B5EF4-FFF2-40B4-BE49-F238E27FC236}">
                  <a16:creationId xmlns:a16="http://schemas.microsoft.com/office/drawing/2014/main" id="{85E5B49A-CFC2-4019-9BA6-528095F788C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0"/>
              <a:ext cx="1562100" cy="2228850"/>
            </a:xfrm>
            <a:custGeom>
              <a:avLst/>
              <a:gdLst>
                <a:gd name="T0" fmla="*/ 329 w 329"/>
                <a:gd name="T1" fmla="*/ 0 h 469"/>
                <a:gd name="T2" fmla="*/ 0 w 329"/>
                <a:gd name="T3" fmla="*/ 469 h 469"/>
              </a:gdLst>
              <a:ahLst/>
              <a:cxnLst>
                <a:cxn ang="0">
                  <a:pos x="T0" y="T1"/>
                </a:cxn>
                <a:cxn ang="0">
                  <a:pos x="T2" y="T3"/>
                </a:cxn>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202" name="Rectangle 174">
            <a:extLst>
              <a:ext uri="{FF2B5EF4-FFF2-40B4-BE49-F238E27FC236}">
                <a16:creationId xmlns:a16="http://schemas.microsoft.com/office/drawing/2014/main" id="{E972DE0D-2E53-4159-ABD3-C601524262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7720" y="795527"/>
            <a:ext cx="5970638" cy="5248847"/>
          </a:xfrm>
          <a:prstGeom prst="rect">
            <a:avLst/>
          </a:prstGeom>
          <a:solidFill>
            <a:schemeClr val="bg1"/>
          </a:solidFill>
          <a:ln w="19050">
            <a:solidFill>
              <a:schemeClr val="accent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olo 1">
            <a:extLst>
              <a:ext uri="{FF2B5EF4-FFF2-40B4-BE49-F238E27FC236}">
                <a16:creationId xmlns:a16="http://schemas.microsoft.com/office/drawing/2014/main" id="{1FB2B582-66E9-A8D4-DC08-BD07DF452B42}"/>
              </a:ext>
            </a:extLst>
          </p:cNvPr>
          <p:cNvSpPr txBox="1">
            <a:spLocks/>
          </p:cNvSpPr>
          <p:nvPr/>
        </p:nvSpPr>
        <p:spPr>
          <a:xfrm>
            <a:off x="7181509" y="1599407"/>
            <a:ext cx="4099607" cy="3678237"/>
          </a:xfrm>
          <a:prstGeom prst="rect">
            <a:avLst/>
          </a:prstGeom>
        </p:spPr>
        <p:txBody>
          <a:bodyPr vert="horz" lIns="91440" tIns="45720" rIns="91440" bIns="45720" rtlCol="0" anchor="ctr">
            <a:normAutofit/>
          </a:bodyPr>
          <a:lst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a:lstStyle>
          <a:p>
            <a:pPr indent="-228600" algn="l">
              <a:lnSpc>
                <a:spcPct val="110000"/>
              </a:lnSpc>
              <a:spcAft>
                <a:spcPts val="600"/>
              </a:spcAft>
              <a:buClr>
                <a:schemeClr val="accent1"/>
              </a:buClr>
              <a:buSzPct val="110000"/>
              <a:buFont typeface="Wingdings" panose="05000000000000000000" pitchFamily="2" charset="2"/>
              <a:buChar char="§"/>
            </a:pPr>
            <a:r>
              <a:rPr lang="en-US" sz="2200" dirty="0">
                <a:latin typeface="+mn-lt"/>
                <a:ea typeface="+mn-ea"/>
                <a:cs typeface="+mn-cs"/>
              </a:rPr>
              <a:t>Il </a:t>
            </a:r>
            <a:r>
              <a:rPr lang="en-US" sz="2200" dirty="0" err="1">
                <a:latin typeface="+mn-lt"/>
                <a:ea typeface="+mn-ea"/>
                <a:cs typeface="+mn-cs"/>
              </a:rPr>
              <a:t>voler</a:t>
            </a:r>
            <a:r>
              <a:rPr lang="en-US" sz="2200" dirty="0">
                <a:latin typeface="+mn-lt"/>
                <a:ea typeface="+mn-ea"/>
                <a:cs typeface="+mn-cs"/>
              </a:rPr>
              <a:t> </a:t>
            </a:r>
            <a:r>
              <a:rPr lang="en-US" sz="2200" dirty="0" err="1">
                <a:latin typeface="+mn-lt"/>
                <a:ea typeface="+mn-ea"/>
                <a:cs typeface="+mn-cs"/>
              </a:rPr>
              <a:t>indagare</a:t>
            </a:r>
            <a:r>
              <a:rPr lang="en-US" sz="2200" dirty="0">
                <a:latin typeface="+mn-lt"/>
                <a:ea typeface="+mn-ea"/>
                <a:cs typeface="+mn-cs"/>
              </a:rPr>
              <a:t> </a:t>
            </a:r>
            <a:r>
              <a:rPr lang="en-US" sz="2200" dirty="0" err="1">
                <a:latin typeface="+mn-lt"/>
                <a:ea typeface="+mn-ea"/>
                <a:cs typeface="+mn-cs"/>
              </a:rPr>
              <a:t>l’evoluzione</a:t>
            </a:r>
            <a:r>
              <a:rPr lang="en-US" sz="2200" dirty="0">
                <a:latin typeface="+mn-lt"/>
                <a:ea typeface="+mn-ea"/>
                <a:cs typeface="+mn-cs"/>
              </a:rPr>
              <a:t> </a:t>
            </a:r>
            <a:r>
              <a:rPr lang="en-US" sz="2200" dirty="0" err="1">
                <a:latin typeface="+mn-lt"/>
                <a:ea typeface="+mn-ea"/>
                <a:cs typeface="+mn-cs"/>
              </a:rPr>
              <a:t>dell’universo</a:t>
            </a:r>
            <a:r>
              <a:rPr lang="en-US" sz="2200" dirty="0">
                <a:latin typeface="+mn-lt"/>
                <a:ea typeface="+mn-ea"/>
                <a:cs typeface="+mn-cs"/>
              </a:rPr>
              <a:t> è </a:t>
            </a:r>
            <a:r>
              <a:rPr lang="en-US" sz="2200" dirty="0" err="1">
                <a:latin typeface="+mn-lt"/>
                <a:ea typeface="+mn-ea"/>
                <a:cs typeface="+mn-cs"/>
              </a:rPr>
              <a:t>l’aspetto</a:t>
            </a:r>
            <a:r>
              <a:rPr lang="en-US" sz="2200" dirty="0">
                <a:latin typeface="+mn-lt"/>
                <a:ea typeface="+mn-ea"/>
                <a:cs typeface="+mn-cs"/>
              </a:rPr>
              <a:t> </a:t>
            </a:r>
            <a:r>
              <a:rPr lang="en-US" sz="2200" dirty="0" err="1">
                <a:latin typeface="+mn-lt"/>
                <a:ea typeface="+mn-ea"/>
                <a:cs typeface="+mn-cs"/>
              </a:rPr>
              <a:t>che</a:t>
            </a:r>
            <a:r>
              <a:rPr lang="en-US" sz="2200" dirty="0">
                <a:latin typeface="+mn-lt"/>
                <a:ea typeface="+mn-ea"/>
                <a:cs typeface="+mn-cs"/>
              </a:rPr>
              <a:t> </a:t>
            </a:r>
            <a:r>
              <a:rPr lang="en-US" sz="2200" dirty="0" err="1">
                <a:latin typeface="+mn-lt"/>
                <a:ea typeface="+mn-ea"/>
                <a:cs typeface="+mn-cs"/>
              </a:rPr>
              <a:t>registra</a:t>
            </a:r>
            <a:r>
              <a:rPr lang="en-US" sz="2200" dirty="0">
                <a:latin typeface="+mn-lt"/>
                <a:ea typeface="+mn-ea"/>
                <a:cs typeface="+mn-cs"/>
              </a:rPr>
              <a:t> </a:t>
            </a:r>
            <a:r>
              <a:rPr lang="en-US" sz="2200" dirty="0" err="1">
                <a:latin typeface="+mn-lt"/>
                <a:ea typeface="+mn-ea"/>
                <a:cs typeface="+mn-cs"/>
              </a:rPr>
              <a:t>più</a:t>
            </a:r>
            <a:r>
              <a:rPr lang="en-US" sz="2200" dirty="0">
                <a:latin typeface="+mn-lt"/>
                <a:ea typeface="+mn-ea"/>
                <a:cs typeface="+mn-cs"/>
              </a:rPr>
              <a:t> </a:t>
            </a:r>
            <a:r>
              <a:rPr lang="en-US" sz="2200" dirty="0" err="1">
                <a:latin typeface="+mn-lt"/>
                <a:ea typeface="+mn-ea"/>
                <a:cs typeface="+mn-cs"/>
              </a:rPr>
              <a:t>fascino</a:t>
            </a:r>
            <a:r>
              <a:rPr lang="en-US" sz="2200" dirty="0">
                <a:latin typeface="+mn-lt"/>
                <a:ea typeface="+mn-ea"/>
                <a:cs typeface="+mn-cs"/>
              </a:rPr>
              <a:t> a </a:t>
            </a:r>
            <a:r>
              <a:rPr lang="en-US" sz="2200" dirty="0" err="1">
                <a:latin typeface="+mn-lt"/>
                <a:ea typeface="+mn-ea"/>
                <a:cs typeface="+mn-cs"/>
              </a:rPr>
              <a:t>prescindere</a:t>
            </a:r>
            <a:r>
              <a:rPr lang="en-US" sz="2200" dirty="0">
                <a:latin typeface="+mn-lt"/>
                <a:ea typeface="+mn-ea"/>
                <a:cs typeface="+mn-cs"/>
              </a:rPr>
              <a:t> </a:t>
            </a:r>
            <a:r>
              <a:rPr lang="en-US" sz="2200" dirty="0" err="1">
                <a:latin typeface="+mn-lt"/>
                <a:ea typeface="+mn-ea"/>
                <a:cs typeface="+mn-cs"/>
              </a:rPr>
              <a:t>dalla</a:t>
            </a:r>
            <a:r>
              <a:rPr lang="en-US" sz="2200" dirty="0">
                <a:latin typeface="+mn-lt"/>
                <a:ea typeface="+mn-ea"/>
                <a:cs typeface="+mn-cs"/>
              </a:rPr>
              <a:t> </a:t>
            </a:r>
            <a:r>
              <a:rPr lang="en-US" sz="2200" dirty="0" err="1">
                <a:latin typeface="+mn-lt"/>
                <a:ea typeface="+mn-ea"/>
                <a:cs typeface="+mn-cs"/>
              </a:rPr>
              <a:t>modalità</a:t>
            </a:r>
            <a:r>
              <a:rPr lang="en-US" sz="2200" dirty="0">
                <a:latin typeface="+mn-lt"/>
                <a:ea typeface="+mn-ea"/>
                <a:cs typeface="+mn-cs"/>
              </a:rPr>
              <a:t> di </a:t>
            </a:r>
            <a:r>
              <a:rPr lang="en-US" sz="2200" dirty="0" err="1">
                <a:latin typeface="+mn-lt"/>
                <a:ea typeface="+mn-ea"/>
                <a:cs typeface="+mn-cs"/>
              </a:rPr>
              <a:t>partecipazione</a:t>
            </a:r>
            <a:endParaRPr lang="en-US" sz="2200" dirty="0">
              <a:latin typeface="+mn-lt"/>
              <a:ea typeface="+mn-ea"/>
              <a:cs typeface="+mn-cs"/>
            </a:endParaRPr>
          </a:p>
        </p:txBody>
      </p:sp>
      <p:graphicFrame>
        <p:nvGraphicFramePr>
          <p:cNvPr id="2" name="Tabella 1">
            <a:extLst>
              <a:ext uri="{FF2B5EF4-FFF2-40B4-BE49-F238E27FC236}">
                <a16:creationId xmlns:a16="http://schemas.microsoft.com/office/drawing/2014/main" id="{46BE680C-0AA1-8D50-1EE2-C1FDF05D194B}"/>
              </a:ext>
            </a:extLst>
          </p:cNvPr>
          <p:cNvGraphicFramePr>
            <a:graphicFrameLocks noGrp="1"/>
          </p:cNvGraphicFramePr>
          <p:nvPr>
            <p:extLst>
              <p:ext uri="{D42A27DB-BD31-4B8C-83A1-F6EECF244321}">
                <p14:modId xmlns:p14="http://schemas.microsoft.com/office/powerpoint/2010/main" val="1249101201"/>
              </p:ext>
            </p:extLst>
          </p:nvPr>
        </p:nvGraphicFramePr>
        <p:xfrm>
          <a:off x="889000" y="960214"/>
          <a:ext cx="5786706" cy="4919477"/>
        </p:xfrm>
        <a:graphic>
          <a:graphicData uri="http://schemas.openxmlformats.org/drawingml/2006/table">
            <a:tbl>
              <a:tblPr firstRow="1" bandRow="1">
                <a:tableStyleId>{69012ECD-51FC-41F1-AA8D-1B2483CD663E}</a:tableStyleId>
              </a:tblPr>
              <a:tblGrid>
                <a:gridCol w="2656479">
                  <a:extLst>
                    <a:ext uri="{9D8B030D-6E8A-4147-A177-3AD203B41FA5}">
                      <a16:colId xmlns:a16="http://schemas.microsoft.com/office/drawing/2014/main" val="828545112"/>
                    </a:ext>
                  </a:extLst>
                </a:gridCol>
                <a:gridCol w="1781982">
                  <a:extLst>
                    <a:ext uri="{9D8B030D-6E8A-4147-A177-3AD203B41FA5}">
                      <a16:colId xmlns:a16="http://schemas.microsoft.com/office/drawing/2014/main" val="441179764"/>
                    </a:ext>
                  </a:extLst>
                </a:gridCol>
                <a:gridCol w="1348245">
                  <a:extLst>
                    <a:ext uri="{9D8B030D-6E8A-4147-A177-3AD203B41FA5}">
                      <a16:colId xmlns:a16="http://schemas.microsoft.com/office/drawing/2014/main" val="2723718644"/>
                    </a:ext>
                  </a:extLst>
                </a:gridCol>
              </a:tblGrid>
              <a:tr h="466003">
                <a:tc gridSpan="3">
                  <a:txBody>
                    <a:bodyPr/>
                    <a:lstStyle/>
                    <a:p>
                      <a:pPr algn="l" fontAlgn="ctr"/>
                      <a:r>
                        <a:rPr lang="it-IT" sz="1400" u="none" strike="noStrike">
                          <a:effectLst/>
                        </a:rPr>
                        <a:t>Quali tra questi aspetti della fisica diresti che ti affascinano maggiormente? (risp. multipla)</a:t>
                      </a:r>
                      <a:endParaRPr lang="it-IT" sz="1400" b="0" i="0" u="none" strike="noStrike">
                        <a:solidFill>
                          <a:srgbClr val="000000"/>
                        </a:solidFill>
                        <a:effectLst/>
                        <a:latin typeface="Calibri" panose="020F0502020204030204" pitchFamily="34" charset="0"/>
                      </a:endParaRPr>
                    </a:p>
                  </a:txBody>
                  <a:tcPr marL="7824" marR="7824" marT="7824" marB="0" anchor="ct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575906791"/>
                  </a:ext>
                </a:extLst>
              </a:tr>
              <a:tr h="259447">
                <a:tc>
                  <a:txBody>
                    <a:bodyPr/>
                    <a:lstStyle/>
                    <a:p>
                      <a:pPr algn="ctr" fontAlgn="b"/>
                      <a:r>
                        <a:rPr lang="en-GB" sz="1400" u="none" strike="noStrike">
                          <a:effectLst/>
                        </a:rPr>
                        <a:t>% di sì</a:t>
                      </a:r>
                      <a:endParaRPr lang="en-GB" sz="1400" b="0" i="0" u="none" strike="noStrike">
                        <a:solidFill>
                          <a:srgbClr val="000000"/>
                        </a:solidFill>
                        <a:effectLst/>
                        <a:latin typeface="Calibri" panose="020F0502020204030204" pitchFamily="34" charset="0"/>
                      </a:endParaRPr>
                    </a:p>
                  </a:txBody>
                  <a:tcPr marL="7824" marR="7824" marT="7824" marB="0" anchor="b"/>
                </a:tc>
                <a:tc>
                  <a:txBody>
                    <a:bodyPr/>
                    <a:lstStyle/>
                    <a:p>
                      <a:pPr algn="ctr" fontAlgn="b"/>
                      <a:r>
                        <a:rPr lang="en-GB" sz="1400" u="none" strike="noStrike">
                          <a:effectLst/>
                        </a:rPr>
                        <a:t>In presenza</a:t>
                      </a:r>
                      <a:endParaRPr lang="en-GB" sz="1400" b="0" i="0" u="none" strike="noStrike">
                        <a:solidFill>
                          <a:srgbClr val="000000"/>
                        </a:solidFill>
                        <a:effectLst/>
                        <a:latin typeface="Calibri" panose="020F0502020204030204" pitchFamily="34" charset="0"/>
                      </a:endParaRPr>
                    </a:p>
                  </a:txBody>
                  <a:tcPr marL="7824" marR="7824" marT="7824" marB="0" anchor="b"/>
                </a:tc>
                <a:tc>
                  <a:txBody>
                    <a:bodyPr/>
                    <a:lstStyle/>
                    <a:p>
                      <a:pPr algn="ctr" fontAlgn="b"/>
                      <a:r>
                        <a:rPr lang="en-GB" sz="1400" u="none" strike="noStrike">
                          <a:effectLst/>
                        </a:rPr>
                        <a:t>Online</a:t>
                      </a:r>
                      <a:endParaRPr lang="en-GB" sz="1400" b="0" i="0" u="none" strike="noStrike">
                        <a:solidFill>
                          <a:srgbClr val="000000"/>
                        </a:solidFill>
                        <a:effectLst/>
                        <a:latin typeface="Calibri" panose="020F0502020204030204" pitchFamily="34" charset="0"/>
                      </a:endParaRPr>
                    </a:p>
                  </a:txBody>
                  <a:tcPr marL="7824" marR="7824" marT="7824" marB="0" anchor="b"/>
                </a:tc>
                <a:extLst>
                  <a:ext uri="{0D108BD9-81ED-4DB2-BD59-A6C34878D82A}">
                    <a16:rowId xmlns:a16="http://schemas.microsoft.com/office/drawing/2014/main" val="1827831631"/>
                  </a:ext>
                </a:extLst>
              </a:tr>
              <a:tr h="672559">
                <a:tc>
                  <a:txBody>
                    <a:bodyPr/>
                    <a:lstStyle/>
                    <a:p>
                      <a:pPr algn="l" fontAlgn="t"/>
                      <a:r>
                        <a:rPr lang="it-IT" sz="1400" u="none" strike="noStrike" dirty="0">
                          <a:effectLst/>
                        </a:rPr>
                        <a:t>La possibilità di indagare l’evoluzione del nostro universo</a:t>
                      </a:r>
                      <a:endParaRPr lang="it-IT" sz="1400" b="0" i="0" u="none" strike="noStrike" dirty="0">
                        <a:solidFill>
                          <a:srgbClr val="000000"/>
                        </a:solidFill>
                        <a:effectLst/>
                        <a:latin typeface="Calibri" panose="020F0502020204030204" pitchFamily="34" charset="0"/>
                      </a:endParaRPr>
                    </a:p>
                  </a:txBody>
                  <a:tcPr marL="7824" marR="7824" marT="7824" marB="0"/>
                </a:tc>
                <a:tc>
                  <a:txBody>
                    <a:bodyPr/>
                    <a:lstStyle/>
                    <a:p>
                      <a:pPr algn="ctr" fontAlgn="t"/>
                      <a:r>
                        <a:rPr lang="en-GB" sz="1400" u="none" strike="noStrike" dirty="0">
                          <a:effectLst/>
                        </a:rPr>
                        <a:t>47%</a:t>
                      </a:r>
                      <a:endParaRPr lang="en-GB" sz="1400" b="0" i="0" u="none" strike="noStrike" dirty="0">
                        <a:solidFill>
                          <a:srgbClr val="000000"/>
                        </a:solidFill>
                        <a:effectLst/>
                        <a:latin typeface="Calibri" panose="020F0502020204030204" pitchFamily="34" charset="0"/>
                      </a:endParaRPr>
                    </a:p>
                  </a:txBody>
                  <a:tcPr marL="7824" marR="7824" marT="7824" marB="0"/>
                </a:tc>
                <a:tc>
                  <a:txBody>
                    <a:bodyPr/>
                    <a:lstStyle/>
                    <a:p>
                      <a:pPr algn="ctr" fontAlgn="t"/>
                      <a:r>
                        <a:rPr lang="en-GB" sz="1400" u="none" strike="noStrike" dirty="0">
                          <a:effectLst/>
                        </a:rPr>
                        <a:t>45%</a:t>
                      </a:r>
                      <a:endParaRPr lang="en-GB" sz="1400" b="0" i="0" u="none" strike="noStrike" dirty="0">
                        <a:solidFill>
                          <a:srgbClr val="000000"/>
                        </a:solidFill>
                        <a:effectLst/>
                        <a:latin typeface="Calibri" panose="020F0502020204030204" pitchFamily="34" charset="0"/>
                      </a:endParaRPr>
                    </a:p>
                  </a:txBody>
                  <a:tcPr marL="7824" marR="7824" marT="7824" marB="0"/>
                </a:tc>
                <a:extLst>
                  <a:ext uri="{0D108BD9-81ED-4DB2-BD59-A6C34878D82A}">
                    <a16:rowId xmlns:a16="http://schemas.microsoft.com/office/drawing/2014/main" val="4059656211"/>
                  </a:ext>
                </a:extLst>
              </a:tr>
              <a:tr h="466003">
                <a:tc>
                  <a:txBody>
                    <a:bodyPr/>
                    <a:lstStyle/>
                    <a:p>
                      <a:pPr algn="l" fontAlgn="t"/>
                      <a:r>
                        <a:rPr lang="it-IT" sz="1400" u="none" strike="noStrike">
                          <a:effectLst/>
                        </a:rPr>
                        <a:t>Lo studio come continua ricerca e scoperta</a:t>
                      </a:r>
                      <a:endParaRPr lang="it-IT" sz="1400" b="0" i="0" u="none" strike="noStrike">
                        <a:solidFill>
                          <a:srgbClr val="000000"/>
                        </a:solidFill>
                        <a:effectLst/>
                        <a:latin typeface="Calibri" panose="020F0502020204030204" pitchFamily="34" charset="0"/>
                      </a:endParaRPr>
                    </a:p>
                  </a:txBody>
                  <a:tcPr marL="7824" marR="7824" marT="7824" marB="0"/>
                </a:tc>
                <a:tc>
                  <a:txBody>
                    <a:bodyPr/>
                    <a:lstStyle/>
                    <a:p>
                      <a:pPr algn="ctr" fontAlgn="t"/>
                      <a:r>
                        <a:rPr lang="en-GB" sz="1400" u="none" strike="noStrike">
                          <a:effectLst/>
                        </a:rPr>
                        <a:t>23%</a:t>
                      </a:r>
                      <a:endParaRPr lang="en-GB" sz="1400" b="0" i="0" u="none" strike="noStrike">
                        <a:solidFill>
                          <a:srgbClr val="000000"/>
                        </a:solidFill>
                        <a:effectLst/>
                        <a:latin typeface="Calibri" panose="020F0502020204030204" pitchFamily="34" charset="0"/>
                      </a:endParaRPr>
                    </a:p>
                  </a:txBody>
                  <a:tcPr marL="7824" marR="7824" marT="7824" marB="0"/>
                </a:tc>
                <a:tc>
                  <a:txBody>
                    <a:bodyPr/>
                    <a:lstStyle/>
                    <a:p>
                      <a:pPr algn="ctr" fontAlgn="t"/>
                      <a:r>
                        <a:rPr lang="en-GB" sz="1400" u="none" strike="noStrike">
                          <a:effectLst/>
                        </a:rPr>
                        <a:t>23%</a:t>
                      </a:r>
                      <a:endParaRPr lang="en-GB" sz="1400" b="0" i="0" u="none" strike="noStrike">
                        <a:solidFill>
                          <a:srgbClr val="000000"/>
                        </a:solidFill>
                        <a:effectLst/>
                        <a:latin typeface="Calibri" panose="020F0502020204030204" pitchFamily="34" charset="0"/>
                      </a:endParaRPr>
                    </a:p>
                  </a:txBody>
                  <a:tcPr marL="7824" marR="7824" marT="7824" marB="0"/>
                </a:tc>
                <a:extLst>
                  <a:ext uri="{0D108BD9-81ED-4DB2-BD59-A6C34878D82A}">
                    <a16:rowId xmlns:a16="http://schemas.microsoft.com/office/drawing/2014/main" val="2862085125"/>
                  </a:ext>
                </a:extLst>
              </a:tr>
              <a:tr h="672559">
                <a:tc>
                  <a:txBody>
                    <a:bodyPr/>
                    <a:lstStyle/>
                    <a:p>
                      <a:pPr algn="l" fontAlgn="t"/>
                      <a:r>
                        <a:rPr lang="it-IT" sz="1400" u="none" strike="noStrike">
                          <a:effectLst/>
                        </a:rPr>
                        <a:t>La scoperta di nuovi aspetti dell’universo che stravolgono le concezioni del passato</a:t>
                      </a:r>
                      <a:endParaRPr lang="it-IT" sz="1400" b="0" i="0" u="none" strike="noStrike">
                        <a:solidFill>
                          <a:srgbClr val="000000"/>
                        </a:solidFill>
                        <a:effectLst/>
                        <a:latin typeface="Calibri" panose="020F0502020204030204" pitchFamily="34" charset="0"/>
                      </a:endParaRPr>
                    </a:p>
                  </a:txBody>
                  <a:tcPr marL="7824" marR="7824" marT="7824" marB="0"/>
                </a:tc>
                <a:tc>
                  <a:txBody>
                    <a:bodyPr/>
                    <a:lstStyle/>
                    <a:p>
                      <a:pPr algn="ctr" fontAlgn="t"/>
                      <a:r>
                        <a:rPr lang="en-GB" sz="1400" u="none" strike="noStrike">
                          <a:effectLst/>
                        </a:rPr>
                        <a:t>36%</a:t>
                      </a:r>
                      <a:endParaRPr lang="en-GB" sz="1400" b="0" i="0" u="none" strike="noStrike">
                        <a:solidFill>
                          <a:srgbClr val="000000"/>
                        </a:solidFill>
                        <a:effectLst/>
                        <a:latin typeface="Calibri" panose="020F0502020204030204" pitchFamily="34" charset="0"/>
                      </a:endParaRPr>
                    </a:p>
                  </a:txBody>
                  <a:tcPr marL="7824" marR="7824" marT="7824" marB="0"/>
                </a:tc>
                <a:tc>
                  <a:txBody>
                    <a:bodyPr/>
                    <a:lstStyle/>
                    <a:p>
                      <a:pPr algn="ctr" fontAlgn="t"/>
                      <a:r>
                        <a:rPr lang="en-GB" sz="1400" u="none" strike="noStrike">
                          <a:effectLst/>
                        </a:rPr>
                        <a:t>31%</a:t>
                      </a:r>
                      <a:endParaRPr lang="en-GB" sz="1400" b="0" i="0" u="none" strike="noStrike">
                        <a:solidFill>
                          <a:srgbClr val="000000"/>
                        </a:solidFill>
                        <a:effectLst/>
                        <a:latin typeface="Calibri" panose="020F0502020204030204" pitchFamily="34" charset="0"/>
                      </a:endParaRPr>
                    </a:p>
                  </a:txBody>
                  <a:tcPr marL="7824" marR="7824" marT="7824" marB="0"/>
                </a:tc>
                <a:extLst>
                  <a:ext uri="{0D108BD9-81ED-4DB2-BD59-A6C34878D82A}">
                    <a16:rowId xmlns:a16="http://schemas.microsoft.com/office/drawing/2014/main" val="917982214"/>
                  </a:ext>
                </a:extLst>
              </a:tr>
              <a:tr h="466003">
                <a:tc>
                  <a:txBody>
                    <a:bodyPr/>
                    <a:lstStyle/>
                    <a:p>
                      <a:pPr algn="l" fontAlgn="t"/>
                      <a:r>
                        <a:rPr lang="en-GB" sz="1400" u="none" strike="noStrike">
                          <a:effectLst/>
                        </a:rPr>
                        <a:t>La curiosità verso l'inspiegato</a:t>
                      </a:r>
                      <a:endParaRPr lang="en-GB" sz="1400" b="0" i="0" u="none" strike="noStrike">
                        <a:solidFill>
                          <a:srgbClr val="000000"/>
                        </a:solidFill>
                        <a:effectLst/>
                        <a:latin typeface="Calibri" panose="020F0502020204030204" pitchFamily="34" charset="0"/>
                      </a:endParaRPr>
                    </a:p>
                  </a:txBody>
                  <a:tcPr marL="7824" marR="7824" marT="7824" marB="0"/>
                </a:tc>
                <a:tc>
                  <a:txBody>
                    <a:bodyPr/>
                    <a:lstStyle/>
                    <a:p>
                      <a:pPr algn="ctr" fontAlgn="t"/>
                      <a:r>
                        <a:rPr lang="en-GB" sz="1400" u="none" strike="noStrike">
                          <a:effectLst/>
                        </a:rPr>
                        <a:t>35%</a:t>
                      </a:r>
                      <a:endParaRPr lang="en-GB" sz="1400" b="0" i="0" u="none" strike="noStrike">
                        <a:solidFill>
                          <a:srgbClr val="000000"/>
                        </a:solidFill>
                        <a:effectLst/>
                        <a:latin typeface="Calibri" panose="020F0502020204030204" pitchFamily="34" charset="0"/>
                      </a:endParaRPr>
                    </a:p>
                  </a:txBody>
                  <a:tcPr marL="7824" marR="7824" marT="7824" marB="0"/>
                </a:tc>
                <a:tc>
                  <a:txBody>
                    <a:bodyPr/>
                    <a:lstStyle/>
                    <a:p>
                      <a:pPr algn="ctr" fontAlgn="t"/>
                      <a:r>
                        <a:rPr lang="en-GB" sz="1400" u="none" strike="noStrike">
                          <a:effectLst/>
                        </a:rPr>
                        <a:t>33%</a:t>
                      </a:r>
                      <a:endParaRPr lang="en-GB" sz="1400" b="0" i="0" u="none" strike="noStrike">
                        <a:solidFill>
                          <a:srgbClr val="000000"/>
                        </a:solidFill>
                        <a:effectLst/>
                        <a:latin typeface="Calibri" panose="020F0502020204030204" pitchFamily="34" charset="0"/>
                      </a:endParaRPr>
                    </a:p>
                  </a:txBody>
                  <a:tcPr marL="7824" marR="7824" marT="7824" marB="0"/>
                </a:tc>
                <a:extLst>
                  <a:ext uri="{0D108BD9-81ED-4DB2-BD59-A6C34878D82A}">
                    <a16:rowId xmlns:a16="http://schemas.microsoft.com/office/drawing/2014/main" val="3652347798"/>
                  </a:ext>
                </a:extLst>
              </a:tr>
              <a:tr h="466003">
                <a:tc>
                  <a:txBody>
                    <a:bodyPr/>
                    <a:lstStyle/>
                    <a:p>
                      <a:pPr algn="l" fontAlgn="t"/>
                      <a:r>
                        <a:rPr lang="it-IT" sz="1400" u="none" strike="noStrike">
                          <a:effectLst/>
                        </a:rPr>
                        <a:t>La voglia di comprendere e descrivere il mondo</a:t>
                      </a:r>
                      <a:endParaRPr lang="it-IT" sz="1400" b="0" i="0" u="none" strike="noStrike">
                        <a:solidFill>
                          <a:srgbClr val="000000"/>
                        </a:solidFill>
                        <a:effectLst/>
                        <a:latin typeface="Calibri" panose="020F0502020204030204" pitchFamily="34" charset="0"/>
                      </a:endParaRPr>
                    </a:p>
                  </a:txBody>
                  <a:tcPr marL="7824" marR="7824" marT="7824" marB="0"/>
                </a:tc>
                <a:tc>
                  <a:txBody>
                    <a:bodyPr/>
                    <a:lstStyle/>
                    <a:p>
                      <a:pPr algn="ctr" fontAlgn="t"/>
                      <a:r>
                        <a:rPr lang="en-GB" sz="1400" u="none" strike="noStrike">
                          <a:effectLst/>
                        </a:rPr>
                        <a:t>21%</a:t>
                      </a:r>
                      <a:endParaRPr lang="en-GB" sz="1400" b="0" i="0" u="none" strike="noStrike">
                        <a:solidFill>
                          <a:srgbClr val="000000"/>
                        </a:solidFill>
                        <a:effectLst/>
                        <a:latin typeface="Calibri" panose="020F0502020204030204" pitchFamily="34" charset="0"/>
                      </a:endParaRPr>
                    </a:p>
                  </a:txBody>
                  <a:tcPr marL="7824" marR="7824" marT="7824" marB="0"/>
                </a:tc>
                <a:tc>
                  <a:txBody>
                    <a:bodyPr/>
                    <a:lstStyle/>
                    <a:p>
                      <a:pPr algn="ctr" fontAlgn="t"/>
                      <a:r>
                        <a:rPr lang="en-GB" sz="1400" u="none" strike="noStrike">
                          <a:effectLst/>
                        </a:rPr>
                        <a:t>18%</a:t>
                      </a:r>
                      <a:endParaRPr lang="en-GB" sz="1400" b="0" i="0" u="none" strike="noStrike">
                        <a:solidFill>
                          <a:srgbClr val="000000"/>
                        </a:solidFill>
                        <a:effectLst/>
                        <a:latin typeface="Calibri" panose="020F0502020204030204" pitchFamily="34" charset="0"/>
                      </a:endParaRPr>
                    </a:p>
                  </a:txBody>
                  <a:tcPr marL="7824" marR="7824" marT="7824" marB="0"/>
                </a:tc>
                <a:extLst>
                  <a:ext uri="{0D108BD9-81ED-4DB2-BD59-A6C34878D82A}">
                    <a16:rowId xmlns:a16="http://schemas.microsoft.com/office/drawing/2014/main" val="728742453"/>
                  </a:ext>
                </a:extLst>
              </a:tr>
              <a:tr h="466003">
                <a:tc>
                  <a:txBody>
                    <a:bodyPr/>
                    <a:lstStyle/>
                    <a:p>
                      <a:pPr algn="l" fontAlgn="t"/>
                      <a:r>
                        <a:rPr lang="it-IT" sz="1400" u="none" strike="noStrike">
                          <a:effectLst/>
                        </a:rPr>
                        <a:t>Il modo particolare di sapere, studiare, porre domande</a:t>
                      </a:r>
                      <a:endParaRPr lang="it-IT" sz="1400" b="0" i="0" u="none" strike="noStrike">
                        <a:solidFill>
                          <a:srgbClr val="000000"/>
                        </a:solidFill>
                        <a:effectLst/>
                        <a:latin typeface="Calibri" panose="020F0502020204030204" pitchFamily="34" charset="0"/>
                      </a:endParaRPr>
                    </a:p>
                  </a:txBody>
                  <a:tcPr marL="7824" marR="7824" marT="7824" marB="0"/>
                </a:tc>
                <a:tc>
                  <a:txBody>
                    <a:bodyPr/>
                    <a:lstStyle/>
                    <a:p>
                      <a:pPr algn="ctr" fontAlgn="t"/>
                      <a:r>
                        <a:rPr lang="en-GB" sz="1400" u="none" strike="noStrike">
                          <a:effectLst/>
                        </a:rPr>
                        <a:t>6%</a:t>
                      </a:r>
                      <a:endParaRPr lang="en-GB" sz="1400" b="0" i="0" u="none" strike="noStrike">
                        <a:solidFill>
                          <a:srgbClr val="000000"/>
                        </a:solidFill>
                        <a:effectLst/>
                        <a:latin typeface="Calibri" panose="020F0502020204030204" pitchFamily="34" charset="0"/>
                      </a:endParaRPr>
                    </a:p>
                  </a:txBody>
                  <a:tcPr marL="7824" marR="7824" marT="7824" marB="0"/>
                </a:tc>
                <a:tc>
                  <a:txBody>
                    <a:bodyPr/>
                    <a:lstStyle/>
                    <a:p>
                      <a:pPr algn="ctr" fontAlgn="t"/>
                      <a:r>
                        <a:rPr lang="en-GB" sz="1400" u="none" strike="noStrike">
                          <a:effectLst/>
                        </a:rPr>
                        <a:t>8%</a:t>
                      </a:r>
                      <a:endParaRPr lang="en-GB" sz="1400" b="0" i="0" u="none" strike="noStrike">
                        <a:solidFill>
                          <a:srgbClr val="000000"/>
                        </a:solidFill>
                        <a:effectLst/>
                        <a:latin typeface="Calibri" panose="020F0502020204030204" pitchFamily="34" charset="0"/>
                      </a:endParaRPr>
                    </a:p>
                  </a:txBody>
                  <a:tcPr marL="7824" marR="7824" marT="7824" marB="0"/>
                </a:tc>
                <a:extLst>
                  <a:ext uri="{0D108BD9-81ED-4DB2-BD59-A6C34878D82A}">
                    <a16:rowId xmlns:a16="http://schemas.microsoft.com/office/drawing/2014/main" val="3417795499"/>
                  </a:ext>
                </a:extLst>
              </a:tr>
              <a:tr h="259447">
                <a:tc>
                  <a:txBody>
                    <a:bodyPr/>
                    <a:lstStyle/>
                    <a:p>
                      <a:pPr algn="l" fontAlgn="t"/>
                      <a:r>
                        <a:rPr lang="en-GB" sz="1400" u="none" strike="noStrike">
                          <a:effectLst/>
                        </a:rPr>
                        <a:t>L'analisi dei dati sperimentali</a:t>
                      </a:r>
                      <a:endParaRPr lang="en-GB" sz="1400" b="0" i="0" u="none" strike="noStrike">
                        <a:solidFill>
                          <a:srgbClr val="000000"/>
                        </a:solidFill>
                        <a:effectLst/>
                        <a:latin typeface="Calibri" panose="020F0502020204030204" pitchFamily="34" charset="0"/>
                      </a:endParaRPr>
                    </a:p>
                  </a:txBody>
                  <a:tcPr marL="7824" marR="7824" marT="7824" marB="0"/>
                </a:tc>
                <a:tc>
                  <a:txBody>
                    <a:bodyPr/>
                    <a:lstStyle/>
                    <a:p>
                      <a:pPr algn="ctr" fontAlgn="t"/>
                      <a:r>
                        <a:rPr lang="en-GB" sz="1400" u="none" strike="noStrike">
                          <a:effectLst/>
                        </a:rPr>
                        <a:t>6%</a:t>
                      </a:r>
                      <a:endParaRPr lang="en-GB" sz="1400" b="0" i="0" u="none" strike="noStrike">
                        <a:solidFill>
                          <a:srgbClr val="000000"/>
                        </a:solidFill>
                        <a:effectLst/>
                        <a:latin typeface="Calibri" panose="020F0502020204030204" pitchFamily="34" charset="0"/>
                      </a:endParaRPr>
                    </a:p>
                  </a:txBody>
                  <a:tcPr marL="7824" marR="7824" marT="7824" marB="0"/>
                </a:tc>
                <a:tc>
                  <a:txBody>
                    <a:bodyPr/>
                    <a:lstStyle/>
                    <a:p>
                      <a:pPr algn="ctr" fontAlgn="t"/>
                      <a:r>
                        <a:rPr lang="en-GB" sz="1400" u="none" strike="noStrike">
                          <a:effectLst/>
                        </a:rPr>
                        <a:t>4%</a:t>
                      </a:r>
                      <a:endParaRPr lang="en-GB" sz="1400" b="0" i="0" u="none" strike="noStrike">
                        <a:solidFill>
                          <a:srgbClr val="000000"/>
                        </a:solidFill>
                        <a:effectLst/>
                        <a:latin typeface="Calibri" panose="020F0502020204030204" pitchFamily="34" charset="0"/>
                      </a:endParaRPr>
                    </a:p>
                  </a:txBody>
                  <a:tcPr marL="7824" marR="7824" marT="7824" marB="0"/>
                </a:tc>
                <a:extLst>
                  <a:ext uri="{0D108BD9-81ED-4DB2-BD59-A6C34878D82A}">
                    <a16:rowId xmlns:a16="http://schemas.microsoft.com/office/drawing/2014/main" val="3611174744"/>
                  </a:ext>
                </a:extLst>
              </a:tr>
              <a:tr h="259447">
                <a:tc>
                  <a:txBody>
                    <a:bodyPr/>
                    <a:lstStyle/>
                    <a:p>
                      <a:pPr algn="l" fontAlgn="t"/>
                      <a:r>
                        <a:rPr lang="en-GB" sz="1400" u="none" strike="noStrike">
                          <a:effectLst/>
                        </a:rPr>
                        <a:t>Le prospettive lavorative</a:t>
                      </a:r>
                      <a:endParaRPr lang="en-GB" sz="1400" b="0" i="0" u="none" strike="noStrike">
                        <a:solidFill>
                          <a:srgbClr val="000000"/>
                        </a:solidFill>
                        <a:effectLst/>
                        <a:latin typeface="Calibri" panose="020F0502020204030204" pitchFamily="34" charset="0"/>
                      </a:endParaRPr>
                    </a:p>
                  </a:txBody>
                  <a:tcPr marL="7824" marR="7824" marT="7824" marB="0"/>
                </a:tc>
                <a:tc>
                  <a:txBody>
                    <a:bodyPr/>
                    <a:lstStyle/>
                    <a:p>
                      <a:pPr algn="ctr" fontAlgn="t"/>
                      <a:r>
                        <a:rPr lang="en-GB" sz="1400" u="none" strike="noStrike">
                          <a:effectLst/>
                        </a:rPr>
                        <a:t>4%</a:t>
                      </a:r>
                      <a:endParaRPr lang="en-GB" sz="1400" b="0" i="0" u="none" strike="noStrike">
                        <a:solidFill>
                          <a:srgbClr val="000000"/>
                        </a:solidFill>
                        <a:effectLst/>
                        <a:latin typeface="Calibri" panose="020F0502020204030204" pitchFamily="34" charset="0"/>
                      </a:endParaRPr>
                    </a:p>
                  </a:txBody>
                  <a:tcPr marL="7824" marR="7824" marT="7824" marB="0"/>
                </a:tc>
                <a:tc>
                  <a:txBody>
                    <a:bodyPr/>
                    <a:lstStyle/>
                    <a:p>
                      <a:pPr algn="ctr" fontAlgn="t"/>
                      <a:r>
                        <a:rPr lang="en-GB" sz="1400" u="none" strike="noStrike">
                          <a:effectLst/>
                        </a:rPr>
                        <a:t>5%</a:t>
                      </a:r>
                      <a:endParaRPr lang="en-GB" sz="1400" b="0" i="0" u="none" strike="noStrike">
                        <a:solidFill>
                          <a:srgbClr val="000000"/>
                        </a:solidFill>
                        <a:effectLst/>
                        <a:latin typeface="Calibri" panose="020F0502020204030204" pitchFamily="34" charset="0"/>
                      </a:endParaRPr>
                    </a:p>
                  </a:txBody>
                  <a:tcPr marL="7824" marR="7824" marT="7824" marB="0"/>
                </a:tc>
                <a:extLst>
                  <a:ext uri="{0D108BD9-81ED-4DB2-BD59-A6C34878D82A}">
                    <a16:rowId xmlns:a16="http://schemas.microsoft.com/office/drawing/2014/main" val="53427634"/>
                  </a:ext>
                </a:extLst>
              </a:tr>
              <a:tr h="466003">
                <a:tc>
                  <a:txBody>
                    <a:bodyPr/>
                    <a:lstStyle/>
                    <a:p>
                      <a:pPr algn="l" fontAlgn="t"/>
                      <a:r>
                        <a:rPr lang="it-IT" sz="1400" u="none" strike="noStrike">
                          <a:effectLst/>
                        </a:rPr>
                        <a:t>Nessuno di questi aspetti mi affascina</a:t>
                      </a:r>
                      <a:endParaRPr lang="it-IT" sz="1400" b="0" i="0" u="none" strike="noStrike">
                        <a:solidFill>
                          <a:srgbClr val="000000"/>
                        </a:solidFill>
                        <a:effectLst/>
                        <a:latin typeface="Calibri" panose="020F0502020204030204" pitchFamily="34" charset="0"/>
                      </a:endParaRPr>
                    </a:p>
                  </a:txBody>
                  <a:tcPr marL="7824" marR="7824" marT="7824" marB="0"/>
                </a:tc>
                <a:tc>
                  <a:txBody>
                    <a:bodyPr/>
                    <a:lstStyle/>
                    <a:p>
                      <a:pPr algn="ctr" fontAlgn="t"/>
                      <a:r>
                        <a:rPr lang="en-GB" sz="1400" u="none" strike="noStrike">
                          <a:effectLst/>
                        </a:rPr>
                        <a:t>1%</a:t>
                      </a:r>
                      <a:endParaRPr lang="en-GB" sz="1400" b="0" i="0" u="none" strike="noStrike">
                        <a:solidFill>
                          <a:srgbClr val="000000"/>
                        </a:solidFill>
                        <a:effectLst/>
                        <a:latin typeface="Calibri" panose="020F0502020204030204" pitchFamily="34" charset="0"/>
                      </a:endParaRPr>
                    </a:p>
                  </a:txBody>
                  <a:tcPr marL="7824" marR="7824" marT="7824" marB="0"/>
                </a:tc>
                <a:tc>
                  <a:txBody>
                    <a:bodyPr/>
                    <a:lstStyle/>
                    <a:p>
                      <a:pPr algn="ctr" fontAlgn="t"/>
                      <a:r>
                        <a:rPr lang="en-GB" sz="1400" u="none" strike="noStrike" dirty="0">
                          <a:effectLst/>
                        </a:rPr>
                        <a:t>4%</a:t>
                      </a:r>
                      <a:endParaRPr lang="en-GB" sz="1400" b="0" i="0" u="none" strike="noStrike" dirty="0">
                        <a:solidFill>
                          <a:srgbClr val="000000"/>
                        </a:solidFill>
                        <a:effectLst/>
                        <a:latin typeface="Calibri" panose="020F0502020204030204" pitchFamily="34" charset="0"/>
                      </a:endParaRPr>
                    </a:p>
                  </a:txBody>
                  <a:tcPr marL="7824" marR="7824" marT="7824" marB="0"/>
                </a:tc>
                <a:extLst>
                  <a:ext uri="{0D108BD9-81ED-4DB2-BD59-A6C34878D82A}">
                    <a16:rowId xmlns:a16="http://schemas.microsoft.com/office/drawing/2014/main" val="761515328"/>
                  </a:ext>
                </a:extLst>
              </a:tr>
            </a:tbl>
          </a:graphicData>
        </a:graphic>
      </p:graphicFrame>
      <p:sp>
        <p:nvSpPr>
          <p:cNvPr id="3" name="CasellaDiTesto 2">
            <a:extLst>
              <a:ext uri="{FF2B5EF4-FFF2-40B4-BE49-F238E27FC236}">
                <a16:creationId xmlns:a16="http://schemas.microsoft.com/office/drawing/2014/main" id="{CBB0FBD0-4117-BF2A-9223-9EF9F67942CB}"/>
              </a:ext>
            </a:extLst>
          </p:cNvPr>
          <p:cNvSpPr txBox="1"/>
          <p:nvPr/>
        </p:nvSpPr>
        <p:spPr>
          <a:xfrm>
            <a:off x="11053141" y="6906"/>
            <a:ext cx="1347441" cy="369332"/>
          </a:xfrm>
          <a:prstGeom prst="rect">
            <a:avLst/>
          </a:prstGeom>
          <a:noFill/>
        </p:spPr>
        <p:txBody>
          <a:bodyPr wrap="square">
            <a:spAutoFit/>
          </a:bodyPr>
          <a:lstStyle/>
          <a:p>
            <a:r>
              <a:rPr lang="it-IT" dirty="0"/>
              <a:t>%n=</a:t>
            </a:r>
            <a:r>
              <a:rPr lang="it-IT" sz="1800" dirty="0"/>
              <a:t>830</a:t>
            </a:r>
            <a:endParaRPr lang="it-IT" dirty="0"/>
          </a:p>
        </p:txBody>
      </p:sp>
    </p:spTree>
    <p:extLst>
      <p:ext uri="{BB962C8B-B14F-4D97-AF65-F5344CB8AC3E}">
        <p14:creationId xmlns:p14="http://schemas.microsoft.com/office/powerpoint/2010/main" val="33976045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Freeform 18">
            <a:extLst>
              <a:ext uri="{FF2B5EF4-FFF2-40B4-BE49-F238E27FC236}">
                <a16:creationId xmlns:a16="http://schemas.microsoft.com/office/drawing/2014/main" id="{E6C08EBB-2C97-4884-9312-EA0A6A62A2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 name="Freeform 20">
            <a:extLst>
              <a:ext uri="{FF2B5EF4-FFF2-40B4-BE49-F238E27FC236}">
                <a16:creationId xmlns:a16="http://schemas.microsoft.com/office/drawing/2014/main" id="{17406E40-244E-4DD6-94A4-E739602419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1" name="Freeform 21">
            <a:extLst>
              <a:ext uri="{FF2B5EF4-FFF2-40B4-BE49-F238E27FC236}">
                <a16:creationId xmlns:a16="http://schemas.microsoft.com/office/drawing/2014/main" id="{9E621646-8902-4518-ADFE-798B8AF7F1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13" name="Freeform 22">
            <a:extLst>
              <a:ext uri="{FF2B5EF4-FFF2-40B4-BE49-F238E27FC236}">
                <a16:creationId xmlns:a16="http://schemas.microsoft.com/office/drawing/2014/main" id="{BC03DD73-798C-403F-B9AC-BFF84A0B1F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5" name="Freeform 23">
            <a:extLst>
              <a:ext uri="{FF2B5EF4-FFF2-40B4-BE49-F238E27FC236}">
                <a16:creationId xmlns:a16="http://schemas.microsoft.com/office/drawing/2014/main" id="{6756FE0C-DC81-49BD-AD76-1E223B6863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7" name="Freeform 25">
            <a:extLst>
              <a:ext uri="{FF2B5EF4-FFF2-40B4-BE49-F238E27FC236}">
                <a16:creationId xmlns:a16="http://schemas.microsoft.com/office/drawing/2014/main" id="{FEEAE74D-A8B8-4601-84C4-7F01DFF419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6">
            <a:extLst>
              <a:ext uri="{FF2B5EF4-FFF2-40B4-BE49-F238E27FC236}">
                <a16:creationId xmlns:a16="http://schemas.microsoft.com/office/drawing/2014/main" id="{CFD751E0-7430-4ACA-A679-ECB74EA589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9">
            <a:extLst>
              <a:ext uri="{FF2B5EF4-FFF2-40B4-BE49-F238E27FC236}">
                <a16:creationId xmlns:a16="http://schemas.microsoft.com/office/drawing/2014/main" id="{4337B0AD-9A1D-4899-8791-EDEB9B5A1D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3" name="Freeform 12">
            <a:extLst>
              <a:ext uri="{FF2B5EF4-FFF2-40B4-BE49-F238E27FC236}">
                <a16:creationId xmlns:a16="http://schemas.microsoft.com/office/drawing/2014/main" id="{20EE4868-1730-433B-AA39-A91305A497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24">
            <a:extLst>
              <a:ext uri="{FF2B5EF4-FFF2-40B4-BE49-F238E27FC236}">
                <a16:creationId xmlns:a16="http://schemas.microsoft.com/office/drawing/2014/main" id="{89921AE2-097C-4DEE-A398-FCB910D60D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7" name="Freeform 7">
            <a:extLst>
              <a:ext uri="{FF2B5EF4-FFF2-40B4-BE49-F238E27FC236}">
                <a16:creationId xmlns:a16="http://schemas.microsoft.com/office/drawing/2014/main" id="{A4098D72-B456-40CC-8C9F-D08B9DD25B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10">
            <a:extLst>
              <a:ext uri="{FF2B5EF4-FFF2-40B4-BE49-F238E27FC236}">
                <a16:creationId xmlns:a16="http://schemas.microsoft.com/office/drawing/2014/main" id="{BCA1A530-E6F6-465D-BCD0-371D816CCC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31" name="Freeform 13">
            <a:extLst>
              <a:ext uri="{FF2B5EF4-FFF2-40B4-BE49-F238E27FC236}">
                <a16:creationId xmlns:a16="http://schemas.microsoft.com/office/drawing/2014/main" id="{5AB5DD23-5ECB-4E0C-AC9B-C384785BAE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3" name="Freeform 15">
            <a:extLst>
              <a:ext uri="{FF2B5EF4-FFF2-40B4-BE49-F238E27FC236}">
                <a16:creationId xmlns:a16="http://schemas.microsoft.com/office/drawing/2014/main" id="{7DA4BF21-FA96-43DB-A077-173C5F4333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5" name="Freeform 17">
            <a:extLst>
              <a:ext uri="{FF2B5EF4-FFF2-40B4-BE49-F238E27FC236}">
                <a16:creationId xmlns:a16="http://schemas.microsoft.com/office/drawing/2014/main" id="{BF956BA4-7CC2-4E13-9E1D-0854EF4CB0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7" name="Freeform 19">
            <a:extLst>
              <a:ext uri="{FF2B5EF4-FFF2-40B4-BE49-F238E27FC236}">
                <a16:creationId xmlns:a16="http://schemas.microsoft.com/office/drawing/2014/main" id="{3262514D-691E-4344-8751-4E80F046A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aphicFrame>
        <p:nvGraphicFramePr>
          <p:cNvPr id="5" name="Grafico 4">
            <a:extLst>
              <a:ext uri="{FF2B5EF4-FFF2-40B4-BE49-F238E27FC236}">
                <a16:creationId xmlns:a16="http://schemas.microsoft.com/office/drawing/2014/main" id="{8C942F1B-73EC-B28F-90C0-9A685ED9DB8C}"/>
              </a:ext>
            </a:extLst>
          </p:cNvPr>
          <p:cNvGraphicFramePr>
            <a:graphicFrameLocks/>
          </p:cNvGraphicFramePr>
          <p:nvPr>
            <p:extLst>
              <p:ext uri="{D42A27DB-BD31-4B8C-83A1-F6EECF244321}">
                <p14:modId xmlns:p14="http://schemas.microsoft.com/office/powerpoint/2010/main" val="3382899363"/>
              </p:ext>
            </p:extLst>
          </p:nvPr>
        </p:nvGraphicFramePr>
        <p:xfrm>
          <a:off x="219076" y="882852"/>
          <a:ext cx="5878936" cy="4143174"/>
        </p:xfrm>
        <a:graphic>
          <a:graphicData uri="http://schemas.openxmlformats.org/drawingml/2006/chart">
            <c:chart xmlns:c="http://schemas.openxmlformats.org/drawingml/2006/chart" xmlns:r="http://schemas.openxmlformats.org/officeDocument/2006/relationships" r:id="rId2"/>
          </a:graphicData>
        </a:graphic>
      </p:graphicFrame>
      <p:sp>
        <p:nvSpPr>
          <p:cNvPr id="6" name="CasellaDiTesto 5">
            <a:extLst>
              <a:ext uri="{FF2B5EF4-FFF2-40B4-BE49-F238E27FC236}">
                <a16:creationId xmlns:a16="http://schemas.microsoft.com/office/drawing/2014/main" id="{A791E013-C84A-79F3-9A25-344CF3626A47}"/>
              </a:ext>
            </a:extLst>
          </p:cNvPr>
          <p:cNvSpPr txBox="1"/>
          <p:nvPr/>
        </p:nvSpPr>
        <p:spPr>
          <a:xfrm>
            <a:off x="2386808" y="5050853"/>
            <a:ext cx="8328024" cy="804900"/>
          </a:xfrm>
          <a:prstGeom prst="rect">
            <a:avLst/>
          </a:prstGeom>
          <a:noFill/>
        </p:spPr>
        <p:txBody>
          <a:bodyPr wrap="square">
            <a:spAutoFit/>
          </a:bodyPr>
          <a:lstStyle/>
          <a:p>
            <a:pPr indent="-228600" defTabSz="914400">
              <a:lnSpc>
                <a:spcPct val="120000"/>
              </a:lnSpc>
              <a:spcAft>
                <a:spcPts val="600"/>
              </a:spcAft>
              <a:buClr>
                <a:schemeClr val="accent1"/>
              </a:buClr>
              <a:buSzPct val="110000"/>
              <a:buFont typeface="Wingdings" panose="05000000000000000000" pitchFamily="2" charset="2"/>
              <a:buChar char="§"/>
            </a:pPr>
            <a:r>
              <a:rPr lang="en-US" dirty="0"/>
              <a:t>Il 64% </a:t>
            </a:r>
            <a:r>
              <a:rPr lang="en-US" dirty="0" err="1"/>
              <a:t>degli</a:t>
            </a:r>
            <a:r>
              <a:rPr lang="en-US" dirty="0"/>
              <a:t> </a:t>
            </a:r>
            <a:r>
              <a:rPr lang="en-US" dirty="0" err="1"/>
              <a:t>intervistati</a:t>
            </a:r>
            <a:r>
              <a:rPr lang="en-US" dirty="0"/>
              <a:t> </a:t>
            </a:r>
            <a:r>
              <a:rPr lang="en-US" dirty="0" err="1"/>
              <a:t>aveva</a:t>
            </a:r>
            <a:r>
              <a:rPr lang="en-US" dirty="0"/>
              <a:t> </a:t>
            </a:r>
            <a:r>
              <a:rPr lang="en-US" dirty="0" err="1"/>
              <a:t>già</a:t>
            </a:r>
            <a:r>
              <a:rPr lang="en-US" dirty="0"/>
              <a:t> </a:t>
            </a:r>
            <a:r>
              <a:rPr lang="en-US" dirty="0" err="1"/>
              <a:t>sentito</a:t>
            </a:r>
            <a:r>
              <a:rPr lang="en-US" dirty="0"/>
              <a:t> </a:t>
            </a:r>
            <a:r>
              <a:rPr lang="en-US" dirty="0" err="1"/>
              <a:t>parlare</a:t>
            </a:r>
            <a:r>
              <a:rPr lang="en-US" dirty="0"/>
              <a:t> dell’ INFN</a:t>
            </a:r>
          </a:p>
          <a:p>
            <a:pPr indent="-228600" defTabSz="914400">
              <a:lnSpc>
                <a:spcPct val="120000"/>
              </a:lnSpc>
              <a:spcAft>
                <a:spcPts val="600"/>
              </a:spcAft>
              <a:buClr>
                <a:schemeClr val="accent1"/>
              </a:buClr>
              <a:buSzPct val="110000"/>
              <a:buFont typeface="Wingdings" panose="05000000000000000000" pitchFamily="2" charset="2"/>
              <a:buChar char="§"/>
            </a:pPr>
            <a:r>
              <a:rPr lang="en-US" dirty="0"/>
              <a:t>Di </a:t>
            </a:r>
            <a:r>
              <a:rPr lang="en-US" dirty="0" err="1"/>
              <a:t>questi</a:t>
            </a:r>
            <a:r>
              <a:rPr lang="en-US" dirty="0"/>
              <a:t>, il 74% </a:t>
            </a:r>
            <a:r>
              <a:rPr lang="en-US" dirty="0" err="1"/>
              <a:t>aveva</a:t>
            </a:r>
            <a:r>
              <a:rPr lang="en-US" dirty="0"/>
              <a:t> </a:t>
            </a:r>
            <a:r>
              <a:rPr lang="en-US" dirty="0" err="1"/>
              <a:t>già</a:t>
            </a:r>
            <a:r>
              <a:rPr lang="en-US" dirty="0"/>
              <a:t> un alto interesse per la </a:t>
            </a:r>
            <a:r>
              <a:rPr lang="en-US" dirty="0" err="1"/>
              <a:t>fisica</a:t>
            </a:r>
            <a:r>
              <a:rPr lang="en-US" dirty="0"/>
              <a:t> prima dell’ ICD</a:t>
            </a:r>
          </a:p>
        </p:txBody>
      </p:sp>
      <p:graphicFrame>
        <p:nvGraphicFramePr>
          <p:cNvPr id="8" name="Grafico 7">
            <a:extLst>
              <a:ext uri="{FF2B5EF4-FFF2-40B4-BE49-F238E27FC236}">
                <a16:creationId xmlns:a16="http://schemas.microsoft.com/office/drawing/2014/main" id="{EAD5A257-9E7B-A6F3-90FF-2E9E4B1B5077}"/>
              </a:ext>
            </a:extLst>
          </p:cNvPr>
          <p:cNvGraphicFramePr>
            <a:graphicFrameLocks/>
          </p:cNvGraphicFramePr>
          <p:nvPr>
            <p:extLst>
              <p:ext uri="{D42A27DB-BD31-4B8C-83A1-F6EECF244321}">
                <p14:modId xmlns:p14="http://schemas.microsoft.com/office/powerpoint/2010/main" val="1897718435"/>
              </p:ext>
            </p:extLst>
          </p:nvPr>
        </p:nvGraphicFramePr>
        <p:xfrm>
          <a:off x="5736183" y="858025"/>
          <a:ext cx="6097836" cy="3578024"/>
        </p:xfrm>
        <a:graphic>
          <a:graphicData uri="http://schemas.openxmlformats.org/drawingml/2006/chart">
            <c:chart xmlns:c="http://schemas.openxmlformats.org/drawingml/2006/chart" xmlns:r="http://schemas.openxmlformats.org/officeDocument/2006/relationships" r:id="rId3"/>
          </a:graphicData>
        </a:graphic>
      </p:graphicFrame>
      <p:sp>
        <p:nvSpPr>
          <p:cNvPr id="2" name="CasellaDiTesto 1">
            <a:extLst>
              <a:ext uri="{FF2B5EF4-FFF2-40B4-BE49-F238E27FC236}">
                <a16:creationId xmlns:a16="http://schemas.microsoft.com/office/drawing/2014/main" id="{9BED629B-BAEF-F522-18E6-0B10D19DB84B}"/>
              </a:ext>
            </a:extLst>
          </p:cNvPr>
          <p:cNvSpPr txBox="1"/>
          <p:nvPr/>
        </p:nvSpPr>
        <p:spPr>
          <a:xfrm>
            <a:off x="25399" y="90660"/>
            <a:ext cx="1347441" cy="369332"/>
          </a:xfrm>
          <a:prstGeom prst="rect">
            <a:avLst/>
          </a:prstGeom>
          <a:noFill/>
        </p:spPr>
        <p:txBody>
          <a:bodyPr wrap="square">
            <a:spAutoFit/>
          </a:bodyPr>
          <a:lstStyle/>
          <a:p>
            <a:r>
              <a:rPr lang="it-IT" dirty="0"/>
              <a:t>%n=</a:t>
            </a:r>
            <a:r>
              <a:rPr lang="it-IT" sz="1800" dirty="0"/>
              <a:t>830</a:t>
            </a:r>
            <a:endParaRPr lang="it-IT" dirty="0"/>
          </a:p>
        </p:txBody>
      </p:sp>
    </p:spTree>
    <p:extLst>
      <p:ext uri="{BB962C8B-B14F-4D97-AF65-F5344CB8AC3E}">
        <p14:creationId xmlns:p14="http://schemas.microsoft.com/office/powerpoint/2010/main" val="36574011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B20F2A8-3865-3241-9442-6AB2C8C5EAE2}"/>
              </a:ext>
            </a:extLst>
          </p:cNvPr>
          <p:cNvSpPr>
            <a:spLocks noGrp="1"/>
          </p:cNvSpPr>
          <p:nvPr>
            <p:ph type="title"/>
          </p:nvPr>
        </p:nvSpPr>
        <p:spPr>
          <a:xfrm>
            <a:off x="3350888" y="2114639"/>
            <a:ext cx="5490224" cy="2118357"/>
          </a:xfrm>
        </p:spPr>
        <p:txBody>
          <a:bodyPr>
            <a:normAutofit/>
          </a:bodyPr>
          <a:lstStyle/>
          <a:p>
            <a:pPr>
              <a:lnSpc>
                <a:spcPct val="110000"/>
              </a:lnSpc>
              <a:spcAft>
                <a:spcPts val="600"/>
              </a:spcAft>
            </a:pPr>
            <a:r>
              <a:rPr lang="it-IT" sz="4400" dirty="0">
                <a:effectLst/>
                <a:latin typeface="Calibri Light (Titoli)"/>
                <a:ea typeface="Times New Roman" panose="02020603050405020304" pitchFamily="18" charset="0"/>
                <a:cs typeface="Arial" panose="020B0604020202020204" pitchFamily="34" charset="0"/>
              </a:rPr>
              <a:t>CONOSCENZA DEI RAGGI COSMICI</a:t>
            </a:r>
            <a:endParaRPr lang="en-GB" dirty="0">
              <a:latin typeface="Calibri Light (Titoli)"/>
            </a:endParaRPr>
          </a:p>
        </p:txBody>
      </p:sp>
      <p:sp>
        <p:nvSpPr>
          <p:cNvPr id="5" name="CasellaDiTesto 4">
            <a:extLst>
              <a:ext uri="{FF2B5EF4-FFF2-40B4-BE49-F238E27FC236}">
                <a16:creationId xmlns:a16="http://schemas.microsoft.com/office/drawing/2014/main" id="{9A9A16CA-29D5-B022-2C52-EA321637060E}"/>
              </a:ext>
            </a:extLst>
          </p:cNvPr>
          <p:cNvSpPr txBox="1"/>
          <p:nvPr/>
        </p:nvSpPr>
        <p:spPr>
          <a:xfrm>
            <a:off x="5362073" y="1299227"/>
            <a:ext cx="6104020" cy="553998"/>
          </a:xfrm>
          <a:prstGeom prst="rect">
            <a:avLst/>
          </a:prstGeom>
          <a:noFill/>
        </p:spPr>
        <p:txBody>
          <a:bodyPr wrap="square">
            <a:spAutoFit/>
          </a:bodyPr>
          <a:lstStyle/>
          <a:p>
            <a:r>
              <a:rPr lang="it-IT" sz="3000" b="1" dirty="0">
                <a:solidFill>
                  <a:schemeClr val="bg1"/>
                </a:solidFill>
                <a:latin typeface="Calibri Light (Titoli)"/>
                <a:cs typeface="Calibri" panose="020F0502020204030204" pitchFamily="34" charset="0"/>
              </a:rPr>
              <a:t>Parte 5</a:t>
            </a:r>
            <a:endParaRPr lang="en-GB" sz="3000" b="1" dirty="0">
              <a:solidFill>
                <a:schemeClr val="bg1"/>
              </a:solidFill>
              <a:latin typeface="Calibri Light (Titoli)"/>
              <a:cs typeface="Calibri" panose="020F0502020204030204" pitchFamily="34" charset="0"/>
            </a:endParaRPr>
          </a:p>
        </p:txBody>
      </p:sp>
    </p:spTree>
    <p:extLst>
      <p:ext uri="{BB962C8B-B14F-4D97-AF65-F5344CB8AC3E}">
        <p14:creationId xmlns:p14="http://schemas.microsoft.com/office/powerpoint/2010/main" val="411313258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Freeform 18">
            <a:extLst>
              <a:ext uri="{FF2B5EF4-FFF2-40B4-BE49-F238E27FC236}">
                <a16:creationId xmlns:a16="http://schemas.microsoft.com/office/drawing/2014/main" id="{E6C08EBB-2C97-4884-9312-EA0A6A62A2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 name="Freeform 20">
            <a:extLst>
              <a:ext uri="{FF2B5EF4-FFF2-40B4-BE49-F238E27FC236}">
                <a16:creationId xmlns:a16="http://schemas.microsoft.com/office/drawing/2014/main" id="{17406E40-244E-4DD6-94A4-E739602419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2" name="Freeform 21">
            <a:extLst>
              <a:ext uri="{FF2B5EF4-FFF2-40B4-BE49-F238E27FC236}">
                <a16:creationId xmlns:a16="http://schemas.microsoft.com/office/drawing/2014/main" id="{9E621646-8902-4518-ADFE-798B8AF7F1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14" name="Freeform 22">
            <a:extLst>
              <a:ext uri="{FF2B5EF4-FFF2-40B4-BE49-F238E27FC236}">
                <a16:creationId xmlns:a16="http://schemas.microsoft.com/office/drawing/2014/main" id="{BC03DD73-798C-403F-B9AC-BFF84A0B1F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6" name="Freeform 23">
            <a:extLst>
              <a:ext uri="{FF2B5EF4-FFF2-40B4-BE49-F238E27FC236}">
                <a16:creationId xmlns:a16="http://schemas.microsoft.com/office/drawing/2014/main" id="{6756FE0C-DC81-49BD-AD76-1E223B6863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25">
            <a:extLst>
              <a:ext uri="{FF2B5EF4-FFF2-40B4-BE49-F238E27FC236}">
                <a16:creationId xmlns:a16="http://schemas.microsoft.com/office/drawing/2014/main" id="{FEEAE74D-A8B8-4601-84C4-7F01DFF419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6">
            <a:extLst>
              <a:ext uri="{FF2B5EF4-FFF2-40B4-BE49-F238E27FC236}">
                <a16:creationId xmlns:a16="http://schemas.microsoft.com/office/drawing/2014/main" id="{CFD751E0-7430-4ACA-A679-ECB74EA589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9">
            <a:extLst>
              <a:ext uri="{FF2B5EF4-FFF2-40B4-BE49-F238E27FC236}">
                <a16:creationId xmlns:a16="http://schemas.microsoft.com/office/drawing/2014/main" id="{4337B0AD-9A1D-4899-8791-EDEB9B5A1D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4" name="Freeform 12">
            <a:extLst>
              <a:ext uri="{FF2B5EF4-FFF2-40B4-BE49-F238E27FC236}">
                <a16:creationId xmlns:a16="http://schemas.microsoft.com/office/drawing/2014/main" id="{20EE4868-1730-433B-AA39-A91305A497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4">
            <a:extLst>
              <a:ext uri="{FF2B5EF4-FFF2-40B4-BE49-F238E27FC236}">
                <a16:creationId xmlns:a16="http://schemas.microsoft.com/office/drawing/2014/main" id="{89921AE2-097C-4DEE-A398-FCB910D60D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8" name="Freeform 7">
            <a:extLst>
              <a:ext uri="{FF2B5EF4-FFF2-40B4-BE49-F238E27FC236}">
                <a16:creationId xmlns:a16="http://schemas.microsoft.com/office/drawing/2014/main" id="{A4098D72-B456-40CC-8C9F-D08B9DD25B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10">
            <a:extLst>
              <a:ext uri="{FF2B5EF4-FFF2-40B4-BE49-F238E27FC236}">
                <a16:creationId xmlns:a16="http://schemas.microsoft.com/office/drawing/2014/main" id="{BCA1A530-E6F6-465D-BCD0-371D816CCC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32" name="Freeform 13">
            <a:extLst>
              <a:ext uri="{FF2B5EF4-FFF2-40B4-BE49-F238E27FC236}">
                <a16:creationId xmlns:a16="http://schemas.microsoft.com/office/drawing/2014/main" id="{5AB5DD23-5ECB-4E0C-AC9B-C384785BAE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4" name="Freeform 15">
            <a:extLst>
              <a:ext uri="{FF2B5EF4-FFF2-40B4-BE49-F238E27FC236}">
                <a16:creationId xmlns:a16="http://schemas.microsoft.com/office/drawing/2014/main" id="{7DA4BF21-FA96-43DB-A077-173C5F4333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6" name="Freeform 17">
            <a:extLst>
              <a:ext uri="{FF2B5EF4-FFF2-40B4-BE49-F238E27FC236}">
                <a16:creationId xmlns:a16="http://schemas.microsoft.com/office/drawing/2014/main" id="{BF956BA4-7CC2-4E13-9E1D-0854EF4CB0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8" name="Freeform 19">
            <a:extLst>
              <a:ext uri="{FF2B5EF4-FFF2-40B4-BE49-F238E27FC236}">
                <a16:creationId xmlns:a16="http://schemas.microsoft.com/office/drawing/2014/main" id="{3262514D-691E-4344-8751-4E80F046A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aphicFrame>
        <p:nvGraphicFramePr>
          <p:cNvPr id="4" name="Grafico 3">
            <a:extLst>
              <a:ext uri="{FF2B5EF4-FFF2-40B4-BE49-F238E27FC236}">
                <a16:creationId xmlns:a16="http://schemas.microsoft.com/office/drawing/2014/main" id="{D8EEA581-EE46-8EA0-C3F6-9548A7AE25DE}"/>
              </a:ext>
            </a:extLst>
          </p:cNvPr>
          <p:cNvGraphicFramePr>
            <a:graphicFrameLocks/>
          </p:cNvGraphicFramePr>
          <p:nvPr>
            <p:extLst>
              <p:ext uri="{D42A27DB-BD31-4B8C-83A1-F6EECF244321}">
                <p14:modId xmlns:p14="http://schemas.microsoft.com/office/powerpoint/2010/main" val="3777752505"/>
              </p:ext>
            </p:extLst>
          </p:nvPr>
        </p:nvGraphicFramePr>
        <p:xfrm>
          <a:off x="111919" y="149226"/>
          <a:ext cx="5915578" cy="2652183"/>
        </p:xfrm>
        <a:graphic>
          <a:graphicData uri="http://schemas.openxmlformats.org/drawingml/2006/chart">
            <c:chart xmlns:c="http://schemas.openxmlformats.org/drawingml/2006/chart" xmlns:r="http://schemas.openxmlformats.org/officeDocument/2006/relationships" r:id="rId2"/>
          </a:graphicData>
        </a:graphic>
      </p:graphicFrame>
      <p:sp>
        <p:nvSpPr>
          <p:cNvPr id="6" name="CasellaDiTesto 5">
            <a:extLst>
              <a:ext uri="{FF2B5EF4-FFF2-40B4-BE49-F238E27FC236}">
                <a16:creationId xmlns:a16="http://schemas.microsoft.com/office/drawing/2014/main" id="{8C344C53-0913-5ADA-85C7-4923D9F2E5A0}"/>
              </a:ext>
            </a:extLst>
          </p:cNvPr>
          <p:cNvSpPr txBox="1"/>
          <p:nvPr/>
        </p:nvSpPr>
        <p:spPr>
          <a:xfrm>
            <a:off x="6515654" y="622300"/>
            <a:ext cx="5318365" cy="1802096"/>
          </a:xfrm>
          <a:prstGeom prst="rect">
            <a:avLst/>
          </a:prstGeom>
          <a:noFill/>
        </p:spPr>
        <p:txBody>
          <a:bodyPr wrap="square">
            <a:spAutoFit/>
          </a:bodyPr>
          <a:lstStyle/>
          <a:p>
            <a:pPr indent="-228600" defTabSz="914400">
              <a:lnSpc>
                <a:spcPct val="120000"/>
              </a:lnSpc>
              <a:spcAft>
                <a:spcPts val="600"/>
              </a:spcAft>
              <a:buClr>
                <a:schemeClr val="accent1"/>
              </a:buClr>
              <a:buSzPct val="110000"/>
              <a:buFont typeface="Wingdings" panose="05000000000000000000" pitchFamily="2" charset="2"/>
              <a:buChar char="§"/>
            </a:pPr>
            <a:r>
              <a:rPr lang="it-IT" dirty="0"/>
              <a:t>Prima dell’ICD il 41,61% ne aveva solo sentito parlare mentre il 36,25% aveva qualche informazione.</a:t>
            </a:r>
          </a:p>
          <a:p>
            <a:pPr indent="-228600" defTabSz="914400">
              <a:lnSpc>
                <a:spcPct val="120000"/>
              </a:lnSpc>
              <a:spcAft>
                <a:spcPts val="600"/>
              </a:spcAft>
              <a:buClr>
                <a:schemeClr val="accent1"/>
              </a:buClr>
              <a:buSzPct val="110000"/>
              <a:buFont typeface="Wingdings" panose="05000000000000000000" pitchFamily="2" charset="2"/>
              <a:buChar char="§"/>
            </a:pPr>
            <a:r>
              <a:rPr lang="it-IT" dirty="0"/>
              <a:t>Gli studenti già interessati alla fisica avevano già conoscenze pregresse sull’argomento</a:t>
            </a:r>
            <a:r>
              <a:rPr lang="en-US" dirty="0"/>
              <a:t>.</a:t>
            </a:r>
          </a:p>
        </p:txBody>
      </p:sp>
      <p:graphicFrame>
        <p:nvGraphicFramePr>
          <p:cNvPr id="3" name="Tabella 2">
            <a:extLst>
              <a:ext uri="{FF2B5EF4-FFF2-40B4-BE49-F238E27FC236}">
                <a16:creationId xmlns:a16="http://schemas.microsoft.com/office/drawing/2014/main" id="{328AD0B7-CFB1-2AB4-B630-27E746D34E2D}"/>
              </a:ext>
            </a:extLst>
          </p:cNvPr>
          <p:cNvGraphicFramePr>
            <a:graphicFrameLocks noGrp="1"/>
          </p:cNvGraphicFramePr>
          <p:nvPr>
            <p:extLst>
              <p:ext uri="{D42A27DB-BD31-4B8C-83A1-F6EECF244321}">
                <p14:modId xmlns:p14="http://schemas.microsoft.com/office/powerpoint/2010/main" val="3353800120"/>
              </p:ext>
            </p:extLst>
          </p:nvPr>
        </p:nvGraphicFramePr>
        <p:xfrm>
          <a:off x="3121024" y="2957513"/>
          <a:ext cx="8809037" cy="3581774"/>
        </p:xfrm>
        <a:graphic>
          <a:graphicData uri="http://schemas.openxmlformats.org/drawingml/2006/table">
            <a:tbl>
              <a:tblPr firstRow="1" firstCol="1" lastRow="1">
                <a:tableStyleId>{7DF18680-E054-41AD-8BC1-D1AEF772440D}</a:tableStyleId>
              </a:tblPr>
              <a:tblGrid>
                <a:gridCol w="2029100">
                  <a:extLst>
                    <a:ext uri="{9D8B030D-6E8A-4147-A177-3AD203B41FA5}">
                      <a16:colId xmlns:a16="http://schemas.microsoft.com/office/drawing/2014/main" val="1571402164"/>
                    </a:ext>
                  </a:extLst>
                </a:gridCol>
                <a:gridCol w="1308428">
                  <a:extLst>
                    <a:ext uri="{9D8B030D-6E8A-4147-A177-3AD203B41FA5}">
                      <a16:colId xmlns:a16="http://schemas.microsoft.com/office/drawing/2014/main" val="1165472080"/>
                    </a:ext>
                  </a:extLst>
                </a:gridCol>
                <a:gridCol w="1203157">
                  <a:extLst>
                    <a:ext uri="{9D8B030D-6E8A-4147-A177-3AD203B41FA5}">
                      <a16:colId xmlns:a16="http://schemas.microsoft.com/office/drawing/2014/main" val="1856275045"/>
                    </a:ext>
                  </a:extLst>
                </a:gridCol>
                <a:gridCol w="1058779">
                  <a:extLst>
                    <a:ext uri="{9D8B030D-6E8A-4147-A177-3AD203B41FA5}">
                      <a16:colId xmlns:a16="http://schemas.microsoft.com/office/drawing/2014/main" val="1528398458"/>
                    </a:ext>
                  </a:extLst>
                </a:gridCol>
                <a:gridCol w="1119640">
                  <a:extLst>
                    <a:ext uri="{9D8B030D-6E8A-4147-A177-3AD203B41FA5}">
                      <a16:colId xmlns:a16="http://schemas.microsoft.com/office/drawing/2014/main" val="210273170"/>
                    </a:ext>
                  </a:extLst>
                </a:gridCol>
                <a:gridCol w="805413">
                  <a:extLst>
                    <a:ext uri="{9D8B030D-6E8A-4147-A177-3AD203B41FA5}">
                      <a16:colId xmlns:a16="http://schemas.microsoft.com/office/drawing/2014/main" val="2646513760"/>
                    </a:ext>
                  </a:extLst>
                </a:gridCol>
                <a:gridCol w="654518">
                  <a:extLst>
                    <a:ext uri="{9D8B030D-6E8A-4147-A177-3AD203B41FA5}">
                      <a16:colId xmlns:a16="http://schemas.microsoft.com/office/drawing/2014/main" val="3948193474"/>
                    </a:ext>
                  </a:extLst>
                </a:gridCol>
                <a:gridCol w="630002">
                  <a:extLst>
                    <a:ext uri="{9D8B030D-6E8A-4147-A177-3AD203B41FA5}">
                      <a16:colId xmlns:a16="http://schemas.microsoft.com/office/drawing/2014/main" val="2527169178"/>
                    </a:ext>
                  </a:extLst>
                </a:gridCol>
              </a:tblGrid>
              <a:tr h="181554">
                <a:tc gridSpan="8">
                  <a:txBody>
                    <a:bodyPr/>
                    <a:lstStyle/>
                    <a:p>
                      <a:pPr algn="ctr" fontAlgn="b"/>
                      <a:r>
                        <a:rPr lang="it-IT" sz="1500" u="none" strike="noStrike" dirty="0">
                          <a:effectLst/>
                        </a:rPr>
                        <a:t>Interesse per la fisica </a:t>
                      </a:r>
                      <a:r>
                        <a:rPr lang="it-IT" sz="1500" u="none" strike="noStrike" dirty="0" err="1">
                          <a:effectLst/>
                        </a:rPr>
                        <a:t>pre</a:t>
                      </a:r>
                      <a:r>
                        <a:rPr lang="it-IT" sz="1500" u="none" strike="noStrike" dirty="0">
                          <a:effectLst/>
                        </a:rPr>
                        <a:t> ICD*Conoscenza raggi cosmici</a:t>
                      </a:r>
                      <a:endParaRPr lang="it-IT" sz="1500" b="0" i="0" u="none" strike="noStrike" dirty="0">
                        <a:solidFill>
                          <a:srgbClr val="000000"/>
                        </a:solidFill>
                        <a:effectLst/>
                        <a:latin typeface="+mn-lt"/>
                      </a:endParaRPr>
                    </a:p>
                  </a:txBody>
                  <a:tcPr marL="3309" marR="3309" marT="3309" marB="0" anchor="b"/>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832026282"/>
                  </a:ext>
                </a:extLst>
              </a:tr>
              <a:tr h="525228">
                <a:tc>
                  <a:txBody>
                    <a:bodyPr/>
                    <a:lstStyle/>
                    <a:p>
                      <a:pPr algn="ctr" fontAlgn="b"/>
                      <a:endParaRPr lang="it-IT" sz="1200" b="0" i="0" u="none" strike="noStrike" dirty="0">
                        <a:solidFill>
                          <a:srgbClr val="000000"/>
                        </a:solidFill>
                        <a:effectLst/>
                        <a:latin typeface="+mn-lt"/>
                      </a:endParaRPr>
                    </a:p>
                  </a:txBody>
                  <a:tcPr marL="3309" marR="3309" marT="3309" marB="0" anchor="b">
                    <a:solidFill>
                      <a:schemeClr val="accent5">
                        <a:lumMod val="40000"/>
                        <a:lumOff val="60000"/>
                      </a:schemeClr>
                    </a:solidFill>
                  </a:tcPr>
                </a:tc>
                <a:tc>
                  <a:txBody>
                    <a:bodyPr/>
                    <a:lstStyle/>
                    <a:p>
                      <a:pPr algn="ctr" fontAlgn="b"/>
                      <a:r>
                        <a:rPr lang="it-IT" sz="1200" b="1" u="none" strike="noStrike" dirty="0">
                          <a:effectLst/>
                        </a:rPr>
                        <a:t>Molto elevato</a:t>
                      </a:r>
                      <a:endParaRPr lang="it-IT" sz="1200" b="1" i="0" u="none" strike="noStrike" dirty="0">
                        <a:solidFill>
                          <a:srgbClr val="000000"/>
                        </a:solidFill>
                        <a:effectLst/>
                        <a:latin typeface="+mn-lt"/>
                      </a:endParaRPr>
                    </a:p>
                  </a:txBody>
                  <a:tcPr marL="3309" marR="3309" marT="3309" marB="0" anchor="ctr">
                    <a:solidFill>
                      <a:schemeClr val="accent5">
                        <a:lumMod val="40000"/>
                        <a:lumOff val="60000"/>
                      </a:schemeClr>
                    </a:solidFill>
                  </a:tcPr>
                </a:tc>
                <a:tc>
                  <a:txBody>
                    <a:bodyPr/>
                    <a:lstStyle/>
                    <a:p>
                      <a:pPr algn="ctr" fontAlgn="b"/>
                      <a:r>
                        <a:rPr lang="it-IT" sz="1200" b="1" u="none" strike="noStrike" dirty="0">
                          <a:effectLst/>
                        </a:rPr>
                        <a:t>Abbastanza elevato</a:t>
                      </a:r>
                      <a:endParaRPr lang="it-IT" sz="1200" b="1" i="0" u="none" strike="noStrike" dirty="0">
                        <a:solidFill>
                          <a:srgbClr val="000000"/>
                        </a:solidFill>
                        <a:effectLst/>
                        <a:latin typeface="+mn-lt"/>
                      </a:endParaRPr>
                    </a:p>
                  </a:txBody>
                  <a:tcPr marL="3309" marR="3309" marT="3309" marB="0" anchor="ctr">
                    <a:solidFill>
                      <a:schemeClr val="accent5">
                        <a:lumMod val="40000"/>
                        <a:lumOff val="60000"/>
                      </a:schemeClr>
                    </a:solidFill>
                  </a:tcPr>
                </a:tc>
                <a:tc>
                  <a:txBody>
                    <a:bodyPr/>
                    <a:lstStyle/>
                    <a:p>
                      <a:pPr algn="ctr" fontAlgn="b"/>
                      <a:r>
                        <a:rPr lang="it-IT" sz="1200" b="1" u="none" strike="noStrike" dirty="0">
                          <a:effectLst/>
                        </a:rPr>
                        <a:t>Neutro</a:t>
                      </a:r>
                      <a:endParaRPr lang="it-IT" sz="1200" b="1" i="0" u="none" strike="noStrike" dirty="0">
                        <a:solidFill>
                          <a:srgbClr val="000000"/>
                        </a:solidFill>
                        <a:effectLst/>
                        <a:latin typeface="+mn-lt"/>
                      </a:endParaRPr>
                    </a:p>
                  </a:txBody>
                  <a:tcPr marL="3309" marR="3309" marT="3309" marB="0" anchor="ctr">
                    <a:solidFill>
                      <a:schemeClr val="accent5">
                        <a:lumMod val="40000"/>
                        <a:lumOff val="60000"/>
                      </a:schemeClr>
                    </a:solidFill>
                  </a:tcPr>
                </a:tc>
                <a:tc>
                  <a:txBody>
                    <a:bodyPr/>
                    <a:lstStyle/>
                    <a:p>
                      <a:pPr algn="ctr" fontAlgn="b"/>
                      <a:r>
                        <a:rPr lang="it-IT" sz="1200" b="1" u="none" strike="noStrike" dirty="0">
                          <a:effectLst/>
                        </a:rPr>
                        <a:t>Molto basso</a:t>
                      </a:r>
                      <a:endParaRPr lang="it-IT" sz="1200" b="1" i="0" u="none" strike="noStrike" dirty="0">
                        <a:solidFill>
                          <a:srgbClr val="000000"/>
                        </a:solidFill>
                        <a:effectLst/>
                        <a:latin typeface="+mn-lt"/>
                      </a:endParaRPr>
                    </a:p>
                  </a:txBody>
                  <a:tcPr marL="3309" marR="3309" marT="3309" marB="0" anchor="ctr">
                    <a:solidFill>
                      <a:schemeClr val="accent5">
                        <a:lumMod val="40000"/>
                        <a:lumOff val="60000"/>
                      </a:schemeClr>
                    </a:solidFill>
                  </a:tcPr>
                </a:tc>
                <a:tc>
                  <a:txBody>
                    <a:bodyPr/>
                    <a:lstStyle/>
                    <a:p>
                      <a:pPr algn="ctr" fontAlgn="b"/>
                      <a:r>
                        <a:rPr lang="it-IT" sz="1200" b="1" u="none" strike="noStrike" dirty="0">
                          <a:effectLst/>
                        </a:rPr>
                        <a:t>Basso</a:t>
                      </a:r>
                      <a:endParaRPr lang="it-IT" sz="1200" b="1" i="0" u="none" strike="noStrike" dirty="0">
                        <a:solidFill>
                          <a:srgbClr val="000000"/>
                        </a:solidFill>
                        <a:effectLst/>
                        <a:latin typeface="+mn-lt"/>
                      </a:endParaRPr>
                    </a:p>
                  </a:txBody>
                  <a:tcPr marL="3309" marR="3309" marT="3309" marB="0" anchor="ctr">
                    <a:solidFill>
                      <a:schemeClr val="accent5">
                        <a:lumMod val="40000"/>
                        <a:lumOff val="60000"/>
                      </a:schemeClr>
                    </a:solidFill>
                  </a:tcPr>
                </a:tc>
                <a:tc>
                  <a:txBody>
                    <a:bodyPr/>
                    <a:lstStyle/>
                    <a:p>
                      <a:pPr algn="ctr" fontAlgn="b"/>
                      <a:r>
                        <a:rPr lang="it-IT" sz="1200" b="1" u="none" strike="noStrike" dirty="0">
                          <a:effectLst/>
                        </a:rPr>
                        <a:t>Non so</a:t>
                      </a:r>
                      <a:endParaRPr lang="it-IT" sz="1200" b="1" i="0" u="none" strike="noStrike" dirty="0">
                        <a:solidFill>
                          <a:srgbClr val="000000"/>
                        </a:solidFill>
                        <a:effectLst/>
                        <a:latin typeface="+mn-lt"/>
                      </a:endParaRPr>
                    </a:p>
                  </a:txBody>
                  <a:tcPr marL="3309" marR="3309" marT="3309" marB="0" anchor="ctr">
                    <a:solidFill>
                      <a:schemeClr val="accent5">
                        <a:lumMod val="40000"/>
                        <a:lumOff val="60000"/>
                      </a:schemeClr>
                    </a:solidFill>
                  </a:tcPr>
                </a:tc>
                <a:tc>
                  <a:txBody>
                    <a:bodyPr/>
                    <a:lstStyle/>
                    <a:p>
                      <a:pPr algn="ctr" fontAlgn="b"/>
                      <a:r>
                        <a:rPr lang="it-IT" sz="1200" b="1" u="none" strike="noStrike" dirty="0">
                          <a:effectLst/>
                        </a:rPr>
                        <a:t>Tot.</a:t>
                      </a:r>
                      <a:endParaRPr lang="it-IT" sz="1200" b="1" i="0" u="none" strike="noStrike" dirty="0">
                        <a:solidFill>
                          <a:srgbClr val="000000"/>
                        </a:solidFill>
                        <a:effectLst/>
                        <a:latin typeface="+mn-lt"/>
                      </a:endParaRPr>
                    </a:p>
                  </a:txBody>
                  <a:tcPr marL="3309" marR="3309" marT="3309" marB="0" anchor="ctr">
                    <a:solidFill>
                      <a:schemeClr val="accent5">
                        <a:lumMod val="40000"/>
                        <a:lumOff val="60000"/>
                      </a:schemeClr>
                    </a:solidFill>
                  </a:tcPr>
                </a:tc>
                <a:extLst>
                  <a:ext uri="{0D108BD9-81ED-4DB2-BD59-A6C34878D82A}">
                    <a16:rowId xmlns:a16="http://schemas.microsoft.com/office/drawing/2014/main" val="364335342"/>
                  </a:ext>
                </a:extLst>
              </a:tr>
              <a:tr h="318153">
                <a:tc>
                  <a:txBody>
                    <a:bodyPr/>
                    <a:lstStyle/>
                    <a:p>
                      <a:pPr algn="l" fontAlgn="b"/>
                      <a:r>
                        <a:rPr lang="it-IT" sz="1200" u="none" strike="noStrike" dirty="0">
                          <a:effectLst/>
                        </a:rPr>
                        <a:t>No, ne avevo solo sentito parlare</a:t>
                      </a:r>
                      <a:endParaRPr lang="it-IT" sz="1200" b="0" i="0" u="none" strike="noStrike" dirty="0">
                        <a:solidFill>
                          <a:srgbClr val="000000"/>
                        </a:solidFill>
                        <a:effectLst/>
                        <a:latin typeface="+mn-lt"/>
                      </a:endParaRPr>
                    </a:p>
                  </a:txBody>
                  <a:tcPr marL="3309" marR="3309" marT="3309" marB="0" anchor="b"/>
                </a:tc>
                <a:tc>
                  <a:txBody>
                    <a:bodyPr/>
                    <a:lstStyle/>
                    <a:p>
                      <a:pPr algn="ctr" fontAlgn="b"/>
                      <a:r>
                        <a:rPr lang="it-IT" sz="1200" u="none" strike="noStrike">
                          <a:effectLst/>
                        </a:rPr>
                        <a:t>29,9%</a:t>
                      </a:r>
                      <a:endParaRPr lang="it-IT" sz="1200" b="0" i="0" u="none" strike="noStrike">
                        <a:solidFill>
                          <a:srgbClr val="000000"/>
                        </a:solidFill>
                        <a:effectLst/>
                        <a:latin typeface="+mn-lt"/>
                      </a:endParaRPr>
                    </a:p>
                  </a:txBody>
                  <a:tcPr marL="3309" marR="3309" marT="3309" marB="0" anchor="ctr"/>
                </a:tc>
                <a:tc>
                  <a:txBody>
                    <a:bodyPr/>
                    <a:lstStyle/>
                    <a:p>
                      <a:pPr algn="ctr" fontAlgn="b"/>
                      <a:r>
                        <a:rPr lang="it-IT" sz="1200" u="none" strike="noStrike" dirty="0">
                          <a:effectLst/>
                        </a:rPr>
                        <a:t>43,9%</a:t>
                      </a:r>
                      <a:endParaRPr lang="it-IT" sz="1200" b="0" i="0" u="none" strike="noStrike" dirty="0">
                        <a:solidFill>
                          <a:srgbClr val="000000"/>
                        </a:solidFill>
                        <a:effectLst/>
                        <a:latin typeface="+mn-lt"/>
                      </a:endParaRPr>
                    </a:p>
                  </a:txBody>
                  <a:tcPr marL="3309" marR="3309" marT="3309" marB="0" anchor="ctr"/>
                </a:tc>
                <a:tc>
                  <a:txBody>
                    <a:bodyPr/>
                    <a:lstStyle/>
                    <a:p>
                      <a:pPr algn="ctr" fontAlgn="b"/>
                      <a:r>
                        <a:rPr lang="it-IT" sz="1200" u="none" strike="noStrike" dirty="0">
                          <a:effectLst/>
                        </a:rPr>
                        <a:t>45,5%</a:t>
                      </a:r>
                      <a:endParaRPr lang="it-IT" sz="1200" b="0" i="0" u="none" strike="noStrike" dirty="0">
                        <a:solidFill>
                          <a:srgbClr val="000000"/>
                        </a:solidFill>
                        <a:effectLst/>
                        <a:latin typeface="+mn-lt"/>
                      </a:endParaRPr>
                    </a:p>
                  </a:txBody>
                  <a:tcPr marL="3309" marR="3309" marT="3309" marB="0" anchor="ctr"/>
                </a:tc>
                <a:tc>
                  <a:txBody>
                    <a:bodyPr/>
                    <a:lstStyle/>
                    <a:p>
                      <a:pPr algn="ctr" fontAlgn="b"/>
                      <a:r>
                        <a:rPr lang="it-IT" sz="1200" u="none" strike="noStrike">
                          <a:effectLst/>
                        </a:rPr>
                        <a:t>50,0%</a:t>
                      </a:r>
                      <a:endParaRPr lang="it-IT" sz="1200" b="0" i="0" u="none" strike="noStrike">
                        <a:solidFill>
                          <a:srgbClr val="000000"/>
                        </a:solidFill>
                        <a:effectLst/>
                        <a:latin typeface="+mn-lt"/>
                      </a:endParaRPr>
                    </a:p>
                  </a:txBody>
                  <a:tcPr marL="3309" marR="3309" marT="3309" marB="0" anchor="ctr"/>
                </a:tc>
                <a:tc>
                  <a:txBody>
                    <a:bodyPr/>
                    <a:lstStyle/>
                    <a:p>
                      <a:pPr algn="ctr" fontAlgn="b"/>
                      <a:r>
                        <a:rPr lang="it-IT" sz="1200" u="none" strike="noStrike" dirty="0">
                          <a:effectLst/>
                        </a:rPr>
                        <a:t>44,8%</a:t>
                      </a:r>
                      <a:endParaRPr lang="it-IT" sz="1200" b="0" i="0" u="none" strike="noStrike" dirty="0">
                        <a:solidFill>
                          <a:srgbClr val="000000"/>
                        </a:solidFill>
                        <a:effectLst/>
                        <a:latin typeface="+mn-lt"/>
                      </a:endParaRPr>
                    </a:p>
                  </a:txBody>
                  <a:tcPr marL="3309" marR="3309" marT="3309" marB="0" anchor="ctr"/>
                </a:tc>
                <a:tc>
                  <a:txBody>
                    <a:bodyPr/>
                    <a:lstStyle/>
                    <a:p>
                      <a:pPr algn="ctr" fontAlgn="b"/>
                      <a:r>
                        <a:rPr lang="it-IT" sz="1200" u="none" strike="noStrike">
                          <a:effectLst/>
                        </a:rPr>
                        <a:t>0,0%</a:t>
                      </a:r>
                      <a:endParaRPr lang="it-IT" sz="1200" b="0" i="0" u="none" strike="noStrike">
                        <a:solidFill>
                          <a:srgbClr val="000000"/>
                        </a:solidFill>
                        <a:effectLst/>
                        <a:latin typeface="+mn-lt"/>
                      </a:endParaRPr>
                    </a:p>
                  </a:txBody>
                  <a:tcPr marL="3309" marR="3309" marT="3309" marB="0" anchor="ctr"/>
                </a:tc>
                <a:tc>
                  <a:txBody>
                    <a:bodyPr/>
                    <a:lstStyle/>
                    <a:p>
                      <a:pPr algn="ctr" fontAlgn="b"/>
                      <a:r>
                        <a:rPr lang="it-IT" sz="1200" u="none" strike="noStrike">
                          <a:effectLst/>
                        </a:rPr>
                        <a:t>41,4%</a:t>
                      </a:r>
                      <a:endParaRPr lang="it-IT" sz="1200" b="0" i="0" u="none" strike="noStrike">
                        <a:solidFill>
                          <a:srgbClr val="000000"/>
                        </a:solidFill>
                        <a:effectLst/>
                        <a:latin typeface="+mn-lt"/>
                      </a:endParaRPr>
                    </a:p>
                  </a:txBody>
                  <a:tcPr marL="3309" marR="3309" marT="3309" marB="0" anchor="ctr"/>
                </a:tc>
                <a:extLst>
                  <a:ext uri="{0D108BD9-81ED-4DB2-BD59-A6C34878D82A}">
                    <a16:rowId xmlns:a16="http://schemas.microsoft.com/office/drawing/2014/main" val="2499464702"/>
                  </a:ext>
                </a:extLst>
              </a:tr>
              <a:tr h="633672">
                <a:tc>
                  <a:txBody>
                    <a:bodyPr/>
                    <a:lstStyle/>
                    <a:p>
                      <a:pPr algn="l" fontAlgn="b"/>
                      <a:r>
                        <a:rPr lang="it-IT" sz="1200" u="none" strike="noStrike">
                          <a:effectLst/>
                        </a:rPr>
                        <a:t>No, non avevo nessuna informazione o conoscenza sull’argomento</a:t>
                      </a:r>
                      <a:endParaRPr lang="it-IT" sz="1200" b="0" i="0" u="none" strike="noStrike">
                        <a:solidFill>
                          <a:srgbClr val="000000"/>
                        </a:solidFill>
                        <a:effectLst/>
                        <a:latin typeface="+mn-lt"/>
                      </a:endParaRPr>
                    </a:p>
                  </a:txBody>
                  <a:tcPr marL="3309" marR="3309" marT="3309" marB="0" anchor="b"/>
                </a:tc>
                <a:tc>
                  <a:txBody>
                    <a:bodyPr/>
                    <a:lstStyle/>
                    <a:p>
                      <a:pPr algn="ctr" fontAlgn="b"/>
                      <a:r>
                        <a:rPr lang="it-IT" sz="1200" u="none" strike="noStrike" dirty="0">
                          <a:effectLst/>
                        </a:rPr>
                        <a:t>6,0%</a:t>
                      </a:r>
                      <a:endParaRPr lang="it-IT" sz="1200" b="0" i="0" u="none" strike="noStrike" dirty="0">
                        <a:solidFill>
                          <a:srgbClr val="000000"/>
                        </a:solidFill>
                        <a:effectLst/>
                        <a:latin typeface="+mn-lt"/>
                      </a:endParaRPr>
                    </a:p>
                  </a:txBody>
                  <a:tcPr marL="3309" marR="3309" marT="3309" marB="0" anchor="ctr"/>
                </a:tc>
                <a:tc>
                  <a:txBody>
                    <a:bodyPr/>
                    <a:lstStyle/>
                    <a:p>
                      <a:pPr algn="ctr" fontAlgn="b"/>
                      <a:r>
                        <a:rPr lang="it-IT" sz="1200" u="none" strike="noStrike">
                          <a:effectLst/>
                        </a:rPr>
                        <a:t>13,6%</a:t>
                      </a:r>
                      <a:endParaRPr lang="it-IT" sz="1200" b="0" i="0" u="none" strike="noStrike">
                        <a:solidFill>
                          <a:srgbClr val="000000"/>
                        </a:solidFill>
                        <a:effectLst/>
                        <a:latin typeface="+mn-lt"/>
                      </a:endParaRPr>
                    </a:p>
                  </a:txBody>
                  <a:tcPr marL="3309" marR="3309" marT="3309" marB="0" anchor="ctr"/>
                </a:tc>
                <a:tc>
                  <a:txBody>
                    <a:bodyPr/>
                    <a:lstStyle/>
                    <a:p>
                      <a:pPr algn="ctr" fontAlgn="b"/>
                      <a:r>
                        <a:rPr lang="it-IT" sz="1200" u="none" strike="noStrike" dirty="0">
                          <a:effectLst/>
                        </a:rPr>
                        <a:t>26,3%</a:t>
                      </a:r>
                      <a:endParaRPr lang="it-IT" sz="1200" b="0" i="0" u="none" strike="noStrike" dirty="0">
                        <a:solidFill>
                          <a:srgbClr val="000000"/>
                        </a:solidFill>
                        <a:effectLst/>
                        <a:latin typeface="+mn-lt"/>
                      </a:endParaRPr>
                    </a:p>
                  </a:txBody>
                  <a:tcPr marL="3309" marR="3309" marT="3309" marB="0" anchor="ctr"/>
                </a:tc>
                <a:tc>
                  <a:txBody>
                    <a:bodyPr/>
                    <a:lstStyle/>
                    <a:p>
                      <a:pPr algn="ctr" fontAlgn="b"/>
                      <a:r>
                        <a:rPr lang="it-IT" sz="1200" u="none" strike="noStrike">
                          <a:effectLst/>
                        </a:rPr>
                        <a:t>35,0%</a:t>
                      </a:r>
                      <a:endParaRPr lang="it-IT" sz="1200" b="0" i="0" u="none" strike="noStrike">
                        <a:solidFill>
                          <a:srgbClr val="000000"/>
                        </a:solidFill>
                        <a:effectLst/>
                        <a:latin typeface="+mn-lt"/>
                      </a:endParaRPr>
                    </a:p>
                  </a:txBody>
                  <a:tcPr marL="3309" marR="3309" marT="3309" marB="0" anchor="ctr"/>
                </a:tc>
                <a:tc>
                  <a:txBody>
                    <a:bodyPr/>
                    <a:lstStyle/>
                    <a:p>
                      <a:pPr algn="ctr" fontAlgn="b"/>
                      <a:r>
                        <a:rPr lang="it-IT" sz="1200" u="none" strike="noStrike">
                          <a:effectLst/>
                        </a:rPr>
                        <a:t>31,0%</a:t>
                      </a:r>
                      <a:endParaRPr lang="it-IT" sz="1200" b="0" i="0" u="none" strike="noStrike">
                        <a:solidFill>
                          <a:srgbClr val="000000"/>
                        </a:solidFill>
                        <a:effectLst/>
                        <a:latin typeface="+mn-lt"/>
                      </a:endParaRPr>
                    </a:p>
                  </a:txBody>
                  <a:tcPr marL="3309" marR="3309" marT="3309" marB="0" anchor="ctr"/>
                </a:tc>
                <a:tc>
                  <a:txBody>
                    <a:bodyPr/>
                    <a:lstStyle/>
                    <a:p>
                      <a:pPr algn="ctr" fontAlgn="b"/>
                      <a:r>
                        <a:rPr lang="it-IT" sz="1200" u="none" strike="noStrike">
                          <a:effectLst/>
                        </a:rPr>
                        <a:t>20,0%</a:t>
                      </a:r>
                      <a:endParaRPr lang="it-IT" sz="1200" b="0" i="0" u="none" strike="noStrike">
                        <a:solidFill>
                          <a:srgbClr val="000000"/>
                        </a:solidFill>
                        <a:effectLst/>
                        <a:latin typeface="+mn-lt"/>
                      </a:endParaRPr>
                    </a:p>
                  </a:txBody>
                  <a:tcPr marL="3309" marR="3309" marT="3309" marB="0" anchor="ctr"/>
                </a:tc>
                <a:tc>
                  <a:txBody>
                    <a:bodyPr/>
                    <a:lstStyle/>
                    <a:p>
                      <a:pPr algn="ctr" fontAlgn="b"/>
                      <a:r>
                        <a:rPr lang="it-IT" sz="1200" u="none" strike="noStrike">
                          <a:effectLst/>
                        </a:rPr>
                        <a:t>16,5%</a:t>
                      </a:r>
                      <a:endParaRPr lang="it-IT" sz="1200" b="0" i="0" u="none" strike="noStrike">
                        <a:solidFill>
                          <a:srgbClr val="000000"/>
                        </a:solidFill>
                        <a:effectLst/>
                        <a:latin typeface="+mn-lt"/>
                      </a:endParaRPr>
                    </a:p>
                  </a:txBody>
                  <a:tcPr marL="3309" marR="3309" marT="3309" marB="0" anchor="ctr"/>
                </a:tc>
                <a:extLst>
                  <a:ext uri="{0D108BD9-81ED-4DB2-BD59-A6C34878D82A}">
                    <a16:rowId xmlns:a16="http://schemas.microsoft.com/office/drawing/2014/main" val="1661836939"/>
                  </a:ext>
                </a:extLst>
              </a:tr>
              <a:tr h="633672">
                <a:tc>
                  <a:txBody>
                    <a:bodyPr/>
                    <a:lstStyle/>
                    <a:p>
                      <a:pPr algn="l" fontAlgn="b"/>
                      <a:r>
                        <a:rPr lang="it-IT" sz="1200" u="none" strike="noStrike" dirty="0">
                          <a:effectLst/>
                        </a:rPr>
                        <a:t>Sì, avevo già molte informazioni e conoscenze sull’argomento</a:t>
                      </a:r>
                      <a:endParaRPr lang="it-IT" sz="1200" b="0" i="0" u="none" strike="noStrike" dirty="0">
                        <a:solidFill>
                          <a:srgbClr val="000000"/>
                        </a:solidFill>
                        <a:effectLst/>
                        <a:latin typeface="+mn-lt"/>
                      </a:endParaRPr>
                    </a:p>
                  </a:txBody>
                  <a:tcPr marL="3309" marR="3309" marT="3309" marB="0" anchor="b"/>
                </a:tc>
                <a:tc>
                  <a:txBody>
                    <a:bodyPr/>
                    <a:lstStyle/>
                    <a:p>
                      <a:pPr algn="ctr" fontAlgn="b"/>
                      <a:r>
                        <a:rPr lang="it-IT" sz="1200" u="none" strike="noStrike" dirty="0">
                          <a:effectLst/>
                          <a:highlight>
                            <a:srgbClr val="FFFF00"/>
                          </a:highlight>
                        </a:rPr>
                        <a:t>17,4%</a:t>
                      </a:r>
                      <a:endParaRPr lang="it-IT" sz="1200" b="0" i="0" u="none" strike="noStrike" dirty="0">
                        <a:solidFill>
                          <a:srgbClr val="000000"/>
                        </a:solidFill>
                        <a:effectLst/>
                        <a:highlight>
                          <a:srgbClr val="FFFF00"/>
                        </a:highlight>
                        <a:latin typeface="+mn-lt"/>
                      </a:endParaRPr>
                    </a:p>
                  </a:txBody>
                  <a:tcPr marL="3309" marR="3309" marT="3309" marB="0" anchor="ctr"/>
                </a:tc>
                <a:tc>
                  <a:txBody>
                    <a:bodyPr/>
                    <a:lstStyle/>
                    <a:p>
                      <a:pPr algn="ctr" fontAlgn="b"/>
                      <a:r>
                        <a:rPr lang="it-IT" sz="1200" u="none" strike="noStrike" dirty="0">
                          <a:effectLst/>
                        </a:rPr>
                        <a:t>2,5%</a:t>
                      </a:r>
                      <a:endParaRPr lang="it-IT" sz="1200" b="0" i="0" u="none" strike="noStrike" dirty="0">
                        <a:solidFill>
                          <a:srgbClr val="000000"/>
                        </a:solidFill>
                        <a:effectLst/>
                        <a:latin typeface="+mn-lt"/>
                      </a:endParaRPr>
                    </a:p>
                  </a:txBody>
                  <a:tcPr marL="3309" marR="3309" marT="3309" marB="0" anchor="ctr"/>
                </a:tc>
                <a:tc>
                  <a:txBody>
                    <a:bodyPr/>
                    <a:lstStyle/>
                    <a:p>
                      <a:pPr algn="ctr" fontAlgn="b"/>
                      <a:r>
                        <a:rPr lang="it-IT" sz="1200" u="none" strike="noStrike" dirty="0">
                          <a:effectLst/>
                        </a:rPr>
                        <a:t>1,9%</a:t>
                      </a:r>
                      <a:endParaRPr lang="it-IT" sz="1200" b="0" i="0" u="none" strike="noStrike" dirty="0">
                        <a:solidFill>
                          <a:srgbClr val="000000"/>
                        </a:solidFill>
                        <a:effectLst/>
                        <a:latin typeface="+mn-lt"/>
                      </a:endParaRPr>
                    </a:p>
                  </a:txBody>
                  <a:tcPr marL="3309" marR="3309" marT="3309" marB="0" anchor="ctr"/>
                </a:tc>
                <a:tc>
                  <a:txBody>
                    <a:bodyPr/>
                    <a:lstStyle/>
                    <a:p>
                      <a:pPr algn="ctr" fontAlgn="b"/>
                      <a:r>
                        <a:rPr lang="it-IT" sz="1200" u="none" strike="noStrike" dirty="0">
                          <a:effectLst/>
                        </a:rPr>
                        <a:t>0,0%</a:t>
                      </a:r>
                      <a:endParaRPr lang="it-IT" sz="1200" b="0" i="0" u="none" strike="noStrike" dirty="0">
                        <a:solidFill>
                          <a:srgbClr val="000000"/>
                        </a:solidFill>
                        <a:effectLst/>
                        <a:latin typeface="+mn-lt"/>
                      </a:endParaRPr>
                    </a:p>
                  </a:txBody>
                  <a:tcPr marL="3309" marR="3309" marT="3309" marB="0" anchor="ctr"/>
                </a:tc>
                <a:tc>
                  <a:txBody>
                    <a:bodyPr/>
                    <a:lstStyle/>
                    <a:p>
                      <a:pPr algn="ctr" fontAlgn="b"/>
                      <a:r>
                        <a:rPr lang="it-IT" sz="1200" u="none" strike="noStrike">
                          <a:effectLst/>
                        </a:rPr>
                        <a:t>0,0%</a:t>
                      </a:r>
                      <a:endParaRPr lang="it-IT" sz="1200" b="0" i="0" u="none" strike="noStrike">
                        <a:solidFill>
                          <a:srgbClr val="000000"/>
                        </a:solidFill>
                        <a:effectLst/>
                        <a:latin typeface="+mn-lt"/>
                      </a:endParaRPr>
                    </a:p>
                  </a:txBody>
                  <a:tcPr marL="3309" marR="3309" marT="3309" marB="0" anchor="ctr"/>
                </a:tc>
                <a:tc>
                  <a:txBody>
                    <a:bodyPr/>
                    <a:lstStyle/>
                    <a:p>
                      <a:pPr algn="ctr" fontAlgn="b"/>
                      <a:r>
                        <a:rPr lang="it-IT" sz="1200" u="none" strike="noStrike">
                          <a:effectLst/>
                        </a:rPr>
                        <a:t>60,0%</a:t>
                      </a:r>
                      <a:endParaRPr lang="it-IT" sz="1200" b="0" i="0" u="none" strike="noStrike">
                        <a:solidFill>
                          <a:srgbClr val="000000"/>
                        </a:solidFill>
                        <a:effectLst/>
                        <a:latin typeface="+mn-lt"/>
                      </a:endParaRPr>
                    </a:p>
                  </a:txBody>
                  <a:tcPr marL="3309" marR="3309" marT="3309" marB="0" anchor="ctr"/>
                </a:tc>
                <a:tc>
                  <a:txBody>
                    <a:bodyPr/>
                    <a:lstStyle/>
                    <a:p>
                      <a:pPr algn="ctr" fontAlgn="b"/>
                      <a:r>
                        <a:rPr lang="it-IT" sz="1200" u="none" strike="noStrike">
                          <a:effectLst/>
                        </a:rPr>
                        <a:t>5,5%</a:t>
                      </a:r>
                      <a:endParaRPr lang="it-IT" sz="1200" b="0" i="0" u="none" strike="noStrike">
                        <a:solidFill>
                          <a:srgbClr val="000000"/>
                        </a:solidFill>
                        <a:effectLst/>
                        <a:latin typeface="+mn-lt"/>
                      </a:endParaRPr>
                    </a:p>
                  </a:txBody>
                  <a:tcPr marL="3309" marR="3309" marT="3309" marB="0" anchor="ctr"/>
                </a:tc>
                <a:extLst>
                  <a:ext uri="{0D108BD9-81ED-4DB2-BD59-A6C34878D82A}">
                    <a16:rowId xmlns:a16="http://schemas.microsoft.com/office/drawing/2014/main" val="3885931183"/>
                  </a:ext>
                </a:extLst>
              </a:tr>
              <a:tr h="633672">
                <a:tc>
                  <a:txBody>
                    <a:bodyPr/>
                    <a:lstStyle/>
                    <a:p>
                      <a:pPr algn="l" fontAlgn="b"/>
                      <a:r>
                        <a:rPr lang="it-IT" sz="1200" u="none" strike="noStrike" dirty="0">
                          <a:effectLst/>
                        </a:rPr>
                        <a:t>Sì, avevo qualche informazione e poche conoscenze sull’argomento</a:t>
                      </a:r>
                      <a:endParaRPr lang="it-IT" sz="1200" b="0" i="0" u="none" strike="noStrike" dirty="0">
                        <a:solidFill>
                          <a:srgbClr val="000000"/>
                        </a:solidFill>
                        <a:effectLst/>
                        <a:latin typeface="+mn-lt"/>
                      </a:endParaRPr>
                    </a:p>
                  </a:txBody>
                  <a:tcPr marL="3309" marR="3309" marT="3309" marB="0" anchor="b"/>
                </a:tc>
                <a:tc>
                  <a:txBody>
                    <a:bodyPr/>
                    <a:lstStyle/>
                    <a:p>
                      <a:pPr algn="ctr" fontAlgn="b"/>
                      <a:r>
                        <a:rPr lang="it-IT" sz="1200" u="none" strike="noStrike" dirty="0">
                          <a:effectLst/>
                          <a:highlight>
                            <a:srgbClr val="FFFF00"/>
                          </a:highlight>
                        </a:rPr>
                        <a:t>46,7%</a:t>
                      </a:r>
                      <a:endParaRPr lang="it-IT" sz="1200" b="0" i="0" u="none" strike="noStrike" dirty="0">
                        <a:solidFill>
                          <a:srgbClr val="000000"/>
                        </a:solidFill>
                        <a:effectLst/>
                        <a:highlight>
                          <a:srgbClr val="FFFF00"/>
                        </a:highlight>
                        <a:latin typeface="+mn-lt"/>
                      </a:endParaRPr>
                    </a:p>
                  </a:txBody>
                  <a:tcPr marL="3309" marR="3309" marT="3309" marB="0" anchor="ctr"/>
                </a:tc>
                <a:tc>
                  <a:txBody>
                    <a:bodyPr/>
                    <a:lstStyle/>
                    <a:p>
                      <a:pPr algn="ctr" fontAlgn="b"/>
                      <a:r>
                        <a:rPr lang="it-IT" sz="1200" u="none" strike="noStrike" dirty="0">
                          <a:effectLst/>
                          <a:highlight>
                            <a:srgbClr val="FFFF00"/>
                          </a:highlight>
                        </a:rPr>
                        <a:t>39,9%</a:t>
                      </a:r>
                      <a:endParaRPr lang="it-IT" sz="1200" b="0" i="0" u="none" strike="noStrike" dirty="0">
                        <a:solidFill>
                          <a:srgbClr val="000000"/>
                        </a:solidFill>
                        <a:effectLst/>
                        <a:highlight>
                          <a:srgbClr val="FFFF00"/>
                        </a:highlight>
                        <a:latin typeface="+mn-lt"/>
                      </a:endParaRPr>
                    </a:p>
                  </a:txBody>
                  <a:tcPr marL="3309" marR="3309" marT="3309" marB="0" anchor="ctr"/>
                </a:tc>
                <a:tc>
                  <a:txBody>
                    <a:bodyPr/>
                    <a:lstStyle/>
                    <a:p>
                      <a:pPr algn="ctr" fontAlgn="b"/>
                      <a:r>
                        <a:rPr lang="it-IT" sz="1200" u="none" strike="noStrike">
                          <a:effectLst/>
                        </a:rPr>
                        <a:t>26,3%</a:t>
                      </a:r>
                      <a:endParaRPr lang="it-IT" sz="1200" b="0" i="0" u="none" strike="noStrike">
                        <a:solidFill>
                          <a:srgbClr val="000000"/>
                        </a:solidFill>
                        <a:effectLst/>
                        <a:latin typeface="+mn-lt"/>
                      </a:endParaRPr>
                    </a:p>
                  </a:txBody>
                  <a:tcPr marL="3309" marR="3309" marT="3309" marB="0" anchor="ctr"/>
                </a:tc>
                <a:tc>
                  <a:txBody>
                    <a:bodyPr/>
                    <a:lstStyle/>
                    <a:p>
                      <a:pPr algn="ctr" fontAlgn="b"/>
                      <a:r>
                        <a:rPr lang="it-IT" sz="1200" u="none" strike="noStrike" dirty="0">
                          <a:effectLst/>
                        </a:rPr>
                        <a:t>15,0%</a:t>
                      </a:r>
                      <a:endParaRPr lang="it-IT" sz="1200" b="0" i="0" u="none" strike="noStrike" dirty="0">
                        <a:solidFill>
                          <a:srgbClr val="000000"/>
                        </a:solidFill>
                        <a:effectLst/>
                        <a:latin typeface="+mn-lt"/>
                      </a:endParaRPr>
                    </a:p>
                  </a:txBody>
                  <a:tcPr marL="3309" marR="3309" marT="3309" marB="0" anchor="ctr"/>
                </a:tc>
                <a:tc>
                  <a:txBody>
                    <a:bodyPr/>
                    <a:lstStyle/>
                    <a:p>
                      <a:pPr algn="ctr" fontAlgn="b"/>
                      <a:r>
                        <a:rPr lang="it-IT" sz="1200" u="none" strike="noStrike">
                          <a:effectLst/>
                        </a:rPr>
                        <a:t>24,1%</a:t>
                      </a:r>
                      <a:endParaRPr lang="it-IT" sz="1200" b="0" i="0" u="none" strike="noStrike">
                        <a:solidFill>
                          <a:srgbClr val="000000"/>
                        </a:solidFill>
                        <a:effectLst/>
                        <a:latin typeface="+mn-lt"/>
                      </a:endParaRPr>
                    </a:p>
                  </a:txBody>
                  <a:tcPr marL="3309" marR="3309" marT="3309" marB="0" anchor="ctr"/>
                </a:tc>
                <a:tc>
                  <a:txBody>
                    <a:bodyPr/>
                    <a:lstStyle/>
                    <a:p>
                      <a:pPr algn="ctr" fontAlgn="b"/>
                      <a:r>
                        <a:rPr lang="it-IT" sz="1200" u="none" strike="noStrike" dirty="0">
                          <a:effectLst/>
                        </a:rPr>
                        <a:t>20,0%</a:t>
                      </a:r>
                      <a:endParaRPr lang="it-IT" sz="1200" b="0" i="0" u="none" strike="noStrike" dirty="0">
                        <a:solidFill>
                          <a:srgbClr val="000000"/>
                        </a:solidFill>
                        <a:effectLst/>
                        <a:latin typeface="+mn-lt"/>
                      </a:endParaRPr>
                    </a:p>
                  </a:txBody>
                  <a:tcPr marL="3309" marR="3309" marT="3309" marB="0" anchor="ctr"/>
                </a:tc>
                <a:tc>
                  <a:txBody>
                    <a:bodyPr/>
                    <a:lstStyle/>
                    <a:p>
                      <a:pPr algn="ctr" fontAlgn="b"/>
                      <a:r>
                        <a:rPr lang="it-IT" sz="1200" u="none" strike="noStrike">
                          <a:effectLst/>
                        </a:rPr>
                        <a:t>36,5%</a:t>
                      </a:r>
                      <a:endParaRPr lang="it-IT" sz="1200" b="0" i="0" u="none" strike="noStrike">
                        <a:solidFill>
                          <a:srgbClr val="000000"/>
                        </a:solidFill>
                        <a:effectLst/>
                        <a:latin typeface="+mn-lt"/>
                      </a:endParaRPr>
                    </a:p>
                  </a:txBody>
                  <a:tcPr marL="3309" marR="3309" marT="3309" marB="0" anchor="ctr"/>
                </a:tc>
                <a:extLst>
                  <a:ext uri="{0D108BD9-81ED-4DB2-BD59-A6C34878D82A}">
                    <a16:rowId xmlns:a16="http://schemas.microsoft.com/office/drawing/2014/main" val="2394120586"/>
                  </a:ext>
                </a:extLst>
              </a:tr>
              <a:tr h="352238">
                <a:tc>
                  <a:txBody>
                    <a:bodyPr/>
                    <a:lstStyle/>
                    <a:p>
                      <a:pPr algn="l" fontAlgn="b"/>
                      <a:r>
                        <a:rPr lang="it-IT" sz="1200" u="none" strike="noStrike" dirty="0">
                          <a:effectLst/>
                        </a:rPr>
                        <a:t>Totale complessivo</a:t>
                      </a:r>
                      <a:endParaRPr lang="it-IT" sz="1200" b="0" i="0" u="none" strike="noStrike" dirty="0">
                        <a:solidFill>
                          <a:srgbClr val="000000"/>
                        </a:solidFill>
                        <a:effectLst/>
                        <a:latin typeface="+mn-lt"/>
                      </a:endParaRPr>
                    </a:p>
                  </a:txBody>
                  <a:tcPr marL="3309" marR="3309" marT="3309" marB="0" anchor="b"/>
                </a:tc>
                <a:tc>
                  <a:txBody>
                    <a:bodyPr/>
                    <a:lstStyle/>
                    <a:p>
                      <a:pPr algn="ctr" fontAlgn="b"/>
                      <a:r>
                        <a:rPr lang="it-IT" sz="1200" u="none" strike="noStrike">
                          <a:effectLst/>
                        </a:rPr>
                        <a:t>100,0%</a:t>
                      </a:r>
                      <a:endParaRPr lang="it-IT" sz="1200" b="0" i="0" u="none" strike="noStrike">
                        <a:solidFill>
                          <a:srgbClr val="000000"/>
                        </a:solidFill>
                        <a:effectLst/>
                        <a:latin typeface="+mn-lt"/>
                      </a:endParaRPr>
                    </a:p>
                  </a:txBody>
                  <a:tcPr marL="3309" marR="3309" marT="3309" marB="0" anchor="ctr"/>
                </a:tc>
                <a:tc>
                  <a:txBody>
                    <a:bodyPr/>
                    <a:lstStyle/>
                    <a:p>
                      <a:pPr algn="ctr" fontAlgn="b"/>
                      <a:r>
                        <a:rPr lang="it-IT" sz="1200" u="none" strike="noStrike">
                          <a:effectLst/>
                        </a:rPr>
                        <a:t>100,0%</a:t>
                      </a:r>
                      <a:endParaRPr lang="it-IT" sz="1200" b="0" i="0" u="none" strike="noStrike">
                        <a:solidFill>
                          <a:srgbClr val="000000"/>
                        </a:solidFill>
                        <a:effectLst/>
                        <a:latin typeface="+mn-lt"/>
                      </a:endParaRPr>
                    </a:p>
                  </a:txBody>
                  <a:tcPr marL="3309" marR="3309" marT="3309" marB="0" anchor="ctr"/>
                </a:tc>
                <a:tc>
                  <a:txBody>
                    <a:bodyPr/>
                    <a:lstStyle/>
                    <a:p>
                      <a:pPr algn="ctr" fontAlgn="b"/>
                      <a:r>
                        <a:rPr lang="it-IT" sz="1200" u="none" strike="noStrike">
                          <a:effectLst/>
                        </a:rPr>
                        <a:t>100,0%</a:t>
                      </a:r>
                      <a:endParaRPr lang="it-IT" sz="1200" b="0" i="0" u="none" strike="noStrike">
                        <a:solidFill>
                          <a:srgbClr val="000000"/>
                        </a:solidFill>
                        <a:effectLst/>
                        <a:latin typeface="+mn-lt"/>
                      </a:endParaRPr>
                    </a:p>
                  </a:txBody>
                  <a:tcPr marL="3309" marR="3309" marT="3309" marB="0" anchor="ctr"/>
                </a:tc>
                <a:tc>
                  <a:txBody>
                    <a:bodyPr/>
                    <a:lstStyle/>
                    <a:p>
                      <a:pPr algn="ctr" fontAlgn="b"/>
                      <a:r>
                        <a:rPr lang="it-IT" sz="1200" u="none" strike="noStrike">
                          <a:effectLst/>
                        </a:rPr>
                        <a:t>100,0%</a:t>
                      </a:r>
                      <a:endParaRPr lang="it-IT" sz="1200" b="0" i="0" u="none" strike="noStrike">
                        <a:solidFill>
                          <a:srgbClr val="000000"/>
                        </a:solidFill>
                        <a:effectLst/>
                        <a:latin typeface="+mn-lt"/>
                      </a:endParaRPr>
                    </a:p>
                  </a:txBody>
                  <a:tcPr marL="3309" marR="3309" marT="3309" marB="0" anchor="ctr"/>
                </a:tc>
                <a:tc>
                  <a:txBody>
                    <a:bodyPr/>
                    <a:lstStyle/>
                    <a:p>
                      <a:pPr algn="ctr" fontAlgn="b"/>
                      <a:r>
                        <a:rPr lang="it-IT" sz="1200" u="none" strike="noStrike" dirty="0">
                          <a:effectLst/>
                        </a:rPr>
                        <a:t>100,0%</a:t>
                      </a:r>
                      <a:endParaRPr lang="it-IT" sz="1200" b="0" i="0" u="none" strike="noStrike" dirty="0">
                        <a:solidFill>
                          <a:srgbClr val="000000"/>
                        </a:solidFill>
                        <a:effectLst/>
                        <a:latin typeface="+mn-lt"/>
                      </a:endParaRPr>
                    </a:p>
                  </a:txBody>
                  <a:tcPr marL="3309" marR="3309" marT="3309" marB="0" anchor="ctr"/>
                </a:tc>
                <a:tc>
                  <a:txBody>
                    <a:bodyPr/>
                    <a:lstStyle/>
                    <a:p>
                      <a:pPr algn="ctr" fontAlgn="b"/>
                      <a:r>
                        <a:rPr lang="it-IT" sz="1200" u="none" strike="noStrike" dirty="0">
                          <a:effectLst/>
                        </a:rPr>
                        <a:t>100,0%</a:t>
                      </a:r>
                      <a:endParaRPr lang="it-IT" sz="1200" b="0" i="0" u="none" strike="noStrike" dirty="0">
                        <a:solidFill>
                          <a:srgbClr val="000000"/>
                        </a:solidFill>
                        <a:effectLst/>
                        <a:latin typeface="+mn-lt"/>
                      </a:endParaRPr>
                    </a:p>
                  </a:txBody>
                  <a:tcPr marL="3309" marR="3309" marT="3309" marB="0" anchor="ctr"/>
                </a:tc>
                <a:tc>
                  <a:txBody>
                    <a:bodyPr/>
                    <a:lstStyle/>
                    <a:p>
                      <a:pPr algn="ctr" fontAlgn="b"/>
                      <a:r>
                        <a:rPr lang="it-IT" sz="1200" u="none" strike="noStrike" dirty="0">
                          <a:effectLst/>
                        </a:rPr>
                        <a:t>100,0%</a:t>
                      </a:r>
                      <a:endParaRPr lang="it-IT" sz="1200" b="0" i="0" u="none" strike="noStrike" dirty="0">
                        <a:solidFill>
                          <a:srgbClr val="000000"/>
                        </a:solidFill>
                        <a:effectLst/>
                        <a:latin typeface="+mn-lt"/>
                      </a:endParaRPr>
                    </a:p>
                  </a:txBody>
                  <a:tcPr marL="3309" marR="3309" marT="3309" marB="0" anchor="ctr"/>
                </a:tc>
                <a:extLst>
                  <a:ext uri="{0D108BD9-81ED-4DB2-BD59-A6C34878D82A}">
                    <a16:rowId xmlns:a16="http://schemas.microsoft.com/office/drawing/2014/main" val="256932191"/>
                  </a:ext>
                </a:extLst>
              </a:tr>
            </a:tbl>
          </a:graphicData>
        </a:graphic>
      </p:graphicFrame>
      <p:sp>
        <p:nvSpPr>
          <p:cNvPr id="2" name="CasellaDiTesto 1">
            <a:extLst>
              <a:ext uri="{FF2B5EF4-FFF2-40B4-BE49-F238E27FC236}">
                <a16:creationId xmlns:a16="http://schemas.microsoft.com/office/drawing/2014/main" id="{EC28E32E-4AAD-C3A6-127A-A311467C0CE6}"/>
              </a:ext>
            </a:extLst>
          </p:cNvPr>
          <p:cNvSpPr txBox="1"/>
          <p:nvPr/>
        </p:nvSpPr>
        <p:spPr>
          <a:xfrm>
            <a:off x="11053141" y="6906"/>
            <a:ext cx="1347441" cy="369332"/>
          </a:xfrm>
          <a:prstGeom prst="rect">
            <a:avLst/>
          </a:prstGeom>
          <a:noFill/>
        </p:spPr>
        <p:txBody>
          <a:bodyPr wrap="square">
            <a:spAutoFit/>
          </a:bodyPr>
          <a:lstStyle/>
          <a:p>
            <a:r>
              <a:rPr lang="it-IT" dirty="0"/>
              <a:t>%n=</a:t>
            </a:r>
            <a:r>
              <a:rPr lang="it-IT" sz="1800" dirty="0"/>
              <a:t>830</a:t>
            </a:r>
            <a:endParaRPr lang="it-IT" dirty="0"/>
          </a:p>
        </p:txBody>
      </p:sp>
    </p:spTree>
    <p:extLst>
      <p:ext uri="{BB962C8B-B14F-4D97-AF65-F5344CB8AC3E}">
        <p14:creationId xmlns:p14="http://schemas.microsoft.com/office/powerpoint/2010/main" val="21040404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B20F2A8-3865-3241-9442-6AB2C8C5EAE2}"/>
              </a:ext>
            </a:extLst>
          </p:cNvPr>
          <p:cNvSpPr>
            <a:spLocks noGrp="1"/>
          </p:cNvSpPr>
          <p:nvPr>
            <p:ph type="title"/>
          </p:nvPr>
        </p:nvSpPr>
        <p:spPr>
          <a:xfrm>
            <a:off x="3350888" y="2700327"/>
            <a:ext cx="5490224" cy="1717437"/>
          </a:xfrm>
        </p:spPr>
        <p:txBody>
          <a:bodyPr>
            <a:normAutofit fontScale="90000"/>
          </a:bodyPr>
          <a:lstStyle/>
          <a:p>
            <a:r>
              <a:rPr lang="it-IT" dirty="0">
                <a:latin typeface="Calibri Light (Titoli)"/>
                <a:cs typeface="Arial" panose="020B0604020202020204" pitchFamily="34" charset="0"/>
              </a:rPr>
              <a:t>COMPOSIZIONE DEL CAMPIONE E MODALITA’ DI PARTECIPAZIONE</a:t>
            </a:r>
            <a:endParaRPr lang="en-GB" dirty="0">
              <a:latin typeface="Calibri Light (Titoli)"/>
            </a:endParaRPr>
          </a:p>
        </p:txBody>
      </p:sp>
      <p:sp>
        <p:nvSpPr>
          <p:cNvPr id="5" name="CasellaDiTesto 4">
            <a:extLst>
              <a:ext uri="{FF2B5EF4-FFF2-40B4-BE49-F238E27FC236}">
                <a16:creationId xmlns:a16="http://schemas.microsoft.com/office/drawing/2014/main" id="{9A9A16CA-29D5-B022-2C52-EA321637060E}"/>
              </a:ext>
            </a:extLst>
          </p:cNvPr>
          <p:cNvSpPr txBox="1"/>
          <p:nvPr/>
        </p:nvSpPr>
        <p:spPr>
          <a:xfrm>
            <a:off x="5362073" y="1299227"/>
            <a:ext cx="6104020" cy="553998"/>
          </a:xfrm>
          <a:prstGeom prst="rect">
            <a:avLst/>
          </a:prstGeom>
          <a:noFill/>
        </p:spPr>
        <p:txBody>
          <a:bodyPr wrap="square">
            <a:spAutoFit/>
          </a:bodyPr>
          <a:lstStyle/>
          <a:p>
            <a:r>
              <a:rPr lang="it-IT" sz="3000" b="1" dirty="0">
                <a:solidFill>
                  <a:schemeClr val="bg1"/>
                </a:solidFill>
                <a:latin typeface="Calibri Light (Titoli)"/>
                <a:cs typeface="Calibri" panose="020F0502020204030204" pitchFamily="34" charset="0"/>
              </a:rPr>
              <a:t>Parte 1</a:t>
            </a:r>
            <a:endParaRPr lang="en-GB" sz="3000" b="1" dirty="0">
              <a:solidFill>
                <a:schemeClr val="bg1"/>
              </a:solidFill>
              <a:latin typeface="Calibri Light (Titoli)"/>
              <a:cs typeface="Calibri" panose="020F0502020204030204" pitchFamily="34" charset="0"/>
            </a:endParaRPr>
          </a:p>
        </p:txBody>
      </p:sp>
    </p:spTree>
    <p:extLst>
      <p:ext uri="{BB962C8B-B14F-4D97-AF65-F5344CB8AC3E}">
        <p14:creationId xmlns:p14="http://schemas.microsoft.com/office/powerpoint/2010/main" val="296312742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4000"/>
                <a:lumMod val="116000"/>
              </a:schemeClr>
            </a:gs>
            <a:gs pos="100000">
              <a:schemeClr val="bg2">
                <a:tint val="98000"/>
                <a:shade val="86000"/>
                <a:satMod val="90000"/>
                <a:lumMod val="88000"/>
              </a:schemeClr>
            </a:gs>
          </a:gsLst>
          <a:path path="circle">
            <a:fillToRect l="50000" t="15000" r="50000" b="169000"/>
          </a:path>
        </a:gradFill>
        <a:effectLst/>
      </p:bgPr>
    </p:bg>
    <p:spTree>
      <p:nvGrpSpPr>
        <p:cNvPr id="1" name=""/>
        <p:cNvGrpSpPr/>
        <p:nvPr/>
      </p:nvGrpSpPr>
      <p:grpSpPr>
        <a:xfrm>
          <a:off x="0" y="0"/>
          <a:ext cx="0" cy="0"/>
          <a:chOff x="0" y="0"/>
          <a:chExt cx="0" cy="0"/>
        </a:xfrm>
      </p:grpSpPr>
      <p:sp useBgFill="1">
        <p:nvSpPr>
          <p:cNvPr id="42" name="Rectangle 41">
            <a:extLst>
              <a:ext uri="{FF2B5EF4-FFF2-40B4-BE49-F238E27FC236}">
                <a16:creationId xmlns:a16="http://schemas.microsoft.com/office/drawing/2014/main" id="{53BB5D57-6178-4F62-B472-0312F6D95A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4" name="Group 43">
            <a:extLst>
              <a:ext uri="{FF2B5EF4-FFF2-40B4-BE49-F238E27FC236}">
                <a16:creationId xmlns:a16="http://schemas.microsoft.com/office/drawing/2014/main" id="{4800B320-C486-4967-AFB8-58E3EBDA9EF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20624" y="0"/>
            <a:ext cx="12584114" cy="6853238"/>
            <a:chOff x="-417513" y="0"/>
            <a:chExt cx="12584114" cy="6853238"/>
          </a:xfrm>
        </p:grpSpPr>
        <p:sp>
          <p:nvSpPr>
            <p:cNvPr id="45" name="Freeform 5">
              <a:extLst>
                <a:ext uri="{FF2B5EF4-FFF2-40B4-BE49-F238E27FC236}">
                  <a16:creationId xmlns:a16="http://schemas.microsoft.com/office/drawing/2014/main" id="{B6E6BEB2-753A-4253-9BE2-9E569A8A5E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6">
              <a:extLst>
                <a:ext uri="{FF2B5EF4-FFF2-40B4-BE49-F238E27FC236}">
                  <a16:creationId xmlns:a16="http://schemas.microsoft.com/office/drawing/2014/main" id="{196A6026-E2E2-4401-BB72-F8314907AB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7">
              <a:extLst>
                <a:ext uri="{FF2B5EF4-FFF2-40B4-BE49-F238E27FC236}">
                  <a16:creationId xmlns:a16="http://schemas.microsoft.com/office/drawing/2014/main" id="{C852B828-3E4B-4404-AEE7-815B0B6EEB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8">
              <a:extLst>
                <a:ext uri="{FF2B5EF4-FFF2-40B4-BE49-F238E27FC236}">
                  <a16:creationId xmlns:a16="http://schemas.microsoft.com/office/drawing/2014/main" id="{B2BAC571-023A-4027-9689-5A7375FE533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9" name="Freeform 9">
              <a:extLst>
                <a:ext uri="{FF2B5EF4-FFF2-40B4-BE49-F238E27FC236}">
                  <a16:creationId xmlns:a16="http://schemas.microsoft.com/office/drawing/2014/main" id="{6BB424FB-2158-48AB-9A28-A11889AA5A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50" name="Freeform 10">
              <a:extLst>
                <a:ext uri="{FF2B5EF4-FFF2-40B4-BE49-F238E27FC236}">
                  <a16:creationId xmlns:a16="http://schemas.microsoft.com/office/drawing/2014/main" id="{BE5FA512-D3FE-4F91-AE23-51DAAAA74E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51" name="Freeform 11">
              <a:extLst>
                <a:ext uri="{FF2B5EF4-FFF2-40B4-BE49-F238E27FC236}">
                  <a16:creationId xmlns:a16="http://schemas.microsoft.com/office/drawing/2014/main" id="{83CF3A0A-06AA-4987-8182-4F86E662EC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2">
              <a:extLst>
                <a:ext uri="{FF2B5EF4-FFF2-40B4-BE49-F238E27FC236}">
                  <a16:creationId xmlns:a16="http://schemas.microsoft.com/office/drawing/2014/main" id="{969C6F15-1F6D-46D5-8C47-3FBC312536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3">
              <a:extLst>
                <a:ext uri="{FF2B5EF4-FFF2-40B4-BE49-F238E27FC236}">
                  <a16:creationId xmlns:a16="http://schemas.microsoft.com/office/drawing/2014/main" id="{01E2B94D-4E93-4C11-A1FC-B3A6E8CC5F1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4">
              <a:extLst>
                <a:ext uri="{FF2B5EF4-FFF2-40B4-BE49-F238E27FC236}">
                  <a16:creationId xmlns:a16="http://schemas.microsoft.com/office/drawing/2014/main" id="{F47C1110-8C08-4C26-BD0D-3083BFAC1D6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15">
              <a:extLst>
                <a:ext uri="{FF2B5EF4-FFF2-40B4-BE49-F238E27FC236}">
                  <a16:creationId xmlns:a16="http://schemas.microsoft.com/office/drawing/2014/main" id="{3085CEBC-D1F5-4F82-93C8-8ED38B7CBE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16">
              <a:extLst>
                <a:ext uri="{FF2B5EF4-FFF2-40B4-BE49-F238E27FC236}">
                  <a16:creationId xmlns:a16="http://schemas.microsoft.com/office/drawing/2014/main" id="{3ED8F25D-E867-46B6-A62D-3B21147680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17">
              <a:extLst>
                <a:ext uri="{FF2B5EF4-FFF2-40B4-BE49-F238E27FC236}">
                  <a16:creationId xmlns:a16="http://schemas.microsoft.com/office/drawing/2014/main" id="{6BB81545-0C01-4B56-BADD-6B7D5B72AF8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18">
              <a:extLst>
                <a:ext uri="{FF2B5EF4-FFF2-40B4-BE49-F238E27FC236}">
                  <a16:creationId xmlns:a16="http://schemas.microsoft.com/office/drawing/2014/main" id="{A1574FCC-646A-4771-AB54-A44212F198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19">
              <a:extLst>
                <a:ext uri="{FF2B5EF4-FFF2-40B4-BE49-F238E27FC236}">
                  <a16:creationId xmlns:a16="http://schemas.microsoft.com/office/drawing/2014/main" id="{A56CC2BC-E51D-4A79-AA80-770FAA7844E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0">
              <a:extLst>
                <a:ext uri="{FF2B5EF4-FFF2-40B4-BE49-F238E27FC236}">
                  <a16:creationId xmlns:a16="http://schemas.microsoft.com/office/drawing/2014/main" id="{C95E0495-B7F8-44C5-AD1F-5F3C8633E3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61" name="Freeform 21">
              <a:extLst>
                <a:ext uri="{FF2B5EF4-FFF2-40B4-BE49-F238E27FC236}">
                  <a16:creationId xmlns:a16="http://schemas.microsoft.com/office/drawing/2014/main" id="{28C1E7AA-A198-498A-9426-7632D7AA35E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62" name="Freeform 22">
              <a:extLst>
                <a:ext uri="{FF2B5EF4-FFF2-40B4-BE49-F238E27FC236}">
                  <a16:creationId xmlns:a16="http://schemas.microsoft.com/office/drawing/2014/main" id="{96410611-0DF8-42D3-91B1-B87AE692EB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3" name="Freeform 23">
              <a:extLst>
                <a:ext uri="{FF2B5EF4-FFF2-40B4-BE49-F238E27FC236}">
                  <a16:creationId xmlns:a16="http://schemas.microsoft.com/office/drawing/2014/main" id="{EACF821F-24B2-49B5-8688-744B0EADF0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4" name="Freeform 24">
              <a:extLst>
                <a:ext uri="{FF2B5EF4-FFF2-40B4-BE49-F238E27FC236}">
                  <a16:creationId xmlns:a16="http://schemas.microsoft.com/office/drawing/2014/main" id="{418BD791-FEEE-4A18-A5EF-F3815F184CD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5" name="Freeform 25">
              <a:extLst>
                <a:ext uri="{FF2B5EF4-FFF2-40B4-BE49-F238E27FC236}">
                  <a16:creationId xmlns:a16="http://schemas.microsoft.com/office/drawing/2014/main" id="{D5D16C8F-EA4F-447C-934A-06E7BFAE92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67" name="Rectangle 66">
            <a:extLst>
              <a:ext uri="{FF2B5EF4-FFF2-40B4-BE49-F238E27FC236}">
                <a16:creationId xmlns:a16="http://schemas.microsoft.com/office/drawing/2014/main" id="{8C244A1F-7C11-45E7-AB98-65851A650E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21348"/>
            <a:ext cx="12192000" cy="560095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 name="Tabella 1">
            <a:extLst>
              <a:ext uri="{FF2B5EF4-FFF2-40B4-BE49-F238E27FC236}">
                <a16:creationId xmlns:a16="http://schemas.microsoft.com/office/drawing/2014/main" id="{31BA7AAF-52DB-2DD8-AE7D-27A0C1C0AB97}"/>
              </a:ext>
            </a:extLst>
          </p:cNvPr>
          <p:cNvGraphicFramePr>
            <a:graphicFrameLocks noGrp="1"/>
          </p:cNvGraphicFramePr>
          <p:nvPr>
            <p:extLst>
              <p:ext uri="{D42A27DB-BD31-4B8C-83A1-F6EECF244321}">
                <p14:modId xmlns:p14="http://schemas.microsoft.com/office/powerpoint/2010/main" val="2967664494"/>
              </p:ext>
            </p:extLst>
          </p:nvPr>
        </p:nvGraphicFramePr>
        <p:xfrm>
          <a:off x="299632" y="806346"/>
          <a:ext cx="11531276" cy="4178880"/>
        </p:xfrm>
        <a:graphic>
          <a:graphicData uri="http://schemas.openxmlformats.org/drawingml/2006/table">
            <a:tbl>
              <a:tblPr firstRow="1" bandRow="1">
                <a:noFill/>
                <a:tableStyleId>{5C22544A-7EE6-4342-B048-85BDC9FD1C3A}</a:tableStyleId>
              </a:tblPr>
              <a:tblGrid>
                <a:gridCol w="1230700">
                  <a:extLst>
                    <a:ext uri="{9D8B030D-6E8A-4147-A177-3AD203B41FA5}">
                      <a16:colId xmlns:a16="http://schemas.microsoft.com/office/drawing/2014/main" val="1275083627"/>
                    </a:ext>
                  </a:extLst>
                </a:gridCol>
                <a:gridCol w="2070100">
                  <a:extLst>
                    <a:ext uri="{9D8B030D-6E8A-4147-A177-3AD203B41FA5}">
                      <a16:colId xmlns:a16="http://schemas.microsoft.com/office/drawing/2014/main" val="4025666078"/>
                    </a:ext>
                  </a:extLst>
                </a:gridCol>
                <a:gridCol w="2584093">
                  <a:extLst>
                    <a:ext uri="{9D8B030D-6E8A-4147-A177-3AD203B41FA5}">
                      <a16:colId xmlns:a16="http://schemas.microsoft.com/office/drawing/2014/main" val="2879905233"/>
                    </a:ext>
                  </a:extLst>
                </a:gridCol>
                <a:gridCol w="1744693">
                  <a:extLst>
                    <a:ext uri="{9D8B030D-6E8A-4147-A177-3AD203B41FA5}">
                      <a16:colId xmlns:a16="http://schemas.microsoft.com/office/drawing/2014/main" val="3645762747"/>
                    </a:ext>
                  </a:extLst>
                </a:gridCol>
                <a:gridCol w="1914791">
                  <a:extLst>
                    <a:ext uri="{9D8B030D-6E8A-4147-A177-3AD203B41FA5}">
                      <a16:colId xmlns:a16="http://schemas.microsoft.com/office/drawing/2014/main" val="4133414559"/>
                    </a:ext>
                  </a:extLst>
                </a:gridCol>
                <a:gridCol w="1986899">
                  <a:extLst>
                    <a:ext uri="{9D8B030D-6E8A-4147-A177-3AD203B41FA5}">
                      <a16:colId xmlns:a16="http://schemas.microsoft.com/office/drawing/2014/main" val="2565100161"/>
                    </a:ext>
                  </a:extLst>
                </a:gridCol>
              </a:tblGrid>
              <a:tr h="584732">
                <a:tc gridSpan="6">
                  <a:txBody>
                    <a:bodyPr/>
                    <a:lstStyle/>
                    <a:p>
                      <a:pPr algn="ctr" fontAlgn="ctr"/>
                      <a:r>
                        <a:rPr lang="it-IT" sz="1500" b="0" u="none" strike="noStrike" cap="none" spc="0" dirty="0">
                          <a:solidFill>
                            <a:schemeClr val="tx1"/>
                          </a:solidFill>
                          <a:effectLst/>
                        </a:rPr>
                        <a:t>Valuta il tuo grado di accordo sulle seguenti affermazioni (punteggio da 1 a 5 in cui 1= per niente d’accordo, 2= poco d’accordo; 3= indeciso; 4= abbastanza d’accordo; 5=molto d’accordo)</a:t>
                      </a:r>
                      <a:endParaRPr lang="it-IT" sz="1500" b="0" i="0" u="none" strike="noStrike" cap="none" spc="0" dirty="0">
                        <a:solidFill>
                          <a:schemeClr val="tx1"/>
                        </a:solidFill>
                        <a:effectLst/>
                        <a:latin typeface="Arial Bold"/>
                      </a:endParaRPr>
                    </a:p>
                  </a:txBody>
                  <a:tcPr marL="38308" marR="38308" marT="4033" marB="76615"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85583837"/>
                  </a:ext>
                </a:extLst>
              </a:tr>
              <a:tr h="833224">
                <a:tc>
                  <a:txBody>
                    <a:bodyPr/>
                    <a:lstStyle/>
                    <a:p>
                      <a:pPr algn="l" fontAlgn="b"/>
                      <a:r>
                        <a:rPr lang="it-IT" sz="1200" b="0" i="1" u="none" strike="noStrike" cap="none" spc="0" dirty="0">
                          <a:solidFill>
                            <a:schemeClr val="tx1"/>
                          </a:solidFill>
                          <a:effectLst/>
                        </a:rPr>
                        <a:t>(% n= 830)</a:t>
                      </a:r>
                      <a:r>
                        <a:rPr lang="en-GB" sz="1200" i="1" u="none" strike="noStrike" cap="none" spc="0" dirty="0">
                          <a:solidFill>
                            <a:schemeClr val="tx1"/>
                          </a:solidFill>
                          <a:effectLst/>
                        </a:rPr>
                        <a:t> </a:t>
                      </a:r>
                      <a:endParaRPr lang="en-GB" sz="1200" b="0" i="1" u="none" strike="noStrike" cap="none" spc="0" dirty="0">
                        <a:solidFill>
                          <a:schemeClr val="tx1"/>
                        </a:solidFill>
                        <a:effectLst/>
                        <a:latin typeface="Arial" panose="020B0604020202020204" pitchFamily="34" charset="0"/>
                      </a:endParaRPr>
                    </a:p>
                  </a:txBody>
                  <a:tcPr marL="38308" marR="38308" marT="4033" marB="7661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it-IT" sz="1200" u="none" strike="noStrike" cap="none" spc="0" dirty="0">
                          <a:solidFill>
                            <a:schemeClr val="tx1"/>
                          </a:solidFill>
                          <a:effectLst/>
                        </a:rPr>
                        <a:t> Le attività svolte mi hanno permesso di conoscere cose nuove sui raggi cosmici</a:t>
                      </a:r>
                      <a:endParaRPr lang="it-IT" sz="1200" b="0" i="0" u="none" strike="noStrike" cap="none" spc="0" dirty="0">
                        <a:solidFill>
                          <a:schemeClr val="tx1"/>
                        </a:solidFill>
                        <a:effectLst/>
                        <a:latin typeface="Arial" panose="020B0604020202020204" pitchFamily="34" charset="0"/>
                      </a:endParaRPr>
                    </a:p>
                  </a:txBody>
                  <a:tcPr marL="38308" marR="38308" marT="4033" marB="76615" anchor="ctr">
                    <a:lnL w="12700" cap="flat" cmpd="sng" algn="ctr">
                      <a:solidFill>
                        <a:schemeClr val="tx1"/>
                      </a:solidFill>
                      <a:prstDash val="solid"/>
                      <a:round/>
                      <a:headEnd type="none" w="med" len="med"/>
                      <a:tailEnd type="none" w="med" len="me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it-IT" sz="1200" u="none" strike="noStrike" cap="none" spc="0" dirty="0">
                          <a:solidFill>
                            <a:schemeClr val="tx1"/>
                          </a:solidFill>
                          <a:effectLst/>
                        </a:rPr>
                        <a:t>Le attività svolte mi hanno permesso di mettere in pratica le mie conoscenze pregresse sui raggi cosmici</a:t>
                      </a:r>
                      <a:endParaRPr lang="it-IT" sz="1200" b="0" i="0" u="none" strike="noStrike" cap="none" spc="0" dirty="0">
                        <a:solidFill>
                          <a:schemeClr val="tx1"/>
                        </a:solidFill>
                        <a:effectLst/>
                        <a:latin typeface="Arial" panose="020B0604020202020204" pitchFamily="34" charset="0"/>
                      </a:endParaRPr>
                    </a:p>
                  </a:txBody>
                  <a:tcPr marL="38308" marR="38308" marT="4033" marB="76615" anchor="ct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it-IT" sz="1200" u="none" strike="noStrike" cap="none" spc="0">
                          <a:solidFill>
                            <a:schemeClr val="tx1"/>
                          </a:solidFill>
                          <a:effectLst/>
                        </a:rPr>
                        <a:t>Le attività svolte hanno cambiato il mio modo di guardare la fisica</a:t>
                      </a:r>
                      <a:endParaRPr lang="it-IT" sz="1200" b="0" i="0" u="none" strike="noStrike" cap="none" spc="0">
                        <a:solidFill>
                          <a:schemeClr val="tx1"/>
                        </a:solidFill>
                        <a:effectLst/>
                        <a:latin typeface="Arial" panose="020B0604020202020204" pitchFamily="34" charset="0"/>
                      </a:endParaRPr>
                    </a:p>
                  </a:txBody>
                  <a:tcPr marL="38308" marR="38308" marT="4033" marB="76615" anchor="ct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it-IT" sz="1200" u="none" strike="noStrike" cap="none" spc="0" dirty="0">
                          <a:solidFill>
                            <a:schemeClr val="tx1"/>
                          </a:solidFill>
                          <a:effectLst/>
                        </a:rPr>
                        <a:t>Le attività svolte hanno aumentato il mio interesse verso la ricerca scientifica</a:t>
                      </a:r>
                      <a:endParaRPr lang="it-IT" sz="1200" b="0" i="0" u="none" strike="noStrike" cap="none" spc="0" dirty="0">
                        <a:solidFill>
                          <a:schemeClr val="tx1"/>
                        </a:solidFill>
                        <a:effectLst/>
                        <a:latin typeface="Arial" panose="020B0604020202020204" pitchFamily="34" charset="0"/>
                      </a:endParaRPr>
                    </a:p>
                  </a:txBody>
                  <a:tcPr marL="38308" marR="38308" marT="4033" marB="76615" anchor="ct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it-IT" sz="1200" u="none" strike="noStrike" cap="none" spc="0" dirty="0">
                          <a:solidFill>
                            <a:schemeClr val="tx1"/>
                          </a:solidFill>
                          <a:effectLst/>
                        </a:rPr>
                        <a:t>Dopo questa esperienza mi piacerebbe approfondire la materia dei raggi cosmici</a:t>
                      </a:r>
                      <a:endParaRPr lang="it-IT" sz="1200" b="0" i="0" u="none" strike="noStrike" cap="none" spc="0" dirty="0">
                        <a:solidFill>
                          <a:schemeClr val="tx1"/>
                        </a:solidFill>
                        <a:effectLst/>
                        <a:latin typeface="Arial" panose="020B0604020202020204" pitchFamily="34" charset="0"/>
                      </a:endParaRPr>
                    </a:p>
                  </a:txBody>
                  <a:tcPr marL="38308" marR="38308" marT="4033" marB="76615" anchor="ctr">
                    <a:lnL w="12700" cmpd="sng">
                      <a:no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66492635"/>
                  </a:ext>
                </a:extLst>
              </a:tr>
              <a:tr h="478236">
                <a:tc>
                  <a:txBody>
                    <a:bodyPr/>
                    <a:lstStyle/>
                    <a:p>
                      <a:pPr algn="l" fontAlgn="t"/>
                      <a:r>
                        <a:rPr lang="en-GB" sz="1200" u="none" strike="noStrike" cap="none" spc="0" dirty="0">
                          <a:solidFill>
                            <a:schemeClr val="tx1"/>
                          </a:solidFill>
                          <a:effectLst/>
                        </a:rPr>
                        <a:t>per niente </a:t>
                      </a:r>
                      <a:r>
                        <a:rPr lang="en-GB" sz="1200" u="none" strike="noStrike" cap="none" spc="0" dirty="0" err="1">
                          <a:solidFill>
                            <a:schemeClr val="tx1"/>
                          </a:solidFill>
                          <a:effectLst/>
                        </a:rPr>
                        <a:t>d’accordo</a:t>
                      </a:r>
                      <a:endParaRPr lang="en-GB" sz="1200" b="0" i="0" u="none" strike="noStrike" cap="none" spc="0" dirty="0">
                        <a:solidFill>
                          <a:schemeClr val="tx1"/>
                        </a:solidFill>
                        <a:effectLst/>
                        <a:latin typeface="Arial" panose="020B0604020202020204" pitchFamily="34" charset="0"/>
                      </a:endParaRPr>
                    </a:p>
                  </a:txBody>
                  <a:tcPr marL="38308" marR="38308" marT="4033" marB="76615">
                    <a:lnL w="12700" cap="flat" cmpd="sng" algn="ctr">
                      <a:solidFill>
                        <a:schemeClr val="tx1"/>
                      </a:solidFill>
                      <a:prstDash val="solid"/>
                      <a:round/>
                      <a:headEnd type="none" w="med" len="med"/>
                      <a:tailEnd type="none" w="med" len="med"/>
                    </a:lnL>
                    <a:lnR w="12700" cmpd="sng">
                      <a:noFill/>
                      <a:prstDash val="solid"/>
                    </a:lnR>
                    <a:lnT w="12700" cap="flat" cmpd="sng" algn="ctr">
                      <a:solidFill>
                        <a:schemeClr val="tx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chemeClr val="bg1">
                        <a:lumMod val="95000"/>
                      </a:schemeClr>
                    </a:solidFill>
                  </a:tcPr>
                </a:tc>
                <a:tc>
                  <a:txBody>
                    <a:bodyPr/>
                    <a:lstStyle/>
                    <a:p>
                      <a:pPr algn="r" fontAlgn="t"/>
                      <a:r>
                        <a:rPr lang="en-GB" sz="1200" u="none" strike="noStrike" cap="none" spc="0" dirty="0">
                          <a:solidFill>
                            <a:schemeClr val="tx1"/>
                          </a:solidFill>
                          <a:effectLst/>
                        </a:rPr>
                        <a:t>1,0</a:t>
                      </a:r>
                      <a:endParaRPr lang="en-GB" sz="1200" b="0" i="0" u="none" strike="noStrike" cap="none" spc="0" dirty="0">
                        <a:solidFill>
                          <a:schemeClr val="tx1"/>
                        </a:solidFill>
                        <a:effectLst/>
                        <a:latin typeface="Arial" panose="020B0604020202020204" pitchFamily="34" charset="0"/>
                      </a:endParaRPr>
                    </a:p>
                  </a:txBody>
                  <a:tcPr marL="38308" marR="38308" marT="4033" marB="76615">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chemeClr val="bg1">
                        <a:lumMod val="95000"/>
                      </a:schemeClr>
                    </a:solidFill>
                  </a:tcPr>
                </a:tc>
                <a:tc>
                  <a:txBody>
                    <a:bodyPr/>
                    <a:lstStyle/>
                    <a:p>
                      <a:pPr algn="r" fontAlgn="t"/>
                      <a:r>
                        <a:rPr lang="en-GB" sz="1200" u="none" strike="noStrike" cap="none" spc="0" dirty="0">
                          <a:solidFill>
                            <a:schemeClr val="tx1"/>
                          </a:solidFill>
                          <a:effectLst/>
                        </a:rPr>
                        <a:t>10,5</a:t>
                      </a:r>
                      <a:endParaRPr lang="en-GB" sz="1200" b="0" i="0" u="none" strike="noStrike" cap="none" spc="0" dirty="0">
                        <a:solidFill>
                          <a:schemeClr val="tx1"/>
                        </a:solidFill>
                        <a:effectLst/>
                        <a:latin typeface="Arial" panose="020B0604020202020204" pitchFamily="34" charset="0"/>
                      </a:endParaRPr>
                    </a:p>
                  </a:txBody>
                  <a:tcPr marL="38308" marR="38308" marT="4033" marB="76615">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chemeClr val="bg1">
                        <a:lumMod val="95000"/>
                      </a:schemeClr>
                    </a:solidFill>
                  </a:tcPr>
                </a:tc>
                <a:tc>
                  <a:txBody>
                    <a:bodyPr/>
                    <a:lstStyle/>
                    <a:p>
                      <a:pPr algn="r" fontAlgn="t"/>
                      <a:r>
                        <a:rPr lang="en-GB" sz="1200" u="none" strike="noStrike" cap="none" spc="0">
                          <a:solidFill>
                            <a:schemeClr val="tx1"/>
                          </a:solidFill>
                          <a:effectLst/>
                        </a:rPr>
                        <a:t>10,1</a:t>
                      </a:r>
                      <a:endParaRPr lang="en-GB" sz="1200" b="0" i="0" u="none" strike="noStrike" cap="none" spc="0">
                        <a:solidFill>
                          <a:schemeClr val="tx1"/>
                        </a:solidFill>
                        <a:effectLst/>
                        <a:latin typeface="Arial" panose="020B0604020202020204" pitchFamily="34" charset="0"/>
                      </a:endParaRPr>
                    </a:p>
                  </a:txBody>
                  <a:tcPr marL="38308" marR="38308" marT="4033" marB="76615">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chemeClr val="bg1">
                        <a:lumMod val="95000"/>
                      </a:schemeClr>
                    </a:solidFill>
                  </a:tcPr>
                </a:tc>
                <a:tc>
                  <a:txBody>
                    <a:bodyPr/>
                    <a:lstStyle/>
                    <a:p>
                      <a:pPr algn="r" fontAlgn="t"/>
                      <a:r>
                        <a:rPr lang="en-GB" sz="1200" u="none" strike="noStrike" cap="none" spc="0">
                          <a:solidFill>
                            <a:schemeClr val="tx1"/>
                          </a:solidFill>
                          <a:effectLst/>
                        </a:rPr>
                        <a:t>5,0</a:t>
                      </a:r>
                      <a:endParaRPr lang="en-GB" sz="1200" b="0" i="0" u="none" strike="noStrike" cap="none" spc="0">
                        <a:solidFill>
                          <a:schemeClr val="tx1"/>
                        </a:solidFill>
                        <a:effectLst/>
                        <a:latin typeface="Arial" panose="020B0604020202020204" pitchFamily="34" charset="0"/>
                      </a:endParaRPr>
                    </a:p>
                  </a:txBody>
                  <a:tcPr marL="38308" marR="38308" marT="4033" marB="76615">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chemeClr val="bg1">
                        <a:lumMod val="95000"/>
                      </a:schemeClr>
                    </a:solidFill>
                  </a:tcPr>
                </a:tc>
                <a:tc>
                  <a:txBody>
                    <a:bodyPr/>
                    <a:lstStyle/>
                    <a:p>
                      <a:pPr algn="r" fontAlgn="t"/>
                      <a:r>
                        <a:rPr lang="en-GB" sz="1200" u="none" strike="noStrike" cap="none" spc="0">
                          <a:solidFill>
                            <a:schemeClr val="tx1"/>
                          </a:solidFill>
                          <a:effectLst/>
                        </a:rPr>
                        <a:t>6,7</a:t>
                      </a:r>
                      <a:endParaRPr lang="en-GB" sz="1200" b="0" i="0" u="none" strike="noStrike" cap="none" spc="0">
                        <a:solidFill>
                          <a:schemeClr val="tx1"/>
                        </a:solidFill>
                        <a:effectLst/>
                        <a:latin typeface="Arial" panose="020B0604020202020204" pitchFamily="34" charset="0"/>
                      </a:endParaRPr>
                    </a:p>
                  </a:txBody>
                  <a:tcPr marL="38308" marR="38308" marT="4033" marB="76615">
                    <a:lnL w="12700" cmpd="sng">
                      <a:no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818340653"/>
                  </a:ext>
                </a:extLst>
              </a:tr>
              <a:tr h="300742">
                <a:tc>
                  <a:txBody>
                    <a:bodyPr/>
                    <a:lstStyle/>
                    <a:p>
                      <a:pPr algn="l" fontAlgn="t"/>
                      <a:r>
                        <a:rPr lang="en-GB" sz="1200" u="none" strike="noStrike" cap="none" spc="0" dirty="0">
                          <a:solidFill>
                            <a:schemeClr val="tx1"/>
                          </a:solidFill>
                          <a:effectLst/>
                        </a:rPr>
                        <a:t>poco </a:t>
                      </a:r>
                      <a:r>
                        <a:rPr lang="en-GB" sz="1200" u="none" strike="noStrike" cap="none" spc="0" dirty="0" err="1">
                          <a:solidFill>
                            <a:schemeClr val="tx1"/>
                          </a:solidFill>
                          <a:effectLst/>
                        </a:rPr>
                        <a:t>d’accordo</a:t>
                      </a:r>
                      <a:endParaRPr lang="en-GB" sz="1200" b="0" i="0" u="none" strike="noStrike" cap="none" spc="0" dirty="0">
                        <a:solidFill>
                          <a:schemeClr val="tx1"/>
                        </a:solidFill>
                        <a:effectLst/>
                        <a:latin typeface="Arial" panose="020B0604020202020204" pitchFamily="34" charset="0"/>
                      </a:endParaRPr>
                    </a:p>
                  </a:txBody>
                  <a:tcPr marL="38308" marR="38308" marT="4033" marB="76615">
                    <a:lnL w="12700" cap="flat" cmpd="sng" algn="ctr">
                      <a:solidFill>
                        <a:schemeClr val="tx1"/>
                      </a:solidFill>
                      <a:prstDash val="solid"/>
                      <a:round/>
                      <a:headEnd type="none" w="med" len="med"/>
                      <a:tailEnd type="none" w="med" len="med"/>
                    </a:lnL>
                    <a:lnR w="12700" cmpd="sng">
                      <a:noFill/>
                      <a:prstDash val="solid"/>
                    </a:lnR>
                    <a:lnT w="12700" cmpd="sng">
                      <a:noFill/>
                      <a:prstDash val="soli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t"/>
                      <a:r>
                        <a:rPr lang="en-GB" sz="1200" u="none" strike="noStrike" cap="none" spc="0" dirty="0">
                          <a:solidFill>
                            <a:schemeClr val="tx1"/>
                          </a:solidFill>
                          <a:effectLst/>
                        </a:rPr>
                        <a:t>2,3</a:t>
                      </a:r>
                      <a:endParaRPr lang="en-GB" sz="1200" b="0" i="0" u="none" strike="noStrike" cap="none" spc="0" dirty="0">
                        <a:solidFill>
                          <a:schemeClr val="tx1"/>
                        </a:solidFill>
                        <a:effectLst/>
                        <a:latin typeface="Arial" panose="020B0604020202020204" pitchFamily="34" charset="0"/>
                      </a:endParaRPr>
                    </a:p>
                  </a:txBody>
                  <a:tcPr marL="38308" marR="38308" marT="4033" marB="76615">
                    <a:lnL w="12700" cmpd="sng">
                      <a:noFill/>
                      <a:prstDash val="solid"/>
                    </a:lnL>
                    <a:lnR w="12700" cmpd="sng">
                      <a:noFill/>
                      <a:prstDash val="solid"/>
                    </a:lnR>
                    <a:lnT w="12700" cmpd="sng">
                      <a:noFill/>
                      <a:prstDash val="soli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t"/>
                      <a:r>
                        <a:rPr lang="en-GB" sz="1200" u="none" strike="noStrike" cap="none" spc="0">
                          <a:solidFill>
                            <a:schemeClr val="tx1"/>
                          </a:solidFill>
                          <a:effectLst/>
                        </a:rPr>
                        <a:t>15,8</a:t>
                      </a:r>
                      <a:endParaRPr lang="en-GB" sz="1200" b="0" i="0" u="none" strike="noStrike" cap="none" spc="0">
                        <a:solidFill>
                          <a:schemeClr val="tx1"/>
                        </a:solidFill>
                        <a:effectLst/>
                        <a:latin typeface="Arial" panose="020B0604020202020204" pitchFamily="34" charset="0"/>
                      </a:endParaRPr>
                    </a:p>
                  </a:txBody>
                  <a:tcPr marL="38308" marR="38308" marT="4033" marB="76615">
                    <a:lnL w="12700" cmpd="sng">
                      <a:noFill/>
                      <a:prstDash val="solid"/>
                    </a:lnL>
                    <a:lnR w="12700" cmpd="sng">
                      <a:noFill/>
                      <a:prstDash val="solid"/>
                    </a:lnR>
                    <a:lnT w="12700" cmpd="sng">
                      <a:noFill/>
                      <a:prstDash val="soli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t"/>
                      <a:r>
                        <a:rPr lang="en-GB" sz="1200" u="none" strike="noStrike" cap="none" spc="0">
                          <a:solidFill>
                            <a:schemeClr val="tx1"/>
                          </a:solidFill>
                          <a:effectLst/>
                        </a:rPr>
                        <a:t>16,5</a:t>
                      </a:r>
                      <a:endParaRPr lang="en-GB" sz="1200" b="0" i="0" u="none" strike="noStrike" cap="none" spc="0">
                        <a:solidFill>
                          <a:schemeClr val="tx1"/>
                        </a:solidFill>
                        <a:effectLst/>
                        <a:latin typeface="Arial" panose="020B0604020202020204" pitchFamily="34" charset="0"/>
                      </a:endParaRPr>
                    </a:p>
                  </a:txBody>
                  <a:tcPr marL="38308" marR="38308" marT="4033" marB="76615">
                    <a:lnL w="12700" cmpd="sng">
                      <a:noFill/>
                      <a:prstDash val="solid"/>
                    </a:lnL>
                    <a:lnR w="12700" cmpd="sng">
                      <a:noFill/>
                      <a:prstDash val="solid"/>
                    </a:lnR>
                    <a:lnT w="12700" cmpd="sng">
                      <a:noFill/>
                      <a:prstDash val="soli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t"/>
                      <a:r>
                        <a:rPr lang="en-GB" sz="1200" u="none" strike="noStrike" cap="none" spc="0" dirty="0">
                          <a:solidFill>
                            <a:schemeClr val="tx1"/>
                          </a:solidFill>
                          <a:effectLst/>
                        </a:rPr>
                        <a:t>6,8</a:t>
                      </a:r>
                      <a:endParaRPr lang="en-GB" sz="1200" b="0" i="0" u="none" strike="noStrike" cap="none" spc="0" dirty="0">
                        <a:solidFill>
                          <a:schemeClr val="tx1"/>
                        </a:solidFill>
                        <a:effectLst/>
                        <a:latin typeface="Arial" panose="020B0604020202020204" pitchFamily="34" charset="0"/>
                      </a:endParaRPr>
                    </a:p>
                  </a:txBody>
                  <a:tcPr marL="38308" marR="38308" marT="4033" marB="76615">
                    <a:lnL w="12700" cmpd="sng">
                      <a:noFill/>
                      <a:prstDash val="solid"/>
                    </a:lnL>
                    <a:lnR w="12700" cmpd="sng">
                      <a:noFill/>
                      <a:prstDash val="solid"/>
                    </a:lnR>
                    <a:lnT w="12700" cmpd="sng">
                      <a:noFill/>
                      <a:prstDash val="soli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t"/>
                      <a:r>
                        <a:rPr lang="en-GB" sz="1200" u="none" strike="noStrike" cap="none" spc="0" dirty="0">
                          <a:solidFill>
                            <a:schemeClr val="tx1"/>
                          </a:solidFill>
                          <a:effectLst/>
                        </a:rPr>
                        <a:t>15,2</a:t>
                      </a:r>
                      <a:endParaRPr lang="en-GB" sz="1200" b="0" i="0" u="none" strike="noStrike" cap="none" spc="0" dirty="0">
                        <a:solidFill>
                          <a:schemeClr val="tx1"/>
                        </a:solidFill>
                        <a:effectLst/>
                        <a:latin typeface="Arial" panose="020B0604020202020204" pitchFamily="34" charset="0"/>
                      </a:endParaRPr>
                    </a:p>
                  </a:txBody>
                  <a:tcPr marL="38308" marR="38308" marT="4033" marB="76615">
                    <a:lnL w="12700" cmpd="sng">
                      <a:noFill/>
                      <a:prstDash val="solid"/>
                    </a:lnL>
                    <a:lnR w="12700" cap="flat" cmpd="sng" algn="ctr">
                      <a:solidFill>
                        <a:schemeClr val="tx1"/>
                      </a:solidFill>
                      <a:prstDash val="solid"/>
                      <a:round/>
                      <a:headEnd type="none" w="med" len="med"/>
                      <a:tailEnd type="none" w="med" len="med"/>
                    </a:lnR>
                    <a:lnT w="12700" cmpd="sng">
                      <a:noFill/>
                      <a:prstDash val="soli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46751334"/>
                  </a:ext>
                </a:extLst>
              </a:tr>
              <a:tr h="300742">
                <a:tc>
                  <a:txBody>
                    <a:bodyPr/>
                    <a:lstStyle/>
                    <a:p>
                      <a:pPr algn="l" fontAlgn="t"/>
                      <a:r>
                        <a:rPr lang="en-GB" sz="1200" u="none" strike="noStrike" cap="none" spc="0" dirty="0" err="1">
                          <a:solidFill>
                            <a:schemeClr val="tx1"/>
                          </a:solidFill>
                          <a:effectLst/>
                        </a:rPr>
                        <a:t>indeciso</a:t>
                      </a:r>
                      <a:endParaRPr lang="en-GB" sz="1200" b="0" i="0" u="none" strike="noStrike" cap="none" spc="0" dirty="0">
                        <a:solidFill>
                          <a:schemeClr val="tx1"/>
                        </a:solidFill>
                        <a:effectLst/>
                        <a:latin typeface="Arial" panose="020B0604020202020204" pitchFamily="34" charset="0"/>
                      </a:endParaRPr>
                    </a:p>
                  </a:txBody>
                  <a:tcPr marL="38308" marR="38308" marT="4033" marB="76615">
                    <a:lnL w="12700" cap="flat" cmpd="sng" algn="ctr">
                      <a:solidFill>
                        <a:schemeClr val="tx1"/>
                      </a:solidFill>
                      <a:prstDash val="solid"/>
                      <a:round/>
                      <a:headEnd type="none" w="med" len="med"/>
                      <a:tailEnd type="none" w="med" len="me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r" fontAlgn="t"/>
                      <a:r>
                        <a:rPr lang="en-GB" sz="1200" u="none" strike="noStrike" cap="none" spc="0">
                          <a:solidFill>
                            <a:schemeClr val="tx1"/>
                          </a:solidFill>
                          <a:effectLst/>
                        </a:rPr>
                        <a:t>10,3</a:t>
                      </a:r>
                      <a:endParaRPr lang="en-GB" sz="1200" b="0" i="0" u="none" strike="noStrike" cap="none" spc="0">
                        <a:solidFill>
                          <a:schemeClr val="tx1"/>
                        </a:solidFill>
                        <a:effectLst/>
                        <a:latin typeface="Arial" panose="020B0604020202020204" pitchFamily="34" charset="0"/>
                      </a:endParaRPr>
                    </a:p>
                  </a:txBody>
                  <a:tcPr marL="38308" marR="38308" marT="4033" marB="76615">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r" fontAlgn="t"/>
                      <a:r>
                        <a:rPr lang="en-GB" sz="1200" u="none" strike="noStrike" cap="none" spc="0" dirty="0">
                          <a:solidFill>
                            <a:schemeClr val="tx1"/>
                          </a:solidFill>
                          <a:effectLst/>
                          <a:highlight>
                            <a:srgbClr val="FFFF00"/>
                          </a:highlight>
                        </a:rPr>
                        <a:t>28,8</a:t>
                      </a:r>
                      <a:endParaRPr lang="en-GB" sz="1200" b="0" i="0" u="none" strike="noStrike" cap="none" spc="0" dirty="0">
                        <a:solidFill>
                          <a:schemeClr val="tx1"/>
                        </a:solidFill>
                        <a:effectLst/>
                        <a:highlight>
                          <a:srgbClr val="FFFF00"/>
                        </a:highlight>
                        <a:latin typeface="Arial" panose="020B0604020202020204" pitchFamily="34" charset="0"/>
                      </a:endParaRPr>
                    </a:p>
                  </a:txBody>
                  <a:tcPr marL="38308" marR="38308" marT="4033" marB="76615">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r" fontAlgn="t"/>
                      <a:r>
                        <a:rPr lang="en-GB" sz="1200" u="none" strike="noStrike" cap="none" spc="0" dirty="0">
                          <a:solidFill>
                            <a:schemeClr val="tx1"/>
                          </a:solidFill>
                          <a:effectLst/>
                        </a:rPr>
                        <a:t>33,5</a:t>
                      </a:r>
                      <a:endParaRPr lang="en-GB" sz="1200" b="0" i="0" u="none" strike="noStrike" cap="none" spc="0" dirty="0">
                        <a:solidFill>
                          <a:schemeClr val="tx1"/>
                        </a:solidFill>
                        <a:effectLst/>
                        <a:latin typeface="Arial" panose="020B0604020202020204" pitchFamily="34" charset="0"/>
                      </a:endParaRPr>
                    </a:p>
                  </a:txBody>
                  <a:tcPr marL="38308" marR="38308" marT="4033" marB="76615">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r" fontAlgn="t"/>
                      <a:r>
                        <a:rPr lang="en-GB" sz="1200" u="none" strike="noStrike" cap="none" spc="0">
                          <a:solidFill>
                            <a:schemeClr val="tx1"/>
                          </a:solidFill>
                          <a:effectLst/>
                        </a:rPr>
                        <a:t>23,8</a:t>
                      </a:r>
                      <a:endParaRPr lang="en-GB" sz="1200" b="0" i="0" u="none" strike="noStrike" cap="none" spc="0">
                        <a:solidFill>
                          <a:schemeClr val="tx1"/>
                        </a:solidFill>
                        <a:effectLst/>
                        <a:latin typeface="Arial" panose="020B0604020202020204" pitchFamily="34" charset="0"/>
                      </a:endParaRPr>
                    </a:p>
                  </a:txBody>
                  <a:tcPr marL="38308" marR="38308" marT="4033" marB="76615">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r" fontAlgn="t"/>
                      <a:r>
                        <a:rPr lang="en-GB" sz="1200" u="none" strike="noStrike" cap="none" spc="0" dirty="0">
                          <a:solidFill>
                            <a:schemeClr val="tx1"/>
                          </a:solidFill>
                          <a:effectLst/>
                        </a:rPr>
                        <a:t>28,6</a:t>
                      </a:r>
                      <a:endParaRPr lang="en-GB" sz="1200" b="0" i="0" u="none" strike="noStrike" cap="none" spc="0" dirty="0">
                        <a:solidFill>
                          <a:schemeClr val="tx1"/>
                        </a:solidFill>
                        <a:effectLst/>
                        <a:latin typeface="Arial" panose="020B0604020202020204" pitchFamily="34" charset="0"/>
                      </a:endParaRPr>
                    </a:p>
                  </a:txBody>
                  <a:tcPr marL="38308" marR="38308" marT="4033" marB="76615">
                    <a:lnL w="12700" cmpd="sng">
                      <a:no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555254876"/>
                  </a:ext>
                </a:extLst>
              </a:tr>
              <a:tr h="478236">
                <a:tc>
                  <a:txBody>
                    <a:bodyPr/>
                    <a:lstStyle/>
                    <a:p>
                      <a:pPr algn="l" fontAlgn="t"/>
                      <a:r>
                        <a:rPr lang="en-GB" sz="1200" u="none" strike="noStrike" cap="none" spc="0" dirty="0" err="1">
                          <a:solidFill>
                            <a:schemeClr val="tx1"/>
                          </a:solidFill>
                          <a:effectLst/>
                        </a:rPr>
                        <a:t>abbastanza</a:t>
                      </a:r>
                      <a:r>
                        <a:rPr lang="en-GB" sz="1200" u="none" strike="noStrike" cap="none" spc="0" dirty="0">
                          <a:solidFill>
                            <a:schemeClr val="tx1"/>
                          </a:solidFill>
                          <a:effectLst/>
                        </a:rPr>
                        <a:t> </a:t>
                      </a:r>
                      <a:r>
                        <a:rPr lang="en-GB" sz="1200" u="none" strike="noStrike" cap="none" spc="0" dirty="0" err="1">
                          <a:solidFill>
                            <a:schemeClr val="tx1"/>
                          </a:solidFill>
                          <a:effectLst/>
                        </a:rPr>
                        <a:t>d'accordo</a:t>
                      </a:r>
                      <a:endParaRPr lang="en-GB" sz="1200" b="0" i="0" u="none" strike="noStrike" cap="none" spc="0" dirty="0">
                        <a:solidFill>
                          <a:schemeClr val="tx1"/>
                        </a:solidFill>
                        <a:effectLst/>
                        <a:latin typeface="Arial" panose="020B0604020202020204" pitchFamily="34" charset="0"/>
                      </a:endParaRPr>
                    </a:p>
                  </a:txBody>
                  <a:tcPr marL="38308" marR="38308" marT="4033" marB="76615">
                    <a:lnL w="12700" cap="flat" cmpd="sng" algn="ctr">
                      <a:solidFill>
                        <a:schemeClr val="tx1"/>
                      </a:solidFill>
                      <a:prstDash val="solid"/>
                      <a:round/>
                      <a:headEnd type="none" w="med" len="med"/>
                      <a:tailEnd type="none" w="med" len="med"/>
                    </a:lnL>
                    <a:lnR w="12700" cmpd="sng">
                      <a:noFill/>
                      <a:prstDash val="solid"/>
                    </a:lnR>
                    <a:lnT w="12700" cap="flat" cmpd="sng" algn="ctr">
                      <a:solidFill>
                        <a:schemeClr val="tx1"/>
                      </a:solidFill>
                      <a:prstDash val="solid"/>
                      <a:round/>
                      <a:headEnd type="none" w="med" len="med"/>
                      <a:tailEnd type="none" w="med" len="med"/>
                    </a:lnT>
                    <a:lnB w="12700" cap="flat" cmpd="sng" algn="ctr">
                      <a:noFill/>
                      <a:prstDash val="solid"/>
                    </a:lnB>
                    <a:lnTlToBr w="12700" cmpd="sng">
                      <a:noFill/>
                      <a:prstDash val="solid"/>
                    </a:lnTlToBr>
                    <a:lnBlToTr w="12700" cmpd="sng">
                      <a:noFill/>
                      <a:prstDash val="solid"/>
                    </a:lnBlToTr>
                    <a:noFill/>
                  </a:tcPr>
                </a:tc>
                <a:tc>
                  <a:txBody>
                    <a:bodyPr/>
                    <a:lstStyle/>
                    <a:p>
                      <a:pPr algn="r" fontAlgn="t"/>
                      <a:r>
                        <a:rPr lang="en-GB" sz="1200" u="none" strike="noStrike" cap="none" spc="0" dirty="0">
                          <a:solidFill>
                            <a:schemeClr val="tx1"/>
                          </a:solidFill>
                          <a:effectLst/>
                        </a:rPr>
                        <a:t>36,5</a:t>
                      </a:r>
                      <a:endParaRPr lang="en-GB" sz="1200" b="0" i="0" u="none" strike="noStrike" cap="none" spc="0" dirty="0">
                        <a:solidFill>
                          <a:schemeClr val="tx1"/>
                        </a:solidFill>
                        <a:effectLst/>
                        <a:latin typeface="Arial" panose="020B0604020202020204" pitchFamily="34" charset="0"/>
                      </a:endParaRPr>
                    </a:p>
                  </a:txBody>
                  <a:tcPr marL="38308" marR="38308" marT="4033" marB="76615">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noFill/>
                      <a:prstDash val="solid"/>
                    </a:lnB>
                    <a:lnTlToBr w="12700" cmpd="sng">
                      <a:noFill/>
                      <a:prstDash val="solid"/>
                    </a:lnTlToBr>
                    <a:lnBlToTr w="12700" cmpd="sng">
                      <a:noFill/>
                      <a:prstDash val="solid"/>
                    </a:lnBlToTr>
                    <a:noFill/>
                  </a:tcPr>
                </a:tc>
                <a:tc>
                  <a:txBody>
                    <a:bodyPr/>
                    <a:lstStyle/>
                    <a:p>
                      <a:pPr algn="r" fontAlgn="t"/>
                      <a:r>
                        <a:rPr lang="en-GB" sz="1200" u="none" strike="noStrike" cap="none" spc="0" dirty="0">
                          <a:solidFill>
                            <a:schemeClr val="tx1"/>
                          </a:solidFill>
                          <a:effectLst/>
                          <a:highlight>
                            <a:srgbClr val="FFFF00"/>
                          </a:highlight>
                        </a:rPr>
                        <a:t>28,6</a:t>
                      </a:r>
                      <a:endParaRPr lang="en-GB" sz="1200" b="0" i="0" u="none" strike="noStrike" cap="none" spc="0" dirty="0">
                        <a:solidFill>
                          <a:schemeClr val="tx1"/>
                        </a:solidFill>
                        <a:effectLst/>
                        <a:highlight>
                          <a:srgbClr val="FFFF00"/>
                        </a:highlight>
                        <a:latin typeface="Arial" panose="020B0604020202020204" pitchFamily="34" charset="0"/>
                      </a:endParaRPr>
                    </a:p>
                  </a:txBody>
                  <a:tcPr marL="38308" marR="38308" marT="4033" marB="76615">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noFill/>
                      <a:prstDash val="solid"/>
                    </a:lnB>
                    <a:lnTlToBr w="12700" cmpd="sng">
                      <a:noFill/>
                      <a:prstDash val="solid"/>
                    </a:lnTlToBr>
                    <a:lnBlToTr w="12700" cmpd="sng">
                      <a:noFill/>
                      <a:prstDash val="solid"/>
                    </a:lnBlToTr>
                    <a:noFill/>
                  </a:tcPr>
                </a:tc>
                <a:tc>
                  <a:txBody>
                    <a:bodyPr/>
                    <a:lstStyle/>
                    <a:p>
                      <a:pPr algn="r" fontAlgn="t"/>
                      <a:r>
                        <a:rPr lang="en-GB" sz="1200" u="none" strike="noStrike" cap="none" spc="0" dirty="0">
                          <a:solidFill>
                            <a:schemeClr val="tx1"/>
                          </a:solidFill>
                          <a:effectLst/>
                        </a:rPr>
                        <a:t>26,0</a:t>
                      </a:r>
                      <a:endParaRPr lang="en-GB" sz="1200" b="0" i="0" u="none" strike="noStrike" cap="none" spc="0" dirty="0">
                        <a:solidFill>
                          <a:schemeClr val="tx1"/>
                        </a:solidFill>
                        <a:effectLst/>
                        <a:latin typeface="Arial" panose="020B0604020202020204" pitchFamily="34" charset="0"/>
                      </a:endParaRPr>
                    </a:p>
                  </a:txBody>
                  <a:tcPr marL="38308" marR="38308" marT="4033" marB="76615">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noFill/>
                      <a:prstDash val="solid"/>
                    </a:lnB>
                    <a:lnTlToBr w="12700" cmpd="sng">
                      <a:noFill/>
                      <a:prstDash val="solid"/>
                    </a:lnTlToBr>
                    <a:lnBlToTr w="12700" cmpd="sng">
                      <a:noFill/>
                      <a:prstDash val="solid"/>
                    </a:lnBlToTr>
                    <a:noFill/>
                  </a:tcPr>
                </a:tc>
                <a:tc>
                  <a:txBody>
                    <a:bodyPr/>
                    <a:lstStyle/>
                    <a:p>
                      <a:pPr algn="r" fontAlgn="t"/>
                      <a:r>
                        <a:rPr lang="en-GB" sz="1200" u="none" strike="noStrike" cap="none" spc="0" dirty="0">
                          <a:solidFill>
                            <a:schemeClr val="tx1"/>
                          </a:solidFill>
                          <a:effectLst/>
                          <a:highlight>
                            <a:srgbClr val="FFFF00"/>
                          </a:highlight>
                        </a:rPr>
                        <a:t>40,5</a:t>
                      </a:r>
                      <a:endParaRPr lang="en-GB" sz="1200" b="0" i="0" u="none" strike="noStrike" cap="none" spc="0" dirty="0">
                        <a:solidFill>
                          <a:schemeClr val="tx1"/>
                        </a:solidFill>
                        <a:effectLst/>
                        <a:highlight>
                          <a:srgbClr val="FFFF00"/>
                        </a:highlight>
                        <a:latin typeface="Arial" panose="020B0604020202020204" pitchFamily="34" charset="0"/>
                      </a:endParaRPr>
                    </a:p>
                  </a:txBody>
                  <a:tcPr marL="38308" marR="38308" marT="4033" marB="76615">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noFill/>
                      <a:prstDash val="solid"/>
                    </a:lnB>
                    <a:lnTlToBr w="12700" cmpd="sng">
                      <a:noFill/>
                      <a:prstDash val="solid"/>
                    </a:lnTlToBr>
                    <a:lnBlToTr w="12700" cmpd="sng">
                      <a:noFill/>
                      <a:prstDash val="solid"/>
                    </a:lnBlToTr>
                    <a:noFill/>
                  </a:tcPr>
                </a:tc>
                <a:tc>
                  <a:txBody>
                    <a:bodyPr/>
                    <a:lstStyle/>
                    <a:p>
                      <a:pPr algn="r" fontAlgn="t"/>
                      <a:r>
                        <a:rPr lang="en-GB" sz="1200" u="none" strike="noStrike" cap="none" spc="0" dirty="0">
                          <a:solidFill>
                            <a:schemeClr val="tx1"/>
                          </a:solidFill>
                          <a:effectLst/>
                          <a:highlight>
                            <a:srgbClr val="FFFF00"/>
                          </a:highlight>
                        </a:rPr>
                        <a:t>31,1</a:t>
                      </a:r>
                      <a:endParaRPr lang="en-GB" sz="1200" b="0" i="0" u="none" strike="noStrike" cap="none" spc="0" dirty="0">
                        <a:solidFill>
                          <a:schemeClr val="tx1"/>
                        </a:solidFill>
                        <a:effectLst/>
                        <a:highlight>
                          <a:srgbClr val="FFFF00"/>
                        </a:highlight>
                        <a:latin typeface="Arial" panose="020B0604020202020204" pitchFamily="34" charset="0"/>
                      </a:endParaRPr>
                    </a:p>
                  </a:txBody>
                  <a:tcPr marL="38308" marR="38308" marT="4033" marB="76615">
                    <a:lnL w="12700" cmpd="sng">
                      <a:no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041477578"/>
                  </a:ext>
                </a:extLst>
              </a:tr>
              <a:tr h="300742">
                <a:tc>
                  <a:txBody>
                    <a:bodyPr/>
                    <a:lstStyle/>
                    <a:p>
                      <a:pPr algn="l" fontAlgn="t"/>
                      <a:r>
                        <a:rPr lang="en-GB" sz="1200" u="none" strike="noStrike" cap="none" spc="0" dirty="0" err="1">
                          <a:solidFill>
                            <a:schemeClr val="tx1"/>
                          </a:solidFill>
                          <a:effectLst/>
                        </a:rPr>
                        <a:t>molto</a:t>
                      </a:r>
                      <a:r>
                        <a:rPr lang="en-GB" sz="1200" u="none" strike="noStrike" cap="none" spc="0" dirty="0">
                          <a:solidFill>
                            <a:schemeClr val="tx1"/>
                          </a:solidFill>
                          <a:effectLst/>
                        </a:rPr>
                        <a:t> </a:t>
                      </a:r>
                      <a:r>
                        <a:rPr lang="en-GB" sz="1200" u="none" strike="noStrike" cap="none" spc="0" dirty="0" err="1">
                          <a:solidFill>
                            <a:schemeClr val="tx1"/>
                          </a:solidFill>
                          <a:effectLst/>
                        </a:rPr>
                        <a:t>d'accordo</a:t>
                      </a:r>
                      <a:endParaRPr lang="en-GB" sz="1200" b="0" i="0" u="none" strike="noStrike" cap="none" spc="0" dirty="0">
                        <a:solidFill>
                          <a:schemeClr val="tx1"/>
                        </a:solidFill>
                        <a:effectLst/>
                        <a:latin typeface="Arial" panose="020B0604020202020204" pitchFamily="34" charset="0"/>
                      </a:endParaRPr>
                    </a:p>
                  </a:txBody>
                  <a:tcPr marL="38308" marR="38308" marT="4033" marB="76615">
                    <a:lnL w="12700" cap="flat" cmpd="sng" algn="ctr">
                      <a:solidFill>
                        <a:schemeClr val="tx1"/>
                      </a:solidFill>
                      <a:prstDash val="solid"/>
                      <a:round/>
                      <a:headEnd type="none" w="med" len="med"/>
                      <a:tailEnd type="none" w="med" len="med"/>
                    </a:lnL>
                    <a:lnR w="12700" cmpd="sng">
                      <a:noFill/>
                      <a:prstDash val="solid"/>
                    </a:lnR>
                    <a:lnT w="12700" cap="flat" cmpd="sng" algn="ctr">
                      <a:noFill/>
                      <a:prstDash val="soli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r" fontAlgn="t"/>
                      <a:r>
                        <a:rPr lang="en-GB" sz="1200" u="none" strike="noStrike" cap="none" spc="0" dirty="0">
                          <a:solidFill>
                            <a:schemeClr val="tx1"/>
                          </a:solidFill>
                          <a:effectLst/>
                          <a:highlight>
                            <a:srgbClr val="FFFF00"/>
                          </a:highlight>
                        </a:rPr>
                        <a:t>49,9</a:t>
                      </a:r>
                      <a:endParaRPr lang="en-GB" sz="1200" b="0" i="0" u="none" strike="noStrike" cap="none" spc="0" dirty="0">
                        <a:solidFill>
                          <a:schemeClr val="tx1"/>
                        </a:solidFill>
                        <a:effectLst/>
                        <a:highlight>
                          <a:srgbClr val="FFFF00"/>
                        </a:highlight>
                        <a:latin typeface="Arial" panose="020B0604020202020204" pitchFamily="34" charset="0"/>
                      </a:endParaRPr>
                    </a:p>
                  </a:txBody>
                  <a:tcPr marL="38308" marR="38308" marT="4033" marB="76615">
                    <a:lnL w="12700" cmpd="sng">
                      <a:noFill/>
                      <a:prstDash val="solid"/>
                    </a:lnL>
                    <a:lnR w="12700" cmpd="sng">
                      <a:noFill/>
                      <a:prstDash val="solid"/>
                    </a:lnR>
                    <a:lnT w="12700" cap="flat" cmpd="sng" algn="ctr">
                      <a:noFill/>
                      <a:prstDash val="soli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r" fontAlgn="t"/>
                      <a:r>
                        <a:rPr lang="en-GB" sz="1200" u="none" strike="noStrike" cap="none" spc="0" dirty="0">
                          <a:solidFill>
                            <a:schemeClr val="tx1"/>
                          </a:solidFill>
                          <a:effectLst/>
                        </a:rPr>
                        <a:t>16,3</a:t>
                      </a:r>
                      <a:endParaRPr lang="en-GB" sz="1200" b="0" i="0" u="none" strike="noStrike" cap="none" spc="0" dirty="0">
                        <a:solidFill>
                          <a:schemeClr val="tx1"/>
                        </a:solidFill>
                        <a:effectLst/>
                        <a:latin typeface="Arial" panose="020B0604020202020204" pitchFamily="34" charset="0"/>
                      </a:endParaRPr>
                    </a:p>
                  </a:txBody>
                  <a:tcPr marL="38308" marR="38308" marT="4033" marB="76615">
                    <a:lnL w="12700" cmpd="sng">
                      <a:noFill/>
                      <a:prstDash val="solid"/>
                    </a:lnL>
                    <a:lnR w="12700" cmpd="sng">
                      <a:noFill/>
                      <a:prstDash val="solid"/>
                    </a:lnR>
                    <a:lnT w="12700" cap="flat" cmpd="sng" algn="ctr">
                      <a:noFill/>
                      <a:prstDash val="soli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r" fontAlgn="t"/>
                      <a:r>
                        <a:rPr lang="en-GB" sz="1200" u="none" strike="noStrike" cap="none" spc="0" dirty="0">
                          <a:solidFill>
                            <a:schemeClr val="tx1"/>
                          </a:solidFill>
                          <a:effectLst/>
                        </a:rPr>
                        <a:t>13,9</a:t>
                      </a:r>
                      <a:endParaRPr lang="en-GB" sz="1200" b="0" i="0" u="none" strike="noStrike" cap="none" spc="0" dirty="0">
                        <a:solidFill>
                          <a:schemeClr val="tx1"/>
                        </a:solidFill>
                        <a:effectLst/>
                        <a:latin typeface="Arial" panose="020B0604020202020204" pitchFamily="34" charset="0"/>
                      </a:endParaRPr>
                    </a:p>
                  </a:txBody>
                  <a:tcPr marL="38308" marR="38308" marT="4033" marB="76615">
                    <a:lnL w="12700" cmpd="sng">
                      <a:noFill/>
                      <a:prstDash val="solid"/>
                    </a:lnL>
                    <a:lnR w="12700" cmpd="sng">
                      <a:noFill/>
                      <a:prstDash val="solid"/>
                    </a:lnR>
                    <a:lnT w="12700" cap="flat" cmpd="sng" algn="ctr">
                      <a:noFill/>
                      <a:prstDash val="soli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r" fontAlgn="t"/>
                      <a:r>
                        <a:rPr lang="en-GB" sz="1200" u="none" strike="noStrike" cap="none" spc="0" dirty="0">
                          <a:solidFill>
                            <a:schemeClr val="tx1"/>
                          </a:solidFill>
                          <a:effectLst/>
                        </a:rPr>
                        <a:t>23,8</a:t>
                      </a:r>
                      <a:endParaRPr lang="en-GB" sz="1200" b="0" i="0" u="none" strike="noStrike" cap="none" spc="0" dirty="0">
                        <a:solidFill>
                          <a:schemeClr val="tx1"/>
                        </a:solidFill>
                        <a:effectLst/>
                        <a:latin typeface="Arial" panose="020B0604020202020204" pitchFamily="34" charset="0"/>
                      </a:endParaRPr>
                    </a:p>
                  </a:txBody>
                  <a:tcPr marL="38308" marR="38308" marT="4033" marB="76615">
                    <a:lnL w="12700" cmpd="sng">
                      <a:noFill/>
                      <a:prstDash val="solid"/>
                    </a:lnL>
                    <a:lnR w="12700" cmpd="sng">
                      <a:noFill/>
                      <a:prstDash val="solid"/>
                    </a:lnR>
                    <a:lnT w="12700" cap="flat" cmpd="sng" algn="ctr">
                      <a:noFill/>
                      <a:prstDash val="soli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r" fontAlgn="t"/>
                      <a:r>
                        <a:rPr lang="en-GB" sz="1200" u="none" strike="noStrike" cap="none" spc="0" dirty="0">
                          <a:solidFill>
                            <a:schemeClr val="tx1"/>
                          </a:solidFill>
                          <a:effectLst/>
                        </a:rPr>
                        <a:t>18,4</a:t>
                      </a:r>
                      <a:endParaRPr lang="en-GB" sz="1200" b="0" i="0" u="none" strike="noStrike" cap="none" spc="0" dirty="0">
                        <a:solidFill>
                          <a:schemeClr val="tx1"/>
                        </a:solidFill>
                        <a:effectLst/>
                        <a:latin typeface="Arial" panose="020B0604020202020204" pitchFamily="34" charset="0"/>
                      </a:endParaRPr>
                    </a:p>
                  </a:txBody>
                  <a:tcPr marL="38308" marR="38308" marT="4033" marB="76615">
                    <a:lnL w="12700" cmpd="sng">
                      <a:noFill/>
                      <a:prstDash val="solid"/>
                    </a:lnL>
                    <a:lnR w="12700" cap="flat" cmpd="sng" algn="ctr">
                      <a:solidFill>
                        <a:schemeClr val="tx1"/>
                      </a:solidFill>
                      <a:prstDash val="solid"/>
                      <a:round/>
                      <a:headEnd type="none" w="med" len="med"/>
                      <a:tailEnd type="none" w="med" len="med"/>
                    </a:lnR>
                    <a:lnT w="12700" cap="flat" cmpd="sng" algn="ctr">
                      <a:noFill/>
                      <a:prstDash val="soli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253922109"/>
                  </a:ext>
                </a:extLst>
              </a:tr>
              <a:tr h="300742">
                <a:tc>
                  <a:txBody>
                    <a:bodyPr/>
                    <a:lstStyle/>
                    <a:p>
                      <a:pPr algn="l" fontAlgn="t"/>
                      <a:r>
                        <a:rPr lang="en-GB" sz="1200" u="none" strike="noStrike" cap="none" spc="0" dirty="0" err="1">
                          <a:solidFill>
                            <a:schemeClr val="accent1"/>
                          </a:solidFill>
                          <a:effectLst/>
                        </a:rPr>
                        <a:t>Totale</a:t>
                      </a:r>
                      <a:endParaRPr lang="en-GB" sz="1200" b="0" i="0" u="none" strike="noStrike" cap="none" spc="0" dirty="0">
                        <a:solidFill>
                          <a:schemeClr val="accent1"/>
                        </a:solidFill>
                        <a:effectLst/>
                        <a:latin typeface="Arial" panose="020B0604020202020204" pitchFamily="34" charset="0"/>
                      </a:endParaRPr>
                    </a:p>
                  </a:txBody>
                  <a:tcPr marL="38308" marR="38308" marT="4033" marB="76615">
                    <a:lnL w="12700" cap="flat" cmpd="sng" algn="ctr">
                      <a:solidFill>
                        <a:schemeClr val="tx1"/>
                      </a:solidFill>
                      <a:prstDash val="solid"/>
                      <a:round/>
                      <a:headEnd type="none" w="med" len="med"/>
                      <a:tailEnd type="none" w="med" len="me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t"/>
                      <a:r>
                        <a:rPr lang="en-GB" sz="1200" u="none" strike="noStrike" cap="none" spc="0" dirty="0">
                          <a:solidFill>
                            <a:schemeClr val="accent1"/>
                          </a:solidFill>
                          <a:effectLst/>
                        </a:rPr>
                        <a:t>100,0</a:t>
                      </a:r>
                      <a:endParaRPr lang="en-GB" sz="1200" b="0" i="0" u="none" strike="noStrike" cap="none" spc="0" dirty="0">
                        <a:solidFill>
                          <a:schemeClr val="accent1"/>
                        </a:solidFill>
                        <a:effectLst/>
                        <a:latin typeface="Arial" panose="020B0604020202020204" pitchFamily="34" charset="0"/>
                      </a:endParaRPr>
                    </a:p>
                  </a:txBody>
                  <a:tcPr marL="38308" marR="38308" marT="4033" marB="76615">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t"/>
                      <a:r>
                        <a:rPr lang="en-GB" sz="1200" u="none" strike="noStrike" cap="none" spc="0" dirty="0">
                          <a:solidFill>
                            <a:schemeClr val="accent1"/>
                          </a:solidFill>
                          <a:effectLst/>
                        </a:rPr>
                        <a:t>100,0</a:t>
                      </a:r>
                      <a:endParaRPr lang="en-GB" sz="1200" b="0" i="0" u="none" strike="noStrike" cap="none" spc="0" dirty="0">
                        <a:solidFill>
                          <a:schemeClr val="accent1"/>
                        </a:solidFill>
                        <a:effectLst/>
                        <a:latin typeface="Arial" panose="020B0604020202020204" pitchFamily="34" charset="0"/>
                      </a:endParaRPr>
                    </a:p>
                  </a:txBody>
                  <a:tcPr marL="38308" marR="38308" marT="4033" marB="76615">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t"/>
                      <a:r>
                        <a:rPr lang="en-GB" sz="1200" u="none" strike="noStrike" cap="none" spc="0">
                          <a:solidFill>
                            <a:schemeClr val="accent1"/>
                          </a:solidFill>
                          <a:effectLst/>
                        </a:rPr>
                        <a:t>100,0</a:t>
                      </a:r>
                      <a:endParaRPr lang="en-GB" sz="1200" b="0" i="0" u="none" strike="noStrike" cap="none" spc="0">
                        <a:solidFill>
                          <a:schemeClr val="accent1"/>
                        </a:solidFill>
                        <a:effectLst/>
                        <a:latin typeface="Arial" panose="020B0604020202020204" pitchFamily="34" charset="0"/>
                      </a:endParaRPr>
                    </a:p>
                  </a:txBody>
                  <a:tcPr marL="38308" marR="38308" marT="4033" marB="76615">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t"/>
                      <a:r>
                        <a:rPr lang="en-GB" sz="1200" u="none" strike="noStrike" cap="none" spc="0" dirty="0">
                          <a:solidFill>
                            <a:schemeClr val="accent1"/>
                          </a:solidFill>
                          <a:effectLst/>
                        </a:rPr>
                        <a:t>100,0</a:t>
                      </a:r>
                      <a:endParaRPr lang="en-GB" sz="1200" b="0" i="0" u="none" strike="noStrike" cap="none" spc="0" dirty="0">
                        <a:solidFill>
                          <a:schemeClr val="accent1"/>
                        </a:solidFill>
                        <a:effectLst/>
                        <a:latin typeface="Arial" panose="020B0604020202020204" pitchFamily="34" charset="0"/>
                      </a:endParaRPr>
                    </a:p>
                  </a:txBody>
                  <a:tcPr marL="38308" marR="38308" marT="4033" marB="76615">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t"/>
                      <a:r>
                        <a:rPr lang="en-GB" sz="1200" u="none" strike="noStrike" cap="none" spc="0" dirty="0">
                          <a:solidFill>
                            <a:schemeClr val="accent1"/>
                          </a:solidFill>
                          <a:effectLst/>
                        </a:rPr>
                        <a:t>100,0</a:t>
                      </a:r>
                      <a:endParaRPr lang="en-GB" sz="1200" b="0" i="0" u="none" strike="noStrike" cap="none" spc="0" dirty="0">
                        <a:solidFill>
                          <a:schemeClr val="accent1"/>
                        </a:solidFill>
                        <a:effectLst/>
                        <a:latin typeface="Arial" panose="020B0604020202020204" pitchFamily="34" charset="0"/>
                      </a:endParaRPr>
                    </a:p>
                  </a:txBody>
                  <a:tcPr marL="38308" marR="38308" marT="4033" marB="76615">
                    <a:lnL w="12700" cmpd="sng">
                      <a:no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28380289"/>
                  </a:ext>
                </a:extLst>
              </a:tr>
              <a:tr h="300742">
                <a:tc>
                  <a:txBody>
                    <a:bodyPr/>
                    <a:lstStyle/>
                    <a:p>
                      <a:pPr algn="l" fontAlgn="t"/>
                      <a:r>
                        <a:rPr lang="en-GB" sz="1200" b="1" u="none" strike="noStrike" cap="none" spc="0" dirty="0">
                          <a:solidFill>
                            <a:schemeClr val="tx2"/>
                          </a:solidFill>
                          <a:effectLst/>
                        </a:rPr>
                        <a:t>Media</a:t>
                      </a:r>
                      <a:endParaRPr lang="en-GB" sz="1200" b="1" i="0" u="none" strike="noStrike" cap="none" spc="0" dirty="0">
                        <a:solidFill>
                          <a:schemeClr val="tx2"/>
                        </a:solidFill>
                        <a:effectLst/>
                        <a:latin typeface="Arial" panose="020B0604020202020204" pitchFamily="34" charset="0"/>
                      </a:endParaRPr>
                    </a:p>
                  </a:txBody>
                  <a:tcPr marL="38308" marR="38308" marT="4033" marB="76615">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mpd="sng">
                      <a:noFill/>
                      <a:prstDash val="solid"/>
                    </a:lnB>
                    <a:solidFill>
                      <a:srgbClr val="FFEBEB"/>
                    </a:solidFill>
                  </a:tcPr>
                </a:tc>
                <a:tc>
                  <a:txBody>
                    <a:bodyPr/>
                    <a:lstStyle/>
                    <a:p>
                      <a:pPr algn="r" fontAlgn="t"/>
                      <a:r>
                        <a:rPr lang="en-GB" sz="1200" b="1" u="none" strike="noStrike" cap="none" spc="0" dirty="0">
                          <a:solidFill>
                            <a:schemeClr val="tx2"/>
                          </a:solidFill>
                          <a:effectLst/>
                        </a:rPr>
                        <a:t>4,3</a:t>
                      </a:r>
                      <a:endParaRPr lang="en-GB" sz="1200" b="1" i="0" u="none" strike="noStrike" cap="none" spc="0" dirty="0">
                        <a:solidFill>
                          <a:schemeClr val="tx2"/>
                        </a:solidFill>
                        <a:effectLst/>
                        <a:latin typeface="Arial" panose="020B0604020202020204" pitchFamily="34" charset="0"/>
                      </a:endParaRPr>
                    </a:p>
                  </a:txBody>
                  <a:tcPr marL="38308" marR="38308" marT="4033" marB="76615">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mpd="sng">
                      <a:noFill/>
                      <a:prstDash val="solid"/>
                    </a:lnB>
                    <a:solidFill>
                      <a:srgbClr val="FFEBEB"/>
                    </a:solidFill>
                  </a:tcPr>
                </a:tc>
                <a:tc>
                  <a:txBody>
                    <a:bodyPr/>
                    <a:lstStyle/>
                    <a:p>
                      <a:pPr algn="r" fontAlgn="t"/>
                      <a:r>
                        <a:rPr lang="en-GB" sz="1200" b="1" u="none" strike="noStrike" cap="none" spc="0" dirty="0">
                          <a:solidFill>
                            <a:schemeClr val="tx2"/>
                          </a:solidFill>
                          <a:effectLst/>
                        </a:rPr>
                        <a:t>3,2</a:t>
                      </a:r>
                      <a:endParaRPr lang="en-GB" sz="1200" b="1" i="0" u="none" strike="noStrike" cap="none" spc="0" dirty="0">
                        <a:solidFill>
                          <a:schemeClr val="tx2"/>
                        </a:solidFill>
                        <a:effectLst/>
                        <a:latin typeface="Arial" panose="020B0604020202020204" pitchFamily="34" charset="0"/>
                      </a:endParaRPr>
                    </a:p>
                  </a:txBody>
                  <a:tcPr marL="38308" marR="38308" marT="4033" marB="76615">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mpd="sng">
                      <a:noFill/>
                      <a:prstDash val="solid"/>
                    </a:lnB>
                    <a:solidFill>
                      <a:srgbClr val="FFEBEB"/>
                    </a:solidFill>
                  </a:tcPr>
                </a:tc>
                <a:tc>
                  <a:txBody>
                    <a:bodyPr/>
                    <a:lstStyle/>
                    <a:p>
                      <a:pPr algn="r" fontAlgn="t"/>
                      <a:r>
                        <a:rPr lang="en-GB" sz="1200" b="1" u="none" strike="noStrike" cap="none" spc="0" dirty="0">
                          <a:solidFill>
                            <a:schemeClr val="tx2"/>
                          </a:solidFill>
                          <a:effectLst/>
                        </a:rPr>
                        <a:t>3,1</a:t>
                      </a:r>
                      <a:endParaRPr lang="en-GB" sz="1200" b="1" i="0" u="none" strike="noStrike" cap="none" spc="0" dirty="0">
                        <a:solidFill>
                          <a:schemeClr val="tx2"/>
                        </a:solidFill>
                        <a:effectLst/>
                        <a:latin typeface="Arial" panose="020B0604020202020204" pitchFamily="34" charset="0"/>
                      </a:endParaRPr>
                    </a:p>
                  </a:txBody>
                  <a:tcPr marL="38308" marR="38308" marT="4033" marB="76615">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mpd="sng">
                      <a:noFill/>
                      <a:prstDash val="solid"/>
                    </a:lnB>
                    <a:solidFill>
                      <a:srgbClr val="FFEBEB"/>
                    </a:solidFill>
                  </a:tcPr>
                </a:tc>
                <a:tc>
                  <a:txBody>
                    <a:bodyPr/>
                    <a:lstStyle/>
                    <a:p>
                      <a:pPr algn="r" fontAlgn="t"/>
                      <a:r>
                        <a:rPr lang="en-GB" sz="1200" b="1" u="none" strike="noStrike" cap="none" spc="0" dirty="0">
                          <a:solidFill>
                            <a:schemeClr val="tx2"/>
                          </a:solidFill>
                          <a:effectLst/>
                        </a:rPr>
                        <a:t>3,7</a:t>
                      </a:r>
                      <a:endParaRPr lang="en-GB" sz="1200" b="1" i="0" u="none" strike="noStrike" cap="none" spc="0" dirty="0">
                        <a:solidFill>
                          <a:schemeClr val="tx2"/>
                        </a:solidFill>
                        <a:effectLst/>
                        <a:latin typeface="Arial" panose="020B0604020202020204" pitchFamily="34" charset="0"/>
                      </a:endParaRPr>
                    </a:p>
                  </a:txBody>
                  <a:tcPr marL="38308" marR="38308" marT="4033" marB="76615">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mpd="sng">
                      <a:noFill/>
                      <a:prstDash val="solid"/>
                    </a:lnB>
                    <a:solidFill>
                      <a:srgbClr val="FFEBEB"/>
                    </a:solidFill>
                  </a:tcPr>
                </a:tc>
                <a:tc>
                  <a:txBody>
                    <a:bodyPr/>
                    <a:lstStyle/>
                    <a:p>
                      <a:pPr algn="r" fontAlgn="t"/>
                      <a:r>
                        <a:rPr lang="en-GB" sz="1200" b="1" u="none" strike="noStrike" cap="none" spc="0" dirty="0">
                          <a:solidFill>
                            <a:schemeClr val="tx2"/>
                          </a:solidFill>
                          <a:effectLst/>
                        </a:rPr>
                        <a:t>3,3</a:t>
                      </a:r>
                      <a:endParaRPr lang="en-GB" sz="1200" b="1" i="0" u="none" strike="noStrike" cap="none" spc="0" dirty="0">
                        <a:solidFill>
                          <a:schemeClr val="tx2"/>
                        </a:solidFill>
                        <a:effectLst/>
                        <a:latin typeface="Arial" panose="020B0604020202020204" pitchFamily="34" charset="0"/>
                      </a:endParaRPr>
                    </a:p>
                  </a:txBody>
                  <a:tcPr marL="38308" marR="38308" marT="4033" marB="76615">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mpd="sng">
                      <a:noFill/>
                      <a:prstDash val="solid"/>
                    </a:lnB>
                    <a:solidFill>
                      <a:srgbClr val="FFEBEB"/>
                    </a:solidFill>
                  </a:tcPr>
                </a:tc>
                <a:extLst>
                  <a:ext uri="{0D108BD9-81ED-4DB2-BD59-A6C34878D82A}">
                    <a16:rowId xmlns:a16="http://schemas.microsoft.com/office/drawing/2014/main" val="3030662054"/>
                  </a:ext>
                </a:extLst>
              </a:tr>
              <a:tr h="300742">
                <a:tc>
                  <a:txBody>
                    <a:bodyPr/>
                    <a:lstStyle/>
                    <a:p>
                      <a:pPr algn="l" fontAlgn="t"/>
                      <a:r>
                        <a:rPr lang="en-GB" sz="1200" i="1" u="none" strike="noStrike" cap="none" spc="0" dirty="0" err="1">
                          <a:solidFill>
                            <a:schemeClr val="tx2"/>
                          </a:solidFill>
                          <a:effectLst/>
                        </a:rPr>
                        <a:t>Deviazione</a:t>
                      </a:r>
                      <a:r>
                        <a:rPr lang="en-GB" sz="1200" i="1" u="none" strike="noStrike" cap="none" spc="0" dirty="0">
                          <a:solidFill>
                            <a:schemeClr val="tx2"/>
                          </a:solidFill>
                          <a:effectLst/>
                        </a:rPr>
                        <a:t> std.</a:t>
                      </a:r>
                      <a:endParaRPr lang="en-GB" sz="1200" b="0" i="1" u="none" strike="noStrike" cap="none" spc="0" dirty="0">
                        <a:solidFill>
                          <a:schemeClr val="tx2"/>
                        </a:solidFill>
                        <a:effectLst/>
                        <a:latin typeface="Arial" panose="020B0604020202020204" pitchFamily="34" charset="0"/>
                      </a:endParaRPr>
                    </a:p>
                  </a:txBody>
                  <a:tcPr marL="38308" marR="38308" marT="4033" marB="76615">
                    <a:lnL w="12700" cmpd="sng">
                      <a:noFill/>
                      <a:prstDash val="solid"/>
                    </a:lnL>
                    <a:lnR w="12700" cmpd="sng">
                      <a:noFill/>
                      <a:prstDash val="solid"/>
                    </a:lnR>
                    <a:lnT w="12700" cmpd="sng">
                      <a:noFill/>
                      <a:prstDash val="solid"/>
                    </a:lnT>
                    <a:lnB w="12700" cmpd="sng">
                      <a:noFill/>
                      <a:prstDash val="solid"/>
                    </a:lnB>
                    <a:solidFill>
                      <a:srgbClr val="FFEBEB"/>
                    </a:solidFill>
                  </a:tcPr>
                </a:tc>
                <a:tc>
                  <a:txBody>
                    <a:bodyPr/>
                    <a:lstStyle/>
                    <a:p>
                      <a:pPr algn="r" fontAlgn="t"/>
                      <a:r>
                        <a:rPr lang="en-GB" sz="1200" i="1" u="none" strike="noStrike" cap="none" spc="0" dirty="0">
                          <a:solidFill>
                            <a:schemeClr val="tx2"/>
                          </a:solidFill>
                          <a:effectLst/>
                        </a:rPr>
                        <a:t>,825</a:t>
                      </a:r>
                      <a:endParaRPr lang="en-GB" sz="1200" b="0" i="1" u="none" strike="noStrike" cap="none" spc="0" dirty="0">
                        <a:solidFill>
                          <a:schemeClr val="tx2"/>
                        </a:solidFill>
                        <a:effectLst/>
                        <a:latin typeface="Arial" panose="020B0604020202020204" pitchFamily="34" charset="0"/>
                      </a:endParaRPr>
                    </a:p>
                  </a:txBody>
                  <a:tcPr marL="38308" marR="38308" marT="4033" marB="76615">
                    <a:lnL w="12700" cmpd="sng">
                      <a:noFill/>
                      <a:prstDash val="solid"/>
                    </a:lnL>
                    <a:lnR w="12700" cmpd="sng">
                      <a:noFill/>
                      <a:prstDash val="solid"/>
                    </a:lnR>
                    <a:lnT w="12700" cmpd="sng">
                      <a:noFill/>
                      <a:prstDash val="solid"/>
                    </a:lnT>
                    <a:lnB w="12700" cmpd="sng">
                      <a:noFill/>
                      <a:prstDash val="solid"/>
                    </a:lnB>
                    <a:solidFill>
                      <a:srgbClr val="FFEBEB"/>
                    </a:solidFill>
                  </a:tcPr>
                </a:tc>
                <a:tc>
                  <a:txBody>
                    <a:bodyPr/>
                    <a:lstStyle/>
                    <a:p>
                      <a:pPr algn="r" fontAlgn="t"/>
                      <a:r>
                        <a:rPr lang="en-GB" sz="1200" i="1" u="none" strike="noStrike" cap="none" spc="0" dirty="0">
                          <a:solidFill>
                            <a:schemeClr val="tx2"/>
                          </a:solidFill>
                          <a:effectLst/>
                        </a:rPr>
                        <a:t>1,207</a:t>
                      </a:r>
                      <a:endParaRPr lang="en-GB" sz="1200" b="0" i="1" u="none" strike="noStrike" cap="none" spc="0" dirty="0">
                        <a:solidFill>
                          <a:schemeClr val="tx2"/>
                        </a:solidFill>
                        <a:effectLst/>
                        <a:latin typeface="Arial" panose="020B0604020202020204" pitchFamily="34" charset="0"/>
                      </a:endParaRPr>
                    </a:p>
                  </a:txBody>
                  <a:tcPr marL="38308" marR="38308" marT="4033" marB="76615">
                    <a:lnL w="12700" cmpd="sng">
                      <a:noFill/>
                      <a:prstDash val="solid"/>
                    </a:lnL>
                    <a:lnR w="12700" cmpd="sng">
                      <a:noFill/>
                      <a:prstDash val="solid"/>
                    </a:lnR>
                    <a:lnT w="12700" cmpd="sng">
                      <a:noFill/>
                      <a:prstDash val="solid"/>
                    </a:lnT>
                    <a:lnB w="12700" cmpd="sng">
                      <a:noFill/>
                      <a:prstDash val="solid"/>
                    </a:lnB>
                    <a:solidFill>
                      <a:srgbClr val="FFEBEB"/>
                    </a:solidFill>
                  </a:tcPr>
                </a:tc>
                <a:tc>
                  <a:txBody>
                    <a:bodyPr/>
                    <a:lstStyle/>
                    <a:p>
                      <a:pPr algn="r" fontAlgn="t"/>
                      <a:r>
                        <a:rPr lang="en-GB" sz="1200" i="1" u="none" strike="noStrike" cap="none" spc="0" dirty="0">
                          <a:solidFill>
                            <a:schemeClr val="tx2"/>
                          </a:solidFill>
                          <a:effectLst/>
                        </a:rPr>
                        <a:t>1,165</a:t>
                      </a:r>
                      <a:endParaRPr lang="en-GB" sz="1200" b="0" i="1" u="none" strike="noStrike" cap="none" spc="0" dirty="0">
                        <a:solidFill>
                          <a:schemeClr val="tx2"/>
                        </a:solidFill>
                        <a:effectLst/>
                        <a:latin typeface="Arial" panose="020B0604020202020204" pitchFamily="34" charset="0"/>
                      </a:endParaRPr>
                    </a:p>
                  </a:txBody>
                  <a:tcPr marL="38308" marR="38308" marT="4033" marB="76615">
                    <a:lnL w="12700" cmpd="sng">
                      <a:noFill/>
                      <a:prstDash val="solid"/>
                    </a:lnL>
                    <a:lnR w="12700" cmpd="sng">
                      <a:noFill/>
                      <a:prstDash val="solid"/>
                    </a:lnR>
                    <a:lnT w="12700" cmpd="sng">
                      <a:noFill/>
                      <a:prstDash val="solid"/>
                    </a:lnT>
                    <a:lnB w="12700" cmpd="sng">
                      <a:noFill/>
                      <a:prstDash val="solid"/>
                    </a:lnB>
                    <a:solidFill>
                      <a:srgbClr val="FFEBEB"/>
                    </a:solidFill>
                  </a:tcPr>
                </a:tc>
                <a:tc>
                  <a:txBody>
                    <a:bodyPr/>
                    <a:lstStyle/>
                    <a:p>
                      <a:pPr algn="r" fontAlgn="t"/>
                      <a:r>
                        <a:rPr lang="en-GB" sz="1200" i="1" u="none" strike="noStrike" cap="none" spc="0" dirty="0">
                          <a:solidFill>
                            <a:schemeClr val="tx2"/>
                          </a:solidFill>
                          <a:effectLst/>
                        </a:rPr>
                        <a:t>1,057</a:t>
                      </a:r>
                      <a:endParaRPr lang="en-GB" sz="1200" b="0" i="1" u="none" strike="noStrike" cap="none" spc="0" dirty="0">
                        <a:solidFill>
                          <a:schemeClr val="tx2"/>
                        </a:solidFill>
                        <a:effectLst/>
                        <a:latin typeface="Arial" panose="020B0604020202020204" pitchFamily="34" charset="0"/>
                      </a:endParaRPr>
                    </a:p>
                  </a:txBody>
                  <a:tcPr marL="38308" marR="38308" marT="4033" marB="76615">
                    <a:lnL w="12700" cmpd="sng">
                      <a:noFill/>
                      <a:prstDash val="solid"/>
                    </a:lnL>
                    <a:lnR w="12700" cmpd="sng">
                      <a:noFill/>
                      <a:prstDash val="solid"/>
                    </a:lnR>
                    <a:lnT w="12700" cmpd="sng">
                      <a:noFill/>
                      <a:prstDash val="solid"/>
                    </a:lnT>
                    <a:lnB w="12700" cmpd="sng">
                      <a:noFill/>
                      <a:prstDash val="solid"/>
                    </a:lnB>
                    <a:solidFill>
                      <a:srgbClr val="FFEBEB"/>
                    </a:solidFill>
                  </a:tcPr>
                </a:tc>
                <a:tc>
                  <a:txBody>
                    <a:bodyPr/>
                    <a:lstStyle/>
                    <a:p>
                      <a:pPr algn="r" fontAlgn="t"/>
                      <a:r>
                        <a:rPr lang="en-GB" sz="1200" i="1" u="none" strike="noStrike" cap="none" spc="0" dirty="0">
                          <a:solidFill>
                            <a:schemeClr val="tx2"/>
                          </a:solidFill>
                          <a:effectLst/>
                        </a:rPr>
                        <a:t>1,146</a:t>
                      </a:r>
                      <a:endParaRPr lang="en-GB" sz="1200" b="0" i="1" u="none" strike="noStrike" cap="none" spc="0" dirty="0">
                        <a:solidFill>
                          <a:schemeClr val="tx2"/>
                        </a:solidFill>
                        <a:effectLst/>
                        <a:latin typeface="Arial" panose="020B0604020202020204" pitchFamily="34" charset="0"/>
                      </a:endParaRPr>
                    </a:p>
                  </a:txBody>
                  <a:tcPr marL="38308" marR="38308" marT="4033" marB="76615">
                    <a:lnL w="12700" cmpd="sng">
                      <a:noFill/>
                      <a:prstDash val="solid"/>
                    </a:lnL>
                    <a:lnR w="12700" cmpd="sng">
                      <a:noFill/>
                      <a:prstDash val="solid"/>
                    </a:lnR>
                    <a:lnT w="12700" cmpd="sng">
                      <a:noFill/>
                      <a:prstDash val="solid"/>
                    </a:lnT>
                    <a:lnB w="12700" cmpd="sng">
                      <a:noFill/>
                      <a:prstDash val="solid"/>
                    </a:lnB>
                    <a:solidFill>
                      <a:srgbClr val="FFEBEB"/>
                    </a:solidFill>
                  </a:tcPr>
                </a:tc>
                <a:extLst>
                  <a:ext uri="{0D108BD9-81ED-4DB2-BD59-A6C34878D82A}">
                    <a16:rowId xmlns:a16="http://schemas.microsoft.com/office/drawing/2014/main" val="3357936720"/>
                  </a:ext>
                </a:extLst>
              </a:tr>
            </a:tbl>
          </a:graphicData>
        </a:graphic>
      </p:graphicFrame>
      <p:sp>
        <p:nvSpPr>
          <p:cNvPr id="4" name="CasellaDiTesto 3">
            <a:extLst>
              <a:ext uri="{FF2B5EF4-FFF2-40B4-BE49-F238E27FC236}">
                <a16:creationId xmlns:a16="http://schemas.microsoft.com/office/drawing/2014/main" id="{93BF5AAB-9F3F-E5B2-9D2B-81B09918AAC6}"/>
              </a:ext>
            </a:extLst>
          </p:cNvPr>
          <p:cNvSpPr txBox="1"/>
          <p:nvPr/>
        </p:nvSpPr>
        <p:spPr>
          <a:xfrm>
            <a:off x="265939" y="5210716"/>
            <a:ext cx="11667234" cy="938719"/>
          </a:xfrm>
          <a:prstGeom prst="rect">
            <a:avLst/>
          </a:prstGeom>
          <a:noFill/>
        </p:spPr>
        <p:txBody>
          <a:bodyPr wrap="square">
            <a:spAutoFit/>
          </a:bodyPr>
          <a:lstStyle/>
          <a:p>
            <a:pPr indent="-228600" defTabSz="914400">
              <a:spcAft>
                <a:spcPts val="600"/>
              </a:spcAft>
              <a:buClr>
                <a:schemeClr val="accent1"/>
              </a:buClr>
              <a:buSzPct val="110000"/>
              <a:buFont typeface="Wingdings" panose="05000000000000000000" pitchFamily="2" charset="2"/>
              <a:buChar char="§"/>
            </a:pPr>
            <a:r>
              <a:rPr lang="it-IT" sz="1500" dirty="0"/>
              <a:t>Chi ha partecipato all’evento ha dichiarato di aver imparato cose nuove sui raggi cosmici (voto medio 4,32 su 5).</a:t>
            </a:r>
          </a:p>
          <a:p>
            <a:pPr indent="-228600" defTabSz="914400">
              <a:spcAft>
                <a:spcPts val="600"/>
              </a:spcAft>
              <a:buClr>
                <a:schemeClr val="accent1"/>
              </a:buClr>
              <a:buSzPct val="110000"/>
              <a:buFont typeface="Wingdings" panose="05000000000000000000" pitchFamily="2" charset="2"/>
              <a:buChar char="§"/>
            </a:pPr>
            <a:r>
              <a:rPr lang="it-IT" sz="1500" dirty="0"/>
              <a:t>L’evento ha aumentato l’interesse dei partecipanti verso la ricerca scientifica  (voto medio 3,71 su 5)</a:t>
            </a:r>
          </a:p>
          <a:p>
            <a:pPr indent="-228600" defTabSz="914400">
              <a:spcAft>
                <a:spcPts val="600"/>
              </a:spcAft>
              <a:buClr>
                <a:schemeClr val="accent1"/>
              </a:buClr>
              <a:buSzPct val="110000"/>
              <a:buFont typeface="Wingdings" panose="05000000000000000000" pitchFamily="2" charset="2"/>
              <a:buChar char="§"/>
            </a:pPr>
            <a:r>
              <a:rPr lang="it-IT" sz="1500" dirty="0"/>
              <a:t>L’evento a stimolato la volontà di approfondimento dei raggi cosmici (voto medio 3,39 su 5)</a:t>
            </a:r>
          </a:p>
        </p:txBody>
      </p:sp>
    </p:spTree>
    <p:extLst>
      <p:ext uri="{BB962C8B-B14F-4D97-AF65-F5344CB8AC3E}">
        <p14:creationId xmlns:p14="http://schemas.microsoft.com/office/powerpoint/2010/main" val="115025951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4000"/>
                <a:lumMod val="116000"/>
              </a:schemeClr>
            </a:gs>
            <a:gs pos="100000">
              <a:schemeClr val="bg2">
                <a:tint val="98000"/>
                <a:shade val="86000"/>
                <a:satMod val="90000"/>
                <a:lumMod val="88000"/>
              </a:schemeClr>
            </a:gs>
          </a:gsLst>
          <a:path path="circle">
            <a:fillToRect l="50000" t="15000" r="50000" b="169000"/>
          </a:path>
        </a:gradFill>
        <a:effectLst/>
      </p:bgPr>
    </p:bg>
    <p:spTree>
      <p:nvGrpSpPr>
        <p:cNvPr id="1" name=""/>
        <p:cNvGrpSpPr/>
        <p:nvPr/>
      </p:nvGrpSpPr>
      <p:grpSpPr>
        <a:xfrm>
          <a:off x="0" y="0"/>
          <a:ext cx="0" cy="0"/>
          <a:chOff x="0" y="0"/>
          <a:chExt cx="0" cy="0"/>
        </a:xfrm>
      </p:grpSpPr>
      <p:sp useBgFill="1">
        <p:nvSpPr>
          <p:cNvPr id="42" name="Rectangle 41">
            <a:extLst>
              <a:ext uri="{FF2B5EF4-FFF2-40B4-BE49-F238E27FC236}">
                <a16:creationId xmlns:a16="http://schemas.microsoft.com/office/drawing/2014/main" id="{53BB5D57-6178-4F62-B472-0312F6D95A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4" name="Group 43">
            <a:extLst>
              <a:ext uri="{FF2B5EF4-FFF2-40B4-BE49-F238E27FC236}">
                <a16:creationId xmlns:a16="http://schemas.microsoft.com/office/drawing/2014/main" id="{4800B320-C486-4967-AFB8-58E3EBDA9EF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20624" y="0"/>
            <a:ext cx="12584114" cy="6853238"/>
            <a:chOff x="-417513" y="0"/>
            <a:chExt cx="12584114" cy="6853238"/>
          </a:xfrm>
        </p:grpSpPr>
        <p:sp>
          <p:nvSpPr>
            <p:cNvPr id="45" name="Freeform 5">
              <a:extLst>
                <a:ext uri="{FF2B5EF4-FFF2-40B4-BE49-F238E27FC236}">
                  <a16:creationId xmlns:a16="http://schemas.microsoft.com/office/drawing/2014/main" id="{B6E6BEB2-753A-4253-9BE2-9E569A8A5E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6">
              <a:extLst>
                <a:ext uri="{FF2B5EF4-FFF2-40B4-BE49-F238E27FC236}">
                  <a16:creationId xmlns:a16="http://schemas.microsoft.com/office/drawing/2014/main" id="{196A6026-E2E2-4401-BB72-F8314907AB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7">
              <a:extLst>
                <a:ext uri="{FF2B5EF4-FFF2-40B4-BE49-F238E27FC236}">
                  <a16:creationId xmlns:a16="http://schemas.microsoft.com/office/drawing/2014/main" id="{C852B828-3E4B-4404-AEE7-815B0B6EEB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8">
              <a:extLst>
                <a:ext uri="{FF2B5EF4-FFF2-40B4-BE49-F238E27FC236}">
                  <a16:creationId xmlns:a16="http://schemas.microsoft.com/office/drawing/2014/main" id="{B2BAC571-023A-4027-9689-5A7375FE533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9" name="Freeform 9">
              <a:extLst>
                <a:ext uri="{FF2B5EF4-FFF2-40B4-BE49-F238E27FC236}">
                  <a16:creationId xmlns:a16="http://schemas.microsoft.com/office/drawing/2014/main" id="{6BB424FB-2158-48AB-9A28-A11889AA5A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50" name="Freeform 10">
              <a:extLst>
                <a:ext uri="{FF2B5EF4-FFF2-40B4-BE49-F238E27FC236}">
                  <a16:creationId xmlns:a16="http://schemas.microsoft.com/office/drawing/2014/main" id="{BE5FA512-D3FE-4F91-AE23-51DAAAA74E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51" name="Freeform 11">
              <a:extLst>
                <a:ext uri="{FF2B5EF4-FFF2-40B4-BE49-F238E27FC236}">
                  <a16:creationId xmlns:a16="http://schemas.microsoft.com/office/drawing/2014/main" id="{83CF3A0A-06AA-4987-8182-4F86E662EC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2">
              <a:extLst>
                <a:ext uri="{FF2B5EF4-FFF2-40B4-BE49-F238E27FC236}">
                  <a16:creationId xmlns:a16="http://schemas.microsoft.com/office/drawing/2014/main" id="{969C6F15-1F6D-46D5-8C47-3FBC312536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3">
              <a:extLst>
                <a:ext uri="{FF2B5EF4-FFF2-40B4-BE49-F238E27FC236}">
                  <a16:creationId xmlns:a16="http://schemas.microsoft.com/office/drawing/2014/main" id="{01E2B94D-4E93-4C11-A1FC-B3A6E8CC5F1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4">
              <a:extLst>
                <a:ext uri="{FF2B5EF4-FFF2-40B4-BE49-F238E27FC236}">
                  <a16:creationId xmlns:a16="http://schemas.microsoft.com/office/drawing/2014/main" id="{F47C1110-8C08-4C26-BD0D-3083BFAC1D6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15">
              <a:extLst>
                <a:ext uri="{FF2B5EF4-FFF2-40B4-BE49-F238E27FC236}">
                  <a16:creationId xmlns:a16="http://schemas.microsoft.com/office/drawing/2014/main" id="{3085CEBC-D1F5-4F82-93C8-8ED38B7CBE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16">
              <a:extLst>
                <a:ext uri="{FF2B5EF4-FFF2-40B4-BE49-F238E27FC236}">
                  <a16:creationId xmlns:a16="http://schemas.microsoft.com/office/drawing/2014/main" id="{3ED8F25D-E867-46B6-A62D-3B21147680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17">
              <a:extLst>
                <a:ext uri="{FF2B5EF4-FFF2-40B4-BE49-F238E27FC236}">
                  <a16:creationId xmlns:a16="http://schemas.microsoft.com/office/drawing/2014/main" id="{6BB81545-0C01-4B56-BADD-6B7D5B72AF8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18">
              <a:extLst>
                <a:ext uri="{FF2B5EF4-FFF2-40B4-BE49-F238E27FC236}">
                  <a16:creationId xmlns:a16="http://schemas.microsoft.com/office/drawing/2014/main" id="{A1574FCC-646A-4771-AB54-A44212F198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19">
              <a:extLst>
                <a:ext uri="{FF2B5EF4-FFF2-40B4-BE49-F238E27FC236}">
                  <a16:creationId xmlns:a16="http://schemas.microsoft.com/office/drawing/2014/main" id="{A56CC2BC-E51D-4A79-AA80-770FAA7844E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0">
              <a:extLst>
                <a:ext uri="{FF2B5EF4-FFF2-40B4-BE49-F238E27FC236}">
                  <a16:creationId xmlns:a16="http://schemas.microsoft.com/office/drawing/2014/main" id="{C95E0495-B7F8-44C5-AD1F-5F3C8633E3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61" name="Freeform 21">
              <a:extLst>
                <a:ext uri="{FF2B5EF4-FFF2-40B4-BE49-F238E27FC236}">
                  <a16:creationId xmlns:a16="http://schemas.microsoft.com/office/drawing/2014/main" id="{28C1E7AA-A198-498A-9426-7632D7AA35E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62" name="Freeform 22">
              <a:extLst>
                <a:ext uri="{FF2B5EF4-FFF2-40B4-BE49-F238E27FC236}">
                  <a16:creationId xmlns:a16="http://schemas.microsoft.com/office/drawing/2014/main" id="{96410611-0DF8-42D3-91B1-B87AE692EB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3" name="Freeform 23">
              <a:extLst>
                <a:ext uri="{FF2B5EF4-FFF2-40B4-BE49-F238E27FC236}">
                  <a16:creationId xmlns:a16="http://schemas.microsoft.com/office/drawing/2014/main" id="{EACF821F-24B2-49B5-8688-744B0EADF0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4" name="Freeform 24">
              <a:extLst>
                <a:ext uri="{FF2B5EF4-FFF2-40B4-BE49-F238E27FC236}">
                  <a16:creationId xmlns:a16="http://schemas.microsoft.com/office/drawing/2014/main" id="{418BD791-FEEE-4A18-A5EF-F3815F184CD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5" name="Freeform 25">
              <a:extLst>
                <a:ext uri="{FF2B5EF4-FFF2-40B4-BE49-F238E27FC236}">
                  <a16:creationId xmlns:a16="http://schemas.microsoft.com/office/drawing/2014/main" id="{D5D16C8F-EA4F-447C-934A-06E7BFAE92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67" name="Rectangle 66">
            <a:extLst>
              <a:ext uri="{FF2B5EF4-FFF2-40B4-BE49-F238E27FC236}">
                <a16:creationId xmlns:a16="http://schemas.microsoft.com/office/drawing/2014/main" id="{8C244A1F-7C11-45E7-AB98-65851A650E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21348"/>
            <a:ext cx="12192000" cy="560095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asellaDiTesto 4">
            <a:extLst>
              <a:ext uri="{FF2B5EF4-FFF2-40B4-BE49-F238E27FC236}">
                <a16:creationId xmlns:a16="http://schemas.microsoft.com/office/drawing/2014/main" id="{3858C050-7B28-5727-FA87-9C76BD671F36}"/>
              </a:ext>
            </a:extLst>
          </p:cNvPr>
          <p:cNvSpPr txBox="1"/>
          <p:nvPr/>
        </p:nvSpPr>
        <p:spPr>
          <a:xfrm>
            <a:off x="136188" y="698378"/>
            <a:ext cx="11894229" cy="646331"/>
          </a:xfrm>
          <a:prstGeom prst="rect">
            <a:avLst/>
          </a:prstGeom>
          <a:solidFill>
            <a:schemeClr val="tx2">
              <a:lumMod val="40000"/>
              <a:lumOff val="60000"/>
            </a:schemeClr>
          </a:solidFill>
        </p:spPr>
        <p:txBody>
          <a:bodyPr wrap="square">
            <a:spAutoFit/>
          </a:bodyPr>
          <a:lstStyle/>
          <a:p>
            <a:r>
              <a:rPr lang="it-IT" sz="1200" b="1" u="none" strike="noStrike" cap="none" spc="0" dirty="0">
                <a:solidFill>
                  <a:schemeClr val="tx1"/>
                </a:solidFill>
                <a:effectLst/>
              </a:rPr>
              <a:t>Valuta il tuo grado di accordo sulle seguenti affermazioni </a:t>
            </a:r>
          </a:p>
          <a:p>
            <a:r>
              <a:rPr lang="it-IT" sz="1200" b="1" u="none" strike="noStrike" cap="none" spc="0" dirty="0">
                <a:solidFill>
                  <a:schemeClr val="tx1"/>
                </a:solidFill>
                <a:effectLst/>
              </a:rPr>
              <a:t>(per ciascuna delle quali indica un punteggio da 1 a 5 in cui 1= per niente d’accordo, 2= poco d’accordo; 3= indeciso; 4= abbastanza d’accordo; 5=molto d’accordo)</a:t>
            </a:r>
            <a:endParaRPr lang="en-GB" sz="1200" b="1" dirty="0"/>
          </a:p>
        </p:txBody>
      </p:sp>
      <p:graphicFrame>
        <p:nvGraphicFramePr>
          <p:cNvPr id="6" name="Tabella 5">
            <a:extLst>
              <a:ext uri="{FF2B5EF4-FFF2-40B4-BE49-F238E27FC236}">
                <a16:creationId xmlns:a16="http://schemas.microsoft.com/office/drawing/2014/main" id="{84911F52-CC63-7F2A-8C27-CCFFED5BC3AA}"/>
              </a:ext>
            </a:extLst>
          </p:cNvPr>
          <p:cNvGraphicFramePr>
            <a:graphicFrameLocks noGrp="1"/>
          </p:cNvGraphicFramePr>
          <p:nvPr>
            <p:extLst>
              <p:ext uri="{D42A27DB-BD31-4B8C-83A1-F6EECF244321}">
                <p14:modId xmlns:p14="http://schemas.microsoft.com/office/powerpoint/2010/main" val="4190261895"/>
              </p:ext>
            </p:extLst>
          </p:nvPr>
        </p:nvGraphicFramePr>
        <p:xfrm>
          <a:off x="132201" y="1380809"/>
          <a:ext cx="11898216" cy="4009931"/>
        </p:xfrm>
        <a:graphic>
          <a:graphicData uri="http://schemas.openxmlformats.org/drawingml/2006/table">
            <a:tbl>
              <a:tblPr>
                <a:tableStyleId>{5202B0CA-FC54-4496-8BCA-5EF66A818D29}</a:tableStyleId>
              </a:tblPr>
              <a:tblGrid>
                <a:gridCol w="832999">
                  <a:extLst>
                    <a:ext uri="{9D8B030D-6E8A-4147-A177-3AD203B41FA5}">
                      <a16:colId xmlns:a16="http://schemas.microsoft.com/office/drawing/2014/main" val="2649901364"/>
                    </a:ext>
                  </a:extLst>
                </a:gridCol>
                <a:gridCol w="1835752">
                  <a:extLst>
                    <a:ext uri="{9D8B030D-6E8A-4147-A177-3AD203B41FA5}">
                      <a16:colId xmlns:a16="http://schemas.microsoft.com/office/drawing/2014/main" val="470394179"/>
                    </a:ext>
                  </a:extLst>
                </a:gridCol>
                <a:gridCol w="1782065">
                  <a:extLst>
                    <a:ext uri="{9D8B030D-6E8A-4147-A177-3AD203B41FA5}">
                      <a16:colId xmlns:a16="http://schemas.microsoft.com/office/drawing/2014/main" val="4182138574"/>
                    </a:ext>
                  </a:extLst>
                </a:gridCol>
                <a:gridCol w="1905918">
                  <a:extLst>
                    <a:ext uri="{9D8B030D-6E8A-4147-A177-3AD203B41FA5}">
                      <a16:colId xmlns:a16="http://schemas.microsoft.com/office/drawing/2014/main" val="2289045345"/>
                    </a:ext>
                  </a:extLst>
                </a:gridCol>
                <a:gridCol w="1674564">
                  <a:extLst>
                    <a:ext uri="{9D8B030D-6E8A-4147-A177-3AD203B41FA5}">
                      <a16:colId xmlns:a16="http://schemas.microsoft.com/office/drawing/2014/main" val="369099083"/>
                    </a:ext>
                  </a:extLst>
                </a:gridCol>
                <a:gridCol w="2016087">
                  <a:extLst>
                    <a:ext uri="{9D8B030D-6E8A-4147-A177-3AD203B41FA5}">
                      <a16:colId xmlns:a16="http://schemas.microsoft.com/office/drawing/2014/main" val="2977202151"/>
                    </a:ext>
                  </a:extLst>
                </a:gridCol>
                <a:gridCol w="1850831">
                  <a:extLst>
                    <a:ext uri="{9D8B030D-6E8A-4147-A177-3AD203B41FA5}">
                      <a16:colId xmlns:a16="http://schemas.microsoft.com/office/drawing/2014/main" val="133675191"/>
                    </a:ext>
                  </a:extLst>
                </a:gridCol>
              </a:tblGrid>
              <a:tr h="1240666">
                <a:tc gridSpan="2">
                  <a:txBody>
                    <a:bodyPr/>
                    <a:lstStyle/>
                    <a:p>
                      <a:pPr algn="ctr" fontAlgn="b"/>
                      <a:r>
                        <a:rPr lang="en-GB" sz="1150" u="none" strike="noStrike" dirty="0">
                          <a:effectLst/>
                        </a:rPr>
                        <a:t> </a:t>
                      </a:r>
                      <a:endParaRPr lang="en-GB" sz="1150" b="0" i="0" u="none" strike="noStrike" dirty="0">
                        <a:solidFill>
                          <a:srgbClr val="000000"/>
                        </a:solidFill>
                        <a:effectLst/>
                        <a:latin typeface="Calibri" panose="020F0502020204030204" pitchFamily="34" charset="0"/>
                      </a:endParaRPr>
                    </a:p>
                  </a:txBody>
                  <a:tcPr marL="4570" marR="4570" marT="457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hMerge="1">
                  <a:txBody>
                    <a:bodyPr/>
                    <a:lstStyle/>
                    <a:p>
                      <a:endParaRPr lang="en-GB"/>
                    </a:p>
                  </a:txBody>
                  <a:tcPr/>
                </a:tc>
                <a:tc>
                  <a:txBody>
                    <a:bodyPr/>
                    <a:lstStyle/>
                    <a:p>
                      <a:pPr algn="ctr" rtl="0" fontAlgn="ctr"/>
                      <a:r>
                        <a:rPr lang="it-IT" sz="1150" u="none" strike="noStrike" dirty="0">
                          <a:effectLst/>
                        </a:rPr>
                        <a:t> Le attività svolte mi hanno permesso di conoscere cose nuove sui raggi cosmici</a:t>
                      </a:r>
                      <a:endParaRPr lang="it-IT" sz="1150" b="0" i="1" u="none" strike="noStrike" dirty="0">
                        <a:solidFill>
                          <a:srgbClr val="000000"/>
                        </a:solidFill>
                        <a:effectLst/>
                        <a:latin typeface="Calibri" panose="020F0502020204030204" pitchFamily="34" charset="0"/>
                      </a:endParaRPr>
                    </a:p>
                  </a:txBody>
                  <a:tcPr marL="4570" marR="4570" marT="457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rtl="0" fontAlgn="ctr"/>
                      <a:r>
                        <a:rPr lang="it-IT" sz="1150" u="none" strike="noStrike" dirty="0">
                          <a:effectLst/>
                        </a:rPr>
                        <a:t>Le attività svolte mi hanno permesso di mettere in pratica le mie conoscenze pregresse sui raggi cosmici</a:t>
                      </a:r>
                      <a:endParaRPr lang="it-IT" sz="1150" b="0" i="1" u="none" strike="noStrike" dirty="0">
                        <a:solidFill>
                          <a:srgbClr val="000000"/>
                        </a:solidFill>
                        <a:effectLst/>
                        <a:latin typeface="Calibri" panose="020F0502020204030204" pitchFamily="34" charset="0"/>
                      </a:endParaRPr>
                    </a:p>
                  </a:txBody>
                  <a:tcPr marL="4570" marR="4570" marT="457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rtl="0" fontAlgn="ctr"/>
                      <a:r>
                        <a:rPr lang="it-IT" sz="1150" u="none" strike="noStrike" dirty="0">
                          <a:effectLst/>
                        </a:rPr>
                        <a:t>Le attività svolte hanno cambiato il mio modo di guardare la fisica</a:t>
                      </a:r>
                      <a:endParaRPr lang="it-IT" sz="1150" b="0" i="1" u="none" strike="noStrike" dirty="0">
                        <a:solidFill>
                          <a:srgbClr val="000000"/>
                        </a:solidFill>
                        <a:effectLst/>
                        <a:latin typeface="Calibri" panose="020F0502020204030204" pitchFamily="34" charset="0"/>
                      </a:endParaRPr>
                    </a:p>
                  </a:txBody>
                  <a:tcPr marL="4570" marR="4570" marT="457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rtl="0" fontAlgn="ctr"/>
                      <a:r>
                        <a:rPr lang="it-IT" sz="1150" u="none" strike="noStrike" dirty="0">
                          <a:effectLst/>
                        </a:rPr>
                        <a:t>Le attività svolte hanno aumentato il mio interesse verso la ricerca scientifica</a:t>
                      </a:r>
                      <a:endParaRPr lang="it-IT" sz="1150" b="0" i="1" u="none" strike="noStrike" dirty="0">
                        <a:solidFill>
                          <a:srgbClr val="000000"/>
                        </a:solidFill>
                        <a:effectLst/>
                        <a:latin typeface="Calibri" panose="020F0502020204030204" pitchFamily="34" charset="0"/>
                      </a:endParaRPr>
                    </a:p>
                  </a:txBody>
                  <a:tcPr marL="4570" marR="4570" marT="457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rtl="0" fontAlgn="ctr"/>
                      <a:r>
                        <a:rPr lang="it-IT" sz="1150" u="none" strike="noStrike" dirty="0">
                          <a:effectLst/>
                        </a:rPr>
                        <a:t>Dopo questa esperienza mi piacerebbe approfondire la materia dei raggi cosmici</a:t>
                      </a:r>
                      <a:endParaRPr lang="it-IT" sz="1150" b="0" i="1" u="none" strike="noStrike" dirty="0">
                        <a:solidFill>
                          <a:srgbClr val="000000"/>
                        </a:solidFill>
                        <a:effectLst/>
                        <a:latin typeface="Calibri" panose="020F0502020204030204" pitchFamily="34" charset="0"/>
                      </a:endParaRPr>
                    </a:p>
                  </a:txBody>
                  <a:tcPr marL="4570" marR="4570" marT="457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188361256"/>
                  </a:ext>
                </a:extLst>
              </a:tr>
              <a:tr h="301587">
                <a:tc rowSpan="6">
                  <a:txBody>
                    <a:bodyPr/>
                    <a:lstStyle/>
                    <a:p>
                      <a:pPr algn="l" fontAlgn="ctr"/>
                      <a:r>
                        <a:rPr lang="en-GB" sz="1100" b="1" u="none" strike="noStrike" dirty="0">
                          <a:solidFill>
                            <a:schemeClr val="bg1"/>
                          </a:solidFill>
                          <a:effectLst/>
                        </a:rPr>
                        <a:t>PRESENZA</a:t>
                      </a:r>
                      <a:endParaRPr lang="en-GB" sz="1100" b="1" i="0" u="none" strike="noStrike" dirty="0">
                        <a:solidFill>
                          <a:schemeClr val="bg1"/>
                        </a:solidFill>
                        <a:effectLst/>
                        <a:latin typeface="Calibri" panose="020F0502020204030204" pitchFamily="34" charset="0"/>
                      </a:endParaRPr>
                    </a:p>
                  </a:txBody>
                  <a:tcPr marL="4570" marR="4570" marT="457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l" rtl="0" fontAlgn="t"/>
                      <a:r>
                        <a:rPr lang="it-IT" sz="1150" i="1" u="none" strike="noStrike" noProof="0" dirty="0">
                          <a:effectLst/>
                        </a:rPr>
                        <a:t>per niente d’accordo</a:t>
                      </a:r>
                      <a:endParaRPr lang="it-IT" sz="1150" b="0" i="1" u="none" strike="noStrike" noProof="0" dirty="0">
                        <a:solidFill>
                          <a:srgbClr val="000000"/>
                        </a:solidFill>
                        <a:effectLst/>
                        <a:latin typeface="Calibri" panose="020F0502020204030204" pitchFamily="34" charset="0"/>
                      </a:endParaRPr>
                    </a:p>
                  </a:txBody>
                  <a:tcPr marL="4570" marR="4570" marT="457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n-GB" sz="1150" u="none" strike="noStrike" dirty="0">
                          <a:effectLst/>
                        </a:rPr>
                        <a:t>1%</a:t>
                      </a:r>
                      <a:endParaRPr lang="en-GB" sz="1150" b="0" i="0" u="none" strike="noStrike" dirty="0">
                        <a:solidFill>
                          <a:srgbClr val="000000"/>
                        </a:solidFill>
                        <a:effectLst/>
                        <a:latin typeface="Calibri" panose="020F0502020204030204" pitchFamily="34" charset="0"/>
                      </a:endParaRPr>
                    </a:p>
                  </a:txBody>
                  <a:tcPr marL="4570" marR="4570" marT="457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n-GB" sz="1150" u="none" strike="noStrike" dirty="0">
                          <a:effectLst/>
                        </a:rPr>
                        <a:t>9%</a:t>
                      </a:r>
                      <a:endParaRPr lang="en-GB" sz="1150" b="0" i="0" u="none" strike="noStrike" dirty="0">
                        <a:solidFill>
                          <a:srgbClr val="000000"/>
                        </a:solidFill>
                        <a:effectLst/>
                        <a:latin typeface="Calibri" panose="020F0502020204030204" pitchFamily="34" charset="0"/>
                      </a:endParaRPr>
                    </a:p>
                  </a:txBody>
                  <a:tcPr marL="4570" marR="4570" marT="457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n-GB" sz="1150" u="none" strike="noStrike" dirty="0">
                          <a:effectLst/>
                        </a:rPr>
                        <a:t>9%</a:t>
                      </a:r>
                      <a:endParaRPr lang="en-GB" sz="1150" b="0" i="0" u="none" strike="noStrike" dirty="0">
                        <a:solidFill>
                          <a:srgbClr val="000000"/>
                        </a:solidFill>
                        <a:effectLst/>
                        <a:latin typeface="Calibri" panose="020F0502020204030204" pitchFamily="34" charset="0"/>
                      </a:endParaRPr>
                    </a:p>
                  </a:txBody>
                  <a:tcPr marL="4570" marR="4570" marT="457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n-GB" sz="1150" u="none" strike="noStrike">
                          <a:effectLst/>
                        </a:rPr>
                        <a:t>4%</a:t>
                      </a:r>
                      <a:endParaRPr lang="en-GB" sz="1150" b="0" i="0" u="none" strike="noStrike">
                        <a:solidFill>
                          <a:srgbClr val="000000"/>
                        </a:solidFill>
                        <a:effectLst/>
                        <a:latin typeface="Calibri" panose="020F0502020204030204" pitchFamily="34" charset="0"/>
                      </a:endParaRPr>
                    </a:p>
                  </a:txBody>
                  <a:tcPr marL="4570" marR="4570" marT="457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n-GB" sz="1150" u="none" strike="noStrike" dirty="0">
                          <a:effectLst/>
                        </a:rPr>
                        <a:t>5%</a:t>
                      </a:r>
                      <a:endParaRPr lang="en-GB" sz="1150" b="0" i="0" u="none" strike="noStrike" dirty="0">
                        <a:solidFill>
                          <a:srgbClr val="000000"/>
                        </a:solidFill>
                        <a:effectLst/>
                        <a:latin typeface="Calibri" panose="020F0502020204030204" pitchFamily="34" charset="0"/>
                      </a:endParaRPr>
                    </a:p>
                  </a:txBody>
                  <a:tcPr marL="4570" marR="4570" marT="457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386041076"/>
                  </a:ext>
                </a:extLst>
              </a:tr>
              <a:tr h="195949">
                <a:tc vMerge="1">
                  <a:txBody>
                    <a:bodyPr/>
                    <a:lstStyle/>
                    <a:p>
                      <a:endParaRPr lang="en-GB"/>
                    </a:p>
                  </a:txBody>
                  <a:tcPr/>
                </a:tc>
                <a:tc>
                  <a:txBody>
                    <a:bodyPr/>
                    <a:lstStyle/>
                    <a:p>
                      <a:pPr algn="l" rtl="0" fontAlgn="t"/>
                      <a:r>
                        <a:rPr lang="it-IT" sz="1150" i="1" u="none" strike="noStrike" noProof="0" dirty="0">
                          <a:effectLst/>
                        </a:rPr>
                        <a:t>poco d’accordo</a:t>
                      </a:r>
                      <a:endParaRPr lang="it-IT" sz="1150" b="0" i="1" u="none" strike="noStrike" noProof="0" dirty="0">
                        <a:solidFill>
                          <a:srgbClr val="000000"/>
                        </a:solidFill>
                        <a:effectLst/>
                        <a:latin typeface="Calibri" panose="020F0502020204030204" pitchFamily="34" charset="0"/>
                      </a:endParaRPr>
                    </a:p>
                  </a:txBody>
                  <a:tcPr marL="4570" marR="4570" marT="457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n-GB" sz="1150" u="none" strike="noStrike">
                          <a:effectLst/>
                        </a:rPr>
                        <a:t>1%</a:t>
                      </a:r>
                      <a:endParaRPr lang="en-GB" sz="1150" b="0" i="0" u="none" strike="noStrike">
                        <a:solidFill>
                          <a:srgbClr val="000000"/>
                        </a:solidFill>
                        <a:effectLst/>
                        <a:latin typeface="Calibri" panose="020F0502020204030204" pitchFamily="34" charset="0"/>
                      </a:endParaRPr>
                    </a:p>
                  </a:txBody>
                  <a:tcPr marL="4570" marR="4570" marT="457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n-GB" sz="1150" u="none" strike="noStrike" dirty="0">
                          <a:effectLst/>
                        </a:rPr>
                        <a:t>16%</a:t>
                      </a:r>
                      <a:endParaRPr lang="en-GB" sz="1150" b="0" i="0" u="none" strike="noStrike" dirty="0">
                        <a:solidFill>
                          <a:srgbClr val="000000"/>
                        </a:solidFill>
                        <a:effectLst/>
                        <a:latin typeface="Calibri" panose="020F0502020204030204" pitchFamily="34" charset="0"/>
                      </a:endParaRPr>
                    </a:p>
                  </a:txBody>
                  <a:tcPr marL="4570" marR="4570" marT="457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n-GB" sz="1150" u="none" strike="noStrike" dirty="0">
                          <a:effectLst/>
                        </a:rPr>
                        <a:t>18%</a:t>
                      </a:r>
                      <a:endParaRPr lang="en-GB" sz="1150" b="0" i="0" u="none" strike="noStrike" dirty="0">
                        <a:solidFill>
                          <a:srgbClr val="000000"/>
                        </a:solidFill>
                        <a:effectLst/>
                        <a:latin typeface="Calibri" panose="020F0502020204030204" pitchFamily="34" charset="0"/>
                      </a:endParaRPr>
                    </a:p>
                  </a:txBody>
                  <a:tcPr marL="4570" marR="4570" marT="457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n-GB" sz="1150" u="none" strike="noStrike">
                          <a:effectLst/>
                        </a:rPr>
                        <a:t>6%</a:t>
                      </a:r>
                      <a:endParaRPr lang="en-GB" sz="1150" b="0" i="0" u="none" strike="noStrike">
                        <a:solidFill>
                          <a:srgbClr val="000000"/>
                        </a:solidFill>
                        <a:effectLst/>
                        <a:latin typeface="Calibri" panose="020F0502020204030204" pitchFamily="34" charset="0"/>
                      </a:endParaRPr>
                    </a:p>
                  </a:txBody>
                  <a:tcPr marL="4570" marR="4570" marT="457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n-GB" sz="1150" u="none" strike="noStrike" dirty="0">
                          <a:effectLst/>
                        </a:rPr>
                        <a:t>13%</a:t>
                      </a:r>
                      <a:endParaRPr lang="en-GB" sz="1150" b="0" i="0" u="none" strike="noStrike" dirty="0">
                        <a:solidFill>
                          <a:srgbClr val="000000"/>
                        </a:solidFill>
                        <a:effectLst/>
                        <a:latin typeface="Calibri" panose="020F0502020204030204" pitchFamily="34" charset="0"/>
                      </a:endParaRPr>
                    </a:p>
                  </a:txBody>
                  <a:tcPr marL="4570" marR="4570" marT="457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68087994"/>
                  </a:ext>
                </a:extLst>
              </a:tr>
              <a:tr h="195949">
                <a:tc vMerge="1">
                  <a:txBody>
                    <a:bodyPr/>
                    <a:lstStyle/>
                    <a:p>
                      <a:endParaRPr lang="en-GB"/>
                    </a:p>
                  </a:txBody>
                  <a:tcPr/>
                </a:tc>
                <a:tc>
                  <a:txBody>
                    <a:bodyPr/>
                    <a:lstStyle/>
                    <a:p>
                      <a:pPr algn="l" rtl="0" fontAlgn="t"/>
                      <a:r>
                        <a:rPr lang="it-IT" sz="1150" i="1" u="none" strike="noStrike" noProof="0" dirty="0">
                          <a:effectLst/>
                        </a:rPr>
                        <a:t>neutro</a:t>
                      </a:r>
                      <a:endParaRPr lang="it-IT" sz="1150" b="0" i="1" u="none" strike="noStrike" noProof="0" dirty="0">
                        <a:solidFill>
                          <a:srgbClr val="000000"/>
                        </a:solidFill>
                        <a:effectLst/>
                        <a:latin typeface="Calibri" panose="020F0502020204030204" pitchFamily="34" charset="0"/>
                      </a:endParaRPr>
                    </a:p>
                  </a:txBody>
                  <a:tcPr marL="4570" marR="4570" marT="457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n-GB" sz="1150" u="none" strike="noStrike">
                          <a:effectLst/>
                        </a:rPr>
                        <a:t>8%</a:t>
                      </a:r>
                      <a:endParaRPr lang="en-GB" sz="1150" b="0" i="0" u="none" strike="noStrike">
                        <a:solidFill>
                          <a:srgbClr val="000000"/>
                        </a:solidFill>
                        <a:effectLst/>
                        <a:latin typeface="Calibri" panose="020F0502020204030204" pitchFamily="34" charset="0"/>
                      </a:endParaRPr>
                    </a:p>
                  </a:txBody>
                  <a:tcPr marL="4570" marR="4570" marT="457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n-GB" sz="1150" u="none" strike="noStrike" dirty="0">
                          <a:effectLst/>
                          <a:highlight>
                            <a:srgbClr val="FFFF00"/>
                          </a:highlight>
                        </a:rPr>
                        <a:t>28%</a:t>
                      </a:r>
                      <a:endParaRPr lang="en-GB" sz="1150" b="0" i="0" u="none" strike="noStrike" dirty="0">
                        <a:solidFill>
                          <a:srgbClr val="000000"/>
                        </a:solidFill>
                        <a:effectLst/>
                        <a:highlight>
                          <a:srgbClr val="FFFF00"/>
                        </a:highlight>
                        <a:latin typeface="Calibri" panose="020F0502020204030204" pitchFamily="34" charset="0"/>
                      </a:endParaRPr>
                    </a:p>
                  </a:txBody>
                  <a:tcPr marL="4570" marR="4570" marT="457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n-GB" sz="1150" u="none" strike="noStrike" dirty="0">
                          <a:effectLst/>
                          <a:highlight>
                            <a:srgbClr val="FFFF00"/>
                          </a:highlight>
                        </a:rPr>
                        <a:t>32%</a:t>
                      </a:r>
                      <a:endParaRPr lang="en-GB" sz="1150" b="0" i="0" u="none" strike="noStrike" dirty="0">
                        <a:solidFill>
                          <a:srgbClr val="000000"/>
                        </a:solidFill>
                        <a:effectLst/>
                        <a:highlight>
                          <a:srgbClr val="FFFF00"/>
                        </a:highlight>
                        <a:latin typeface="Calibri" panose="020F0502020204030204" pitchFamily="34" charset="0"/>
                      </a:endParaRPr>
                    </a:p>
                  </a:txBody>
                  <a:tcPr marL="4570" marR="4570" marT="457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n-GB" sz="1150" u="none" strike="noStrike" dirty="0">
                          <a:effectLst/>
                        </a:rPr>
                        <a:t>22%</a:t>
                      </a:r>
                      <a:endParaRPr lang="en-GB" sz="1150" b="0" i="0" u="none" strike="noStrike" dirty="0">
                        <a:solidFill>
                          <a:srgbClr val="000000"/>
                        </a:solidFill>
                        <a:effectLst/>
                        <a:latin typeface="Calibri" panose="020F0502020204030204" pitchFamily="34" charset="0"/>
                      </a:endParaRPr>
                    </a:p>
                  </a:txBody>
                  <a:tcPr marL="4570" marR="4570" marT="457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n-GB" sz="1150" u="none" strike="noStrike" dirty="0">
                          <a:effectLst/>
                          <a:highlight>
                            <a:srgbClr val="FFFF00"/>
                          </a:highlight>
                        </a:rPr>
                        <a:t>29%</a:t>
                      </a:r>
                      <a:endParaRPr lang="en-GB" sz="1150" b="0" i="0" u="none" strike="noStrike" dirty="0">
                        <a:solidFill>
                          <a:srgbClr val="000000"/>
                        </a:solidFill>
                        <a:effectLst/>
                        <a:highlight>
                          <a:srgbClr val="FFFF00"/>
                        </a:highlight>
                        <a:latin typeface="Calibri" panose="020F0502020204030204" pitchFamily="34" charset="0"/>
                      </a:endParaRPr>
                    </a:p>
                  </a:txBody>
                  <a:tcPr marL="4570" marR="4570" marT="457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961316976"/>
                  </a:ext>
                </a:extLst>
              </a:tr>
              <a:tr h="301587">
                <a:tc vMerge="1">
                  <a:txBody>
                    <a:bodyPr/>
                    <a:lstStyle/>
                    <a:p>
                      <a:endParaRPr lang="en-GB"/>
                    </a:p>
                  </a:txBody>
                  <a:tcPr/>
                </a:tc>
                <a:tc>
                  <a:txBody>
                    <a:bodyPr/>
                    <a:lstStyle/>
                    <a:p>
                      <a:pPr algn="l" rtl="0" fontAlgn="t"/>
                      <a:r>
                        <a:rPr lang="it-IT" sz="1150" i="1" u="none" strike="noStrike" noProof="0" dirty="0">
                          <a:effectLst/>
                        </a:rPr>
                        <a:t>abbastanza d'accordo</a:t>
                      </a:r>
                      <a:endParaRPr lang="it-IT" sz="1150" b="0" i="1" u="none" strike="noStrike" noProof="0" dirty="0">
                        <a:solidFill>
                          <a:srgbClr val="000000"/>
                        </a:solidFill>
                        <a:effectLst/>
                        <a:latin typeface="Calibri" panose="020F0502020204030204" pitchFamily="34" charset="0"/>
                      </a:endParaRPr>
                    </a:p>
                  </a:txBody>
                  <a:tcPr marL="4570" marR="4570" marT="457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n-GB" sz="1150" u="none" strike="noStrike" dirty="0">
                          <a:effectLst/>
                          <a:highlight>
                            <a:srgbClr val="FFFF00"/>
                          </a:highlight>
                        </a:rPr>
                        <a:t>35%</a:t>
                      </a:r>
                      <a:endParaRPr lang="en-GB" sz="1150" b="0" i="0" u="none" strike="noStrike" dirty="0">
                        <a:solidFill>
                          <a:srgbClr val="000000"/>
                        </a:solidFill>
                        <a:effectLst/>
                        <a:highlight>
                          <a:srgbClr val="FFFF00"/>
                        </a:highlight>
                        <a:latin typeface="Calibri" panose="020F0502020204030204" pitchFamily="34" charset="0"/>
                      </a:endParaRPr>
                    </a:p>
                  </a:txBody>
                  <a:tcPr marL="4570" marR="4570" marT="457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n-GB" sz="1150" u="none" strike="noStrike" dirty="0">
                          <a:effectLst/>
                          <a:highlight>
                            <a:srgbClr val="FFFF00"/>
                          </a:highlight>
                        </a:rPr>
                        <a:t>30%</a:t>
                      </a:r>
                      <a:endParaRPr lang="en-GB" sz="1150" b="0" i="0" u="none" strike="noStrike" dirty="0">
                        <a:solidFill>
                          <a:srgbClr val="000000"/>
                        </a:solidFill>
                        <a:effectLst/>
                        <a:highlight>
                          <a:srgbClr val="FFFF00"/>
                        </a:highlight>
                        <a:latin typeface="Calibri" panose="020F0502020204030204" pitchFamily="34" charset="0"/>
                      </a:endParaRPr>
                    </a:p>
                  </a:txBody>
                  <a:tcPr marL="4570" marR="4570" marT="457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n-GB" sz="1150" u="none" strike="noStrike" dirty="0">
                          <a:effectLst/>
                          <a:highlight>
                            <a:srgbClr val="FFFF00"/>
                          </a:highlight>
                        </a:rPr>
                        <a:t>27%</a:t>
                      </a:r>
                      <a:endParaRPr lang="en-GB" sz="1150" b="0" i="0" u="none" strike="noStrike" dirty="0">
                        <a:solidFill>
                          <a:srgbClr val="000000"/>
                        </a:solidFill>
                        <a:effectLst/>
                        <a:highlight>
                          <a:srgbClr val="FFFF00"/>
                        </a:highlight>
                        <a:latin typeface="Calibri" panose="020F0502020204030204" pitchFamily="34" charset="0"/>
                      </a:endParaRPr>
                    </a:p>
                  </a:txBody>
                  <a:tcPr marL="4570" marR="4570" marT="457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n-GB" sz="1150" u="none" strike="noStrike" dirty="0">
                          <a:effectLst/>
                          <a:highlight>
                            <a:srgbClr val="FFFF00"/>
                          </a:highlight>
                        </a:rPr>
                        <a:t>42%</a:t>
                      </a:r>
                      <a:endParaRPr lang="en-GB" sz="1150" b="0" i="0" u="none" strike="noStrike" dirty="0">
                        <a:solidFill>
                          <a:srgbClr val="000000"/>
                        </a:solidFill>
                        <a:effectLst/>
                        <a:highlight>
                          <a:srgbClr val="FFFF00"/>
                        </a:highlight>
                        <a:latin typeface="Calibri" panose="020F0502020204030204" pitchFamily="34" charset="0"/>
                      </a:endParaRPr>
                    </a:p>
                  </a:txBody>
                  <a:tcPr marL="4570" marR="4570" marT="457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n-GB" sz="1150" u="none" strike="noStrike" dirty="0">
                          <a:effectLst/>
                          <a:highlight>
                            <a:srgbClr val="FFFF00"/>
                          </a:highlight>
                        </a:rPr>
                        <a:t>33%</a:t>
                      </a:r>
                      <a:endParaRPr lang="en-GB" sz="1150" b="0" i="0" u="none" strike="noStrike" dirty="0">
                        <a:solidFill>
                          <a:srgbClr val="000000"/>
                        </a:solidFill>
                        <a:effectLst/>
                        <a:highlight>
                          <a:srgbClr val="FFFF00"/>
                        </a:highlight>
                        <a:latin typeface="Calibri" panose="020F0502020204030204" pitchFamily="34" charset="0"/>
                      </a:endParaRPr>
                    </a:p>
                  </a:txBody>
                  <a:tcPr marL="4570" marR="4570" marT="457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00658878"/>
                  </a:ext>
                </a:extLst>
              </a:tr>
              <a:tr h="195949">
                <a:tc vMerge="1">
                  <a:txBody>
                    <a:bodyPr/>
                    <a:lstStyle/>
                    <a:p>
                      <a:endParaRPr lang="en-GB"/>
                    </a:p>
                  </a:txBody>
                  <a:tcPr/>
                </a:tc>
                <a:tc>
                  <a:txBody>
                    <a:bodyPr/>
                    <a:lstStyle/>
                    <a:p>
                      <a:pPr algn="l" rtl="0" fontAlgn="t"/>
                      <a:r>
                        <a:rPr lang="it-IT" sz="1150" i="1" u="none" strike="noStrike" noProof="0" dirty="0">
                          <a:effectLst/>
                        </a:rPr>
                        <a:t>molto d'accordo</a:t>
                      </a:r>
                      <a:endParaRPr lang="it-IT" sz="1150" b="0" i="1" u="none" strike="noStrike" noProof="0" dirty="0">
                        <a:solidFill>
                          <a:srgbClr val="000000"/>
                        </a:solidFill>
                        <a:effectLst/>
                        <a:latin typeface="Calibri" panose="020F0502020204030204" pitchFamily="34" charset="0"/>
                      </a:endParaRPr>
                    </a:p>
                  </a:txBody>
                  <a:tcPr marL="4570" marR="4570" marT="457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n-GB" sz="1150" u="none" strike="noStrike" dirty="0">
                          <a:effectLst/>
                          <a:highlight>
                            <a:srgbClr val="FFFF00"/>
                          </a:highlight>
                        </a:rPr>
                        <a:t>55%</a:t>
                      </a:r>
                      <a:endParaRPr lang="en-GB" sz="1150" b="0" i="0" u="none" strike="noStrike" dirty="0">
                        <a:solidFill>
                          <a:srgbClr val="000000"/>
                        </a:solidFill>
                        <a:effectLst/>
                        <a:highlight>
                          <a:srgbClr val="FFFF00"/>
                        </a:highlight>
                        <a:latin typeface="Calibri" panose="020F0502020204030204" pitchFamily="34" charset="0"/>
                      </a:endParaRPr>
                    </a:p>
                  </a:txBody>
                  <a:tcPr marL="4570" marR="4570" marT="457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n-GB" sz="1150" u="none" strike="noStrike">
                          <a:effectLst/>
                        </a:rPr>
                        <a:t>18%</a:t>
                      </a:r>
                      <a:endParaRPr lang="en-GB" sz="1150" b="0" i="0" u="none" strike="noStrike">
                        <a:solidFill>
                          <a:srgbClr val="000000"/>
                        </a:solidFill>
                        <a:effectLst/>
                        <a:latin typeface="Calibri" panose="020F0502020204030204" pitchFamily="34" charset="0"/>
                      </a:endParaRPr>
                    </a:p>
                  </a:txBody>
                  <a:tcPr marL="4570" marR="4570" marT="457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n-GB" sz="1150" u="none" strike="noStrike">
                          <a:effectLst/>
                        </a:rPr>
                        <a:t>15%</a:t>
                      </a:r>
                      <a:endParaRPr lang="en-GB" sz="1150" b="0" i="0" u="none" strike="noStrike">
                        <a:solidFill>
                          <a:srgbClr val="000000"/>
                        </a:solidFill>
                        <a:effectLst/>
                        <a:latin typeface="Calibri" panose="020F0502020204030204" pitchFamily="34" charset="0"/>
                      </a:endParaRPr>
                    </a:p>
                  </a:txBody>
                  <a:tcPr marL="4570" marR="4570" marT="457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n-GB" sz="1150" u="none" strike="noStrike" dirty="0">
                          <a:effectLst/>
                          <a:highlight>
                            <a:srgbClr val="FFFF00"/>
                          </a:highlight>
                        </a:rPr>
                        <a:t>26%</a:t>
                      </a:r>
                      <a:endParaRPr lang="en-GB" sz="1150" b="0" i="0" u="none" strike="noStrike" dirty="0">
                        <a:solidFill>
                          <a:srgbClr val="000000"/>
                        </a:solidFill>
                        <a:effectLst/>
                        <a:highlight>
                          <a:srgbClr val="FFFF00"/>
                        </a:highlight>
                        <a:latin typeface="Calibri" panose="020F0502020204030204" pitchFamily="34" charset="0"/>
                      </a:endParaRPr>
                    </a:p>
                  </a:txBody>
                  <a:tcPr marL="4570" marR="4570" marT="457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n-GB" sz="1150" u="none" strike="noStrike" dirty="0">
                          <a:effectLst/>
                        </a:rPr>
                        <a:t>20%</a:t>
                      </a:r>
                      <a:endParaRPr lang="en-GB" sz="1150" b="0" i="0" u="none" strike="noStrike" dirty="0">
                        <a:solidFill>
                          <a:srgbClr val="000000"/>
                        </a:solidFill>
                        <a:effectLst/>
                        <a:latin typeface="Calibri" panose="020F0502020204030204" pitchFamily="34" charset="0"/>
                      </a:endParaRPr>
                    </a:p>
                  </a:txBody>
                  <a:tcPr marL="4570" marR="4570" marT="457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82451185"/>
                  </a:ext>
                </a:extLst>
              </a:tr>
              <a:tr h="195949">
                <a:tc vMerge="1">
                  <a:txBody>
                    <a:bodyPr/>
                    <a:lstStyle/>
                    <a:p>
                      <a:endParaRPr lang="en-GB"/>
                    </a:p>
                  </a:txBody>
                  <a:tcPr/>
                </a:tc>
                <a:tc>
                  <a:txBody>
                    <a:bodyPr/>
                    <a:lstStyle/>
                    <a:p>
                      <a:pPr algn="ctr" rtl="0" fontAlgn="t"/>
                      <a:r>
                        <a:rPr lang="it-IT" sz="1150" u="none" strike="noStrike" noProof="0" dirty="0">
                          <a:effectLst/>
                        </a:rPr>
                        <a:t>Totale</a:t>
                      </a:r>
                      <a:endParaRPr lang="it-IT" sz="1150" b="0" i="0" u="none" strike="noStrike" noProof="0" dirty="0">
                        <a:solidFill>
                          <a:srgbClr val="F81B02"/>
                        </a:solidFill>
                        <a:effectLst/>
                        <a:latin typeface="Calibri" panose="020F0502020204030204" pitchFamily="34" charset="0"/>
                      </a:endParaRPr>
                    </a:p>
                  </a:txBody>
                  <a:tcPr marL="4570" marR="4570" marT="457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rtl="0" fontAlgn="t"/>
                      <a:r>
                        <a:rPr lang="en-GB" sz="1150" u="none" strike="noStrike" dirty="0">
                          <a:effectLst/>
                        </a:rPr>
                        <a:t>100,0%</a:t>
                      </a:r>
                      <a:endParaRPr lang="en-GB" sz="1150" b="0" i="0" u="none" strike="noStrike" dirty="0">
                        <a:solidFill>
                          <a:srgbClr val="F81B02"/>
                        </a:solidFill>
                        <a:effectLst/>
                        <a:latin typeface="Calibri" panose="020F0502020204030204" pitchFamily="34" charset="0"/>
                      </a:endParaRPr>
                    </a:p>
                  </a:txBody>
                  <a:tcPr marL="4570" marR="4570" marT="457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rtl="0" fontAlgn="t"/>
                      <a:r>
                        <a:rPr lang="en-GB" sz="1150" u="none" strike="noStrike" dirty="0">
                          <a:effectLst/>
                        </a:rPr>
                        <a:t>100,0%</a:t>
                      </a:r>
                      <a:endParaRPr lang="en-GB" sz="1150" b="0" i="0" u="none" strike="noStrike" dirty="0">
                        <a:solidFill>
                          <a:srgbClr val="F81B02"/>
                        </a:solidFill>
                        <a:effectLst/>
                        <a:latin typeface="Calibri" panose="020F0502020204030204" pitchFamily="34" charset="0"/>
                      </a:endParaRPr>
                    </a:p>
                  </a:txBody>
                  <a:tcPr marL="4570" marR="4570" marT="457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rtl="0" fontAlgn="t"/>
                      <a:r>
                        <a:rPr lang="en-GB" sz="1150" u="none" strike="noStrike" dirty="0">
                          <a:effectLst/>
                        </a:rPr>
                        <a:t>100,0%</a:t>
                      </a:r>
                      <a:endParaRPr lang="en-GB" sz="1150" b="0" i="0" u="none" strike="noStrike" dirty="0">
                        <a:solidFill>
                          <a:srgbClr val="F81B02"/>
                        </a:solidFill>
                        <a:effectLst/>
                        <a:latin typeface="Calibri" panose="020F0502020204030204" pitchFamily="34" charset="0"/>
                      </a:endParaRPr>
                    </a:p>
                  </a:txBody>
                  <a:tcPr marL="4570" marR="4570" marT="457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rtl="0" fontAlgn="t"/>
                      <a:r>
                        <a:rPr lang="en-GB" sz="1150" u="none" strike="noStrike" dirty="0">
                          <a:effectLst/>
                        </a:rPr>
                        <a:t>100,0%</a:t>
                      </a:r>
                      <a:endParaRPr lang="en-GB" sz="1150" b="0" i="0" u="none" strike="noStrike" dirty="0">
                        <a:solidFill>
                          <a:srgbClr val="F81B02"/>
                        </a:solidFill>
                        <a:effectLst/>
                        <a:latin typeface="Calibri" panose="020F0502020204030204" pitchFamily="34" charset="0"/>
                      </a:endParaRPr>
                    </a:p>
                  </a:txBody>
                  <a:tcPr marL="4570" marR="4570" marT="457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rtl="0" fontAlgn="t"/>
                      <a:r>
                        <a:rPr lang="en-GB" sz="1150" u="none" strike="noStrike" dirty="0">
                          <a:effectLst/>
                        </a:rPr>
                        <a:t>100,0%</a:t>
                      </a:r>
                      <a:endParaRPr lang="en-GB" sz="1150" b="0" i="0" u="none" strike="noStrike" dirty="0">
                        <a:solidFill>
                          <a:srgbClr val="F81B02"/>
                        </a:solidFill>
                        <a:effectLst/>
                        <a:latin typeface="Calibri" panose="020F0502020204030204" pitchFamily="34" charset="0"/>
                      </a:endParaRPr>
                    </a:p>
                  </a:txBody>
                  <a:tcPr marL="4570" marR="4570" marT="457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644006696"/>
                  </a:ext>
                </a:extLst>
              </a:tr>
              <a:tr h="296912">
                <a:tc rowSpan="6">
                  <a:txBody>
                    <a:bodyPr/>
                    <a:lstStyle/>
                    <a:p>
                      <a:pPr algn="l" fontAlgn="ctr"/>
                      <a:r>
                        <a:rPr lang="en-GB" sz="1100" b="1" u="none" strike="noStrike" dirty="0">
                          <a:solidFill>
                            <a:schemeClr val="bg1"/>
                          </a:solidFill>
                          <a:effectLst/>
                        </a:rPr>
                        <a:t>ONLINE</a:t>
                      </a:r>
                      <a:endParaRPr lang="en-GB" sz="1100" b="1" i="0" u="none" strike="noStrike" dirty="0">
                        <a:solidFill>
                          <a:schemeClr val="bg1"/>
                        </a:solidFill>
                        <a:effectLst/>
                        <a:latin typeface="Calibri" panose="020F0502020204030204" pitchFamily="34" charset="0"/>
                      </a:endParaRPr>
                    </a:p>
                  </a:txBody>
                  <a:tcPr marL="4570" marR="4570" marT="457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l" rtl="0" fontAlgn="t"/>
                      <a:r>
                        <a:rPr lang="it-IT" sz="1150" i="1" u="none" strike="noStrike" noProof="0" dirty="0">
                          <a:effectLst/>
                        </a:rPr>
                        <a:t>per niente d’accordo</a:t>
                      </a:r>
                      <a:endParaRPr lang="it-IT" sz="1150" b="0" i="1" u="none" strike="noStrike" noProof="0" dirty="0">
                        <a:solidFill>
                          <a:srgbClr val="000000"/>
                        </a:solidFill>
                        <a:effectLst/>
                        <a:latin typeface="Calibri" panose="020F0502020204030204" pitchFamily="34" charset="0"/>
                      </a:endParaRPr>
                    </a:p>
                  </a:txBody>
                  <a:tcPr marL="4570" marR="4570" marT="457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n-GB" sz="1150" u="none" strike="noStrike" dirty="0">
                          <a:effectLst/>
                        </a:rPr>
                        <a:t>1%</a:t>
                      </a:r>
                      <a:endParaRPr lang="en-GB" sz="1150" b="0" i="0" u="none" strike="noStrike" dirty="0">
                        <a:solidFill>
                          <a:srgbClr val="000000"/>
                        </a:solidFill>
                        <a:effectLst/>
                        <a:latin typeface="Calibri" panose="020F0502020204030204" pitchFamily="34" charset="0"/>
                      </a:endParaRPr>
                    </a:p>
                  </a:txBody>
                  <a:tcPr marL="4570" marR="4570" marT="457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n-GB" sz="1150" u="none" strike="noStrike" dirty="0">
                          <a:effectLst/>
                        </a:rPr>
                        <a:t>14%</a:t>
                      </a:r>
                      <a:endParaRPr lang="en-GB" sz="1150" b="0" i="0" u="none" strike="noStrike" dirty="0">
                        <a:solidFill>
                          <a:srgbClr val="000000"/>
                        </a:solidFill>
                        <a:effectLst/>
                        <a:latin typeface="Calibri" panose="020F0502020204030204" pitchFamily="34" charset="0"/>
                      </a:endParaRPr>
                    </a:p>
                  </a:txBody>
                  <a:tcPr marL="4570" marR="4570" marT="457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n-GB" sz="1150" u="none" strike="noStrike" dirty="0">
                          <a:effectLst/>
                        </a:rPr>
                        <a:t>12%</a:t>
                      </a:r>
                      <a:endParaRPr lang="en-GB" sz="1150" b="0" i="0" u="none" strike="noStrike" dirty="0">
                        <a:solidFill>
                          <a:srgbClr val="000000"/>
                        </a:solidFill>
                        <a:effectLst/>
                        <a:latin typeface="Calibri" panose="020F0502020204030204" pitchFamily="34" charset="0"/>
                      </a:endParaRPr>
                    </a:p>
                  </a:txBody>
                  <a:tcPr marL="4570" marR="4570" marT="457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n-GB" sz="1150" u="none" strike="noStrike" dirty="0">
                          <a:effectLst/>
                        </a:rPr>
                        <a:t>6%</a:t>
                      </a:r>
                      <a:endParaRPr lang="en-GB" sz="1150" b="0" i="0" u="none" strike="noStrike" dirty="0">
                        <a:solidFill>
                          <a:srgbClr val="000000"/>
                        </a:solidFill>
                        <a:effectLst/>
                        <a:latin typeface="Calibri" panose="020F0502020204030204" pitchFamily="34" charset="0"/>
                      </a:endParaRPr>
                    </a:p>
                  </a:txBody>
                  <a:tcPr marL="4570" marR="4570" marT="457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n-GB" sz="1150" u="none" strike="noStrike" dirty="0">
                          <a:effectLst/>
                        </a:rPr>
                        <a:t>9%</a:t>
                      </a:r>
                      <a:endParaRPr lang="en-GB" sz="1150" b="0" i="0" u="none" strike="noStrike" dirty="0">
                        <a:solidFill>
                          <a:srgbClr val="000000"/>
                        </a:solidFill>
                        <a:effectLst/>
                        <a:latin typeface="Calibri" panose="020F0502020204030204" pitchFamily="34" charset="0"/>
                      </a:endParaRPr>
                    </a:p>
                  </a:txBody>
                  <a:tcPr marL="4570" marR="4570" marT="457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1840961"/>
                  </a:ext>
                </a:extLst>
              </a:tr>
              <a:tr h="195949">
                <a:tc vMerge="1">
                  <a:txBody>
                    <a:bodyPr/>
                    <a:lstStyle/>
                    <a:p>
                      <a:endParaRPr lang="en-GB"/>
                    </a:p>
                  </a:txBody>
                  <a:tcPr/>
                </a:tc>
                <a:tc>
                  <a:txBody>
                    <a:bodyPr/>
                    <a:lstStyle/>
                    <a:p>
                      <a:pPr algn="l" rtl="0" fontAlgn="t"/>
                      <a:r>
                        <a:rPr lang="it-IT" sz="1150" i="1" u="none" strike="noStrike" noProof="0" dirty="0">
                          <a:effectLst/>
                        </a:rPr>
                        <a:t>poco d’accordo</a:t>
                      </a:r>
                      <a:endParaRPr lang="it-IT" sz="1150" b="0" i="1" u="none" strike="noStrike" noProof="0" dirty="0">
                        <a:solidFill>
                          <a:srgbClr val="000000"/>
                        </a:solidFill>
                        <a:effectLst/>
                        <a:latin typeface="Calibri" panose="020F0502020204030204" pitchFamily="34" charset="0"/>
                      </a:endParaRPr>
                    </a:p>
                  </a:txBody>
                  <a:tcPr marL="4570" marR="4570" marT="457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n-GB" sz="1150" u="none" strike="noStrike">
                          <a:effectLst/>
                        </a:rPr>
                        <a:t>4%</a:t>
                      </a:r>
                      <a:endParaRPr lang="en-GB" sz="1150" b="0" i="0" u="none" strike="noStrike">
                        <a:solidFill>
                          <a:srgbClr val="000000"/>
                        </a:solidFill>
                        <a:effectLst/>
                        <a:latin typeface="Calibri" panose="020F0502020204030204" pitchFamily="34" charset="0"/>
                      </a:endParaRPr>
                    </a:p>
                  </a:txBody>
                  <a:tcPr marL="4570" marR="4570" marT="457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n-GB" sz="1150" u="none" strike="noStrike" dirty="0">
                          <a:effectLst/>
                        </a:rPr>
                        <a:t>15%</a:t>
                      </a:r>
                      <a:endParaRPr lang="en-GB" sz="1150" b="0" i="0" u="none" strike="noStrike" dirty="0">
                        <a:solidFill>
                          <a:srgbClr val="000000"/>
                        </a:solidFill>
                        <a:effectLst/>
                        <a:latin typeface="Calibri" panose="020F0502020204030204" pitchFamily="34" charset="0"/>
                      </a:endParaRPr>
                    </a:p>
                  </a:txBody>
                  <a:tcPr marL="4570" marR="4570" marT="457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n-GB" sz="1150" u="none" strike="noStrike" dirty="0">
                          <a:effectLst/>
                        </a:rPr>
                        <a:t>15%</a:t>
                      </a:r>
                      <a:endParaRPr lang="en-GB" sz="1150" b="0" i="0" u="none" strike="noStrike" dirty="0">
                        <a:solidFill>
                          <a:srgbClr val="000000"/>
                        </a:solidFill>
                        <a:effectLst/>
                        <a:latin typeface="Calibri" panose="020F0502020204030204" pitchFamily="34" charset="0"/>
                      </a:endParaRPr>
                    </a:p>
                  </a:txBody>
                  <a:tcPr marL="4570" marR="4570" marT="457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n-GB" sz="1150" u="none" strike="noStrike" dirty="0">
                          <a:effectLst/>
                        </a:rPr>
                        <a:t>9%</a:t>
                      </a:r>
                      <a:endParaRPr lang="en-GB" sz="1150" b="0" i="0" u="none" strike="noStrike" dirty="0">
                        <a:solidFill>
                          <a:srgbClr val="000000"/>
                        </a:solidFill>
                        <a:effectLst/>
                        <a:latin typeface="Calibri" panose="020F0502020204030204" pitchFamily="34" charset="0"/>
                      </a:endParaRPr>
                    </a:p>
                  </a:txBody>
                  <a:tcPr marL="4570" marR="4570" marT="457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n-GB" sz="1150" u="none" strike="noStrike">
                          <a:effectLst/>
                        </a:rPr>
                        <a:t>19%</a:t>
                      </a:r>
                      <a:endParaRPr lang="en-GB" sz="1150" b="0" i="0" u="none" strike="noStrike">
                        <a:solidFill>
                          <a:srgbClr val="000000"/>
                        </a:solidFill>
                        <a:effectLst/>
                        <a:latin typeface="Calibri" panose="020F0502020204030204" pitchFamily="34" charset="0"/>
                      </a:endParaRPr>
                    </a:p>
                  </a:txBody>
                  <a:tcPr marL="4570" marR="4570" marT="457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354831858"/>
                  </a:ext>
                </a:extLst>
              </a:tr>
              <a:tr h="195949">
                <a:tc vMerge="1">
                  <a:txBody>
                    <a:bodyPr/>
                    <a:lstStyle/>
                    <a:p>
                      <a:endParaRPr lang="en-GB"/>
                    </a:p>
                  </a:txBody>
                  <a:tcPr/>
                </a:tc>
                <a:tc>
                  <a:txBody>
                    <a:bodyPr/>
                    <a:lstStyle/>
                    <a:p>
                      <a:pPr algn="l" rtl="0" fontAlgn="t"/>
                      <a:r>
                        <a:rPr lang="it-IT" sz="1150" i="1" u="none" strike="noStrike" noProof="0" dirty="0">
                          <a:effectLst/>
                        </a:rPr>
                        <a:t>neutro</a:t>
                      </a:r>
                      <a:endParaRPr lang="it-IT" sz="1150" b="0" i="1" u="none" strike="noStrike" noProof="0" dirty="0">
                        <a:solidFill>
                          <a:srgbClr val="000000"/>
                        </a:solidFill>
                        <a:effectLst/>
                        <a:latin typeface="Calibri" panose="020F0502020204030204" pitchFamily="34" charset="0"/>
                      </a:endParaRPr>
                    </a:p>
                  </a:txBody>
                  <a:tcPr marL="4570" marR="4570" marT="457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n-GB" sz="1150" u="none" strike="noStrike">
                          <a:effectLst/>
                        </a:rPr>
                        <a:t>15%</a:t>
                      </a:r>
                      <a:endParaRPr lang="en-GB" sz="1150" b="0" i="0" u="none" strike="noStrike">
                        <a:solidFill>
                          <a:srgbClr val="000000"/>
                        </a:solidFill>
                        <a:effectLst/>
                        <a:latin typeface="Calibri" panose="020F0502020204030204" pitchFamily="34" charset="0"/>
                      </a:endParaRPr>
                    </a:p>
                  </a:txBody>
                  <a:tcPr marL="4570" marR="4570" marT="457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n-GB" sz="1150" u="none" strike="noStrike" dirty="0">
                          <a:effectLst/>
                          <a:highlight>
                            <a:srgbClr val="FFFF00"/>
                          </a:highlight>
                        </a:rPr>
                        <a:t>31%</a:t>
                      </a:r>
                      <a:endParaRPr lang="en-GB" sz="1150" b="0" i="0" u="none" strike="noStrike" dirty="0">
                        <a:solidFill>
                          <a:srgbClr val="000000"/>
                        </a:solidFill>
                        <a:effectLst/>
                        <a:highlight>
                          <a:srgbClr val="FFFF00"/>
                        </a:highlight>
                        <a:latin typeface="Calibri" panose="020F0502020204030204" pitchFamily="34" charset="0"/>
                      </a:endParaRPr>
                    </a:p>
                  </a:txBody>
                  <a:tcPr marL="4570" marR="4570" marT="457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n-GB" sz="1150" u="none" strike="noStrike" dirty="0">
                          <a:effectLst/>
                          <a:highlight>
                            <a:srgbClr val="FFFF00"/>
                          </a:highlight>
                        </a:rPr>
                        <a:t>37%</a:t>
                      </a:r>
                      <a:endParaRPr lang="en-GB" sz="1150" b="0" i="0" u="none" strike="noStrike" dirty="0">
                        <a:solidFill>
                          <a:srgbClr val="000000"/>
                        </a:solidFill>
                        <a:effectLst/>
                        <a:highlight>
                          <a:srgbClr val="FFFF00"/>
                        </a:highlight>
                        <a:latin typeface="Calibri" panose="020F0502020204030204" pitchFamily="34" charset="0"/>
                      </a:endParaRPr>
                    </a:p>
                  </a:txBody>
                  <a:tcPr marL="4570" marR="4570" marT="457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n-GB" sz="1150" u="none" strike="noStrike" dirty="0">
                          <a:effectLst/>
                          <a:highlight>
                            <a:srgbClr val="FFFF00"/>
                          </a:highlight>
                        </a:rPr>
                        <a:t>27%</a:t>
                      </a:r>
                      <a:endParaRPr lang="en-GB" sz="1150" b="0" i="0" u="none" strike="noStrike" dirty="0">
                        <a:solidFill>
                          <a:srgbClr val="000000"/>
                        </a:solidFill>
                        <a:effectLst/>
                        <a:highlight>
                          <a:srgbClr val="FFFF00"/>
                        </a:highlight>
                        <a:latin typeface="Calibri" panose="020F0502020204030204" pitchFamily="34" charset="0"/>
                      </a:endParaRPr>
                    </a:p>
                  </a:txBody>
                  <a:tcPr marL="4570" marR="4570" marT="457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n-GB" sz="1150" u="none" strike="noStrike" dirty="0">
                          <a:effectLst/>
                          <a:highlight>
                            <a:srgbClr val="FFFF00"/>
                          </a:highlight>
                        </a:rPr>
                        <a:t>28%</a:t>
                      </a:r>
                      <a:endParaRPr lang="en-GB" sz="1150" b="0" i="0" u="none" strike="noStrike" dirty="0">
                        <a:solidFill>
                          <a:srgbClr val="000000"/>
                        </a:solidFill>
                        <a:effectLst/>
                        <a:highlight>
                          <a:srgbClr val="FFFF00"/>
                        </a:highlight>
                        <a:latin typeface="Calibri" panose="020F0502020204030204" pitchFamily="34" charset="0"/>
                      </a:endParaRPr>
                    </a:p>
                  </a:txBody>
                  <a:tcPr marL="4570" marR="4570" marT="457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88291191"/>
                  </a:ext>
                </a:extLst>
              </a:tr>
              <a:tr h="301587">
                <a:tc vMerge="1">
                  <a:txBody>
                    <a:bodyPr/>
                    <a:lstStyle/>
                    <a:p>
                      <a:endParaRPr lang="en-GB"/>
                    </a:p>
                  </a:txBody>
                  <a:tcPr/>
                </a:tc>
                <a:tc>
                  <a:txBody>
                    <a:bodyPr/>
                    <a:lstStyle/>
                    <a:p>
                      <a:pPr algn="l" rtl="0" fontAlgn="t"/>
                      <a:r>
                        <a:rPr lang="it-IT" sz="1150" i="1" u="none" strike="noStrike" noProof="0" dirty="0">
                          <a:effectLst/>
                        </a:rPr>
                        <a:t>abbastanza d'accordo</a:t>
                      </a:r>
                      <a:endParaRPr lang="it-IT" sz="1150" b="0" i="1" u="none" strike="noStrike" noProof="0" dirty="0">
                        <a:solidFill>
                          <a:srgbClr val="000000"/>
                        </a:solidFill>
                        <a:effectLst/>
                        <a:latin typeface="Calibri" panose="020F0502020204030204" pitchFamily="34" charset="0"/>
                      </a:endParaRPr>
                    </a:p>
                  </a:txBody>
                  <a:tcPr marL="4570" marR="4570" marT="457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n-GB" sz="1150" u="none" strike="noStrike" dirty="0">
                          <a:effectLst/>
                          <a:highlight>
                            <a:srgbClr val="FFFF00"/>
                          </a:highlight>
                        </a:rPr>
                        <a:t>39%</a:t>
                      </a:r>
                      <a:endParaRPr lang="en-GB" sz="1150" b="0" i="0" u="none" strike="noStrike" dirty="0">
                        <a:solidFill>
                          <a:srgbClr val="000000"/>
                        </a:solidFill>
                        <a:effectLst/>
                        <a:highlight>
                          <a:srgbClr val="FFFF00"/>
                        </a:highlight>
                        <a:latin typeface="Calibri" panose="020F0502020204030204" pitchFamily="34" charset="0"/>
                      </a:endParaRPr>
                    </a:p>
                  </a:txBody>
                  <a:tcPr marL="4570" marR="4570" marT="457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n-GB" sz="1150" u="none" strike="noStrike" dirty="0">
                          <a:effectLst/>
                          <a:highlight>
                            <a:srgbClr val="FFFF00"/>
                          </a:highlight>
                        </a:rPr>
                        <a:t>26%</a:t>
                      </a:r>
                      <a:endParaRPr lang="en-GB" sz="1150" b="0" i="0" u="none" strike="noStrike" dirty="0">
                        <a:solidFill>
                          <a:srgbClr val="000000"/>
                        </a:solidFill>
                        <a:effectLst/>
                        <a:highlight>
                          <a:srgbClr val="FFFF00"/>
                        </a:highlight>
                        <a:latin typeface="Calibri" panose="020F0502020204030204" pitchFamily="34" charset="0"/>
                      </a:endParaRPr>
                    </a:p>
                  </a:txBody>
                  <a:tcPr marL="4570" marR="4570" marT="457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n-GB" sz="1150" u="none" strike="noStrike" dirty="0">
                          <a:effectLst/>
                          <a:highlight>
                            <a:srgbClr val="FFFF00"/>
                          </a:highlight>
                        </a:rPr>
                        <a:t>25%</a:t>
                      </a:r>
                      <a:endParaRPr lang="en-GB" sz="1150" b="0" i="0" u="none" strike="noStrike" dirty="0">
                        <a:solidFill>
                          <a:srgbClr val="000000"/>
                        </a:solidFill>
                        <a:effectLst/>
                        <a:highlight>
                          <a:srgbClr val="FFFF00"/>
                        </a:highlight>
                        <a:latin typeface="Calibri" panose="020F0502020204030204" pitchFamily="34" charset="0"/>
                      </a:endParaRPr>
                    </a:p>
                  </a:txBody>
                  <a:tcPr marL="4570" marR="4570" marT="457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n-GB" sz="1150" u="none" strike="noStrike" dirty="0">
                          <a:effectLst/>
                          <a:highlight>
                            <a:srgbClr val="FFFF00"/>
                          </a:highlight>
                        </a:rPr>
                        <a:t>39%</a:t>
                      </a:r>
                      <a:endParaRPr lang="en-GB" sz="1150" b="0" i="0" u="none" strike="noStrike" dirty="0">
                        <a:solidFill>
                          <a:srgbClr val="000000"/>
                        </a:solidFill>
                        <a:effectLst/>
                        <a:highlight>
                          <a:srgbClr val="FFFF00"/>
                        </a:highlight>
                        <a:latin typeface="Calibri" panose="020F0502020204030204" pitchFamily="34" charset="0"/>
                      </a:endParaRPr>
                    </a:p>
                  </a:txBody>
                  <a:tcPr marL="4570" marR="4570" marT="457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n-GB" sz="1150" u="none" strike="noStrike" dirty="0">
                          <a:effectLst/>
                          <a:highlight>
                            <a:srgbClr val="FFFF00"/>
                          </a:highlight>
                        </a:rPr>
                        <a:t>28%</a:t>
                      </a:r>
                      <a:endParaRPr lang="en-GB" sz="1150" b="0" i="0" u="none" strike="noStrike" dirty="0">
                        <a:solidFill>
                          <a:srgbClr val="000000"/>
                        </a:solidFill>
                        <a:effectLst/>
                        <a:highlight>
                          <a:srgbClr val="FFFF00"/>
                        </a:highlight>
                        <a:latin typeface="Calibri" panose="020F0502020204030204" pitchFamily="34" charset="0"/>
                      </a:endParaRPr>
                    </a:p>
                  </a:txBody>
                  <a:tcPr marL="4570" marR="4570" marT="457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260900154"/>
                  </a:ext>
                </a:extLst>
              </a:tr>
              <a:tr h="195949">
                <a:tc vMerge="1">
                  <a:txBody>
                    <a:bodyPr/>
                    <a:lstStyle/>
                    <a:p>
                      <a:endParaRPr lang="en-GB"/>
                    </a:p>
                  </a:txBody>
                  <a:tcPr/>
                </a:tc>
                <a:tc>
                  <a:txBody>
                    <a:bodyPr/>
                    <a:lstStyle/>
                    <a:p>
                      <a:pPr algn="l" rtl="0" fontAlgn="t"/>
                      <a:r>
                        <a:rPr lang="it-IT" sz="1150" i="1" u="none" strike="noStrike" noProof="0" dirty="0">
                          <a:effectLst/>
                        </a:rPr>
                        <a:t>molto d'accord0</a:t>
                      </a:r>
                      <a:endParaRPr lang="it-IT" sz="1150" b="0" i="1" u="none" strike="noStrike" noProof="0" dirty="0">
                        <a:solidFill>
                          <a:srgbClr val="000000"/>
                        </a:solidFill>
                        <a:effectLst/>
                        <a:latin typeface="Calibri" panose="020F0502020204030204" pitchFamily="34" charset="0"/>
                      </a:endParaRPr>
                    </a:p>
                  </a:txBody>
                  <a:tcPr marL="4570" marR="4570" marT="457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n-GB" sz="1150" u="none" strike="noStrike" dirty="0">
                          <a:effectLst/>
                          <a:highlight>
                            <a:srgbClr val="FFFF00"/>
                          </a:highlight>
                        </a:rPr>
                        <a:t>40%</a:t>
                      </a:r>
                      <a:endParaRPr lang="en-GB" sz="1150" b="0" i="0" u="none" strike="noStrike" dirty="0">
                        <a:solidFill>
                          <a:srgbClr val="000000"/>
                        </a:solidFill>
                        <a:effectLst/>
                        <a:highlight>
                          <a:srgbClr val="FFFF00"/>
                        </a:highlight>
                        <a:latin typeface="Calibri" panose="020F0502020204030204" pitchFamily="34" charset="0"/>
                      </a:endParaRPr>
                    </a:p>
                  </a:txBody>
                  <a:tcPr marL="4570" marR="4570" marT="457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n-GB" sz="1150" u="none" strike="noStrike" dirty="0">
                          <a:effectLst/>
                        </a:rPr>
                        <a:t>14%</a:t>
                      </a:r>
                      <a:endParaRPr lang="en-GB" sz="1150" b="0" i="0" u="none" strike="noStrike" dirty="0">
                        <a:solidFill>
                          <a:srgbClr val="000000"/>
                        </a:solidFill>
                        <a:effectLst/>
                        <a:latin typeface="Calibri" panose="020F0502020204030204" pitchFamily="34" charset="0"/>
                      </a:endParaRPr>
                    </a:p>
                  </a:txBody>
                  <a:tcPr marL="4570" marR="4570" marT="457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n-GB" sz="1150" u="none" strike="noStrike" dirty="0">
                          <a:effectLst/>
                        </a:rPr>
                        <a:t>12%</a:t>
                      </a:r>
                      <a:endParaRPr lang="en-GB" sz="1150" b="0" i="0" u="none" strike="noStrike" dirty="0">
                        <a:solidFill>
                          <a:srgbClr val="000000"/>
                        </a:solidFill>
                        <a:effectLst/>
                        <a:latin typeface="Calibri" panose="020F0502020204030204" pitchFamily="34" charset="0"/>
                      </a:endParaRPr>
                    </a:p>
                  </a:txBody>
                  <a:tcPr marL="4570" marR="4570" marT="457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n-GB" sz="1150" u="none" strike="noStrike" dirty="0">
                          <a:effectLst/>
                        </a:rPr>
                        <a:t>20%</a:t>
                      </a:r>
                      <a:endParaRPr lang="en-GB" sz="1150" b="0" i="0" u="none" strike="noStrike" dirty="0">
                        <a:solidFill>
                          <a:srgbClr val="000000"/>
                        </a:solidFill>
                        <a:effectLst/>
                        <a:latin typeface="Calibri" panose="020F0502020204030204" pitchFamily="34" charset="0"/>
                      </a:endParaRPr>
                    </a:p>
                  </a:txBody>
                  <a:tcPr marL="4570" marR="4570" marT="457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n-GB" sz="1150" u="none" strike="noStrike" dirty="0">
                          <a:effectLst/>
                        </a:rPr>
                        <a:t>15%</a:t>
                      </a:r>
                      <a:endParaRPr lang="en-GB" sz="1150" b="0" i="0" u="none" strike="noStrike" dirty="0">
                        <a:solidFill>
                          <a:srgbClr val="000000"/>
                        </a:solidFill>
                        <a:effectLst/>
                        <a:latin typeface="Calibri" panose="020F0502020204030204" pitchFamily="34" charset="0"/>
                      </a:endParaRPr>
                    </a:p>
                  </a:txBody>
                  <a:tcPr marL="4570" marR="4570" marT="457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25398309"/>
                  </a:ext>
                </a:extLst>
              </a:tr>
              <a:tr h="195949">
                <a:tc vMerge="1">
                  <a:txBody>
                    <a:bodyPr/>
                    <a:lstStyle/>
                    <a:p>
                      <a:endParaRPr lang="en-GB"/>
                    </a:p>
                  </a:txBody>
                  <a:tcPr/>
                </a:tc>
                <a:tc>
                  <a:txBody>
                    <a:bodyPr/>
                    <a:lstStyle/>
                    <a:p>
                      <a:pPr algn="ctr" rtl="0" fontAlgn="t"/>
                      <a:r>
                        <a:rPr lang="it-IT" sz="1150" u="none" strike="noStrike" noProof="0" dirty="0">
                          <a:effectLst/>
                        </a:rPr>
                        <a:t>Totale</a:t>
                      </a:r>
                      <a:endParaRPr lang="it-IT" sz="1150" b="0" i="0" u="none" strike="noStrike" noProof="0" dirty="0">
                        <a:solidFill>
                          <a:srgbClr val="F81B02"/>
                        </a:solidFill>
                        <a:effectLst/>
                        <a:latin typeface="Calibri" panose="020F0502020204030204" pitchFamily="34" charset="0"/>
                      </a:endParaRPr>
                    </a:p>
                  </a:txBody>
                  <a:tcPr marL="4570" marR="4570" marT="457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fontAlgn="t"/>
                      <a:r>
                        <a:rPr lang="en-GB" sz="1150" u="none" strike="noStrike" dirty="0">
                          <a:effectLst/>
                        </a:rPr>
                        <a:t>100,0%</a:t>
                      </a:r>
                      <a:endParaRPr lang="en-GB" sz="1150" b="0" i="0" u="none" strike="noStrike" dirty="0">
                        <a:solidFill>
                          <a:srgbClr val="FF0000"/>
                        </a:solidFill>
                        <a:effectLst/>
                        <a:latin typeface="Calibri" panose="020F0502020204030204" pitchFamily="34" charset="0"/>
                      </a:endParaRPr>
                    </a:p>
                  </a:txBody>
                  <a:tcPr marL="4570" marR="4570" marT="457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fontAlgn="t"/>
                      <a:r>
                        <a:rPr lang="en-GB" sz="1150" u="none" strike="noStrike" dirty="0">
                          <a:effectLst/>
                        </a:rPr>
                        <a:t>100,0%</a:t>
                      </a:r>
                      <a:endParaRPr lang="en-GB" sz="1150" b="0" i="0" u="none" strike="noStrike" dirty="0">
                        <a:solidFill>
                          <a:srgbClr val="FF0000"/>
                        </a:solidFill>
                        <a:effectLst/>
                        <a:latin typeface="Calibri" panose="020F0502020204030204" pitchFamily="34" charset="0"/>
                      </a:endParaRPr>
                    </a:p>
                  </a:txBody>
                  <a:tcPr marL="4570" marR="4570" marT="457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fontAlgn="t"/>
                      <a:r>
                        <a:rPr lang="en-GB" sz="1150" u="none" strike="noStrike" dirty="0">
                          <a:effectLst/>
                        </a:rPr>
                        <a:t>100,0%</a:t>
                      </a:r>
                      <a:endParaRPr lang="en-GB" sz="1150" b="0" i="0" u="none" strike="noStrike" dirty="0">
                        <a:solidFill>
                          <a:srgbClr val="FF0000"/>
                        </a:solidFill>
                        <a:effectLst/>
                        <a:latin typeface="Calibri" panose="020F0502020204030204" pitchFamily="34" charset="0"/>
                      </a:endParaRPr>
                    </a:p>
                  </a:txBody>
                  <a:tcPr marL="4570" marR="4570" marT="457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fontAlgn="t"/>
                      <a:r>
                        <a:rPr lang="en-GB" sz="1150" u="none" strike="noStrike" dirty="0">
                          <a:effectLst/>
                        </a:rPr>
                        <a:t>100,0%</a:t>
                      </a:r>
                      <a:endParaRPr lang="en-GB" sz="1150" b="0" i="0" u="none" strike="noStrike" dirty="0">
                        <a:solidFill>
                          <a:srgbClr val="FF0000"/>
                        </a:solidFill>
                        <a:effectLst/>
                        <a:latin typeface="Calibri" panose="020F0502020204030204" pitchFamily="34" charset="0"/>
                      </a:endParaRPr>
                    </a:p>
                  </a:txBody>
                  <a:tcPr marL="4570" marR="4570" marT="457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fontAlgn="t"/>
                      <a:r>
                        <a:rPr lang="en-GB" sz="1150" u="none" strike="noStrike" dirty="0">
                          <a:effectLst/>
                        </a:rPr>
                        <a:t>100,0%</a:t>
                      </a:r>
                      <a:endParaRPr lang="en-GB" sz="1150" b="0" i="0" u="none" strike="noStrike" dirty="0">
                        <a:solidFill>
                          <a:srgbClr val="FF0000"/>
                        </a:solidFill>
                        <a:effectLst/>
                        <a:latin typeface="Calibri" panose="020F0502020204030204" pitchFamily="34" charset="0"/>
                      </a:endParaRPr>
                    </a:p>
                  </a:txBody>
                  <a:tcPr marL="4570" marR="4570" marT="457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3594625925"/>
                  </a:ext>
                </a:extLst>
              </a:tr>
            </a:tbl>
          </a:graphicData>
        </a:graphic>
      </p:graphicFrame>
      <p:sp>
        <p:nvSpPr>
          <p:cNvPr id="2" name="CasellaDiTesto 1">
            <a:extLst>
              <a:ext uri="{FF2B5EF4-FFF2-40B4-BE49-F238E27FC236}">
                <a16:creationId xmlns:a16="http://schemas.microsoft.com/office/drawing/2014/main" id="{50E81780-B4F6-56A6-526E-1067988C2799}"/>
              </a:ext>
            </a:extLst>
          </p:cNvPr>
          <p:cNvSpPr txBox="1"/>
          <p:nvPr/>
        </p:nvSpPr>
        <p:spPr>
          <a:xfrm>
            <a:off x="56517" y="5661977"/>
            <a:ext cx="11667234" cy="323165"/>
          </a:xfrm>
          <a:prstGeom prst="rect">
            <a:avLst/>
          </a:prstGeom>
          <a:noFill/>
        </p:spPr>
        <p:txBody>
          <a:bodyPr wrap="square">
            <a:spAutoFit/>
          </a:bodyPr>
          <a:lstStyle/>
          <a:p>
            <a:pPr algn="ctr" defTabSz="914400">
              <a:spcAft>
                <a:spcPts val="600"/>
              </a:spcAft>
              <a:buClr>
                <a:schemeClr val="accent1"/>
              </a:buClr>
              <a:buSzPct val="110000"/>
            </a:pPr>
            <a:r>
              <a:rPr lang="it-IT" sz="1500" dirty="0"/>
              <a:t>Non si registrano differenze percentuali rilevanti tra online ed offline</a:t>
            </a:r>
          </a:p>
        </p:txBody>
      </p:sp>
    </p:spTree>
    <p:extLst>
      <p:ext uri="{BB962C8B-B14F-4D97-AF65-F5344CB8AC3E}">
        <p14:creationId xmlns:p14="http://schemas.microsoft.com/office/powerpoint/2010/main" val="131095219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69" name="Group 68">
            <a:extLst>
              <a:ext uri="{FF2B5EF4-FFF2-40B4-BE49-F238E27FC236}">
                <a16:creationId xmlns:a16="http://schemas.microsoft.com/office/drawing/2014/main" id="{15E1AC81-83F2-45A8-9054-15570F4E255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70" name="Freeform 5">
              <a:extLst>
                <a:ext uri="{FF2B5EF4-FFF2-40B4-BE49-F238E27FC236}">
                  <a16:creationId xmlns:a16="http://schemas.microsoft.com/office/drawing/2014/main" id="{B15AA7C5-9BFE-4B90-A119-467AFACE9E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1" name="Freeform 6">
              <a:extLst>
                <a:ext uri="{FF2B5EF4-FFF2-40B4-BE49-F238E27FC236}">
                  <a16:creationId xmlns:a16="http://schemas.microsoft.com/office/drawing/2014/main" id="{944AB87D-35AF-4719-9940-5822E77023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2" name="Freeform 7">
              <a:extLst>
                <a:ext uri="{FF2B5EF4-FFF2-40B4-BE49-F238E27FC236}">
                  <a16:creationId xmlns:a16="http://schemas.microsoft.com/office/drawing/2014/main" id="{E8B33BE3-7890-4628-9322-7EFBA3375B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3" name="Freeform 8">
              <a:extLst>
                <a:ext uri="{FF2B5EF4-FFF2-40B4-BE49-F238E27FC236}">
                  <a16:creationId xmlns:a16="http://schemas.microsoft.com/office/drawing/2014/main" id="{01AD3ECF-519E-45E2-99DA-F5C1B50715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4" name="Freeform 9">
              <a:extLst>
                <a:ext uri="{FF2B5EF4-FFF2-40B4-BE49-F238E27FC236}">
                  <a16:creationId xmlns:a16="http://schemas.microsoft.com/office/drawing/2014/main" id="{C050E700-0FF1-4D25-B54C-84BA04FCDC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5" name="Freeform 10">
              <a:extLst>
                <a:ext uri="{FF2B5EF4-FFF2-40B4-BE49-F238E27FC236}">
                  <a16:creationId xmlns:a16="http://schemas.microsoft.com/office/drawing/2014/main" id="{720D9C11-F5C9-41B0-B2F2-EE20BC3D0C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6" name="Freeform 11">
              <a:extLst>
                <a:ext uri="{FF2B5EF4-FFF2-40B4-BE49-F238E27FC236}">
                  <a16:creationId xmlns:a16="http://schemas.microsoft.com/office/drawing/2014/main" id="{623A9DA0-857E-4CDE-80EA-F30F1CE55C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12">
              <a:extLst>
                <a:ext uri="{FF2B5EF4-FFF2-40B4-BE49-F238E27FC236}">
                  <a16:creationId xmlns:a16="http://schemas.microsoft.com/office/drawing/2014/main" id="{C48B8F4C-2C83-46F6-AFCD-58166AEB188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13">
              <a:extLst>
                <a:ext uri="{FF2B5EF4-FFF2-40B4-BE49-F238E27FC236}">
                  <a16:creationId xmlns:a16="http://schemas.microsoft.com/office/drawing/2014/main" id="{234C3795-C44D-41A7-A8F6-891387A668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14">
              <a:extLst>
                <a:ext uri="{FF2B5EF4-FFF2-40B4-BE49-F238E27FC236}">
                  <a16:creationId xmlns:a16="http://schemas.microsoft.com/office/drawing/2014/main" id="{91CC36F4-5DFA-4954-B354-97B180E98F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15">
              <a:extLst>
                <a:ext uri="{FF2B5EF4-FFF2-40B4-BE49-F238E27FC236}">
                  <a16:creationId xmlns:a16="http://schemas.microsoft.com/office/drawing/2014/main" id="{7087A08E-C024-457D-8F99-1F340CED61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16">
              <a:extLst>
                <a:ext uri="{FF2B5EF4-FFF2-40B4-BE49-F238E27FC236}">
                  <a16:creationId xmlns:a16="http://schemas.microsoft.com/office/drawing/2014/main" id="{61CFBC61-7F57-45D7-860E-BF51B0EDA5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7">
              <a:extLst>
                <a:ext uri="{FF2B5EF4-FFF2-40B4-BE49-F238E27FC236}">
                  <a16:creationId xmlns:a16="http://schemas.microsoft.com/office/drawing/2014/main" id="{2591C3DB-4880-431E-BC3D-37F1378AC5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8">
              <a:extLst>
                <a:ext uri="{FF2B5EF4-FFF2-40B4-BE49-F238E27FC236}">
                  <a16:creationId xmlns:a16="http://schemas.microsoft.com/office/drawing/2014/main" id="{79557EFE-4199-4E24-8A13-1B9CC1715A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9">
              <a:extLst>
                <a:ext uri="{FF2B5EF4-FFF2-40B4-BE49-F238E27FC236}">
                  <a16:creationId xmlns:a16="http://schemas.microsoft.com/office/drawing/2014/main" id="{0B965615-6052-4907-A136-9CAD14604C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20">
              <a:extLst>
                <a:ext uri="{FF2B5EF4-FFF2-40B4-BE49-F238E27FC236}">
                  <a16:creationId xmlns:a16="http://schemas.microsoft.com/office/drawing/2014/main" id="{F788FFC4-205D-47C1-91E7-DD1A52E0AF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6" name="Freeform 21">
              <a:extLst>
                <a:ext uri="{FF2B5EF4-FFF2-40B4-BE49-F238E27FC236}">
                  <a16:creationId xmlns:a16="http://schemas.microsoft.com/office/drawing/2014/main" id="{462FADD6-C927-46ED-A6E6-273B35C2F1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87" name="Freeform 22">
              <a:extLst>
                <a:ext uri="{FF2B5EF4-FFF2-40B4-BE49-F238E27FC236}">
                  <a16:creationId xmlns:a16="http://schemas.microsoft.com/office/drawing/2014/main" id="{AF64005E-134D-4444-9425-FB1C188985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23">
              <a:extLst>
                <a:ext uri="{FF2B5EF4-FFF2-40B4-BE49-F238E27FC236}">
                  <a16:creationId xmlns:a16="http://schemas.microsoft.com/office/drawing/2014/main" id="{E2565CA7-A8CB-463D-8D25-4F41235BC1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24">
              <a:extLst>
                <a:ext uri="{FF2B5EF4-FFF2-40B4-BE49-F238E27FC236}">
                  <a16:creationId xmlns:a16="http://schemas.microsoft.com/office/drawing/2014/main" id="{41ABBFC0-4EEA-4634-A73B-945729D6BA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5">
              <a:extLst>
                <a:ext uri="{FF2B5EF4-FFF2-40B4-BE49-F238E27FC236}">
                  <a16:creationId xmlns:a16="http://schemas.microsoft.com/office/drawing/2014/main" id="{E422F11F-726A-4A93-9D1B-B1400B0611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2" name="Group 91">
            <a:extLst>
              <a:ext uri="{FF2B5EF4-FFF2-40B4-BE49-F238E27FC236}">
                <a16:creationId xmlns:a16="http://schemas.microsoft.com/office/drawing/2014/main" id="{FBF129BC-EA9E-4D20-898B-399F7727DFB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144" y="1699589"/>
            <a:ext cx="3674476" cy="3470421"/>
            <a:chOff x="697883" y="1816768"/>
            <a:chExt cx="3674476" cy="3470421"/>
          </a:xfrm>
        </p:grpSpPr>
        <p:sp>
          <p:nvSpPr>
            <p:cNvPr id="93" name="Rectangle 92">
              <a:extLst>
                <a:ext uri="{FF2B5EF4-FFF2-40B4-BE49-F238E27FC236}">
                  <a16:creationId xmlns:a16="http://schemas.microsoft.com/office/drawing/2014/main" id="{CFF42BAE-3249-46C8-9108-A83C87206B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94" name="Isosceles Triangle 22">
              <a:extLst>
                <a:ext uri="{FF2B5EF4-FFF2-40B4-BE49-F238E27FC236}">
                  <a16:creationId xmlns:a16="http://schemas.microsoft.com/office/drawing/2014/main" id="{4DDE2BA8-4174-4A99-BB09-0BA28F2685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5" name="Rectangle 94">
              <a:extLst>
                <a:ext uri="{FF2B5EF4-FFF2-40B4-BE49-F238E27FC236}">
                  <a16:creationId xmlns:a16="http://schemas.microsoft.com/office/drawing/2014/main" id="{4A893933-F7DD-4DA6-85C7-4CFF58741E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useBgFill="1">
        <p:nvSpPr>
          <p:cNvPr id="97" name="Rectangle 96">
            <a:extLst>
              <a:ext uri="{FF2B5EF4-FFF2-40B4-BE49-F238E27FC236}">
                <a16:creationId xmlns:a16="http://schemas.microsoft.com/office/drawing/2014/main" id="{F3C5918A-1DC5-4CF3-AA27-00AA3088AA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Freeform: Shape 98">
            <a:extLst>
              <a:ext uri="{FF2B5EF4-FFF2-40B4-BE49-F238E27FC236}">
                <a16:creationId xmlns:a16="http://schemas.microsoft.com/office/drawing/2014/main" id="{B786683A-6FD6-4BF7-B3B0-DC39767739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274788" y="-15796"/>
            <a:ext cx="7911916" cy="6889592"/>
          </a:xfrm>
          <a:custGeom>
            <a:avLst/>
            <a:gdLst>
              <a:gd name="connsiteX0" fmla="*/ 1144064 w 7911916"/>
              <a:gd name="connsiteY0" fmla="*/ 0 h 6889592"/>
              <a:gd name="connsiteX1" fmla="*/ 7911916 w 7911916"/>
              <a:gd name="connsiteY1" fmla="*/ 0 h 6889592"/>
              <a:gd name="connsiteX2" fmla="*/ 7911916 w 7911916"/>
              <a:gd name="connsiteY2" fmla="*/ 6889592 h 6889592"/>
              <a:gd name="connsiteX3" fmla="*/ 1282780 w 7911916"/>
              <a:gd name="connsiteY3" fmla="*/ 6889592 h 6889592"/>
              <a:gd name="connsiteX4" fmla="*/ 1021588 w 7911916"/>
              <a:gd name="connsiteY4" fmla="*/ 6461391 h 6889592"/>
              <a:gd name="connsiteX5" fmla="*/ 841264 w 7911916"/>
              <a:gd name="connsiteY5" fmla="*/ 370936 h 6889592"/>
              <a:gd name="connsiteX6" fmla="*/ 1119707 w 7911916"/>
              <a:gd name="connsiteY6" fmla="*/ 26053 h 68895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911916" h="6889592">
                <a:moveTo>
                  <a:pt x="1144064" y="0"/>
                </a:moveTo>
                <a:lnTo>
                  <a:pt x="7911916" y="0"/>
                </a:lnTo>
                <a:lnTo>
                  <a:pt x="7911916" y="6889592"/>
                </a:lnTo>
                <a:lnTo>
                  <a:pt x="1282780" y="6889592"/>
                </a:lnTo>
                <a:lnTo>
                  <a:pt x="1021588" y="6461391"/>
                </a:lnTo>
                <a:cubicBezTo>
                  <a:pt x="-73086" y="4533675"/>
                  <a:pt x="-509682" y="2192905"/>
                  <a:pt x="841264" y="370936"/>
                </a:cubicBezTo>
                <a:cubicBezTo>
                  <a:pt x="928899" y="253509"/>
                  <a:pt x="1021859" y="138477"/>
                  <a:pt x="1119707" y="26053"/>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Shape 100">
            <a:extLst>
              <a:ext uri="{FF2B5EF4-FFF2-40B4-BE49-F238E27FC236}">
                <a16:creationId xmlns:a16="http://schemas.microsoft.com/office/drawing/2014/main" id="{05169E50-59FB-4AEE-B61D-44A882A4CD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249750" y="-6726"/>
            <a:ext cx="5931659" cy="6871452"/>
          </a:xfrm>
          <a:custGeom>
            <a:avLst/>
            <a:gdLst>
              <a:gd name="connsiteX0" fmla="*/ 2429503 w 5931659"/>
              <a:gd name="connsiteY0" fmla="*/ 0 h 6871452"/>
              <a:gd name="connsiteX1" fmla="*/ 5931659 w 5931659"/>
              <a:gd name="connsiteY1" fmla="*/ 0 h 6871452"/>
              <a:gd name="connsiteX2" fmla="*/ 5931659 w 5931659"/>
              <a:gd name="connsiteY2" fmla="*/ 6871452 h 6871452"/>
              <a:gd name="connsiteX3" fmla="*/ 1302090 w 5931659"/>
              <a:gd name="connsiteY3" fmla="*/ 6871452 h 6871452"/>
              <a:gd name="connsiteX4" fmla="*/ 1257860 w 5931659"/>
              <a:gd name="connsiteY4" fmla="*/ 6820098 h 6871452"/>
              <a:gd name="connsiteX5" fmla="*/ 456609 w 5931659"/>
              <a:gd name="connsiteY5" fmla="*/ 1965059 h 6871452"/>
              <a:gd name="connsiteX6" fmla="*/ 2356353 w 5931659"/>
              <a:gd name="connsiteY6" fmla="*/ 42030 h 6871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31659" h="6871452">
                <a:moveTo>
                  <a:pt x="2429503" y="0"/>
                </a:moveTo>
                <a:lnTo>
                  <a:pt x="5931659" y="0"/>
                </a:lnTo>
                <a:lnTo>
                  <a:pt x="5931659" y="6871452"/>
                </a:lnTo>
                <a:lnTo>
                  <a:pt x="1302090" y="6871452"/>
                </a:lnTo>
                <a:lnTo>
                  <a:pt x="1257860" y="6820098"/>
                </a:lnTo>
                <a:cubicBezTo>
                  <a:pt x="121068" y="5395213"/>
                  <a:pt x="-469022" y="3541076"/>
                  <a:pt x="456609" y="1965059"/>
                </a:cubicBezTo>
                <a:cubicBezTo>
                  <a:pt x="919425" y="1178905"/>
                  <a:pt x="1583566" y="524859"/>
                  <a:pt x="2356353" y="42030"/>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Shape 102">
            <a:extLst>
              <a:ext uri="{FF2B5EF4-FFF2-40B4-BE49-F238E27FC236}">
                <a16:creationId xmlns:a16="http://schemas.microsoft.com/office/drawing/2014/main" id="{117C30F0-5A38-4B60-B632-3AF7C27808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433528" y="-3116"/>
            <a:ext cx="6766974" cy="6864232"/>
          </a:xfrm>
          <a:custGeom>
            <a:avLst/>
            <a:gdLst>
              <a:gd name="connsiteX0" fmla="*/ 2135088 w 6766974"/>
              <a:gd name="connsiteY0" fmla="*/ 0 h 6864232"/>
              <a:gd name="connsiteX1" fmla="*/ 6766974 w 6766974"/>
              <a:gd name="connsiteY1" fmla="*/ 0 h 6864232"/>
              <a:gd name="connsiteX2" fmla="*/ 6766974 w 6766974"/>
              <a:gd name="connsiteY2" fmla="*/ 6864232 h 6864232"/>
              <a:gd name="connsiteX3" fmla="*/ 1128977 w 6766974"/>
              <a:gd name="connsiteY3" fmla="*/ 6864232 h 6864232"/>
              <a:gd name="connsiteX4" fmla="*/ 1004776 w 6766974"/>
              <a:gd name="connsiteY4" fmla="*/ 6687663 h 6864232"/>
              <a:gd name="connsiteX5" fmla="*/ 709736 w 6766974"/>
              <a:gd name="connsiteY5" fmla="*/ 1521351 h 6864232"/>
              <a:gd name="connsiteX6" fmla="*/ 1896284 w 6766974"/>
              <a:gd name="connsiteY6" fmla="*/ 197391 h 6864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66974" h="6864232">
                <a:moveTo>
                  <a:pt x="2135088" y="0"/>
                </a:moveTo>
                <a:lnTo>
                  <a:pt x="6766974" y="0"/>
                </a:lnTo>
                <a:lnTo>
                  <a:pt x="6766974" y="6864232"/>
                </a:lnTo>
                <a:lnTo>
                  <a:pt x="1128977" y="6864232"/>
                </a:lnTo>
                <a:lnTo>
                  <a:pt x="1004776" y="6687663"/>
                </a:lnTo>
                <a:cubicBezTo>
                  <a:pt x="-54053" y="5122098"/>
                  <a:pt x="-463081" y="3202457"/>
                  <a:pt x="709736" y="1521351"/>
                </a:cubicBezTo>
                <a:cubicBezTo>
                  <a:pt x="1045443" y="1039181"/>
                  <a:pt x="1446565" y="592246"/>
                  <a:pt x="1896284" y="197391"/>
                </a:cubicBezTo>
                <a:close/>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5" name="Freeform: Shape 104">
            <a:extLst>
              <a:ext uri="{FF2B5EF4-FFF2-40B4-BE49-F238E27FC236}">
                <a16:creationId xmlns:a16="http://schemas.microsoft.com/office/drawing/2014/main" id="{A200CBA5-3F2B-4AAC-9F86-99AFECC19C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53136" y="0"/>
            <a:ext cx="5238864" cy="6858000"/>
          </a:xfrm>
          <a:custGeom>
            <a:avLst/>
            <a:gdLst>
              <a:gd name="connsiteX0" fmla="*/ 2829115 w 5238864"/>
              <a:gd name="connsiteY0" fmla="*/ 0 h 6864726"/>
              <a:gd name="connsiteX1" fmla="*/ 5238864 w 5238864"/>
              <a:gd name="connsiteY1" fmla="*/ 0 h 6864726"/>
              <a:gd name="connsiteX2" fmla="*/ 5238864 w 5238864"/>
              <a:gd name="connsiteY2" fmla="*/ 6864726 h 6864726"/>
              <a:gd name="connsiteX3" fmla="*/ 1518091 w 5238864"/>
              <a:gd name="connsiteY3" fmla="*/ 6864726 h 6864726"/>
              <a:gd name="connsiteX4" fmla="*/ 1435414 w 5238864"/>
              <a:gd name="connsiteY4" fmla="*/ 6778879 h 6864726"/>
              <a:gd name="connsiteX5" fmla="*/ 406006 w 5238864"/>
              <a:gd name="connsiteY5" fmla="*/ 2093910 h 6864726"/>
              <a:gd name="connsiteX6" fmla="*/ 2559142 w 5238864"/>
              <a:gd name="connsiteY6" fmla="*/ 124487 h 6864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38864" h="6864726">
                <a:moveTo>
                  <a:pt x="2829115" y="0"/>
                </a:moveTo>
                <a:lnTo>
                  <a:pt x="5238864" y="0"/>
                </a:lnTo>
                <a:lnTo>
                  <a:pt x="5238864" y="6864726"/>
                </a:lnTo>
                <a:lnTo>
                  <a:pt x="1518091" y="6864726"/>
                </a:lnTo>
                <a:lnTo>
                  <a:pt x="1435414" y="6778879"/>
                </a:lnTo>
                <a:cubicBezTo>
                  <a:pt x="226066" y="5476104"/>
                  <a:pt x="-499346" y="3635393"/>
                  <a:pt x="406006" y="2093910"/>
                </a:cubicBezTo>
                <a:cubicBezTo>
                  <a:pt x="907547" y="1241972"/>
                  <a:pt x="1674986" y="564513"/>
                  <a:pt x="2559142" y="12448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olo 1">
            <a:extLst>
              <a:ext uri="{FF2B5EF4-FFF2-40B4-BE49-F238E27FC236}">
                <a16:creationId xmlns:a16="http://schemas.microsoft.com/office/drawing/2014/main" id="{84A8AB30-C726-D791-B9FF-2452D9079EB1}"/>
              </a:ext>
            </a:extLst>
          </p:cNvPr>
          <p:cNvSpPr>
            <a:spLocks noGrp="1"/>
          </p:cNvSpPr>
          <p:nvPr>
            <p:ph type="title"/>
          </p:nvPr>
        </p:nvSpPr>
        <p:spPr>
          <a:xfrm>
            <a:off x="7874928" y="1124998"/>
            <a:ext cx="3456122" cy="4589717"/>
          </a:xfrm>
        </p:spPr>
        <p:txBody>
          <a:bodyPr vert="horz" lIns="228600" tIns="228600" rIns="228600" bIns="228600" rtlCol="0" anchor="ctr">
            <a:normAutofit/>
          </a:bodyPr>
          <a:lstStyle/>
          <a:p>
            <a:pPr algn="l"/>
            <a:r>
              <a:rPr lang="en-US" sz="4400"/>
              <a:t>Alcune considerazioni</a:t>
            </a:r>
          </a:p>
        </p:txBody>
      </p:sp>
      <p:sp>
        <p:nvSpPr>
          <p:cNvPr id="4" name="CasellaDiTesto 3">
            <a:extLst>
              <a:ext uri="{FF2B5EF4-FFF2-40B4-BE49-F238E27FC236}">
                <a16:creationId xmlns:a16="http://schemas.microsoft.com/office/drawing/2014/main" id="{BD776A12-742B-B980-D9D4-7F042A357E04}"/>
              </a:ext>
            </a:extLst>
          </p:cNvPr>
          <p:cNvSpPr txBox="1"/>
          <p:nvPr/>
        </p:nvSpPr>
        <p:spPr>
          <a:xfrm>
            <a:off x="527052" y="723014"/>
            <a:ext cx="5699770" cy="5837806"/>
          </a:xfrm>
          <a:prstGeom prst="rect">
            <a:avLst/>
          </a:prstGeom>
        </p:spPr>
        <p:txBody>
          <a:bodyPr vert="horz" lIns="91440" tIns="45720" rIns="91440" bIns="45720" rtlCol="0" anchor="ctr">
            <a:noAutofit/>
          </a:bodyPr>
          <a:lstStyle/>
          <a:p>
            <a:pPr lvl="0" indent="-228600" defTabSz="914400">
              <a:lnSpc>
                <a:spcPct val="110000"/>
              </a:lnSpc>
              <a:spcAft>
                <a:spcPts val="600"/>
              </a:spcAft>
              <a:buClr>
                <a:schemeClr val="accent1"/>
              </a:buClr>
              <a:buSzPct val="110000"/>
              <a:buFont typeface="Wingdings" panose="05000000000000000000" pitchFamily="2" charset="2"/>
              <a:buChar char="§"/>
            </a:pPr>
            <a:r>
              <a:rPr lang="it-IT" sz="1400" dirty="0"/>
              <a:t>Nella valutazione complessiva dell’evento, va tenuto conto della percentuale di risposta al questionario (830 studenti) e della composizione del campione di coloro che hanno risposto. Il campione è molto specifico in quanto: proviene in maggioranza da un percorso scolastico scientifico, si sente già molto portato per le materie scientifiche e ha un alto interesse iniziale per la fisica.</a:t>
            </a:r>
          </a:p>
          <a:p>
            <a:pPr lvl="0" defTabSz="914400">
              <a:lnSpc>
                <a:spcPct val="110000"/>
              </a:lnSpc>
              <a:spcAft>
                <a:spcPts val="600"/>
              </a:spcAft>
              <a:buClr>
                <a:schemeClr val="accent1"/>
              </a:buClr>
              <a:buSzPct val="110000"/>
            </a:pPr>
            <a:endParaRPr lang="it-IT" sz="1400" dirty="0"/>
          </a:p>
          <a:p>
            <a:pPr indent="-228600" defTabSz="914400">
              <a:lnSpc>
                <a:spcPct val="110000"/>
              </a:lnSpc>
              <a:spcAft>
                <a:spcPts val="600"/>
              </a:spcAft>
              <a:buClr>
                <a:schemeClr val="accent1"/>
              </a:buClr>
              <a:buSzPct val="110000"/>
              <a:buFont typeface="Wingdings" panose="05000000000000000000" pitchFamily="2" charset="2"/>
              <a:buChar char="§"/>
            </a:pPr>
            <a:r>
              <a:rPr lang="it-IT" sz="1400" dirty="0"/>
              <a:t>Benché non ci sia una significative differenza tra maschi e femmine nella partecipazione, l’interesse per la fisica è più diffuso tra gli uomini che sono anche quelli che con più probabilità si dedicherebbero in futuro alla matematica, fisica, informatica, ingegneria, mentre le donne in maggioranza dichiarano di volersi dedicare al settore medico-sanitario.</a:t>
            </a:r>
          </a:p>
          <a:p>
            <a:pPr defTabSz="914400">
              <a:lnSpc>
                <a:spcPct val="110000"/>
              </a:lnSpc>
              <a:spcAft>
                <a:spcPts val="600"/>
              </a:spcAft>
              <a:buClr>
                <a:schemeClr val="accent1"/>
              </a:buClr>
              <a:buSzPct val="110000"/>
            </a:pPr>
            <a:endParaRPr lang="it-IT" sz="1400" baseline="0" dirty="0"/>
          </a:p>
          <a:p>
            <a:pPr indent="-228600" defTabSz="914400">
              <a:lnSpc>
                <a:spcPct val="110000"/>
              </a:lnSpc>
              <a:spcAft>
                <a:spcPts val="600"/>
              </a:spcAft>
              <a:buClr>
                <a:schemeClr val="accent1"/>
              </a:buClr>
              <a:buSzPct val="110000"/>
              <a:buFont typeface="Wingdings" panose="05000000000000000000" pitchFamily="2" charset="2"/>
              <a:buChar char="§"/>
            </a:pPr>
            <a:r>
              <a:rPr lang="it-IT" sz="1400" dirty="0"/>
              <a:t>La maggior parte dei partecipanti conosceva già l’INFN e sono soprattutto studenti molto interessati all’ambito scientifico (o che potrebbero aver già preso parte ad altro progetti INFN)</a:t>
            </a:r>
          </a:p>
          <a:p>
            <a:pPr lvl="0" indent="-228600" defTabSz="914400">
              <a:lnSpc>
                <a:spcPct val="110000"/>
              </a:lnSpc>
              <a:spcAft>
                <a:spcPts val="600"/>
              </a:spcAft>
              <a:buClr>
                <a:schemeClr val="accent1"/>
              </a:buClr>
              <a:buSzPct val="110000"/>
              <a:buFont typeface="Wingdings" panose="05000000000000000000" pitchFamily="2" charset="2"/>
              <a:buChar char="§"/>
            </a:pPr>
            <a:endParaRPr lang="en-US" sz="1400" dirty="0"/>
          </a:p>
        </p:txBody>
      </p:sp>
    </p:spTree>
    <p:extLst>
      <p:ext uri="{BB962C8B-B14F-4D97-AF65-F5344CB8AC3E}">
        <p14:creationId xmlns:p14="http://schemas.microsoft.com/office/powerpoint/2010/main" val="135680244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10" name="Group 109">
            <a:extLst>
              <a:ext uri="{FF2B5EF4-FFF2-40B4-BE49-F238E27FC236}">
                <a16:creationId xmlns:a16="http://schemas.microsoft.com/office/drawing/2014/main" id="{15E1AC81-83F2-45A8-9054-15570F4E255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11" name="Freeform 5">
              <a:extLst>
                <a:ext uri="{FF2B5EF4-FFF2-40B4-BE49-F238E27FC236}">
                  <a16:creationId xmlns:a16="http://schemas.microsoft.com/office/drawing/2014/main" id="{B15AA7C5-9BFE-4B90-A119-467AFACE9E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12" name="Freeform 6">
              <a:extLst>
                <a:ext uri="{FF2B5EF4-FFF2-40B4-BE49-F238E27FC236}">
                  <a16:creationId xmlns:a16="http://schemas.microsoft.com/office/drawing/2014/main" id="{944AB87D-35AF-4719-9940-5822E77023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13" name="Freeform 7">
              <a:extLst>
                <a:ext uri="{FF2B5EF4-FFF2-40B4-BE49-F238E27FC236}">
                  <a16:creationId xmlns:a16="http://schemas.microsoft.com/office/drawing/2014/main" id="{E8B33BE3-7890-4628-9322-7EFBA3375B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14" name="Freeform 8">
              <a:extLst>
                <a:ext uri="{FF2B5EF4-FFF2-40B4-BE49-F238E27FC236}">
                  <a16:creationId xmlns:a16="http://schemas.microsoft.com/office/drawing/2014/main" id="{01AD3ECF-519E-45E2-99DA-F5C1B50715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15" name="Freeform 9">
              <a:extLst>
                <a:ext uri="{FF2B5EF4-FFF2-40B4-BE49-F238E27FC236}">
                  <a16:creationId xmlns:a16="http://schemas.microsoft.com/office/drawing/2014/main" id="{C050E700-0FF1-4D25-B54C-84BA04FCDC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16" name="Freeform 10">
              <a:extLst>
                <a:ext uri="{FF2B5EF4-FFF2-40B4-BE49-F238E27FC236}">
                  <a16:creationId xmlns:a16="http://schemas.microsoft.com/office/drawing/2014/main" id="{720D9C11-F5C9-41B0-B2F2-EE20BC3D0C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17" name="Freeform 11">
              <a:extLst>
                <a:ext uri="{FF2B5EF4-FFF2-40B4-BE49-F238E27FC236}">
                  <a16:creationId xmlns:a16="http://schemas.microsoft.com/office/drawing/2014/main" id="{623A9DA0-857E-4CDE-80EA-F30F1CE55C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18" name="Freeform 12">
              <a:extLst>
                <a:ext uri="{FF2B5EF4-FFF2-40B4-BE49-F238E27FC236}">
                  <a16:creationId xmlns:a16="http://schemas.microsoft.com/office/drawing/2014/main" id="{C48B8F4C-2C83-46F6-AFCD-58166AEB188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19" name="Freeform 13">
              <a:extLst>
                <a:ext uri="{FF2B5EF4-FFF2-40B4-BE49-F238E27FC236}">
                  <a16:creationId xmlns:a16="http://schemas.microsoft.com/office/drawing/2014/main" id="{234C3795-C44D-41A7-A8F6-891387A668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0" name="Freeform 14">
              <a:extLst>
                <a:ext uri="{FF2B5EF4-FFF2-40B4-BE49-F238E27FC236}">
                  <a16:creationId xmlns:a16="http://schemas.microsoft.com/office/drawing/2014/main" id="{91CC36F4-5DFA-4954-B354-97B180E98F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1" name="Freeform 15">
              <a:extLst>
                <a:ext uri="{FF2B5EF4-FFF2-40B4-BE49-F238E27FC236}">
                  <a16:creationId xmlns:a16="http://schemas.microsoft.com/office/drawing/2014/main" id="{7087A08E-C024-457D-8F99-1F340CED61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2" name="Freeform 16">
              <a:extLst>
                <a:ext uri="{FF2B5EF4-FFF2-40B4-BE49-F238E27FC236}">
                  <a16:creationId xmlns:a16="http://schemas.microsoft.com/office/drawing/2014/main" id="{61CFBC61-7F57-45D7-860E-BF51B0EDA5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3" name="Freeform 17">
              <a:extLst>
                <a:ext uri="{FF2B5EF4-FFF2-40B4-BE49-F238E27FC236}">
                  <a16:creationId xmlns:a16="http://schemas.microsoft.com/office/drawing/2014/main" id="{2591C3DB-4880-431E-BC3D-37F1378AC5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4" name="Freeform 18">
              <a:extLst>
                <a:ext uri="{FF2B5EF4-FFF2-40B4-BE49-F238E27FC236}">
                  <a16:creationId xmlns:a16="http://schemas.microsoft.com/office/drawing/2014/main" id="{79557EFE-4199-4E24-8A13-1B9CC1715A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5" name="Freeform 19">
              <a:extLst>
                <a:ext uri="{FF2B5EF4-FFF2-40B4-BE49-F238E27FC236}">
                  <a16:creationId xmlns:a16="http://schemas.microsoft.com/office/drawing/2014/main" id="{0B965615-6052-4907-A136-9CAD14604C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6" name="Freeform 20">
              <a:extLst>
                <a:ext uri="{FF2B5EF4-FFF2-40B4-BE49-F238E27FC236}">
                  <a16:creationId xmlns:a16="http://schemas.microsoft.com/office/drawing/2014/main" id="{F788FFC4-205D-47C1-91E7-DD1A52E0AF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27" name="Freeform 21">
              <a:extLst>
                <a:ext uri="{FF2B5EF4-FFF2-40B4-BE49-F238E27FC236}">
                  <a16:creationId xmlns:a16="http://schemas.microsoft.com/office/drawing/2014/main" id="{462FADD6-C927-46ED-A6E6-273B35C2F1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128" name="Freeform 22">
              <a:extLst>
                <a:ext uri="{FF2B5EF4-FFF2-40B4-BE49-F238E27FC236}">
                  <a16:creationId xmlns:a16="http://schemas.microsoft.com/office/drawing/2014/main" id="{AF64005E-134D-4444-9425-FB1C188985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9" name="Freeform 23">
              <a:extLst>
                <a:ext uri="{FF2B5EF4-FFF2-40B4-BE49-F238E27FC236}">
                  <a16:creationId xmlns:a16="http://schemas.microsoft.com/office/drawing/2014/main" id="{E2565CA7-A8CB-463D-8D25-4F41235BC1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0" name="Freeform 24">
              <a:extLst>
                <a:ext uri="{FF2B5EF4-FFF2-40B4-BE49-F238E27FC236}">
                  <a16:creationId xmlns:a16="http://schemas.microsoft.com/office/drawing/2014/main" id="{41ABBFC0-4EEA-4634-A73B-945729D6BA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1" name="Freeform 25">
              <a:extLst>
                <a:ext uri="{FF2B5EF4-FFF2-40B4-BE49-F238E27FC236}">
                  <a16:creationId xmlns:a16="http://schemas.microsoft.com/office/drawing/2014/main" id="{E422F11F-726A-4A93-9D1B-B1400B0611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133" name="Group 132">
            <a:extLst>
              <a:ext uri="{FF2B5EF4-FFF2-40B4-BE49-F238E27FC236}">
                <a16:creationId xmlns:a16="http://schemas.microsoft.com/office/drawing/2014/main" id="{FBF129BC-EA9E-4D20-898B-399F7727DFB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144" y="1699589"/>
            <a:ext cx="3674476" cy="3470421"/>
            <a:chOff x="697883" y="1816768"/>
            <a:chExt cx="3674476" cy="3470421"/>
          </a:xfrm>
        </p:grpSpPr>
        <p:sp>
          <p:nvSpPr>
            <p:cNvPr id="134" name="Rectangle 133">
              <a:extLst>
                <a:ext uri="{FF2B5EF4-FFF2-40B4-BE49-F238E27FC236}">
                  <a16:creationId xmlns:a16="http://schemas.microsoft.com/office/drawing/2014/main" id="{CFF42BAE-3249-46C8-9108-A83C87206B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135" name="Isosceles Triangle 22">
              <a:extLst>
                <a:ext uri="{FF2B5EF4-FFF2-40B4-BE49-F238E27FC236}">
                  <a16:creationId xmlns:a16="http://schemas.microsoft.com/office/drawing/2014/main" id="{4DDE2BA8-4174-4A99-BB09-0BA28F2685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6" name="Rectangle 135">
              <a:extLst>
                <a:ext uri="{FF2B5EF4-FFF2-40B4-BE49-F238E27FC236}">
                  <a16:creationId xmlns:a16="http://schemas.microsoft.com/office/drawing/2014/main" id="{4A893933-F7DD-4DA6-85C7-4CFF58741E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useBgFill="1">
        <p:nvSpPr>
          <p:cNvPr id="138" name="Rectangle 137">
            <a:extLst>
              <a:ext uri="{FF2B5EF4-FFF2-40B4-BE49-F238E27FC236}">
                <a16:creationId xmlns:a16="http://schemas.microsoft.com/office/drawing/2014/main" id="{F3C5918A-1DC5-4CF3-AA27-00AA3088AA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0" name="Freeform: Shape 139">
            <a:extLst>
              <a:ext uri="{FF2B5EF4-FFF2-40B4-BE49-F238E27FC236}">
                <a16:creationId xmlns:a16="http://schemas.microsoft.com/office/drawing/2014/main" id="{B786683A-6FD6-4BF7-B3B0-DC39767739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274788" y="-15796"/>
            <a:ext cx="7911916" cy="6889592"/>
          </a:xfrm>
          <a:custGeom>
            <a:avLst/>
            <a:gdLst>
              <a:gd name="connsiteX0" fmla="*/ 1144064 w 7911916"/>
              <a:gd name="connsiteY0" fmla="*/ 0 h 6889592"/>
              <a:gd name="connsiteX1" fmla="*/ 7911916 w 7911916"/>
              <a:gd name="connsiteY1" fmla="*/ 0 h 6889592"/>
              <a:gd name="connsiteX2" fmla="*/ 7911916 w 7911916"/>
              <a:gd name="connsiteY2" fmla="*/ 6889592 h 6889592"/>
              <a:gd name="connsiteX3" fmla="*/ 1282780 w 7911916"/>
              <a:gd name="connsiteY3" fmla="*/ 6889592 h 6889592"/>
              <a:gd name="connsiteX4" fmla="*/ 1021588 w 7911916"/>
              <a:gd name="connsiteY4" fmla="*/ 6461391 h 6889592"/>
              <a:gd name="connsiteX5" fmla="*/ 841264 w 7911916"/>
              <a:gd name="connsiteY5" fmla="*/ 370936 h 6889592"/>
              <a:gd name="connsiteX6" fmla="*/ 1119707 w 7911916"/>
              <a:gd name="connsiteY6" fmla="*/ 26053 h 68895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911916" h="6889592">
                <a:moveTo>
                  <a:pt x="1144064" y="0"/>
                </a:moveTo>
                <a:lnTo>
                  <a:pt x="7911916" y="0"/>
                </a:lnTo>
                <a:lnTo>
                  <a:pt x="7911916" y="6889592"/>
                </a:lnTo>
                <a:lnTo>
                  <a:pt x="1282780" y="6889592"/>
                </a:lnTo>
                <a:lnTo>
                  <a:pt x="1021588" y="6461391"/>
                </a:lnTo>
                <a:cubicBezTo>
                  <a:pt x="-73086" y="4533675"/>
                  <a:pt x="-509682" y="2192905"/>
                  <a:pt x="841264" y="370936"/>
                </a:cubicBezTo>
                <a:cubicBezTo>
                  <a:pt x="928899" y="253509"/>
                  <a:pt x="1021859" y="138477"/>
                  <a:pt x="1119707" y="26053"/>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2" name="Freeform: Shape 141">
            <a:extLst>
              <a:ext uri="{FF2B5EF4-FFF2-40B4-BE49-F238E27FC236}">
                <a16:creationId xmlns:a16="http://schemas.microsoft.com/office/drawing/2014/main" id="{05169E50-59FB-4AEE-B61D-44A882A4CD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249750" y="-6726"/>
            <a:ext cx="5931659" cy="6871452"/>
          </a:xfrm>
          <a:custGeom>
            <a:avLst/>
            <a:gdLst>
              <a:gd name="connsiteX0" fmla="*/ 2429503 w 5931659"/>
              <a:gd name="connsiteY0" fmla="*/ 0 h 6871452"/>
              <a:gd name="connsiteX1" fmla="*/ 5931659 w 5931659"/>
              <a:gd name="connsiteY1" fmla="*/ 0 h 6871452"/>
              <a:gd name="connsiteX2" fmla="*/ 5931659 w 5931659"/>
              <a:gd name="connsiteY2" fmla="*/ 6871452 h 6871452"/>
              <a:gd name="connsiteX3" fmla="*/ 1302090 w 5931659"/>
              <a:gd name="connsiteY3" fmla="*/ 6871452 h 6871452"/>
              <a:gd name="connsiteX4" fmla="*/ 1257860 w 5931659"/>
              <a:gd name="connsiteY4" fmla="*/ 6820098 h 6871452"/>
              <a:gd name="connsiteX5" fmla="*/ 456609 w 5931659"/>
              <a:gd name="connsiteY5" fmla="*/ 1965059 h 6871452"/>
              <a:gd name="connsiteX6" fmla="*/ 2356353 w 5931659"/>
              <a:gd name="connsiteY6" fmla="*/ 42030 h 6871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31659" h="6871452">
                <a:moveTo>
                  <a:pt x="2429503" y="0"/>
                </a:moveTo>
                <a:lnTo>
                  <a:pt x="5931659" y="0"/>
                </a:lnTo>
                <a:lnTo>
                  <a:pt x="5931659" y="6871452"/>
                </a:lnTo>
                <a:lnTo>
                  <a:pt x="1302090" y="6871452"/>
                </a:lnTo>
                <a:lnTo>
                  <a:pt x="1257860" y="6820098"/>
                </a:lnTo>
                <a:cubicBezTo>
                  <a:pt x="121068" y="5395213"/>
                  <a:pt x="-469022" y="3541076"/>
                  <a:pt x="456609" y="1965059"/>
                </a:cubicBezTo>
                <a:cubicBezTo>
                  <a:pt x="919425" y="1178905"/>
                  <a:pt x="1583566" y="524859"/>
                  <a:pt x="2356353" y="42030"/>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4" name="Freeform: Shape 143">
            <a:extLst>
              <a:ext uri="{FF2B5EF4-FFF2-40B4-BE49-F238E27FC236}">
                <a16:creationId xmlns:a16="http://schemas.microsoft.com/office/drawing/2014/main" id="{117C30F0-5A38-4B60-B632-3AF7C27808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433528" y="-3116"/>
            <a:ext cx="6766974" cy="6864232"/>
          </a:xfrm>
          <a:custGeom>
            <a:avLst/>
            <a:gdLst>
              <a:gd name="connsiteX0" fmla="*/ 2135088 w 6766974"/>
              <a:gd name="connsiteY0" fmla="*/ 0 h 6864232"/>
              <a:gd name="connsiteX1" fmla="*/ 6766974 w 6766974"/>
              <a:gd name="connsiteY1" fmla="*/ 0 h 6864232"/>
              <a:gd name="connsiteX2" fmla="*/ 6766974 w 6766974"/>
              <a:gd name="connsiteY2" fmla="*/ 6864232 h 6864232"/>
              <a:gd name="connsiteX3" fmla="*/ 1128977 w 6766974"/>
              <a:gd name="connsiteY3" fmla="*/ 6864232 h 6864232"/>
              <a:gd name="connsiteX4" fmla="*/ 1004776 w 6766974"/>
              <a:gd name="connsiteY4" fmla="*/ 6687663 h 6864232"/>
              <a:gd name="connsiteX5" fmla="*/ 709736 w 6766974"/>
              <a:gd name="connsiteY5" fmla="*/ 1521351 h 6864232"/>
              <a:gd name="connsiteX6" fmla="*/ 1896284 w 6766974"/>
              <a:gd name="connsiteY6" fmla="*/ 197391 h 6864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66974" h="6864232">
                <a:moveTo>
                  <a:pt x="2135088" y="0"/>
                </a:moveTo>
                <a:lnTo>
                  <a:pt x="6766974" y="0"/>
                </a:lnTo>
                <a:lnTo>
                  <a:pt x="6766974" y="6864232"/>
                </a:lnTo>
                <a:lnTo>
                  <a:pt x="1128977" y="6864232"/>
                </a:lnTo>
                <a:lnTo>
                  <a:pt x="1004776" y="6687663"/>
                </a:lnTo>
                <a:cubicBezTo>
                  <a:pt x="-54053" y="5122098"/>
                  <a:pt x="-463081" y="3202457"/>
                  <a:pt x="709736" y="1521351"/>
                </a:cubicBezTo>
                <a:cubicBezTo>
                  <a:pt x="1045443" y="1039181"/>
                  <a:pt x="1446565" y="592246"/>
                  <a:pt x="1896284" y="197391"/>
                </a:cubicBezTo>
                <a:close/>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46" name="Freeform: Shape 145">
            <a:extLst>
              <a:ext uri="{FF2B5EF4-FFF2-40B4-BE49-F238E27FC236}">
                <a16:creationId xmlns:a16="http://schemas.microsoft.com/office/drawing/2014/main" id="{A200CBA5-3F2B-4AAC-9F86-99AFECC19C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53136" y="0"/>
            <a:ext cx="5238864" cy="6858000"/>
          </a:xfrm>
          <a:custGeom>
            <a:avLst/>
            <a:gdLst>
              <a:gd name="connsiteX0" fmla="*/ 2829115 w 5238864"/>
              <a:gd name="connsiteY0" fmla="*/ 0 h 6864726"/>
              <a:gd name="connsiteX1" fmla="*/ 5238864 w 5238864"/>
              <a:gd name="connsiteY1" fmla="*/ 0 h 6864726"/>
              <a:gd name="connsiteX2" fmla="*/ 5238864 w 5238864"/>
              <a:gd name="connsiteY2" fmla="*/ 6864726 h 6864726"/>
              <a:gd name="connsiteX3" fmla="*/ 1518091 w 5238864"/>
              <a:gd name="connsiteY3" fmla="*/ 6864726 h 6864726"/>
              <a:gd name="connsiteX4" fmla="*/ 1435414 w 5238864"/>
              <a:gd name="connsiteY4" fmla="*/ 6778879 h 6864726"/>
              <a:gd name="connsiteX5" fmla="*/ 406006 w 5238864"/>
              <a:gd name="connsiteY5" fmla="*/ 2093910 h 6864726"/>
              <a:gd name="connsiteX6" fmla="*/ 2559142 w 5238864"/>
              <a:gd name="connsiteY6" fmla="*/ 124487 h 6864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38864" h="6864726">
                <a:moveTo>
                  <a:pt x="2829115" y="0"/>
                </a:moveTo>
                <a:lnTo>
                  <a:pt x="5238864" y="0"/>
                </a:lnTo>
                <a:lnTo>
                  <a:pt x="5238864" y="6864726"/>
                </a:lnTo>
                <a:lnTo>
                  <a:pt x="1518091" y="6864726"/>
                </a:lnTo>
                <a:lnTo>
                  <a:pt x="1435414" y="6778879"/>
                </a:lnTo>
                <a:cubicBezTo>
                  <a:pt x="226066" y="5476104"/>
                  <a:pt x="-499346" y="3635393"/>
                  <a:pt x="406006" y="2093910"/>
                </a:cubicBezTo>
                <a:cubicBezTo>
                  <a:pt x="907547" y="1241972"/>
                  <a:pt x="1674986" y="564513"/>
                  <a:pt x="2559142" y="12448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olo 1">
            <a:extLst>
              <a:ext uri="{FF2B5EF4-FFF2-40B4-BE49-F238E27FC236}">
                <a16:creationId xmlns:a16="http://schemas.microsoft.com/office/drawing/2014/main" id="{84A8AB30-C726-D791-B9FF-2452D9079EB1}"/>
              </a:ext>
            </a:extLst>
          </p:cNvPr>
          <p:cNvSpPr>
            <a:spLocks noGrp="1"/>
          </p:cNvSpPr>
          <p:nvPr>
            <p:ph type="title"/>
          </p:nvPr>
        </p:nvSpPr>
        <p:spPr>
          <a:xfrm>
            <a:off x="7874928" y="1124998"/>
            <a:ext cx="3456122" cy="4589717"/>
          </a:xfrm>
        </p:spPr>
        <p:txBody>
          <a:bodyPr vert="horz" lIns="228600" tIns="228600" rIns="228600" bIns="228600" rtlCol="0" anchor="ctr">
            <a:normAutofit/>
          </a:bodyPr>
          <a:lstStyle/>
          <a:p>
            <a:pPr algn="l"/>
            <a:r>
              <a:rPr lang="en-US" sz="4400"/>
              <a:t>Alcune</a:t>
            </a:r>
            <a:r>
              <a:rPr lang="en-US" sz="4400" dirty="0"/>
              <a:t> </a:t>
            </a:r>
            <a:r>
              <a:rPr lang="en-US" sz="4400"/>
              <a:t>considerazioni</a:t>
            </a:r>
            <a:endParaRPr lang="en-US" sz="4400" dirty="0"/>
          </a:p>
        </p:txBody>
      </p:sp>
      <p:sp>
        <p:nvSpPr>
          <p:cNvPr id="5" name="CasellaDiTesto 4">
            <a:extLst>
              <a:ext uri="{FF2B5EF4-FFF2-40B4-BE49-F238E27FC236}">
                <a16:creationId xmlns:a16="http://schemas.microsoft.com/office/drawing/2014/main" id="{DB19E5A7-255A-5939-13E4-D5AE07E1FDB6}"/>
              </a:ext>
            </a:extLst>
          </p:cNvPr>
          <p:cNvSpPr txBox="1"/>
          <p:nvPr/>
        </p:nvSpPr>
        <p:spPr>
          <a:xfrm>
            <a:off x="598488" y="565150"/>
            <a:ext cx="5983710" cy="5904441"/>
          </a:xfrm>
          <a:prstGeom prst="rect">
            <a:avLst/>
          </a:prstGeom>
        </p:spPr>
        <p:txBody>
          <a:bodyPr vert="horz" lIns="91440" tIns="45720" rIns="91440" bIns="45720" rtlCol="0" anchor="ctr">
            <a:normAutofit fontScale="92500" lnSpcReduction="20000"/>
          </a:bodyPr>
          <a:lstStyle/>
          <a:p>
            <a:pPr lvl="0" defTabSz="914400">
              <a:lnSpc>
                <a:spcPct val="120000"/>
              </a:lnSpc>
              <a:spcAft>
                <a:spcPts val="600"/>
              </a:spcAft>
              <a:buClr>
                <a:schemeClr val="accent1"/>
              </a:buClr>
              <a:buSzPct val="110000"/>
            </a:pPr>
            <a:endParaRPr lang="en-US" sz="1600" baseline="0" dirty="0"/>
          </a:p>
          <a:p>
            <a:pPr indent="-228600" defTabSz="914400">
              <a:lnSpc>
                <a:spcPct val="120000"/>
              </a:lnSpc>
              <a:spcAft>
                <a:spcPts val="600"/>
              </a:spcAft>
              <a:buClr>
                <a:schemeClr val="accent1"/>
              </a:buClr>
              <a:buSzPct val="110000"/>
              <a:buFont typeface="Wingdings" panose="05000000000000000000" pitchFamily="2" charset="2"/>
              <a:buChar char="§"/>
            </a:pPr>
            <a:r>
              <a:rPr lang="it-IT" sz="1600" dirty="0"/>
              <a:t>Le informazioni ricevute sono state chiare, i momenti più apprezzati sono stati il seminario teorico, la raccolta ed analisi dei dati. Meno apprezzato il confronto tra gruppi.</a:t>
            </a:r>
          </a:p>
          <a:p>
            <a:pPr defTabSz="914400">
              <a:lnSpc>
                <a:spcPct val="120000"/>
              </a:lnSpc>
              <a:spcAft>
                <a:spcPts val="600"/>
              </a:spcAft>
              <a:buClr>
                <a:schemeClr val="accent1"/>
              </a:buClr>
              <a:buSzPct val="110000"/>
            </a:pPr>
            <a:endParaRPr lang="it-IT" sz="1600" dirty="0"/>
          </a:p>
          <a:p>
            <a:pPr indent="-228600" defTabSz="914400">
              <a:lnSpc>
                <a:spcPct val="120000"/>
              </a:lnSpc>
              <a:spcAft>
                <a:spcPts val="600"/>
              </a:spcAft>
              <a:buClr>
                <a:schemeClr val="accent1"/>
              </a:buClr>
              <a:buSzPct val="110000"/>
              <a:buFont typeface="Wingdings" panose="05000000000000000000" pitchFamily="2" charset="2"/>
              <a:buChar char="§"/>
            </a:pPr>
            <a:r>
              <a:rPr lang="it-IT" sz="1600" dirty="0"/>
              <a:t>La conoscenza dei raggi cosmici iniziale non era molto diffusa tra i rispondenti. Coloro che avevano già informazioni sul tema sono studenti già molto interessati alla fisica.</a:t>
            </a:r>
          </a:p>
          <a:p>
            <a:pPr defTabSz="914400">
              <a:lnSpc>
                <a:spcPct val="120000"/>
              </a:lnSpc>
              <a:spcAft>
                <a:spcPts val="600"/>
              </a:spcAft>
              <a:buClr>
                <a:schemeClr val="accent1"/>
              </a:buClr>
              <a:buSzPct val="110000"/>
            </a:pPr>
            <a:endParaRPr lang="it-IT" sz="1600" dirty="0"/>
          </a:p>
          <a:p>
            <a:pPr indent="-228600" defTabSz="914400">
              <a:lnSpc>
                <a:spcPct val="120000"/>
              </a:lnSpc>
              <a:spcAft>
                <a:spcPts val="600"/>
              </a:spcAft>
              <a:buClr>
                <a:schemeClr val="accent1"/>
              </a:buClr>
              <a:buSzPct val="110000"/>
              <a:buFont typeface="Wingdings" panose="05000000000000000000" pitchFamily="2" charset="2"/>
              <a:buChar char="§"/>
            </a:pPr>
            <a:r>
              <a:rPr lang="it-IT" sz="1600" dirty="0"/>
              <a:t>La valutazione media del progetto è alta. I voti più alti sono stati espressi dagli studenti che hanno partecipato in presenza.</a:t>
            </a:r>
          </a:p>
          <a:p>
            <a:pPr defTabSz="914400">
              <a:lnSpc>
                <a:spcPct val="120000"/>
              </a:lnSpc>
              <a:spcAft>
                <a:spcPts val="600"/>
              </a:spcAft>
              <a:buClr>
                <a:schemeClr val="accent1"/>
              </a:buClr>
              <a:buSzPct val="110000"/>
            </a:pPr>
            <a:endParaRPr lang="it-IT" sz="1600" dirty="0"/>
          </a:p>
          <a:p>
            <a:pPr indent="-228600" defTabSz="914400">
              <a:lnSpc>
                <a:spcPct val="120000"/>
              </a:lnSpc>
              <a:spcAft>
                <a:spcPts val="600"/>
              </a:spcAft>
              <a:buClr>
                <a:schemeClr val="accent1"/>
              </a:buClr>
              <a:buSzPct val="110000"/>
              <a:buFont typeface="Wingdings" panose="05000000000000000000" pitchFamily="2" charset="2"/>
              <a:buChar char="§"/>
            </a:pPr>
            <a:r>
              <a:rPr lang="it-IT" sz="1600" dirty="0"/>
              <a:t>Nonostante la valutazione positiva, sia chi consiglierebbe la partecipazione sia chi non la consiglierebbe ammette che il livello di conoscenza di partenza della materia deve essere abbastanza elevato per poter partecipare a pieno a tutte le attività proposte.</a:t>
            </a:r>
          </a:p>
          <a:p>
            <a:pPr defTabSz="914400">
              <a:lnSpc>
                <a:spcPct val="120000"/>
              </a:lnSpc>
              <a:spcAft>
                <a:spcPts val="600"/>
              </a:spcAft>
              <a:buClr>
                <a:schemeClr val="accent1"/>
              </a:buClr>
              <a:buSzPct val="110000"/>
            </a:pPr>
            <a:endParaRPr lang="it-IT" sz="1600" dirty="0"/>
          </a:p>
          <a:p>
            <a:pPr indent="-228600" defTabSz="914400">
              <a:lnSpc>
                <a:spcPct val="120000"/>
              </a:lnSpc>
              <a:spcAft>
                <a:spcPts val="600"/>
              </a:spcAft>
              <a:buClr>
                <a:schemeClr val="accent1"/>
              </a:buClr>
              <a:buSzPct val="110000"/>
              <a:buFont typeface="Wingdings" panose="05000000000000000000" pitchFamily="2" charset="2"/>
              <a:buChar char="§"/>
            </a:pPr>
            <a:r>
              <a:rPr lang="it-IT" sz="1600" dirty="0"/>
              <a:t>Probabilmente  è proprio il livello di conoscenze  pregressa che scoraggia chi non è naturalmente interessato alla fisica, per questo si stente escluso e perde ulteriore interesse verso la materia.  </a:t>
            </a:r>
          </a:p>
          <a:p>
            <a:pPr defTabSz="914400">
              <a:lnSpc>
                <a:spcPct val="120000"/>
              </a:lnSpc>
              <a:spcAft>
                <a:spcPts val="600"/>
              </a:spcAft>
              <a:buClr>
                <a:schemeClr val="accent1"/>
              </a:buClr>
              <a:buSzPct val="110000"/>
            </a:pPr>
            <a:endParaRPr lang="en-GB" sz="1600" dirty="0"/>
          </a:p>
          <a:p>
            <a:pPr lvl="0" indent="-228600" defTabSz="914400">
              <a:lnSpc>
                <a:spcPct val="120000"/>
              </a:lnSpc>
              <a:spcAft>
                <a:spcPts val="600"/>
              </a:spcAft>
              <a:buClr>
                <a:schemeClr val="accent1"/>
              </a:buClr>
              <a:buSzPct val="110000"/>
              <a:buFont typeface="Wingdings" panose="05000000000000000000" pitchFamily="2" charset="2"/>
              <a:buChar char="§"/>
            </a:pPr>
            <a:endParaRPr lang="en-US" sz="1600" dirty="0"/>
          </a:p>
        </p:txBody>
      </p:sp>
      <p:sp>
        <p:nvSpPr>
          <p:cNvPr id="4" name="CasellaDiTesto 3">
            <a:extLst>
              <a:ext uri="{FF2B5EF4-FFF2-40B4-BE49-F238E27FC236}">
                <a16:creationId xmlns:a16="http://schemas.microsoft.com/office/drawing/2014/main" id="{BD776A12-742B-B980-D9D4-7F042A357E04}"/>
              </a:ext>
            </a:extLst>
          </p:cNvPr>
          <p:cNvSpPr txBox="1"/>
          <p:nvPr/>
        </p:nvSpPr>
        <p:spPr>
          <a:xfrm>
            <a:off x="798577" y="794042"/>
            <a:ext cx="5427137" cy="5248622"/>
          </a:xfrm>
          <a:prstGeom prst="rect">
            <a:avLst/>
          </a:prstGeom>
        </p:spPr>
        <p:txBody>
          <a:bodyPr vert="horz" lIns="91440" tIns="45720" rIns="91440" bIns="45720" rtlCol="0" anchor="ctr">
            <a:normAutofit/>
          </a:bodyPr>
          <a:lstStyle/>
          <a:p>
            <a:pPr indent="-228600" defTabSz="914400">
              <a:lnSpc>
                <a:spcPct val="110000"/>
              </a:lnSpc>
              <a:spcAft>
                <a:spcPts val="600"/>
              </a:spcAft>
              <a:buClr>
                <a:schemeClr val="accent1"/>
              </a:buClr>
              <a:buSzPct val="110000"/>
              <a:buFont typeface="Wingdings" panose="05000000000000000000" pitchFamily="2" charset="2"/>
              <a:buChar char="§"/>
            </a:pPr>
            <a:endParaRPr lang="en-US" sz="1600" dirty="0"/>
          </a:p>
          <a:p>
            <a:pPr lvl="0" indent="-228600" defTabSz="914400">
              <a:lnSpc>
                <a:spcPct val="110000"/>
              </a:lnSpc>
              <a:spcAft>
                <a:spcPts val="600"/>
              </a:spcAft>
              <a:buClr>
                <a:schemeClr val="accent1"/>
              </a:buClr>
              <a:buSzPct val="110000"/>
              <a:buFont typeface="Wingdings" panose="05000000000000000000" pitchFamily="2" charset="2"/>
              <a:buChar char="§"/>
            </a:pPr>
            <a:endParaRPr lang="en-US" sz="1600" dirty="0"/>
          </a:p>
        </p:txBody>
      </p:sp>
    </p:spTree>
    <p:extLst>
      <p:ext uri="{BB962C8B-B14F-4D97-AF65-F5344CB8AC3E}">
        <p14:creationId xmlns:p14="http://schemas.microsoft.com/office/powerpoint/2010/main" val="284782233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10" name="Group 109">
            <a:extLst>
              <a:ext uri="{FF2B5EF4-FFF2-40B4-BE49-F238E27FC236}">
                <a16:creationId xmlns:a16="http://schemas.microsoft.com/office/drawing/2014/main" id="{15E1AC81-83F2-45A8-9054-15570F4E255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11" name="Freeform 5">
              <a:extLst>
                <a:ext uri="{FF2B5EF4-FFF2-40B4-BE49-F238E27FC236}">
                  <a16:creationId xmlns:a16="http://schemas.microsoft.com/office/drawing/2014/main" id="{B15AA7C5-9BFE-4B90-A119-467AFACE9E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12" name="Freeform 6">
              <a:extLst>
                <a:ext uri="{FF2B5EF4-FFF2-40B4-BE49-F238E27FC236}">
                  <a16:creationId xmlns:a16="http://schemas.microsoft.com/office/drawing/2014/main" id="{944AB87D-35AF-4719-9940-5822E77023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13" name="Freeform 7">
              <a:extLst>
                <a:ext uri="{FF2B5EF4-FFF2-40B4-BE49-F238E27FC236}">
                  <a16:creationId xmlns:a16="http://schemas.microsoft.com/office/drawing/2014/main" id="{E8B33BE3-7890-4628-9322-7EFBA3375B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14" name="Freeform 8">
              <a:extLst>
                <a:ext uri="{FF2B5EF4-FFF2-40B4-BE49-F238E27FC236}">
                  <a16:creationId xmlns:a16="http://schemas.microsoft.com/office/drawing/2014/main" id="{01AD3ECF-519E-45E2-99DA-F5C1B50715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15" name="Freeform 9">
              <a:extLst>
                <a:ext uri="{FF2B5EF4-FFF2-40B4-BE49-F238E27FC236}">
                  <a16:creationId xmlns:a16="http://schemas.microsoft.com/office/drawing/2014/main" id="{C050E700-0FF1-4D25-B54C-84BA04FCDC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16" name="Freeform 10">
              <a:extLst>
                <a:ext uri="{FF2B5EF4-FFF2-40B4-BE49-F238E27FC236}">
                  <a16:creationId xmlns:a16="http://schemas.microsoft.com/office/drawing/2014/main" id="{720D9C11-F5C9-41B0-B2F2-EE20BC3D0C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17" name="Freeform 11">
              <a:extLst>
                <a:ext uri="{FF2B5EF4-FFF2-40B4-BE49-F238E27FC236}">
                  <a16:creationId xmlns:a16="http://schemas.microsoft.com/office/drawing/2014/main" id="{623A9DA0-857E-4CDE-80EA-F30F1CE55C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18" name="Freeform 12">
              <a:extLst>
                <a:ext uri="{FF2B5EF4-FFF2-40B4-BE49-F238E27FC236}">
                  <a16:creationId xmlns:a16="http://schemas.microsoft.com/office/drawing/2014/main" id="{C48B8F4C-2C83-46F6-AFCD-58166AEB188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19" name="Freeform 13">
              <a:extLst>
                <a:ext uri="{FF2B5EF4-FFF2-40B4-BE49-F238E27FC236}">
                  <a16:creationId xmlns:a16="http://schemas.microsoft.com/office/drawing/2014/main" id="{234C3795-C44D-41A7-A8F6-891387A668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0" name="Freeform 14">
              <a:extLst>
                <a:ext uri="{FF2B5EF4-FFF2-40B4-BE49-F238E27FC236}">
                  <a16:creationId xmlns:a16="http://schemas.microsoft.com/office/drawing/2014/main" id="{91CC36F4-5DFA-4954-B354-97B180E98F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1" name="Freeform 15">
              <a:extLst>
                <a:ext uri="{FF2B5EF4-FFF2-40B4-BE49-F238E27FC236}">
                  <a16:creationId xmlns:a16="http://schemas.microsoft.com/office/drawing/2014/main" id="{7087A08E-C024-457D-8F99-1F340CED61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2" name="Freeform 16">
              <a:extLst>
                <a:ext uri="{FF2B5EF4-FFF2-40B4-BE49-F238E27FC236}">
                  <a16:creationId xmlns:a16="http://schemas.microsoft.com/office/drawing/2014/main" id="{61CFBC61-7F57-45D7-860E-BF51B0EDA5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3" name="Freeform 17">
              <a:extLst>
                <a:ext uri="{FF2B5EF4-FFF2-40B4-BE49-F238E27FC236}">
                  <a16:creationId xmlns:a16="http://schemas.microsoft.com/office/drawing/2014/main" id="{2591C3DB-4880-431E-BC3D-37F1378AC5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4" name="Freeform 18">
              <a:extLst>
                <a:ext uri="{FF2B5EF4-FFF2-40B4-BE49-F238E27FC236}">
                  <a16:creationId xmlns:a16="http://schemas.microsoft.com/office/drawing/2014/main" id="{79557EFE-4199-4E24-8A13-1B9CC1715A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5" name="Freeform 19">
              <a:extLst>
                <a:ext uri="{FF2B5EF4-FFF2-40B4-BE49-F238E27FC236}">
                  <a16:creationId xmlns:a16="http://schemas.microsoft.com/office/drawing/2014/main" id="{0B965615-6052-4907-A136-9CAD14604C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6" name="Freeform 20">
              <a:extLst>
                <a:ext uri="{FF2B5EF4-FFF2-40B4-BE49-F238E27FC236}">
                  <a16:creationId xmlns:a16="http://schemas.microsoft.com/office/drawing/2014/main" id="{F788FFC4-205D-47C1-91E7-DD1A52E0AF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27" name="Freeform 21">
              <a:extLst>
                <a:ext uri="{FF2B5EF4-FFF2-40B4-BE49-F238E27FC236}">
                  <a16:creationId xmlns:a16="http://schemas.microsoft.com/office/drawing/2014/main" id="{462FADD6-C927-46ED-A6E6-273B35C2F1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128" name="Freeform 22">
              <a:extLst>
                <a:ext uri="{FF2B5EF4-FFF2-40B4-BE49-F238E27FC236}">
                  <a16:creationId xmlns:a16="http://schemas.microsoft.com/office/drawing/2014/main" id="{AF64005E-134D-4444-9425-FB1C188985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9" name="Freeform 23">
              <a:extLst>
                <a:ext uri="{FF2B5EF4-FFF2-40B4-BE49-F238E27FC236}">
                  <a16:creationId xmlns:a16="http://schemas.microsoft.com/office/drawing/2014/main" id="{E2565CA7-A8CB-463D-8D25-4F41235BC1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0" name="Freeform 24">
              <a:extLst>
                <a:ext uri="{FF2B5EF4-FFF2-40B4-BE49-F238E27FC236}">
                  <a16:creationId xmlns:a16="http://schemas.microsoft.com/office/drawing/2014/main" id="{41ABBFC0-4EEA-4634-A73B-945729D6BA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1" name="Freeform 25">
              <a:extLst>
                <a:ext uri="{FF2B5EF4-FFF2-40B4-BE49-F238E27FC236}">
                  <a16:creationId xmlns:a16="http://schemas.microsoft.com/office/drawing/2014/main" id="{E422F11F-726A-4A93-9D1B-B1400B0611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133" name="Group 132">
            <a:extLst>
              <a:ext uri="{FF2B5EF4-FFF2-40B4-BE49-F238E27FC236}">
                <a16:creationId xmlns:a16="http://schemas.microsoft.com/office/drawing/2014/main" id="{FBF129BC-EA9E-4D20-898B-399F7727DFB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144" y="1699589"/>
            <a:ext cx="3674476" cy="3470421"/>
            <a:chOff x="697883" y="1816768"/>
            <a:chExt cx="3674476" cy="3470421"/>
          </a:xfrm>
        </p:grpSpPr>
        <p:sp>
          <p:nvSpPr>
            <p:cNvPr id="134" name="Rectangle 133">
              <a:extLst>
                <a:ext uri="{FF2B5EF4-FFF2-40B4-BE49-F238E27FC236}">
                  <a16:creationId xmlns:a16="http://schemas.microsoft.com/office/drawing/2014/main" id="{CFF42BAE-3249-46C8-9108-A83C87206B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135" name="Isosceles Triangle 22">
              <a:extLst>
                <a:ext uri="{FF2B5EF4-FFF2-40B4-BE49-F238E27FC236}">
                  <a16:creationId xmlns:a16="http://schemas.microsoft.com/office/drawing/2014/main" id="{4DDE2BA8-4174-4A99-BB09-0BA28F2685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6" name="Rectangle 135">
              <a:extLst>
                <a:ext uri="{FF2B5EF4-FFF2-40B4-BE49-F238E27FC236}">
                  <a16:creationId xmlns:a16="http://schemas.microsoft.com/office/drawing/2014/main" id="{4A893933-F7DD-4DA6-85C7-4CFF58741E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useBgFill="1">
        <p:nvSpPr>
          <p:cNvPr id="138" name="Rectangle 137">
            <a:extLst>
              <a:ext uri="{FF2B5EF4-FFF2-40B4-BE49-F238E27FC236}">
                <a16:creationId xmlns:a16="http://schemas.microsoft.com/office/drawing/2014/main" id="{F3C5918A-1DC5-4CF3-AA27-00AA3088AA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0" name="Freeform: Shape 139">
            <a:extLst>
              <a:ext uri="{FF2B5EF4-FFF2-40B4-BE49-F238E27FC236}">
                <a16:creationId xmlns:a16="http://schemas.microsoft.com/office/drawing/2014/main" id="{B786683A-6FD6-4BF7-B3B0-DC39767739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274788" y="-15796"/>
            <a:ext cx="7911916" cy="6889592"/>
          </a:xfrm>
          <a:custGeom>
            <a:avLst/>
            <a:gdLst>
              <a:gd name="connsiteX0" fmla="*/ 1144064 w 7911916"/>
              <a:gd name="connsiteY0" fmla="*/ 0 h 6889592"/>
              <a:gd name="connsiteX1" fmla="*/ 7911916 w 7911916"/>
              <a:gd name="connsiteY1" fmla="*/ 0 h 6889592"/>
              <a:gd name="connsiteX2" fmla="*/ 7911916 w 7911916"/>
              <a:gd name="connsiteY2" fmla="*/ 6889592 h 6889592"/>
              <a:gd name="connsiteX3" fmla="*/ 1282780 w 7911916"/>
              <a:gd name="connsiteY3" fmla="*/ 6889592 h 6889592"/>
              <a:gd name="connsiteX4" fmla="*/ 1021588 w 7911916"/>
              <a:gd name="connsiteY4" fmla="*/ 6461391 h 6889592"/>
              <a:gd name="connsiteX5" fmla="*/ 841264 w 7911916"/>
              <a:gd name="connsiteY5" fmla="*/ 370936 h 6889592"/>
              <a:gd name="connsiteX6" fmla="*/ 1119707 w 7911916"/>
              <a:gd name="connsiteY6" fmla="*/ 26053 h 68895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911916" h="6889592">
                <a:moveTo>
                  <a:pt x="1144064" y="0"/>
                </a:moveTo>
                <a:lnTo>
                  <a:pt x="7911916" y="0"/>
                </a:lnTo>
                <a:lnTo>
                  <a:pt x="7911916" y="6889592"/>
                </a:lnTo>
                <a:lnTo>
                  <a:pt x="1282780" y="6889592"/>
                </a:lnTo>
                <a:lnTo>
                  <a:pt x="1021588" y="6461391"/>
                </a:lnTo>
                <a:cubicBezTo>
                  <a:pt x="-73086" y="4533675"/>
                  <a:pt x="-509682" y="2192905"/>
                  <a:pt x="841264" y="370936"/>
                </a:cubicBezTo>
                <a:cubicBezTo>
                  <a:pt x="928899" y="253509"/>
                  <a:pt x="1021859" y="138477"/>
                  <a:pt x="1119707" y="26053"/>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2" name="Freeform: Shape 141">
            <a:extLst>
              <a:ext uri="{FF2B5EF4-FFF2-40B4-BE49-F238E27FC236}">
                <a16:creationId xmlns:a16="http://schemas.microsoft.com/office/drawing/2014/main" id="{05169E50-59FB-4AEE-B61D-44A882A4CD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249750" y="-6726"/>
            <a:ext cx="5931659" cy="6871452"/>
          </a:xfrm>
          <a:custGeom>
            <a:avLst/>
            <a:gdLst>
              <a:gd name="connsiteX0" fmla="*/ 2429503 w 5931659"/>
              <a:gd name="connsiteY0" fmla="*/ 0 h 6871452"/>
              <a:gd name="connsiteX1" fmla="*/ 5931659 w 5931659"/>
              <a:gd name="connsiteY1" fmla="*/ 0 h 6871452"/>
              <a:gd name="connsiteX2" fmla="*/ 5931659 w 5931659"/>
              <a:gd name="connsiteY2" fmla="*/ 6871452 h 6871452"/>
              <a:gd name="connsiteX3" fmla="*/ 1302090 w 5931659"/>
              <a:gd name="connsiteY3" fmla="*/ 6871452 h 6871452"/>
              <a:gd name="connsiteX4" fmla="*/ 1257860 w 5931659"/>
              <a:gd name="connsiteY4" fmla="*/ 6820098 h 6871452"/>
              <a:gd name="connsiteX5" fmla="*/ 456609 w 5931659"/>
              <a:gd name="connsiteY5" fmla="*/ 1965059 h 6871452"/>
              <a:gd name="connsiteX6" fmla="*/ 2356353 w 5931659"/>
              <a:gd name="connsiteY6" fmla="*/ 42030 h 6871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31659" h="6871452">
                <a:moveTo>
                  <a:pt x="2429503" y="0"/>
                </a:moveTo>
                <a:lnTo>
                  <a:pt x="5931659" y="0"/>
                </a:lnTo>
                <a:lnTo>
                  <a:pt x="5931659" y="6871452"/>
                </a:lnTo>
                <a:lnTo>
                  <a:pt x="1302090" y="6871452"/>
                </a:lnTo>
                <a:lnTo>
                  <a:pt x="1257860" y="6820098"/>
                </a:lnTo>
                <a:cubicBezTo>
                  <a:pt x="121068" y="5395213"/>
                  <a:pt x="-469022" y="3541076"/>
                  <a:pt x="456609" y="1965059"/>
                </a:cubicBezTo>
                <a:cubicBezTo>
                  <a:pt x="919425" y="1178905"/>
                  <a:pt x="1583566" y="524859"/>
                  <a:pt x="2356353" y="42030"/>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4" name="Freeform: Shape 143">
            <a:extLst>
              <a:ext uri="{FF2B5EF4-FFF2-40B4-BE49-F238E27FC236}">
                <a16:creationId xmlns:a16="http://schemas.microsoft.com/office/drawing/2014/main" id="{117C30F0-5A38-4B60-B632-3AF7C27808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433528" y="-3116"/>
            <a:ext cx="6766974" cy="6864232"/>
          </a:xfrm>
          <a:custGeom>
            <a:avLst/>
            <a:gdLst>
              <a:gd name="connsiteX0" fmla="*/ 2135088 w 6766974"/>
              <a:gd name="connsiteY0" fmla="*/ 0 h 6864232"/>
              <a:gd name="connsiteX1" fmla="*/ 6766974 w 6766974"/>
              <a:gd name="connsiteY1" fmla="*/ 0 h 6864232"/>
              <a:gd name="connsiteX2" fmla="*/ 6766974 w 6766974"/>
              <a:gd name="connsiteY2" fmla="*/ 6864232 h 6864232"/>
              <a:gd name="connsiteX3" fmla="*/ 1128977 w 6766974"/>
              <a:gd name="connsiteY3" fmla="*/ 6864232 h 6864232"/>
              <a:gd name="connsiteX4" fmla="*/ 1004776 w 6766974"/>
              <a:gd name="connsiteY4" fmla="*/ 6687663 h 6864232"/>
              <a:gd name="connsiteX5" fmla="*/ 709736 w 6766974"/>
              <a:gd name="connsiteY5" fmla="*/ 1521351 h 6864232"/>
              <a:gd name="connsiteX6" fmla="*/ 1896284 w 6766974"/>
              <a:gd name="connsiteY6" fmla="*/ 197391 h 6864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66974" h="6864232">
                <a:moveTo>
                  <a:pt x="2135088" y="0"/>
                </a:moveTo>
                <a:lnTo>
                  <a:pt x="6766974" y="0"/>
                </a:lnTo>
                <a:lnTo>
                  <a:pt x="6766974" y="6864232"/>
                </a:lnTo>
                <a:lnTo>
                  <a:pt x="1128977" y="6864232"/>
                </a:lnTo>
                <a:lnTo>
                  <a:pt x="1004776" y="6687663"/>
                </a:lnTo>
                <a:cubicBezTo>
                  <a:pt x="-54053" y="5122098"/>
                  <a:pt x="-463081" y="3202457"/>
                  <a:pt x="709736" y="1521351"/>
                </a:cubicBezTo>
                <a:cubicBezTo>
                  <a:pt x="1045443" y="1039181"/>
                  <a:pt x="1446565" y="592246"/>
                  <a:pt x="1896284" y="197391"/>
                </a:cubicBezTo>
                <a:close/>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46" name="Freeform: Shape 145">
            <a:extLst>
              <a:ext uri="{FF2B5EF4-FFF2-40B4-BE49-F238E27FC236}">
                <a16:creationId xmlns:a16="http://schemas.microsoft.com/office/drawing/2014/main" id="{A200CBA5-3F2B-4AAC-9F86-99AFECC19C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53136" y="0"/>
            <a:ext cx="5238864" cy="6858000"/>
          </a:xfrm>
          <a:custGeom>
            <a:avLst/>
            <a:gdLst>
              <a:gd name="connsiteX0" fmla="*/ 2829115 w 5238864"/>
              <a:gd name="connsiteY0" fmla="*/ 0 h 6864726"/>
              <a:gd name="connsiteX1" fmla="*/ 5238864 w 5238864"/>
              <a:gd name="connsiteY1" fmla="*/ 0 h 6864726"/>
              <a:gd name="connsiteX2" fmla="*/ 5238864 w 5238864"/>
              <a:gd name="connsiteY2" fmla="*/ 6864726 h 6864726"/>
              <a:gd name="connsiteX3" fmla="*/ 1518091 w 5238864"/>
              <a:gd name="connsiteY3" fmla="*/ 6864726 h 6864726"/>
              <a:gd name="connsiteX4" fmla="*/ 1435414 w 5238864"/>
              <a:gd name="connsiteY4" fmla="*/ 6778879 h 6864726"/>
              <a:gd name="connsiteX5" fmla="*/ 406006 w 5238864"/>
              <a:gd name="connsiteY5" fmla="*/ 2093910 h 6864726"/>
              <a:gd name="connsiteX6" fmla="*/ 2559142 w 5238864"/>
              <a:gd name="connsiteY6" fmla="*/ 124487 h 6864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38864" h="6864726">
                <a:moveTo>
                  <a:pt x="2829115" y="0"/>
                </a:moveTo>
                <a:lnTo>
                  <a:pt x="5238864" y="0"/>
                </a:lnTo>
                <a:lnTo>
                  <a:pt x="5238864" y="6864726"/>
                </a:lnTo>
                <a:lnTo>
                  <a:pt x="1518091" y="6864726"/>
                </a:lnTo>
                <a:lnTo>
                  <a:pt x="1435414" y="6778879"/>
                </a:lnTo>
                <a:cubicBezTo>
                  <a:pt x="226066" y="5476104"/>
                  <a:pt x="-499346" y="3635393"/>
                  <a:pt x="406006" y="2093910"/>
                </a:cubicBezTo>
                <a:cubicBezTo>
                  <a:pt x="907547" y="1241972"/>
                  <a:pt x="1674986" y="564513"/>
                  <a:pt x="2559142" y="12448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olo 1">
            <a:extLst>
              <a:ext uri="{FF2B5EF4-FFF2-40B4-BE49-F238E27FC236}">
                <a16:creationId xmlns:a16="http://schemas.microsoft.com/office/drawing/2014/main" id="{84A8AB30-C726-D791-B9FF-2452D9079EB1}"/>
              </a:ext>
            </a:extLst>
          </p:cNvPr>
          <p:cNvSpPr>
            <a:spLocks noGrp="1"/>
          </p:cNvSpPr>
          <p:nvPr>
            <p:ph type="title"/>
          </p:nvPr>
        </p:nvSpPr>
        <p:spPr>
          <a:xfrm>
            <a:off x="7874928" y="1124998"/>
            <a:ext cx="3456122" cy="4589717"/>
          </a:xfrm>
        </p:spPr>
        <p:txBody>
          <a:bodyPr vert="horz" lIns="228600" tIns="228600" rIns="228600" bIns="228600" rtlCol="0" anchor="ctr">
            <a:normAutofit/>
          </a:bodyPr>
          <a:lstStyle/>
          <a:p>
            <a:pPr algn="l"/>
            <a:r>
              <a:rPr lang="en-US" sz="4400" dirty="0" err="1"/>
              <a:t>Alcune</a:t>
            </a:r>
            <a:r>
              <a:rPr lang="en-US" sz="4400" dirty="0"/>
              <a:t> </a:t>
            </a:r>
            <a:r>
              <a:rPr lang="en-US" sz="4400" dirty="0" err="1"/>
              <a:t>considerazioni</a:t>
            </a:r>
            <a:endParaRPr lang="en-US" sz="4400" dirty="0"/>
          </a:p>
        </p:txBody>
      </p:sp>
      <p:sp>
        <p:nvSpPr>
          <p:cNvPr id="5" name="CasellaDiTesto 4">
            <a:extLst>
              <a:ext uri="{FF2B5EF4-FFF2-40B4-BE49-F238E27FC236}">
                <a16:creationId xmlns:a16="http://schemas.microsoft.com/office/drawing/2014/main" id="{DB19E5A7-255A-5939-13E4-D5AE07E1FDB6}"/>
              </a:ext>
            </a:extLst>
          </p:cNvPr>
          <p:cNvSpPr txBox="1"/>
          <p:nvPr/>
        </p:nvSpPr>
        <p:spPr>
          <a:xfrm>
            <a:off x="464617" y="1833905"/>
            <a:ext cx="6198057" cy="4094614"/>
          </a:xfrm>
          <a:prstGeom prst="rect">
            <a:avLst/>
          </a:prstGeom>
        </p:spPr>
        <p:txBody>
          <a:bodyPr vert="horz" lIns="91440" tIns="45720" rIns="91440" bIns="45720" rtlCol="0" anchor="ctr">
            <a:normAutofit/>
          </a:bodyPr>
          <a:lstStyle/>
          <a:p>
            <a:pPr lvl="0" defTabSz="914400">
              <a:lnSpc>
                <a:spcPct val="120000"/>
              </a:lnSpc>
              <a:spcAft>
                <a:spcPts val="600"/>
              </a:spcAft>
              <a:buClr>
                <a:schemeClr val="accent1"/>
              </a:buClr>
              <a:buSzPct val="110000"/>
            </a:pPr>
            <a:endParaRPr lang="en-US" sz="1600" baseline="0" dirty="0"/>
          </a:p>
          <a:p>
            <a:pPr indent="-228600" defTabSz="914400">
              <a:lnSpc>
                <a:spcPct val="120000"/>
              </a:lnSpc>
              <a:spcAft>
                <a:spcPts val="600"/>
              </a:spcAft>
              <a:buClr>
                <a:schemeClr val="accent1"/>
              </a:buClr>
              <a:buSzPct val="110000"/>
              <a:buFont typeface="Wingdings" panose="05000000000000000000" pitchFamily="2" charset="2"/>
              <a:buChar char="§"/>
            </a:pPr>
            <a:r>
              <a:rPr lang="it-IT" sz="1600" dirty="0"/>
              <a:t>Nel complesso l’evento risponde positivamente alle aspettative iniziali, divulgando in maniera chiara e coinvolgente la conoscenza dei raggi cosmici, aumentando l’interesse generale verso la ricerca scientifica e piantando i semi per un eventuale approfondimento delle conoscenze acquisite.</a:t>
            </a:r>
          </a:p>
          <a:p>
            <a:pPr defTabSz="914400">
              <a:lnSpc>
                <a:spcPct val="120000"/>
              </a:lnSpc>
              <a:spcAft>
                <a:spcPts val="600"/>
              </a:spcAft>
              <a:buClr>
                <a:schemeClr val="accent1"/>
              </a:buClr>
              <a:buSzPct val="110000"/>
            </a:pPr>
            <a:endParaRPr lang="it-IT" sz="1600" dirty="0"/>
          </a:p>
          <a:p>
            <a:pPr indent="-228600" defTabSz="914400">
              <a:lnSpc>
                <a:spcPct val="120000"/>
              </a:lnSpc>
              <a:spcAft>
                <a:spcPts val="600"/>
              </a:spcAft>
              <a:buClr>
                <a:schemeClr val="accent1"/>
              </a:buClr>
              <a:buSzPct val="110000"/>
              <a:buFont typeface="Wingdings" panose="05000000000000000000" pitchFamily="2" charset="2"/>
              <a:buChar char="§"/>
            </a:pPr>
            <a:endParaRPr lang="en-US" sz="1600" dirty="0"/>
          </a:p>
          <a:p>
            <a:pPr defTabSz="914400">
              <a:lnSpc>
                <a:spcPct val="120000"/>
              </a:lnSpc>
              <a:spcAft>
                <a:spcPts val="600"/>
              </a:spcAft>
              <a:buClr>
                <a:schemeClr val="accent1"/>
              </a:buClr>
              <a:buSzPct val="110000"/>
            </a:pPr>
            <a:endParaRPr lang="en-GB" sz="1600" dirty="0"/>
          </a:p>
          <a:p>
            <a:pPr lvl="0" indent="-228600" defTabSz="914400">
              <a:lnSpc>
                <a:spcPct val="120000"/>
              </a:lnSpc>
              <a:spcAft>
                <a:spcPts val="600"/>
              </a:spcAft>
              <a:buClr>
                <a:schemeClr val="accent1"/>
              </a:buClr>
              <a:buSzPct val="110000"/>
              <a:buFont typeface="Wingdings" panose="05000000000000000000" pitchFamily="2" charset="2"/>
              <a:buChar char="§"/>
            </a:pPr>
            <a:endParaRPr lang="en-US" sz="1600" dirty="0"/>
          </a:p>
        </p:txBody>
      </p:sp>
      <p:sp>
        <p:nvSpPr>
          <p:cNvPr id="4" name="CasellaDiTesto 3">
            <a:extLst>
              <a:ext uri="{FF2B5EF4-FFF2-40B4-BE49-F238E27FC236}">
                <a16:creationId xmlns:a16="http://schemas.microsoft.com/office/drawing/2014/main" id="{BD776A12-742B-B980-D9D4-7F042A357E04}"/>
              </a:ext>
            </a:extLst>
          </p:cNvPr>
          <p:cNvSpPr txBox="1"/>
          <p:nvPr/>
        </p:nvSpPr>
        <p:spPr>
          <a:xfrm>
            <a:off x="798577" y="794042"/>
            <a:ext cx="5427137" cy="5248622"/>
          </a:xfrm>
          <a:prstGeom prst="rect">
            <a:avLst/>
          </a:prstGeom>
        </p:spPr>
        <p:txBody>
          <a:bodyPr vert="horz" lIns="91440" tIns="45720" rIns="91440" bIns="45720" rtlCol="0" anchor="ctr">
            <a:normAutofit/>
          </a:bodyPr>
          <a:lstStyle/>
          <a:p>
            <a:pPr indent="-228600" defTabSz="914400">
              <a:lnSpc>
                <a:spcPct val="110000"/>
              </a:lnSpc>
              <a:spcAft>
                <a:spcPts val="600"/>
              </a:spcAft>
              <a:buClr>
                <a:schemeClr val="accent1"/>
              </a:buClr>
              <a:buSzPct val="110000"/>
              <a:buFont typeface="Wingdings" panose="05000000000000000000" pitchFamily="2" charset="2"/>
              <a:buChar char="§"/>
            </a:pPr>
            <a:endParaRPr lang="en-US" sz="1600" dirty="0"/>
          </a:p>
          <a:p>
            <a:pPr lvl="0" indent="-228600" defTabSz="914400">
              <a:lnSpc>
                <a:spcPct val="110000"/>
              </a:lnSpc>
              <a:spcAft>
                <a:spcPts val="600"/>
              </a:spcAft>
              <a:buClr>
                <a:schemeClr val="accent1"/>
              </a:buClr>
              <a:buSzPct val="110000"/>
              <a:buFont typeface="Wingdings" panose="05000000000000000000" pitchFamily="2" charset="2"/>
              <a:buChar char="§"/>
            </a:pPr>
            <a:endParaRPr lang="en-US" sz="1600" dirty="0"/>
          </a:p>
        </p:txBody>
      </p:sp>
    </p:spTree>
    <p:extLst>
      <p:ext uri="{BB962C8B-B14F-4D97-AF65-F5344CB8AC3E}">
        <p14:creationId xmlns:p14="http://schemas.microsoft.com/office/powerpoint/2010/main" val="26065250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Freeform 18">
            <a:extLst>
              <a:ext uri="{FF2B5EF4-FFF2-40B4-BE49-F238E27FC236}">
                <a16:creationId xmlns:a16="http://schemas.microsoft.com/office/drawing/2014/main" id="{E6C08EBB-2C97-4884-9312-EA0A6A62A2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 name="Freeform 20">
            <a:extLst>
              <a:ext uri="{FF2B5EF4-FFF2-40B4-BE49-F238E27FC236}">
                <a16:creationId xmlns:a16="http://schemas.microsoft.com/office/drawing/2014/main" id="{17406E40-244E-4DD6-94A4-E739602419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1" name="Freeform 21">
            <a:extLst>
              <a:ext uri="{FF2B5EF4-FFF2-40B4-BE49-F238E27FC236}">
                <a16:creationId xmlns:a16="http://schemas.microsoft.com/office/drawing/2014/main" id="{9E621646-8902-4518-ADFE-798B8AF7F1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13" name="Freeform 22">
            <a:extLst>
              <a:ext uri="{FF2B5EF4-FFF2-40B4-BE49-F238E27FC236}">
                <a16:creationId xmlns:a16="http://schemas.microsoft.com/office/drawing/2014/main" id="{BC03DD73-798C-403F-B9AC-BFF84A0B1F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5" name="Freeform 23">
            <a:extLst>
              <a:ext uri="{FF2B5EF4-FFF2-40B4-BE49-F238E27FC236}">
                <a16:creationId xmlns:a16="http://schemas.microsoft.com/office/drawing/2014/main" id="{6756FE0C-DC81-49BD-AD76-1E223B6863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7" name="Freeform 25">
            <a:extLst>
              <a:ext uri="{FF2B5EF4-FFF2-40B4-BE49-F238E27FC236}">
                <a16:creationId xmlns:a16="http://schemas.microsoft.com/office/drawing/2014/main" id="{FEEAE74D-A8B8-4601-84C4-7F01DFF419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6">
            <a:extLst>
              <a:ext uri="{FF2B5EF4-FFF2-40B4-BE49-F238E27FC236}">
                <a16:creationId xmlns:a16="http://schemas.microsoft.com/office/drawing/2014/main" id="{CFD751E0-7430-4ACA-A679-ECB74EA589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9">
            <a:extLst>
              <a:ext uri="{FF2B5EF4-FFF2-40B4-BE49-F238E27FC236}">
                <a16:creationId xmlns:a16="http://schemas.microsoft.com/office/drawing/2014/main" id="{4337B0AD-9A1D-4899-8791-EDEB9B5A1D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3" name="Freeform 12">
            <a:extLst>
              <a:ext uri="{FF2B5EF4-FFF2-40B4-BE49-F238E27FC236}">
                <a16:creationId xmlns:a16="http://schemas.microsoft.com/office/drawing/2014/main" id="{20EE4868-1730-433B-AA39-A91305A497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24">
            <a:extLst>
              <a:ext uri="{FF2B5EF4-FFF2-40B4-BE49-F238E27FC236}">
                <a16:creationId xmlns:a16="http://schemas.microsoft.com/office/drawing/2014/main" id="{89921AE2-097C-4DEE-A398-FCB910D60D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7" name="Freeform 7">
            <a:extLst>
              <a:ext uri="{FF2B5EF4-FFF2-40B4-BE49-F238E27FC236}">
                <a16:creationId xmlns:a16="http://schemas.microsoft.com/office/drawing/2014/main" id="{A4098D72-B456-40CC-8C9F-D08B9DD25B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10">
            <a:extLst>
              <a:ext uri="{FF2B5EF4-FFF2-40B4-BE49-F238E27FC236}">
                <a16:creationId xmlns:a16="http://schemas.microsoft.com/office/drawing/2014/main" id="{BCA1A530-E6F6-465D-BCD0-371D816CCC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31" name="Freeform 13">
            <a:extLst>
              <a:ext uri="{FF2B5EF4-FFF2-40B4-BE49-F238E27FC236}">
                <a16:creationId xmlns:a16="http://schemas.microsoft.com/office/drawing/2014/main" id="{5AB5DD23-5ECB-4E0C-AC9B-C384785BAE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3" name="Freeform 15">
            <a:extLst>
              <a:ext uri="{FF2B5EF4-FFF2-40B4-BE49-F238E27FC236}">
                <a16:creationId xmlns:a16="http://schemas.microsoft.com/office/drawing/2014/main" id="{7DA4BF21-FA96-43DB-A077-173C5F4333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5" name="Freeform 17">
            <a:extLst>
              <a:ext uri="{FF2B5EF4-FFF2-40B4-BE49-F238E27FC236}">
                <a16:creationId xmlns:a16="http://schemas.microsoft.com/office/drawing/2014/main" id="{BF956BA4-7CC2-4E13-9E1D-0854EF4CB0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7" name="Freeform 19">
            <a:extLst>
              <a:ext uri="{FF2B5EF4-FFF2-40B4-BE49-F238E27FC236}">
                <a16:creationId xmlns:a16="http://schemas.microsoft.com/office/drawing/2014/main" id="{3262514D-691E-4344-8751-4E80F046A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aphicFrame>
        <p:nvGraphicFramePr>
          <p:cNvPr id="2" name="Grafico 1">
            <a:extLst>
              <a:ext uri="{FF2B5EF4-FFF2-40B4-BE49-F238E27FC236}">
                <a16:creationId xmlns:a16="http://schemas.microsoft.com/office/drawing/2014/main" id="{E5C9A13E-547C-1F3D-263F-79DF82E9EA30}"/>
              </a:ext>
            </a:extLst>
          </p:cNvPr>
          <p:cNvGraphicFramePr>
            <a:graphicFrameLocks/>
          </p:cNvGraphicFramePr>
          <p:nvPr>
            <p:extLst>
              <p:ext uri="{D42A27DB-BD31-4B8C-83A1-F6EECF244321}">
                <p14:modId xmlns:p14="http://schemas.microsoft.com/office/powerpoint/2010/main" val="1388807596"/>
              </p:ext>
            </p:extLst>
          </p:nvPr>
        </p:nvGraphicFramePr>
        <p:xfrm>
          <a:off x="-273017" y="1914613"/>
          <a:ext cx="5876216" cy="383897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Grafico 2">
            <a:extLst>
              <a:ext uri="{FF2B5EF4-FFF2-40B4-BE49-F238E27FC236}">
                <a16:creationId xmlns:a16="http://schemas.microsoft.com/office/drawing/2014/main" id="{84401A06-E633-B9F0-296D-6576C2D61172}"/>
              </a:ext>
            </a:extLst>
          </p:cNvPr>
          <p:cNvGraphicFramePr>
            <a:graphicFrameLocks/>
          </p:cNvGraphicFramePr>
          <p:nvPr>
            <p:extLst>
              <p:ext uri="{D42A27DB-BD31-4B8C-83A1-F6EECF244321}">
                <p14:modId xmlns:p14="http://schemas.microsoft.com/office/powerpoint/2010/main" val="1217304428"/>
              </p:ext>
            </p:extLst>
          </p:nvPr>
        </p:nvGraphicFramePr>
        <p:xfrm>
          <a:off x="5711283" y="319532"/>
          <a:ext cx="6241171" cy="3735111"/>
        </p:xfrm>
        <a:graphic>
          <a:graphicData uri="http://schemas.openxmlformats.org/drawingml/2006/chart">
            <c:chart xmlns:c="http://schemas.openxmlformats.org/drawingml/2006/chart" xmlns:r="http://schemas.openxmlformats.org/officeDocument/2006/relationships" r:id="rId3"/>
          </a:graphicData>
        </a:graphic>
      </p:graphicFrame>
      <p:sp>
        <p:nvSpPr>
          <p:cNvPr id="10" name="CasellaDiTesto 9">
            <a:extLst>
              <a:ext uri="{FF2B5EF4-FFF2-40B4-BE49-F238E27FC236}">
                <a16:creationId xmlns:a16="http://schemas.microsoft.com/office/drawing/2014/main" id="{7E056054-BA22-9CFB-44DD-2B5FCE4B4C56}"/>
              </a:ext>
            </a:extLst>
          </p:cNvPr>
          <p:cNvSpPr txBox="1"/>
          <p:nvPr/>
        </p:nvSpPr>
        <p:spPr>
          <a:xfrm>
            <a:off x="754031" y="5295781"/>
            <a:ext cx="10644144" cy="1770300"/>
          </a:xfrm>
          <a:prstGeom prst="rect">
            <a:avLst/>
          </a:prstGeom>
        </p:spPr>
        <p:txBody>
          <a:bodyPr vert="horz" lIns="91440" tIns="45720" rIns="91440" bIns="45720" rtlCol="0" anchor="ctr">
            <a:normAutofit/>
          </a:bodyPr>
          <a:lstStyle/>
          <a:p>
            <a:pPr indent="-228600" defTabSz="914400">
              <a:lnSpc>
                <a:spcPct val="120000"/>
              </a:lnSpc>
              <a:spcAft>
                <a:spcPts val="600"/>
              </a:spcAft>
              <a:buClr>
                <a:schemeClr val="accent1"/>
              </a:buClr>
              <a:buSzPct val="110000"/>
              <a:buFont typeface="Wingdings" panose="05000000000000000000" pitchFamily="2" charset="2"/>
              <a:buChar char="§"/>
            </a:pPr>
            <a:r>
              <a:rPr lang="it-IT" dirty="0"/>
              <a:t>La percentuale di genere differenza di 9 punti percentuale gli uomini dalle donne</a:t>
            </a:r>
          </a:p>
        </p:txBody>
      </p:sp>
      <p:sp>
        <p:nvSpPr>
          <p:cNvPr id="5" name="CasellaDiTesto 4">
            <a:extLst>
              <a:ext uri="{FF2B5EF4-FFF2-40B4-BE49-F238E27FC236}">
                <a16:creationId xmlns:a16="http://schemas.microsoft.com/office/drawing/2014/main" id="{54CA77DF-D024-1095-25B0-F0D20C08B362}"/>
              </a:ext>
            </a:extLst>
          </p:cNvPr>
          <p:cNvSpPr txBox="1"/>
          <p:nvPr/>
        </p:nvSpPr>
        <p:spPr>
          <a:xfrm>
            <a:off x="4149695" y="1608931"/>
            <a:ext cx="1347441" cy="369332"/>
          </a:xfrm>
          <a:prstGeom prst="rect">
            <a:avLst/>
          </a:prstGeom>
          <a:noFill/>
        </p:spPr>
        <p:txBody>
          <a:bodyPr wrap="square">
            <a:spAutoFit/>
          </a:bodyPr>
          <a:lstStyle/>
          <a:p>
            <a:r>
              <a:rPr lang="it-IT" dirty="0"/>
              <a:t>%n=</a:t>
            </a:r>
            <a:r>
              <a:rPr lang="it-IT" sz="1800" dirty="0"/>
              <a:t>830</a:t>
            </a:r>
            <a:endParaRPr lang="it-IT" dirty="0"/>
          </a:p>
        </p:txBody>
      </p:sp>
    </p:spTree>
    <p:extLst>
      <p:ext uri="{BB962C8B-B14F-4D97-AF65-F5344CB8AC3E}">
        <p14:creationId xmlns:p14="http://schemas.microsoft.com/office/powerpoint/2010/main" val="19729311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Freeform 18">
            <a:extLst>
              <a:ext uri="{FF2B5EF4-FFF2-40B4-BE49-F238E27FC236}">
                <a16:creationId xmlns:a16="http://schemas.microsoft.com/office/drawing/2014/main" id="{E6C08EBB-2C97-4884-9312-EA0A6A62A2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 name="Freeform 20">
            <a:extLst>
              <a:ext uri="{FF2B5EF4-FFF2-40B4-BE49-F238E27FC236}">
                <a16:creationId xmlns:a16="http://schemas.microsoft.com/office/drawing/2014/main" id="{17406E40-244E-4DD6-94A4-E739602419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1" name="Freeform 21">
            <a:extLst>
              <a:ext uri="{FF2B5EF4-FFF2-40B4-BE49-F238E27FC236}">
                <a16:creationId xmlns:a16="http://schemas.microsoft.com/office/drawing/2014/main" id="{9E621646-8902-4518-ADFE-798B8AF7F1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13" name="Freeform 22">
            <a:extLst>
              <a:ext uri="{FF2B5EF4-FFF2-40B4-BE49-F238E27FC236}">
                <a16:creationId xmlns:a16="http://schemas.microsoft.com/office/drawing/2014/main" id="{BC03DD73-798C-403F-B9AC-BFF84A0B1F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5" name="Freeform 23">
            <a:extLst>
              <a:ext uri="{FF2B5EF4-FFF2-40B4-BE49-F238E27FC236}">
                <a16:creationId xmlns:a16="http://schemas.microsoft.com/office/drawing/2014/main" id="{6756FE0C-DC81-49BD-AD76-1E223B6863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7" name="Freeform 25">
            <a:extLst>
              <a:ext uri="{FF2B5EF4-FFF2-40B4-BE49-F238E27FC236}">
                <a16:creationId xmlns:a16="http://schemas.microsoft.com/office/drawing/2014/main" id="{FEEAE74D-A8B8-4601-84C4-7F01DFF419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6">
            <a:extLst>
              <a:ext uri="{FF2B5EF4-FFF2-40B4-BE49-F238E27FC236}">
                <a16:creationId xmlns:a16="http://schemas.microsoft.com/office/drawing/2014/main" id="{CFD751E0-7430-4ACA-A679-ECB74EA589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9">
            <a:extLst>
              <a:ext uri="{FF2B5EF4-FFF2-40B4-BE49-F238E27FC236}">
                <a16:creationId xmlns:a16="http://schemas.microsoft.com/office/drawing/2014/main" id="{4337B0AD-9A1D-4899-8791-EDEB9B5A1D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3" name="Freeform 12">
            <a:extLst>
              <a:ext uri="{FF2B5EF4-FFF2-40B4-BE49-F238E27FC236}">
                <a16:creationId xmlns:a16="http://schemas.microsoft.com/office/drawing/2014/main" id="{20EE4868-1730-433B-AA39-A91305A497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24">
            <a:extLst>
              <a:ext uri="{FF2B5EF4-FFF2-40B4-BE49-F238E27FC236}">
                <a16:creationId xmlns:a16="http://schemas.microsoft.com/office/drawing/2014/main" id="{89921AE2-097C-4DEE-A398-FCB910D60D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7" name="Freeform 7">
            <a:extLst>
              <a:ext uri="{FF2B5EF4-FFF2-40B4-BE49-F238E27FC236}">
                <a16:creationId xmlns:a16="http://schemas.microsoft.com/office/drawing/2014/main" id="{A4098D72-B456-40CC-8C9F-D08B9DD25B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10">
            <a:extLst>
              <a:ext uri="{FF2B5EF4-FFF2-40B4-BE49-F238E27FC236}">
                <a16:creationId xmlns:a16="http://schemas.microsoft.com/office/drawing/2014/main" id="{BCA1A530-E6F6-465D-BCD0-371D816CCC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31" name="Freeform 13">
            <a:extLst>
              <a:ext uri="{FF2B5EF4-FFF2-40B4-BE49-F238E27FC236}">
                <a16:creationId xmlns:a16="http://schemas.microsoft.com/office/drawing/2014/main" id="{5AB5DD23-5ECB-4E0C-AC9B-C384785BAE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3" name="Freeform 15">
            <a:extLst>
              <a:ext uri="{FF2B5EF4-FFF2-40B4-BE49-F238E27FC236}">
                <a16:creationId xmlns:a16="http://schemas.microsoft.com/office/drawing/2014/main" id="{7DA4BF21-FA96-43DB-A077-173C5F4333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5" name="Freeform 17">
            <a:extLst>
              <a:ext uri="{FF2B5EF4-FFF2-40B4-BE49-F238E27FC236}">
                <a16:creationId xmlns:a16="http://schemas.microsoft.com/office/drawing/2014/main" id="{BF956BA4-7CC2-4E13-9E1D-0854EF4CB0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7" name="Freeform 19">
            <a:extLst>
              <a:ext uri="{FF2B5EF4-FFF2-40B4-BE49-F238E27FC236}">
                <a16:creationId xmlns:a16="http://schemas.microsoft.com/office/drawing/2014/main" id="{3262514D-691E-4344-8751-4E80F046A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aphicFrame>
        <p:nvGraphicFramePr>
          <p:cNvPr id="2" name="Grafico 1">
            <a:extLst>
              <a:ext uri="{FF2B5EF4-FFF2-40B4-BE49-F238E27FC236}">
                <a16:creationId xmlns:a16="http://schemas.microsoft.com/office/drawing/2014/main" id="{18A13572-785D-8970-FB1F-E4111BA2F751}"/>
              </a:ext>
            </a:extLst>
          </p:cNvPr>
          <p:cNvGraphicFramePr>
            <a:graphicFrameLocks/>
          </p:cNvGraphicFramePr>
          <p:nvPr>
            <p:extLst>
              <p:ext uri="{D42A27DB-BD31-4B8C-83A1-F6EECF244321}">
                <p14:modId xmlns:p14="http://schemas.microsoft.com/office/powerpoint/2010/main" val="3656340955"/>
              </p:ext>
            </p:extLst>
          </p:nvPr>
        </p:nvGraphicFramePr>
        <p:xfrm>
          <a:off x="439737" y="376238"/>
          <a:ext cx="8067675" cy="397297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Grafico 2">
            <a:extLst>
              <a:ext uri="{FF2B5EF4-FFF2-40B4-BE49-F238E27FC236}">
                <a16:creationId xmlns:a16="http://schemas.microsoft.com/office/drawing/2014/main" id="{DF83DF1B-F5D2-1974-28BB-37CB8B433658}"/>
              </a:ext>
            </a:extLst>
          </p:cNvPr>
          <p:cNvGraphicFramePr>
            <a:graphicFrameLocks/>
          </p:cNvGraphicFramePr>
          <p:nvPr>
            <p:extLst>
              <p:ext uri="{D42A27DB-BD31-4B8C-83A1-F6EECF244321}">
                <p14:modId xmlns:p14="http://schemas.microsoft.com/office/powerpoint/2010/main" val="2516193906"/>
              </p:ext>
            </p:extLst>
          </p:nvPr>
        </p:nvGraphicFramePr>
        <p:xfrm>
          <a:off x="4698998" y="1617662"/>
          <a:ext cx="7169151" cy="3217863"/>
        </p:xfrm>
        <a:graphic>
          <a:graphicData uri="http://schemas.openxmlformats.org/drawingml/2006/chart">
            <c:chart xmlns:c="http://schemas.openxmlformats.org/drawingml/2006/chart" xmlns:r="http://schemas.openxmlformats.org/officeDocument/2006/relationships" r:id="rId3"/>
          </a:graphicData>
        </a:graphic>
      </p:graphicFrame>
      <p:sp>
        <p:nvSpPr>
          <p:cNvPr id="4" name="CasellaDiTesto 3">
            <a:extLst>
              <a:ext uri="{FF2B5EF4-FFF2-40B4-BE49-F238E27FC236}">
                <a16:creationId xmlns:a16="http://schemas.microsoft.com/office/drawing/2014/main" id="{362B2931-85D7-4E36-74B8-35E0350198B9}"/>
              </a:ext>
            </a:extLst>
          </p:cNvPr>
          <p:cNvSpPr txBox="1"/>
          <p:nvPr/>
        </p:nvSpPr>
        <p:spPr>
          <a:xfrm>
            <a:off x="902250" y="5162313"/>
            <a:ext cx="10644144" cy="1770300"/>
          </a:xfrm>
          <a:prstGeom prst="rect">
            <a:avLst/>
          </a:prstGeom>
        </p:spPr>
        <p:txBody>
          <a:bodyPr vert="horz" lIns="91440" tIns="45720" rIns="91440" bIns="45720" rtlCol="0" anchor="ctr">
            <a:normAutofit/>
          </a:bodyPr>
          <a:lstStyle/>
          <a:p>
            <a:pPr indent="-228600" defTabSz="914400">
              <a:lnSpc>
                <a:spcPct val="120000"/>
              </a:lnSpc>
              <a:spcAft>
                <a:spcPts val="600"/>
              </a:spcAft>
              <a:buClr>
                <a:schemeClr val="accent1"/>
              </a:buClr>
              <a:buSzPct val="110000"/>
              <a:buFont typeface="Wingdings" panose="05000000000000000000" pitchFamily="2" charset="2"/>
              <a:buChar char="§"/>
            </a:pPr>
            <a:r>
              <a:rPr lang="it-IT" dirty="0"/>
              <a:t>Il 90,4% studenti proviene dal liceo scientifico e delle scienze applicate</a:t>
            </a:r>
          </a:p>
          <a:p>
            <a:pPr indent="-228600" defTabSz="914400">
              <a:lnSpc>
                <a:spcPct val="120000"/>
              </a:lnSpc>
              <a:spcAft>
                <a:spcPts val="600"/>
              </a:spcAft>
              <a:buClr>
                <a:schemeClr val="accent1"/>
              </a:buClr>
              <a:buSzPct val="110000"/>
              <a:buFont typeface="Wingdings" panose="05000000000000000000" pitchFamily="2" charset="2"/>
              <a:buChar char="§"/>
            </a:pPr>
            <a:r>
              <a:rPr lang="it-IT" dirty="0"/>
              <a:t>La classe frequentata è soprattutto la quinta</a:t>
            </a:r>
          </a:p>
        </p:txBody>
      </p:sp>
      <p:sp>
        <p:nvSpPr>
          <p:cNvPr id="8" name="CasellaDiTesto 7">
            <a:extLst>
              <a:ext uri="{FF2B5EF4-FFF2-40B4-BE49-F238E27FC236}">
                <a16:creationId xmlns:a16="http://schemas.microsoft.com/office/drawing/2014/main" id="{A8007FF1-8527-BEE7-B93B-566B898144EF}"/>
              </a:ext>
            </a:extLst>
          </p:cNvPr>
          <p:cNvSpPr txBox="1"/>
          <p:nvPr/>
        </p:nvSpPr>
        <p:spPr>
          <a:xfrm>
            <a:off x="9254504" y="287337"/>
            <a:ext cx="1347441" cy="369332"/>
          </a:xfrm>
          <a:prstGeom prst="rect">
            <a:avLst/>
          </a:prstGeom>
          <a:noFill/>
        </p:spPr>
        <p:txBody>
          <a:bodyPr wrap="square">
            <a:spAutoFit/>
          </a:bodyPr>
          <a:lstStyle/>
          <a:p>
            <a:r>
              <a:rPr lang="it-IT" dirty="0"/>
              <a:t>%n=</a:t>
            </a:r>
            <a:r>
              <a:rPr lang="it-IT" sz="1800" dirty="0"/>
              <a:t>830</a:t>
            </a:r>
            <a:endParaRPr lang="it-IT" dirty="0"/>
          </a:p>
        </p:txBody>
      </p:sp>
    </p:spTree>
    <p:extLst>
      <p:ext uri="{BB962C8B-B14F-4D97-AF65-F5344CB8AC3E}">
        <p14:creationId xmlns:p14="http://schemas.microsoft.com/office/powerpoint/2010/main" val="3372599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5" name="Group 12">
            <a:extLst>
              <a:ext uri="{FF2B5EF4-FFF2-40B4-BE49-F238E27FC236}">
                <a16:creationId xmlns:a16="http://schemas.microsoft.com/office/drawing/2014/main" id="{E8DD8E1A-9945-4DBA-BC40-7A028BF32D2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40" name="Freeform 5">
              <a:extLst>
                <a:ext uri="{FF2B5EF4-FFF2-40B4-BE49-F238E27FC236}">
                  <a16:creationId xmlns:a16="http://schemas.microsoft.com/office/drawing/2014/main" id="{FE1C52F1-9DDF-4839-9B8F-25F7F8D421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6">
              <a:extLst>
                <a:ext uri="{FF2B5EF4-FFF2-40B4-BE49-F238E27FC236}">
                  <a16:creationId xmlns:a16="http://schemas.microsoft.com/office/drawing/2014/main" id="{DB25E450-AEBE-4B5B-9CD7-7DDA5128D0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5" name="Freeform 7">
              <a:extLst>
                <a:ext uri="{FF2B5EF4-FFF2-40B4-BE49-F238E27FC236}">
                  <a16:creationId xmlns:a16="http://schemas.microsoft.com/office/drawing/2014/main" id="{D57AF4B2-B19E-4839-9D9C-06AD5370C3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7" name="Freeform 8">
              <a:extLst>
                <a:ext uri="{FF2B5EF4-FFF2-40B4-BE49-F238E27FC236}">
                  <a16:creationId xmlns:a16="http://schemas.microsoft.com/office/drawing/2014/main" id="{2949CEBF-F4A7-44B2-8A3B-22558718F79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68" name="Freeform 9">
              <a:extLst>
                <a:ext uri="{FF2B5EF4-FFF2-40B4-BE49-F238E27FC236}">
                  <a16:creationId xmlns:a16="http://schemas.microsoft.com/office/drawing/2014/main" id="{28EAA589-93ED-485D-96BB-B9B21EC96B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69" name="Freeform 10">
              <a:extLst>
                <a:ext uri="{FF2B5EF4-FFF2-40B4-BE49-F238E27FC236}">
                  <a16:creationId xmlns:a16="http://schemas.microsoft.com/office/drawing/2014/main" id="{4BB4F238-A1F2-45F6-9074-18C4A9F921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0" name="Freeform 11">
              <a:extLst>
                <a:ext uri="{FF2B5EF4-FFF2-40B4-BE49-F238E27FC236}">
                  <a16:creationId xmlns:a16="http://schemas.microsoft.com/office/drawing/2014/main" id="{1C658EE5-B46E-48ED-822D-1C3F08ECADB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1" name="Freeform 12">
              <a:extLst>
                <a:ext uri="{FF2B5EF4-FFF2-40B4-BE49-F238E27FC236}">
                  <a16:creationId xmlns:a16="http://schemas.microsoft.com/office/drawing/2014/main" id="{82AA74BE-73A4-4ADC-B86C-833704C0C0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2" name="Freeform 13">
              <a:extLst>
                <a:ext uri="{FF2B5EF4-FFF2-40B4-BE49-F238E27FC236}">
                  <a16:creationId xmlns:a16="http://schemas.microsoft.com/office/drawing/2014/main" id="{2018BD4B-A593-4075-9FDB-4739C6D53D5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3" name="Freeform 14">
              <a:extLst>
                <a:ext uri="{FF2B5EF4-FFF2-40B4-BE49-F238E27FC236}">
                  <a16:creationId xmlns:a16="http://schemas.microsoft.com/office/drawing/2014/main" id="{0D16E44B-CE60-491F-B907-D02B0B1EE0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4" name="Freeform 15">
              <a:extLst>
                <a:ext uri="{FF2B5EF4-FFF2-40B4-BE49-F238E27FC236}">
                  <a16:creationId xmlns:a16="http://schemas.microsoft.com/office/drawing/2014/main" id="{2DFA7256-7E90-44B6-8E90-2111C1A1F6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5" name="Freeform 16">
              <a:extLst>
                <a:ext uri="{FF2B5EF4-FFF2-40B4-BE49-F238E27FC236}">
                  <a16:creationId xmlns:a16="http://schemas.microsoft.com/office/drawing/2014/main" id="{CE31CD09-2348-4B3A-9C97-CEECA4ABC0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17">
              <a:extLst>
                <a:ext uri="{FF2B5EF4-FFF2-40B4-BE49-F238E27FC236}">
                  <a16:creationId xmlns:a16="http://schemas.microsoft.com/office/drawing/2014/main" id="{4E5422EF-93F2-41A9-B30F-9EFE9241DE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18">
              <a:extLst>
                <a:ext uri="{FF2B5EF4-FFF2-40B4-BE49-F238E27FC236}">
                  <a16:creationId xmlns:a16="http://schemas.microsoft.com/office/drawing/2014/main" id="{7920E29F-BB48-485F-95FF-5C372339C40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19">
              <a:extLst>
                <a:ext uri="{FF2B5EF4-FFF2-40B4-BE49-F238E27FC236}">
                  <a16:creationId xmlns:a16="http://schemas.microsoft.com/office/drawing/2014/main" id="{ACFDB0E0-ECEB-4EEB-925D-4BE22979C9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20">
              <a:extLst>
                <a:ext uri="{FF2B5EF4-FFF2-40B4-BE49-F238E27FC236}">
                  <a16:creationId xmlns:a16="http://schemas.microsoft.com/office/drawing/2014/main" id="{30CE2542-FFC2-4E6A-9F84-265FE415D9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0" name="Freeform 21">
              <a:extLst>
                <a:ext uri="{FF2B5EF4-FFF2-40B4-BE49-F238E27FC236}">
                  <a16:creationId xmlns:a16="http://schemas.microsoft.com/office/drawing/2014/main" id="{2864C497-B900-4D3E-895C-A2A823A3C4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31" name="Freeform 22">
              <a:extLst>
                <a:ext uri="{FF2B5EF4-FFF2-40B4-BE49-F238E27FC236}">
                  <a16:creationId xmlns:a16="http://schemas.microsoft.com/office/drawing/2014/main" id="{26441ED2-272A-4395-9966-F5B1C8D3F50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23">
              <a:extLst>
                <a:ext uri="{FF2B5EF4-FFF2-40B4-BE49-F238E27FC236}">
                  <a16:creationId xmlns:a16="http://schemas.microsoft.com/office/drawing/2014/main" id="{701CA35D-3DE0-4BE9-96A9-31A6F24DB8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3" name="Freeform 24">
              <a:extLst>
                <a:ext uri="{FF2B5EF4-FFF2-40B4-BE49-F238E27FC236}">
                  <a16:creationId xmlns:a16="http://schemas.microsoft.com/office/drawing/2014/main" id="{C9367E8C-A75F-4D57-8B79-1B3EEDFD83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4" name="Freeform 25">
              <a:extLst>
                <a:ext uri="{FF2B5EF4-FFF2-40B4-BE49-F238E27FC236}">
                  <a16:creationId xmlns:a16="http://schemas.microsoft.com/office/drawing/2014/main" id="{0846F98D-8409-4D6C-B830-625CC19EBC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36" name="Group 35">
            <a:extLst>
              <a:ext uri="{FF2B5EF4-FFF2-40B4-BE49-F238E27FC236}">
                <a16:creationId xmlns:a16="http://schemas.microsoft.com/office/drawing/2014/main" id="{F35369DB-627C-41BD-9041-6426E8BF660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144" y="1699589"/>
            <a:ext cx="3674476" cy="3470421"/>
            <a:chOff x="697883" y="1816768"/>
            <a:chExt cx="3674476" cy="3470421"/>
          </a:xfrm>
        </p:grpSpPr>
        <p:sp>
          <p:nvSpPr>
            <p:cNvPr id="37" name="Rectangle 36">
              <a:extLst>
                <a:ext uri="{FF2B5EF4-FFF2-40B4-BE49-F238E27FC236}">
                  <a16:creationId xmlns:a16="http://schemas.microsoft.com/office/drawing/2014/main" id="{9BA15987-DDC0-4CAB-AF5B-7D11E25D20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8" name="Isosceles Triangle 22">
              <a:extLst>
                <a:ext uri="{FF2B5EF4-FFF2-40B4-BE49-F238E27FC236}">
                  <a16:creationId xmlns:a16="http://schemas.microsoft.com/office/drawing/2014/main" id="{9B6DF8F2-BD4C-48F5-8CDC-95B311500F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9" name="Rectangle 38">
              <a:extLst>
                <a:ext uri="{FF2B5EF4-FFF2-40B4-BE49-F238E27FC236}">
                  <a16:creationId xmlns:a16="http://schemas.microsoft.com/office/drawing/2014/main" id="{8E989FB2-D6DE-43D1-84D5-1C80F99012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useBgFill="1">
        <p:nvSpPr>
          <p:cNvPr id="41" name="Rectangle 40">
            <a:extLst>
              <a:ext uri="{FF2B5EF4-FFF2-40B4-BE49-F238E27FC236}">
                <a16:creationId xmlns:a16="http://schemas.microsoft.com/office/drawing/2014/main" id="{48CAE4AE-A9DF-45AF-9A9C-1712BC6341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3" name="Group 42">
            <a:extLst>
              <a:ext uri="{FF2B5EF4-FFF2-40B4-BE49-F238E27FC236}">
                <a16:creationId xmlns:a16="http://schemas.microsoft.com/office/drawing/2014/main" id="{6C272060-BC98-4C91-A58F-4DFEC566CF7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44" name="Freeform 5">
              <a:extLst>
                <a:ext uri="{FF2B5EF4-FFF2-40B4-BE49-F238E27FC236}">
                  <a16:creationId xmlns:a16="http://schemas.microsoft.com/office/drawing/2014/main" id="{8BA2DCB9-0DC0-4109-B2A2-56896E35E66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306513" y="0"/>
              <a:ext cx="3862388" cy="6843713"/>
            </a:xfrm>
            <a:custGeom>
              <a:avLst/>
              <a:gdLst>
                <a:gd name="T0" fmla="*/ 813 w 813"/>
                <a:gd name="T1" fmla="*/ 0 h 1440"/>
                <a:gd name="T2" fmla="*/ 435 w 813"/>
                <a:gd name="T3" fmla="*/ 1440 h 1440"/>
              </a:gdLst>
              <a:ahLst/>
              <a:cxnLst>
                <a:cxn ang="0">
                  <a:pos x="T0" y="T1"/>
                </a:cxn>
                <a:cxn ang="0">
                  <a:pos x="T2" y="T3"/>
                </a:cxn>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 name="Freeform 6">
              <a:extLst>
                <a:ext uri="{FF2B5EF4-FFF2-40B4-BE49-F238E27FC236}">
                  <a16:creationId xmlns:a16="http://schemas.microsoft.com/office/drawing/2014/main" id="{64A33555-1142-4AD7-8084-1A99422A118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26725" y="9525"/>
              <a:ext cx="1539875" cy="555625"/>
            </a:xfrm>
            <a:custGeom>
              <a:avLst/>
              <a:gdLst>
                <a:gd name="T0" fmla="*/ 324 w 324"/>
                <a:gd name="T1" fmla="*/ 117 h 117"/>
                <a:gd name="T2" fmla="*/ 0 w 324"/>
                <a:gd name="T3" fmla="*/ 0 h 117"/>
              </a:gdLst>
              <a:ahLst/>
              <a:cxnLst>
                <a:cxn ang="0">
                  <a:pos x="T0" y="T1"/>
                </a:cxn>
                <a:cxn ang="0">
                  <a:pos x="T2" y="T3"/>
                </a:cxn>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 name="Freeform 7">
              <a:extLst>
                <a:ext uri="{FF2B5EF4-FFF2-40B4-BE49-F238E27FC236}">
                  <a16:creationId xmlns:a16="http://schemas.microsoft.com/office/drawing/2014/main" id="{BC6E4081-1A88-453E-8CCF-B97B0CE20DF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247313" y="5013325"/>
              <a:ext cx="1919288" cy="1830388"/>
            </a:xfrm>
            <a:custGeom>
              <a:avLst/>
              <a:gdLst>
                <a:gd name="T0" fmla="*/ 0 w 404"/>
                <a:gd name="T1" fmla="*/ 385 h 385"/>
                <a:gd name="T2" fmla="*/ 404 w 404"/>
                <a:gd name="T3" fmla="*/ 0 h 385"/>
              </a:gdLst>
              <a:ahLst/>
              <a:cxnLst>
                <a:cxn ang="0">
                  <a:pos x="T0" y="T1"/>
                </a:cxn>
                <a:cxn ang="0">
                  <a:pos x="T2" y="T3"/>
                </a:cxn>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 name="Freeform 8">
              <a:extLst>
                <a:ext uri="{FF2B5EF4-FFF2-40B4-BE49-F238E27FC236}">
                  <a16:creationId xmlns:a16="http://schemas.microsoft.com/office/drawing/2014/main" id="{5B7E0935-6EE8-4C61-AED5-09B9A2A99AF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775" y="0"/>
              <a:ext cx="3676650" cy="6843713"/>
            </a:xfrm>
            <a:custGeom>
              <a:avLst/>
              <a:gdLst>
                <a:gd name="T0" fmla="*/ 774 w 774"/>
                <a:gd name="T1" fmla="*/ 0 h 1440"/>
                <a:gd name="T2" fmla="*/ 411 w 774"/>
                <a:gd name="T3" fmla="*/ 1440 h 1440"/>
              </a:gdLst>
              <a:ahLst/>
              <a:cxnLst>
                <a:cxn ang="0">
                  <a:pos x="T0" y="T1"/>
                </a:cxn>
                <a:cxn ang="0">
                  <a:pos x="T2" y="T3"/>
                </a:cxn>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 name="Freeform 9">
              <a:extLst>
                <a:ext uri="{FF2B5EF4-FFF2-40B4-BE49-F238E27FC236}">
                  <a16:creationId xmlns:a16="http://schemas.microsoft.com/office/drawing/2014/main" id="{EB962BD6-C878-48FF-A75E-DCC7BDA3C33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2988" y="9525"/>
              <a:ext cx="963613" cy="366713"/>
            </a:xfrm>
            <a:custGeom>
              <a:avLst/>
              <a:gdLst>
                <a:gd name="T0" fmla="*/ 203 w 203"/>
                <a:gd name="T1" fmla="*/ 77 h 77"/>
                <a:gd name="T2" fmla="*/ 0 w 203"/>
                <a:gd name="T3" fmla="*/ 0 h 77"/>
              </a:gdLst>
              <a:ahLst/>
              <a:cxnLst>
                <a:cxn ang="0">
                  <a:pos x="T0" y="T1"/>
                </a:cxn>
                <a:cxn ang="0">
                  <a:pos x="T2" y="T3"/>
                </a:cxn>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 name="Freeform 10">
              <a:extLst>
                <a:ext uri="{FF2B5EF4-FFF2-40B4-BE49-F238E27FC236}">
                  <a16:creationId xmlns:a16="http://schemas.microsoft.com/office/drawing/2014/main" id="{CABF3786-BDE1-4FE5-9967-F6B6131A2CF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494963" y="5275263"/>
              <a:ext cx="1666875" cy="1577975"/>
            </a:xfrm>
            <a:custGeom>
              <a:avLst/>
              <a:gdLst>
                <a:gd name="T0" fmla="*/ 0 w 351"/>
                <a:gd name="T1" fmla="*/ 332 h 332"/>
                <a:gd name="T2" fmla="*/ 351 w 351"/>
                <a:gd name="T3" fmla="*/ 0 h 332"/>
              </a:gdLst>
              <a:ahLst/>
              <a:cxnLst>
                <a:cxn ang="0">
                  <a:pos x="T0" y="T1"/>
                </a:cxn>
                <a:cxn ang="0">
                  <a:pos x="T2" y="T3"/>
                </a:cxn>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0" name="Freeform 11">
              <a:extLst>
                <a:ext uri="{FF2B5EF4-FFF2-40B4-BE49-F238E27FC236}">
                  <a16:creationId xmlns:a16="http://schemas.microsoft.com/office/drawing/2014/main" id="{4969707A-C75E-4F7F-A5C2-2991C654755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621088" cy="6843713"/>
            </a:xfrm>
            <a:custGeom>
              <a:avLst/>
              <a:gdLst>
                <a:gd name="T0" fmla="*/ 762 w 762"/>
                <a:gd name="T1" fmla="*/ 0 h 1440"/>
                <a:gd name="T2" fmla="*/ 403 w 762"/>
                <a:gd name="T3" fmla="*/ 1440 h 1440"/>
              </a:gdLst>
              <a:ahLst/>
              <a:cxnLst>
                <a:cxn ang="0">
                  <a:pos x="T0" y="T1"/>
                </a:cxn>
                <a:cxn ang="0">
                  <a:pos x="T2" y="T3"/>
                </a:cxn>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1" name="Freeform 12">
              <a:extLst>
                <a:ext uri="{FF2B5EF4-FFF2-40B4-BE49-F238E27FC236}">
                  <a16:creationId xmlns:a16="http://schemas.microsoft.com/office/drawing/2014/main" id="{0E293989-8389-48CD-85D3-CAEFD5E9637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501438" y="9525"/>
              <a:ext cx="665163" cy="257175"/>
            </a:xfrm>
            <a:custGeom>
              <a:avLst/>
              <a:gdLst>
                <a:gd name="T0" fmla="*/ 140 w 140"/>
                <a:gd name="T1" fmla="*/ 54 h 54"/>
                <a:gd name="T2" fmla="*/ 0 w 140"/>
                <a:gd name="T3" fmla="*/ 0 h 54"/>
              </a:gdLst>
              <a:ahLst/>
              <a:cxnLst>
                <a:cxn ang="0">
                  <a:pos x="T0" y="T1"/>
                </a:cxn>
                <a:cxn ang="0">
                  <a:pos x="T2" y="T3"/>
                </a:cxn>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2" name="Freeform 13">
              <a:extLst>
                <a:ext uri="{FF2B5EF4-FFF2-40B4-BE49-F238E27FC236}">
                  <a16:creationId xmlns:a16="http://schemas.microsoft.com/office/drawing/2014/main" id="{8DCF1E8B-9247-45E2-8641-90DA9F7D52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41013" y="5408613"/>
              <a:ext cx="1525588" cy="1435100"/>
            </a:xfrm>
            <a:custGeom>
              <a:avLst/>
              <a:gdLst>
                <a:gd name="T0" fmla="*/ 0 w 321"/>
                <a:gd name="T1" fmla="*/ 302 h 302"/>
                <a:gd name="T2" fmla="*/ 321 w 321"/>
                <a:gd name="T3" fmla="*/ 0 h 302"/>
              </a:gdLst>
              <a:ahLst/>
              <a:cxnLst>
                <a:cxn ang="0">
                  <a:pos x="T0" y="T1"/>
                </a:cxn>
                <a:cxn ang="0">
                  <a:pos x="T2" y="T3"/>
                </a:cxn>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3" name="Freeform 14">
              <a:extLst>
                <a:ext uri="{FF2B5EF4-FFF2-40B4-BE49-F238E27FC236}">
                  <a16:creationId xmlns:a16="http://schemas.microsoft.com/office/drawing/2014/main" id="{48DF418F-91AD-4E55-AF3B-F28FF45961B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244850" cy="6843713"/>
            </a:xfrm>
            <a:custGeom>
              <a:avLst/>
              <a:gdLst>
                <a:gd name="T0" fmla="*/ 683 w 683"/>
                <a:gd name="T1" fmla="*/ 0 h 1440"/>
                <a:gd name="T2" fmla="*/ 355 w 683"/>
                <a:gd name="T3" fmla="*/ 1440 h 1440"/>
              </a:gdLst>
              <a:ahLst/>
              <a:cxnLst>
                <a:cxn ang="0">
                  <a:pos x="T0" y="T1"/>
                </a:cxn>
                <a:cxn ang="0">
                  <a:pos x="T2" y="T3"/>
                </a:cxn>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4" name="Freeform 15">
              <a:extLst>
                <a:ext uri="{FF2B5EF4-FFF2-40B4-BE49-F238E27FC236}">
                  <a16:creationId xmlns:a16="http://schemas.microsoft.com/office/drawing/2014/main" id="{EDBF35BD-D1DA-49B1-AE30-289189DACD5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802938" y="5518150"/>
              <a:ext cx="1363663" cy="1325563"/>
            </a:xfrm>
            <a:custGeom>
              <a:avLst/>
              <a:gdLst>
                <a:gd name="T0" fmla="*/ 0 w 287"/>
                <a:gd name="T1" fmla="*/ 279 h 279"/>
                <a:gd name="T2" fmla="*/ 287 w 287"/>
                <a:gd name="T3" fmla="*/ 0 h 279"/>
              </a:gdLst>
              <a:ahLst/>
              <a:cxnLst>
                <a:cxn ang="0">
                  <a:pos x="T0" y="T1"/>
                </a:cxn>
                <a:cxn ang="0">
                  <a:pos x="T2" y="T3"/>
                </a:cxn>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5" name="Freeform 16">
              <a:extLst>
                <a:ext uri="{FF2B5EF4-FFF2-40B4-BE49-F238E27FC236}">
                  <a16:creationId xmlns:a16="http://schemas.microsoft.com/office/drawing/2014/main" id="{69198BEC-A3B6-4562-AB0F-3E7760026C4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89000" y="0"/>
              <a:ext cx="3230563" cy="6843713"/>
            </a:xfrm>
            <a:custGeom>
              <a:avLst/>
              <a:gdLst>
                <a:gd name="T0" fmla="*/ 680 w 680"/>
                <a:gd name="T1" fmla="*/ 0 h 1440"/>
                <a:gd name="T2" fmla="*/ 337 w 680"/>
                <a:gd name="T3" fmla="*/ 1440 h 1440"/>
              </a:gdLst>
              <a:ahLst/>
              <a:cxnLst>
                <a:cxn ang="0">
                  <a:pos x="T0" y="T1"/>
                </a:cxn>
                <a:cxn ang="0">
                  <a:pos x="T2" y="T3"/>
                </a:cxn>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6" name="Freeform 17">
              <a:extLst>
                <a:ext uri="{FF2B5EF4-FFF2-40B4-BE49-F238E27FC236}">
                  <a16:creationId xmlns:a16="http://schemas.microsoft.com/office/drawing/2014/main" id="{9AB30D45-77AB-4323-83A2-1A637D07D54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79150" y="5694363"/>
              <a:ext cx="1187450" cy="1149350"/>
            </a:xfrm>
            <a:custGeom>
              <a:avLst/>
              <a:gdLst>
                <a:gd name="T0" fmla="*/ 0 w 250"/>
                <a:gd name="T1" fmla="*/ 242 h 242"/>
                <a:gd name="T2" fmla="*/ 250 w 250"/>
                <a:gd name="T3" fmla="*/ 0 h 242"/>
              </a:gdLst>
              <a:ahLst/>
              <a:cxnLst>
                <a:cxn ang="0">
                  <a:pos x="T0" y="T1"/>
                </a:cxn>
                <a:cxn ang="0">
                  <a:pos x="T2" y="T3"/>
                </a:cxn>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7" name="Freeform 18">
              <a:extLst>
                <a:ext uri="{FF2B5EF4-FFF2-40B4-BE49-F238E27FC236}">
                  <a16:creationId xmlns:a16="http://schemas.microsoft.com/office/drawing/2014/main" id="{D1AD137E-7B63-434C-9D0D-5A64BB49685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84188" y="0"/>
              <a:ext cx="3421063" cy="6843713"/>
            </a:xfrm>
            <a:custGeom>
              <a:avLst/>
              <a:gdLst>
                <a:gd name="T0" fmla="*/ 720 w 720"/>
                <a:gd name="T1" fmla="*/ 0 h 1440"/>
                <a:gd name="T2" fmla="*/ 362 w 720"/>
                <a:gd name="T3" fmla="*/ 1440 h 1440"/>
              </a:gdLst>
              <a:ahLst/>
              <a:cxnLst>
                <a:cxn ang="0">
                  <a:pos x="T0" y="T1"/>
                </a:cxn>
                <a:cxn ang="0">
                  <a:pos x="T2" y="T3"/>
                </a:cxn>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8" name="Freeform 19">
              <a:extLst>
                <a:ext uri="{FF2B5EF4-FFF2-40B4-BE49-F238E27FC236}">
                  <a16:creationId xmlns:a16="http://schemas.microsoft.com/office/drawing/2014/main" id="{8B32BE2D-36DC-4BD0-952E-8FE32A70DB8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87125" y="6049963"/>
              <a:ext cx="879475" cy="793750"/>
            </a:xfrm>
            <a:custGeom>
              <a:avLst/>
              <a:gdLst>
                <a:gd name="T0" fmla="*/ 0 w 185"/>
                <a:gd name="T1" fmla="*/ 167 h 167"/>
                <a:gd name="T2" fmla="*/ 185 w 185"/>
                <a:gd name="T3" fmla="*/ 0 h 167"/>
              </a:gdLst>
              <a:ahLst/>
              <a:cxnLst>
                <a:cxn ang="0">
                  <a:pos x="T0" y="T1"/>
                </a:cxn>
                <a:cxn ang="0">
                  <a:pos x="T2" y="T3"/>
                </a:cxn>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9" name="Freeform 20">
              <a:extLst>
                <a:ext uri="{FF2B5EF4-FFF2-40B4-BE49-F238E27FC236}">
                  <a16:creationId xmlns:a16="http://schemas.microsoft.com/office/drawing/2014/main" id="{930295E0-AD01-4DB0-9829-AD91BED608F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98488" y="0"/>
              <a:ext cx="2717800" cy="6843713"/>
            </a:xfrm>
            <a:custGeom>
              <a:avLst/>
              <a:gdLst>
                <a:gd name="T0" fmla="*/ 572 w 572"/>
                <a:gd name="T1" fmla="*/ 0 h 1440"/>
                <a:gd name="T2" fmla="*/ 164 w 572"/>
                <a:gd name="T3" fmla="*/ 1440 h 1440"/>
              </a:gdLst>
              <a:ahLst/>
              <a:cxnLst>
                <a:cxn ang="0">
                  <a:pos x="T0" y="T1"/>
                </a:cxn>
                <a:cxn ang="0">
                  <a:pos x="T2" y="T3"/>
                </a:cxn>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0" name="Freeform 21">
              <a:extLst>
                <a:ext uri="{FF2B5EF4-FFF2-40B4-BE49-F238E27FC236}">
                  <a16:creationId xmlns:a16="http://schemas.microsoft.com/office/drawing/2014/main" id="{29807E74-6BFD-4EA7-B3F3-92C0728A7D8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61938" y="0"/>
              <a:ext cx="2944813" cy="6843713"/>
            </a:xfrm>
            <a:custGeom>
              <a:avLst/>
              <a:gdLst>
                <a:gd name="T0" fmla="*/ 620 w 620"/>
                <a:gd name="T1" fmla="*/ 0 h 1440"/>
                <a:gd name="T2" fmla="*/ 186 w 620"/>
                <a:gd name="T3" fmla="*/ 1440 h 1440"/>
              </a:gdLst>
              <a:ahLst/>
              <a:cxnLst>
                <a:cxn ang="0">
                  <a:pos x="T0" y="T1"/>
                </a:cxn>
                <a:cxn ang="0">
                  <a:pos x="T2" y="T3"/>
                </a:cxn>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1" name="Freeform 22">
              <a:extLst>
                <a:ext uri="{FF2B5EF4-FFF2-40B4-BE49-F238E27FC236}">
                  <a16:creationId xmlns:a16="http://schemas.microsoft.com/office/drawing/2014/main" id="{C9EDBF49-4B87-4B6F-BEE6-DDC4A63CE60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17513" y="0"/>
              <a:ext cx="2403475" cy="6843713"/>
            </a:xfrm>
            <a:custGeom>
              <a:avLst/>
              <a:gdLst>
                <a:gd name="T0" fmla="*/ 506 w 506"/>
                <a:gd name="T1" fmla="*/ 0 h 1440"/>
                <a:gd name="T2" fmla="*/ 171 w 506"/>
                <a:gd name="T3" fmla="*/ 1440 h 1440"/>
              </a:gdLst>
              <a:ahLst/>
              <a:cxnLst>
                <a:cxn ang="0">
                  <a:pos x="T0" y="T1"/>
                </a:cxn>
                <a:cxn ang="0">
                  <a:pos x="T2" y="T3"/>
                </a:cxn>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2" name="Freeform 23">
              <a:extLst>
                <a:ext uri="{FF2B5EF4-FFF2-40B4-BE49-F238E27FC236}">
                  <a16:creationId xmlns:a16="http://schemas.microsoft.com/office/drawing/2014/main" id="{7738C468-1405-4ED9-8392-F93FA995EE0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9525"/>
              <a:ext cx="1771650" cy="3198813"/>
            </a:xfrm>
            <a:custGeom>
              <a:avLst/>
              <a:gdLst>
                <a:gd name="T0" fmla="*/ 373 w 373"/>
                <a:gd name="T1" fmla="*/ 0 h 673"/>
                <a:gd name="T2" fmla="*/ 0 w 373"/>
                <a:gd name="T3" fmla="*/ 673 h 673"/>
              </a:gdLst>
              <a:ahLst/>
              <a:cxnLst>
                <a:cxn ang="0">
                  <a:pos x="T0" y="T1"/>
                </a:cxn>
                <a:cxn ang="0">
                  <a:pos x="T2" y="T3"/>
                </a:cxn>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3" name="Freeform 24">
              <a:extLst>
                <a:ext uri="{FF2B5EF4-FFF2-40B4-BE49-F238E27FC236}">
                  <a16:creationId xmlns:a16="http://schemas.microsoft.com/office/drawing/2014/main" id="{F16402CF-F511-450A-8584-8C8A5B7E9D9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63" y="6016625"/>
              <a:ext cx="214313" cy="827088"/>
            </a:xfrm>
            <a:custGeom>
              <a:avLst/>
              <a:gdLst>
                <a:gd name="T0" fmla="*/ 0 w 45"/>
                <a:gd name="T1" fmla="*/ 0 h 174"/>
                <a:gd name="T2" fmla="*/ 45 w 45"/>
                <a:gd name="T3" fmla="*/ 174 h 174"/>
              </a:gdLst>
              <a:ahLst/>
              <a:cxnLst>
                <a:cxn ang="0">
                  <a:pos x="T0" y="T1"/>
                </a:cxn>
                <a:cxn ang="0">
                  <a:pos x="T2" y="T3"/>
                </a:cxn>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4" name="Freeform 25">
              <a:extLst>
                <a:ext uri="{FF2B5EF4-FFF2-40B4-BE49-F238E27FC236}">
                  <a16:creationId xmlns:a16="http://schemas.microsoft.com/office/drawing/2014/main" id="{85E5B49A-CFC2-4019-9BA6-528095F788C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0"/>
              <a:ext cx="1562100" cy="2228850"/>
            </a:xfrm>
            <a:custGeom>
              <a:avLst/>
              <a:gdLst>
                <a:gd name="T0" fmla="*/ 329 w 329"/>
                <a:gd name="T1" fmla="*/ 0 h 469"/>
                <a:gd name="T2" fmla="*/ 0 w 329"/>
                <a:gd name="T3" fmla="*/ 469 h 469"/>
              </a:gdLst>
              <a:ahLst/>
              <a:cxnLst>
                <a:cxn ang="0">
                  <a:pos x="T0" y="T1"/>
                </a:cxn>
                <a:cxn ang="0">
                  <a:pos x="T2" y="T3"/>
                </a:cxn>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66" name="Rectangle 65">
            <a:extLst>
              <a:ext uri="{FF2B5EF4-FFF2-40B4-BE49-F238E27FC236}">
                <a16:creationId xmlns:a16="http://schemas.microsoft.com/office/drawing/2014/main" id="{E972DE0D-2E53-4159-ABD3-C601524262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7720" y="795527"/>
            <a:ext cx="5970638" cy="5248847"/>
          </a:xfrm>
          <a:prstGeom prst="rect">
            <a:avLst/>
          </a:prstGeom>
          <a:solidFill>
            <a:schemeClr val="bg1"/>
          </a:solidFill>
          <a:ln w="19050">
            <a:solidFill>
              <a:schemeClr val="accent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CasellaDiTesto 7">
            <a:extLst>
              <a:ext uri="{FF2B5EF4-FFF2-40B4-BE49-F238E27FC236}">
                <a16:creationId xmlns:a16="http://schemas.microsoft.com/office/drawing/2014/main" id="{BD93F9D5-DD32-A41C-4E92-D6BEEB44EC13}"/>
              </a:ext>
            </a:extLst>
          </p:cNvPr>
          <p:cNvSpPr txBox="1"/>
          <p:nvPr/>
        </p:nvSpPr>
        <p:spPr>
          <a:xfrm>
            <a:off x="7503228" y="1592264"/>
            <a:ext cx="4099607" cy="3678237"/>
          </a:xfrm>
          <a:prstGeom prst="rect">
            <a:avLst/>
          </a:prstGeom>
        </p:spPr>
        <p:txBody>
          <a:bodyPr vert="horz" lIns="91440" tIns="45720" rIns="91440" bIns="45720" rtlCol="0" anchor="ctr">
            <a:normAutofit/>
          </a:bodyPr>
          <a:lstStyle/>
          <a:p>
            <a:pPr defTabSz="914400">
              <a:lnSpc>
                <a:spcPct val="120000"/>
              </a:lnSpc>
              <a:spcAft>
                <a:spcPts val="600"/>
              </a:spcAft>
              <a:buClr>
                <a:schemeClr val="accent1"/>
              </a:buClr>
              <a:buSzPct val="110000"/>
            </a:pPr>
            <a:r>
              <a:rPr lang="en-US" dirty="0" err="1"/>
              <a:t>Provenienza</a:t>
            </a:r>
            <a:r>
              <a:rPr lang="en-US" dirty="0"/>
              <a:t> </a:t>
            </a:r>
            <a:r>
              <a:rPr lang="en-US" dirty="0" err="1"/>
              <a:t>geografica</a:t>
            </a:r>
            <a:r>
              <a:rPr lang="en-US" dirty="0"/>
              <a:t> </a:t>
            </a:r>
            <a:r>
              <a:rPr lang="en-US" dirty="0" err="1"/>
              <a:t>degli</a:t>
            </a:r>
            <a:r>
              <a:rPr lang="en-US" dirty="0"/>
              <a:t> </a:t>
            </a:r>
            <a:r>
              <a:rPr lang="en-US" dirty="0" err="1"/>
              <a:t>intervistati</a:t>
            </a:r>
            <a:endParaRPr lang="en-US" dirty="0"/>
          </a:p>
          <a:p>
            <a:pPr defTabSz="914400">
              <a:lnSpc>
                <a:spcPct val="120000"/>
              </a:lnSpc>
              <a:spcAft>
                <a:spcPts val="600"/>
              </a:spcAft>
              <a:buClr>
                <a:schemeClr val="accent1"/>
              </a:buClr>
              <a:buSzPct val="110000"/>
            </a:pPr>
            <a:endParaRPr lang="en-US" dirty="0"/>
          </a:p>
          <a:p>
            <a:pPr indent="-228600" defTabSz="914400">
              <a:lnSpc>
                <a:spcPct val="120000"/>
              </a:lnSpc>
              <a:spcAft>
                <a:spcPts val="600"/>
              </a:spcAft>
              <a:buClr>
                <a:schemeClr val="accent1"/>
              </a:buClr>
              <a:buSzPct val="110000"/>
              <a:buFont typeface="Wingdings" panose="05000000000000000000" pitchFamily="2" charset="2"/>
              <a:buChar char="§"/>
            </a:pPr>
            <a:r>
              <a:rPr lang="en-US" dirty="0"/>
              <a:t>Nord 	   22%</a:t>
            </a:r>
          </a:p>
          <a:p>
            <a:pPr indent="-228600" defTabSz="914400">
              <a:lnSpc>
                <a:spcPct val="120000"/>
              </a:lnSpc>
              <a:spcAft>
                <a:spcPts val="600"/>
              </a:spcAft>
              <a:buClr>
                <a:schemeClr val="accent1"/>
              </a:buClr>
              <a:buSzPct val="110000"/>
              <a:buFont typeface="Wingdings" panose="05000000000000000000" pitchFamily="2" charset="2"/>
              <a:buChar char="§"/>
            </a:pPr>
            <a:r>
              <a:rPr lang="en-US" dirty="0"/>
              <a:t>Centro  42%</a:t>
            </a:r>
          </a:p>
          <a:p>
            <a:pPr indent="-228600" defTabSz="914400">
              <a:lnSpc>
                <a:spcPct val="120000"/>
              </a:lnSpc>
              <a:spcAft>
                <a:spcPts val="600"/>
              </a:spcAft>
              <a:buClr>
                <a:schemeClr val="accent1"/>
              </a:buClr>
              <a:buSzPct val="110000"/>
              <a:buFont typeface="Wingdings" panose="05000000000000000000" pitchFamily="2" charset="2"/>
              <a:buChar char="§"/>
            </a:pPr>
            <a:r>
              <a:rPr lang="en-US" dirty="0"/>
              <a:t>Sud 	   23%</a:t>
            </a:r>
          </a:p>
          <a:p>
            <a:pPr indent="-228600" defTabSz="914400">
              <a:lnSpc>
                <a:spcPct val="120000"/>
              </a:lnSpc>
              <a:spcAft>
                <a:spcPts val="600"/>
              </a:spcAft>
              <a:buClr>
                <a:schemeClr val="accent1"/>
              </a:buClr>
              <a:buSzPct val="110000"/>
              <a:buFont typeface="Wingdings" panose="05000000000000000000" pitchFamily="2" charset="2"/>
              <a:buChar char="§"/>
            </a:pPr>
            <a:r>
              <a:rPr lang="en-US" dirty="0" err="1"/>
              <a:t>Isole</a:t>
            </a:r>
            <a:r>
              <a:rPr lang="en-US" dirty="0"/>
              <a:t> 	  13%</a:t>
            </a:r>
          </a:p>
          <a:p>
            <a:pPr indent="-228600" defTabSz="914400">
              <a:lnSpc>
                <a:spcPct val="120000"/>
              </a:lnSpc>
              <a:spcAft>
                <a:spcPts val="600"/>
              </a:spcAft>
              <a:buClr>
                <a:schemeClr val="accent1"/>
              </a:buClr>
              <a:buSzPct val="110000"/>
              <a:buFont typeface="Wingdings" panose="05000000000000000000" pitchFamily="2" charset="2"/>
              <a:buChar char="§"/>
            </a:pPr>
            <a:endParaRPr lang="en-US" dirty="0"/>
          </a:p>
        </p:txBody>
      </p:sp>
      <mc:AlternateContent xmlns:mc="http://schemas.openxmlformats.org/markup-compatibility/2006" xmlns:cx4="http://schemas.microsoft.com/office/drawing/2016/5/10/chartex">
        <mc:Choice Requires="cx4">
          <p:graphicFrame>
            <p:nvGraphicFramePr>
              <p:cNvPr id="3" name="Grafico 2">
                <a:extLst>
                  <a:ext uri="{FF2B5EF4-FFF2-40B4-BE49-F238E27FC236}">
                    <a16:creationId xmlns:a16="http://schemas.microsoft.com/office/drawing/2014/main" id="{0DCA501C-407D-0EB1-4107-4F6DCB9D0FF3}"/>
                  </a:ext>
                </a:extLst>
              </p:cNvPr>
              <p:cNvGraphicFramePr/>
              <p:nvPr>
                <p:extLst>
                  <p:ext uri="{D42A27DB-BD31-4B8C-83A1-F6EECF244321}">
                    <p14:modId xmlns:p14="http://schemas.microsoft.com/office/powerpoint/2010/main" val="471089865"/>
                  </p:ext>
                </p:extLst>
              </p:nvPr>
            </p:nvGraphicFramePr>
            <p:xfrm>
              <a:off x="972115" y="960214"/>
              <a:ext cx="5641848" cy="4919472"/>
            </p:xfrm>
            <a:graphic>
              <a:graphicData uri="http://schemas.microsoft.com/office/drawing/2014/chartex">
                <cx:chart xmlns:cx="http://schemas.microsoft.com/office/drawing/2014/chartex" xmlns:r="http://schemas.openxmlformats.org/officeDocument/2006/relationships" r:id="rId2"/>
              </a:graphicData>
            </a:graphic>
          </p:graphicFrame>
        </mc:Choice>
        <mc:Fallback xmlns="">
          <p:pic>
            <p:nvPicPr>
              <p:cNvPr id="3" name="Grafico 2">
                <a:extLst>
                  <a:ext uri="{FF2B5EF4-FFF2-40B4-BE49-F238E27FC236}">
                    <a16:creationId xmlns:a16="http://schemas.microsoft.com/office/drawing/2014/main" id="{0DCA501C-407D-0EB1-4107-4F6DCB9D0FF3}"/>
                  </a:ext>
                </a:extLst>
              </p:cNvPr>
              <p:cNvPicPr>
                <a:picLocks noGrp="1" noRot="1" noChangeAspect="1" noMove="1" noResize="1" noEditPoints="1" noAdjustHandles="1" noChangeArrowheads="1" noChangeShapeType="1"/>
              </p:cNvPicPr>
              <p:nvPr/>
            </p:nvPicPr>
            <p:blipFill>
              <a:blip r:embed="rId3"/>
              <a:stretch>
                <a:fillRect/>
              </a:stretch>
            </p:blipFill>
            <p:spPr>
              <a:xfrm>
                <a:off x="972115" y="960214"/>
                <a:ext cx="5641848" cy="4919472"/>
              </a:xfrm>
              <a:prstGeom prst="rect">
                <a:avLst/>
              </a:prstGeom>
            </p:spPr>
          </p:pic>
        </mc:Fallback>
      </mc:AlternateContent>
      <p:sp>
        <p:nvSpPr>
          <p:cNvPr id="2" name="CasellaDiTesto 1">
            <a:extLst>
              <a:ext uri="{FF2B5EF4-FFF2-40B4-BE49-F238E27FC236}">
                <a16:creationId xmlns:a16="http://schemas.microsoft.com/office/drawing/2014/main" id="{9738477B-E465-21C6-A849-2A18D5322E25}"/>
              </a:ext>
            </a:extLst>
          </p:cNvPr>
          <p:cNvSpPr txBox="1"/>
          <p:nvPr/>
        </p:nvSpPr>
        <p:spPr>
          <a:xfrm>
            <a:off x="5625033" y="5675041"/>
            <a:ext cx="1347441" cy="369332"/>
          </a:xfrm>
          <a:prstGeom prst="rect">
            <a:avLst/>
          </a:prstGeom>
          <a:noFill/>
        </p:spPr>
        <p:txBody>
          <a:bodyPr wrap="square">
            <a:spAutoFit/>
          </a:bodyPr>
          <a:lstStyle/>
          <a:p>
            <a:r>
              <a:rPr lang="it-IT" dirty="0"/>
              <a:t>%n=</a:t>
            </a:r>
            <a:r>
              <a:rPr lang="it-IT" sz="1800" dirty="0"/>
              <a:t>830</a:t>
            </a:r>
            <a:endParaRPr lang="it-IT" dirty="0"/>
          </a:p>
        </p:txBody>
      </p:sp>
    </p:spTree>
    <p:extLst>
      <p:ext uri="{BB962C8B-B14F-4D97-AF65-F5344CB8AC3E}">
        <p14:creationId xmlns:p14="http://schemas.microsoft.com/office/powerpoint/2010/main" val="38816460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Freeform 18">
            <a:extLst>
              <a:ext uri="{FF2B5EF4-FFF2-40B4-BE49-F238E27FC236}">
                <a16:creationId xmlns:a16="http://schemas.microsoft.com/office/drawing/2014/main" id="{E6C08EBB-2C97-4884-9312-EA0A6A62A2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 name="Freeform 20">
            <a:extLst>
              <a:ext uri="{FF2B5EF4-FFF2-40B4-BE49-F238E27FC236}">
                <a16:creationId xmlns:a16="http://schemas.microsoft.com/office/drawing/2014/main" id="{17406E40-244E-4DD6-94A4-E739602419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1" name="Freeform 21">
            <a:extLst>
              <a:ext uri="{FF2B5EF4-FFF2-40B4-BE49-F238E27FC236}">
                <a16:creationId xmlns:a16="http://schemas.microsoft.com/office/drawing/2014/main" id="{9E621646-8902-4518-ADFE-798B8AF7F1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13" name="Freeform 22">
            <a:extLst>
              <a:ext uri="{FF2B5EF4-FFF2-40B4-BE49-F238E27FC236}">
                <a16:creationId xmlns:a16="http://schemas.microsoft.com/office/drawing/2014/main" id="{BC03DD73-798C-403F-B9AC-BFF84A0B1F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5" name="Freeform 23">
            <a:extLst>
              <a:ext uri="{FF2B5EF4-FFF2-40B4-BE49-F238E27FC236}">
                <a16:creationId xmlns:a16="http://schemas.microsoft.com/office/drawing/2014/main" id="{6756FE0C-DC81-49BD-AD76-1E223B6863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7" name="Freeform 25">
            <a:extLst>
              <a:ext uri="{FF2B5EF4-FFF2-40B4-BE49-F238E27FC236}">
                <a16:creationId xmlns:a16="http://schemas.microsoft.com/office/drawing/2014/main" id="{FEEAE74D-A8B8-4601-84C4-7F01DFF419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6">
            <a:extLst>
              <a:ext uri="{FF2B5EF4-FFF2-40B4-BE49-F238E27FC236}">
                <a16:creationId xmlns:a16="http://schemas.microsoft.com/office/drawing/2014/main" id="{CFD751E0-7430-4ACA-A679-ECB74EA589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9">
            <a:extLst>
              <a:ext uri="{FF2B5EF4-FFF2-40B4-BE49-F238E27FC236}">
                <a16:creationId xmlns:a16="http://schemas.microsoft.com/office/drawing/2014/main" id="{4337B0AD-9A1D-4899-8791-EDEB9B5A1D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3" name="Freeform 12">
            <a:extLst>
              <a:ext uri="{FF2B5EF4-FFF2-40B4-BE49-F238E27FC236}">
                <a16:creationId xmlns:a16="http://schemas.microsoft.com/office/drawing/2014/main" id="{20EE4868-1730-433B-AA39-A91305A497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24">
            <a:extLst>
              <a:ext uri="{FF2B5EF4-FFF2-40B4-BE49-F238E27FC236}">
                <a16:creationId xmlns:a16="http://schemas.microsoft.com/office/drawing/2014/main" id="{89921AE2-097C-4DEE-A398-FCB910D60D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7" name="Freeform 7">
            <a:extLst>
              <a:ext uri="{FF2B5EF4-FFF2-40B4-BE49-F238E27FC236}">
                <a16:creationId xmlns:a16="http://schemas.microsoft.com/office/drawing/2014/main" id="{A4098D72-B456-40CC-8C9F-D08B9DD25B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10">
            <a:extLst>
              <a:ext uri="{FF2B5EF4-FFF2-40B4-BE49-F238E27FC236}">
                <a16:creationId xmlns:a16="http://schemas.microsoft.com/office/drawing/2014/main" id="{BCA1A530-E6F6-465D-BCD0-371D816CCC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31" name="Freeform 13">
            <a:extLst>
              <a:ext uri="{FF2B5EF4-FFF2-40B4-BE49-F238E27FC236}">
                <a16:creationId xmlns:a16="http://schemas.microsoft.com/office/drawing/2014/main" id="{5AB5DD23-5ECB-4E0C-AC9B-C384785BAE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3" name="Freeform 15">
            <a:extLst>
              <a:ext uri="{FF2B5EF4-FFF2-40B4-BE49-F238E27FC236}">
                <a16:creationId xmlns:a16="http://schemas.microsoft.com/office/drawing/2014/main" id="{7DA4BF21-FA96-43DB-A077-173C5F4333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5" name="Freeform 17">
            <a:extLst>
              <a:ext uri="{FF2B5EF4-FFF2-40B4-BE49-F238E27FC236}">
                <a16:creationId xmlns:a16="http://schemas.microsoft.com/office/drawing/2014/main" id="{BF956BA4-7CC2-4E13-9E1D-0854EF4CB0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7" name="Freeform 19">
            <a:extLst>
              <a:ext uri="{FF2B5EF4-FFF2-40B4-BE49-F238E27FC236}">
                <a16:creationId xmlns:a16="http://schemas.microsoft.com/office/drawing/2014/main" id="{3262514D-691E-4344-8751-4E80F046A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aphicFrame>
        <p:nvGraphicFramePr>
          <p:cNvPr id="2" name="Grafico 1">
            <a:extLst>
              <a:ext uri="{FF2B5EF4-FFF2-40B4-BE49-F238E27FC236}">
                <a16:creationId xmlns:a16="http://schemas.microsoft.com/office/drawing/2014/main" id="{6D6831DD-90A5-190E-4237-73485DD8C95B}"/>
              </a:ext>
            </a:extLst>
          </p:cNvPr>
          <p:cNvGraphicFramePr>
            <a:graphicFrameLocks/>
          </p:cNvGraphicFramePr>
          <p:nvPr>
            <p:extLst>
              <p:ext uri="{D42A27DB-BD31-4B8C-83A1-F6EECF244321}">
                <p14:modId xmlns:p14="http://schemas.microsoft.com/office/powerpoint/2010/main" val="4251941231"/>
              </p:ext>
            </p:extLst>
          </p:nvPr>
        </p:nvGraphicFramePr>
        <p:xfrm>
          <a:off x="111919" y="565150"/>
          <a:ext cx="5474259" cy="397325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Tabella 2">
            <a:extLst>
              <a:ext uri="{FF2B5EF4-FFF2-40B4-BE49-F238E27FC236}">
                <a16:creationId xmlns:a16="http://schemas.microsoft.com/office/drawing/2014/main" id="{3FF0D531-1324-850C-59CC-E2172E62F09C}"/>
              </a:ext>
            </a:extLst>
          </p:cNvPr>
          <p:cNvGraphicFramePr>
            <a:graphicFrameLocks noGrp="1" noChangeAspect="1"/>
          </p:cNvGraphicFramePr>
          <p:nvPr>
            <p:extLst>
              <p:ext uri="{D42A27DB-BD31-4B8C-83A1-F6EECF244321}">
                <p14:modId xmlns:p14="http://schemas.microsoft.com/office/powerpoint/2010/main" val="2633786084"/>
              </p:ext>
            </p:extLst>
          </p:nvPr>
        </p:nvGraphicFramePr>
        <p:xfrm>
          <a:off x="6365738" y="565150"/>
          <a:ext cx="4364175" cy="5843732"/>
        </p:xfrm>
        <a:graphic>
          <a:graphicData uri="http://schemas.openxmlformats.org/drawingml/2006/table">
            <a:tbl>
              <a:tblPr>
                <a:effectLst>
                  <a:outerShdw blurRad="50800" dist="38100" dir="2700000" algn="tl" rotWithShape="0">
                    <a:prstClr val="black">
                      <a:alpha val="40000"/>
                    </a:prstClr>
                  </a:outerShdw>
                </a:effectLst>
                <a:tableStyleId>{93296810-A885-4BE3-A3E7-6D5BEEA58F35}</a:tableStyleId>
              </a:tblPr>
              <a:tblGrid>
                <a:gridCol w="2132495">
                  <a:extLst>
                    <a:ext uri="{9D8B030D-6E8A-4147-A177-3AD203B41FA5}">
                      <a16:colId xmlns:a16="http://schemas.microsoft.com/office/drawing/2014/main" val="3630868035"/>
                    </a:ext>
                  </a:extLst>
                </a:gridCol>
                <a:gridCol w="2231680">
                  <a:extLst>
                    <a:ext uri="{9D8B030D-6E8A-4147-A177-3AD203B41FA5}">
                      <a16:colId xmlns:a16="http://schemas.microsoft.com/office/drawing/2014/main" val="3600419375"/>
                    </a:ext>
                  </a:extLst>
                </a:gridCol>
              </a:tblGrid>
              <a:tr h="352550">
                <a:tc gridSpan="2">
                  <a:txBody>
                    <a:bodyPr/>
                    <a:lstStyle/>
                    <a:p>
                      <a:pPr algn="ctr" fontAlgn="b"/>
                      <a:r>
                        <a:rPr lang="it-IT" sz="1700" b="1" u="none" strike="noStrike" dirty="0">
                          <a:solidFill>
                            <a:schemeClr val="accent6">
                              <a:lumMod val="50000"/>
                            </a:schemeClr>
                          </a:solidFill>
                          <a:effectLst/>
                        </a:rPr>
                        <a:t>A quale sede dell'INFN hai partecipato?</a:t>
                      </a:r>
                      <a:endParaRPr lang="it-IT" sz="1700" b="1" i="0" u="none" strike="noStrike" dirty="0">
                        <a:solidFill>
                          <a:schemeClr val="accent6">
                            <a:lumMod val="50000"/>
                          </a:schemeClr>
                        </a:solidFill>
                        <a:effectLst/>
                        <a:latin typeface="Arial" panose="020B0604020202020204" pitchFamily="34" charset="0"/>
                      </a:endParaRPr>
                    </a:p>
                  </a:txBody>
                  <a:tcPr marL="5562" marR="5562" marT="55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extLst>
                  <a:ext uri="{0D108BD9-81ED-4DB2-BD59-A6C34878D82A}">
                    <a16:rowId xmlns:a16="http://schemas.microsoft.com/office/drawing/2014/main" val="3389773258"/>
                  </a:ext>
                </a:extLst>
              </a:tr>
              <a:tr h="319106">
                <a:tc>
                  <a:txBody>
                    <a:bodyPr/>
                    <a:lstStyle/>
                    <a:p>
                      <a:pPr algn="ctr" fontAlgn="b"/>
                      <a:r>
                        <a:rPr lang="en-GB" sz="1500" u="none" strike="noStrike" dirty="0">
                          <a:solidFill>
                            <a:schemeClr val="accent6">
                              <a:lumMod val="50000"/>
                            </a:schemeClr>
                          </a:solidFill>
                          <a:effectLst/>
                        </a:rPr>
                        <a:t>LNGS/GSSI (online)</a:t>
                      </a:r>
                      <a:endParaRPr lang="en-GB" sz="1500" b="0" i="0" u="none" strike="noStrike" dirty="0">
                        <a:solidFill>
                          <a:schemeClr val="accent6">
                            <a:lumMod val="50000"/>
                          </a:schemeClr>
                        </a:solidFill>
                        <a:effectLst/>
                        <a:latin typeface="Arial" panose="020B0604020202020204" pitchFamily="34" charset="0"/>
                      </a:endParaRPr>
                    </a:p>
                  </a:txBody>
                  <a:tcPr marL="5562" marR="5562" marT="5562"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fontAlgn="b"/>
                      <a:r>
                        <a:rPr lang="en-GB" sz="1500" u="none" strike="noStrike" dirty="0">
                          <a:solidFill>
                            <a:schemeClr val="accent6">
                              <a:lumMod val="50000"/>
                            </a:schemeClr>
                          </a:solidFill>
                          <a:effectLst/>
                        </a:rPr>
                        <a:t>21,6%</a:t>
                      </a:r>
                      <a:endParaRPr lang="en-GB" sz="1500" b="0" i="0" u="none" strike="noStrike" dirty="0">
                        <a:solidFill>
                          <a:schemeClr val="accent6">
                            <a:lumMod val="50000"/>
                          </a:schemeClr>
                        </a:solidFill>
                        <a:effectLst/>
                        <a:latin typeface="Arial" panose="020B0604020202020204" pitchFamily="34" charset="0"/>
                      </a:endParaRPr>
                    </a:p>
                  </a:txBody>
                  <a:tcPr marL="5562" marR="5562" marT="5562"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492035379"/>
                  </a:ext>
                </a:extLst>
              </a:tr>
              <a:tr h="327078">
                <a:tc>
                  <a:txBody>
                    <a:bodyPr/>
                    <a:lstStyle/>
                    <a:p>
                      <a:pPr algn="ctr" fontAlgn="b"/>
                      <a:r>
                        <a:rPr lang="en-GB" sz="1500" u="none" strike="noStrike" dirty="0">
                          <a:solidFill>
                            <a:schemeClr val="accent6">
                              <a:lumMod val="50000"/>
                            </a:schemeClr>
                          </a:solidFill>
                          <a:effectLst/>
                        </a:rPr>
                        <a:t>Roma I</a:t>
                      </a:r>
                      <a:endParaRPr lang="en-GB" sz="1500" b="0" i="0" u="none" strike="noStrike" dirty="0">
                        <a:solidFill>
                          <a:schemeClr val="accent6">
                            <a:lumMod val="50000"/>
                          </a:schemeClr>
                        </a:solidFill>
                        <a:effectLst/>
                        <a:latin typeface="Arial" panose="020B0604020202020204" pitchFamily="34" charset="0"/>
                      </a:endParaRPr>
                    </a:p>
                  </a:txBody>
                  <a:tcPr marL="5562" marR="5562" marT="5562" marB="0" anchor="b">
                    <a:lnL w="12700" cap="flat" cmpd="sng" algn="ctr">
                      <a:solidFill>
                        <a:schemeClr val="tx1"/>
                      </a:solidFill>
                      <a:prstDash val="solid"/>
                      <a:round/>
                      <a:headEnd type="none" w="med" len="med"/>
                      <a:tailEnd type="none" w="med" len="med"/>
                    </a:lnL>
                  </a:tcPr>
                </a:tc>
                <a:tc>
                  <a:txBody>
                    <a:bodyPr/>
                    <a:lstStyle/>
                    <a:p>
                      <a:pPr algn="ctr" fontAlgn="b"/>
                      <a:r>
                        <a:rPr lang="en-GB" sz="1500" u="none" strike="noStrike" dirty="0">
                          <a:solidFill>
                            <a:schemeClr val="accent6">
                              <a:lumMod val="50000"/>
                            </a:schemeClr>
                          </a:solidFill>
                          <a:effectLst/>
                        </a:rPr>
                        <a:t>13,3%</a:t>
                      </a:r>
                      <a:endParaRPr lang="en-GB" sz="1500" b="0" i="0" u="none" strike="noStrike" dirty="0">
                        <a:solidFill>
                          <a:schemeClr val="accent6">
                            <a:lumMod val="50000"/>
                          </a:schemeClr>
                        </a:solidFill>
                        <a:effectLst/>
                        <a:latin typeface="Arial" panose="020B0604020202020204" pitchFamily="34" charset="0"/>
                      </a:endParaRPr>
                    </a:p>
                  </a:txBody>
                  <a:tcPr marL="5562" marR="5562" marT="5562"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899893650"/>
                  </a:ext>
                </a:extLst>
              </a:tr>
              <a:tr h="300358">
                <a:tc>
                  <a:txBody>
                    <a:bodyPr/>
                    <a:lstStyle/>
                    <a:p>
                      <a:pPr algn="ctr" fontAlgn="b"/>
                      <a:r>
                        <a:rPr lang="en-GB" sz="1500" u="none" strike="noStrike" dirty="0">
                          <a:solidFill>
                            <a:schemeClr val="accent6">
                              <a:lumMod val="50000"/>
                            </a:schemeClr>
                          </a:solidFill>
                          <a:effectLst/>
                        </a:rPr>
                        <a:t>Lecce</a:t>
                      </a:r>
                      <a:endParaRPr lang="en-GB" sz="1500" b="0" i="0" u="none" strike="noStrike" dirty="0">
                        <a:solidFill>
                          <a:schemeClr val="accent6">
                            <a:lumMod val="50000"/>
                          </a:schemeClr>
                        </a:solidFill>
                        <a:effectLst/>
                        <a:latin typeface="Arial" panose="020B0604020202020204" pitchFamily="34" charset="0"/>
                      </a:endParaRPr>
                    </a:p>
                  </a:txBody>
                  <a:tcPr marL="5562" marR="5562" marT="5562" marB="0" anchor="b">
                    <a:lnL w="12700" cap="flat" cmpd="sng" algn="ctr">
                      <a:solidFill>
                        <a:schemeClr val="tx1"/>
                      </a:solidFill>
                      <a:prstDash val="solid"/>
                      <a:round/>
                      <a:headEnd type="none" w="med" len="med"/>
                      <a:tailEnd type="none" w="med" len="med"/>
                    </a:lnL>
                  </a:tcPr>
                </a:tc>
                <a:tc>
                  <a:txBody>
                    <a:bodyPr/>
                    <a:lstStyle/>
                    <a:p>
                      <a:pPr algn="ctr" fontAlgn="b"/>
                      <a:r>
                        <a:rPr lang="en-GB" sz="1500" u="none" strike="noStrike" dirty="0">
                          <a:solidFill>
                            <a:schemeClr val="accent6">
                              <a:lumMod val="50000"/>
                            </a:schemeClr>
                          </a:solidFill>
                          <a:effectLst/>
                        </a:rPr>
                        <a:t>7,2%</a:t>
                      </a:r>
                      <a:endParaRPr lang="en-GB" sz="1500" b="0" i="0" u="none" strike="noStrike" dirty="0">
                        <a:solidFill>
                          <a:schemeClr val="accent6">
                            <a:lumMod val="50000"/>
                          </a:schemeClr>
                        </a:solidFill>
                        <a:effectLst/>
                        <a:latin typeface="Arial" panose="020B0604020202020204" pitchFamily="34" charset="0"/>
                      </a:endParaRPr>
                    </a:p>
                  </a:txBody>
                  <a:tcPr marL="5562" marR="5562" marT="5562"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560988592"/>
                  </a:ext>
                </a:extLst>
              </a:tr>
              <a:tr h="275422">
                <a:tc>
                  <a:txBody>
                    <a:bodyPr/>
                    <a:lstStyle/>
                    <a:p>
                      <a:pPr algn="ctr" fontAlgn="b"/>
                      <a:r>
                        <a:rPr lang="en-GB" sz="1500" u="none" strike="noStrike" dirty="0">
                          <a:solidFill>
                            <a:schemeClr val="accent6">
                              <a:lumMod val="50000"/>
                            </a:schemeClr>
                          </a:solidFill>
                          <a:effectLst/>
                        </a:rPr>
                        <a:t>Palermo</a:t>
                      </a:r>
                      <a:endParaRPr lang="en-GB" sz="1500" b="0" i="0" u="none" strike="noStrike" dirty="0">
                        <a:solidFill>
                          <a:schemeClr val="accent6">
                            <a:lumMod val="50000"/>
                          </a:schemeClr>
                        </a:solidFill>
                        <a:effectLst/>
                        <a:latin typeface="Arial" panose="020B0604020202020204" pitchFamily="34" charset="0"/>
                      </a:endParaRPr>
                    </a:p>
                  </a:txBody>
                  <a:tcPr marL="5562" marR="5562" marT="5562" marB="0" anchor="b">
                    <a:lnL w="12700" cap="flat" cmpd="sng" algn="ctr">
                      <a:solidFill>
                        <a:schemeClr val="tx1"/>
                      </a:solidFill>
                      <a:prstDash val="solid"/>
                      <a:round/>
                      <a:headEnd type="none" w="med" len="med"/>
                      <a:tailEnd type="none" w="med" len="med"/>
                    </a:lnL>
                  </a:tcPr>
                </a:tc>
                <a:tc>
                  <a:txBody>
                    <a:bodyPr/>
                    <a:lstStyle/>
                    <a:p>
                      <a:pPr algn="ctr" fontAlgn="b"/>
                      <a:r>
                        <a:rPr lang="en-GB" sz="1500" u="none" strike="noStrike">
                          <a:solidFill>
                            <a:schemeClr val="accent6">
                              <a:lumMod val="50000"/>
                            </a:schemeClr>
                          </a:solidFill>
                          <a:effectLst/>
                        </a:rPr>
                        <a:t>6,7%</a:t>
                      </a:r>
                      <a:endParaRPr lang="en-GB" sz="1500" b="0" i="0" u="none" strike="noStrike">
                        <a:solidFill>
                          <a:schemeClr val="accent6">
                            <a:lumMod val="50000"/>
                          </a:schemeClr>
                        </a:solidFill>
                        <a:effectLst/>
                        <a:latin typeface="Arial" panose="020B0604020202020204" pitchFamily="34" charset="0"/>
                      </a:endParaRPr>
                    </a:p>
                  </a:txBody>
                  <a:tcPr marL="5562" marR="5562" marT="5562"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173170562"/>
                  </a:ext>
                </a:extLst>
              </a:tr>
              <a:tr h="275421">
                <a:tc>
                  <a:txBody>
                    <a:bodyPr/>
                    <a:lstStyle/>
                    <a:p>
                      <a:pPr algn="ctr" fontAlgn="b"/>
                      <a:r>
                        <a:rPr lang="en-GB" sz="1500" u="none" strike="noStrike">
                          <a:solidFill>
                            <a:schemeClr val="accent6">
                              <a:lumMod val="50000"/>
                            </a:schemeClr>
                          </a:solidFill>
                          <a:effectLst/>
                        </a:rPr>
                        <a:t>Bari</a:t>
                      </a:r>
                      <a:endParaRPr lang="en-GB" sz="1500" b="0" i="0" u="none" strike="noStrike">
                        <a:solidFill>
                          <a:schemeClr val="accent6">
                            <a:lumMod val="50000"/>
                          </a:schemeClr>
                        </a:solidFill>
                        <a:effectLst/>
                        <a:latin typeface="Arial" panose="020B0604020202020204" pitchFamily="34" charset="0"/>
                      </a:endParaRPr>
                    </a:p>
                  </a:txBody>
                  <a:tcPr marL="5562" marR="5562" marT="5562" marB="0" anchor="b">
                    <a:lnL w="12700" cap="flat" cmpd="sng" algn="ctr">
                      <a:solidFill>
                        <a:schemeClr val="tx1"/>
                      </a:solidFill>
                      <a:prstDash val="solid"/>
                      <a:round/>
                      <a:headEnd type="none" w="med" len="med"/>
                      <a:tailEnd type="none" w="med" len="med"/>
                    </a:lnL>
                  </a:tcPr>
                </a:tc>
                <a:tc>
                  <a:txBody>
                    <a:bodyPr/>
                    <a:lstStyle/>
                    <a:p>
                      <a:pPr algn="ctr" fontAlgn="b"/>
                      <a:r>
                        <a:rPr lang="en-GB" sz="1500" u="none" strike="noStrike">
                          <a:solidFill>
                            <a:schemeClr val="accent6">
                              <a:lumMod val="50000"/>
                            </a:schemeClr>
                          </a:solidFill>
                          <a:effectLst/>
                        </a:rPr>
                        <a:t>5,1%</a:t>
                      </a:r>
                      <a:endParaRPr lang="en-GB" sz="1500" b="0" i="0" u="none" strike="noStrike">
                        <a:solidFill>
                          <a:schemeClr val="accent6">
                            <a:lumMod val="50000"/>
                          </a:schemeClr>
                        </a:solidFill>
                        <a:effectLst/>
                        <a:latin typeface="Arial" panose="020B0604020202020204" pitchFamily="34" charset="0"/>
                      </a:endParaRPr>
                    </a:p>
                  </a:txBody>
                  <a:tcPr marL="5562" marR="5562" marT="5562"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85050138"/>
                  </a:ext>
                </a:extLst>
              </a:tr>
              <a:tr h="229696">
                <a:tc>
                  <a:txBody>
                    <a:bodyPr/>
                    <a:lstStyle/>
                    <a:p>
                      <a:pPr algn="ctr" fontAlgn="b"/>
                      <a:r>
                        <a:rPr lang="en-GB" sz="1500" u="none" strike="noStrike">
                          <a:solidFill>
                            <a:schemeClr val="accent6">
                              <a:lumMod val="50000"/>
                            </a:schemeClr>
                          </a:solidFill>
                          <a:effectLst/>
                        </a:rPr>
                        <a:t>Trieste</a:t>
                      </a:r>
                      <a:endParaRPr lang="en-GB" sz="1500" b="0" i="0" u="none" strike="noStrike">
                        <a:solidFill>
                          <a:schemeClr val="accent6">
                            <a:lumMod val="50000"/>
                          </a:schemeClr>
                        </a:solidFill>
                        <a:effectLst/>
                        <a:latin typeface="Arial" panose="020B0604020202020204" pitchFamily="34" charset="0"/>
                      </a:endParaRPr>
                    </a:p>
                  </a:txBody>
                  <a:tcPr marL="5562" marR="5562" marT="5562" marB="0" anchor="b">
                    <a:lnL w="12700" cap="flat" cmpd="sng" algn="ctr">
                      <a:solidFill>
                        <a:schemeClr val="tx1"/>
                      </a:solidFill>
                      <a:prstDash val="solid"/>
                      <a:round/>
                      <a:headEnd type="none" w="med" len="med"/>
                      <a:tailEnd type="none" w="med" len="med"/>
                    </a:lnL>
                  </a:tcPr>
                </a:tc>
                <a:tc>
                  <a:txBody>
                    <a:bodyPr/>
                    <a:lstStyle/>
                    <a:p>
                      <a:pPr algn="ctr" fontAlgn="b"/>
                      <a:r>
                        <a:rPr lang="en-GB" sz="1500" u="none" strike="noStrike" dirty="0">
                          <a:solidFill>
                            <a:schemeClr val="accent6">
                              <a:lumMod val="50000"/>
                            </a:schemeClr>
                          </a:solidFill>
                          <a:effectLst/>
                        </a:rPr>
                        <a:t>4,9%</a:t>
                      </a:r>
                      <a:endParaRPr lang="en-GB" sz="1500" b="0" i="0" u="none" strike="noStrike" dirty="0">
                        <a:solidFill>
                          <a:schemeClr val="accent6">
                            <a:lumMod val="50000"/>
                          </a:schemeClr>
                        </a:solidFill>
                        <a:effectLst/>
                        <a:latin typeface="Arial" panose="020B0604020202020204" pitchFamily="34" charset="0"/>
                      </a:endParaRPr>
                    </a:p>
                  </a:txBody>
                  <a:tcPr marL="5562" marR="5562" marT="5562"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821966069"/>
                  </a:ext>
                </a:extLst>
              </a:tr>
              <a:tr h="237294">
                <a:tc>
                  <a:txBody>
                    <a:bodyPr/>
                    <a:lstStyle/>
                    <a:p>
                      <a:pPr algn="ctr" fontAlgn="b"/>
                      <a:r>
                        <a:rPr lang="en-GB" sz="1500" u="none" strike="noStrike">
                          <a:solidFill>
                            <a:schemeClr val="accent6">
                              <a:lumMod val="50000"/>
                            </a:schemeClr>
                          </a:solidFill>
                          <a:effectLst/>
                        </a:rPr>
                        <a:t>LNGS/GSSI</a:t>
                      </a:r>
                      <a:endParaRPr lang="en-GB" sz="1500" b="0" i="0" u="none" strike="noStrike">
                        <a:solidFill>
                          <a:schemeClr val="accent6">
                            <a:lumMod val="50000"/>
                          </a:schemeClr>
                        </a:solidFill>
                        <a:effectLst/>
                        <a:latin typeface="Arial" panose="020B0604020202020204" pitchFamily="34" charset="0"/>
                      </a:endParaRPr>
                    </a:p>
                  </a:txBody>
                  <a:tcPr marL="5562" marR="5562" marT="5562" marB="0" anchor="b">
                    <a:lnL w="12700" cap="flat" cmpd="sng" algn="ctr">
                      <a:solidFill>
                        <a:schemeClr val="tx1"/>
                      </a:solidFill>
                      <a:prstDash val="solid"/>
                      <a:round/>
                      <a:headEnd type="none" w="med" len="med"/>
                      <a:tailEnd type="none" w="med" len="med"/>
                    </a:lnL>
                  </a:tcPr>
                </a:tc>
                <a:tc>
                  <a:txBody>
                    <a:bodyPr/>
                    <a:lstStyle/>
                    <a:p>
                      <a:pPr algn="ctr" fontAlgn="b"/>
                      <a:r>
                        <a:rPr lang="en-GB" sz="1500" u="none" strike="noStrike">
                          <a:solidFill>
                            <a:schemeClr val="accent6">
                              <a:lumMod val="50000"/>
                            </a:schemeClr>
                          </a:solidFill>
                          <a:effectLst/>
                        </a:rPr>
                        <a:t>4,8%</a:t>
                      </a:r>
                      <a:endParaRPr lang="en-GB" sz="1500" b="0" i="0" u="none" strike="noStrike">
                        <a:solidFill>
                          <a:schemeClr val="accent6">
                            <a:lumMod val="50000"/>
                          </a:schemeClr>
                        </a:solidFill>
                        <a:effectLst/>
                        <a:latin typeface="Arial" panose="020B0604020202020204" pitchFamily="34" charset="0"/>
                      </a:endParaRPr>
                    </a:p>
                  </a:txBody>
                  <a:tcPr marL="5562" marR="5562" marT="5562"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4364158"/>
                  </a:ext>
                </a:extLst>
              </a:tr>
              <a:tr h="229696">
                <a:tc>
                  <a:txBody>
                    <a:bodyPr/>
                    <a:lstStyle/>
                    <a:p>
                      <a:pPr algn="ctr" fontAlgn="b"/>
                      <a:r>
                        <a:rPr lang="en-GB" sz="1500" u="none" strike="noStrike" dirty="0">
                          <a:solidFill>
                            <a:schemeClr val="accent6">
                              <a:lumMod val="50000"/>
                            </a:schemeClr>
                          </a:solidFill>
                          <a:effectLst/>
                        </a:rPr>
                        <a:t>LNF</a:t>
                      </a:r>
                      <a:endParaRPr lang="en-GB" sz="1500" b="0" i="0" u="none" strike="noStrike" dirty="0">
                        <a:solidFill>
                          <a:schemeClr val="accent6">
                            <a:lumMod val="50000"/>
                          </a:schemeClr>
                        </a:solidFill>
                        <a:effectLst/>
                        <a:latin typeface="Arial" panose="020B0604020202020204" pitchFamily="34" charset="0"/>
                      </a:endParaRPr>
                    </a:p>
                  </a:txBody>
                  <a:tcPr marL="5562" marR="5562" marT="5562" marB="0" anchor="b">
                    <a:lnL w="12700" cap="flat" cmpd="sng" algn="ctr">
                      <a:solidFill>
                        <a:schemeClr val="tx1"/>
                      </a:solidFill>
                      <a:prstDash val="solid"/>
                      <a:round/>
                      <a:headEnd type="none" w="med" len="med"/>
                      <a:tailEnd type="none" w="med" len="med"/>
                    </a:lnL>
                  </a:tcPr>
                </a:tc>
                <a:tc>
                  <a:txBody>
                    <a:bodyPr/>
                    <a:lstStyle/>
                    <a:p>
                      <a:pPr algn="ctr" fontAlgn="b"/>
                      <a:r>
                        <a:rPr lang="en-GB" sz="1500" u="none" strike="noStrike">
                          <a:solidFill>
                            <a:schemeClr val="accent6">
                              <a:lumMod val="50000"/>
                            </a:schemeClr>
                          </a:solidFill>
                          <a:effectLst/>
                        </a:rPr>
                        <a:t>4,7%</a:t>
                      </a:r>
                      <a:endParaRPr lang="en-GB" sz="1500" b="0" i="0" u="none" strike="noStrike">
                        <a:solidFill>
                          <a:schemeClr val="accent6">
                            <a:lumMod val="50000"/>
                          </a:schemeClr>
                        </a:solidFill>
                        <a:effectLst/>
                        <a:latin typeface="Arial" panose="020B0604020202020204" pitchFamily="34" charset="0"/>
                      </a:endParaRPr>
                    </a:p>
                  </a:txBody>
                  <a:tcPr marL="5562" marR="5562" marT="5562"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258743487"/>
                  </a:ext>
                </a:extLst>
              </a:tr>
              <a:tr h="244073">
                <a:tc>
                  <a:txBody>
                    <a:bodyPr/>
                    <a:lstStyle/>
                    <a:p>
                      <a:pPr algn="ctr" fontAlgn="b"/>
                      <a:r>
                        <a:rPr lang="en-GB" sz="1500" u="none" strike="noStrike" dirty="0">
                          <a:solidFill>
                            <a:schemeClr val="accent6">
                              <a:lumMod val="50000"/>
                            </a:schemeClr>
                          </a:solidFill>
                          <a:effectLst/>
                        </a:rPr>
                        <a:t>Milano Bicocca</a:t>
                      </a:r>
                      <a:endParaRPr lang="en-GB" sz="1500" b="0" i="0" u="none" strike="noStrike" dirty="0">
                        <a:solidFill>
                          <a:schemeClr val="accent6">
                            <a:lumMod val="50000"/>
                          </a:schemeClr>
                        </a:solidFill>
                        <a:effectLst/>
                        <a:latin typeface="Arial" panose="020B0604020202020204" pitchFamily="34" charset="0"/>
                      </a:endParaRPr>
                    </a:p>
                  </a:txBody>
                  <a:tcPr marL="5562" marR="5562" marT="5562" marB="0" anchor="b">
                    <a:lnL w="12700" cap="flat" cmpd="sng" algn="ctr">
                      <a:solidFill>
                        <a:schemeClr val="tx1"/>
                      </a:solidFill>
                      <a:prstDash val="solid"/>
                      <a:round/>
                      <a:headEnd type="none" w="med" len="med"/>
                      <a:tailEnd type="none" w="med" len="med"/>
                    </a:lnL>
                  </a:tcPr>
                </a:tc>
                <a:tc>
                  <a:txBody>
                    <a:bodyPr/>
                    <a:lstStyle/>
                    <a:p>
                      <a:pPr algn="ctr" fontAlgn="b"/>
                      <a:r>
                        <a:rPr lang="en-GB" sz="1500" u="none" strike="noStrike">
                          <a:solidFill>
                            <a:schemeClr val="accent6">
                              <a:lumMod val="50000"/>
                            </a:schemeClr>
                          </a:solidFill>
                          <a:effectLst/>
                        </a:rPr>
                        <a:t>4,6%</a:t>
                      </a:r>
                      <a:endParaRPr lang="en-GB" sz="1500" b="0" i="0" u="none" strike="noStrike">
                        <a:solidFill>
                          <a:schemeClr val="accent6">
                            <a:lumMod val="50000"/>
                          </a:schemeClr>
                        </a:solidFill>
                        <a:effectLst/>
                        <a:latin typeface="Arial" panose="020B0604020202020204" pitchFamily="34" charset="0"/>
                      </a:endParaRPr>
                    </a:p>
                  </a:txBody>
                  <a:tcPr marL="5562" marR="5562" marT="5562"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752730893"/>
                  </a:ext>
                </a:extLst>
              </a:tr>
              <a:tr h="229696">
                <a:tc>
                  <a:txBody>
                    <a:bodyPr/>
                    <a:lstStyle/>
                    <a:p>
                      <a:pPr algn="ctr" fontAlgn="b"/>
                      <a:r>
                        <a:rPr lang="en-GB" sz="1500" u="none" strike="noStrike">
                          <a:solidFill>
                            <a:schemeClr val="accent6">
                              <a:lumMod val="50000"/>
                            </a:schemeClr>
                          </a:solidFill>
                          <a:effectLst/>
                        </a:rPr>
                        <a:t>Cosenza (online)</a:t>
                      </a:r>
                      <a:endParaRPr lang="en-GB" sz="1500" b="0" i="0" u="none" strike="noStrike">
                        <a:solidFill>
                          <a:schemeClr val="accent6">
                            <a:lumMod val="50000"/>
                          </a:schemeClr>
                        </a:solidFill>
                        <a:effectLst/>
                        <a:latin typeface="Arial" panose="020B0604020202020204" pitchFamily="34" charset="0"/>
                      </a:endParaRPr>
                    </a:p>
                  </a:txBody>
                  <a:tcPr marL="5562" marR="5562" marT="5562" marB="0" anchor="b">
                    <a:lnL w="12700" cap="flat" cmpd="sng" algn="ctr">
                      <a:solidFill>
                        <a:schemeClr val="tx1"/>
                      </a:solidFill>
                      <a:prstDash val="solid"/>
                      <a:round/>
                      <a:headEnd type="none" w="med" len="med"/>
                      <a:tailEnd type="none" w="med" len="med"/>
                    </a:lnL>
                  </a:tcPr>
                </a:tc>
                <a:tc>
                  <a:txBody>
                    <a:bodyPr/>
                    <a:lstStyle/>
                    <a:p>
                      <a:pPr algn="ctr" fontAlgn="b"/>
                      <a:r>
                        <a:rPr lang="en-GB" sz="1500" u="none" strike="noStrike" dirty="0">
                          <a:solidFill>
                            <a:schemeClr val="accent6">
                              <a:lumMod val="50000"/>
                            </a:schemeClr>
                          </a:solidFill>
                          <a:effectLst/>
                        </a:rPr>
                        <a:t>4,5%</a:t>
                      </a:r>
                      <a:endParaRPr lang="en-GB" sz="1500" b="0" i="0" u="none" strike="noStrike" dirty="0">
                        <a:solidFill>
                          <a:schemeClr val="accent6">
                            <a:lumMod val="50000"/>
                          </a:schemeClr>
                        </a:solidFill>
                        <a:effectLst/>
                        <a:latin typeface="Arial" panose="020B0604020202020204" pitchFamily="34" charset="0"/>
                      </a:endParaRPr>
                    </a:p>
                  </a:txBody>
                  <a:tcPr marL="5562" marR="5562" marT="5562"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4072464642"/>
                  </a:ext>
                </a:extLst>
              </a:tr>
              <a:tr h="229696">
                <a:tc>
                  <a:txBody>
                    <a:bodyPr/>
                    <a:lstStyle/>
                    <a:p>
                      <a:pPr algn="ctr" fontAlgn="b"/>
                      <a:r>
                        <a:rPr lang="en-GB" sz="1500" u="none" strike="noStrike">
                          <a:solidFill>
                            <a:schemeClr val="accent6">
                              <a:lumMod val="50000"/>
                            </a:schemeClr>
                          </a:solidFill>
                          <a:effectLst/>
                        </a:rPr>
                        <a:t>Catania</a:t>
                      </a:r>
                      <a:endParaRPr lang="en-GB" sz="1500" b="0" i="0" u="none" strike="noStrike">
                        <a:solidFill>
                          <a:schemeClr val="accent6">
                            <a:lumMod val="50000"/>
                          </a:schemeClr>
                        </a:solidFill>
                        <a:effectLst/>
                        <a:latin typeface="Arial" panose="020B0604020202020204" pitchFamily="34" charset="0"/>
                      </a:endParaRPr>
                    </a:p>
                  </a:txBody>
                  <a:tcPr marL="5562" marR="5562" marT="5562" marB="0" anchor="b">
                    <a:lnL w="12700" cap="flat" cmpd="sng" algn="ctr">
                      <a:solidFill>
                        <a:schemeClr val="tx1"/>
                      </a:solidFill>
                      <a:prstDash val="solid"/>
                      <a:round/>
                      <a:headEnd type="none" w="med" len="med"/>
                      <a:tailEnd type="none" w="med" len="med"/>
                    </a:lnL>
                  </a:tcPr>
                </a:tc>
                <a:tc>
                  <a:txBody>
                    <a:bodyPr/>
                    <a:lstStyle/>
                    <a:p>
                      <a:pPr algn="ctr" fontAlgn="b"/>
                      <a:r>
                        <a:rPr lang="en-GB" sz="1500" u="none" strike="noStrike" dirty="0">
                          <a:solidFill>
                            <a:schemeClr val="accent6">
                              <a:lumMod val="50000"/>
                            </a:schemeClr>
                          </a:solidFill>
                          <a:effectLst/>
                        </a:rPr>
                        <a:t>3,7%</a:t>
                      </a:r>
                      <a:endParaRPr lang="en-GB" sz="1500" b="0" i="0" u="none" strike="noStrike" dirty="0">
                        <a:solidFill>
                          <a:schemeClr val="accent6">
                            <a:lumMod val="50000"/>
                          </a:schemeClr>
                        </a:solidFill>
                        <a:effectLst/>
                        <a:latin typeface="Arial" panose="020B0604020202020204" pitchFamily="34" charset="0"/>
                      </a:endParaRPr>
                    </a:p>
                  </a:txBody>
                  <a:tcPr marL="5562" marR="5562" marT="5562"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66466540"/>
                  </a:ext>
                </a:extLst>
              </a:tr>
              <a:tr h="229696">
                <a:tc>
                  <a:txBody>
                    <a:bodyPr/>
                    <a:lstStyle/>
                    <a:p>
                      <a:pPr algn="ctr" fontAlgn="b"/>
                      <a:r>
                        <a:rPr lang="en-GB" sz="1500" u="none" strike="noStrike">
                          <a:solidFill>
                            <a:schemeClr val="accent6">
                              <a:lumMod val="50000"/>
                            </a:schemeClr>
                          </a:solidFill>
                          <a:effectLst/>
                        </a:rPr>
                        <a:t>Genova</a:t>
                      </a:r>
                      <a:endParaRPr lang="en-GB" sz="1500" b="0" i="0" u="none" strike="noStrike">
                        <a:solidFill>
                          <a:schemeClr val="accent6">
                            <a:lumMod val="50000"/>
                          </a:schemeClr>
                        </a:solidFill>
                        <a:effectLst/>
                        <a:latin typeface="Arial" panose="020B0604020202020204" pitchFamily="34" charset="0"/>
                      </a:endParaRPr>
                    </a:p>
                  </a:txBody>
                  <a:tcPr marL="5562" marR="5562" marT="5562" marB="0" anchor="b">
                    <a:lnL w="12700" cap="flat" cmpd="sng" algn="ctr">
                      <a:solidFill>
                        <a:schemeClr val="tx1"/>
                      </a:solidFill>
                      <a:prstDash val="solid"/>
                      <a:round/>
                      <a:headEnd type="none" w="med" len="med"/>
                      <a:tailEnd type="none" w="med" len="med"/>
                    </a:lnL>
                  </a:tcPr>
                </a:tc>
                <a:tc>
                  <a:txBody>
                    <a:bodyPr/>
                    <a:lstStyle/>
                    <a:p>
                      <a:pPr algn="ctr" fontAlgn="b"/>
                      <a:r>
                        <a:rPr lang="en-GB" sz="1500" u="none" strike="noStrike" dirty="0">
                          <a:solidFill>
                            <a:schemeClr val="accent6">
                              <a:lumMod val="50000"/>
                            </a:schemeClr>
                          </a:solidFill>
                          <a:effectLst/>
                        </a:rPr>
                        <a:t>2,8%</a:t>
                      </a:r>
                      <a:endParaRPr lang="en-GB" sz="1500" b="0" i="0" u="none" strike="noStrike" dirty="0">
                        <a:solidFill>
                          <a:schemeClr val="accent6">
                            <a:lumMod val="50000"/>
                          </a:schemeClr>
                        </a:solidFill>
                        <a:effectLst/>
                        <a:latin typeface="Arial" panose="020B0604020202020204" pitchFamily="34" charset="0"/>
                      </a:endParaRPr>
                    </a:p>
                  </a:txBody>
                  <a:tcPr marL="5562" marR="5562" marT="5562"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835090261"/>
                  </a:ext>
                </a:extLst>
              </a:tr>
              <a:tr h="229696">
                <a:tc>
                  <a:txBody>
                    <a:bodyPr/>
                    <a:lstStyle/>
                    <a:p>
                      <a:pPr algn="ctr" fontAlgn="b"/>
                      <a:r>
                        <a:rPr lang="en-GB" sz="1500" u="none" strike="noStrike">
                          <a:solidFill>
                            <a:schemeClr val="accent6">
                              <a:lumMod val="50000"/>
                            </a:schemeClr>
                          </a:solidFill>
                          <a:effectLst/>
                        </a:rPr>
                        <a:t>Perugia</a:t>
                      </a:r>
                      <a:endParaRPr lang="en-GB" sz="1500" b="0" i="0" u="none" strike="noStrike">
                        <a:solidFill>
                          <a:schemeClr val="accent6">
                            <a:lumMod val="50000"/>
                          </a:schemeClr>
                        </a:solidFill>
                        <a:effectLst/>
                        <a:latin typeface="Arial" panose="020B0604020202020204" pitchFamily="34" charset="0"/>
                      </a:endParaRPr>
                    </a:p>
                  </a:txBody>
                  <a:tcPr marL="5562" marR="5562" marT="5562" marB="0" anchor="b">
                    <a:lnL w="12700" cap="flat" cmpd="sng" algn="ctr">
                      <a:solidFill>
                        <a:schemeClr val="tx1"/>
                      </a:solidFill>
                      <a:prstDash val="solid"/>
                      <a:round/>
                      <a:headEnd type="none" w="med" len="med"/>
                      <a:tailEnd type="none" w="med" len="med"/>
                    </a:lnL>
                  </a:tcPr>
                </a:tc>
                <a:tc>
                  <a:txBody>
                    <a:bodyPr/>
                    <a:lstStyle/>
                    <a:p>
                      <a:pPr algn="ctr" fontAlgn="b"/>
                      <a:r>
                        <a:rPr lang="en-GB" sz="1500" u="none" strike="noStrike" dirty="0">
                          <a:solidFill>
                            <a:schemeClr val="accent6">
                              <a:lumMod val="50000"/>
                            </a:schemeClr>
                          </a:solidFill>
                          <a:effectLst/>
                        </a:rPr>
                        <a:t>2,8%</a:t>
                      </a:r>
                      <a:endParaRPr lang="en-GB" sz="1500" b="0" i="0" u="none" strike="noStrike" dirty="0">
                        <a:solidFill>
                          <a:schemeClr val="accent6">
                            <a:lumMod val="50000"/>
                          </a:schemeClr>
                        </a:solidFill>
                        <a:effectLst/>
                        <a:latin typeface="Arial" panose="020B0604020202020204" pitchFamily="34" charset="0"/>
                      </a:endParaRPr>
                    </a:p>
                  </a:txBody>
                  <a:tcPr marL="5562" marR="5562" marT="5562"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959822582"/>
                  </a:ext>
                </a:extLst>
              </a:tr>
              <a:tr h="229696">
                <a:tc>
                  <a:txBody>
                    <a:bodyPr/>
                    <a:lstStyle/>
                    <a:p>
                      <a:pPr algn="ctr" fontAlgn="b"/>
                      <a:r>
                        <a:rPr lang="en-GB" sz="1500" u="none" strike="noStrike">
                          <a:solidFill>
                            <a:schemeClr val="accent6">
                              <a:lumMod val="50000"/>
                            </a:schemeClr>
                          </a:solidFill>
                          <a:effectLst/>
                        </a:rPr>
                        <a:t>Sassari</a:t>
                      </a:r>
                      <a:endParaRPr lang="en-GB" sz="1500" b="0" i="0" u="none" strike="noStrike">
                        <a:solidFill>
                          <a:schemeClr val="accent6">
                            <a:lumMod val="50000"/>
                          </a:schemeClr>
                        </a:solidFill>
                        <a:effectLst/>
                        <a:latin typeface="Arial" panose="020B0604020202020204" pitchFamily="34" charset="0"/>
                      </a:endParaRPr>
                    </a:p>
                  </a:txBody>
                  <a:tcPr marL="5562" marR="5562" marT="5562" marB="0" anchor="b">
                    <a:lnL w="12700" cap="flat" cmpd="sng" algn="ctr">
                      <a:solidFill>
                        <a:schemeClr val="tx1"/>
                      </a:solidFill>
                      <a:prstDash val="solid"/>
                      <a:round/>
                      <a:headEnd type="none" w="med" len="med"/>
                      <a:tailEnd type="none" w="med" len="med"/>
                    </a:lnL>
                  </a:tcPr>
                </a:tc>
                <a:tc>
                  <a:txBody>
                    <a:bodyPr/>
                    <a:lstStyle/>
                    <a:p>
                      <a:pPr algn="ctr" fontAlgn="b"/>
                      <a:r>
                        <a:rPr lang="en-GB" sz="1500" u="none" strike="noStrike" dirty="0">
                          <a:solidFill>
                            <a:schemeClr val="accent6">
                              <a:lumMod val="50000"/>
                            </a:schemeClr>
                          </a:solidFill>
                          <a:effectLst/>
                        </a:rPr>
                        <a:t>2,8%</a:t>
                      </a:r>
                      <a:endParaRPr lang="en-GB" sz="1500" b="0" i="0" u="none" strike="noStrike" dirty="0">
                        <a:solidFill>
                          <a:schemeClr val="accent6">
                            <a:lumMod val="50000"/>
                          </a:schemeClr>
                        </a:solidFill>
                        <a:effectLst/>
                        <a:latin typeface="Arial" panose="020B0604020202020204" pitchFamily="34" charset="0"/>
                      </a:endParaRPr>
                    </a:p>
                  </a:txBody>
                  <a:tcPr marL="5562" marR="5562" marT="5562"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72773537"/>
                  </a:ext>
                </a:extLst>
              </a:tr>
              <a:tr h="229696">
                <a:tc>
                  <a:txBody>
                    <a:bodyPr/>
                    <a:lstStyle/>
                    <a:p>
                      <a:pPr algn="ctr" fontAlgn="b"/>
                      <a:r>
                        <a:rPr lang="en-GB" sz="1500" u="none" strike="noStrike">
                          <a:solidFill>
                            <a:schemeClr val="accent6">
                              <a:lumMod val="50000"/>
                            </a:schemeClr>
                          </a:solidFill>
                          <a:effectLst/>
                        </a:rPr>
                        <a:t>Napoli</a:t>
                      </a:r>
                      <a:endParaRPr lang="en-GB" sz="1500" b="0" i="0" u="none" strike="noStrike">
                        <a:solidFill>
                          <a:schemeClr val="accent6">
                            <a:lumMod val="50000"/>
                          </a:schemeClr>
                        </a:solidFill>
                        <a:effectLst/>
                        <a:latin typeface="Arial" panose="020B0604020202020204" pitchFamily="34" charset="0"/>
                      </a:endParaRPr>
                    </a:p>
                  </a:txBody>
                  <a:tcPr marL="5562" marR="5562" marT="5562" marB="0" anchor="b">
                    <a:lnL w="12700" cap="flat" cmpd="sng" algn="ctr">
                      <a:solidFill>
                        <a:schemeClr val="tx1"/>
                      </a:solidFill>
                      <a:prstDash val="solid"/>
                      <a:round/>
                      <a:headEnd type="none" w="med" len="med"/>
                      <a:tailEnd type="none" w="med" len="med"/>
                    </a:lnL>
                  </a:tcPr>
                </a:tc>
                <a:tc>
                  <a:txBody>
                    <a:bodyPr/>
                    <a:lstStyle/>
                    <a:p>
                      <a:pPr algn="ctr" fontAlgn="b"/>
                      <a:r>
                        <a:rPr lang="en-GB" sz="1500" u="none" strike="noStrike" dirty="0">
                          <a:solidFill>
                            <a:schemeClr val="accent6">
                              <a:lumMod val="50000"/>
                            </a:schemeClr>
                          </a:solidFill>
                          <a:effectLst/>
                        </a:rPr>
                        <a:t>2,4%</a:t>
                      </a:r>
                      <a:endParaRPr lang="en-GB" sz="1500" b="0" i="0" u="none" strike="noStrike" dirty="0">
                        <a:solidFill>
                          <a:schemeClr val="accent6">
                            <a:lumMod val="50000"/>
                          </a:schemeClr>
                        </a:solidFill>
                        <a:effectLst/>
                        <a:latin typeface="Arial" panose="020B0604020202020204" pitchFamily="34" charset="0"/>
                      </a:endParaRPr>
                    </a:p>
                  </a:txBody>
                  <a:tcPr marL="5562" marR="5562" marT="5562"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487060893"/>
                  </a:ext>
                </a:extLst>
              </a:tr>
              <a:tr h="229696">
                <a:tc>
                  <a:txBody>
                    <a:bodyPr/>
                    <a:lstStyle/>
                    <a:p>
                      <a:pPr algn="ctr" fontAlgn="b"/>
                      <a:r>
                        <a:rPr lang="en-GB" sz="1500" u="none" strike="noStrike">
                          <a:solidFill>
                            <a:schemeClr val="accent6">
                              <a:lumMod val="50000"/>
                            </a:schemeClr>
                          </a:solidFill>
                          <a:effectLst/>
                        </a:rPr>
                        <a:t>Padova/LNL</a:t>
                      </a:r>
                      <a:endParaRPr lang="en-GB" sz="1500" b="0" i="0" u="none" strike="noStrike">
                        <a:solidFill>
                          <a:schemeClr val="accent6">
                            <a:lumMod val="50000"/>
                          </a:schemeClr>
                        </a:solidFill>
                        <a:effectLst/>
                        <a:latin typeface="Arial" panose="020B0604020202020204" pitchFamily="34" charset="0"/>
                      </a:endParaRPr>
                    </a:p>
                  </a:txBody>
                  <a:tcPr marL="5562" marR="5562" marT="5562" marB="0" anchor="b">
                    <a:lnL w="12700" cap="flat" cmpd="sng" algn="ctr">
                      <a:solidFill>
                        <a:schemeClr val="tx1"/>
                      </a:solidFill>
                      <a:prstDash val="solid"/>
                      <a:round/>
                      <a:headEnd type="none" w="med" len="med"/>
                      <a:tailEnd type="none" w="med" len="med"/>
                    </a:lnL>
                  </a:tcPr>
                </a:tc>
                <a:tc>
                  <a:txBody>
                    <a:bodyPr/>
                    <a:lstStyle/>
                    <a:p>
                      <a:pPr algn="ctr" fontAlgn="b"/>
                      <a:r>
                        <a:rPr lang="en-GB" sz="1500" u="none" strike="noStrike" dirty="0">
                          <a:solidFill>
                            <a:schemeClr val="accent6">
                              <a:lumMod val="50000"/>
                            </a:schemeClr>
                          </a:solidFill>
                          <a:effectLst/>
                        </a:rPr>
                        <a:t>2,2%</a:t>
                      </a:r>
                      <a:endParaRPr lang="en-GB" sz="1500" b="0" i="0" u="none" strike="noStrike" dirty="0">
                        <a:solidFill>
                          <a:schemeClr val="accent6">
                            <a:lumMod val="50000"/>
                          </a:schemeClr>
                        </a:solidFill>
                        <a:effectLst/>
                        <a:latin typeface="Arial" panose="020B0604020202020204" pitchFamily="34" charset="0"/>
                      </a:endParaRPr>
                    </a:p>
                  </a:txBody>
                  <a:tcPr marL="5562" marR="5562" marT="5562"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97884292"/>
                  </a:ext>
                </a:extLst>
              </a:tr>
              <a:tr h="229696">
                <a:tc>
                  <a:txBody>
                    <a:bodyPr/>
                    <a:lstStyle/>
                    <a:p>
                      <a:pPr algn="ctr" fontAlgn="b"/>
                      <a:r>
                        <a:rPr lang="en-GB" sz="1500" u="none" strike="noStrike">
                          <a:solidFill>
                            <a:schemeClr val="accent6">
                              <a:lumMod val="50000"/>
                            </a:schemeClr>
                          </a:solidFill>
                          <a:effectLst/>
                        </a:rPr>
                        <a:t>Ferrara</a:t>
                      </a:r>
                      <a:endParaRPr lang="en-GB" sz="1500" b="0" i="0" u="none" strike="noStrike">
                        <a:solidFill>
                          <a:schemeClr val="accent6">
                            <a:lumMod val="50000"/>
                          </a:schemeClr>
                        </a:solidFill>
                        <a:effectLst/>
                        <a:latin typeface="Arial" panose="020B0604020202020204" pitchFamily="34" charset="0"/>
                      </a:endParaRPr>
                    </a:p>
                  </a:txBody>
                  <a:tcPr marL="5562" marR="5562" marT="5562" marB="0" anchor="b">
                    <a:lnL w="12700" cap="flat" cmpd="sng" algn="ctr">
                      <a:solidFill>
                        <a:schemeClr val="tx1"/>
                      </a:solidFill>
                      <a:prstDash val="solid"/>
                      <a:round/>
                      <a:headEnd type="none" w="med" len="med"/>
                      <a:tailEnd type="none" w="med" len="med"/>
                    </a:lnL>
                  </a:tcPr>
                </a:tc>
                <a:tc>
                  <a:txBody>
                    <a:bodyPr/>
                    <a:lstStyle/>
                    <a:p>
                      <a:pPr algn="ctr" fontAlgn="b"/>
                      <a:r>
                        <a:rPr lang="en-GB" sz="1500" u="none" strike="noStrike" dirty="0">
                          <a:solidFill>
                            <a:schemeClr val="accent6">
                              <a:lumMod val="50000"/>
                            </a:schemeClr>
                          </a:solidFill>
                          <a:effectLst/>
                        </a:rPr>
                        <a:t>1,8%</a:t>
                      </a:r>
                      <a:endParaRPr lang="en-GB" sz="1500" b="0" i="0" u="none" strike="noStrike" dirty="0">
                        <a:solidFill>
                          <a:schemeClr val="accent6">
                            <a:lumMod val="50000"/>
                          </a:schemeClr>
                        </a:solidFill>
                        <a:effectLst/>
                        <a:latin typeface="Arial" panose="020B0604020202020204" pitchFamily="34" charset="0"/>
                      </a:endParaRPr>
                    </a:p>
                  </a:txBody>
                  <a:tcPr marL="5562" marR="5562" marT="5562"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346649257"/>
                  </a:ext>
                </a:extLst>
              </a:tr>
              <a:tr h="229696">
                <a:tc>
                  <a:txBody>
                    <a:bodyPr/>
                    <a:lstStyle/>
                    <a:p>
                      <a:pPr algn="ctr" fontAlgn="b"/>
                      <a:r>
                        <a:rPr lang="en-GB" sz="1500" u="none" strike="noStrike">
                          <a:solidFill>
                            <a:schemeClr val="accent6">
                              <a:lumMod val="50000"/>
                            </a:schemeClr>
                          </a:solidFill>
                          <a:effectLst/>
                        </a:rPr>
                        <a:t>Pavia</a:t>
                      </a:r>
                      <a:endParaRPr lang="en-GB" sz="1500" b="0" i="0" u="none" strike="noStrike">
                        <a:solidFill>
                          <a:schemeClr val="accent6">
                            <a:lumMod val="50000"/>
                          </a:schemeClr>
                        </a:solidFill>
                        <a:effectLst/>
                        <a:latin typeface="Arial" panose="020B0604020202020204" pitchFamily="34" charset="0"/>
                      </a:endParaRPr>
                    </a:p>
                  </a:txBody>
                  <a:tcPr marL="5562" marR="5562" marT="5562" marB="0" anchor="b">
                    <a:lnL w="12700" cap="flat" cmpd="sng" algn="ctr">
                      <a:solidFill>
                        <a:schemeClr val="tx1"/>
                      </a:solidFill>
                      <a:prstDash val="solid"/>
                      <a:round/>
                      <a:headEnd type="none" w="med" len="med"/>
                      <a:tailEnd type="none" w="med" len="med"/>
                    </a:lnL>
                  </a:tcPr>
                </a:tc>
                <a:tc>
                  <a:txBody>
                    <a:bodyPr/>
                    <a:lstStyle/>
                    <a:p>
                      <a:pPr algn="ctr" fontAlgn="b"/>
                      <a:r>
                        <a:rPr lang="en-GB" sz="1500" u="none" strike="noStrike" dirty="0">
                          <a:solidFill>
                            <a:schemeClr val="accent6">
                              <a:lumMod val="50000"/>
                            </a:schemeClr>
                          </a:solidFill>
                          <a:effectLst/>
                        </a:rPr>
                        <a:t>1,7%</a:t>
                      </a:r>
                      <a:endParaRPr lang="en-GB" sz="1500" b="0" i="0" u="none" strike="noStrike" dirty="0">
                        <a:solidFill>
                          <a:schemeClr val="accent6">
                            <a:lumMod val="50000"/>
                          </a:schemeClr>
                        </a:solidFill>
                        <a:effectLst/>
                        <a:latin typeface="Arial" panose="020B0604020202020204" pitchFamily="34" charset="0"/>
                      </a:endParaRPr>
                    </a:p>
                  </a:txBody>
                  <a:tcPr marL="5562" marR="5562" marT="5562"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462819526"/>
                  </a:ext>
                </a:extLst>
              </a:tr>
              <a:tr h="229696">
                <a:tc>
                  <a:txBody>
                    <a:bodyPr/>
                    <a:lstStyle/>
                    <a:p>
                      <a:pPr algn="ctr" fontAlgn="b"/>
                      <a:r>
                        <a:rPr lang="en-GB" sz="1500" u="none" strike="noStrike">
                          <a:solidFill>
                            <a:schemeClr val="accent6">
                              <a:lumMod val="50000"/>
                            </a:schemeClr>
                          </a:solidFill>
                          <a:effectLst/>
                        </a:rPr>
                        <a:t>Trento/TIFPA</a:t>
                      </a:r>
                      <a:endParaRPr lang="en-GB" sz="1500" b="0" i="0" u="none" strike="noStrike">
                        <a:solidFill>
                          <a:schemeClr val="accent6">
                            <a:lumMod val="50000"/>
                          </a:schemeClr>
                        </a:solidFill>
                        <a:effectLst/>
                        <a:latin typeface="Arial" panose="020B0604020202020204" pitchFamily="34" charset="0"/>
                      </a:endParaRPr>
                    </a:p>
                  </a:txBody>
                  <a:tcPr marL="5562" marR="5562" marT="5562" marB="0" anchor="b">
                    <a:lnL w="12700" cap="flat" cmpd="sng" algn="ctr">
                      <a:solidFill>
                        <a:schemeClr val="tx1"/>
                      </a:solidFill>
                      <a:prstDash val="solid"/>
                      <a:round/>
                      <a:headEnd type="none" w="med" len="med"/>
                      <a:tailEnd type="none" w="med" len="med"/>
                    </a:lnL>
                  </a:tcPr>
                </a:tc>
                <a:tc>
                  <a:txBody>
                    <a:bodyPr/>
                    <a:lstStyle/>
                    <a:p>
                      <a:pPr algn="ctr" fontAlgn="b"/>
                      <a:r>
                        <a:rPr lang="en-GB" sz="1500" u="none" strike="noStrike" dirty="0">
                          <a:solidFill>
                            <a:schemeClr val="accent6">
                              <a:lumMod val="50000"/>
                            </a:schemeClr>
                          </a:solidFill>
                          <a:effectLst/>
                        </a:rPr>
                        <a:t>1,2%</a:t>
                      </a:r>
                      <a:endParaRPr lang="en-GB" sz="1500" b="0" i="0" u="none" strike="noStrike" dirty="0">
                        <a:solidFill>
                          <a:schemeClr val="accent6">
                            <a:lumMod val="50000"/>
                          </a:schemeClr>
                        </a:solidFill>
                        <a:effectLst/>
                        <a:latin typeface="Arial" panose="020B0604020202020204" pitchFamily="34" charset="0"/>
                      </a:endParaRPr>
                    </a:p>
                  </a:txBody>
                  <a:tcPr marL="5562" marR="5562" marT="5562"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481007451"/>
                  </a:ext>
                </a:extLst>
              </a:tr>
              <a:tr h="229696">
                <a:tc>
                  <a:txBody>
                    <a:bodyPr/>
                    <a:lstStyle/>
                    <a:p>
                      <a:pPr algn="ctr" fontAlgn="b"/>
                      <a:r>
                        <a:rPr lang="en-GB" sz="1500" u="none" strike="noStrike">
                          <a:solidFill>
                            <a:schemeClr val="accent6">
                              <a:lumMod val="50000"/>
                            </a:schemeClr>
                          </a:solidFill>
                          <a:effectLst/>
                        </a:rPr>
                        <a:t>Roma Tor Vergata</a:t>
                      </a:r>
                      <a:endParaRPr lang="en-GB" sz="1500" b="0" i="0" u="none" strike="noStrike">
                        <a:solidFill>
                          <a:schemeClr val="accent6">
                            <a:lumMod val="50000"/>
                          </a:schemeClr>
                        </a:solidFill>
                        <a:effectLst/>
                        <a:latin typeface="Arial" panose="020B0604020202020204" pitchFamily="34" charset="0"/>
                      </a:endParaRPr>
                    </a:p>
                  </a:txBody>
                  <a:tcPr marL="5562" marR="5562" marT="5562" marB="0" anchor="b">
                    <a:lnL w="12700" cap="flat" cmpd="sng" algn="ctr">
                      <a:solidFill>
                        <a:schemeClr val="tx1"/>
                      </a:solidFill>
                      <a:prstDash val="solid"/>
                      <a:round/>
                      <a:headEnd type="none" w="med" len="med"/>
                      <a:tailEnd type="none" w="med" len="med"/>
                    </a:lnL>
                  </a:tcPr>
                </a:tc>
                <a:tc>
                  <a:txBody>
                    <a:bodyPr/>
                    <a:lstStyle/>
                    <a:p>
                      <a:pPr algn="ctr" fontAlgn="b"/>
                      <a:r>
                        <a:rPr lang="en-GB" sz="1500" u="none" strike="noStrike" dirty="0">
                          <a:solidFill>
                            <a:schemeClr val="accent6">
                              <a:lumMod val="50000"/>
                            </a:schemeClr>
                          </a:solidFill>
                          <a:effectLst/>
                        </a:rPr>
                        <a:t>1,0%</a:t>
                      </a:r>
                      <a:endParaRPr lang="en-GB" sz="1500" b="0" i="0" u="none" strike="noStrike" dirty="0">
                        <a:solidFill>
                          <a:schemeClr val="accent6">
                            <a:lumMod val="50000"/>
                          </a:schemeClr>
                        </a:solidFill>
                        <a:effectLst/>
                        <a:latin typeface="Arial" panose="020B0604020202020204" pitchFamily="34" charset="0"/>
                      </a:endParaRPr>
                    </a:p>
                  </a:txBody>
                  <a:tcPr marL="5562" marR="5562" marT="5562"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92832195"/>
                  </a:ext>
                </a:extLst>
              </a:tr>
              <a:tr h="229696">
                <a:tc>
                  <a:txBody>
                    <a:bodyPr/>
                    <a:lstStyle/>
                    <a:p>
                      <a:pPr algn="ctr" fontAlgn="b"/>
                      <a:r>
                        <a:rPr lang="en-GB" sz="1500" u="none" strike="noStrike">
                          <a:solidFill>
                            <a:schemeClr val="accent6">
                              <a:lumMod val="50000"/>
                            </a:schemeClr>
                          </a:solidFill>
                          <a:effectLst/>
                        </a:rPr>
                        <a:t>Firenze</a:t>
                      </a:r>
                      <a:endParaRPr lang="en-GB" sz="1500" b="0" i="0" u="none" strike="noStrike">
                        <a:solidFill>
                          <a:schemeClr val="accent6">
                            <a:lumMod val="50000"/>
                          </a:schemeClr>
                        </a:solidFill>
                        <a:effectLst/>
                        <a:latin typeface="Arial" panose="020B0604020202020204" pitchFamily="34" charset="0"/>
                      </a:endParaRPr>
                    </a:p>
                  </a:txBody>
                  <a:tcPr marL="5562" marR="5562" marT="5562" marB="0" anchor="b">
                    <a:lnL w="12700" cap="flat" cmpd="sng" algn="ctr">
                      <a:solidFill>
                        <a:schemeClr val="tx1"/>
                      </a:solidFill>
                      <a:prstDash val="solid"/>
                      <a:round/>
                      <a:headEnd type="none" w="med" len="med"/>
                      <a:tailEnd type="none" w="med" len="med"/>
                    </a:lnL>
                  </a:tcPr>
                </a:tc>
                <a:tc>
                  <a:txBody>
                    <a:bodyPr/>
                    <a:lstStyle/>
                    <a:p>
                      <a:pPr algn="ctr" fontAlgn="b"/>
                      <a:r>
                        <a:rPr lang="en-GB" sz="1500" u="none" strike="noStrike" dirty="0">
                          <a:solidFill>
                            <a:schemeClr val="accent6">
                              <a:lumMod val="50000"/>
                            </a:schemeClr>
                          </a:solidFill>
                          <a:effectLst/>
                        </a:rPr>
                        <a:t>0,4%</a:t>
                      </a:r>
                      <a:endParaRPr lang="en-GB" sz="1500" b="0" i="0" u="none" strike="noStrike" dirty="0">
                        <a:solidFill>
                          <a:schemeClr val="accent6">
                            <a:lumMod val="50000"/>
                          </a:schemeClr>
                        </a:solidFill>
                        <a:effectLst/>
                        <a:latin typeface="Arial" panose="020B0604020202020204" pitchFamily="34" charset="0"/>
                      </a:endParaRPr>
                    </a:p>
                  </a:txBody>
                  <a:tcPr marL="5562" marR="5562" marT="5562"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542658631"/>
                  </a:ext>
                </a:extLst>
              </a:tr>
              <a:tr h="229696">
                <a:tc>
                  <a:txBody>
                    <a:bodyPr/>
                    <a:lstStyle/>
                    <a:p>
                      <a:pPr algn="ctr" fontAlgn="b"/>
                      <a:r>
                        <a:rPr lang="en-GB" sz="1500" u="none" strike="noStrike" dirty="0" err="1">
                          <a:solidFill>
                            <a:schemeClr val="accent6">
                              <a:lumMod val="50000"/>
                            </a:schemeClr>
                          </a:solidFill>
                          <a:effectLst/>
                        </a:rPr>
                        <a:t>Totale</a:t>
                      </a:r>
                      <a:r>
                        <a:rPr lang="en-GB" sz="1500" u="none" strike="noStrike" dirty="0">
                          <a:solidFill>
                            <a:schemeClr val="accent6">
                              <a:lumMod val="50000"/>
                            </a:schemeClr>
                          </a:solidFill>
                          <a:effectLst/>
                        </a:rPr>
                        <a:t> </a:t>
                      </a:r>
                      <a:endParaRPr lang="en-GB" sz="1500" b="0" i="0" u="none" strike="noStrike" dirty="0">
                        <a:solidFill>
                          <a:schemeClr val="accent6">
                            <a:lumMod val="50000"/>
                          </a:schemeClr>
                        </a:solidFill>
                        <a:effectLst/>
                        <a:latin typeface="Arial" panose="020B0604020202020204" pitchFamily="34" charset="0"/>
                      </a:endParaRPr>
                    </a:p>
                  </a:txBody>
                  <a:tcPr marL="5562" marR="5562" marT="5562" marB="0" anchor="b">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fontAlgn="b"/>
                      <a:r>
                        <a:rPr lang="en-GB" sz="1500" u="none" strike="noStrike" dirty="0">
                          <a:solidFill>
                            <a:schemeClr val="accent6">
                              <a:lumMod val="50000"/>
                            </a:schemeClr>
                          </a:solidFill>
                          <a:effectLst/>
                        </a:rPr>
                        <a:t>100,0%</a:t>
                      </a:r>
                      <a:endParaRPr lang="en-GB" sz="1500" b="0" i="0" u="none" strike="noStrike" dirty="0">
                        <a:solidFill>
                          <a:schemeClr val="accent6">
                            <a:lumMod val="50000"/>
                          </a:schemeClr>
                        </a:solidFill>
                        <a:effectLst/>
                        <a:latin typeface="Arial" panose="020B0604020202020204" pitchFamily="34" charset="0"/>
                      </a:endParaRPr>
                    </a:p>
                  </a:txBody>
                  <a:tcPr marL="5562" marR="5562" marT="5562" marB="0" anchor="b">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49562397"/>
                  </a:ext>
                </a:extLst>
              </a:tr>
            </a:tbl>
          </a:graphicData>
        </a:graphic>
      </p:graphicFrame>
      <p:sp>
        <p:nvSpPr>
          <p:cNvPr id="4" name="CasellaDiTesto 3">
            <a:extLst>
              <a:ext uri="{FF2B5EF4-FFF2-40B4-BE49-F238E27FC236}">
                <a16:creationId xmlns:a16="http://schemas.microsoft.com/office/drawing/2014/main" id="{091C2282-2FB5-6298-85F7-BD27223E63DB}"/>
              </a:ext>
            </a:extLst>
          </p:cNvPr>
          <p:cNvSpPr txBox="1"/>
          <p:nvPr/>
        </p:nvSpPr>
        <p:spPr>
          <a:xfrm>
            <a:off x="292101" y="4405679"/>
            <a:ext cx="5823509" cy="1770300"/>
          </a:xfrm>
          <a:prstGeom prst="rect">
            <a:avLst/>
          </a:prstGeom>
        </p:spPr>
        <p:txBody>
          <a:bodyPr vert="horz" lIns="91440" tIns="45720" rIns="91440" bIns="45720" rtlCol="0" anchor="ctr">
            <a:normAutofit lnSpcReduction="10000"/>
          </a:bodyPr>
          <a:lstStyle/>
          <a:p>
            <a:pPr indent="-228600" defTabSz="914400">
              <a:lnSpc>
                <a:spcPct val="120000"/>
              </a:lnSpc>
              <a:spcAft>
                <a:spcPts val="600"/>
              </a:spcAft>
              <a:buClr>
                <a:schemeClr val="accent1"/>
              </a:buClr>
              <a:buSzPct val="110000"/>
              <a:buFont typeface="Wingdings" panose="05000000000000000000" pitchFamily="2" charset="2"/>
              <a:buChar char="§"/>
            </a:pPr>
            <a:r>
              <a:rPr lang="it-IT" dirty="0"/>
              <a:t>Hanno partecipato in presenza il 65% degli studenti.</a:t>
            </a:r>
          </a:p>
          <a:p>
            <a:pPr indent="-228600" defTabSz="914400">
              <a:lnSpc>
                <a:spcPct val="120000"/>
              </a:lnSpc>
              <a:spcAft>
                <a:spcPts val="600"/>
              </a:spcAft>
              <a:buClr>
                <a:schemeClr val="accent1"/>
              </a:buClr>
              <a:buSzPct val="110000"/>
              <a:buFont typeface="Wingdings" panose="05000000000000000000" pitchFamily="2" charset="2"/>
              <a:buChar char="§"/>
            </a:pPr>
            <a:r>
              <a:rPr lang="it-IT" dirty="0"/>
              <a:t>La sede con più affluenza in presenza è stata Roma I</a:t>
            </a:r>
          </a:p>
          <a:p>
            <a:pPr indent="-228600" defTabSz="914400">
              <a:lnSpc>
                <a:spcPct val="120000"/>
              </a:lnSpc>
              <a:spcAft>
                <a:spcPts val="600"/>
              </a:spcAft>
              <a:buClr>
                <a:schemeClr val="accent1"/>
              </a:buClr>
              <a:buSzPct val="110000"/>
              <a:buFont typeface="Wingdings" panose="05000000000000000000" pitchFamily="2" charset="2"/>
              <a:buChar char="§"/>
            </a:pPr>
            <a:r>
              <a:rPr lang="it-IT" dirty="0"/>
              <a:t>La sede con più affluenza è la LNGS/GSSI con modalità online</a:t>
            </a:r>
          </a:p>
        </p:txBody>
      </p:sp>
    </p:spTree>
    <p:extLst>
      <p:ext uri="{BB962C8B-B14F-4D97-AF65-F5344CB8AC3E}">
        <p14:creationId xmlns:p14="http://schemas.microsoft.com/office/powerpoint/2010/main" val="38257301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B20F2A8-3865-3241-9442-6AB2C8C5EAE2}"/>
              </a:ext>
            </a:extLst>
          </p:cNvPr>
          <p:cNvSpPr>
            <a:spLocks noGrp="1"/>
          </p:cNvSpPr>
          <p:nvPr>
            <p:ph type="title"/>
          </p:nvPr>
        </p:nvSpPr>
        <p:spPr>
          <a:xfrm>
            <a:off x="3350888" y="2369821"/>
            <a:ext cx="5490224" cy="2118357"/>
          </a:xfrm>
        </p:spPr>
        <p:txBody>
          <a:bodyPr>
            <a:noAutofit/>
          </a:bodyPr>
          <a:lstStyle/>
          <a:p>
            <a:pPr>
              <a:lnSpc>
                <a:spcPct val="107000"/>
              </a:lnSpc>
              <a:spcAft>
                <a:spcPts val="800"/>
              </a:spcAft>
            </a:pPr>
            <a:r>
              <a:rPr lang="it-IT" dirty="0">
                <a:effectLst/>
                <a:latin typeface="Calibri Light (Titoli)"/>
                <a:ea typeface="Times New Roman" panose="02020603050405020304" pitchFamily="18" charset="0"/>
                <a:cs typeface="Arial" panose="020B0604020202020204" pitchFamily="34" charset="0"/>
              </a:rPr>
              <a:t>ATTEGGIAMENTO E PROFILO</a:t>
            </a:r>
            <a:endParaRPr lang="en-GB" dirty="0"/>
          </a:p>
        </p:txBody>
      </p:sp>
      <p:sp>
        <p:nvSpPr>
          <p:cNvPr id="5" name="CasellaDiTesto 4">
            <a:extLst>
              <a:ext uri="{FF2B5EF4-FFF2-40B4-BE49-F238E27FC236}">
                <a16:creationId xmlns:a16="http://schemas.microsoft.com/office/drawing/2014/main" id="{9A9A16CA-29D5-B022-2C52-EA321637060E}"/>
              </a:ext>
            </a:extLst>
          </p:cNvPr>
          <p:cNvSpPr txBox="1"/>
          <p:nvPr/>
        </p:nvSpPr>
        <p:spPr>
          <a:xfrm>
            <a:off x="5362073" y="1299227"/>
            <a:ext cx="6104020" cy="553998"/>
          </a:xfrm>
          <a:prstGeom prst="rect">
            <a:avLst/>
          </a:prstGeom>
          <a:noFill/>
        </p:spPr>
        <p:txBody>
          <a:bodyPr wrap="square">
            <a:spAutoFit/>
          </a:bodyPr>
          <a:lstStyle/>
          <a:p>
            <a:r>
              <a:rPr lang="it-IT" sz="3000" b="1" dirty="0">
                <a:solidFill>
                  <a:schemeClr val="bg1"/>
                </a:solidFill>
                <a:latin typeface="Calibri Light (Titoli)"/>
                <a:cs typeface="Calibri" panose="020F0502020204030204" pitchFamily="34" charset="0"/>
              </a:rPr>
              <a:t>Parte 2</a:t>
            </a:r>
            <a:endParaRPr lang="en-GB" sz="3000" b="1" dirty="0">
              <a:solidFill>
                <a:schemeClr val="bg1"/>
              </a:solidFill>
              <a:latin typeface="Calibri Light (Titoli)"/>
              <a:cs typeface="Calibri" panose="020F0502020204030204" pitchFamily="34" charset="0"/>
            </a:endParaRPr>
          </a:p>
        </p:txBody>
      </p:sp>
    </p:spTree>
    <p:extLst>
      <p:ext uri="{BB962C8B-B14F-4D97-AF65-F5344CB8AC3E}">
        <p14:creationId xmlns:p14="http://schemas.microsoft.com/office/powerpoint/2010/main" val="3807653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Freeform 18">
            <a:extLst>
              <a:ext uri="{FF2B5EF4-FFF2-40B4-BE49-F238E27FC236}">
                <a16:creationId xmlns:a16="http://schemas.microsoft.com/office/drawing/2014/main" id="{E6C08EBB-2C97-4884-9312-EA0A6A62A2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 name="Freeform 20">
            <a:extLst>
              <a:ext uri="{FF2B5EF4-FFF2-40B4-BE49-F238E27FC236}">
                <a16:creationId xmlns:a16="http://schemas.microsoft.com/office/drawing/2014/main" id="{17406E40-244E-4DD6-94A4-E739602419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1" name="Freeform 21">
            <a:extLst>
              <a:ext uri="{FF2B5EF4-FFF2-40B4-BE49-F238E27FC236}">
                <a16:creationId xmlns:a16="http://schemas.microsoft.com/office/drawing/2014/main" id="{9E621646-8902-4518-ADFE-798B8AF7F1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13" name="Freeform 22">
            <a:extLst>
              <a:ext uri="{FF2B5EF4-FFF2-40B4-BE49-F238E27FC236}">
                <a16:creationId xmlns:a16="http://schemas.microsoft.com/office/drawing/2014/main" id="{BC03DD73-798C-403F-B9AC-BFF84A0B1F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5" name="Freeform 23">
            <a:extLst>
              <a:ext uri="{FF2B5EF4-FFF2-40B4-BE49-F238E27FC236}">
                <a16:creationId xmlns:a16="http://schemas.microsoft.com/office/drawing/2014/main" id="{6756FE0C-DC81-49BD-AD76-1E223B6863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7" name="Freeform 25">
            <a:extLst>
              <a:ext uri="{FF2B5EF4-FFF2-40B4-BE49-F238E27FC236}">
                <a16:creationId xmlns:a16="http://schemas.microsoft.com/office/drawing/2014/main" id="{FEEAE74D-A8B8-4601-84C4-7F01DFF419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6">
            <a:extLst>
              <a:ext uri="{FF2B5EF4-FFF2-40B4-BE49-F238E27FC236}">
                <a16:creationId xmlns:a16="http://schemas.microsoft.com/office/drawing/2014/main" id="{CFD751E0-7430-4ACA-A679-ECB74EA589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9">
            <a:extLst>
              <a:ext uri="{FF2B5EF4-FFF2-40B4-BE49-F238E27FC236}">
                <a16:creationId xmlns:a16="http://schemas.microsoft.com/office/drawing/2014/main" id="{4337B0AD-9A1D-4899-8791-EDEB9B5A1D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3" name="Freeform 12">
            <a:extLst>
              <a:ext uri="{FF2B5EF4-FFF2-40B4-BE49-F238E27FC236}">
                <a16:creationId xmlns:a16="http://schemas.microsoft.com/office/drawing/2014/main" id="{20EE4868-1730-433B-AA39-A91305A497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24">
            <a:extLst>
              <a:ext uri="{FF2B5EF4-FFF2-40B4-BE49-F238E27FC236}">
                <a16:creationId xmlns:a16="http://schemas.microsoft.com/office/drawing/2014/main" id="{89921AE2-097C-4DEE-A398-FCB910D60D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7" name="Freeform 7">
            <a:extLst>
              <a:ext uri="{FF2B5EF4-FFF2-40B4-BE49-F238E27FC236}">
                <a16:creationId xmlns:a16="http://schemas.microsoft.com/office/drawing/2014/main" id="{A4098D72-B456-40CC-8C9F-D08B9DD25B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10">
            <a:extLst>
              <a:ext uri="{FF2B5EF4-FFF2-40B4-BE49-F238E27FC236}">
                <a16:creationId xmlns:a16="http://schemas.microsoft.com/office/drawing/2014/main" id="{BCA1A530-E6F6-465D-BCD0-371D816CCC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31" name="Freeform 13">
            <a:extLst>
              <a:ext uri="{FF2B5EF4-FFF2-40B4-BE49-F238E27FC236}">
                <a16:creationId xmlns:a16="http://schemas.microsoft.com/office/drawing/2014/main" id="{5AB5DD23-5ECB-4E0C-AC9B-C384785BAE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3" name="Freeform 15">
            <a:extLst>
              <a:ext uri="{FF2B5EF4-FFF2-40B4-BE49-F238E27FC236}">
                <a16:creationId xmlns:a16="http://schemas.microsoft.com/office/drawing/2014/main" id="{7DA4BF21-FA96-43DB-A077-173C5F4333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5" name="Freeform 17">
            <a:extLst>
              <a:ext uri="{FF2B5EF4-FFF2-40B4-BE49-F238E27FC236}">
                <a16:creationId xmlns:a16="http://schemas.microsoft.com/office/drawing/2014/main" id="{BF956BA4-7CC2-4E13-9E1D-0854EF4CB0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7" name="Freeform 19">
            <a:extLst>
              <a:ext uri="{FF2B5EF4-FFF2-40B4-BE49-F238E27FC236}">
                <a16:creationId xmlns:a16="http://schemas.microsoft.com/office/drawing/2014/main" id="{3262514D-691E-4344-8751-4E80F046A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aphicFrame>
        <p:nvGraphicFramePr>
          <p:cNvPr id="2" name="Grafico 1">
            <a:extLst>
              <a:ext uri="{FF2B5EF4-FFF2-40B4-BE49-F238E27FC236}">
                <a16:creationId xmlns:a16="http://schemas.microsoft.com/office/drawing/2014/main" id="{29DACEA9-7450-BE8C-DF6F-967ABD2D4D0A}"/>
              </a:ext>
            </a:extLst>
          </p:cNvPr>
          <p:cNvGraphicFramePr>
            <a:graphicFrameLocks/>
          </p:cNvGraphicFramePr>
          <p:nvPr>
            <p:extLst>
              <p:ext uri="{D42A27DB-BD31-4B8C-83A1-F6EECF244321}">
                <p14:modId xmlns:p14="http://schemas.microsoft.com/office/powerpoint/2010/main" val="1620483263"/>
              </p:ext>
            </p:extLst>
          </p:nvPr>
        </p:nvGraphicFramePr>
        <p:xfrm>
          <a:off x="111918" y="266700"/>
          <a:ext cx="7379552" cy="407669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Grafico 2">
            <a:extLst>
              <a:ext uri="{FF2B5EF4-FFF2-40B4-BE49-F238E27FC236}">
                <a16:creationId xmlns:a16="http://schemas.microsoft.com/office/drawing/2014/main" id="{C3A768B9-A8A1-5C56-A1CF-2625E0327779}"/>
              </a:ext>
            </a:extLst>
          </p:cNvPr>
          <p:cNvGraphicFramePr>
            <a:graphicFrameLocks/>
          </p:cNvGraphicFramePr>
          <p:nvPr>
            <p:extLst>
              <p:ext uri="{D42A27DB-BD31-4B8C-83A1-F6EECF244321}">
                <p14:modId xmlns:p14="http://schemas.microsoft.com/office/powerpoint/2010/main" val="1455730578"/>
              </p:ext>
            </p:extLst>
          </p:nvPr>
        </p:nvGraphicFramePr>
        <p:xfrm>
          <a:off x="6096000" y="2228850"/>
          <a:ext cx="5894297" cy="3851339"/>
        </p:xfrm>
        <a:graphic>
          <a:graphicData uri="http://schemas.openxmlformats.org/drawingml/2006/chart">
            <c:chart xmlns:c="http://schemas.openxmlformats.org/drawingml/2006/chart" xmlns:r="http://schemas.openxmlformats.org/officeDocument/2006/relationships" r:id="rId3"/>
          </a:graphicData>
        </a:graphic>
      </p:graphicFrame>
      <p:sp>
        <p:nvSpPr>
          <p:cNvPr id="4" name="CasellaDiTesto 3">
            <a:extLst>
              <a:ext uri="{FF2B5EF4-FFF2-40B4-BE49-F238E27FC236}">
                <a16:creationId xmlns:a16="http://schemas.microsoft.com/office/drawing/2014/main" id="{252817ED-CBF4-54B1-49F5-C57D17C07557}"/>
              </a:ext>
            </a:extLst>
          </p:cNvPr>
          <p:cNvSpPr txBox="1"/>
          <p:nvPr/>
        </p:nvSpPr>
        <p:spPr>
          <a:xfrm>
            <a:off x="294997" y="4708936"/>
            <a:ext cx="5624700" cy="1770300"/>
          </a:xfrm>
          <a:prstGeom prst="rect">
            <a:avLst/>
          </a:prstGeom>
        </p:spPr>
        <p:txBody>
          <a:bodyPr vert="horz" lIns="91440" tIns="45720" rIns="91440" bIns="45720" rtlCol="0" anchor="ctr">
            <a:normAutofit fontScale="92500" lnSpcReduction="20000"/>
          </a:bodyPr>
          <a:lstStyle/>
          <a:p>
            <a:pPr indent="-228600" defTabSz="914400">
              <a:lnSpc>
                <a:spcPct val="120000"/>
              </a:lnSpc>
              <a:spcAft>
                <a:spcPts val="600"/>
              </a:spcAft>
              <a:buClr>
                <a:schemeClr val="accent1"/>
              </a:buClr>
              <a:buSzPct val="110000"/>
              <a:buFont typeface="Wingdings" panose="05000000000000000000" pitchFamily="2" charset="2"/>
              <a:buChar char="§"/>
            </a:pPr>
            <a:r>
              <a:rPr lang="it-IT" dirty="0"/>
              <a:t>Oltre alla spiegazione dell’insegnante, le attività laboratoriali sono la seconda modalità di apprendimento dichiarata  dagli studenti. In linea con la strutturazione dell’evento.</a:t>
            </a:r>
          </a:p>
          <a:p>
            <a:pPr indent="-228600" defTabSz="914400">
              <a:lnSpc>
                <a:spcPct val="120000"/>
              </a:lnSpc>
              <a:spcAft>
                <a:spcPts val="600"/>
              </a:spcAft>
              <a:buClr>
                <a:schemeClr val="accent1"/>
              </a:buClr>
              <a:buSzPct val="110000"/>
              <a:buFont typeface="Wingdings" panose="05000000000000000000" pitchFamily="2" charset="2"/>
              <a:buChar char="§"/>
            </a:pPr>
            <a:r>
              <a:rPr lang="it-IT" dirty="0"/>
              <a:t>La maggior parte degli studenti si dichiara molto, abbastanza portato per le materie scientifiche </a:t>
            </a:r>
          </a:p>
        </p:txBody>
      </p:sp>
      <p:sp>
        <p:nvSpPr>
          <p:cNvPr id="5" name="CasellaDiTesto 4">
            <a:extLst>
              <a:ext uri="{FF2B5EF4-FFF2-40B4-BE49-F238E27FC236}">
                <a16:creationId xmlns:a16="http://schemas.microsoft.com/office/drawing/2014/main" id="{D47017FF-061E-F4A5-D969-5ABE1A9D1B25}"/>
              </a:ext>
            </a:extLst>
          </p:cNvPr>
          <p:cNvSpPr txBox="1"/>
          <p:nvPr/>
        </p:nvSpPr>
        <p:spPr>
          <a:xfrm>
            <a:off x="9119177" y="191572"/>
            <a:ext cx="1347441" cy="369332"/>
          </a:xfrm>
          <a:prstGeom prst="rect">
            <a:avLst/>
          </a:prstGeom>
          <a:noFill/>
        </p:spPr>
        <p:txBody>
          <a:bodyPr wrap="square">
            <a:spAutoFit/>
          </a:bodyPr>
          <a:lstStyle/>
          <a:p>
            <a:r>
              <a:rPr lang="it-IT" dirty="0"/>
              <a:t>%n=</a:t>
            </a:r>
            <a:r>
              <a:rPr lang="it-IT" sz="1800" dirty="0"/>
              <a:t>830</a:t>
            </a:r>
            <a:endParaRPr lang="it-IT" dirty="0"/>
          </a:p>
        </p:txBody>
      </p:sp>
    </p:spTree>
    <p:extLst>
      <p:ext uri="{BB962C8B-B14F-4D97-AF65-F5344CB8AC3E}">
        <p14:creationId xmlns:p14="http://schemas.microsoft.com/office/powerpoint/2010/main" val="110568294"/>
      </p:ext>
    </p:extLst>
  </p:cSld>
  <p:clrMapOvr>
    <a:masterClrMapping/>
  </p:clrMapOvr>
</p:sld>
</file>

<file path=ppt/theme/theme1.xml><?xml version="1.0" encoding="utf-8"?>
<a:theme xmlns:a="http://schemas.openxmlformats.org/drawingml/2006/main" name="Atlante">
  <a:themeElements>
    <a:clrScheme name="Atlas">
      <a:dk1>
        <a:sysClr val="windowText" lastClr="000000"/>
      </a:dk1>
      <a:lt1>
        <a:sysClr val="window" lastClr="FFFFFF"/>
      </a:lt1>
      <a:dk2>
        <a:srgbClr val="454545"/>
      </a:dk2>
      <a:lt2>
        <a:srgbClr val="E0E0E0"/>
      </a:lt2>
      <a:accent1>
        <a:srgbClr val="F81B02"/>
      </a:accent1>
      <a:accent2>
        <a:srgbClr val="FC7715"/>
      </a:accent2>
      <a:accent3>
        <a:srgbClr val="AFBF41"/>
      </a:accent3>
      <a:accent4>
        <a:srgbClr val="50C49F"/>
      </a:accent4>
      <a:accent5>
        <a:srgbClr val="3B95C4"/>
      </a:accent5>
      <a:accent6>
        <a:srgbClr val="B560D4"/>
      </a:accent6>
      <a:hlink>
        <a:srgbClr val="FC5A1A"/>
      </a:hlink>
      <a:folHlink>
        <a:srgbClr val="B49E74"/>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508F7963-D0B5-43F7-BB2C-FCE3009C08EC}"/>
    </a:ext>
  </a:extLst>
</a:theme>
</file>

<file path=docProps/app.xml><?xml version="1.0" encoding="utf-8"?>
<Properties xmlns="http://schemas.openxmlformats.org/officeDocument/2006/extended-properties" xmlns:vt="http://schemas.openxmlformats.org/officeDocument/2006/docPropsVTypes">
  <Template>Atlante</Template>
  <TotalTime>1180</TotalTime>
  <Words>3487</Words>
  <Application>Microsoft Office PowerPoint</Application>
  <PresentationFormat>Widescreen</PresentationFormat>
  <Paragraphs>837</Paragraphs>
  <Slides>34</Slides>
  <Notes>0</Notes>
  <HiddenSlides>0</HiddenSlides>
  <MMClips>0</MMClips>
  <ScaleCrop>false</ScaleCrop>
  <HeadingPairs>
    <vt:vector size="6" baseType="variant">
      <vt:variant>
        <vt:lpstr>Caratteri utilizzati</vt:lpstr>
      </vt:variant>
      <vt:variant>
        <vt:i4>8</vt:i4>
      </vt:variant>
      <vt:variant>
        <vt:lpstr>Tema</vt:lpstr>
      </vt:variant>
      <vt:variant>
        <vt:i4>1</vt:i4>
      </vt:variant>
      <vt:variant>
        <vt:lpstr>Titoli diapositive</vt:lpstr>
      </vt:variant>
      <vt:variant>
        <vt:i4>34</vt:i4>
      </vt:variant>
    </vt:vector>
  </HeadingPairs>
  <TitlesOfParts>
    <vt:vector size="43" baseType="lpstr">
      <vt:lpstr>Arial</vt:lpstr>
      <vt:lpstr>Arial Bold</vt:lpstr>
      <vt:lpstr>Calibri</vt:lpstr>
      <vt:lpstr>Calibri Light</vt:lpstr>
      <vt:lpstr>Calibri Light (Titoli)</vt:lpstr>
      <vt:lpstr>Rockwell</vt:lpstr>
      <vt:lpstr>Rockwell (Corpo)</vt:lpstr>
      <vt:lpstr>Wingdings</vt:lpstr>
      <vt:lpstr>Atlante</vt:lpstr>
      <vt:lpstr>Risultati Survey  International Cosmic Day 2022</vt:lpstr>
      <vt:lpstr>Panoramica Generale</vt:lpstr>
      <vt:lpstr>COMPOSIZIONE DEL CAMPIONE E MODALITA’ DI PARTECIPAZIONE</vt:lpstr>
      <vt:lpstr>Presentazione standard di PowerPoint</vt:lpstr>
      <vt:lpstr>Presentazione standard di PowerPoint</vt:lpstr>
      <vt:lpstr>Presentazione standard di PowerPoint</vt:lpstr>
      <vt:lpstr>Presentazione standard di PowerPoint</vt:lpstr>
      <vt:lpstr>ATTEGGIAMENTO E PROFILO</vt:lpstr>
      <vt:lpstr>Presentazione standard di PowerPoint</vt:lpstr>
      <vt:lpstr>La maggior parte degli studenti dichiara di voler in futuro lavorare o studiare in campi che comprendono le scienze matematiche, fisiche, informatiche  (41%), ingegneria o architettura (27,50%) e quelle mediche (24,60%)</vt:lpstr>
      <vt:lpstr>Presentazione standard di PowerPoint</vt:lpstr>
      <vt:lpstr>Presentazione standard di PowerPoint</vt:lpstr>
      <vt:lpstr>VALUTAZIONE DELL’EVENTO</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RICADUTE DELL’ICD </vt:lpstr>
      <vt:lpstr>Interesse per la fisica</vt:lpstr>
      <vt:lpstr>L’interesse per la fisica aumenta tra coloro che partivano già con un interesse molto elevato mentre resta stabile tra chi, prima dell’evento, aveva un interesse basso. </vt:lpstr>
      <vt:lpstr>L’interesse per la fisica dopo l’ICD aumenta per il 46% dei partecipanti in presenza e per il 41% di quelli online.  Resta stabile tra il 52% di quelli in presenza e per il 55% di quelli online.</vt:lpstr>
      <vt:lpstr>Presentazione standard di PowerPoint</vt:lpstr>
      <vt:lpstr>Presentazione standard di PowerPoint</vt:lpstr>
      <vt:lpstr>Presentazione standard di PowerPoint</vt:lpstr>
      <vt:lpstr>Presentazione standard di PowerPoint</vt:lpstr>
      <vt:lpstr>CONOSCENZA DEI RAGGI COSMICI</vt:lpstr>
      <vt:lpstr>Presentazione standard di PowerPoint</vt:lpstr>
      <vt:lpstr>Presentazione standard di PowerPoint</vt:lpstr>
      <vt:lpstr>Presentazione standard di PowerPoint</vt:lpstr>
      <vt:lpstr>Alcune considerazioni</vt:lpstr>
      <vt:lpstr>Alcune considerazioni</vt:lpstr>
      <vt:lpstr>Alcune considerazioni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Risultati Survey  International Cosmic Day 2022</dc:title>
  <dc:creator>SUANIA ACAMPA</dc:creator>
  <cp:lastModifiedBy>SUANIA ACAMPA</cp:lastModifiedBy>
  <cp:revision>17</cp:revision>
  <dcterms:created xsi:type="dcterms:W3CDTF">2022-12-06T08:53:52Z</dcterms:created>
  <dcterms:modified xsi:type="dcterms:W3CDTF">2023-07-04T07:34:51Z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2ad0b24d-6422-44b0-b3de-abb3a9e8c81a_Enabled">
    <vt:lpwstr>true</vt:lpwstr>
  </property>
  <property fmtid="{D5CDD505-2E9C-101B-9397-08002B2CF9AE}" pid="3" name="MSIP_Label_2ad0b24d-6422-44b0-b3de-abb3a9e8c81a_SetDate">
    <vt:lpwstr>2023-07-03T12:43:47Z</vt:lpwstr>
  </property>
  <property fmtid="{D5CDD505-2E9C-101B-9397-08002B2CF9AE}" pid="4" name="MSIP_Label_2ad0b24d-6422-44b0-b3de-abb3a9e8c81a_Method">
    <vt:lpwstr>Standard</vt:lpwstr>
  </property>
  <property fmtid="{D5CDD505-2E9C-101B-9397-08002B2CF9AE}" pid="5" name="MSIP_Label_2ad0b24d-6422-44b0-b3de-abb3a9e8c81a_Name">
    <vt:lpwstr>defa4170-0d19-0005-0004-bc88714345d2</vt:lpwstr>
  </property>
  <property fmtid="{D5CDD505-2E9C-101B-9397-08002B2CF9AE}" pid="6" name="MSIP_Label_2ad0b24d-6422-44b0-b3de-abb3a9e8c81a_SiteId">
    <vt:lpwstr>2fcfe26a-bb62-46b0-b1e3-28f9da0c45fd</vt:lpwstr>
  </property>
  <property fmtid="{D5CDD505-2E9C-101B-9397-08002B2CF9AE}" pid="7" name="MSIP_Label_2ad0b24d-6422-44b0-b3de-abb3a9e8c81a_ActionId">
    <vt:lpwstr>8532ccdd-0b27-4330-b83c-24313dcefbfb</vt:lpwstr>
  </property>
  <property fmtid="{D5CDD505-2E9C-101B-9397-08002B2CF9AE}" pid="8" name="MSIP_Label_2ad0b24d-6422-44b0-b3de-abb3a9e8c81a_ContentBits">
    <vt:lpwstr>0</vt:lpwstr>
  </property>
</Properties>
</file>