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1" r:id="rId5"/>
  </p:sldMasterIdLst>
  <p:notesMasterIdLst>
    <p:notesMasterId r:id="rId40"/>
  </p:notesMasterIdLst>
  <p:sldIdLst>
    <p:sldId id="2039" r:id="rId6"/>
    <p:sldId id="1686" r:id="rId7"/>
    <p:sldId id="1694" r:id="rId8"/>
    <p:sldId id="266" r:id="rId9"/>
    <p:sldId id="1710" r:id="rId10"/>
    <p:sldId id="1692" r:id="rId11"/>
    <p:sldId id="2044" r:id="rId12"/>
    <p:sldId id="264" r:id="rId13"/>
    <p:sldId id="265" r:id="rId14"/>
    <p:sldId id="1688" r:id="rId15"/>
    <p:sldId id="1702" r:id="rId16"/>
    <p:sldId id="1706" r:id="rId17"/>
    <p:sldId id="1703" r:id="rId18"/>
    <p:sldId id="363" r:id="rId19"/>
    <p:sldId id="1701" r:id="rId20"/>
    <p:sldId id="1687" r:id="rId21"/>
    <p:sldId id="1691" r:id="rId22"/>
    <p:sldId id="289" r:id="rId23"/>
    <p:sldId id="1696" r:id="rId24"/>
    <p:sldId id="284" r:id="rId25"/>
    <p:sldId id="268" r:id="rId26"/>
    <p:sldId id="1695" r:id="rId27"/>
    <p:sldId id="2042" r:id="rId28"/>
    <p:sldId id="2045" r:id="rId29"/>
    <p:sldId id="2040" r:id="rId30"/>
    <p:sldId id="1697" r:id="rId31"/>
    <p:sldId id="1698" r:id="rId32"/>
    <p:sldId id="1699" r:id="rId33"/>
    <p:sldId id="2018" r:id="rId34"/>
    <p:sldId id="315" r:id="rId35"/>
    <p:sldId id="2019" r:id="rId36"/>
    <p:sldId id="2038" r:id="rId37"/>
    <p:sldId id="1707" r:id="rId38"/>
    <p:sldId id="1708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94767C8-626A-4548-9923-8090F2DA8492}">
          <p14:sldIdLst>
            <p14:sldId id="2039"/>
            <p14:sldId id="1686"/>
            <p14:sldId id="1694"/>
            <p14:sldId id="266"/>
            <p14:sldId id="1710"/>
            <p14:sldId id="1692"/>
            <p14:sldId id="2044"/>
            <p14:sldId id="264"/>
            <p14:sldId id="265"/>
            <p14:sldId id="1688"/>
            <p14:sldId id="1702"/>
            <p14:sldId id="1706"/>
            <p14:sldId id="1703"/>
            <p14:sldId id="363"/>
            <p14:sldId id="1701"/>
            <p14:sldId id="1687"/>
            <p14:sldId id="1691"/>
            <p14:sldId id="289"/>
            <p14:sldId id="1696"/>
            <p14:sldId id="284"/>
            <p14:sldId id="268"/>
            <p14:sldId id="1695"/>
            <p14:sldId id="2042"/>
            <p14:sldId id="2045"/>
            <p14:sldId id="2040"/>
            <p14:sldId id="1697"/>
            <p14:sldId id="1698"/>
            <p14:sldId id="1699"/>
            <p14:sldId id="2018"/>
            <p14:sldId id="315"/>
            <p14:sldId id="2019"/>
            <p14:sldId id="2038"/>
            <p14:sldId id="1707"/>
            <p14:sldId id="1708"/>
          </p14:sldIdLst>
        </p14:section>
        <p14:section name="Backup Slides" id="{BC44CD5F-1A93-4084-B831-2D9593F8B09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F1ACC-99B1-4956-A081-A624E8CE3CC9}" v="116" dt="2023-07-07T06:58:13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69" autoAdjust="0"/>
  </p:normalViewPr>
  <p:slideViewPr>
    <p:cSldViewPr snapToGrid="0">
      <p:cViewPr varScale="1">
        <p:scale>
          <a:sx n="116" d="100"/>
          <a:sy n="116" d="100"/>
        </p:scale>
        <p:origin x="11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e Mariotto" userId="28f45740-1359-43d3-a8fe-a658db13b78b" providerId="ADAL" clId="{275744CC-708E-4443-8F7C-3BA69A13D69D}"/>
    <pc:docChg chg="custSel modSld">
      <pc:chgData name="Samuele Mariotto" userId="28f45740-1359-43d3-a8fe-a658db13b78b" providerId="ADAL" clId="{275744CC-708E-4443-8F7C-3BA69A13D69D}" dt="2023-06-27T23:59:41.143" v="49" actId="20577"/>
      <pc:docMkLst>
        <pc:docMk/>
      </pc:docMkLst>
      <pc:sldChg chg="addSp delSp modSp mod modTransition delAnim">
        <pc:chgData name="Samuele Mariotto" userId="28f45740-1359-43d3-a8fe-a658db13b78b" providerId="ADAL" clId="{275744CC-708E-4443-8F7C-3BA69A13D69D}" dt="2023-06-27T23:08:30" v="8"/>
        <pc:sldMkLst>
          <pc:docMk/>
          <pc:sldMk cId="2024312870" sldId="256"/>
        </pc:sldMkLst>
        <pc:picChg chg="add del mod">
          <ac:chgData name="Samuele Mariotto" userId="28f45740-1359-43d3-a8fe-a658db13b78b" providerId="ADAL" clId="{275744CC-708E-4443-8F7C-3BA69A13D69D}" dt="2023-06-27T23:06:53.800" v="3" actId="478"/>
          <ac:picMkLst>
            <pc:docMk/>
            <pc:sldMk cId="2024312870" sldId="256"/>
            <ac:picMk id="8" creationId="{EB452CF1-48C3-D2D1-A67F-0406EA22DC17}"/>
          </ac:picMkLst>
        </pc:picChg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3464205071" sldId="264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3347159125" sldId="265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2825845212" sldId="266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624392380" sldId="268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429316183" sldId="284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4213626599" sldId="289"/>
        </pc:sldMkLst>
      </pc:sldChg>
      <pc:sldChg chg="addSp delSp modSp mod modTransition delAnim">
        <pc:chgData name="Samuele Mariotto" userId="28f45740-1359-43d3-a8fe-a658db13b78b" providerId="ADAL" clId="{275744CC-708E-4443-8F7C-3BA69A13D69D}" dt="2023-06-27T23:08:30" v="8"/>
        <pc:sldMkLst>
          <pc:docMk/>
          <pc:sldMk cId="436198767" sldId="1686"/>
        </pc:sldMkLst>
        <pc:picChg chg="add del mod">
          <ac:chgData name="Samuele Mariotto" userId="28f45740-1359-43d3-a8fe-a658db13b78b" providerId="ADAL" clId="{275744CC-708E-4443-8F7C-3BA69A13D69D}" dt="2023-06-27T23:08:17.943" v="5" actId="478"/>
          <ac:picMkLst>
            <pc:docMk/>
            <pc:sldMk cId="436198767" sldId="1686"/>
            <ac:picMk id="5" creationId="{F0BB3E71-4B5C-50FB-C907-6624C7603554}"/>
          </ac:picMkLst>
        </pc:picChg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266116674" sldId="1687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3512316175" sldId="1688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1038673257" sldId="1691"/>
        </pc:sldMkLst>
      </pc:sldChg>
      <pc:sldChg chg="addSp delSp modSp mod modTransition delAnim">
        <pc:chgData name="Samuele Mariotto" userId="28f45740-1359-43d3-a8fe-a658db13b78b" providerId="ADAL" clId="{275744CC-708E-4443-8F7C-3BA69A13D69D}" dt="2023-06-27T23:08:30" v="8"/>
        <pc:sldMkLst>
          <pc:docMk/>
          <pc:sldMk cId="1385724552" sldId="1694"/>
        </pc:sldMkLst>
        <pc:picChg chg="add del mod">
          <ac:chgData name="Samuele Mariotto" userId="28f45740-1359-43d3-a8fe-a658db13b78b" providerId="ADAL" clId="{275744CC-708E-4443-8F7C-3BA69A13D69D}" dt="2023-06-27T23:08:20.210" v="6" actId="478"/>
          <ac:picMkLst>
            <pc:docMk/>
            <pc:sldMk cId="1385724552" sldId="1694"/>
            <ac:picMk id="6" creationId="{1E9E5DB2-B674-EB65-C8CA-1F26703D0599}"/>
          </ac:picMkLst>
        </pc:picChg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2005934632" sldId="1695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2466352203" sldId="1696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625553048" sldId="1697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2700508194" sldId="1698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453496636" sldId="1699"/>
        </pc:sldMkLst>
      </pc:sldChg>
      <pc:sldChg chg="modSp mod modTransition">
        <pc:chgData name="Samuele Mariotto" userId="28f45740-1359-43d3-a8fe-a658db13b78b" providerId="ADAL" clId="{275744CC-708E-4443-8F7C-3BA69A13D69D}" dt="2023-06-27T23:08:30" v="8"/>
        <pc:sldMkLst>
          <pc:docMk/>
          <pc:sldMk cId="2838675325" sldId="1701"/>
        </pc:sldMkLst>
        <pc:spChg chg="mod">
          <ac:chgData name="Samuele Mariotto" userId="28f45740-1359-43d3-a8fe-a658db13b78b" providerId="ADAL" clId="{275744CC-708E-4443-8F7C-3BA69A13D69D}" dt="2023-06-27T22:31:18.829" v="1" actId="20577"/>
          <ac:spMkLst>
            <pc:docMk/>
            <pc:sldMk cId="2838675325" sldId="1701"/>
            <ac:spMk id="4" creationId="{3697DCFC-B210-D7D0-A47E-B68F18D6DBEF}"/>
          </ac:spMkLst>
        </pc:spChg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82516510" sldId="1702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4154886934" sldId="1703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2043543850" sldId="1705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3583087882" sldId="1706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989742763" sldId="1707"/>
        </pc:sldMkLst>
      </pc:sldChg>
      <pc:sldChg chg="modSp mod modTransition">
        <pc:chgData name="Samuele Mariotto" userId="28f45740-1359-43d3-a8fe-a658db13b78b" providerId="ADAL" clId="{275744CC-708E-4443-8F7C-3BA69A13D69D}" dt="2023-06-27T23:59:41.143" v="49" actId="20577"/>
        <pc:sldMkLst>
          <pc:docMk/>
          <pc:sldMk cId="1599939590" sldId="1708"/>
        </pc:sldMkLst>
        <pc:spChg chg="mod">
          <ac:chgData name="Samuele Mariotto" userId="28f45740-1359-43d3-a8fe-a658db13b78b" providerId="ADAL" clId="{275744CC-708E-4443-8F7C-3BA69A13D69D}" dt="2023-06-27T23:59:41.143" v="49" actId="20577"/>
          <ac:spMkLst>
            <pc:docMk/>
            <pc:sldMk cId="1599939590" sldId="1708"/>
            <ac:spMk id="12" creationId="{FB6D6780-28E4-4FAC-B6AD-0233A4411AE8}"/>
          </ac:spMkLst>
        </pc:spChg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453404030" sldId="1709"/>
        </pc:sldMkLst>
      </pc:sldChg>
      <pc:sldChg chg="modTransition">
        <pc:chgData name="Samuele Mariotto" userId="28f45740-1359-43d3-a8fe-a658db13b78b" providerId="ADAL" clId="{275744CC-708E-4443-8F7C-3BA69A13D69D}" dt="2023-06-27T23:08:30" v="8"/>
        <pc:sldMkLst>
          <pc:docMk/>
          <pc:sldMk cId="2764022594" sldId="1710"/>
        </pc:sldMkLst>
      </pc:sldChg>
    </pc:docChg>
  </pc:docChgLst>
  <pc:docChgLst>
    <pc:chgData name="Marco Statera" userId="14834cdb-0591-4458-a932-529965d1d44f" providerId="ADAL" clId="{244F1ACC-99B1-4956-A081-A624E8CE3CC9}"/>
    <pc:docChg chg="undo custSel addSld delSld modSld sldOrd modMainMaster modSection">
      <pc:chgData name="Marco Statera" userId="14834cdb-0591-4458-a932-529965d1d44f" providerId="ADAL" clId="{244F1ACC-99B1-4956-A081-A624E8CE3CC9}" dt="2023-07-07T08:48:29.085" v="3730" actId="20577"/>
      <pc:docMkLst>
        <pc:docMk/>
      </pc:docMkLst>
      <pc:sldChg chg="modSp del mod modShow">
        <pc:chgData name="Marco Statera" userId="14834cdb-0591-4458-a932-529965d1d44f" providerId="ADAL" clId="{244F1ACC-99B1-4956-A081-A624E8CE3CC9}" dt="2023-07-06T17:17:14.360" v="3157" actId="47"/>
        <pc:sldMkLst>
          <pc:docMk/>
          <pc:sldMk cId="2024312870" sldId="256"/>
        </pc:sldMkLst>
        <pc:picChg chg="mod">
          <ac:chgData name="Marco Statera" userId="14834cdb-0591-4458-a932-529965d1d44f" providerId="ADAL" clId="{244F1ACC-99B1-4956-A081-A624E8CE3CC9}" dt="2023-07-05T11:34:58.786" v="10" actId="1076"/>
          <ac:picMkLst>
            <pc:docMk/>
            <pc:sldMk cId="2024312870" sldId="256"/>
            <ac:picMk id="4" creationId="{4DC5DE49-51CD-6231-27B0-060ED8E6436B}"/>
          </ac:picMkLst>
        </pc:picChg>
        <pc:picChg chg="mod">
          <ac:chgData name="Marco Statera" userId="14834cdb-0591-4458-a932-529965d1d44f" providerId="ADAL" clId="{244F1ACC-99B1-4956-A081-A624E8CE3CC9}" dt="2023-07-06T17:14:50.401" v="3097" actId="1076"/>
          <ac:picMkLst>
            <pc:docMk/>
            <pc:sldMk cId="2024312870" sldId="256"/>
            <ac:picMk id="6" creationId="{CD29CE02-9AAD-2C17-2655-3DC76C0CC289}"/>
          </ac:picMkLst>
        </pc:picChg>
        <pc:picChg chg="mod modCrop">
          <ac:chgData name="Marco Statera" userId="14834cdb-0591-4458-a932-529965d1d44f" providerId="ADAL" clId="{244F1ACC-99B1-4956-A081-A624E8CE3CC9}" dt="2023-07-06T17:14:46.252" v="3096" actId="1076"/>
          <ac:picMkLst>
            <pc:docMk/>
            <pc:sldMk cId="2024312870" sldId="256"/>
            <ac:picMk id="20" creationId="{54FB7C99-83F9-B50B-4EC5-74D992B78EA9}"/>
          </ac:picMkLst>
        </pc:picChg>
      </pc:sldChg>
      <pc:sldChg chg="add del">
        <pc:chgData name="Marco Statera" userId="14834cdb-0591-4458-a932-529965d1d44f" providerId="ADAL" clId="{244F1ACC-99B1-4956-A081-A624E8CE3CC9}" dt="2023-07-06T17:24:47.143" v="3343" actId="47"/>
        <pc:sldMkLst>
          <pc:docMk/>
          <pc:sldMk cId="3053190077" sldId="257"/>
        </pc:sldMkLst>
      </pc:sldChg>
      <pc:sldChg chg="add del">
        <pc:chgData name="Marco Statera" userId="14834cdb-0591-4458-a932-529965d1d44f" providerId="ADAL" clId="{244F1ACC-99B1-4956-A081-A624E8CE3CC9}" dt="2023-07-06T17:24:47.143" v="3343" actId="47"/>
        <pc:sldMkLst>
          <pc:docMk/>
          <pc:sldMk cId="750516859" sldId="258"/>
        </pc:sldMkLst>
      </pc:sldChg>
      <pc:sldChg chg="addSp delSp modSp mod">
        <pc:chgData name="Marco Statera" userId="14834cdb-0591-4458-a932-529965d1d44f" providerId="ADAL" clId="{244F1ACC-99B1-4956-A081-A624E8CE3CC9}" dt="2023-07-06T08:25:25.514" v="864" actId="1076"/>
        <pc:sldMkLst>
          <pc:docMk/>
          <pc:sldMk cId="3464205071" sldId="264"/>
        </pc:sldMkLst>
        <pc:spChg chg="mod">
          <ac:chgData name="Marco Statera" userId="14834cdb-0591-4458-a932-529965d1d44f" providerId="ADAL" clId="{244F1ACC-99B1-4956-A081-A624E8CE3CC9}" dt="2023-07-06T08:25:25.514" v="864" actId="1076"/>
          <ac:spMkLst>
            <pc:docMk/>
            <pc:sldMk cId="3464205071" sldId="264"/>
            <ac:spMk id="3" creationId="{55FC6599-8D88-579C-A72C-545FE48B47BE}"/>
          </ac:spMkLst>
        </pc:spChg>
        <pc:spChg chg="add del mod">
          <ac:chgData name="Marco Statera" userId="14834cdb-0591-4458-a932-529965d1d44f" providerId="ADAL" clId="{244F1ACC-99B1-4956-A081-A624E8CE3CC9}" dt="2023-07-06T08:25:12.110" v="863" actId="2085"/>
          <ac:spMkLst>
            <pc:docMk/>
            <pc:sldMk cId="3464205071" sldId="264"/>
            <ac:spMk id="4" creationId="{F34BB3FA-45EE-34CB-14CE-FAA7F5232F28}"/>
          </ac:spMkLst>
        </pc:spChg>
        <pc:spChg chg="mod">
          <ac:chgData name="Marco Statera" userId="14834cdb-0591-4458-a932-529965d1d44f" providerId="ADAL" clId="{244F1ACC-99B1-4956-A081-A624E8CE3CC9}" dt="2023-07-06T08:25:04.213" v="861" actId="1076"/>
          <ac:spMkLst>
            <pc:docMk/>
            <pc:sldMk cId="3464205071" sldId="264"/>
            <ac:spMk id="11" creationId="{56F849A5-7B26-F7D1-DDA0-160F3E9214F9}"/>
          </ac:spMkLst>
        </pc:spChg>
        <pc:spChg chg="del">
          <ac:chgData name="Marco Statera" userId="14834cdb-0591-4458-a932-529965d1d44f" providerId="ADAL" clId="{244F1ACC-99B1-4956-A081-A624E8CE3CC9}" dt="2023-07-05T11:50:13.159" v="34" actId="478"/>
          <ac:spMkLst>
            <pc:docMk/>
            <pc:sldMk cId="3464205071" sldId="264"/>
            <ac:spMk id="16" creationId="{E37592AB-C7CB-46A7-B814-86A889B8BC18}"/>
          </ac:spMkLst>
        </pc:spChg>
      </pc:sldChg>
      <pc:sldChg chg="addSp delSp modSp mod ord">
        <pc:chgData name="Marco Statera" userId="14834cdb-0591-4458-a932-529965d1d44f" providerId="ADAL" clId="{244F1ACC-99B1-4956-A081-A624E8CE3CC9}" dt="2023-07-06T08:28:19.421" v="900" actId="20577"/>
        <pc:sldMkLst>
          <pc:docMk/>
          <pc:sldMk cId="3347159125" sldId="265"/>
        </pc:sldMkLst>
        <pc:spChg chg="mod">
          <ac:chgData name="Marco Statera" userId="14834cdb-0591-4458-a932-529965d1d44f" providerId="ADAL" clId="{244F1ACC-99B1-4956-A081-A624E8CE3CC9}" dt="2023-07-06T08:27:43.341" v="873" actId="14100"/>
          <ac:spMkLst>
            <pc:docMk/>
            <pc:sldMk cId="3347159125" sldId="265"/>
            <ac:spMk id="4" creationId="{3697DCFC-B210-D7D0-A47E-B68F18D6DBEF}"/>
          </ac:spMkLst>
        </pc:spChg>
        <pc:spChg chg="del">
          <ac:chgData name="Marco Statera" userId="14834cdb-0591-4458-a932-529965d1d44f" providerId="ADAL" clId="{244F1ACC-99B1-4956-A081-A624E8CE3CC9}" dt="2023-07-05T11:50:34.048" v="39" actId="478"/>
          <ac:spMkLst>
            <pc:docMk/>
            <pc:sldMk cId="3347159125" sldId="265"/>
            <ac:spMk id="12" creationId="{97DC075C-B58E-47A3-8F59-3B2D59A3C1C6}"/>
          </ac:spMkLst>
        </pc:spChg>
        <pc:spChg chg="add mod">
          <ac:chgData name="Marco Statera" userId="14834cdb-0591-4458-a932-529965d1d44f" providerId="ADAL" clId="{244F1ACC-99B1-4956-A081-A624E8CE3CC9}" dt="2023-07-06T08:28:19.421" v="900" actId="20577"/>
          <ac:spMkLst>
            <pc:docMk/>
            <pc:sldMk cId="3347159125" sldId="265"/>
            <ac:spMk id="13" creationId="{E817AA36-34B6-9103-C75D-C72CF432728B}"/>
          </ac:spMkLst>
        </pc:spChg>
        <pc:picChg chg="del">
          <ac:chgData name="Marco Statera" userId="14834cdb-0591-4458-a932-529965d1d44f" providerId="ADAL" clId="{244F1ACC-99B1-4956-A081-A624E8CE3CC9}" dt="2023-07-06T08:27:28.367" v="868" actId="478"/>
          <ac:picMkLst>
            <pc:docMk/>
            <pc:sldMk cId="3347159125" sldId="265"/>
            <ac:picMk id="5" creationId="{691EF117-2A34-9B6B-8E3F-49D6A6D693C9}"/>
          </ac:picMkLst>
        </pc:picChg>
        <pc:picChg chg="add mod">
          <ac:chgData name="Marco Statera" userId="14834cdb-0591-4458-a932-529965d1d44f" providerId="ADAL" clId="{244F1ACC-99B1-4956-A081-A624E8CE3CC9}" dt="2023-07-06T08:27:56.067" v="879" actId="1037"/>
          <ac:picMkLst>
            <pc:docMk/>
            <pc:sldMk cId="3347159125" sldId="265"/>
            <ac:picMk id="9" creationId="{20E03A2F-D47C-57E7-B24A-F98997D7EEE1}"/>
          </ac:picMkLst>
        </pc:picChg>
      </pc:sldChg>
      <pc:sldChg chg="addSp delSp modSp mod modAnim">
        <pc:chgData name="Marco Statera" userId="14834cdb-0591-4458-a932-529965d1d44f" providerId="ADAL" clId="{244F1ACC-99B1-4956-A081-A624E8CE3CC9}" dt="2023-07-06T20:26:47.357" v="3378" actId="1076"/>
        <pc:sldMkLst>
          <pc:docMk/>
          <pc:sldMk cId="2825845212" sldId="266"/>
        </pc:sldMkLst>
        <pc:spChg chg="add mod">
          <ac:chgData name="Marco Statera" userId="14834cdb-0591-4458-a932-529965d1d44f" providerId="ADAL" clId="{244F1ACC-99B1-4956-A081-A624E8CE3CC9}" dt="2023-07-06T20:26:47.357" v="3378" actId="1076"/>
          <ac:spMkLst>
            <pc:docMk/>
            <pc:sldMk cId="2825845212" sldId="266"/>
            <ac:spMk id="5" creationId="{70E41F79-4093-29DE-3178-35E56558307E}"/>
          </ac:spMkLst>
        </pc:spChg>
        <pc:spChg chg="mod">
          <ac:chgData name="Marco Statera" userId="14834cdb-0591-4458-a932-529965d1d44f" providerId="ADAL" clId="{244F1ACC-99B1-4956-A081-A624E8CE3CC9}" dt="2023-07-06T08:14:22.820" v="824" actId="1076"/>
          <ac:spMkLst>
            <pc:docMk/>
            <pc:sldMk cId="2825845212" sldId="266"/>
            <ac:spMk id="6" creationId="{F0688044-F238-BF86-982A-9B8DE9D2F73F}"/>
          </ac:spMkLst>
        </pc:spChg>
        <pc:spChg chg="mod">
          <ac:chgData name="Marco Statera" userId="14834cdb-0591-4458-a932-529965d1d44f" providerId="ADAL" clId="{244F1ACC-99B1-4956-A081-A624E8CE3CC9}" dt="2023-07-06T08:14:22.820" v="824" actId="1076"/>
          <ac:spMkLst>
            <pc:docMk/>
            <pc:sldMk cId="2825845212" sldId="266"/>
            <ac:spMk id="7" creationId="{941E4641-0891-6A45-D2DC-8B72D10CBE44}"/>
          </ac:spMkLst>
        </pc:spChg>
        <pc:spChg chg="add mod">
          <ac:chgData name="Marco Statera" userId="14834cdb-0591-4458-a932-529965d1d44f" providerId="ADAL" clId="{244F1ACC-99B1-4956-A081-A624E8CE3CC9}" dt="2023-07-06T08:20:28.855" v="844" actId="1076"/>
          <ac:spMkLst>
            <pc:docMk/>
            <pc:sldMk cId="2825845212" sldId="266"/>
            <ac:spMk id="8" creationId="{1EF9B9E3-9D86-C4B0-52DF-8424DA65A9E7}"/>
          </ac:spMkLst>
        </pc:spChg>
        <pc:spChg chg="mod">
          <ac:chgData name="Marco Statera" userId="14834cdb-0591-4458-a932-529965d1d44f" providerId="ADAL" clId="{244F1ACC-99B1-4956-A081-A624E8CE3CC9}" dt="2023-07-06T08:14:22.820" v="824" actId="1076"/>
          <ac:spMkLst>
            <pc:docMk/>
            <pc:sldMk cId="2825845212" sldId="266"/>
            <ac:spMk id="9" creationId="{603E219A-3323-874D-68EC-EDA2C76097F5}"/>
          </ac:spMkLst>
        </pc:spChg>
        <pc:spChg chg="add mod">
          <ac:chgData name="Marco Statera" userId="14834cdb-0591-4458-a932-529965d1d44f" providerId="ADAL" clId="{244F1ACC-99B1-4956-A081-A624E8CE3CC9}" dt="2023-07-06T08:21:23.327" v="857" actId="14100"/>
          <ac:spMkLst>
            <pc:docMk/>
            <pc:sldMk cId="2825845212" sldId="266"/>
            <ac:spMk id="12" creationId="{AF707B77-DEC2-DD5F-4B4C-A948257D0222}"/>
          </ac:spMkLst>
        </pc:spChg>
        <pc:spChg chg="del">
          <ac:chgData name="Marco Statera" userId="14834cdb-0591-4458-a932-529965d1d44f" providerId="ADAL" clId="{244F1ACC-99B1-4956-A081-A624E8CE3CC9}" dt="2023-07-05T11:50:07.693" v="33" actId="478"/>
          <ac:spMkLst>
            <pc:docMk/>
            <pc:sldMk cId="2825845212" sldId="266"/>
            <ac:spMk id="15" creationId="{16DFF2CC-FB47-4D04-A723-43AAE0AE6E44}"/>
          </ac:spMkLst>
        </pc:spChg>
        <pc:picChg chg="add mod">
          <ac:chgData name="Marco Statera" userId="14834cdb-0591-4458-a932-529965d1d44f" providerId="ADAL" clId="{244F1ACC-99B1-4956-A081-A624E8CE3CC9}" dt="2023-07-06T08:20:28.855" v="844" actId="1076"/>
          <ac:picMkLst>
            <pc:docMk/>
            <pc:sldMk cId="2825845212" sldId="266"/>
            <ac:picMk id="4" creationId="{0380E9FB-E9EF-5FD8-67CF-1AD1335877CF}"/>
          </ac:picMkLst>
        </pc:picChg>
        <pc:picChg chg="mod modCrop">
          <ac:chgData name="Marco Statera" userId="14834cdb-0591-4458-a932-529965d1d44f" providerId="ADAL" clId="{244F1ACC-99B1-4956-A081-A624E8CE3CC9}" dt="2023-07-06T08:20:13.108" v="841" actId="1076"/>
          <ac:picMkLst>
            <pc:docMk/>
            <pc:sldMk cId="2825845212" sldId="266"/>
            <ac:picMk id="10" creationId="{FCF9A9E8-6B60-41B0-03E8-01ABA733985D}"/>
          </ac:picMkLst>
        </pc:picChg>
      </pc:sldChg>
      <pc:sldChg chg="delSp modSp mod">
        <pc:chgData name="Marco Statera" userId="14834cdb-0591-4458-a932-529965d1d44f" providerId="ADAL" clId="{244F1ACC-99B1-4956-A081-A624E8CE3CC9}" dt="2023-07-06T09:30:25.277" v="1372" actId="27636"/>
        <pc:sldMkLst>
          <pc:docMk/>
          <pc:sldMk cId="624392380" sldId="268"/>
        </pc:sldMkLst>
        <pc:spChg chg="del">
          <ac:chgData name="Marco Statera" userId="14834cdb-0591-4458-a932-529965d1d44f" providerId="ADAL" clId="{244F1ACC-99B1-4956-A081-A624E8CE3CC9}" dt="2023-07-05T11:50:58.095" v="46" actId="478"/>
          <ac:spMkLst>
            <pc:docMk/>
            <pc:sldMk cId="624392380" sldId="268"/>
            <ac:spMk id="3" creationId="{363E04A9-91A1-1028-3859-101F75C35C52}"/>
          </ac:spMkLst>
        </pc:spChg>
        <pc:spChg chg="mod">
          <ac:chgData name="Marco Statera" userId="14834cdb-0591-4458-a932-529965d1d44f" providerId="ADAL" clId="{244F1ACC-99B1-4956-A081-A624E8CE3CC9}" dt="2023-07-06T09:30:25.277" v="1372" actId="27636"/>
          <ac:spMkLst>
            <pc:docMk/>
            <pc:sldMk cId="624392380" sldId="268"/>
            <ac:spMk id="81" creationId="{4E70DC25-0B9E-4691-8531-960F72EC1449}"/>
          </ac:spMkLst>
        </pc:spChg>
      </pc:sldChg>
      <pc:sldChg chg="delSp modSp mod">
        <pc:chgData name="Marco Statera" userId="14834cdb-0591-4458-a932-529965d1d44f" providerId="ADAL" clId="{244F1ACC-99B1-4956-A081-A624E8CE3CC9}" dt="2023-07-05T11:50:54.715" v="45" actId="478"/>
        <pc:sldMkLst>
          <pc:docMk/>
          <pc:sldMk cId="429316183" sldId="284"/>
        </pc:sldMkLst>
        <pc:spChg chg="mod">
          <ac:chgData name="Marco Statera" userId="14834cdb-0591-4458-a932-529965d1d44f" providerId="ADAL" clId="{244F1ACC-99B1-4956-A081-A624E8CE3CC9}" dt="2023-07-05T11:27:12.083" v="3" actId="27636"/>
          <ac:spMkLst>
            <pc:docMk/>
            <pc:sldMk cId="429316183" sldId="284"/>
            <ac:spMk id="3" creationId="{00000000-0000-0000-0000-000000000000}"/>
          </ac:spMkLst>
        </pc:spChg>
        <pc:spChg chg="del">
          <ac:chgData name="Marco Statera" userId="14834cdb-0591-4458-a932-529965d1d44f" providerId="ADAL" clId="{244F1ACC-99B1-4956-A081-A624E8CE3CC9}" dt="2023-07-05T11:50:54.715" v="45" actId="478"/>
          <ac:spMkLst>
            <pc:docMk/>
            <pc:sldMk cId="429316183" sldId="284"/>
            <ac:spMk id="22" creationId="{01EF2C06-78AE-4CC0-8213-51DF53700E0A}"/>
          </ac:spMkLst>
        </pc:spChg>
      </pc:sldChg>
      <pc:sldChg chg="addSp delSp modSp mod modAnim">
        <pc:chgData name="Marco Statera" userId="14834cdb-0591-4458-a932-529965d1d44f" providerId="ADAL" clId="{244F1ACC-99B1-4956-A081-A624E8CE3CC9}" dt="2023-07-06T09:27:55.657" v="1366"/>
        <pc:sldMkLst>
          <pc:docMk/>
          <pc:sldMk cId="4213626599" sldId="289"/>
        </pc:sldMkLst>
        <pc:spChg chg="mod">
          <ac:chgData name="Marco Statera" userId="14834cdb-0591-4458-a932-529965d1d44f" providerId="ADAL" clId="{244F1ACC-99B1-4956-A081-A624E8CE3CC9}" dt="2023-07-06T09:26:19.805" v="1355" actId="2085"/>
          <ac:spMkLst>
            <pc:docMk/>
            <pc:sldMk cId="4213626599" sldId="289"/>
            <ac:spMk id="3" creationId="{D881A7B5-CBBC-CBEC-9A9D-8E3F5EBC373F}"/>
          </ac:spMkLst>
        </pc:spChg>
        <pc:spChg chg="del">
          <ac:chgData name="Marco Statera" userId="14834cdb-0591-4458-a932-529965d1d44f" providerId="ADAL" clId="{244F1ACC-99B1-4956-A081-A624E8CE3CC9}" dt="2023-07-05T11:50:48.137" v="43" actId="478"/>
          <ac:spMkLst>
            <pc:docMk/>
            <pc:sldMk cId="4213626599" sldId="289"/>
            <ac:spMk id="18" creationId="{11C68C2A-BEDE-4411-B393-5C8F5786C61D}"/>
          </ac:spMkLst>
        </pc:spChg>
        <pc:grpChg chg="del">
          <ac:chgData name="Marco Statera" userId="14834cdb-0591-4458-a932-529965d1d44f" providerId="ADAL" clId="{244F1ACC-99B1-4956-A081-A624E8CE3CC9}" dt="2023-07-06T09:27:10.500" v="1358" actId="478"/>
          <ac:grpSpMkLst>
            <pc:docMk/>
            <pc:sldMk cId="4213626599" sldId="289"/>
            <ac:grpSpMk id="2" creationId="{CD2A9E48-EF4B-4D87-8081-F60E8C9D7495}"/>
          </ac:grpSpMkLst>
        </pc:grpChg>
        <pc:picChg chg="add mod">
          <ac:chgData name="Marco Statera" userId="14834cdb-0591-4458-a932-529965d1d44f" providerId="ADAL" clId="{244F1ACC-99B1-4956-A081-A624E8CE3CC9}" dt="2023-07-06T09:27:26.992" v="1362" actId="1076"/>
          <ac:picMkLst>
            <pc:docMk/>
            <pc:sldMk cId="4213626599" sldId="289"/>
            <ac:picMk id="9" creationId="{5F42E737-1CAE-9255-52B4-A95B8C32B1C8}"/>
          </ac:picMkLst>
        </pc:picChg>
        <pc:picChg chg="add mod">
          <ac:chgData name="Marco Statera" userId="14834cdb-0591-4458-a932-529965d1d44f" providerId="ADAL" clId="{244F1ACC-99B1-4956-A081-A624E8CE3CC9}" dt="2023-07-06T09:27:40.501" v="1365" actId="14100"/>
          <ac:picMkLst>
            <pc:docMk/>
            <pc:sldMk cId="4213626599" sldId="289"/>
            <ac:picMk id="16" creationId="{0FC3F4F6-5018-B6AC-D613-5EB63032CD3B}"/>
          </ac:picMkLst>
        </pc:picChg>
      </pc:sldChg>
      <pc:sldChg chg="addSp delSp modSp add mod ord modClrScheme chgLayout">
        <pc:chgData name="Marco Statera" userId="14834cdb-0591-4458-a932-529965d1d44f" providerId="ADAL" clId="{244F1ACC-99B1-4956-A081-A624E8CE3CC9}" dt="2023-07-06T15:26:16.002" v="2921" actId="1076"/>
        <pc:sldMkLst>
          <pc:docMk/>
          <pc:sldMk cId="121118049" sldId="315"/>
        </pc:sldMkLst>
        <pc:spChg chg="mod ord">
          <ac:chgData name="Marco Statera" userId="14834cdb-0591-4458-a932-529965d1d44f" providerId="ADAL" clId="{244F1ACC-99B1-4956-A081-A624E8CE3CC9}" dt="2023-07-06T10:29:11.548" v="2146" actId="700"/>
          <ac:spMkLst>
            <pc:docMk/>
            <pc:sldMk cId="121118049" sldId="315"/>
            <ac:spMk id="2" creationId="{ED6D5D65-95DD-045A-FD16-D41E89A6FAA6}"/>
          </ac:spMkLst>
        </pc:spChg>
        <pc:spChg chg="mod">
          <ac:chgData name="Marco Statera" userId="14834cdb-0591-4458-a932-529965d1d44f" providerId="ADAL" clId="{244F1ACC-99B1-4956-A081-A624E8CE3CC9}" dt="2023-07-06T10:30:16.264" v="2164" actId="1076"/>
          <ac:spMkLst>
            <pc:docMk/>
            <pc:sldMk cId="121118049" sldId="315"/>
            <ac:spMk id="3" creationId="{04429E9F-EE38-2D7A-4AB1-6DCA17E442A5}"/>
          </ac:spMkLst>
        </pc:spChg>
        <pc:spChg chg="mod">
          <ac:chgData name="Marco Statera" userId="14834cdb-0591-4458-a932-529965d1d44f" providerId="ADAL" clId="{244F1ACC-99B1-4956-A081-A624E8CE3CC9}" dt="2023-07-06T10:29:50.836" v="2158" actId="1076"/>
          <ac:spMkLst>
            <pc:docMk/>
            <pc:sldMk cId="121118049" sldId="315"/>
            <ac:spMk id="4" creationId="{28882931-2627-4E6D-A4C8-D48172247522}"/>
          </ac:spMkLst>
        </pc:spChg>
        <pc:spChg chg="mod">
          <ac:chgData name="Marco Statera" userId="14834cdb-0591-4458-a932-529965d1d44f" providerId="ADAL" clId="{244F1ACC-99B1-4956-A081-A624E8CE3CC9}" dt="2023-07-06T15:26:16.002" v="2921" actId="1076"/>
          <ac:spMkLst>
            <pc:docMk/>
            <pc:sldMk cId="121118049" sldId="315"/>
            <ac:spMk id="5" creationId="{D32A901F-4F76-4FDC-AE48-A86A2D5130C5}"/>
          </ac:spMkLst>
        </pc:spChg>
        <pc:spChg chg="mod ord">
          <ac:chgData name="Marco Statera" userId="14834cdb-0591-4458-a932-529965d1d44f" providerId="ADAL" clId="{244F1ACC-99B1-4956-A081-A624E8CE3CC9}" dt="2023-07-06T10:29:11.548" v="2146" actId="700"/>
          <ac:spMkLst>
            <pc:docMk/>
            <pc:sldMk cId="121118049" sldId="315"/>
            <ac:spMk id="7" creationId="{00000000-0000-0000-0000-000000000000}"/>
          </ac:spMkLst>
        </pc:spChg>
        <pc:spChg chg="mod">
          <ac:chgData name="Marco Statera" userId="14834cdb-0591-4458-a932-529965d1d44f" providerId="ADAL" clId="{244F1ACC-99B1-4956-A081-A624E8CE3CC9}" dt="2023-07-06T10:30:22.216" v="2167" actId="1076"/>
          <ac:spMkLst>
            <pc:docMk/>
            <pc:sldMk cId="121118049" sldId="315"/>
            <ac:spMk id="9" creationId="{5D8FB688-39D1-4091-8ECC-DC1F3FAF898C}"/>
          </ac:spMkLst>
        </pc:spChg>
        <pc:spChg chg="mod ord">
          <ac:chgData name="Marco Statera" userId="14834cdb-0591-4458-a932-529965d1d44f" providerId="ADAL" clId="{244F1ACC-99B1-4956-A081-A624E8CE3CC9}" dt="2023-07-06T10:29:11.548" v="2146" actId="700"/>
          <ac:spMkLst>
            <pc:docMk/>
            <pc:sldMk cId="121118049" sldId="315"/>
            <ac:spMk id="11" creationId="{2E96998B-9096-E7D9-36DE-20505534BB1F}"/>
          </ac:spMkLst>
        </pc:spChg>
        <pc:spChg chg="mod ord">
          <ac:chgData name="Marco Statera" userId="14834cdb-0591-4458-a932-529965d1d44f" providerId="ADAL" clId="{244F1ACC-99B1-4956-A081-A624E8CE3CC9}" dt="2023-07-06T10:29:11.548" v="2146" actId="700"/>
          <ac:spMkLst>
            <pc:docMk/>
            <pc:sldMk cId="121118049" sldId="315"/>
            <ac:spMk id="12" creationId="{C399C06E-0773-53A5-E794-085FE4B0E171}"/>
          </ac:spMkLst>
        </pc:spChg>
        <pc:spChg chg="add del mod ord">
          <ac:chgData name="Marco Statera" userId="14834cdb-0591-4458-a932-529965d1d44f" providerId="ADAL" clId="{244F1ACC-99B1-4956-A081-A624E8CE3CC9}" dt="2023-07-06T10:29:34.860" v="2152" actId="478"/>
          <ac:spMkLst>
            <pc:docMk/>
            <pc:sldMk cId="121118049" sldId="315"/>
            <ac:spMk id="13" creationId="{E8201D08-B062-3B3D-54B2-6096AEED60FB}"/>
          </ac:spMkLst>
        </pc:spChg>
        <pc:spChg chg="add mod ord">
          <ac:chgData name="Marco Statera" userId="14834cdb-0591-4458-a932-529965d1d44f" providerId="ADAL" clId="{244F1ACC-99B1-4956-A081-A624E8CE3CC9}" dt="2023-07-06T10:29:11.548" v="2146" actId="700"/>
          <ac:spMkLst>
            <pc:docMk/>
            <pc:sldMk cId="121118049" sldId="315"/>
            <ac:spMk id="14" creationId="{BAF840ED-6356-2C06-9879-0DD94C00F1DC}"/>
          </ac:spMkLst>
        </pc:spChg>
        <pc:spChg chg="add mod">
          <ac:chgData name="Marco Statera" userId="14834cdb-0591-4458-a932-529965d1d44f" providerId="ADAL" clId="{244F1ACC-99B1-4956-A081-A624E8CE3CC9}" dt="2023-07-06T15:22:53.594" v="2842" actId="1076"/>
          <ac:spMkLst>
            <pc:docMk/>
            <pc:sldMk cId="121118049" sldId="315"/>
            <ac:spMk id="15" creationId="{1648AC28-D96D-E801-E881-97B18D0B9A3C}"/>
          </ac:spMkLst>
        </pc:spChg>
        <pc:spChg chg="mod">
          <ac:chgData name="Marco Statera" userId="14834cdb-0591-4458-a932-529965d1d44f" providerId="ADAL" clId="{244F1ACC-99B1-4956-A081-A624E8CE3CC9}" dt="2023-07-06T10:30:31.657" v="2168" actId="1076"/>
          <ac:spMkLst>
            <pc:docMk/>
            <pc:sldMk cId="121118049" sldId="315"/>
            <ac:spMk id="21" creationId="{38456FBE-F74B-3BF4-A354-D18A5EA5DF12}"/>
          </ac:spMkLst>
        </pc:spChg>
        <pc:graphicFrameChg chg="mod modGraphic">
          <ac:chgData name="Marco Statera" userId="14834cdb-0591-4458-a932-529965d1d44f" providerId="ADAL" clId="{244F1ACC-99B1-4956-A081-A624E8CE3CC9}" dt="2023-07-06T15:25:43.243" v="2914" actId="207"/>
          <ac:graphicFrameMkLst>
            <pc:docMk/>
            <pc:sldMk cId="121118049" sldId="315"/>
            <ac:graphicFrameMk id="6" creationId="{00000000-0000-0000-0000-000000000000}"/>
          </ac:graphicFrameMkLst>
        </pc:graphicFrameChg>
        <pc:picChg chg="mod">
          <ac:chgData name="Marco Statera" userId="14834cdb-0591-4458-a932-529965d1d44f" providerId="ADAL" clId="{244F1ACC-99B1-4956-A081-A624E8CE3CC9}" dt="2023-07-06T10:30:18.986" v="2166" actId="1076"/>
          <ac:picMkLst>
            <pc:docMk/>
            <pc:sldMk cId="121118049" sldId="315"/>
            <ac:picMk id="8" creationId="{71DCBF59-BF60-4302-3A28-E4D7AE1F80CB}"/>
          </ac:picMkLst>
        </pc:picChg>
      </pc:sldChg>
      <pc:sldChg chg="addSp delSp modSp add mod modClrScheme chgLayout">
        <pc:chgData name="Marco Statera" userId="14834cdb-0591-4458-a932-529965d1d44f" providerId="ADAL" clId="{244F1ACC-99B1-4956-A081-A624E8CE3CC9}" dt="2023-07-06T09:24:09.040" v="1333" actId="1076"/>
        <pc:sldMkLst>
          <pc:docMk/>
          <pc:sldMk cId="1665003583" sldId="363"/>
        </pc:sldMkLst>
        <pc:spChg chg="mod ord">
          <ac:chgData name="Marco Statera" userId="14834cdb-0591-4458-a932-529965d1d44f" providerId="ADAL" clId="{244F1ACC-99B1-4956-A081-A624E8CE3CC9}" dt="2023-07-05T12:08:38.247" v="92" actId="700"/>
          <ac:spMkLst>
            <pc:docMk/>
            <pc:sldMk cId="1665003583" sldId="363"/>
            <ac:spMk id="2" creationId="{641678B3-9722-019F-571E-D3472E173CB4}"/>
          </ac:spMkLst>
        </pc:spChg>
        <pc:spChg chg="mod ord">
          <ac:chgData name="Marco Statera" userId="14834cdb-0591-4458-a932-529965d1d44f" providerId="ADAL" clId="{244F1ACC-99B1-4956-A081-A624E8CE3CC9}" dt="2023-07-05T12:08:38.247" v="92" actId="700"/>
          <ac:spMkLst>
            <pc:docMk/>
            <pc:sldMk cId="1665003583" sldId="363"/>
            <ac:spMk id="3" creationId="{E0D739F0-64D7-54F9-87BF-74A2F66070BA}"/>
          </ac:spMkLst>
        </pc:spChg>
        <pc:spChg chg="mod ord">
          <ac:chgData name="Marco Statera" userId="14834cdb-0591-4458-a932-529965d1d44f" providerId="ADAL" clId="{244F1ACC-99B1-4956-A081-A624E8CE3CC9}" dt="2023-07-05T12:08:38.247" v="92" actId="700"/>
          <ac:spMkLst>
            <pc:docMk/>
            <pc:sldMk cId="1665003583" sldId="363"/>
            <ac:spMk id="4" creationId="{1AE06258-9AC0-7039-374F-C817FB8BAA98}"/>
          </ac:spMkLst>
        </pc:spChg>
        <pc:spChg chg="del mod ord">
          <ac:chgData name="Marco Statera" userId="14834cdb-0591-4458-a932-529965d1d44f" providerId="ADAL" clId="{244F1ACC-99B1-4956-A081-A624E8CE3CC9}" dt="2023-07-05T12:08:43.123" v="93" actId="478"/>
          <ac:spMkLst>
            <pc:docMk/>
            <pc:sldMk cId="1665003583" sldId="363"/>
            <ac:spMk id="5" creationId="{DDBEDA55-4642-DB22-BE1A-301933F47C96}"/>
          </ac:spMkLst>
        </pc:spChg>
        <pc:spChg chg="add mod">
          <ac:chgData name="Marco Statera" userId="14834cdb-0591-4458-a932-529965d1d44f" providerId="ADAL" clId="{244F1ACC-99B1-4956-A081-A624E8CE3CC9}" dt="2023-07-05T12:08:43.123" v="93" actId="478"/>
          <ac:spMkLst>
            <pc:docMk/>
            <pc:sldMk cId="1665003583" sldId="363"/>
            <ac:spMk id="13" creationId="{E6255B19-65D7-387E-C41E-F15080EBDEEA}"/>
          </ac:spMkLst>
        </pc:spChg>
        <pc:spChg chg="mod">
          <ac:chgData name="Marco Statera" userId="14834cdb-0591-4458-a932-529965d1d44f" providerId="ADAL" clId="{244F1ACC-99B1-4956-A081-A624E8CE3CC9}" dt="2023-07-06T08:37:49.525" v="1041" actId="1076"/>
          <ac:spMkLst>
            <pc:docMk/>
            <pc:sldMk cId="1665003583" sldId="363"/>
            <ac:spMk id="14" creationId="{C942E1D9-7D87-C11B-77C5-00343C48706A}"/>
          </ac:spMkLst>
        </pc:spChg>
        <pc:spChg chg="mod">
          <ac:chgData name="Marco Statera" userId="14834cdb-0591-4458-a932-529965d1d44f" providerId="ADAL" clId="{244F1ACC-99B1-4956-A081-A624E8CE3CC9}" dt="2023-07-06T08:33:01.432" v="946" actId="1076"/>
          <ac:spMkLst>
            <pc:docMk/>
            <pc:sldMk cId="1665003583" sldId="363"/>
            <ac:spMk id="15" creationId="{D7AA4424-7395-C19D-DA97-F08C7B3056BE}"/>
          </ac:spMkLst>
        </pc:spChg>
        <pc:spChg chg="mod">
          <ac:chgData name="Marco Statera" userId="14834cdb-0591-4458-a932-529965d1d44f" providerId="ADAL" clId="{244F1ACC-99B1-4956-A081-A624E8CE3CC9}" dt="2023-07-05T12:09:03.658" v="100" actId="1076"/>
          <ac:spMkLst>
            <pc:docMk/>
            <pc:sldMk cId="1665003583" sldId="363"/>
            <ac:spMk id="20" creationId="{BFF32CA4-EC64-D5D0-DEFC-76E985EAA271}"/>
          </ac:spMkLst>
        </pc:spChg>
        <pc:spChg chg="add mod">
          <ac:chgData name="Marco Statera" userId="14834cdb-0591-4458-a932-529965d1d44f" providerId="ADAL" clId="{244F1ACC-99B1-4956-A081-A624E8CE3CC9}" dt="2023-07-06T08:37:02.434" v="1037" actId="207"/>
          <ac:spMkLst>
            <pc:docMk/>
            <pc:sldMk cId="1665003583" sldId="363"/>
            <ac:spMk id="24" creationId="{9BD6EAE0-C63A-FDCA-AD1A-1E24057C2137}"/>
          </ac:spMkLst>
        </pc:spChg>
        <pc:spChg chg="add mod">
          <ac:chgData name="Marco Statera" userId="14834cdb-0591-4458-a932-529965d1d44f" providerId="ADAL" clId="{244F1ACC-99B1-4956-A081-A624E8CE3CC9}" dt="2023-07-06T08:38:24.952" v="1054" actId="1076"/>
          <ac:spMkLst>
            <pc:docMk/>
            <pc:sldMk cId="1665003583" sldId="363"/>
            <ac:spMk id="28" creationId="{6CC377BC-1E56-BE36-F768-53F67816A7D5}"/>
          </ac:spMkLst>
        </pc:spChg>
        <pc:spChg chg="add del mod">
          <ac:chgData name="Marco Statera" userId="14834cdb-0591-4458-a932-529965d1d44f" providerId="ADAL" clId="{244F1ACC-99B1-4956-A081-A624E8CE3CC9}" dt="2023-07-06T08:37:03.570" v="1039"/>
          <ac:spMkLst>
            <pc:docMk/>
            <pc:sldMk cId="1665003583" sldId="363"/>
            <ac:spMk id="31" creationId="{E7EA9209-C907-30BB-28B8-6726CD28D24B}"/>
          </ac:spMkLst>
        </pc:spChg>
        <pc:spChg chg="add mod">
          <ac:chgData name="Marco Statera" userId="14834cdb-0591-4458-a932-529965d1d44f" providerId="ADAL" clId="{244F1ACC-99B1-4956-A081-A624E8CE3CC9}" dt="2023-07-06T08:36:49.630" v="1036" actId="1076"/>
          <ac:spMkLst>
            <pc:docMk/>
            <pc:sldMk cId="1665003583" sldId="363"/>
            <ac:spMk id="32" creationId="{A3885067-AACB-12F0-4C9C-9AEBB2AE8E6F}"/>
          </ac:spMkLst>
        </pc:spChg>
        <pc:spChg chg="add mod">
          <ac:chgData name="Marco Statera" userId="14834cdb-0591-4458-a932-529965d1d44f" providerId="ADAL" clId="{244F1ACC-99B1-4956-A081-A624E8CE3CC9}" dt="2023-07-06T09:24:09.040" v="1333" actId="1076"/>
          <ac:spMkLst>
            <pc:docMk/>
            <pc:sldMk cId="1665003583" sldId="363"/>
            <ac:spMk id="41" creationId="{0C2640EE-3FB3-F5AC-FC07-E60952DCCD36}"/>
          </ac:spMkLst>
        </pc:spChg>
        <pc:picChg chg="del">
          <ac:chgData name="Marco Statera" userId="14834cdb-0591-4458-a932-529965d1d44f" providerId="ADAL" clId="{244F1ACC-99B1-4956-A081-A624E8CE3CC9}" dt="2023-07-06T08:32:36.762" v="940" actId="478"/>
          <ac:picMkLst>
            <pc:docMk/>
            <pc:sldMk cId="1665003583" sldId="363"/>
            <ac:picMk id="6" creationId="{AF5CF923-E478-7231-40F3-85D3C8C16173}"/>
          </ac:picMkLst>
        </pc:picChg>
        <pc:picChg chg="mod">
          <ac:chgData name="Marco Statera" userId="14834cdb-0591-4458-a932-529965d1d44f" providerId="ADAL" clId="{244F1ACC-99B1-4956-A081-A624E8CE3CC9}" dt="2023-07-06T08:37:46.857" v="1040" actId="1076"/>
          <ac:picMkLst>
            <pc:docMk/>
            <pc:sldMk cId="1665003583" sldId="363"/>
            <ac:picMk id="7" creationId="{D013902B-90D8-1E09-E1D6-3BE7D8C60A78}"/>
          </ac:picMkLst>
        </pc:picChg>
        <pc:picChg chg="mod">
          <ac:chgData name="Marco Statera" userId="14834cdb-0591-4458-a932-529965d1d44f" providerId="ADAL" clId="{244F1ACC-99B1-4956-A081-A624E8CE3CC9}" dt="2023-07-06T08:37:56.782" v="1044" actId="1076"/>
          <ac:picMkLst>
            <pc:docMk/>
            <pc:sldMk cId="1665003583" sldId="363"/>
            <ac:picMk id="8" creationId="{24AD7A51-136D-73DF-1B40-51C396E37FE5}"/>
          </ac:picMkLst>
        </pc:picChg>
        <pc:picChg chg="add mod">
          <ac:chgData name="Marco Statera" userId="14834cdb-0591-4458-a932-529965d1d44f" providerId="ADAL" clId="{244F1ACC-99B1-4956-A081-A624E8CE3CC9}" dt="2023-07-06T08:32:06.656" v="937" actId="1076"/>
          <ac:picMkLst>
            <pc:docMk/>
            <pc:sldMk cId="1665003583" sldId="363"/>
            <ac:picMk id="16" creationId="{2E1B5A35-1688-2630-D35D-4F3CA891C932}"/>
          </ac:picMkLst>
        </pc:picChg>
        <pc:picChg chg="mod">
          <ac:chgData name="Marco Statera" userId="14834cdb-0591-4458-a932-529965d1d44f" providerId="ADAL" clId="{244F1ACC-99B1-4956-A081-A624E8CE3CC9}" dt="2023-07-06T08:38:05.035" v="1048" actId="1076"/>
          <ac:picMkLst>
            <pc:docMk/>
            <pc:sldMk cId="1665003583" sldId="363"/>
            <ac:picMk id="17" creationId="{7AA4DEE7-EF23-0984-B9FD-64ADF554F7F0}"/>
          </ac:picMkLst>
        </pc:picChg>
        <pc:picChg chg="del mod">
          <ac:chgData name="Marco Statera" userId="14834cdb-0591-4458-a932-529965d1d44f" providerId="ADAL" clId="{244F1ACC-99B1-4956-A081-A624E8CE3CC9}" dt="2023-07-06T08:32:11.259" v="938" actId="478"/>
          <ac:picMkLst>
            <pc:docMk/>
            <pc:sldMk cId="1665003583" sldId="363"/>
            <ac:picMk id="18" creationId="{7CCBACA1-D83E-B954-7562-77C87C452108}"/>
          </ac:picMkLst>
        </pc:picChg>
        <pc:picChg chg="del">
          <ac:chgData name="Marco Statera" userId="14834cdb-0591-4458-a932-529965d1d44f" providerId="ADAL" clId="{244F1ACC-99B1-4956-A081-A624E8CE3CC9}" dt="2023-07-05T12:14:06.310" v="103" actId="478"/>
          <ac:picMkLst>
            <pc:docMk/>
            <pc:sldMk cId="1665003583" sldId="363"/>
            <ac:picMk id="19" creationId="{D866EC86-EABC-A3F9-A4D9-4392FE32568D}"/>
          </ac:picMkLst>
        </pc:picChg>
        <pc:picChg chg="add mod">
          <ac:chgData name="Marco Statera" userId="14834cdb-0591-4458-a932-529965d1d44f" providerId="ADAL" clId="{244F1ACC-99B1-4956-A081-A624E8CE3CC9}" dt="2023-07-06T08:32:05.038" v="936" actId="1076"/>
          <ac:picMkLst>
            <pc:docMk/>
            <pc:sldMk cId="1665003583" sldId="363"/>
            <ac:picMk id="21" creationId="{2A268312-69EC-E8E2-11EC-9D28AE322750}"/>
          </ac:picMkLst>
        </pc:picChg>
        <pc:picChg chg="add mod">
          <ac:chgData name="Marco Statera" userId="14834cdb-0591-4458-a932-529965d1d44f" providerId="ADAL" clId="{244F1ACC-99B1-4956-A081-A624E8CE3CC9}" dt="2023-07-06T09:24:06.422" v="1332" actId="1076"/>
          <ac:picMkLst>
            <pc:docMk/>
            <pc:sldMk cId="1665003583" sldId="363"/>
            <ac:picMk id="23" creationId="{F6A95FF8-DAD3-0321-F468-86E8812F4693}"/>
          </ac:picMkLst>
        </pc:picChg>
        <pc:picChg chg="add mod">
          <ac:chgData name="Marco Statera" userId="14834cdb-0591-4458-a932-529965d1d44f" providerId="ADAL" clId="{244F1ACC-99B1-4956-A081-A624E8CE3CC9}" dt="2023-07-06T08:35:18.588" v="1004" actId="1076"/>
          <ac:picMkLst>
            <pc:docMk/>
            <pc:sldMk cId="1665003583" sldId="363"/>
            <ac:picMk id="25" creationId="{6D0A43DB-E4DC-0ACD-E589-0EF965E4FE49}"/>
          </ac:picMkLst>
        </pc:picChg>
        <pc:cxnChg chg="mod">
          <ac:chgData name="Marco Statera" userId="14834cdb-0591-4458-a932-529965d1d44f" providerId="ADAL" clId="{244F1ACC-99B1-4956-A081-A624E8CE3CC9}" dt="2023-07-06T08:37:58.666" v="1045" actId="14100"/>
          <ac:cxnSpMkLst>
            <pc:docMk/>
            <pc:sldMk cId="1665003583" sldId="363"/>
            <ac:cxnSpMk id="9" creationId="{6AC98B4E-8FB8-DD19-9B31-0D574A49D408}"/>
          </ac:cxnSpMkLst>
        </pc:cxnChg>
        <pc:cxnChg chg="mod">
          <ac:chgData name="Marco Statera" userId="14834cdb-0591-4458-a932-529965d1d44f" providerId="ADAL" clId="{244F1ACC-99B1-4956-A081-A624E8CE3CC9}" dt="2023-07-06T08:38:03.512" v="1047" actId="14100"/>
          <ac:cxnSpMkLst>
            <pc:docMk/>
            <pc:sldMk cId="1665003583" sldId="363"/>
            <ac:cxnSpMk id="10" creationId="{92D0537F-D0EB-1E0F-24DD-3C8916EA4472}"/>
          </ac:cxnSpMkLst>
        </pc:cxnChg>
        <pc:cxnChg chg="add mod">
          <ac:chgData name="Marco Statera" userId="14834cdb-0591-4458-a932-529965d1d44f" providerId="ADAL" clId="{244F1ACC-99B1-4956-A081-A624E8CE3CC9}" dt="2023-07-06T08:38:12.427" v="1052" actId="14100"/>
          <ac:cxnSpMkLst>
            <pc:docMk/>
            <pc:sldMk cId="1665003583" sldId="363"/>
            <ac:cxnSpMk id="27" creationId="{E3187BD6-2FF4-A322-E845-18ED60E21749}"/>
          </ac:cxnSpMkLst>
        </pc:cxnChg>
        <pc:cxnChg chg="add mod">
          <ac:chgData name="Marco Statera" userId="14834cdb-0591-4458-a932-529965d1d44f" providerId="ADAL" clId="{244F1ACC-99B1-4956-A081-A624E8CE3CC9}" dt="2023-07-06T08:36:39.134" v="1032" actId="14100"/>
          <ac:cxnSpMkLst>
            <pc:docMk/>
            <pc:sldMk cId="1665003583" sldId="363"/>
            <ac:cxnSpMk id="29" creationId="{03E0FF1A-8B7D-760C-6872-448061350664}"/>
          </ac:cxnSpMkLst>
        </pc:cxnChg>
      </pc:sldChg>
      <pc:sldChg chg="addSp delSp modSp mod">
        <pc:chgData name="Marco Statera" userId="14834cdb-0591-4458-a932-529965d1d44f" providerId="ADAL" clId="{244F1ACC-99B1-4956-A081-A624E8CE3CC9}" dt="2023-07-06T17:16:40.828" v="3140" actId="1036"/>
        <pc:sldMkLst>
          <pc:docMk/>
          <pc:sldMk cId="436198767" sldId="1686"/>
        </pc:sldMkLst>
        <pc:spChg chg="add del mod">
          <ac:chgData name="Marco Statera" userId="14834cdb-0591-4458-a932-529965d1d44f" providerId="ADAL" clId="{244F1ACC-99B1-4956-A081-A624E8CE3CC9}" dt="2023-07-06T16:15:16.875" v="3084" actId="478"/>
          <ac:spMkLst>
            <pc:docMk/>
            <pc:sldMk cId="436198767" sldId="1686"/>
            <ac:spMk id="7" creationId="{DC70FA34-5722-848F-596E-C19FBA088B55}"/>
          </ac:spMkLst>
        </pc:spChg>
        <pc:spChg chg="mod">
          <ac:chgData name="Marco Statera" userId="14834cdb-0591-4458-a932-529965d1d44f" providerId="ADAL" clId="{244F1ACC-99B1-4956-A081-A624E8CE3CC9}" dt="2023-07-06T15:27:04.794" v="3000" actId="20577"/>
          <ac:spMkLst>
            <pc:docMk/>
            <pc:sldMk cId="436198767" sldId="1686"/>
            <ac:spMk id="8" creationId="{E0083215-3626-4F47-82D8-640604A7D1C4}"/>
          </ac:spMkLst>
        </pc:spChg>
        <pc:spChg chg="add mod">
          <ac:chgData name="Marco Statera" userId="14834cdb-0591-4458-a932-529965d1d44f" providerId="ADAL" clId="{244F1ACC-99B1-4956-A081-A624E8CE3CC9}" dt="2023-07-06T17:16:03.106" v="3125" actId="1076"/>
          <ac:spMkLst>
            <pc:docMk/>
            <pc:sldMk cId="436198767" sldId="1686"/>
            <ac:spMk id="13" creationId="{7690A4C9-DA17-9FBE-3385-9723EBAE5968}"/>
          </ac:spMkLst>
        </pc:spChg>
        <pc:spChg chg="del">
          <ac:chgData name="Marco Statera" userId="14834cdb-0591-4458-a932-529965d1d44f" providerId="ADAL" clId="{244F1ACC-99B1-4956-A081-A624E8CE3CC9}" dt="2023-07-05T11:49:39.432" v="29" actId="478"/>
          <ac:spMkLst>
            <pc:docMk/>
            <pc:sldMk cId="436198767" sldId="1686"/>
            <ac:spMk id="15" creationId="{B443325F-C09A-4D4D-9E21-C1EF1FC98C8C}"/>
          </ac:spMkLst>
        </pc:spChg>
        <pc:picChg chg="add mod">
          <ac:chgData name="Marco Statera" userId="14834cdb-0591-4458-a932-529965d1d44f" providerId="ADAL" clId="{244F1ACC-99B1-4956-A081-A624E8CE3CC9}" dt="2023-07-06T17:15:27.225" v="3108" actId="1076"/>
          <ac:picMkLst>
            <pc:docMk/>
            <pc:sldMk cId="436198767" sldId="1686"/>
            <ac:picMk id="9" creationId="{DB65F4FC-3A5C-0E4B-F48C-327D5A92C688}"/>
          </ac:picMkLst>
        </pc:picChg>
        <pc:picChg chg="add del mod">
          <ac:chgData name="Marco Statera" userId="14834cdb-0591-4458-a932-529965d1d44f" providerId="ADAL" clId="{244F1ACC-99B1-4956-A081-A624E8CE3CC9}" dt="2023-07-06T17:15:15.530" v="3101" actId="478"/>
          <ac:picMkLst>
            <pc:docMk/>
            <pc:sldMk cId="436198767" sldId="1686"/>
            <ac:picMk id="11" creationId="{367D6B56-5CE5-30B5-9D5F-8D15D65786F8}"/>
          </ac:picMkLst>
        </pc:picChg>
        <pc:picChg chg="add mod">
          <ac:chgData name="Marco Statera" userId="14834cdb-0591-4458-a932-529965d1d44f" providerId="ADAL" clId="{244F1ACC-99B1-4956-A081-A624E8CE3CC9}" dt="2023-07-06T17:15:56.183" v="3122" actId="1076"/>
          <ac:picMkLst>
            <pc:docMk/>
            <pc:sldMk cId="436198767" sldId="1686"/>
            <ac:picMk id="12" creationId="{AA75A96C-FCC4-DADA-D8A0-704430C22E8E}"/>
          </ac:picMkLst>
        </pc:picChg>
        <pc:picChg chg="add mod">
          <ac:chgData name="Marco Statera" userId="14834cdb-0591-4458-a932-529965d1d44f" providerId="ADAL" clId="{244F1ACC-99B1-4956-A081-A624E8CE3CC9}" dt="2023-07-06T17:16:40.828" v="3140" actId="1036"/>
          <ac:picMkLst>
            <pc:docMk/>
            <pc:sldMk cId="436198767" sldId="1686"/>
            <ac:picMk id="14" creationId="{68A20AE8-679C-4A94-BC38-5E573CAC0CCA}"/>
          </ac:picMkLst>
        </pc:picChg>
        <pc:picChg chg="add mod">
          <ac:chgData name="Marco Statera" userId="14834cdb-0591-4458-a932-529965d1d44f" providerId="ADAL" clId="{244F1ACC-99B1-4956-A081-A624E8CE3CC9}" dt="2023-07-06T17:16:33.281" v="3130" actId="1076"/>
          <ac:picMkLst>
            <pc:docMk/>
            <pc:sldMk cId="436198767" sldId="1686"/>
            <ac:picMk id="15" creationId="{B75EE69B-D7E1-B44B-3176-3D0F590C28CF}"/>
          </ac:picMkLst>
        </pc:picChg>
        <pc:inkChg chg="add del">
          <ac:chgData name="Marco Statera" userId="14834cdb-0591-4458-a932-529965d1d44f" providerId="ADAL" clId="{244F1ACC-99B1-4956-A081-A624E8CE3CC9}" dt="2023-07-06T17:14:03.419" v="3092" actId="9405"/>
          <ac:inkMkLst>
            <pc:docMk/>
            <pc:sldMk cId="436198767" sldId="1686"/>
            <ac:inkMk id="10" creationId="{EFF54CEC-33CC-A8EE-E979-72A3038E723B}"/>
          </ac:inkMkLst>
        </pc:inkChg>
      </pc:sldChg>
      <pc:sldChg chg="delSp modSp mod">
        <pc:chgData name="Marco Statera" userId="14834cdb-0591-4458-a932-529965d1d44f" providerId="ADAL" clId="{244F1ACC-99B1-4956-A081-A624E8CE3CC9}" dt="2023-07-06T09:13:42.912" v="1228" actId="1076"/>
        <pc:sldMkLst>
          <pc:docMk/>
          <pc:sldMk cId="266116674" sldId="1687"/>
        </pc:sldMkLst>
        <pc:spChg chg="mod">
          <ac:chgData name="Marco Statera" userId="14834cdb-0591-4458-a932-529965d1d44f" providerId="ADAL" clId="{244F1ACC-99B1-4956-A081-A624E8CE3CC9}" dt="2023-07-06T09:10:33.606" v="1211" actId="1076"/>
          <ac:spMkLst>
            <pc:docMk/>
            <pc:sldMk cId="266116674" sldId="1687"/>
            <ac:spMk id="3" creationId="{93334725-AA50-EE7C-1161-7392F7253C7F}"/>
          </ac:spMkLst>
        </pc:spChg>
        <pc:spChg chg="mod">
          <ac:chgData name="Marco Statera" userId="14834cdb-0591-4458-a932-529965d1d44f" providerId="ADAL" clId="{244F1ACC-99B1-4956-A081-A624E8CE3CC9}" dt="2023-07-06T09:13:40.994" v="1227" actId="1076"/>
          <ac:spMkLst>
            <pc:docMk/>
            <pc:sldMk cId="266116674" sldId="1687"/>
            <ac:spMk id="6" creationId="{51B1A8AC-6D64-6F54-98CF-17172A08206A}"/>
          </ac:spMkLst>
        </pc:spChg>
        <pc:spChg chg="mod">
          <ac:chgData name="Marco Statera" userId="14834cdb-0591-4458-a932-529965d1d44f" providerId="ADAL" clId="{244F1ACC-99B1-4956-A081-A624E8CE3CC9}" dt="2023-07-06T09:10:18.033" v="1209" actId="14100"/>
          <ac:spMkLst>
            <pc:docMk/>
            <pc:sldMk cId="266116674" sldId="1687"/>
            <ac:spMk id="7" creationId="{B406F7F5-FC5D-DB75-D9B0-603DBC983A20}"/>
          </ac:spMkLst>
        </pc:spChg>
        <pc:spChg chg="mod">
          <ac:chgData name="Marco Statera" userId="14834cdb-0591-4458-a932-529965d1d44f" providerId="ADAL" clId="{244F1ACC-99B1-4956-A081-A624E8CE3CC9}" dt="2023-07-06T09:10:56.239" v="1212" actId="2711"/>
          <ac:spMkLst>
            <pc:docMk/>
            <pc:sldMk cId="266116674" sldId="1687"/>
            <ac:spMk id="9" creationId="{539A089F-E797-9A28-99B6-403EE6396BEC}"/>
          </ac:spMkLst>
        </pc:spChg>
        <pc:spChg chg="mod">
          <ac:chgData name="Marco Statera" userId="14834cdb-0591-4458-a932-529965d1d44f" providerId="ADAL" clId="{244F1ACC-99B1-4956-A081-A624E8CE3CC9}" dt="2023-07-06T09:11:30.476" v="1217" actId="14100"/>
          <ac:spMkLst>
            <pc:docMk/>
            <pc:sldMk cId="266116674" sldId="1687"/>
            <ac:spMk id="10" creationId="{484E3085-99CA-984B-EEC4-582FB91B385C}"/>
          </ac:spMkLst>
        </pc:spChg>
        <pc:spChg chg="del">
          <ac:chgData name="Marco Statera" userId="14834cdb-0591-4458-a932-529965d1d44f" providerId="ADAL" clId="{244F1ACC-99B1-4956-A081-A624E8CE3CC9}" dt="2023-07-05T11:50:41.192" v="41" actId="478"/>
          <ac:spMkLst>
            <pc:docMk/>
            <pc:sldMk cId="266116674" sldId="1687"/>
            <ac:spMk id="13" creationId="{72BFDBFF-125F-4FD0-B8A5-C00B14A1BAA9}"/>
          </ac:spMkLst>
        </pc:spChg>
        <pc:picChg chg="mod">
          <ac:chgData name="Marco Statera" userId="14834cdb-0591-4458-a932-529965d1d44f" providerId="ADAL" clId="{244F1ACC-99B1-4956-A081-A624E8CE3CC9}" dt="2023-07-06T09:13:42.912" v="1228" actId="1076"/>
          <ac:picMkLst>
            <pc:docMk/>
            <pc:sldMk cId="266116674" sldId="1687"/>
            <ac:picMk id="5" creationId="{CE6FA6EB-0573-F222-0DBA-D4584C659E79}"/>
          </ac:picMkLst>
        </pc:picChg>
      </pc:sldChg>
      <pc:sldChg chg="delSp modSp mod modAnim">
        <pc:chgData name="Marco Statera" userId="14834cdb-0591-4458-a932-529965d1d44f" providerId="ADAL" clId="{244F1ACC-99B1-4956-A081-A624E8CE3CC9}" dt="2023-07-06T17:17:56.223" v="3158"/>
        <pc:sldMkLst>
          <pc:docMk/>
          <pc:sldMk cId="3512316175" sldId="1688"/>
        </pc:sldMkLst>
        <pc:spChg chg="mod">
          <ac:chgData name="Marco Statera" userId="14834cdb-0591-4458-a932-529965d1d44f" providerId="ADAL" clId="{244F1ACC-99B1-4956-A081-A624E8CE3CC9}" dt="2023-07-06T08:28:48.583" v="905" actId="1076"/>
          <ac:spMkLst>
            <pc:docMk/>
            <pc:sldMk cId="3512316175" sldId="1688"/>
            <ac:spMk id="2" creationId="{E9AF2080-D90C-54FB-090D-B4757B883DA2}"/>
          </ac:spMkLst>
        </pc:spChg>
        <pc:spChg chg="mod">
          <ac:chgData name="Marco Statera" userId="14834cdb-0591-4458-a932-529965d1d44f" providerId="ADAL" clId="{244F1ACC-99B1-4956-A081-A624E8CE3CC9}" dt="2023-07-06T08:29:29.783" v="916" actId="27636"/>
          <ac:spMkLst>
            <pc:docMk/>
            <pc:sldMk cId="3512316175" sldId="1688"/>
            <ac:spMk id="19" creationId="{8AFF85EF-D81C-4029-94C0-95C6A057FAF0}"/>
          </ac:spMkLst>
        </pc:spChg>
        <pc:spChg chg="del">
          <ac:chgData name="Marco Statera" userId="14834cdb-0591-4458-a932-529965d1d44f" providerId="ADAL" clId="{244F1ACC-99B1-4956-A081-A624E8CE3CC9}" dt="2023-07-05T11:50:17.237" v="35" actId="478"/>
          <ac:spMkLst>
            <pc:docMk/>
            <pc:sldMk cId="3512316175" sldId="1688"/>
            <ac:spMk id="22" creationId="{7E3F5903-B022-4E48-B2DB-FF4B203F77E2}"/>
          </ac:spMkLst>
        </pc:spChg>
        <pc:graphicFrameChg chg="mod">
          <ac:chgData name="Marco Statera" userId="14834cdb-0591-4458-a932-529965d1d44f" providerId="ADAL" clId="{244F1ACC-99B1-4956-A081-A624E8CE3CC9}" dt="2023-07-06T08:28:44.662" v="903" actId="1076"/>
          <ac:graphicFrameMkLst>
            <pc:docMk/>
            <pc:sldMk cId="3512316175" sldId="1688"/>
            <ac:graphicFrameMk id="15" creationId="{015B6985-DB70-42C3-A890-A99BEF8DF2CA}"/>
          </ac:graphicFrameMkLst>
        </pc:graphicFrameChg>
        <pc:picChg chg="mod">
          <ac:chgData name="Marco Statera" userId="14834cdb-0591-4458-a932-529965d1d44f" providerId="ADAL" clId="{244F1ACC-99B1-4956-A081-A624E8CE3CC9}" dt="2023-07-06T08:28:46.134" v="904" actId="1076"/>
          <ac:picMkLst>
            <pc:docMk/>
            <pc:sldMk cId="3512316175" sldId="1688"/>
            <ac:picMk id="17" creationId="{E9C9BA8D-3347-4EA9-AA92-E814D371A99B}"/>
          </ac:picMkLst>
        </pc:picChg>
      </pc:sldChg>
      <pc:sldChg chg="addSp delSp modSp mod">
        <pc:chgData name="Marco Statera" userId="14834cdb-0591-4458-a932-529965d1d44f" providerId="ADAL" clId="{244F1ACC-99B1-4956-A081-A624E8CE3CC9}" dt="2023-07-06T09:25:15.051" v="1353" actId="1076"/>
        <pc:sldMkLst>
          <pc:docMk/>
          <pc:sldMk cId="1038673257" sldId="1691"/>
        </pc:sldMkLst>
        <pc:spChg chg="mod">
          <ac:chgData name="Marco Statera" userId="14834cdb-0591-4458-a932-529965d1d44f" providerId="ADAL" clId="{244F1ACC-99B1-4956-A081-A624E8CE3CC9}" dt="2023-07-06T09:21:17.777" v="1266" actId="14100"/>
          <ac:spMkLst>
            <pc:docMk/>
            <pc:sldMk cId="1038673257" sldId="1691"/>
            <ac:spMk id="221" creationId="{0D4A65A3-57A2-D830-D077-D78FC4F6B243}"/>
          </ac:spMkLst>
        </pc:spChg>
        <pc:spChg chg="mod">
          <ac:chgData name="Marco Statera" userId="14834cdb-0591-4458-a932-529965d1d44f" providerId="ADAL" clId="{244F1ACC-99B1-4956-A081-A624E8CE3CC9}" dt="2023-07-06T09:19:55.316" v="1242" actId="14100"/>
          <ac:spMkLst>
            <pc:docMk/>
            <pc:sldMk cId="1038673257" sldId="1691"/>
            <ac:spMk id="222" creationId="{EC391546-704A-9066-4884-541208E6793E}"/>
          </ac:spMkLst>
        </pc:spChg>
        <pc:spChg chg="mod">
          <ac:chgData name="Marco Statera" userId="14834cdb-0591-4458-a932-529965d1d44f" providerId="ADAL" clId="{244F1ACC-99B1-4956-A081-A624E8CE3CC9}" dt="2023-07-06T09:21:58.130" v="1276" actId="1076"/>
          <ac:spMkLst>
            <pc:docMk/>
            <pc:sldMk cId="1038673257" sldId="1691"/>
            <ac:spMk id="234" creationId="{15C175E6-8CE8-2613-5269-615307BBC5D4}"/>
          </ac:spMkLst>
        </pc:spChg>
        <pc:spChg chg="mod">
          <ac:chgData name="Marco Statera" userId="14834cdb-0591-4458-a932-529965d1d44f" providerId="ADAL" clId="{244F1ACC-99B1-4956-A081-A624E8CE3CC9}" dt="2023-07-06T09:22:14.263" v="1282" actId="14100"/>
          <ac:spMkLst>
            <pc:docMk/>
            <pc:sldMk cId="1038673257" sldId="1691"/>
            <ac:spMk id="235" creationId="{B6E6A6D3-6652-9E2D-C316-F7D22B66B13B}"/>
          </ac:spMkLst>
        </pc:spChg>
        <pc:spChg chg="mod">
          <ac:chgData name="Marco Statera" userId="14834cdb-0591-4458-a932-529965d1d44f" providerId="ADAL" clId="{244F1ACC-99B1-4956-A081-A624E8CE3CC9}" dt="2023-07-06T09:22:19.166" v="1284" actId="1076"/>
          <ac:spMkLst>
            <pc:docMk/>
            <pc:sldMk cId="1038673257" sldId="1691"/>
            <ac:spMk id="236" creationId="{72437AFA-1205-5193-377A-091901C11E72}"/>
          </ac:spMkLst>
        </pc:spChg>
        <pc:spChg chg="mod">
          <ac:chgData name="Marco Statera" userId="14834cdb-0591-4458-a932-529965d1d44f" providerId="ADAL" clId="{244F1ACC-99B1-4956-A081-A624E8CE3CC9}" dt="2023-07-06T09:22:06.315" v="1279" actId="1076"/>
          <ac:spMkLst>
            <pc:docMk/>
            <pc:sldMk cId="1038673257" sldId="1691"/>
            <ac:spMk id="237" creationId="{1844130A-6045-6678-334C-C4ED3F24A23D}"/>
          </ac:spMkLst>
        </pc:spChg>
        <pc:spChg chg="del">
          <ac:chgData name="Marco Statera" userId="14834cdb-0591-4458-a932-529965d1d44f" providerId="ADAL" clId="{244F1ACC-99B1-4956-A081-A624E8CE3CC9}" dt="2023-07-05T11:50:44.404" v="42" actId="478"/>
          <ac:spMkLst>
            <pc:docMk/>
            <pc:sldMk cId="1038673257" sldId="1691"/>
            <ac:spMk id="243" creationId="{24100895-7052-4DE9-BFEC-105A520A4550}"/>
          </ac:spMkLst>
        </pc:spChg>
        <pc:spChg chg="mod">
          <ac:chgData name="Marco Statera" userId="14834cdb-0591-4458-a932-529965d1d44f" providerId="ADAL" clId="{244F1ACC-99B1-4956-A081-A624E8CE3CC9}" dt="2023-07-06T09:22:27.002" v="1288" actId="1076"/>
          <ac:spMkLst>
            <pc:docMk/>
            <pc:sldMk cId="1038673257" sldId="1691"/>
            <ac:spMk id="247" creationId="{79968119-FF72-47BF-28F7-97710D2F9E8E}"/>
          </ac:spMkLst>
        </pc:spChg>
        <pc:spChg chg="add mod">
          <ac:chgData name="Marco Statera" userId="14834cdb-0591-4458-a932-529965d1d44f" providerId="ADAL" clId="{244F1ACC-99B1-4956-A081-A624E8CE3CC9}" dt="2023-07-06T09:22:59.986" v="1313" actId="1076"/>
          <ac:spMkLst>
            <pc:docMk/>
            <pc:sldMk cId="1038673257" sldId="1691"/>
            <ac:spMk id="254" creationId="{2A2418FC-A57D-C217-B06D-EC5651367F93}"/>
          </ac:spMkLst>
        </pc:spChg>
        <pc:grpChg chg="mod">
          <ac:chgData name="Marco Statera" userId="14834cdb-0591-4458-a932-529965d1d44f" providerId="ADAL" clId="{244F1ACC-99B1-4956-A081-A624E8CE3CC9}" dt="2023-07-06T09:21:53.916" v="1275" actId="1076"/>
          <ac:grpSpMkLst>
            <pc:docMk/>
            <pc:sldMk cId="1038673257" sldId="1691"/>
            <ac:grpSpMk id="8" creationId="{15AEC856-A13C-4CD1-6FD5-6AF2FD15ADE4}"/>
          </ac:grpSpMkLst>
        </pc:grpChg>
        <pc:grpChg chg="mod">
          <ac:chgData name="Marco Statera" userId="14834cdb-0591-4458-a932-529965d1d44f" providerId="ADAL" clId="{244F1ACC-99B1-4956-A081-A624E8CE3CC9}" dt="2023-07-06T09:22:16.530" v="1283" actId="1076"/>
          <ac:grpSpMkLst>
            <pc:docMk/>
            <pc:sldMk cId="1038673257" sldId="1691"/>
            <ac:grpSpMk id="9" creationId="{719ADD00-5C87-287A-9495-6AF4AE5161F2}"/>
          </ac:grpSpMkLst>
        </pc:grpChg>
        <pc:grpChg chg="mod">
          <ac:chgData name="Marco Statera" userId="14834cdb-0591-4458-a932-529965d1d44f" providerId="ADAL" clId="{244F1ACC-99B1-4956-A081-A624E8CE3CC9}" dt="2023-07-06T09:25:10.642" v="1352" actId="1036"/>
          <ac:grpSpMkLst>
            <pc:docMk/>
            <pc:sldMk cId="1038673257" sldId="1691"/>
            <ac:grpSpMk id="11" creationId="{245F63D0-3403-F7C5-7443-D30D777D497F}"/>
          </ac:grpSpMkLst>
        </pc:grpChg>
        <pc:grpChg chg="mod">
          <ac:chgData name="Marco Statera" userId="14834cdb-0591-4458-a932-529965d1d44f" providerId="ADAL" clId="{244F1ACC-99B1-4956-A081-A624E8CE3CC9}" dt="2023-07-06T09:19:47.179" v="1240" actId="1076"/>
          <ac:grpSpMkLst>
            <pc:docMk/>
            <pc:sldMk cId="1038673257" sldId="1691"/>
            <ac:grpSpMk id="12" creationId="{C1AEDF63-2812-BAAB-14F3-0E9AFC152667}"/>
          </ac:grpSpMkLst>
        </pc:grpChg>
        <pc:picChg chg="add mod modCrop">
          <ac:chgData name="Marco Statera" userId="14834cdb-0591-4458-a932-529965d1d44f" providerId="ADAL" clId="{244F1ACC-99B1-4956-A081-A624E8CE3CC9}" dt="2023-07-06T09:23:17.130" v="1317" actId="732"/>
          <ac:picMkLst>
            <pc:docMk/>
            <pc:sldMk cId="1038673257" sldId="1691"/>
            <ac:picMk id="246" creationId="{124238BC-B8B7-8811-2950-C93F5D4F88B7}"/>
          </ac:picMkLst>
        </pc:picChg>
        <pc:cxnChg chg="mod">
          <ac:chgData name="Marco Statera" userId="14834cdb-0591-4458-a932-529965d1d44f" providerId="ADAL" clId="{244F1ACC-99B1-4956-A081-A624E8CE3CC9}" dt="2023-07-06T09:22:03.697" v="1278" actId="14100"/>
          <ac:cxnSpMkLst>
            <pc:docMk/>
            <pc:sldMk cId="1038673257" sldId="1691"/>
            <ac:cxnSpMk id="241" creationId="{C09D6A24-FF42-17B5-05E7-58617D676115}"/>
          </ac:cxnSpMkLst>
        </pc:cxnChg>
        <pc:cxnChg chg="mod">
          <ac:chgData name="Marco Statera" userId="14834cdb-0591-4458-a932-529965d1d44f" providerId="ADAL" clId="{244F1ACC-99B1-4956-A081-A624E8CE3CC9}" dt="2023-07-06T09:22:08.657" v="1280" actId="14100"/>
          <ac:cxnSpMkLst>
            <pc:docMk/>
            <pc:sldMk cId="1038673257" sldId="1691"/>
            <ac:cxnSpMk id="244" creationId="{70836852-8E48-8DD1-8AA7-32578F3E64CF}"/>
          </ac:cxnSpMkLst>
        </pc:cxnChg>
        <pc:cxnChg chg="mod">
          <ac:chgData name="Marco Statera" userId="14834cdb-0591-4458-a932-529965d1d44f" providerId="ADAL" clId="{244F1ACC-99B1-4956-A081-A624E8CE3CC9}" dt="2023-07-06T09:25:15.051" v="1353" actId="1076"/>
          <ac:cxnSpMkLst>
            <pc:docMk/>
            <pc:sldMk cId="1038673257" sldId="1691"/>
            <ac:cxnSpMk id="248" creationId="{ECC3DEF7-20F1-083F-270D-D3A8150EC708}"/>
          </ac:cxnSpMkLst>
        </pc:cxnChg>
      </pc:sldChg>
      <pc:sldChg chg="addSp modSp add mod">
        <pc:chgData name="Marco Statera" userId="14834cdb-0591-4458-a932-529965d1d44f" providerId="ADAL" clId="{244F1ACC-99B1-4956-A081-A624E8CE3CC9}" dt="2023-07-06T17:17:03.596" v="3156" actId="1076"/>
        <pc:sldMkLst>
          <pc:docMk/>
          <pc:sldMk cId="4019134376" sldId="1692"/>
        </pc:sldMkLst>
        <pc:spChg chg="add mod">
          <ac:chgData name="Marco Statera" userId="14834cdb-0591-4458-a932-529965d1d44f" providerId="ADAL" clId="{244F1ACC-99B1-4956-A081-A624E8CE3CC9}" dt="2023-07-06T17:17:03.596" v="3156" actId="1076"/>
          <ac:spMkLst>
            <pc:docMk/>
            <pc:sldMk cId="4019134376" sldId="1692"/>
            <ac:spMk id="3" creationId="{EAF8FFFD-A01E-31E5-9B76-CBC43F53D8C9}"/>
          </ac:spMkLst>
        </pc:spChg>
        <pc:spChg chg="mod">
          <ac:chgData name="Marco Statera" userId="14834cdb-0591-4458-a932-529965d1d44f" providerId="ADAL" clId="{244F1ACC-99B1-4956-A081-A624E8CE3CC9}" dt="2023-07-06T15:31:13.856" v="3075" actId="20577"/>
          <ac:spMkLst>
            <pc:docMk/>
            <pc:sldMk cId="4019134376" sldId="1692"/>
            <ac:spMk id="13" creationId="{C5C5D260-CD60-56D2-C883-781951513A5E}"/>
          </ac:spMkLst>
        </pc:spChg>
      </pc:sldChg>
      <pc:sldChg chg="delSp modSp mod">
        <pc:chgData name="Marco Statera" userId="14834cdb-0591-4458-a932-529965d1d44f" providerId="ADAL" clId="{244F1ACC-99B1-4956-A081-A624E8CE3CC9}" dt="2023-07-06T08:13:30.543" v="812" actId="207"/>
        <pc:sldMkLst>
          <pc:docMk/>
          <pc:sldMk cId="1385724552" sldId="1694"/>
        </pc:sldMkLst>
        <pc:spChg chg="mod">
          <ac:chgData name="Marco Statera" userId="14834cdb-0591-4458-a932-529965d1d44f" providerId="ADAL" clId="{244F1ACC-99B1-4956-A081-A624E8CE3CC9}" dt="2023-07-06T08:13:30.543" v="812" actId="207"/>
          <ac:spMkLst>
            <pc:docMk/>
            <pc:sldMk cId="1385724552" sldId="1694"/>
            <ac:spMk id="3" creationId="{B3240266-6F7A-8E81-EC29-6B1B085CD956}"/>
          </ac:spMkLst>
        </pc:spChg>
        <pc:spChg chg="mod">
          <ac:chgData name="Marco Statera" userId="14834cdb-0591-4458-a932-529965d1d44f" providerId="ADAL" clId="{244F1ACC-99B1-4956-A081-A624E8CE3CC9}" dt="2023-07-06T08:07:39.703" v="503" actId="12"/>
          <ac:spMkLst>
            <pc:docMk/>
            <pc:sldMk cId="1385724552" sldId="1694"/>
            <ac:spMk id="5" creationId="{96BC8B1A-4577-6273-DD9E-CEEAB75DCB81}"/>
          </ac:spMkLst>
        </pc:spChg>
        <pc:spChg chg="del mod">
          <ac:chgData name="Marco Statera" userId="14834cdb-0591-4458-a932-529965d1d44f" providerId="ADAL" clId="{244F1ACC-99B1-4956-A081-A624E8CE3CC9}" dt="2023-07-05T11:49:56.311" v="32" actId="478"/>
          <ac:spMkLst>
            <pc:docMk/>
            <pc:sldMk cId="1385724552" sldId="1694"/>
            <ac:spMk id="11" creationId="{70F5AD87-894C-4EB5-88C7-9FAC995B91D9}"/>
          </ac:spMkLst>
        </pc:spChg>
      </pc:sldChg>
      <pc:sldChg chg="delSp modSp mod">
        <pc:chgData name="Marco Statera" userId="14834cdb-0591-4458-a932-529965d1d44f" providerId="ADAL" clId="{244F1ACC-99B1-4956-A081-A624E8CE3CC9}" dt="2023-07-06T09:31:59.343" v="1381" actId="20577"/>
        <pc:sldMkLst>
          <pc:docMk/>
          <pc:sldMk cId="2005934632" sldId="1695"/>
        </pc:sldMkLst>
        <pc:spChg chg="mod">
          <ac:chgData name="Marco Statera" userId="14834cdb-0591-4458-a932-529965d1d44f" providerId="ADAL" clId="{244F1ACC-99B1-4956-A081-A624E8CE3CC9}" dt="2023-07-06T09:31:59.343" v="1381" actId="20577"/>
          <ac:spMkLst>
            <pc:docMk/>
            <pc:sldMk cId="2005934632" sldId="1695"/>
            <ac:spMk id="75" creationId="{3AFE272F-9770-4217-8750-4F0169786EF4}"/>
          </ac:spMkLst>
        </pc:spChg>
        <pc:spChg chg="del">
          <ac:chgData name="Marco Statera" userId="14834cdb-0591-4458-a932-529965d1d44f" providerId="ADAL" clId="{244F1ACC-99B1-4956-A081-A624E8CE3CC9}" dt="2023-07-05T11:51:00.870" v="47" actId="478"/>
          <ac:spMkLst>
            <pc:docMk/>
            <pc:sldMk cId="2005934632" sldId="1695"/>
            <ac:spMk id="80" creationId="{88208DE2-042D-49A3-8324-29E06DCD2AF5}"/>
          </ac:spMkLst>
        </pc:spChg>
      </pc:sldChg>
      <pc:sldChg chg="delSp modSp mod">
        <pc:chgData name="Marco Statera" userId="14834cdb-0591-4458-a932-529965d1d44f" providerId="ADAL" clId="{244F1ACC-99B1-4956-A081-A624E8CE3CC9}" dt="2023-07-06T09:29:24.015" v="1367" actId="14100"/>
        <pc:sldMkLst>
          <pc:docMk/>
          <pc:sldMk cId="2466352203" sldId="1696"/>
        </pc:sldMkLst>
        <pc:spChg chg="del">
          <ac:chgData name="Marco Statera" userId="14834cdb-0591-4458-a932-529965d1d44f" providerId="ADAL" clId="{244F1ACC-99B1-4956-A081-A624E8CE3CC9}" dt="2023-07-05T11:50:51.582" v="44" actId="478"/>
          <ac:spMkLst>
            <pc:docMk/>
            <pc:sldMk cId="2466352203" sldId="1696"/>
            <ac:spMk id="9" creationId="{87AC10D5-A36F-4043-9AE8-91AF7E074EE9}"/>
          </ac:spMkLst>
        </pc:spChg>
        <pc:spChg chg="mod">
          <ac:chgData name="Marco Statera" userId="14834cdb-0591-4458-a932-529965d1d44f" providerId="ADAL" clId="{244F1ACC-99B1-4956-A081-A624E8CE3CC9}" dt="2023-07-06T09:29:24.015" v="1367" actId="14100"/>
          <ac:spMkLst>
            <pc:docMk/>
            <pc:sldMk cId="2466352203" sldId="1696"/>
            <ac:spMk id="75" creationId="{3AFE272F-9770-4217-8750-4F0169786EF4}"/>
          </ac:spMkLst>
        </pc:spChg>
      </pc:sldChg>
      <pc:sldChg chg="delSp mod">
        <pc:chgData name="Marco Statera" userId="14834cdb-0591-4458-a932-529965d1d44f" providerId="ADAL" clId="{244F1ACC-99B1-4956-A081-A624E8CE3CC9}" dt="2023-07-05T11:51:04.786" v="48" actId="478"/>
        <pc:sldMkLst>
          <pc:docMk/>
          <pc:sldMk cId="625553048" sldId="1697"/>
        </pc:sldMkLst>
        <pc:spChg chg="del">
          <ac:chgData name="Marco Statera" userId="14834cdb-0591-4458-a932-529965d1d44f" providerId="ADAL" clId="{244F1ACC-99B1-4956-A081-A624E8CE3CC9}" dt="2023-07-05T11:51:04.786" v="48" actId="478"/>
          <ac:spMkLst>
            <pc:docMk/>
            <pc:sldMk cId="625553048" sldId="1697"/>
            <ac:spMk id="13" creationId="{4E5ADD0C-6F1B-494E-8872-BC4C63FE44A4}"/>
          </ac:spMkLst>
        </pc:spChg>
      </pc:sldChg>
      <pc:sldChg chg="delSp mod">
        <pc:chgData name="Marco Statera" userId="14834cdb-0591-4458-a932-529965d1d44f" providerId="ADAL" clId="{244F1ACC-99B1-4956-A081-A624E8CE3CC9}" dt="2023-07-05T11:51:15.249" v="49" actId="478"/>
        <pc:sldMkLst>
          <pc:docMk/>
          <pc:sldMk cId="2700508194" sldId="1698"/>
        </pc:sldMkLst>
        <pc:spChg chg="del">
          <ac:chgData name="Marco Statera" userId="14834cdb-0591-4458-a932-529965d1d44f" providerId="ADAL" clId="{244F1ACC-99B1-4956-A081-A624E8CE3CC9}" dt="2023-07-05T11:51:15.249" v="49" actId="478"/>
          <ac:spMkLst>
            <pc:docMk/>
            <pc:sldMk cId="2700508194" sldId="1698"/>
            <ac:spMk id="22" creationId="{998710A3-03F0-43AC-AB97-8CD42C865957}"/>
          </ac:spMkLst>
        </pc:spChg>
      </pc:sldChg>
      <pc:sldChg chg="addSp delSp modSp mod">
        <pc:chgData name="Marco Statera" userId="14834cdb-0591-4458-a932-529965d1d44f" providerId="ADAL" clId="{244F1ACC-99B1-4956-A081-A624E8CE3CC9}" dt="2023-07-06T10:18:29.937" v="2001" actId="478"/>
        <pc:sldMkLst>
          <pc:docMk/>
          <pc:sldMk cId="453496636" sldId="1699"/>
        </pc:sldMkLst>
        <pc:spChg chg="del mod">
          <ac:chgData name="Marco Statera" userId="14834cdb-0591-4458-a932-529965d1d44f" providerId="ADAL" clId="{244F1ACC-99B1-4956-A081-A624E8CE3CC9}" dt="2023-07-05T11:51:20.807" v="51" actId="478"/>
          <ac:spMkLst>
            <pc:docMk/>
            <pc:sldMk cId="453496636" sldId="1699"/>
            <ac:spMk id="3" creationId="{C863457A-783E-4B63-0CF2-2A915E2BEBD1}"/>
          </ac:spMkLst>
        </pc:spChg>
        <pc:spChg chg="del mod">
          <ac:chgData name="Marco Statera" userId="14834cdb-0591-4458-a932-529965d1d44f" providerId="ADAL" clId="{244F1ACC-99B1-4956-A081-A624E8CE3CC9}" dt="2023-07-06T10:18:26.972" v="1999" actId="478"/>
          <ac:spMkLst>
            <pc:docMk/>
            <pc:sldMk cId="453496636" sldId="1699"/>
            <ac:spMk id="4" creationId="{5DB1F91D-CAC3-FE42-A772-AB9308A032E6}"/>
          </ac:spMkLst>
        </pc:spChg>
        <pc:spChg chg="del mod">
          <ac:chgData name="Marco Statera" userId="14834cdb-0591-4458-a932-529965d1d44f" providerId="ADAL" clId="{244F1ACC-99B1-4956-A081-A624E8CE3CC9}" dt="2023-07-06T10:18:29.937" v="2001" actId="478"/>
          <ac:spMkLst>
            <pc:docMk/>
            <pc:sldMk cId="453496636" sldId="1699"/>
            <ac:spMk id="16" creationId="{6C4A88BF-04AC-4BDB-93A0-C72B44BF81F9}"/>
          </ac:spMkLst>
        </pc:spChg>
        <pc:spChg chg="add mod">
          <ac:chgData name="Marco Statera" userId="14834cdb-0591-4458-a932-529965d1d44f" providerId="ADAL" clId="{244F1ACC-99B1-4956-A081-A624E8CE3CC9}" dt="2023-07-06T10:13:46.864" v="1892" actId="1076"/>
          <ac:spMkLst>
            <pc:docMk/>
            <pc:sldMk cId="453496636" sldId="1699"/>
            <ac:spMk id="17" creationId="{A32BC4EE-C923-1D50-262A-4ABC60644BB4}"/>
          </ac:spMkLst>
        </pc:spChg>
        <pc:spChg chg="add mod">
          <ac:chgData name="Marco Statera" userId="14834cdb-0591-4458-a932-529965d1d44f" providerId="ADAL" clId="{244F1ACC-99B1-4956-A081-A624E8CE3CC9}" dt="2023-07-06T10:15:53.611" v="1938" actId="1076"/>
          <ac:spMkLst>
            <pc:docMk/>
            <pc:sldMk cId="453496636" sldId="1699"/>
            <ac:spMk id="20" creationId="{14278AC3-B3DE-21A2-8C6E-878B897CBA27}"/>
          </ac:spMkLst>
        </pc:spChg>
        <pc:spChg chg="add mod">
          <ac:chgData name="Marco Statera" userId="14834cdb-0591-4458-a932-529965d1d44f" providerId="ADAL" clId="{244F1ACC-99B1-4956-A081-A624E8CE3CC9}" dt="2023-07-06T10:18:22.296" v="1997" actId="20577"/>
          <ac:spMkLst>
            <pc:docMk/>
            <pc:sldMk cId="453496636" sldId="1699"/>
            <ac:spMk id="21" creationId="{E92D8735-2098-2373-0D9E-79DDD0084AFC}"/>
          </ac:spMkLst>
        </pc:spChg>
        <pc:grpChg chg="del">
          <ac:chgData name="Marco Statera" userId="14834cdb-0591-4458-a932-529965d1d44f" providerId="ADAL" clId="{244F1ACC-99B1-4956-A081-A624E8CE3CC9}" dt="2023-07-06T10:09:01.339" v="1805" actId="478"/>
          <ac:grpSpMkLst>
            <pc:docMk/>
            <pc:sldMk cId="453496636" sldId="1699"/>
            <ac:grpSpMk id="7" creationId="{4C225695-FC51-4258-85D9-BA7428103FAB}"/>
          </ac:grpSpMkLst>
        </pc:grpChg>
        <pc:picChg chg="add mod modCrop">
          <ac:chgData name="Marco Statera" userId="14834cdb-0591-4458-a932-529965d1d44f" providerId="ADAL" clId="{244F1ACC-99B1-4956-A081-A624E8CE3CC9}" dt="2023-07-06T10:09:17.480" v="1808" actId="1076"/>
          <ac:picMkLst>
            <pc:docMk/>
            <pc:sldMk cId="453496636" sldId="1699"/>
            <ac:picMk id="9" creationId="{79CAC924-23A3-9120-0F1E-2D38CA44CDEC}"/>
          </ac:picMkLst>
        </pc:picChg>
        <pc:picChg chg="add mod">
          <ac:chgData name="Marco Statera" userId="14834cdb-0591-4458-a932-529965d1d44f" providerId="ADAL" clId="{244F1ACC-99B1-4956-A081-A624E8CE3CC9}" dt="2023-07-06T10:11:28.656" v="1819" actId="1076"/>
          <ac:picMkLst>
            <pc:docMk/>
            <pc:sldMk cId="453496636" sldId="1699"/>
            <ac:picMk id="11" creationId="{A16C78C7-68E9-29C9-A605-D1ED84872AC1}"/>
          </ac:picMkLst>
        </pc:picChg>
        <pc:picChg chg="mod">
          <ac:chgData name="Marco Statera" userId="14834cdb-0591-4458-a932-529965d1d44f" providerId="ADAL" clId="{244F1ACC-99B1-4956-A081-A624E8CE3CC9}" dt="2023-07-06T10:11:24.122" v="1817" actId="1076"/>
          <ac:picMkLst>
            <pc:docMk/>
            <pc:sldMk cId="453496636" sldId="1699"/>
            <ac:picMk id="12" creationId="{A978FE1D-9B2B-4133-977A-EF1803B853C8}"/>
          </ac:picMkLst>
        </pc:picChg>
        <pc:picChg chg="del mod topLvl">
          <ac:chgData name="Marco Statera" userId="14834cdb-0591-4458-a932-529965d1d44f" providerId="ADAL" clId="{244F1ACC-99B1-4956-A081-A624E8CE3CC9}" dt="2023-07-06T10:09:02.961" v="1806" actId="478"/>
          <ac:picMkLst>
            <pc:docMk/>
            <pc:sldMk cId="453496636" sldId="1699"/>
            <ac:picMk id="13" creationId="{39FE4CEF-5C7E-4C01-917B-9A7849C422E9}"/>
          </ac:picMkLst>
        </pc:picChg>
        <pc:picChg chg="del mod topLvl">
          <ac:chgData name="Marco Statera" userId="14834cdb-0591-4458-a932-529965d1d44f" providerId="ADAL" clId="{244F1ACC-99B1-4956-A081-A624E8CE3CC9}" dt="2023-07-06T10:09:01.339" v="1805" actId="478"/>
          <ac:picMkLst>
            <pc:docMk/>
            <pc:sldMk cId="453496636" sldId="1699"/>
            <ac:picMk id="14" creationId="{ACE5DF82-8073-4E80-B45B-521D8967705E}"/>
          </ac:picMkLst>
        </pc:picChg>
        <pc:cxnChg chg="add mod">
          <ac:chgData name="Marco Statera" userId="14834cdb-0591-4458-a932-529965d1d44f" providerId="ADAL" clId="{244F1ACC-99B1-4956-A081-A624E8CE3CC9}" dt="2023-07-06T10:14:25.869" v="1897" actId="693"/>
          <ac:cxnSpMkLst>
            <pc:docMk/>
            <pc:sldMk cId="453496636" sldId="1699"/>
            <ac:cxnSpMk id="19" creationId="{C94A3B48-EB4C-D78A-5255-3A54C409805B}"/>
          </ac:cxnSpMkLst>
        </pc:cxnChg>
      </pc:sldChg>
      <pc:sldChg chg="delSp modSp mod ord">
        <pc:chgData name="Marco Statera" userId="14834cdb-0591-4458-a932-529965d1d44f" providerId="ADAL" clId="{244F1ACC-99B1-4956-A081-A624E8CE3CC9}" dt="2023-07-07T08:48:29.085" v="3730" actId="20577"/>
        <pc:sldMkLst>
          <pc:docMk/>
          <pc:sldMk cId="2838675325" sldId="1701"/>
        </pc:sldMkLst>
        <pc:spChg chg="mod">
          <ac:chgData name="Marco Statera" userId="14834cdb-0591-4458-a932-529965d1d44f" providerId="ADAL" clId="{244F1ACC-99B1-4956-A081-A624E8CE3CC9}" dt="2023-07-07T08:48:29.085" v="3730" actId="20577"/>
          <ac:spMkLst>
            <pc:docMk/>
            <pc:sldMk cId="2838675325" sldId="1701"/>
            <ac:spMk id="4" creationId="{3697DCFC-B210-D7D0-A47E-B68F18D6DBEF}"/>
          </ac:spMkLst>
        </pc:spChg>
        <pc:spChg chg="mod">
          <ac:chgData name="Marco Statera" userId="14834cdb-0591-4458-a932-529965d1d44f" providerId="ADAL" clId="{244F1ACC-99B1-4956-A081-A624E8CE3CC9}" dt="2023-07-06T17:18:28.549" v="3159" actId="1076"/>
          <ac:spMkLst>
            <pc:docMk/>
            <pc:sldMk cId="2838675325" sldId="1701"/>
            <ac:spMk id="8" creationId="{5E48D90B-9828-430B-AB5A-6F62837283EC}"/>
          </ac:spMkLst>
        </pc:spChg>
        <pc:spChg chg="del">
          <ac:chgData name="Marco Statera" userId="14834cdb-0591-4458-a932-529965d1d44f" providerId="ADAL" clId="{244F1ACC-99B1-4956-A081-A624E8CE3CC9}" dt="2023-07-05T11:50:37.592" v="40" actId="478"/>
          <ac:spMkLst>
            <pc:docMk/>
            <pc:sldMk cId="2838675325" sldId="1701"/>
            <ac:spMk id="13" creationId="{9C9E8520-B27F-4788-A926-8D32C7EC1265}"/>
          </ac:spMkLst>
        </pc:spChg>
        <pc:picChg chg="mod">
          <ac:chgData name="Marco Statera" userId="14834cdb-0591-4458-a932-529965d1d44f" providerId="ADAL" clId="{244F1ACC-99B1-4956-A081-A624E8CE3CC9}" dt="2023-07-06T08:54:30.978" v="1139" actId="14100"/>
          <ac:picMkLst>
            <pc:docMk/>
            <pc:sldMk cId="2838675325" sldId="1701"/>
            <ac:picMk id="6" creationId="{6D1BB1AF-66EA-87D9-92A0-9C01173BEBC0}"/>
          </ac:picMkLst>
        </pc:picChg>
      </pc:sldChg>
      <pc:sldChg chg="delSp modSp mod ord">
        <pc:chgData name="Marco Statera" userId="14834cdb-0591-4458-a932-529965d1d44f" providerId="ADAL" clId="{244F1ACC-99B1-4956-A081-A624E8CE3CC9}" dt="2023-07-06T08:30:16.334" v="927" actId="20577"/>
        <pc:sldMkLst>
          <pc:docMk/>
          <pc:sldMk cId="82516510" sldId="1702"/>
        </pc:sldMkLst>
        <pc:spChg chg="mod ord">
          <ac:chgData name="Marco Statera" userId="14834cdb-0591-4458-a932-529965d1d44f" providerId="ADAL" clId="{244F1ACC-99B1-4956-A081-A624E8CE3CC9}" dt="2023-07-05T11:53:40.193" v="57" actId="166"/>
          <ac:spMkLst>
            <pc:docMk/>
            <pc:sldMk cId="82516510" sldId="1702"/>
            <ac:spMk id="2" creationId="{44B1FD7B-F421-451B-A308-83F88FD72A95}"/>
          </ac:spMkLst>
        </pc:spChg>
        <pc:spChg chg="mod">
          <ac:chgData name="Marco Statera" userId="14834cdb-0591-4458-a932-529965d1d44f" providerId="ADAL" clId="{244F1ACC-99B1-4956-A081-A624E8CE3CC9}" dt="2023-07-05T11:53:49.114" v="59" actId="1076"/>
          <ac:spMkLst>
            <pc:docMk/>
            <pc:sldMk cId="82516510" sldId="1702"/>
            <ac:spMk id="3" creationId="{7F7DD1C1-32EE-B037-4F97-EA04112A641F}"/>
          </ac:spMkLst>
        </pc:spChg>
        <pc:spChg chg="mod">
          <ac:chgData name="Marco Statera" userId="14834cdb-0591-4458-a932-529965d1d44f" providerId="ADAL" clId="{244F1ACC-99B1-4956-A081-A624E8CE3CC9}" dt="2023-07-06T08:30:16.334" v="927" actId="20577"/>
          <ac:spMkLst>
            <pc:docMk/>
            <pc:sldMk cId="82516510" sldId="1702"/>
            <ac:spMk id="4" creationId="{25F516C5-60D9-43B8-B297-4FBDA1FC841E}"/>
          </ac:spMkLst>
        </pc:spChg>
        <pc:spChg chg="del">
          <ac:chgData name="Marco Statera" userId="14834cdb-0591-4458-a932-529965d1d44f" providerId="ADAL" clId="{244F1ACC-99B1-4956-A081-A624E8CE3CC9}" dt="2023-07-05T11:50:25.484" v="37" actId="478"/>
          <ac:spMkLst>
            <pc:docMk/>
            <pc:sldMk cId="82516510" sldId="1702"/>
            <ac:spMk id="32" creationId="{0E2BBAB6-93EE-4B49-9C18-FA58A8441A4D}"/>
          </ac:spMkLst>
        </pc:spChg>
      </pc:sldChg>
      <pc:sldChg chg="addSp delSp modSp mod">
        <pc:chgData name="Marco Statera" userId="14834cdb-0591-4458-a932-529965d1d44f" providerId="ADAL" clId="{244F1ACC-99B1-4956-A081-A624E8CE3CC9}" dt="2023-07-06T08:30:58.038" v="928" actId="20577"/>
        <pc:sldMkLst>
          <pc:docMk/>
          <pc:sldMk cId="4154886934" sldId="1703"/>
        </pc:sldMkLst>
        <pc:spChg chg="add del mod">
          <ac:chgData name="Marco Statera" userId="14834cdb-0591-4458-a932-529965d1d44f" providerId="ADAL" clId="{244F1ACC-99B1-4956-A081-A624E8CE3CC9}" dt="2023-07-05T11:59:29.727" v="66"/>
          <ac:spMkLst>
            <pc:docMk/>
            <pc:sldMk cId="4154886934" sldId="1703"/>
            <ac:spMk id="3" creationId="{EE1266A6-B05D-680C-0FC3-3EF90CF82FB8}"/>
          </ac:spMkLst>
        </pc:spChg>
        <pc:spChg chg="add del mod">
          <ac:chgData name="Marco Statera" userId="14834cdb-0591-4458-a932-529965d1d44f" providerId="ADAL" clId="{244F1ACC-99B1-4956-A081-A624E8CE3CC9}" dt="2023-07-06T08:30:58.038" v="928" actId="20577"/>
          <ac:spMkLst>
            <pc:docMk/>
            <pc:sldMk cId="4154886934" sldId="1703"/>
            <ac:spMk id="4" creationId="{25F516C5-60D9-43B8-B297-4FBDA1FC841E}"/>
          </ac:spMkLst>
        </pc:spChg>
        <pc:spChg chg="add del mod">
          <ac:chgData name="Marco Statera" userId="14834cdb-0591-4458-a932-529965d1d44f" providerId="ADAL" clId="{244F1ACC-99B1-4956-A081-A624E8CE3CC9}" dt="2023-07-05T11:59:28.758" v="65" actId="478"/>
          <ac:spMkLst>
            <pc:docMk/>
            <pc:sldMk cId="4154886934" sldId="1703"/>
            <ac:spMk id="6" creationId="{A690C183-BAE1-98EF-5188-C3A0E7A6688C}"/>
          </ac:spMkLst>
        </pc:spChg>
        <pc:spChg chg="del">
          <ac:chgData name="Marco Statera" userId="14834cdb-0591-4458-a932-529965d1d44f" providerId="ADAL" clId="{244F1ACC-99B1-4956-A081-A624E8CE3CC9}" dt="2023-07-05T11:50:30.285" v="38" actId="478"/>
          <ac:spMkLst>
            <pc:docMk/>
            <pc:sldMk cId="4154886934" sldId="1703"/>
            <ac:spMk id="15" creationId="{3F9053A0-209B-45F5-A38F-A4F4592C9A93}"/>
          </ac:spMkLst>
        </pc:spChg>
        <pc:picChg chg="mod ord">
          <ac:chgData name="Marco Statera" userId="14834cdb-0591-4458-a932-529965d1d44f" providerId="ADAL" clId="{244F1ACC-99B1-4956-A081-A624E8CE3CC9}" dt="2023-07-05T12:00:27.476" v="84" actId="1076"/>
          <ac:picMkLst>
            <pc:docMk/>
            <pc:sldMk cId="4154886934" sldId="1703"/>
            <ac:picMk id="5" creationId="{3CE245B1-F199-4D5A-B601-FDD91A528138}"/>
          </ac:picMkLst>
        </pc:picChg>
        <pc:picChg chg="add mod">
          <ac:chgData name="Marco Statera" userId="14834cdb-0591-4458-a932-529965d1d44f" providerId="ADAL" clId="{244F1ACC-99B1-4956-A081-A624E8CE3CC9}" dt="2023-07-05T12:00:05.976" v="78" actId="1076"/>
          <ac:picMkLst>
            <pc:docMk/>
            <pc:sldMk cId="4154886934" sldId="1703"/>
            <ac:picMk id="11" creationId="{C6A4A419-C294-79BA-7C53-2306483528DA}"/>
          </ac:picMkLst>
        </pc:picChg>
        <pc:picChg chg="add del mod">
          <ac:chgData name="Marco Statera" userId="14834cdb-0591-4458-a932-529965d1d44f" providerId="ADAL" clId="{244F1ACC-99B1-4956-A081-A624E8CE3CC9}" dt="2023-07-05T12:07:38.101" v="86"/>
          <ac:picMkLst>
            <pc:docMk/>
            <pc:sldMk cId="4154886934" sldId="1703"/>
            <ac:picMk id="13" creationId="{DDFA6658-BB08-612B-BF28-BF688E2ABF11}"/>
          </ac:picMkLst>
        </pc:picChg>
        <pc:picChg chg="add del mod">
          <ac:chgData name="Marco Statera" userId="14834cdb-0591-4458-a932-529965d1d44f" providerId="ADAL" clId="{244F1ACC-99B1-4956-A081-A624E8CE3CC9}" dt="2023-07-05T12:07:41.275" v="88"/>
          <ac:picMkLst>
            <pc:docMk/>
            <pc:sldMk cId="4154886934" sldId="1703"/>
            <ac:picMk id="17" creationId="{DBEFB116-7509-28C1-C1A6-3A1D8EAEF21E}"/>
          </ac:picMkLst>
        </pc:picChg>
      </pc:sldChg>
      <pc:sldChg chg="del">
        <pc:chgData name="Marco Statera" userId="14834cdb-0591-4458-a932-529965d1d44f" providerId="ADAL" clId="{244F1ACC-99B1-4956-A081-A624E8CE3CC9}" dt="2023-07-06T17:24:47.143" v="3343" actId="47"/>
        <pc:sldMkLst>
          <pc:docMk/>
          <pc:sldMk cId="2043543850" sldId="1705"/>
        </pc:sldMkLst>
      </pc:sldChg>
      <pc:sldChg chg="delSp modSp mod">
        <pc:chgData name="Marco Statera" userId="14834cdb-0591-4458-a932-529965d1d44f" providerId="ADAL" clId="{244F1ACC-99B1-4956-A081-A624E8CE3CC9}" dt="2023-07-05T11:50:21.835" v="36" actId="478"/>
        <pc:sldMkLst>
          <pc:docMk/>
          <pc:sldMk cId="3583087882" sldId="1706"/>
        </pc:sldMkLst>
        <pc:spChg chg="mod">
          <ac:chgData name="Marco Statera" userId="14834cdb-0591-4458-a932-529965d1d44f" providerId="ADAL" clId="{244F1ACC-99B1-4956-A081-A624E8CE3CC9}" dt="2023-07-05T11:27:11.917" v="2" actId="27636"/>
          <ac:spMkLst>
            <pc:docMk/>
            <pc:sldMk cId="3583087882" sldId="1706"/>
            <ac:spMk id="4" creationId="{25F516C5-60D9-43B8-B297-4FBDA1FC841E}"/>
          </ac:spMkLst>
        </pc:spChg>
        <pc:spChg chg="del">
          <ac:chgData name="Marco Statera" userId="14834cdb-0591-4458-a932-529965d1d44f" providerId="ADAL" clId="{244F1ACC-99B1-4956-A081-A624E8CE3CC9}" dt="2023-07-05T11:50:21.835" v="36" actId="478"/>
          <ac:spMkLst>
            <pc:docMk/>
            <pc:sldMk cId="3583087882" sldId="1706"/>
            <ac:spMk id="19" creationId="{912F0404-8792-421B-BAAE-B6623A58D72C}"/>
          </ac:spMkLst>
        </pc:spChg>
      </pc:sldChg>
      <pc:sldChg chg="addSp delSp modSp mod">
        <pc:chgData name="Marco Statera" userId="14834cdb-0591-4458-a932-529965d1d44f" providerId="ADAL" clId="{244F1ACC-99B1-4956-A081-A624E8CE3CC9}" dt="2023-07-06T17:24:32.294" v="3342" actId="113"/>
        <pc:sldMkLst>
          <pc:docMk/>
          <pc:sldMk cId="989742763" sldId="1707"/>
        </pc:sldMkLst>
        <pc:spChg chg="del mod">
          <ac:chgData name="Marco Statera" userId="14834cdb-0591-4458-a932-529965d1d44f" providerId="ADAL" clId="{244F1ACC-99B1-4956-A081-A624E8CE3CC9}" dt="2023-07-06T10:41:14.615" v="2246" actId="478"/>
          <ac:spMkLst>
            <pc:docMk/>
            <pc:sldMk cId="989742763" sldId="1707"/>
            <ac:spMk id="3" creationId="{DFBB3023-AD70-E7AB-CE52-7BA2C0A1DE33}"/>
          </ac:spMkLst>
        </pc:spChg>
        <pc:spChg chg="mod">
          <ac:chgData name="Marco Statera" userId="14834cdb-0591-4458-a932-529965d1d44f" providerId="ADAL" clId="{244F1ACC-99B1-4956-A081-A624E8CE3CC9}" dt="2023-07-06T17:24:32.294" v="3342" actId="113"/>
          <ac:spMkLst>
            <pc:docMk/>
            <pc:sldMk cId="989742763" sldId="1707"/>
            <ac:spMk id="4" creationId="{25F516C5-60D9-43B8-B297-4FBDA1FC841E}"/>
          </ac:spMkLst>
        </pc:spChg>
        <pc:spChg chg="del">
          <ac:chgData name="Marco Statera" userId="14834cdb-0591-4458-a932-529965d1d44f" providerId="ADAL" clId="{244F1ACC-99B1-4956-A081-A624E8CE3CC9}" dt="2023-07-05T11:51:26.049" v="52" actId="478"/>
          <ac:spMkLst>
            <pc:docMk/>
            <pc:sldMk cId="989742763" sldId="1707"/>
            <ac:spMk id="8" creationId="{8041FAC8-B476-4368-A29E-5C4D5621BA83}"/>
          </ac:spMkLst>
        </pc:spChg>
        <pc:spChg chg="add del">
          <ac:chgData name="Marco Statera" userId="14834cdb-0591-4458-a932-529965d1d44f" providerId="ADAL" clId="{244F1ACC-99B1-4956-A081-A624E8CE3CC9}" dt="2023-07-06T10:41:25.957" v="2250" actId="478"/>
          <ac:spMkLst>
            <pc:docMk/>
            <pc:sldMk cId="989742763" sldId="1707"/>
            <ac:spMk id="11" creationId="{B59A3ED1-9561-1E02-CE50-A362D1F45C9B}"/>
          </ac:spMkLst>
        </pc:spChg>
        <pc:picChg chg="mod">
          <ac:chgData name="Marco Statera" userId="14834cdb-0591-4458-a932-529965d1d44f" providerId="ADAL" clId="{244F1ACC-99B1-4956-A081-A624E8CE3CC9}" dt="2023-07-06T10:41:42.430" v="2255" actId="1076"/>
          <ac:picMkLst>
            <pc:docMk/>
            <pc:sldMk cId="989742763" sldId="1707"/>
            <ac:picMk id="6" creationId="{5EC5818F-E7B1-4403-9D1F-52A5523292C1}"/>
          </ac:picMkLst>
        </pc:picChg>
        <pc:picChg chg="add mod">
          <ac:chgData name="Marco Statera" userId="14834cdb-0591-4458-a932-529965d1d44f" providerId="ADAL" clId="{244F1ACC-99B1-4956-A081-A624E8CE3CC9}" dt="2023-07-06T10:41:46.707" v="2257" actId="14100"/>
          <ac:picMkLst>
            <pc:docMk/>
            <pc:sldMk cId="989742763" sldId="1707"/>
            <ac:picMk id="13" creationId="{3E0B9CDF-3CD1-4A76-9F65-2730DD45DF5A}"/>
          </ac:picMkLst>
        </pc:picChg>
        <pc:picChg chg="add mod">
          <ac:chgData name="Marco Statera" userId="14834cdb-0591-4458-a932-529965d1d44f" providerId="ADAL" clId="{244F1ACC-99B1-4956-A081-A624E8CE3CC9}" dt="2023-07-06T10:41:54.744" v="2261" actId="1076"/>
          <ac:picMkLst>
            <pc:docMk/>
            <pc:sldMk cId="989742763" sldId="1707"/>
            <ac:picMk id="14" creationId="{19196A79-F2B5-A7A6-D237-6489936659E6}"/>
          </ac:picMkLst>
        </pc:picChg>
      </pc:sldChg>
      <pc:sldChg chg="delSp modSp mod">
        <pc:chgData name="Marco Statera" userId="14834cdb-0591-4458-a932-529965d1d44f" providerId="ADAL" clId="{244F1ACC-99B1-4956-A081-A624E8CE3CC9}" dt="2023-07-06T15:27:58.575" v="3003" actId="27636"/>
        <pc:sldMkLst>
          <pc:docMk/>
          <pc:sldMk cId="1599939590" sldId="1708"/>
        </pc:sldMkLst>
        <pc:spChg chg="del">
          <ac:chgData name="Marco Statera" userId="14834cdb-0591-4458-a932-529965d1d44f" providerId="ADAL" clId="{244F1ACC-99B1-4956-A081-A624E8CE3CC9}" dt="2023-07-05T11:51:30.260" v="53" actId="478"/>
          <ac:spMkLst>
            <pc:docMk/>
            <pc:sldMk cId="1599939590" sldId="1708"/>
            <ac:spMk id="8" creationId="{A74E792B-CF5F-45C2-8EF3-88483D4F4ACF}"/>
          </ac:spMkLst>
        </pc:spChg>
        <pc:spChg chg="mod">
          <ac:chgData name="Marco Statera" userId="14834cdb-0591-4458-a932-529965d1d44f" providerId="ADAL" clId="{244F1ACC-99B1-4956-A081-A624E8CE3CC9}" dt="2023-07-06T15:27:58.575" v="3003" actId="27636"/>
          <ac:spMkLst>
            <pc:docMk/>
            <pc:sldMk cId="1599939590" sldId="1708"/>
            <ac:spMk id="12" creationId="{FB6D6780-28E4-4FAC-B6AD-0233A4411AE8}"/>
          </ac:spMkLst>
        </pc:spChg>
      </pc:sldChg>
      <pc:sldChg chg="modSp del mod">
        <pc:chgData name="Marco Statera" userId="14834cdb-0591-4458-a932-529965d1d44f" providerId="ADAL" clId="{244F1ACC-99B1-4956-A081-A624E8CE3CC9}" dt="2023-07-06T17:24:47.143" v="3343" actId="47"/>
        <pc:sldMkLst>
          <pc:docMk/>
          <pc:sldMk cId="453404030" sldId="1709"/>
        </pc:sldMkLst>
        <pc:spChg chg="mod">
          <ac:chgData name="Marco Statera" userId="14834cdb-0591-4458-a932-529965d1d44f" providerId="ADAL" clId="{244F1ACC-99B1-4956-A081-A624E8CE3CC9}" dt="2023-07-05T11:27:12.194" v="4" actId="27636"/>
          <ac:spMkLst>
            <pc:docMk/>
            <pc:sldMk cId="453404030" sldId="1709"/>
            <ac:spMk id="3" creationId="{4E308675-9928-47BF-BA07-B7AEE2C9C85F}"/>
          </ac:spMkLst>
        </pc:spChg>
      </pc:sldChg>
      <pc:sldChg chg="delSp mod">
        <pc:chgData name="Marco Statera" userId="14834cdb-0591-4458-a932-529965d1d44f" providerId="ADAL" clId="{244F1ACC-99B1-4956-A081-A624E8CE3CC9}" dt="2023-07-05T11:49:49.165" v="30" actId="478"/>
        <pc:sldMkLst>
          <pc:docMk/>
          <pc:sldMk cId="2764022594" sldId="1710"/>
        </pc:sldMkLst>
        <pc:spChg chg="del">
          <ac:chgData name="Marco Statera" userId="14834cdb-0591-4458-a932-529965d1d44f" providerId="ADAL" clId="{244F1ACC-99B1-4956-A081-A624E8CE3CC9}" dt="2023-07-05T11:49:49.165" v="30" actId="478"/>
          <ac:spMkLst>
            <pc:docMk/>
            <pc:sldMk cId="2764022594" sldId="1710"/>
            <ac:spMk id="15" creationId="{16DFF2CC-FB47-4D04-A723-43AAE0AE6E44}"/>
          </ac:spMkLst>
        </pc:spChg>
      </pc:sldChg>
      <pc:sldChg chg="new del">
        <pc:chgData name="Marco Statera" userId="14834cdb-0591-4458-a932-529965d1d44f" providerId="ADAL" clId="{244F1ACC-99B1-4956-A081-A624E8CE3CC9}" dt="2023-07-05T11:27:47.247" v="7" actId="47"/>
        <pc:sldMkLst>
          <pc:docMk/>
          <pc:sldMk cId="3527837595" sldId="1711"/>
        </pc:sldMkLst>
      </pc:sldChg>
      <pc:sldChg chg="addSp delSp modSp add del mod">
        <pc:chgData name="Marco Statera" userId="14834cdb-0591-4458-a932-529965d1d44f" providerId="ADAL" clId="{244F1ACC-99B1-4956-A081-A624E8CE3CC9}" dt="2023-07-06T17:24:47.143" v="3343" actId="47"/>
        <pc:sldMkLst>
          <pc:docMk/>
          <pc:sldMk cId="1708077408" sldId="1712"/>
        </pc:sldMkLst>
        <pc:spChg chg="del">
          <ac:chgData name="Marco Statera" userId="14834cdb-0591-4458-a932-529965d1d44f" providerId="ADAL" clId="{244F1ACC-99B1-4956-A081-A624E8CE3CC9}" dt="2023-07-06T09:34:28.557" v="1411" actId="478"/>
          <ac:spMkLst>
            <pc:docMk/>
            <pc:sldMk cId="1708077408" sldId="1712"/>
            <ac:spMk id="96" creationId="{ED68863E-80C1-1553-E134-6E4DFDF4C478}"/>
          </ac:spMkLst>
        </pc:spChg>
        <pc:spChg chg="mod">
          <ac:chgData name="Marco Statera" userId="14834cdb-0591-4458-a932-529965d1d44f" providerId="ADAL" clId="{244F1ACC-99B1-4956-A081-A624E8CE3CC9}" dt="2023-07-06T09:33:44.094" v="1400" actId="1076"/>
          <ac:spMkLst>
            <pc:docMk/>
            <pc:sldMk cId="1708077408" sldId="1712"/>
            <ac:spMk id="124" creationId="{98518BE1-14B3-F98E-8132-48F229572E0C}"/>
          </ac:spMkLst>
        </pc:spChg>
        <pc:spChg chg="mod">
          <ac:chgData name="Marco Statera" userId="14834cdb-0591-4458-a932-529965d1d44f" providerId="ADAL" clId="{244F1ACC-99B1-4956-A081-A624E8CE3CC9}" dt="2023-07-06T09:33:06.914" v="1392" actId="1076"/>
          <ac:spMkLst>
            <pc:docMk/>
            <pc:sldMk cId="1708077408" sldId="1712"/>
            <ac:spMk id="125" creationId="{CD5B72A8-D672-3745-8846-02DB9F9BBD5E}"/>
          </ac:spMkLst>
        </pc:spChg>
        <pc:spChg chg="mod">
          <ac:chgData name="Marco Statera" userId="14834cdb-0591-4458-a932-529965d1d44f" providerId="ADAL" clId="{244F1ACC-99B1-4956-A081-A624E8CE3CC9}" dt="2023-07-06T09:33:00.819" v="1390" actId="1076"/>
          <ac:spMkLst>
            <pc:docMk/>
            <pc:sldMk cId="1708077408" sldId="1712"/>
            <ac:spMk id="126" creationId="{6E46CE61-6673-0B9A-D0C2-FECB9B2F2854}"/>
          </ac:spMkLst>
        </pc:spChg>
        <pc:graphicFrameChg chg="add mod modGraphic">
          <ac:chgData name="Marco Statera" userId="14834cdb-0591-4458-a932-529965d1d44f" providerId="ADAL" clId="{244F1ACC-99B1-4956-A081-A624E8CE3CC9}" dt="2023-07-06T09:35:59.845" v="1421" actId="1076"/>
          <ac:graphicFrameMkLst>
            <pc:docMk/>
            <pc:sldMk cId="1708077408" sldId="1712"/>
            <ac:graphicFrameMk id="7" creationId="{C0B5C70A-52E0-7C87-630D-2C5B7F7A4AEC}"/>
          </ac:graphicFrameMkLst>
        </pc:graphicFrameChg>
        <pc:picChg chg="add mod">
          <ac:chgData name="Marco Statera" userId="14834cdb-0591-4458-a932-529965d1d44f" providerId="ADAL" clId="{244F1ACC-99B1-4956-A081-A624E8CE3CC9}" dt="2023-07-06T09:33:46.484" v="1401" actId="1076"/>
          <ac:picMkLst>
            <pc:docMk/>
            <pc:sldMk cId="1708077408" sldId="1712"/>
            <ac:picMk id="6" creationId="{3F5845E4-2474-0841-987F-EAD127EB9F7A}"/>
          </ac:picMkLst>
        </pc:picChg>
        <pc:picChg chg="mod">
          <ac:chgData name="Marco Statera" userId="14834cdb-0591-4458-a932-529965d1d44f" providerId="ADAL" clId="{244F1ACC-99B1-4956-A081-A624E8CE3CC9}" dt="2023-07-06T09:32:53.356" v="1388" actId="1076"/>
          <ac:picMkLst>
            <pc:docMk/>
            <pc:sldMk cId="1708077408" sldId="1712"/>
            <ac:picMk id="84" creationId="{B1764D13-C059-FBF1-1445-ED47A120193D}"/>
          </ac:picMkLst>
        </pc:picChg>
        <pc:picChg chg="mod">
          <ac:chgData name="Marco Statera" userId="14834cdb-0591-4458-a932-529965d1d44f" providerId="ADAL" clId="{244F1ACC-99B1-4956-A081-A624E8CE3CC9}" dt="2023-07-06T09:33:17.123" v="1394" actId="14100"/>
          <ac:picMkLst>
            <pc:docMk/>
            <pc:sldMk cId="1708077408" sldId="1712"/>
            <ac:picMk id="112" creationId="{32BA7FE3-B3C9-9F2F-91C9-664C13A9EFE2}"/>
          </ac:picMkLst>
        </pc:picChg>
        <pc:picChg chg="mod">
          <ac:chgData name="Marco Statera" userId="14834cdb-0591-4458-a932-529965d1d44f" providerId="ADAL" clId="{244F1ACC-99B1-4956-A081-A624E8CE3CC9}" dt="2023-07-06T09:33:30.622" v="1397" actId="14100"/>
          <ac:picMkLst>
            <pc:docMk/>
            <pc:sldMk cId="1708077408" sldId="1712"/>
            <ac:picMk id="123" creationId="{DEA4CE5F-51B3-83A5-356F-1914B18FDA6C}"/>
          </ac:picMkLst>
        </pc:picChg>
      </pc:sldChg>
      <pc:sldChg chg="addSp delSp modSp add mod ord modClrScheme chgLayout">
        <pc:chgData name="Marco Statera" userId="14834cdb-0591-4458-a932-529965d1d44f" providerId="ADAL" clId="{244F1ACC-99B1-4956-A081-A624E8CE3CC9}" dt="2023-07-06T10:28:44.284" v="2145" actId="1076"/>
        <pc:sldMkLst>
          <pc:docMk/>
          <pc:sldMk cId="2319417374" sldId="2018"/>
        </pc:sldMkLst>
        <pc:spChg chg="mod ord">
          <ac:chgData name="Marco Statera" userId="14834cdb-0591-4458-a932-529965d1d44f" providerId="ADAL" clId="{244F1ACC-99B1-4956-A081-A624E8CE3CC9}" dt="2023-07-06T10:27:44.103" v="2124" actId="700"/>
          <ac:spMkLst>
            <pc:docMk/>
            <pc:sldMk cId="2319417374" sldId="2018"/>
            <ac:spMk id="2" creationId="{BFF75467-2AB0-41C4-AC5A-B5F7A4F2AACE}"/>
          </ac:spMkLst>
        </pc:spChg>
        <pc:spChg chg="mod ord">
          <ac:chgData name="Marco Statera" userId="14834cdb-0591-4458-a932-529965d1d44f" providerId="ADAL" clId="{244F1ACC-99B1-4956-A081-A624E8CE3CC9}" dt="2023-07-06T10:27:44.103" v="2124" actId="700"/>
          <ac:spMkLst>
            <pc:docMk/>
            <pc:sldMk cId="2319417374" sldId="2018"/>
            <ac:spMk id="5" creationId="{9ADF17C3-F107-911B-E605-C2D1C7A569A8}"/>
          </ac:spMkLst>
        </pc:spChg>
        <pc:spChg chg="del mod">
          <ac:chgData name="Marco Statera" userId="14834cdb-0591-4458-a932-529965d1d44f" providerId="ADAL" clId="{244F1ACC-99B1-4956-A081-A624E8CE3CC9}" dt="2023-07-06T10:26:26.779" v="2097" actId="478"/>
          <ac:spMkLst>
            <pc:docMk/>
            <pc:sldMk cId="2319417374" sldId="2018"/>
            <ac:spMk id="11" creationId="{2238B448-BE54-7299-279C-03A0DFCC948F}"/>
          </ac:spMkLst>
        </pc:spChg>
        <pc:spChg chg="del mod">
          <ac:chgData name="Marco Statera" userId="14834cdb-0591-4458-a932-529965d1d44f" providerId="ADAL" clId="{244F1ACC-99B1-4956-A081-A624E8CE3CC9}" dt="2023-07-06T10:27:06.554" v="2111" actId="478"/>
          <ac:spMkLst>
            <pc:docMk/>
            <pc:sldMk cId="2319417374" sldId="2018"/>
            <ac:spMk id="12" creationId="{503A568C-5EC6-33DF-D5FA-4CA7D317E4BA}"/>
          </ac:spMkLst>
        </pc:spChg>
        <pc:spChg chg="mod">
          <ac:chgData name="Marco Statera" userId="14834cdb-0591-4458-a932-529965d1d44f" providerId="ADAL" clId="{244F1ACC-99B1-4956-A081-A624E8CE3CC9}" dt="2023-07-06T10:27:59.215" v="2129" actId="1076"/>
          <ac:spMkLst>
            <pc:docMk/>
            <pc:sldMk cId="2319417374" sldId="2018"/>
            <ac:spMk id="13" creationId="{C24FE9C8-7441-4309-B7F3-099F202E060D}"/>
          </ac:spMkLst>
        </pc:spChg>
        <pc:spChg chg="del mod">
          <ac:chgData name="Marco Statera" userId="14834cdb-0591-4458-a932-529965d1d44f" providerId="ADAL" clId="{244F1ACC-99B1-4956-A081-A624E8CE3CC9}" dt="2023-07-06T10:26:30.169" v="2101" actId="478"/>
          <ac:spMkLst>
            <pc:docMk/>
            <pc:sldMk cId="2319417374" sldId="2018"/>
            <ac:spMk id="14" creationId="{DF773ACD-2CD4-A9BF-50B9-21DE8E8AC4CB}"/>
          </ac:spMkLst>
        </pc:spChg>
        <pc:spChg chg="del">
          <ac:chgData name="Marco Statera" userId="14834cdb-0591-4458-a932-529965d1d44f" providerId="ADAL" clId="{244F1ACC-99B1-4956-A081-A624E8CE3CC9}" dt="2023-07-06T10:27:04.497" v="2109" actId="478"/>
          <ac:spMkLst>
            <pc:docMk/>
            <pc:sldMk cId="2319417374" sldId="2018"/>
            <ac:spMk id="15" creationId="{F0ADAA95-DF75-D0E7-B69E-63A640F6D79D}"/>
          </ac:spMkLst>
        </pc:spChg>
        <pc:spChg chg="del">
          <ac:chgData name="Marco Statera" userId="14834cdb-0591-4458-a932-529965d1d44f" providerId="ADAL" clId="{244F1ACC-99B1-4956-A081-A624E8CE3CC9}" dt="2023-07-06T10:27:08.312" v="2112" actId="478"/>
          <ac:spMkLst>
            <pc:docMk/>
            <pc:sldMk cId="2319417374" sldId="2018"/>
            <ac:spMk id="16" creationId="{2527249B-2EC8-2268-5D0D-1479C3401EBB}"/>
          </ac:spMkLst>
        </pc:spChg>
        <pc:spChg chg="del mod">
          <ac:chgData name="Marco Statera" userId="14834cdb-0591-4458-a932-529965d1d44f" providerId="ADAL" clId="{244F1ACC-99B1-4956-A081-A624E8CE3CC9}" dt="2023-07-06T10:26:28.122" v="2099" actId="478"/>
          <ac:spMkLst>
            <pc:docMk/>
            <pc:sldMk cId="2319417374" sldId="2018"/>
            <ac:spMk id="17" creationId="{2281FE6A-A8EF-DD64-4086-D3E8E17EC761}"/>
          </ac:spMkLst>
        </pc:spChg>
        <pc:spChg chg="mod ord">
          <ac:chgData name="Marco Statera" userId="14834cdb-0591-4458-a932-529965d1d44f" providerId="ADAL" clId="{244F1ACC-99B1-4956-A081-A624E8CE3CC9}" dt="2023-07-06T10:27:44.103" v="2124" actId="700"/>
          <ac:spMkLst>
            <pc:docMk/>
            <pc:sldMk cId="2319417374" sldId="2018"/>
            <ac:spMk id="18" creationId="{45E1B462-B222-8CDC-B633-BCFF0809A77D}"/>
          </ac:spMkLst>
        </pc:spChg>
        <pc:spChg chg="mod">
          <ac:chgData name="Marco Statera" userId="14834cdb-0591-4458-a932-529965d1d44f" providerId="ADAL" clId="{244F1ACC-99B1-4956-A081-A624E8CE3CC9}" dt="2023-07-06T10:28:44.284" v="2145" actId="1076"/>
          <ac:spMkLst>
            <pc:docMk/>
            <pc:sldMk cId="2319417374" sldId="2018"/>
            <ac:spMk id="21" creationId="{F133FF2F-B810-1FE6-4C85-39F588E5DC46}"/>
          </ac:spMkLst>
        </pc:spChg>
        <pc:spChg chg="del mod">
          <ac:chgData name="Marco Statera" userId="14834cdb-0591-4458-a932-529965d1d44f" providerId="ADAL" clId="{244F1ACC-99B1-4956-A081-A624E8CE3CC9}" dt="2023-07-06T10:26:22.955" v="2094" actId="478"/>
          <ac:spMkLst>
            <pc:docMk/>
            <pc:sldMk cId="2319417374" sldId="2018"/>
            <ac:spMk id="22" creationId="{0A739947-C9D7-45CA-62BA-8B2AFA9D8398}"/>
          </ac:spMkLst>
        </pc:spChg>
        <pc:spChg chg="mod ord">
          <ac:chgData name="Marco Statera" userId="14834cdb-0591-4458-a932-529965d1d44f" providerId="ADAL" clId="{244F1ACC-99B1-4956-A081-A624E8CE3CC9}" dt="2023-07-06T10:27:44.103" v="2124" actId="700"/>
          <ac:spMkLst>
            <pc:docMk/>
            <pc:sldMk cId="2319417374" sldId="2018"/>
            <ac:spMk id="23" creationId="{52A337DB-087D-F2EC-8FA2-EB9401A91AC0}"/>
          </ac:spMkLst>
        </pc:spChg>
        <pc:spChg chg="add del mod ord">
          <ac:chgData name="Marco Statera" userId="14834cdb-0591-4458-a932-529965d1d44f" providerId="ADAL" clId="{244F1ACC-99B1-4956-A081-A624E8CE3CC9}" dt="2023-07-06T10:27:51.332" v="2126" actId="478"/>
          <ac:spMkLst>
            <pc:docMk/>
            <pc:sldMk cId="2319417374" sldId="2018"/>
            <ac:spMk id="26" creationId="{5327EFEC-B76D-5721-8C84-D89FE44ADEF3}"/>
          </ac:spMkLst>
        </pc:spChg>
        <pc:spChg chg="add del mod ord">
          <ac:chgData name="Marco Statera" userId="14834cdb-0591-4458-a932-529965d1d44f" providerId="ADAL" clId="{244F1ACC-99B1-4956-A081-A624E8CE3CC9}" dt="2023-07-06T10:27:47.924" v="2125" actId="478"/>
          <ac:spMkLst>
            <pc:docMk/>
            <pc:sldMk cId="2319417374" sldId="2018"/>
            <ac:spMk id="27" creationId="{E050FB04-52CE-FCF9-8E3F-73AF66E916C4}"/>
          </ac:spMkLst>
        </pc:spChg>
        <pc:spChg chg="del">
          <ac:chgData name="Marco Statera" userId="14834cdb-0591-4458-a932-529965d1d44f" providerId="ADAL" clId="{244F1ACC-99B1-4956-A081-A624E8CE3CC9}" dt="2023-07-06T10:27:10.873" v="2113" actId="478"/>
          <ac:spMkLst>
            <pc:docMk/>
            <pc:sldMk cId="2319417374" sldId="2018"/>
            <ac:spMk id="33" creationId="{5EAB1680-3FA4-4F57-A94E-2BFA523B0DA7}"/>
          </ac:spMkLst>
        </pc:spChg>
        <pc:spChg chg="del mod">
          <ac:chgData name="Marco Statera" userId="14834cdb-0591-4458-a932-529965d1d44f" providerId="ADAL" clId="{244F1ACC-99B1-4956-A081-A624E8CE3CC9}" dt="2023-07-06T10:26:31.493" v="2102" actId="478"/>
          <ac:spMkLst>
            <pc:docMk/>
            <pc:sldMk cId="2319417374" sldId="2018"/>
            <ac:spMk id="34" creationId="{5B965BB5-76E8-4CAF-85BE-723DCC131D4E}"/>
          </ac:spMkLst>
        </pc:spChg>
        <pc:grpChg chg="del">
          <ac:chgData name="Marco Statera" userId="14834cdb-0591-4458-a932-529965d1d44f" providerId="ADAL" clId="{244F1ACC-99B1-4956-A081-A624E8CE3CC9}" dt="2023-07-06T10:27:03.175" v="2108" actId="478"/>
          <ac:grpSpMkLst>
            <pc:docMk/>
            <pc:sldMk cId="2319417374" sldId="2018"/>
            <ac:grpSpMk id="8" creationId="{A2486086-9033-B1E4-DAA1-67EF31955E70}"/>
          </ac:grpSpMkLst>
        </pc:grpChg>
        <pc:picChg chg="del mod">
          <ac:chgData name="Marco Statera" userId="14834cdb-0591-4458-a932-529965d1d44f" providerId="ADAL" clId="{244F1ACC-99B1-4956-A081-A624E8CE3CC9}" dt="2023-07-06T10:26:28.809" v="2100" actId="478"/>
          <ac:picMkLst>
            <pc:docMk/>
            <pc:sldMk cId="2319417374" sldId="2018"/>
            <ac:picMk id="3" creationId="{DC9A5207-6F47-BBEC-6DE3-CC4895622EDB}"/>
          </ac:picMkLst>
        </pc:picChg>
        <pc:picChg chg="del mod">
          <ac:chgData name="Marco Statera" userId="14834cdb-0591-4458-a932-529965d1d44f" providerId="ADAL" clId="{244F1ACC-99B1-4956-A081-A624E8CE3CC9}" dt="2023-07-06T10:26:24.850" v="2096" actId="478"/>
          <ac:picMkLst>
            <pc:docMk/>
            <pc:sldMk cId="2319417374" sldId="2018"/>
            <ac:picMk id="4" creationId="{DA8CB0B3-4820-888F-C605-DB18EDD1F1EE}"/>
          </ac:picMkLst>
        </pc:picChg>
        <pc:picChg chg="del mod">
          <ac:chgData name="Marco Statera" userId="14834cdb-0591-4458-a932-529965d1d44f" providerId="ADAL" clId="{244F1ACC-99B1-4956-A081-A624E8CE3CC9}" dt="2023-07-06T10:27:02.055" v="2107" actId="478"/>
          <ac:picMkLst>
            <pc:docMk/>
            <pc:sldMk cId="2319417374" sldId="2018"/>
            <ac:picMk id="6" creationId="{6D08F0C0-202B-34C8-3162-14790C59D65C}"/>
          </ac:picMkLst>
        </pc:picChg>
        <pc:picChg chg="del mod">
          <ac:chgData name="Marco Statera" userId="14834cdb-0591-4458-a932-529965d1d44f" providerId="ADAL" clId="{244F1ACC-99B1-4956-A081-A624E8CE3CC9}" dt="2023-07-06T10:26:27.467" v="2098" actId="478"/>
          <ac:picMkLst>
            <pc:docMk/>
            <pc:sldMk cId="2319417374" sldId="2018"/>
            <ac:picMk id="7" creationId="{BA28A2A0-C8F3-861B-93B0-4E354D7BFD80}"/>
          </ac:picMkLst>
        </pc:picChg>
        <pc:picChg chg="del">
          <ac:chgData name="Marco Statera" userId="14834cdb-0591-4458-a932-529965d1d44f" providerId="ADAL" clId="{244F1ACC-99B1-4956-A081-A624E8CE3CC9}" dt="2023-07-06T10:27:14.536" v="2114" actId="478"/>
          <ac:picMkLst>
            <pc:docMk/>
            <pc:sldMk cId="2319417374" sldId="2018"/>
            <ac:picMk id="19" creationId="{FD1230FE-61F2-0010-5438-F1A13CAD6E61}"/>
          </ac:picMkLst>
        </pc:picChg>
        <pc:picChg chg="add mod">
          <ac:chgData name="Marco Statera" userId="14834cdb-0591-4458-a932-529965d1d44f" providerId="ADAL" clId="{244F1ACC-99B1-4956-A081-A624E8CE3CC9}" dt="2023-07-06T10:27:30.839" v="2120" actId="14100"/>
          <ac:picMkLst>
            <pc:docMk/>
            <pc:sldMk cId="2319417374" sldId="2018"/>
            <ac:picMk id="24" creationId="{B95EF543-3C14-CBC7-C30F-E4D9BC180687}"/>
          </ac:picMkLst>
        </pc:picChg>
        <pc:picChg chg="add mod">
          <ac:chgData name="Marco Statera" userId="14834cdb-0591-4458-a932-529965d1d44f" providerId="ADAL" clId="{244F1ACC-99B1-4956-A081-A624E8CE3CC9}" dt="2023-07-06T10:27:34.362" v="2122" actId="14100"/>
          <ac:picMkLst>
            <pc:docMk/>
            <pc:sldMk cId="2319417374" sldId="2018"/>
            <ac:picMk id="25" creationId="{C0A60C39-4696-184D-5365-81B7A700BEA2}"/>
          </ac:picMkLst>
        </pc:picChg>
        <pc:picChg chg="del mod">
          <ac:chgData name="Marco Statera" userId="14834cdb-0591-4458-a932-529965d1d44f" providerId="ADAL" clId="{244F1ACC-99B1-4956-A081-A624E8CE3CC9}" dt="2023-07-06T10:26:24.205" v="2095" actId="478"/>
          <ac:picMkLst>
            <pc:docMk/>
            <pc:sldMk cId="2319417374" sldId="2018"/>
            <ac:picMk id="30" creationId="{8AB1F410-68DB-481F-8A20-2996F2DA38B1}"/>
          </ac:picMkLst>
        </pc:picChg>
        <pc:picChg chg="del">
          <ac:chgData name="Marco Statera" userId="14834cdb-0591-4458-a932-529965d1d44f" providerId="ADAL" clId="{244F1ACC-99B1-4956-A081-A624E8CE3CC9}" dt="2023-07-06T10:27:15.280" v="2115" actId="478"/>
          <ac:picMkLst>
            <pc:docMk/>
            <pc:sldMk cId="2319417374" sldId="2018"/>
            <ac:picMk id="31" creationId="{0467E6BF-CD1E-4350-A605-00A49A7923D6}"/>
          </ac:picMkLst>
        </pc:picChg>
        <pc:picChg chg="mod">
          <ac:chgData name="Marco Statera" userId="14834cdb-0591-4458-a932-529965d1d44f" providerId="ADAL" clId="{244F1ACC-99B1-4956-A081-A624E8CE3CC9}" dt="2023-07-06T10:28:00.721" v="2130" actId="1076"/>
          <ac:picMkLst>
            <pc:docMk/>
            <pc:sldMk cId="2319417374" sldId="2018"/>
            <ac:picMk id="42" creationId="{44EE7A27-23E1-4FDA-805B-EDF5A3406550}"/>
          </ac:picMkLst>
        </pc:picChg>
        <pc:picChg chg="mod">
          <ac:chgData name="Marco Statera" userId="14834cdb-0591-4458-a932-529965d1d44f" providerId="ADAL" clId="{244F1ACC-99B1-4956-A081-A624E8CE3CC9}" dt="2023-07-06T10:28:02.016" v="2131" actId="1076"/>
          <ac:picMkLst>
            <pc:docMk/>
            <pc:sldMk cId="2319417374" sldId="2018"/>
            <ac:picMk id="51" creationId="{1715D331-291A-4DB2-9408-0D8E3E10C7C1}"/>
          </ac:picMkLst>
        </pc:picChg>
        <pc:picChg chg="mod">
          <ac:chgData name="Marco Statera" userId="14834cdb-0591-4458-a932-529965d1d44f" providerId="ADAL" clId="{244F1ACC-99B1-4956-A081-A624E8CE3CC9}" dt="2023-07-06T10:28:42.505" v="2144" actId="14100"/>
          <ac:picMkLst>
            <pc:docMk/>
            <pc:sldMk cId="2319417374" sldId="2018"/>
            <ac:picMk id="53" creationId="{5721104D-2E76-4357-AFDA-633018FE89B7}"/>
          </ac:picMkLst>
        </pc:picChg>
      </pc:sldChg>
      <pc:sldChg chg="addSp delSp modSp add mod ord modClrScheme modAnim chgLayout">
        <pc:chgData name="Marco Statera" userId="14834cdb-0591-4458-a932-529965d1d44f" providerId="ADAL" clId="{244F1ACC-99B1-4956-A081-A624E8CE3CC9}" dt="2023-07-06T10:57:14.235" v="2571" actId="2711"/>
        <pc:sldMkLst>
          <pc:docMk/>
          <pc:sldMk cId="3598491912" sldId="2019"/>
        </pc:sldMkLst>
        <pc:spChg chg="mod ord">
          <ac:chgData name="Marco Statera" userId="14834cdb-0591-4458-a932-529965d1d44f" providerId="ADAL" clId="{244F1ACC-99B1-4956-A081-A624E8CE3CC9}" dt="2023-07-06T10:31:30.222" v="2169" actId="700"/>
          <ac:spMkLst>
            <pc:docMk/>
            <pc:sldMk cId="3598491912" sldId="2019"/>
            <ac:spMk id="2" creationId="{876068DD-44FD-5551-7C3B-82521BB04CA8}"/>
          </ac:spMkLst>
        </pc:spChg>
        <pc:spChg chg="mod ord">
          <ac:chgData name="Marco Statera" userId="14834cdb-0591-4458-a932-529965d1d44f" providerId="ADAL" clId="{244F1ACC-99B1-4956-A081-A624E8CE3CC9}" dt="2023-07-06T10:31:30.222" v="2169" actId="700"/>
          <ac:spMkLst>
            <pc:docMk/>
            <pc:sldMk cId="3598491912" sldId="2019"/>
            <ac:spMk id="4" creationId="{A28D9127-175F-4D50-A10C-24CF66C08D24}"/>
          </ac:spMkLst>
        </pc:spChg>
        <pc:spChg chg="mod ord">
          <ac:chgData name="Marco Statera" userId="14834cdb-0591-4458-a932-529965d1d44f" providerId="ADAL" clId="{244F1ACC-99B1-4956-A081-A624E8CE3CC9}" dt="2023-07-06T10:34:18.228" v="2221" actId="20577"/>
          <ac:spMkLst>
            <pc:docMk/>
            <pc:sldMk cId="3598491912" sldId="2019"/>
            <ac:spMk id="5" creationId="{AB2BE465-FE6D-4E9B-8E4E-D33E7E00C001}"/>
          </ac:spMkLst>
        </pc:spChg>
        <pc:spChg chg="mod ord">
          <ac:chgData name="Marco Statera" userId="14834cdb-0591-4458-a932-529965d1d44f" providerId="ADAL" clId="{244F1ACC-99B1-4956-A081-A624E8CE3CC9}" dt="2023-07-06T10:31:30.222" v="2169" actId="700"/>
          <ac:spMkLst>
            <pc:docMk/>
            <pc:sldMk cId="3598491912" sldId="2019"/>
            <ac:spMk id="6" creationId="{F7C3E0DE-0DA4-7BDF-5B12-7869E8E57C18}"/>
          </ac:spMkLst>
        </pc:spChg>
        <pc:spChg chg="mod ord">
          <ac:chgData name="Marco Statera" userId="14834cdb-0591-4458-a932-529965d1d44f" providerId="ADAL" clId="{244F1ACC-99B1-4956-A081-A624E8CE3CC9}" dt="2023-07-06T10:31:30.222" v="2169" actId="700"/>
          <ac:spMkLst>
            <pc:docMk/>
            <pc:sldMk cId="3598491912" sldId="2019"/>
            <ac:spMk id="7" creationId="{D1890A73-73E7-D340-D7D3-42D490266F58}"/>
          </ac:spMkLst>
        </pc:spChg>
        <pc:spChg chg="mod ord">
          <ac:chgData name="Marco Statera" userId="14834cdb-0591-4458-a932-529965d1d44f" providerId="ADAL" clId="{244F1ACC-99B1-4956-A081-A624E8CE3CC9}" dt="2023-07-06T10:57:14.235" v="2571" actId="2711"/>
          <ac:spMkLst>
            <pc:docMk/>
            <pc:sldMk cId="3598491912" sldId="2019"/>
            <ac:spMk id="8" creationId="{D992DFD0-F0B9-4BC9-AE97-A87D4C126C08}"/>
          </ac:spMkLst>
        </pc:spChg>
        <pc:spChg chg="add del mod ord">
          <ac:chgData name="Marco Statera" userId="14834cdb-0591-4458-a932-529965d1d44f" providerId="ADAL" clId="{244F1ACC-99B1-4956-A081-A624E8CE3CC9}" dt="2023-07-06T10:31:35.377" v="2172" actId="478"/>
          <ac:spMkLst>
            <pc:docMk/>
            <pc:sldMk cId="3598491912" sldId="2019"/>
            <ac:spMk id="9" creationId="{0254501E-645B-40BA-B14C-EE9CBFC4E407}"/>
          </ac:spMkLst>
        </pc:spChg>
        <pc:spChg chg="mod ord">
          <ac:chgData name="Marco Statera" userId="14834cdb-0591-4458-a932-529965d1d44f" providerId="ADAL" clId="{244F1ACC-99B1-4956-A081-A624E8CE3CC9}" dt="2023-07-06T10:33:04.913" v="2202" actId="1076"/>
          <ac:spMkLst>
            <pc:docMk/>
            <pc:sldMk cId="3598491912" sldId="2019"/>
            <ac:spMk id="21" creationId="{48021088-E835-454B-8FEA-7AE0447980FE}"/>
          </ac:spMkLst>
        </pc:spChg>
        <pc:picChg chg="add mod">
          <ac:chgData name="Marco Statera" userId="14834cdb-0591-4458-a932-529965d1d44f" providerId="ADAL" clId="{244F1ACC-99B1-4956-A081-A624E8CE3CC9}" dt="2023-07-06T10:37:48.704" v="2240" actId="14100"/>
          <ac:picMkLst>
            <pc:docMk/>
            <pc:sldMk cId="3598491912" sldId="2019"/>
            <ac:picMk id="10" creationId="{CE3C5744-6291-52FB-6ACF-00B738869B6C}"/>
          </ac:picMkLst>
        </pc:picChg>
        <pc:picChg chg="add mod">
          <ac:chgData name="Marco Statera" userId="14834cdb-0591-4458-a932-529965d1d44f" providerId="ADAL" clId="{244F1ACC-99B1-4956-A081-A624E8CE3CC9}" dt="2023-07-06T10:37:45.637" v="2239" actId="1076"/>
          <ac:picMkLst>
            <pc:docMk/>
            <pc:sldMk cId="3598491912" sldId="2019"/>
            <ac:picMk id="11" creationId="{4DF67F74-4E9C-8DDC-3196-6D87FD064566}"/>
          </ac:picMkLst>
        </pc:picChg>
        <pc:picChg chg="mod">
          <ac:chgData name="Marco Statera" userId="14834cdb-0591-4458-a932-529965d1d44f" providerId="ADAL" clId="{244F1ACC-99B1-4956-A081-A624E8CE3CC9}" dt="2023-07-06T10:31:51.891" v="2180" actId="1076"/>
          <ac:picMkLst>
            <pc:docMk/>
            <pc:sldMk cId="3598491912" sldId="2019"/>
            <ac:picMk id="14" creationId="{B9416652-583C-4C1F-9C29-729667FCC018}"/>
          </ac:picMkLst>
        </pc:picChg>
        <pc:picChg chg="mod">
          <ac:chgData name="Marco Statera" userId="14834cdb-0591-4458-a932-529965d1d44f" providerId="ADAL" clId="{244F1ACC-99B1-4956-A081-A624E8CE3CC9}" dt="2023-07-06T10:34:41.150" v="2229" actId="1076"/>
          <ac:picMkLst>
            <pc:docMk/>
            <pc:sldMk cId="3598491912" sldId="2019"/>
            <ac:picMk id="15" creationId="{D577BFDC-7448-48F0-9101-306538CE1DF6}"/>
          </ac:picMkLst>
        </pc:picChg>
        <pc:picChg chg="mod">
          <ac:chgData name="Marco Statera" userId="14834cdb-0591-4458-a932-529965d1d44f" providerId="ADAL" clId="{244F1ACC-99B1-4956-A081-A624E8CE3CC9}" dt="2023-07-06T10:33:25.835" v="2207" actId="1076"/>
          <ac:picMkLst>
            <pc:docMk/>
            <pc:sldMk cId="3598491912" sldId="2019"/>
            <ac:picMk id="18" creationId="{F55E638A-4D68-4B01-AFAF-ADFA38E2A4B1}"/>
          </ac:picMkLst>
        </pc:picChg>
        <pc:picChg chg="mod">
          <ac:chgData name="Marco Statera" userId="14834cdb-0591-4458-a932-529965d1d44f" providerId="ADAL" clId="{244F1ACC-99B1-4956-A081-A624E8CE3CC9}" dt="2023-07-06T10:33:27.098" v="2208" actId="1076"/>
          <ac:picMkLst>
            <pc:docMk/>
            <pc:sldMk cId="3598491912" sldId="2019"/>
            <ac:picMk id="22" creationId="{158FA77F-076B-498D-B093-9029D1A7837D}"/>
          </ac:picMkLst>
        </pc:picChg>
        <pc:picChg chg="mod modCrop">
          <ac:chgData name="Marco Statera" userId="14834cdb-0591-4458-a932-529965d1d44f" providerId="ADAL" clId="{244F1ACC-99B1-4956-A081-A624E8CE3CC9}" dt="2023-07-06T10:32:04.999" v="2185" actId="1076"/>
          <ac:picMkLst>
            <pc:docMk/>
            <pc:sldMk cId="3598491912" sldId="2019"/>
            <ac:picMk id="23" creationId="{C4E80319-3F14-4740-B20F-C8C84B769264}"/>
          </ac:picMkLst>
        </pc:picChg>
        <pc:picChg chg="mod">
          <ac:chgData name="Marco Statera" userId="14834cdb-0591-4458-a932-529965d1d44f" providerId="ADAL" clId="{244F1ACC-99B1-4956-A081-A624E8CE3CC9}" dt="2023-07-06T10:32:27.391" v="2193" actId="1076"/>
          <ac:picMkLst>
            <pc:docMk/>
            <pc:sldMk cId="3598491912" sldId="2019"/>
            <ac:picMk id="24" creationId="{1C2A180A-D6C4-4CB8-8BC7-1DD8E06B9016}"/>
          </ac:picMkLst>
        </pc:picChg>
      </pc:sldChg>
      <pc:sldChg chg="addSp delSp modSp add mod ord modClrScheme chgLayout">
        <pc:chgData name="Marco Statera" userId="14834cdb-0591-4458-a932-529965d1d44f" providerId="ADAL" clId="{244F1ACC-99B1-4956-A081-A624E8CE3CC9}" dt="2023-07-06T10:37:30.981" v="2233" actId="1076"/>
        <pc:sldMkLst>
          <pc:docMk/>
          <pc:sldMk cId="2183827630" sldId="2038"/>
        </pc:sldMkLst>
        <pc:spChg chg="mod ord">
          <ac:chgData name="Marco Statera" userId="14834cdb-0591-4458-a932-529965d1d44f" providerId="ADAL" clId="{244F1ACC-99B1-4956-A081-A624E8CE3CC9}" dt="2023-07-06T10:20:20.898" v="2023" actId="700"/>
          <ac:spMkLst>
            <pc:docMk/>
            <pc:sldMk cId="2183827630" sldId="2038"/>
            <ac:spMk id="2" creationId="{7F27794A-649E-E14E-177C-00D5476B4DB8}"/>
          </ac:spMkLst>
        </pc:spChg>
        <pc:spChg chg="mod ord">
          <ac:chgData name="Marco Statera" userId="14834cdb-0591-4458-a932-529965d1d44f" providerId="ADAL" clId="{244F1ACC-99B1-4956-A081-A624E8CE3CC9}" dt="2023-07-06T10:20:20.898" v="2023" actId="700"/>
          <ac:spMkLst>
            <pc:docMk/>
            <pc:sldMk cId="2183827630" sldId="2038"/>
            <ac:spMk id="4" creationId="{A28D9127-175F-4D50-A10C-24CF66C08D24}"/>
          </ac:spMkLst>
        </pc:spChg>
        <pc:spChg chg="mod ord">
          <ac:chgData name="Marco Statera" userId="14834cdb-0591-4458-a932-529965d1d44f" providerId="ADAL" clId="{244F1ACC-99B1-4956-A081-A624E8CE3CC9}" dt="2023-07-06T10:22:59.709" v="2057" actId="27636"/>
          <ac:spMkLst>
            <pc:docMk/>
            <pc:sldMk cId="2183827630" sldId="2038"/>
            <ac:spMk id="5" creationId="{AB2BE465-FE6D-4E9B-8E4E-D33E7E00C001}"/>
          </ac:spMkLst>
        </pc:spChg>
        <pc:spChg chg="mod ord">
          <ac:chgData name="Marco Statera" userId="14834cdb-0591-4458-a932-529965d1d44f" providerId="ADAL" clId="{244F1ACC-99B1-4956-A081-A624E8CE3CC9}" dt="2023-07-06T10:20:20.898" v="2023" actId="700"/>
          <ac:spMkLst>
            <pc:docMk/>
            <pc:sldMk cId="2183827630" sldId="2038"/>
            <ac:spMk id="6" creationId="{E8934017-8A9E-2163-78A1-EBA80B2F1D7C}"/>
          </ac:spMkLst>
        </pc:spChg>
        <pc:spChg chg="mod ord">
          <ac:chgData name="Marco Statera" userId="14834cdb-0591-4458-a932-529965d1d44f" providerId="ADAL" clId="{244F1ACC-99B1-4956-A081-A624E8CE3CC9}" dt="2023-07-06T10:20:20.898" v="2023" actId="700"/>
          <ac:spMkLst>
            <pc:docMk/>
            <pc:sldMk cId="2183827630" sldId="2038"/>
            <ac:spMk id="7" creationId="{CAE27BB8-21A5-5E69-273D-1F3CA6A6A231}"/>
          </ac:spMkLst>
        </pc:spChg>
        <pc:spChg chg="add del mod ord">
          <ac:chgData name="Marco Statera" userId="14834cdb-0591-4458-a932-529965d1d44f" providerId="ADAL" clId="{244F1ACC-99B1-4956-A081-A624E8CE3CC9}" dt="2023-07-06T10:22:56.149" v="2055" actId="478"/>
          <ac:spMkLst>
            <pc:docMk/>
            <pc:sldMk cId="2183827630" sldId="2038"/>
            <ac:spMk id="8" creationId="{2275D30F-0404-47AD-9878-9A520D13F2BC}"/>
          </ac:spMkLst>
        </pc:spChg>
        <pc:spChg chg="add mod">
          <ac:chgData name="Marco Statera" userId="14834cdb-0591-4458-a932-529965d1d44f" providerId="ADAL" clId="{244F1ACC-99B1-4956-A081-A624E8CE3CC9}" dt="2023-07-06T10:24:35.113" v="2081" actId="693"/>
          <ac:spMkLst>
            <pc:docMk/>
            <pc:sldMk cId="2183827630" sldId="2038"/>
            <ac:spMk id="21" creationId="{F36811E7-1229-C458-7D2B-61D23630ACD6}"/>
          </ac:spMkLst>
        </pc:spChg>
        <pc:spChg chg="mod">
          <ac:chgData name="Marco Statera" userId="14834cdb-0591-4458-a932-529965d1d44f" providerId="ADAL" clId="{244F1ACC-99B1-4956-A081-A624E8CE3CC9}" dt="2023-07-06T10:23:07.468" v="2059" actId="1076"/>
          <ac:spMkLst>
            <pc:docMk/>
            <pc:sldMk cId="2183827630" sldId="2038"/>
            <ac:spMk id="24" creationId="{EC014BA2-40B7-4C42-9622-4DB56C4DFAB7}"/>
          </ac:spMkLst>
        </pc:spChg>
        <pc:spChg chg="mod">
          <ac:chgData name="Marco Statera" userId="14834cdb-0591-4458-a932-529965d1d44f" providerId="ADAL" clId="{244F1ACC-99B1-4956-A081-A624E8CE3CC9}" dt="2023-07-06T10:23:29.473" v="2065" actId="1076"/>
          <ac:spMkLst>
            <pc:docMk/>
            <pc:sldMk cId="2183827630" sldId="2038"/>
            <ac:spMk id="27" creationId="{5E8046BF-6E04-4E72-9F09-3B845AB2BD6F}"/>
          </ac:spMkLst>
        </pc:spChg>
        <pc:spChg chg="mod">
          <ac:chgData name="Marco Statera" userId="14834cdb-0591-4458-a932-529965d1d44f" providerId="ADAL" clId="{244F1ACC-99B1-4956-A081-A624E8CE3CC9}" dt="2023-07-06T10:23:17.152" v="2062" actId="1076"/>
          <ac:spMkLst>
            <pc:docMk/>
            <pc:sldMk cId="2183827630" sldId="2038"/>
            <ac:spMk id="29" creationId="{D525A632-9A72-49B7-A2DA-29D11F0ED096}"/>
          </ac:spMkLst>
        </pc:spChg>
        <pc:spChg chg="del mod">
          <ac:chgData name="Marco Statera" userId="14834cdb-0591-4458-a932-529965d1d44f" providerId="ADAL" clId="{244F1ACC-99B1-4956-A081-A624E8CE3CC9}" dt="2023-07-06T10:22:50.828" v="2054" actId="478"/>
          <ac:spMkLst>
            <pc:docMk/>
            <pc:sldMk cId="2183827630" sldId="2038"/>
            <ac:spMk id="31" creationId="{0F9FA39A-6116-40E1-B1AC-021403BEF9C9}"/>
          </ac:spMkLst>
        </pc:spChg>
        <pc:spChg chg="del mod">
          <ac:chgData name="Marco Statera" userId="14834cdb-0591-4458-a932-529965d1d44f" providerId="ADAL" clId="{244F1ACC-99B1-4956-A081-A624E8CE3CC9}" dt="2023-07-06T10:21:34.115" v="2042" actId="478"/>
          <ac:spMkLst>
            <pc:docMk/>
            <pc:sldMk cId="2183827630" sldId="2038"/>
            <ac:spMk id="33" creationId="{A6199D35-784D-4223-8351-A34CA7A4E1A1}"/>
          </ac:spMkLst>
        </pc:spChg>
        <pc:grpChg chg="mod">
          <ac:chgData name="Marco Statera" userId="14834cdb-0591-4458-a932-529965d1d44f" providerId="ADAL" clId="{244F1ACC-99B1-4956-A081-A624E8CE3CC9}" dt="2023-07-06T10:23:42.179" v="2068" actId="1076"/>
          <ac:grpSpMkLst>
            <pc:docMk/>
            <pc:sldMk cId="2183827630" sldId="2038"/>
            <ac:grpSpMk id="25" creationId="{7122C7B0-C47E-4FDC-A447-E8245777724F}"/>
          </ac:grpSpMkLst>
        </pc:grpChg>
        <pc:picChg chg="del">
          <ac:chgData name="Marco Statera" userId="14834cdb-0591-4458-a932-529965d1d44f" providerId="ADAL" clId="{244F1ACC-99B1-4956-A081-A624E8CE3CC9}" dt="2023-07-06T10:21:24.088" v="2040" actId="478"/>
          <ac:picMkLst>
            <pc:docMk/>
            <pc:sldMk cId="2183827630" sldId="2038"/>
            <ac:picMk id="15" creationId="{82D03A4D-D55D-41FF-A7FF-CC0D651C4E9B}"/>
          </ac:picMkLst>
        </pc:picChg>
        <pc:picChg chg="mod">
          <ac:chgData name="Marco Statera" userId="14834cdb-0591-4458-a932-529965d1d44f" providerId="ADAL" clId="{244F1ACC-99B1-4956-A081-A624E8CE3CC9}" dt="2023-07-06T10:23:31.796" v="2066" actId="1076"/>
          <ac:picMkLst>
            <pc:docMk/>
            <pc:sldMk cId="2183827630" sldId="2038"/>
            <ac:picMk id="16" creationId="{36E3C93A-370D-48F6-B21F-ECD803EB9ADD}"/>
          </ac:picMkLst>
        </pc:picChg>
        <pc:picChg chg="del mod">
          <ac:chgData name="Marco Statera" userId="14834cdb-0591-4458-a932-529965d1d44f" providerId="ADAL" clId="{244F1ACC-99B1-4956-A081-A624E8CE3CC9}" dt="2023-07-06T10:21:26.345" v="2041" actId="478"/>
          <ac:picMkLst>
            <pc:docMk/>
            <pc:sldMk cId="2183827630" sldId="2038"/>
            <ac:picMk id="19" creationId="{B2354865-3790-45E9-A941-0F99424B9E60}"/>
          </ac:picMkLst>
        </pc:picChg>
        <pc:picChg chg="add del mod">
          <ac:chgData name="Marco Statera" userId="14834cdb-0591-4458-a932-529965d1d44f" providerId="ADAL" clId="{244F1ACC-99B1-4956-A081-A624E8CE3CC9}" dt="2023-07-06T10:37:28.321" v="2232" actId="478"/>
          <ac:picMkLst>
            <pc:docMk/>
            <pc:sldMk cId="2183827630" sldId="2038"/>
            <ac:picMk id="22" creationId="{E37F5E87-48B0-06B6-DDC0-89D873EDCAED}"/>
          </ac:picMkLst>
        </pc:picChg>
        <pc:picChg chg="mod">
          <ac:chgData name="Marco Statera" userId="14834cdb-0591-4458-a932-529965d1d44f" providerId="ADAL" clId="{244F1ACC-99B1-4956-A081-A624E8CE3CC9}" dt="2023-07-06T10:23:04.416" v="2058" actId="1076"/>
          <ac:picMkLst>
            <pc:docMk/>
            <pc:sldMk cId="2183827630" sldId="2038"/>
            <ac:picMk id="23" creationId="{3E5074F9-CF75-441E-93A4-C2AEE994B9CD}"/>
          </ac:picMkLst>
        </pc:picChg>
        <pc:picChg chg="mod">
          <ac:chgData name="Marco Statera" userId="14834cdb-0591-4458-a932-529965d1d44f" providerId="ADAL" clId="{244F1ACC-99B1-4956-A081-A624E8CE3CC9}" dt="2023-07-06T10:21:36.763" v="2043" actId="1076"/>
          <ac:picMkLst>
            <pc:docMk/>
            <pc:sldMk cId="2183827630" sldId="2038"/>
            <ac:picMk id="32" creationId="{FC56BFDB-9505-4CD7-82A2-E7D3ACAD8B90}"/>
          </ac:picMkLst>
        </pc:picChg>
        <pc:picChg chg="add mod">
          <ac:chgData name="Marco Statera" userId="14834cdb-0591-4458-a932-529965d1d44f" providerId="ADAL" clId="{244F1ACC-99B1-4956-A081-A624E8CE3CC9}" dt="2023-07-06T10:37:30.981" v="2233" actId="1076"/>
          <ac:picMkLst>
            <pc:docMk/>
            <pc:sldMk cId="2183827630" sldId="2038"/>
            <ac:picMk id="34" creationId="{8D4636C9-D983-3432-7738-2F1F468D2031}"/>
          </ac:picMkLst>
        </pc:picChg>
        <pc:cxnChg chg="add mod">
          <ac:chgData name="Marco Statera" userId="14834cdb-0591-4458-a932-529965d1d44f" providerId="ADAL" clId="{244F1ACC-99B1-4956-A081-A624E8CE3CC9}" dt="2023-07-06T10:23:48.726" v="2070" actId="14100"/>
          <ac:cxnSpMkLst>
            <pc:docMk/>
            <pc:sldMk cId="2183827630" sldId="2038"/>
            <ac:cxnSpMk id="10" creationId="{6A5DB8E4-89D7-0FA3-600E-9D254CEA0095}"/>
          </ac:cxnSpMkLst>
        </pc:cxnChg>
        <pc:cxnChg chg="add mod">
          <ac:chgData name="Marco Statera" userId="14834cdb-0591-4458-a932-529965d1d44f" providerId="ADAL" clId="{244F1ACC-99B1-4956-A081-A624E8CE3CC9}" dt="2023-07-06T10:23:37.819" v="2067" actId="1076"/>
          <ac:cxnSpMkLst>
            <pc:docMk/>
            <pc:sldMk cId="2183827630" sldId="2038"/>
            <ac:cxnSpMk id="12" creationId="{626776EE-3979-E8D0-9C78-23339C8EC289}"/>
          </ac:cxnSpMkLst>
        </pc:cxnChg>
        <pc:cxnChg chg="mod">
          <ac:chgData name="Marco Statera" userId="14834cdb-0591-4458-a932-529965d1d44f" providerId="ADAL" clId="{244F1ACC-99B1-4956-A081-A624E8CE3CC9}" dt="2023-07-06T10:23:29.473" v="2065" actId="1076"/>
          <ac:cxnSpMkLst>
            <pc:docMk/>
            <pc:sldMk cId="2183827630" sldId="2038"/>
            <ac:cxnSpMk id="28" creationId="{210EC0B5-5BBB-4819-B095-31AE34D3DB66}"/>
          </ac:cxnSpMkLst>
        </pc:cxnChg>
        <pc:cxnChg chg="mod">
          <ac:chgData name="Marco Statera" userId="14834cdb-0591-4458-a932-529965d1d44f" providerId="ADAL" clId="{244F1ACC-99B1-4956-A081-A624E8CE3CC9}" dt="2023-07-06T10:23:22.696" v="2063" actId="14100"/>
          <ac:cxnSpMkLst>
            <pc:docMk/>
            <pc:sldMk cId="2183827630" sldId="2038"/>
            <ac:cxnSpMk id="30" creationId="{19C42A03-8683-4EF2-9549-B2DC7680F848}"/>
          </ac:cxnSpMkLst>
        </pc:cxnChg>
      </pc:sldChg>
      <pc:sldChg chg="delSp modSp new del mod modClrScheme chgLayout">
        <pc:chgData name="Marco Statera" userId="14834cdb-0591-4458-a932-529965d1d44f" providerId="ADAL" clId="{244F1ACC-99B1-4956-A081-A624E8CE3CC9}" dt="2023-07-05T11:37:29.426" v="19" actId="47"/>
        <pc:sldMkLst>
          <pc:docMk/>
          <pc:sldMk cId="1489074103" sldId="2039"/>
        </pc:sldMkLst>
        <pc:spChg chg="del">
          <ac:chgData name="Marco Statera" userId="14834cdb-0591-4458-a932-529965d1d44f" providerId="ADAL" clId="{244F1ACC-99B1-4956-A081-A624E8CE3CC9}" dt="2023-07-05T11:37:22.083" v="18" actId="700"/>
          <ac:spMkLst>
            <pc:docMk/>
            <pc:sldMk cId="1489074103" sldId="2039"/>
            <ac:spMk id="2" creationId="{9E87B10C-64AC-119E-7B46-AC46A0529712}"/>
          </ac:spMkLst>
        </pc:spChg>
        <pc:spChg chg="del">
          <ac:chgData name="Marco Statera" userId="14834cdb-0591-4458-a932-529965d1d44f" providerId="ADAL" clId="{244F1ACC-99B1-4956-A081-A624E8CE3CC9}" dt="2023-07-05T11:37:22.083" v="18" actId="700"/>
          <ac:spMkLst>
            <pc:docMk/>
            <pc:sldMk cId="1489074103" sldId="2039"/>
            <ac:spMk id="3" creationId="{94B4AE75-BC85-DF84-468A-E9B9AD617764}"/>
          </ac:spMkLst>
        </pc:spChg>
        <pc:spChg chg="del">
          <ac:chgData name="Marco Statera" userId="14834cdb-0591-4458-a932-529965d1d44f" providerId="ADAL" clId="{244F1ACC-99B1-4956-A081-A624E8CE3CC9}" dt="2023-07-05T11:37:22.083" v="18" actId="700"/>
          <ac:spMkLst>
            <pc:docMk/>
            <pc:sldMk cId="1489074103" sldId="2039"/>
            <ac:spMk id="4" creationId="{74A49B43-123A-27DC-ECB9-6688C41EBB39}"/>
          </ac:spMkLst>
        </pc:spChg>
        <pc:spChg chg="mod ord">
          <ac:chgData name="Marco Statera" userId="14834cdb-0591-4458-a932-529965d1d44f" providerId="ADAL" clId="{244F1ACC-99B1-4956-A081-A624E8CE3CC9}" dt="2023-07-05T11:37:22.083" v="18" actId="700"/>
          <ac:spMkLst>
            <pc:docMk/>
            <pc:sldMk cId="1489074103" sldId="2039"/>
            <ac:spMk id="5" creationId="{E01BA1BD-FEEF-1F18-8F2A-A14C0BA06637}"/>
          </ac:spMkLst>
        </pc:spChg>
        <pc:spChg chg="mod ord">
          <ac:chgData name="Marco Statera" userId="14834cdb-0591-4458-a932-529965d1d44f" providerId="ADAL" clId="{244F1ACC-99B1-4956-A081-A624E8CE3CC9}" dt="2023-07-05T11:37:22.083" v="18" actId="700"/>
          <ac:spMkLst>
            <pc:docMk/>
            <pc:sldMk cId="1489074103" sldId="2039"/>
            <ac:spMk id="6" creationId="{489E833E-84A6-D913-8909-A1782143F640}"/>
          </ac:spMkLst>
        </pc:spChg>
      </pc:sldChg>
      <pc:sldChg chg="addSp delSp modSp new mod ord modClrScheme chgLayout">
        <pc:chgData name="Marco Statera" userId="14834cdb-0591-4458-a932-529965d1d44f" providerId="ADAL" clId="{244F1ACC-99B1-4956-A081-A624E8CE3CC9}" dt="2023-07-06T08:03:08.940" v="492" actId="1076"/>
        <pc:sldMkLst>
          <pc:docMk/>
          <pc:sldMk cId="1653109302" sldId="2039"/>
        </pc:sldMkLst>
        <pc:spChg chg="del mod ord">
          <ac:chgData name="Marco Statera" userId="14834cdb-0591-4458-a932-529965d1d44f" providerId="ADAL" clId="{244F1ACC-99B1-4956-A081-A624E8CE3CC9}" dt="2023-07-05T11:37:42.359" v="23" actId="700"/>
          <ac:spMkLst>
            <pc:docMk/>
            <pc:sldMk cId="1653109302" sldId="2039"/>
            <ac:spMk id="2" creationId="{273CE50F-CB79-07CF-20DF-D5C8B59E3518}"/>
          </ac:spMkLst>
        </pc:spChg>
        <pc:spChg chg="del mod ord">
          <ac:chgData name="Marco Statera" userId="14834cdb-0591-4458-a932-529965d1d44f" providerId="ADAL" clId="{244F1ACC-99B1-4956-A081-A624E8CE3CC9}" dt="2023-07-05T11:37:42.359" v="23" actId="700"/>
          <ac:spMkLst>
            <pc:docMk/>
            <pc:sldMk cId="1653109302" sldId="2039"/>
            <ac:spMk id="3" creationId="{9EFCA1E9-8538-078C-2200-1614AE9D801D}"/>
          </ac:spMkLst>
        </pc:spChg>
        <pc:spChg chg="del mod ord">
          <ac:chgData name="Marco Statera" userId="14834cdb-0591-4458-a932-529965d1d44f" providerId="ADAL" clId="{244F1ACC-99B1-4956-A081-A624E8CE3CC9}" dt="2023-07-05T11:37:42.359" v="23" actId="700"/>
          <ac:spMkLst>
            <pc:docMk/>
            <pc:sldMk cId="1653109302" sldId="2039"/>
            <ac:spMk id="4" creationId="{ED340B8A-1E64-7F63-B301-E81683E9A407}"/>
          </ac:spMkLst>
        </pc:spChg>
        <pc:spChg chg="mod ord">
          <ac:chgData name="Marco Statera" userId="14834cdb-0591-4458-a932-529965d1d44f" providerId="ADAL" clId="{244F1ACC-99B1-4956-A081-A624E8CE3CC9}" dt="2023-07-05T11:37:42.359" v="23" actId="700"/>
          <ac:spMkLst>
            <pc:docMk/>
            <pc:sldMk cId="1653109302" sldId="2039"/>
            <ac:spMk id="5" creationId="{A9FB30E9-71C5-ACAE-14DB-12C9875F21A0}"/>
          </ac:spMkLst>
        </pc:spChg>
        <pc:spChg chg="mod ord">
          <ac:chgData name="Marco Statera" userId="14834cdb-0591-4458-a932-529965d1d44f" providerId="ADAL" clId="{244F1ACC-99B1-4956-A081-A624E8CE3CC9}" dt="2023-07-05T11:37:42.359" v="23" actId="700"/>
          <ac:spMkLst>
            <pc:docMk/>
            <pc:sldMk cId="1653109302" sldId="2039"/>
            <ac:spMk id="6" creationId="{5245C1D0-3F8B-463A-9562-25907DFC6FDD}"/>
          </ac:spMkLst>
        </pc:spChg>
        <pc:spChg chg="add mod ord">
          <ac:chgData name="Marco Statera" userId="14834cdb-0591-4458-a932-529965d1d44f" providerId="ADAL" clId="{244F1ACC-99B1-4956-A081-A624E8CE3CC9}" dt="2023-07-06T08:01:25.046" v="421" actId="1076"/>
          <ac:spMkLst>
            <pc:docMk/>
            <pc:sldMk cId="1653109302" sldId="2039"/>
            <ac:spMk id="7" creationId="{08584835-4FB7-6890-27C7-4AA39F7051D3}"/>
          </ac:spMkLst>
        </pc:spChg>
        <pc:spChg chg="add mod ord">
          <ac:chgData name="Marco Statera" userId="14834cdb-0591-4458-a932-529965d1d44f" providerId="ADAL" clId="{244F1ACC-99B1-4956-A081-A624E8CE3CC9}" dt="2023-07-06T07:50:50.339" v="353" actId="20577"/>
          <ac:spMkLst>
            <pc:docMk/>
            <pc:sldMk cId="1653109302" sldId="2039"/>
            <ac:spMk id="8" creationId="{24D7A0D6-5F7D-CDF4-76BB-8027DABAAF5B}"/>
          </ac:spMkLst>
        </pc:spChg>
        <pc:spChg chg="add del mod ord">
          <ac:chgData name="Marco Statera" userId="14834cdb-0591-4458-a932-529965d1d44f" providerId="ADAL" clId="{244F1ACC-99B1-4956-A081-A624E8CE3CC9}" dt="2023-07-05T11:38:43.474" v="24" actId="478"/>
          <ac:spMkLst>
            <pc:docMk/>
            <pc:sldMk cId="1653109302" sldId="2039"/>
            <ac:spMk id="9" creationId="{A47ED922-CBE1-7890-3918-620B48308F9A}"/>
          </ac:spMkLst>
        </pc:spChg>
        <pc:spChg chg="add mod ord">
          <ac:chgData name="Marco Statera" userId="14834cdb-0591-4458-a932-529965d1d44f" providerId="ADAL" clId="{244F1ACC-99B1-4956-A081-A624E8CE3CC9}" dt="2023-07-06T08:03:08.940" v="492" actId="1076"/>
          <ac:spMkLst>
            <pc:docMk/>
            <pc:sldMk cId="1653109302" sldId="2039"/>
            <ac:spMk id="10" creationId="{4B8B4A51-1334-A5BC-DD92-A148553A80DC}"/>
          </ac:spMkLst>
        </pc:spChg>
        <pc:picChg chg="add mod">
          <ac:chgData name="Marco Statera" userId="14834cdb-0591-4458-a932-529965d1d44f" providerId="ADAL" clId="{244F1ACC-99B1-4956-A081-A624E8CE3CC9}" dt="2023-07-06T08:02:29.985" v="431" actId="1076"/>
          <ac:picMkLst>
            <pc:docMk/>
            <pc:sldMk cId="1653109302" sldId="2039"/>
            <ac:picMk id="11" creationId="{507A6CA7-761A-5112-0348-A8E86696AC99}"/>
          </ac:picMkLst>
        </pc:picChg>
        <pc:picChg chg="add mod">
          <ac:chgData name="Marco Statera" userId="14834cdb-0591-4458-a932-529965d1d44f" providerId="ADAL" clId="{244F1ACC-99B1-4956-A081-A624E8CE3CC9}" dt="2023-07-06T08:02:26.218" v="429" actId="1076"/>
          <ac:picMkLst>
            <pc:docMk/>
            <pc:sldMk cId="1653109302" sldId="2039"/>
            <ac:picMk id="12" creationId="{B865FB49-713D-13CD-AA7A-078CCEB2C3E6}"/>
          </ac:picMkLst>
        </pc:picChg>
        <pc:picChg chg="add mod">
          <ac:chgData name="Marco Statera" userId="14834cdb-0591-4458-a932-529965d1d44f" providerId="ADAL" clId="{244F1ACC-99B1-4956-A081-A624E8CE3CC9}" dt="2023-07-06T08:02:27.834" v="430" actId="1076"/>
          <ac:picMkLst>
            <pc:docMk/>
            <pc:sldMk cId="1653109302" sldId="2039"/>
            <ac:picMk id="13" creationId="{6958DF7A-34C6-CACF-9638-76337818CE9A}"/>
          </ac:picMkLst>
        </pc:picChg>
      </pc:sldChg>
      <pc:sldChg chg="addSp delSp modSp new del mod modClrScheme chgLayout">
        <pc:chgData name="Marco Statera" userId="14834cdb-0591-4458-a932-529965d1d44f" providerId="ADAL" clId="{244F1ACC-99B1-4956-A081-A624E8CE3CC9}" dt="2023-07-05T12:47:43.614" v="335" actId="47"/>
        <pc:sldMkLst>
          <pc:docMk/>
          <pc:sldMk cId="1615341944" sldId="2040"/>
        </pc:sldMkLst>
        <pc:spChg chg="del mod ord">
          <ac:chgData name="Marco Statera" userId="14834cdb-0591-4458-a932-529965d1d44f" providerId="ADAL" clId="{244F1ACC-99B1-4956-A081-A624E8CE3CC9}" dt="2023-07-05T12:23:32.523" v="111" actId="700"/>
          <ac:spMkLst>
            <pc:docMk/>
            <pc:sldMk cId="1615341944" sldId="2040"/>
            <ac:spMk id="2" creationId="{9698E3BD-C75F-9E72-1DD5-0689C365A860}"/>
          </ac:spMkLst>
        </pc:spChg>
        <pc:spChg chg="del">
          <ac:chgData name="Marco Statera" userId="14834cdb-0591-4458-a932-529965d1d44f" providerId="ADAL" clId="{244F1ACC-99B1-4956-A081-A624E8CE3CC9}" dt="2023-07-05T12:23:32.523" v="111" actId="700"/>
          <ac:spMkLst>
            <pc:docMk/>
            <pc:sldMk cId="1615341944" sldId="2040"/>
            <ac:spMk id="3" creationId="{17FE59AE-8C41-8975-44AC-D8C9A98F0776}"/>
          </ac:spMkLst>
        </pc:spChg>
        <pc:spChg chg="del">
          <ac:chgData name="Marco Statera" userId="14834cdb-0591-4458-a932-529965d1d44f" providerId="ADAL" clId="{244F1ACC-99B1-4956-A081-A624E8CE3CC9}" dt="2023-07-05T12:23:32.523" v="111" actId="700"/>
          <ac:spMkLst>
            <pc:docMk/>
            <pc:sldMk cId="1615341944" sldId="2040"/>
            <ac:spMk id="4" creationId="{F666B90E-D550-8BFC-A1F9-87733792B384}"/>
          </ac:spMkLst>
        </pc:spChg>
        <pc:spChg chg="mod ord">
          <ac:chgData name="Marco Statera" userId="14834cdb-0591-4458-a932-529965d1d44f" providerId="ADAL" clId="{244F1ACC-99B1-4956-A081-A624E8CE3CC9}" dt="2023-07-05T12:23:42.274" v="112" actId="700"/>
          <ac:spMkLst>
            <pc:docMk/>
            <pc:sldMk cId="1615341944" sldId="2040"/>
            <ac:spMk id="5" creationId="{D343E39D-7FB9-12F0-2C54-F484FB6DB79D}"/>
          </ac:spMkLst>
        </pc:spChg>
        <pc:spChg chg="mod ord">
          <ac:chgData name="Marco Statera" userId="14834cdb-0591-4458-a932-529965d1d44f" providerId="ADAL" clId="{244F1ACC-99B1-4956-A081-A624E8CE3CC9}" dt="2023-07-05T12:23:42.274" v="112" actId="700"/>
          <ac:spMkLst>
            <pc:docMk/>
            <pc:sldMk cId="1615341944" sldId="2040"/>
            <ac:spMk id="6" creationId="{96BFE0E4-6E95-1545-99B0-F84B8A869FC7}"/>
          </ac:spMkLst>
        </pc:spChg>
        <pc:spChg chg="mod ord">
          <ac:chgData name="Marco Statera" userId="14834cdb-0591-4458-a932-529965d1d44f" providerId="ADAL" clId="{244F1ACC-99B1-4956-A081-A624E8CE3CC9}" dt="2023-07-05T12:23:42.274" v="112" actId="700"/>
          <ac:spMkLst>
            <pc:docMk/>
            <pc:sldMk cId="1615341944" sldId="2040"/>
            <ac:spMk id="7" creationId="{5CCDB372-5704-C33D-C33B-2A0AFCA19FC6}"/>
          </ac:spMkLst>
        </pc:spChg>
        <pc:spChg chg="add del mod ord">
          <ac:chgData name="Marco Statera" userId="14834cdb-0591-4458-a932-529965d1d44f" providerId="ADAL" clId="{244F1ACC-99B1-4956-A081-A624E8CE3CC9}" dt="2023-07-05T12:23:42.274" v="112" actId="700"/>
          <ac:spMkLst>
            <pc:docMk/>
            <pc:sldMk cId="1615341944" sldId="2040"/>
            <ac:spMk id="8" creationId="{765F37AA-D749-832F-F5F8-63E99804A4DA}"/>
          </ac:spMkLst>
        </pc:spChg>
        <pc:spChg chg="add mod ord">
          <ac:chgData name="Marco Statera" userId="14834cdb-0591-4458-a932-529965d1d44f" providerId="ADAL" clId="{244F1ACC-99B1-4956-A081-A624E8CE3CC9}" dt="2023-07-05T12:23:42.274" v="112" actId="700"/>
          <ac:spMkLst>
            <pc:docMk/>
            <pc:sldMk cId="1615341944" sldId="2040"/>
            <ac:spMk id="9" creationId="{FB50E33B-44C8-7F50-B0D6-E9E4ED6358CA}"/>
          </ac:spMkLst>
        </pc:spChg>
        <pc:spChg chg="add del mod ord">
          <ac:chgData name="Marco Statera" userId="14834cdb-0591-4458-a932-529965d1d44f" providerId="ADAL" clId="{244F1ACC-99B1-4956-A081-A624E8CE3CC9}" dt="2023-07-05T12:41:09.400" v="215" actId="478"/>
          <ac:spMkLst>
            <pc:docMk/>
            <pc:sldMk cId="1615341944" sldId="2040"/>
            <ac:spMk id="10" creationId="{33C071FF-5483-1F88-16C9-FE5B553C98AA}"/>
          </ac:spMkLst>
        </pc:spChg>
        <pc:spChg chg="add mod ord">
          <ac:chgData name="Marco Statera" userId="14834cdb-0591-4458-a932-529965d1d44f" providerId="ADAL" clId="{244F1ACC-99B1-4956-A081-A624E8CE3CC9}" dt="2023-07-05T12:23:42.274" v="112" actId="700"/>
          <ac:spMkLst>
            <pc:docMk/>
            <pc:sldMk cId="1615341944" sldId="2040"/>
            <ac:spMk id="11" creationId="{04C8540C-D963-CFB5-BDD4-4DB2AA196548}"/>
          </ac:spMkLst>
        </pc:spChg>
        <pc:spChg chg="add mod">
          <ac:chgData name="Marco Statera" userId="14834cdb-0591-4458-a932-529965d1d44f" providerId="ADAL" clId="{244F1ACC-99B1-4956-A081-A624E8CE3CC9}" dt="2023-07-05T12:41:09.400" v="215" actId="478"/>
          <ac:spMkLst>
            <pc:docMk/>
            <pc:sldMk cId="1615341944" sldId="2040"/>
            <ac:spMk id="13" creationId="{86EF65D2-81B3-36C4-4A40-1FC9A6FFC083}"/>
          </ac:spMkLst>
        </pc:spChg>
        <pc:spChg chg="add mod">
          <ac:chgData name="Marco Statera" userId="14834cdb-0591-4458-a932-529965d1d44f" providerId="ADAL" clId="{244F1ACC-99B1-4956-A081-A624E8CE3CC9}" dt="2023-07-05T12:47:19.553" v="334" actId="1076"/>
          <ac:spMkLst>
            <pc:docMk/>
            <pc:sldMk cId="1615341944" sldId="2040"/>
            <ac:spMk id="14" creationId="{D3DB7767-4557-1073-2619-F143F5ED579A}"/>
          </ac:spMkLst>
        </pc:spChg>
        <pc:spChg chg="add">
          <ac:chgData name="Marco Statera" userId="14834cdb-0591-4458-a932-529965d1d44f" providerId="ADAL" clId="{244F1ACC-99B1-4956-A081-A624E8CE3CC9}" dt="2023-07-05T12:43:35.732" v="328" actId="11529"/>
          <ac:spMkLst>
            <pc:docMk/>
            <pc:sldMk cId="1615341944" sldId="2040"/>
            <ac:spMk id="15" creationId="{D0A91DDF-185B-64B9-7B6A-C415360B9C39}"/>
          </ac:spMkLst>
        </pc:spChg>
      </pc:sldChg>
      <pc:sldChg chg="addSp modSp new mod ord modClrScheme chgLayout">
        <pc:chgData name="Marco Statera" userId="14834cdb-0591-4458-a932-529965d1d44f" providerId="ADAL" clId="{244F1ACC-99B1-4956-A081-A624E8CE3CC9}" dt="2023-07-06T17:19:57.211" v="3212" actId="20577"/>
        <pc:sldMkLst>
          <pc:docMk/>
          <pc:sldMk cId="2949719200" sldId="2040"/>
        </pc:sldMkLst>
        <pc:spChg chg="mod ord">
          <ac:chgData name="Marco Statera" userId="14834cdb-0591-4458-a932-529965d1d44f" providerId="ADAL" clId="{244F1ACC-99B1-4956-A081-A624E8CE3CC9}" dt="2023-07-06T09:37:07.589" v="1423" actId="700"/>
          <ac:spMkLst>
            <pc:docMk/>
            <pc:sldMk cId="2949719200" sldId="2040"/>
            <ac:spMk id="2" creationId="{81A3E35A-7710-4EF1-6A5F-319E090BB4BB}"/>
          </ac:spMkLst>
        </pc:spChg>
        <pc:spChg chg="mod ord">
          <ac:chgData name="Marco Statera" userId="14834cdb-0591-4458-a932-529965d1d44f" providerId="ADAL" clId="{244F1ACC-99B1-4956-A081-A624E8CE3CC9}" dt="2023-07-06T09:37:07.589" v="1423" actId="700"/>
          <ac:spMkLst>
            <pc:docMk/>
            <pc:sldMk cId="2949719200" sldId="2040"/>
            <ac:spMk id="3" creationId="{67823991-E666-8806-CBF2-12C02CFFC99D}"/>
          </ac:spMkLst>
        </pc:spChg>
        <pc:spChg chg="mod ord">
          <ac:chgData name="Marco Statera" userId="14834cdb-0591-4458-a932-529965d1d44f" providerId="ADAL" clId="{244F1ACC-99B1-4956-A081-A624E8CE3CC9}" dt="2023-07-06T09:37:07.589" v="1423" actId="700"/>
          <ac:spMkLst>
            <pc:docMk/>
            <pc:sldMk cId="2949719200" sldId="2040"/>
            <ac:spMk id="4" creationId="{DEC5739F-78FE-8741-FC2A-23BFF9C8C11B}"/>
          </ac:spMkLst>
        </pc:spChg>
        <pc:spChg chg="add mod ord">
          <ac:chgData name="Marco Statera" userId="14834cdb-0591-4458-a932-529965d1d44f" providerId="ADAL" clId="{244F1ACC-99B1-4956-A081-A624E8CE3CC9}" dt="2023-07-06T09:44:09.258" v="1564" actId="20577"/>
          <ac:spMkLst>
            <pc:docMk/>
            <pc:sldMk cId="2949719200" sldId="2040"/>
            <ac:spMk id="5" creationId="{0C25F50E-839C-4EF6-90BF-86DC57B90E2F}"/>
          </ac:spMkLst>
        </pc:spChg>
        <pc:spChg chg="add mod ord">
          <ac:chgData name="Marco Statera" userId="14834cdb-0591-4458-a932-529965d1d44f" providerId="ADAL" clId="{244F1ACC-99B1-4956-A081-A624E8CE3CC9}" dt="2023-07-06T17:19:57.211" v="3212" actId="20577"/>
          <ac:spMkLst>
            <pc:docMk/>
            <pc:sldMk cId="2949719200" sldId="2040"/>
            <ac:spMk id="6" creationId="{FE66FE98-63BC-A74B-0D9F-77040049A412}"/>
          </ac:spMkLst>
        </pc:spChg>
        <pc:spChg chg="add mod ord">
          <ac:chgData name="Marco Statera" userId="14834cdb-0591-4458-a932-529965d1d44f" providerId="ADAL" clId="{244F1ACC-99B1-4956-A081-A624E8CE3CC9}" dt="2023-07-06T09:37:07.589" v="1423" actId="700"/>
          <ac:spMkLst>
            <pc:docMk/>
            <pc:sldMk cId="2949719200" sldId="2040"/>
            <ac:spMk id="7" creationId="{5410471B-19B7-69F4-848C-76924916B28F}"/>
          </ac:spMkLst>
        </pc:spChg>
      </pc:sldChg>
      <pc:sldChg chg="new del ord">
        <pc:chgData name="Marco Statera" userId="14834cdb-0591-4458-a932-529965d1d44f" providerId="ADAL" clId="{244F1ACC-99B1-4956-A081-A624E8CE3CC9}" dt="2023-07-06T09:57:50.823" v="1769" actId="47"/>
        <pc:sldMkLst>
          <pc:docMk/>
          <pc:sldMk cId="2505377072" sldId="2041"/>
        </pc:sldMkLst>
      </pc:sldChg>
      <pc:sldChg chg="add">
        <pc:chgData name="Marco Statera" userId="14834cdb-0591-4458-a932-529965d1d44f" providerId="ADAL" clId="{244F1ACC-99B1-4956-A081-A624E8CE3CC9}" dt="2023-07-06T09:43:53.227" v="1556"/>
        <pc:sldMkLst>
          <pc:docMk/>
          <pc:sldMk cId="199254171" sldId="2042"/>
        </pc:sldMkLst>
      </pc:sldChg>
      <pc:sldChg chg="new del">
        <pc:chgData name="Marco Statera" userId="14834cdb-0591-4458-a932-529965d1d44f" providerId="ADAL" clId="{244F1ACC-99B1-4956-A081-A624E8CE3CC9}" dt="2023-07-06T15:28:25.506" v="3006" actId="47"/>
        <pc:sldMkLst>
          <pc:docMk/>
          <pc:sldMk cId="2236718367" sldId="2043"/>
        </pc:sldMkLst>
      </pc:sldChg>
      <pc:sldChg chg="new del">
        <pc:chgData name="Marco Statera" userId="14834cdb-0591-4458-a932-529965d1d44f" providerId="ADAL" clId="{244F1ACC-99B1-4956-A081-A624E8CE3CC9}" dt="2023-07-06T17:26:57.254" v="3345" actId="47"/>
        <pc:sldMkLst>
          <pc:docMk/>
          <pc:sldMk cId="3359522398" sldId="2043"/>
        </pc:sldMkLst>
      </pc:sldChg>
      <pc:sldChg chg="modSp mod">
        <pc:chgData name="Marco Statera" userId="14834cdb-0591-4458-a932-529965d1d44f" providerId="ADAL" clId="{244F1ACC-99B1-4956-A081-A624E8CE3CC9}" dt="2023-07-06T17:28:10.294" v="3367" actId="27636"/>
        <pc:sldMkLst>
          <pc:docMk/>
          <pc:sldMk cId="372544004" sldId="2044"/>
        </pc:sldMkLst>
        <pc:spChg chg="mod">
          <ac:chgData name="Marco Statera" userId="14834cdb-0591-4458-a932-529965d1d44f" providerId="ADAL" clId="{244F1ACC-99B1-4956-A081-A624E8CE3CC9}" dt="2023-07-06T17:28:10.294" v="3367" actId="27636"/>
          <ac:spMkLst>
            <pc:docMk/>
            <pc:sldMk cId="372544004" sldId="2044"/>
            <ac:spMk id="19" creationId="{8E2D3956-46B0-CA26-DD37-C413CCC9BA8E}"/>
          </ac:spMkLst>
        </pc:spChg>
      </pc:sldChg>
      <pc:sldChg chg="addSp delSp modSp new mod">
        <pc:chgData name="Marco Statera" userId="14834cdb-0591-4458-a932-529965d1d44f" providerId="ADAL" clId="{244F1ACC-99B1-4956-A081-A624E8CE3CC9}" dt="2023-07-07T06:59:34.343" v="3729" actId="14100"/>
        <pc:sldMkLst>
          <pc:docMk/>
          <pc:sldMk cId="1663922591" sldId="2045"/>
        </pc:sldMkLst>
        <pc:spChg chg="add del mod">
          <ac:chgData name="Marco Statera" userId="14834cdb-0591-4458-a932-529965d1d44f" providerId="ADAL" clId="{244F1ACC-99B1-4956-A081-A624E8CE3CC9}" dt="2023-07-07T06:48:56.601" v="3387"/>
          <ac:spMkLst>
            <pc:docMk/>
            <pc:sldMk cId="1663922591" sldId="2045"/>
            <ac:spMk id="8" creationId="{D8201EBB-D615-BDC8-E54C-79F7775A260E}"/>
          </ac:spMkLst>
        </pc:spChg>
        <pc:spChg chg="add del mod">
          <ac:chgData name="Marco Statera" userId="14834cdb-0591-4458-a932-529965d1d44f" providerId="ADAL" clId="{244F1ACC-99B1-4956-A081-A624E8CE3CC9}" dt="2023-07-07T06:48:56.601" v="3387"/>
          <ac:spMkLst>
            <pc:docMk/>
            <pc:sldMk cId="1663922591" sldId="2045"/>
            <ac:spMk id="9" creationId="{794ED1FD-0A51-2C73-78A4-36F8ED6411E8}"/>
          </ac:spMkLst>
        </pc:spChg>
        <pc:spChg chg="add del mod">
          <ac:chgData name="Marco Statera" userId="14834cdb-0591-4458-a932-529965d1d44f" providerId="ADAL" clId="{244F1ACC-99B1-4956-A081-A624E8CE3CC9}" dt="2023-07-07T06:48:56.601" v="3387"/>
          <ac:spMkLst>
            <pc:docMk/>
            <pc:sldMk cId="1663922591" sldId="2045"/>
            <ac:spMk id="10" creationId="{A851769C-FAE2-F729-E427-73D03E3703B6}"/>
          </ac:spMkLst>
        </pc:spChg>
        <pc:spChg chg="add del mod">
          <ac:chgData name="Marco Statera" userId="14834cdb-0591-4458-a932-529965d1d44f" providerId="ADAL" clId="{244F1ACC-99B1-4956-A081-A624E8CE3CC9}" dt="2023-07-07T06:48:56.601" v="3387"/>
          <ac:spMkLst>
            <pc:docMk/>
            <pc:sldMk cId="1663922591" sldId="2045"/>
            <ac:spMk id="12" creationId="{DB6F4476-4943-3AFF-2913-3F1B82D73169}"/>
          </ac:spMkLst>
        </pc:spChg>
        <pc:spChg chg="add del mod">
          <ac:chgData name="Marco Statera" userId="14834cdb-0591-4458-a932-529965d1d44f" providerId="ADAL" clId="{244F1ACC-99B1-4956-A081-A624E8CE3CC9}" dt="2023-07-07T06:48:56.601" v="3387"/>
          <ac:spMkLst>
            <pc:docMk/>
            <pc:sldMk cId="1663922591" sldId="2045"/>
            <ac:spMk id="14" creationId="{14F1ADB1-0AF3-0109-3AC5-C82EEA2AC248}"/>
          </ac:spMkLst>
        </pc:spChg>
        <pc:spChg chg="add del mod">
          <ac:chgData name="Marco Statera" userId="14834cdb-0591-4458-a932-529965d1d44f" providerId="ADAL" clId="{244F1ACC-99B1-4956-A081-A624E8CE3CC9}" dt="2023-07-07T06:48:56.601" v="3387"/>
          <ac:spMkLst>
            <pc:docMk/>
            <pc:sldMk cId="1663922591" sldId="2045"/>
            <ac:spMk id="17" creationId="{3097EF99-0460-2580-D6D5-5F6F549AAE82}"/>
          </ac:spMkLst>
        </pc:spChg>
        <pc:spChg chg="add mod">
          <ac:chgData name="Marco Statera" userId="14834cdb-0591-4458-a932-529965d1d44f" providerId="ADAL" clId="{244F1ACC-99B1-4956-A081-A624E8CE3CC9}" dt="2023-07-07T06:57:42.519" v="3704" actId="14100"/>
          <ac:spMkLst>
            <pc:docMk/>
            <pc:sldMk cId="1663922591" sldId="2045"/>
            <ac:spMk id="22" creationId="{1F31AC4C-F477-D354-3235-C8E37B6B712C}"/>
          </ac:spMkLst>
        </pc:spChg>
        <pc:spChg chg="add mod">
          <ac:chgData name="Marco Statera" userId="14834cdb-0591-4458-a932-529965d1d44f" providerId="ADAL" clId="{244F1ACC-99B1-4956-A081-A624E8CE3CC9}" dt="2023-07-07T06:50:07.218" v="3403" actId="1076"/>
          <ac:spMkLst>
            <pc:docMk/>
            <pc:sldMk cId="1663922591" sldId="2045"/>
            <ac:spMk id="23" creationId="{F447C551-CDFC-2972-11FC-C5B84DE7AFAA}"/>
          </ac:spMkLst>
        </pc:spChg>
        <pc:spChg chg="add mod">
          <ac:chgData name="Marco Statera" userId="14834cdb-0591-4458-a932-529965d1d44f" providerId="ADAL" clId="{244F1ACC-99B1-4956-A081-A624E8CE3CC9}" dt="2023-07-07T06:59:34.343" v="3729" actId="14100"/>
          <ac:spMkLst>
            <pc:docMk/>
            <pc:sldMk cId="1663922591" sldId="2045"/>
            <ac:spMk id="24" creationId="{3A930ED4-FFD7-F3D7-5249-2C7D6EAA06FF}"/>
          </ac:spMkLst>
        </pc:spChg>
        <pc:spChg chg="add mod">
          <ac:chgData name="Marco Statera" userId="14834cdb-0591-4458-a932-529965d1d44f" providerId="ADAL" clId="{244F1ACC-99B1-4956-A081-A624E8CE3CC9}" dt="2023-07-07T06:57:34.146" v="3700" actId="1076"/>
          <ac:spMkLst>
            <pc:docMk/>
            <pc:sldMk cId="1663922591" sldId="2045"/>
            <ac:spMk id="26" creationId="{2AB8B393-ABAA-D5F8-EB12-5E6C33F723E4}"/>
          </ac:spMkLst>
        </pc:spChg>
        <pc:spChg chg="add del mod">
          <ac:chgData name="Marco Statera" userId="14834cdb-0591-4458-a932-529965d1d44f" providerId="ADAL" clId="{244F1ACC-99B1-4956-A081-A624E8CE3CC9}" dt="2023-07-07T06:50:15.428" v="3405" actId="478"/>
          <ac:spMkLst>
            <pc:docMk/>
            <pc:sldMk cId="1663922591" sldId="2045"/>
            <ac:spMk id="28" creationId="{D11C0B09-EE09-B166-7B4B-25DB3D65DAB6}"/>
          </ac:spMkLst>
        </pc:spChg>
        <pc:spChg chg="add mod">
          <ac:chgData name="Marco Statera" userId="14834cdb-0591-4458-a932-529965d1d44f" providerId="ADAL" clId="{244F1ACC-99B1-4956-A081-A624E8CE3CC9}" dt="2023-07-07T06:51:02.691" v="3414" actId="2711"/>
          <ac:spMkLst>
            <pc:docMk/>
            <pc:sldMk cId="1663922591" sldId="2045"/>
            <ac:spMk id="31" creationId="{178F9043-852A-1B63-906B-2F47BF81A581}"/>
          </ac:spMkLst>
        </pc:spChg>
        <pc:spChg chg="add mod">
          <ac:chgData name="Marco Statera" userId="14834cdb-0591-4458-a932-529965d1d44f" providerId="ADAL" clId="{244F1ACC-99B1-4956-A081-A624E8CE3CC9}" dt="2023-07-07T06:54:07.107" v="3575" actId="255"/>
          <ac:spMkLst>
            <pc:docMk/>
            <pc:sldMk cId="1663922591" sldId="2045"/>
            <ac:spMk id="40" creationId="{48843C71-940E-9172-5327-0923055877A8}"/>
          </ac:spMkLst>
        </pc:spChg>
        <pc:spChg chg="add mod">
          <ac:chgData name="Marco Statera" userId="14834cdb-0591-4458-a932-529965d1d44f" providerId="ADAL" clId="{244F1ACC-99B1-4956-A081-A624E8CE3CC9}" dt="2023-07-07T06:58:29.844" v="3711" actId="1076"/>
          <ac:spMkLst>
            <pc:docMk/>
            <pc:sldMk cId="1663922591" sldId="2045"/>
            <ac:spMk id="41" creationId="{F9AFCE75-C1EC-73AE-8A0A-B162EBF9A16A}"/>
          </ac:spMkLst>
        </pc:spChg>
        <pc:spChg chg="add mod">
          <ac:chgData name="Marco Statera" userId="14834cdb-0591-4458-a932-529965d1d44f" providerId="ADAL" clId="{244F1ACC-99B1-4956-A081-A624E8CE3CC9}" dt="2023-07-07T06:57:45.634" v="3705" actId="1076"/>
          <ac:spMkLst>
            <pc:docMk/>
            <pc:sldMk cId="1663922591" sldId="2045"/>
            <ac:spMk id="43" creationId="{01B8799D-03B8-0AA2-564D-106ECDEEBCC2}"/>
          </ac:spMkLst>
        </pc:spChg>
        <pc:spChg chg="add mod">
          <ac:chgData name="Marco Statera" userId="14834cdb-0591-4458-a932-529965d1d44f" providerId="ADAL" clId="{244F1ACC-99B1-4956-A081-A624E8CE3CC9}" dt="2023-07-07T06:56:31.844" v="3682" actId="1076"/>
          <ac:spMkLst>
            <pc:docMk/>
            <pc:sldMk cId="1663922591" sldId="2045"/>
            <ac:spMk id="44" creationId="{747E4307-1419-583C-EDFE-E24021376C83}"/>
          </ac:spMkLst>
        </pc:spChg>
        <pc:spChg chg="add mod">
          <ac:chgData name="Marco Statera" userId="14834cdb-0591-4458-a932-529965d1d44f" providerId="ADAL" clId="{244F1ACC-99B1-4956-A081-A624E8CE3CC9}" dt="2023-07-07T06:57:27.096" v="3697" actId="255"/>
          <ac:spMkLst>
            <pc:docMk/>
            <pc:sldMk cId="1663922591" sldId="2045"/>
            <ac:spMk id="47" creationId="{DA3A616D-3F0E-00E1-5573-FA89F75DE3C9}"/>
          </ac:spMkLst>
        </pc:spChg>
        <pc:spChg chg="add mod">
          <ac:chgData name="Marco Statera" userId="14834cdb-0591-4458-a932-529965d1d44f" providerId="ADAL" clId="{244F1ACC-99B1-4956-A081-A624E8CE3CC9}" dt="2023-07-07T06:59:23.689" v="3724" actId="207"/>
          <ac:spMkLst>
            <pc:docMk/>
            <pc:sldMk cId="1663922591" sldId="2045"/>
            <ac:spMk id="61" creationId="{CEBBD48F-B6F5-BFD2-B292-FB07D61C479D}"/>
          </ac:spMkLst>
        </pc:spChg>
        <pc:picChg chg="add del mod">
          <ac:chgData name="Marco Statera" userId="14834cdb-0591-4458-a932-529965d1d44f" providerId="ADAL" clId="{244F1ACC-99B1-4956-A081-A624E8CE3CC9}" dt="2023-07-07T06:48:56.601" v="3387"/>
          <ac:picMkLst>
            <pc:docMk/>
            <pc:sldMk cId="1663922591" sldId="2045"/>
            <ac:picMk id="7" creationId="{9A434CC6-9DBB-F970-F58F-D4B23F772C8E}"/>
          </ac:picMkLst>
        </pc:picChg>
        <pc:picChg chg="add del mod">
          <ac:chgData name="Marco Statera" userId="14834cdb-0591-4458-a932-529965d1d44f" providerId="ADAL" clId="{244F1ACC-99B1-4956-A081-A624E8CE3CC9}" dt="2023-07-07T06:48:55.269" v="3385"/>
          <ac:picMkLst>
            <pc:docMk/>
            <pc:sldMk cId="1663922591" sldId="2045"/>
            <ac:picMk id="19" creationId="{168550A2-4226-00BA-B7F2-8F755BC69A37}"/>
          </ac:picMkLst>
        </pc:picChg>
        <pc:picChg chg="add del mod">
          <ac:chgData name="Marco Statera" userId="14834cdb-0591-4458-a932-529965d1d44f" providerId="ADAL" clId="{244F1ACC-99B1-4956-A081-A624E8CE3CC9}" dt="2023-07-07T06:49:31.329" v="3391" actId="478"/>
          <ac:picMkLst>
            <pc:docMk/>
            <pc:sldMk cId="1663922591" sldId="2045"/>
            <ac:picMk id="20" creationId="{7B26FA16-826E-3CE6-2889-D1AB5EB2CF94}"/>
          </ac:picMkLst>
        </pc:picChg>
        <pc:picChg chg="add mod">
          <ac:chgData name="Marco Statera" userId="14834cdb-0591-4458-a932-529965d1d44f" providerId="ADAL" clId="{244F1ACC-99B1-4956-A081-A624E8CE3CC9}" dt="2023-07-07T06:59:30.361" v="3727" actId="1076"/>
          <ac:picMkLst>
            <pc:docMk/>
            <pc:sldMk cId="1663922591" sldId="2045"/>
            <ac:picMk id="21" creationId="{1961E44A-FCCD-C7E1-C0BB-BED7535ED267}"/>
          </ac:picMkLst>
        </pc:picChg>
        <pc:picChg chg="add mod">
          <ac:chgData name="Marco Statera" userId="14834cdb-0591-4458-a932-529965d1d44f" providerId="ADAL" clId="{244F1ACC-99B1-4956-A081-A624E8CE3CC9}" dt="2023-07-07T06:58:27.844" v="3710" actId="1076"/>
          <ac:picMkLst>
            <pc:docMk/>
            <pc:sldMk cId="1663922591" sldId="2045"/>
            <ac:picMk id="42" creationId="{A5DAAC07-A671-377A-7124-06E11D0CD180}"/>
          </ac:picMkLst>
        </pc:picChg>
        <pc:picChg chg="add mod">
          <ac:chgData name="Marco Statera" userId="14834cdb-0591-4458-a932-529965d1d44f" providerId="ADAL" clId="{244F1ACC-99B1-4956-A081-A624E8CE3CC9}" dt="2023-07-07T06:59:26.998" v="3725" actId="1076"/>
          <ac:picMkLst>
            <pc:docMk/>
            <pc:sldMk cId="1663922591" sldId="2045"/>
            <ac:picMk id="62" creationId="{0114A6EE-0575-3962-E2F3-AD103150B69D}"/>
          </ac:picMkLst>
        </pc:picChg>
        <pc:cxnChg chg="add del mod">
          <ac:chgData name="Marco Statera" userId="14834cdb-0591-4458-a932-529965d1d44f" providerId="ADAL" clId="{244F1ACC-99B1-4956-A081-A624E8CE3CC9}" dt="2023-07-07T06:48:56.601" v="3387"/>
          <ac:cxnSpMkLst>
            <pc:docMk/>
            <pc:sldMk cId="1663922591" sldId="2045"/>
            <ac:cxnSpMk id="11" creationId="{91D97FB5-58DA-D740-4B6F-B0753C3B2D68}"/>
          </ac:cxnSpMkLst>
        </pc:cxnChg>
        <pc:cxnChg chg="add del mod">
          <ac:chgData name="Marco Statera" userId="14834cdb-0591-4458-a932-529965d1d44f" providerId="ADAL" clId="{244F1ACC-99B1-4956-A081-A624E8CE3CC9}" dt="2023-07-07T06:48:56.601" v="3387"/>
          <ac:cxnSpMkLst>
            <pc:docMk/>
            <pc:sldMk cId="1663922591" sldId="2045"/>
            <ac:cxnSpMk id="13" creationId="{7848CD0F-E284-B080-751D-8091109D8AD7}"/>
          </ac:cxnSpMkLst>
        </pc:cxnChg>
        <pc:cxnChg chg="add del mod">
          <ac:chgData name="Marco Statera" userId="14834cdb-0591-4458-a932-529965d1d44f" providerId="ADAL" clId="{244F1ACC-99B1-4956-A081-A624E8CE3CC9}" dt="2023-07-07T06:48:56.601" v="3387"/>
          <ac:cxnSpMkLst>
            <pc:docMk/>
            <pc:sldMk cId="1663922591" sldId="2045"/>
            <ac:cxnSpMk id="15" creationId="{8AC6B547-37A2-920D-7CAA-5F6368DC69C5}"/>
          </ac:cxnSpMkLst>
        </pc:cxnChg>
        <pc:cxnChg chg="add del mod">
          <ac:chgData name="Marco Statera" userId="14834cdb-0591-4458-a932-529965d1d44f" providerId="ADAL" clId="{244F1ACC-99B1-4956-A081-A624E8CE3CC9}" dt="2023-07-07T06:48:56.601" v="3387"/>
          <ac:cxnSpMkLst>
            <pc:docMk/>
            <pc:sldMk cId="1663922591" sldId="2045"/>
            <ac:cxnSpMk id="16" creationId="{A8BB7E06-DB2E-D2E9-502A-A0391CD0AE0B}"/>
          </ac:cxnSpMkLst>
        </pc:cxnChg>
        <pc:cxnChg chg="add del mod">
          <ac:chgData name="Marco Statera" userId="14834cdb-0591-4458-a932-529965d1d44f" providerId="ADAL" clId="{244F1ACC-99B1-4956-A081-A624E8CE3CC9}" dt="2023-07-07T06:48:56.601" v="3387"/>
          <ac:cxnSpMkLst>
            <pc:docMk/>
            <pc:sldMk cId="1663922591" sldId="2045"/>
            <ac:cxnSpMk id="18" creationId="{392B8D00-9D1C-7DE9-FD1C-C2123E17996B}"/>
          </ac:cxnSpMkLst>
        </pc:cxnChg>
        <pc:cxnChg chg="add mod">
          <ac:chgData name="Marco Statera" userId="14834cdb-0591-4458-a932-529965d1d44f" providerId="ADAL" clId="{244F1ACC-99B1-4956-A081-A624E8CE3CC9}" dt="2023-07-07T06:58:40.532" v="3716" actId="14100"/>
          <ac:cxnSpMkLst>
            <pc:docMk/>
            <pc:sldMk cId="1663922591" sldId="2045"/>
            <ac:cxnSpMk id="25" creationId="{9FC133C5-2404-2C82-8A96-4DA0F003DEA5}"/>
          </ac:cxnSpMkLst>
        </pc:cxnChg>
        <pc:cxnChg chg="add mod">
          <ac:chgData name="Marco Statera" userId="14834cdb-0591-4458-a932-529965d1d44f" providerId="ADAL" clId="{244F1ACC-99B1-4956-A081-A624E8CE3CC9}" dt="2023-07-07T06:57:36.871" v="3701" actId="14100"/>
          <ac:cxnSpMkLst>
            <pc:docMk/>
            <pc:sldMk cId="1663922591" sldId="2045"/>
            <ac:cxnSpMk id="27" creationId="{14E64E42-B55D-7F65-706C-58318B30A59A}"/>
          </ac:cxnSpMkLst>
        </pc:cxnChg>
        <pc:cxnChg chg="add mod">
          <ac:chgData name="Marco Statera" userId="14834cdb-0591-4458-a932-529965d1d44f" providerId="ADAL" clId="{244F1ACC-99B1-4956-A081-A624E8CE3CC9}" dt="2023-07-07T06:57:39.369" v="3702" actId="14100"/>
          <ac:cxnSpMkLst>
            <pc:docMk/>
            <pc:sldMk cId="1663922591" sldId="2045"/>
            <ac:cxnSpMk id="29" creationId="{08AA5F1A-196F-23B7-0449-BDE9EF8E3ACC}"/>
          </ac:cxnSpMkLst>
        </pc:cxnChg>
        <pc:cxnChg chg="add mod">
          <ac:chgData name="Marco Statera" userId="14834cdb-0591-4458-a932-529965d1d44f" providerId="ADAL" clId="{244F1ACC-99B1-4956-A081-A624E8CE3CC9}" dt="2023-07-07T06:50:07.218" v="3403" actId="1076"/>
          <ac:cxnSpMkLst>
            <pc:docMk/>
            <pc:sldMk cId="1663922591" sldId="2045"/>
            <ac:cxnSpMk id="30" creationId="{08D39FB4-8210-6749-165D-BD87645CA8A9}"/>
          </ac:cxnSpMkLst>
        </pc:cxnChg>
        <pc:cxnChg chg="add mod">
          <ac:chgData name="Marco Statera" userId="14834cdb-0591-4458-a932-529965d1d44f" providerId="ADAL" clId="{244F1ACC-99B1-4956-A081-A624E8CE3CC9}" dt="2023-07-07T06:50:38.482" v="3411" actId="14100"/>
          <ac:cxnSpMkLst>
            <pc:docMk/>
            <pc:sldMk cId="1663922591" sldId="2045"/>
            <ac:cxnSpMk id="32" creationId="{A094A7FF-E8E5-8F39-225A-EA2262F28866}"/>
          </ac:cxnSpMkLst>
        </pc:cxnChg>
        <pc:cxnChg chg="add mod">
          <ac:chgData name="Marco Statera" userId="14834cdb-0591-4458-a932-529965d1d44f" providerId="ADAL" clId="{244F1ACC-99B1-4956-A081-A624E8CE3CC9}" dt="2023-07-07T06:56:29.960" v="3681" actId="14100"/>
          <ac:cxnSpMkLst>
            <pc:docMk/>
            <pc:sldMk cId="1663922591" sldId="2045"/>
            <ac:cxnSpMk id="45" creationId="{951FAD99-A68D-5D63-8049-DD248E2A07B5}"/>
          </ac:cxnSpMkLst>
        </pc:cxnChg>
        <pc:cxnChg chg="add mod">
          <ac:chgData name="Marco Statera" userId="14834cdb-0591-4458-a932-529965d1d44f" providerId="ADAL" clId="{244F1ACC-99B1-4956-A081-A624E8CE3CC9}" dt="2023-07-07T06:56:41.244" v="3684" actId="208"/>
          <ac:cxnSpMkLst>
            <pc:docMk/>
            <pc:sldMk cId="1663922591" sldId="2045"/>
            <ac:cxnSpMk id="48" creationId="{7FB912F9-A208-E83D-D7CE-15DC27E5D21A}"/>
          </ac:cxnSpMkLst>
        </pc:cxnChg>
        <pc:cxnChg chg="add mod">
          <ac:chgData name="Marco Statera" userId="14834cdb-0591-4458-a932-529965d1d44f" providerId="ADAL" clId="{244F1ACC-99B1-4956-A081-A624E8CE3CC9}" dt="2023-07-07T06:56:49.084" v="3687" actId="14100"/>
          <ac:cxnSpMkLst>
            <pc:docMk/>
            <pc:sldMk cId="1663922591" sldId="2045"/>
            <ac:cxnSpMk id="51" creationId="{6FBCA3EB-478F-9198-480A-851E902DCBA6}"/>
          </ac:cxnSpMkLst>
        </pc:cxnChg>
        <pc:cxnChg chg="add mod">
          <ac:chgData name="Marco Statera" userId="14834cdb-0591-4458-a932-529965d1d44f" providerId="ADAL" clId="{244F1ACC-99B1-4956-A081-A624E8CE3CC9}" dt="2023-07-07T06:57:48.140" v="3706" actId="14100"/>
          <ac:cxnSpMkLst>
            <pc:docMk/>
            <pc:sldMk cId="1663922591" sldId="2045"/>
            <ac:cxnSpMk id="54" creationId="{5D107586-F0D1-E8FD-5BC0-ED6D0B479858}"/>
          </ac:cxnSpMkLst>
        </pc:cxnChg>
      </pc:sldChg>
      <pc:sldMasterChg chg="modSldLayout">
        <pc:chgData name="Marco Statera" userId="14834cdb-0591-4458-a932-529965d1d44f" providerId="ADAL" clId="{244F1ACC-99B1-4956-A081-A624E8CE3CC9}" dt="2023-07-06T08:01:16.374" v="420" actId="14100"/>
        <pc:sldMasterMkLst>
          <pc:docMk/>
          <pc:sldMasterMk cId="3591437458" sldId="2147483648"/>
        </pc:sldMasterMkLst>
        <pc:sldLayoutChg chg="modSp mod">
          <pc:chgData name="Marco Statera" userId="14834cdb-0591-4458-a932-529965d1d44f" providerId="ADAL" clId="{244F1ACC-99B1-4956-A081-A624E8CE3CC9}" dt="2023-07-06T08:01:16.374" v="420" actId="14100"/>
          <pc:sldLayoutMkLst>
            <pc:docMk/>
            <pc:sldMasterMk cId="3591437458" sldId="2147483648"/>
            <pc:sldLayoutMk cId="668521014" sldId="2147483649"/>
          </pc:sldLayoutMkLst>
          <pc:picChg chg="mod modCrop">
            <ac:chgData name="Marco Statera" userId="14834cdb-0591-4458-a932-529965d1d44f" providerId="ADAL" clId="{244F1ACC-99B1-4956-A081-A624E8CE3CC9}" dt="2023-07-06T08:01:16.374" v="420" actId="14100"/>
            <ac:picMkLst>
              <pc:docMk/>
              <pc:sldMasterMk cId="3591437458" sldId="2147483648"/>
              <pc:sldLayoutMk cId="668521014" sldId="2147483649"/>
              <ac:picMk id="9" creationId="{25F6244B-B1B3-416D-B88B-0FE1D1159F8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389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192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85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48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772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648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874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251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16BF-D275-4896-8145-8CCF2BD748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00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 is optimizing conductor geometry linear (handedness of coil, etc.) and then nonlinear.</a:t>
            </a:r>
          </a:p>
          <a:p>
            <a:r>
              <a:rPr lang="en-US" dirty="0"/>
              <a:t>Quotation for yoke (also curved one). Still to be finalized interface yoke-CCT. (mech support to Kapton during impregnation, apply pressure and get better shape)</a:t>
            </a:r>
          </a:p>
          <a:p>
            <a:r>
              <a:rPr lang="en-US" dirty="0"/>
              <a:t>Design for 6+1, if 7+0 work, fine, more margin.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E16BF-D275-4896-8145-8CCF2BD7486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28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77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82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58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03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86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8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63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55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30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7457" y="6430138"/>
            <a:ext cx="392501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M. Statera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797"/>
            <a:ext cx="10515600" cy="422916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1013" y="6430138"/>
            <a:ext cx="4401879" cy="365125"/>
          </a:xfrm>
        </p:spPr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23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8D0A-04CF-234F-B9CC-BD2466BB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114" y="321277"/>
            <a:ext cx="8128686" cy="1050324"/>
          </a:xfr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6843-C516-9E4B-BC99-8805CBFB8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9CA23-8B12-FD48-8AC7-715A21AE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62361-1726-A04B-9595-41367915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9DF38-3E22-0C44-9DA6-0A50D8AB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2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BAA65-AD55-FF19-A879-9956F93C2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39FF33-E16E-66BD-F511-7CA463C0A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CC49B-3B5A-3793-AA30-7B1EFEA9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D6491D-3527-7910-68C8-197AD6FA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2B1FB2-6D52-8630-74AA-40072C41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48E6-2127-E34F-A97C-33079BBA8C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290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609600" y="1710775"/>
            <a:ext cx="11074400" cy="4714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9600" y="6162407"/>
            <a:ext cx="8432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latin typeface="Arial Narrow"/>
                <a:cs typeface="Arial Narrow"/>
              </a:defRPr>
            </a:lvl1pPr>
          </a:lstStyle>
          <a:p>
            <a:r>
              <a:rPr lang="fr-FR"/>
              <a:t>M. Statera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842000" y="64256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320800" y="197686"/>
            <a:ext cx="8304463" cy="114300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/>
              <a:t>Modifiez le style du titre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3B461A-D94D-7248-9CC1-077F881EE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78" y="197686"/>
            <a:ext cx="1672222" cy="104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31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11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0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4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086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36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56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165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160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82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797"/>
            <a:ext cx="10515600" cy="42291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1013" y="6430138"/>
            <a:ext cx="4401879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937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8D0A-04CF-234F-B9CC-BD2466BB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114" y="321277"/>
            <a:ext cx="8128686" cy="1050324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6843-C516-9E4B-BC99-8805CBFB8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9CA23-8B12-FD48-8AC7-715A21AE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62361-1726-A04B-9595-41367915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9DF38-3E22-0C44-9DA6-0A50D8AB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37892B85-A679-1943-821F-72C61F74835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78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BAA65-AD55-FF19-A879-9956F93C2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39FF33-E16E-66BD-F511-7CA463C0A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CC49B-3B5A-3793-AA30-7B1EFEA9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D6491D-3527-7910-68C8-197AD6FA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2B1FB2-6D52-8630-74AA-40072C41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A0BB48E6-2127-E34F-A97C-33079BBA8C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80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7 Luglio 2023 CdS INFN MIlano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M. Statera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0" r:id="rId5"/>
    <p:sldLayoutId id="2147483653" r:id="rId6"/>
    <p:sldLayoutId id="2147483651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52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emf"/><Relationship Id="rId5" Type="http://schemas.openxmlformats.org/officeDocument/2006/relationships/image" Target="../media/image61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1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0.png"/><Relationship Id="rId11" Type="http://schemas.openxmlformats.org/officeDocument/2006/relationships/image" Target="../media/image8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iris.infn.it/it/chi-siamo/pnrr-iris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8584835-4FB7-6890-27C7-4AA39F705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" y="1318542"/>
            <a:ext cx="9977438" cy="241443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Progetti</a:t>
            </a:r>
            <a:r>
              <a:rPr lang="en-US" dirty="0"/>
              <a:t> </a:t>
            </a:r>
            <a:r>
              <a:rPr lang="en-US" dirty="0" err="1"/>
              <a:t>Speciali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IRIS Innovative Research Infrastructure on applied Superconductivity</a:t>
            </a:r>
            <a:br>
              <a:rPr lang="en-US" dirty="0"/>
            </a:br>
            <a:r>
              <a:rPr lang="en-US" dirty="0"/>
              <a:t>I.FAST e </a:t>
            </a:r>
            <a:r>
              <a:rPr lang="en-US" dirty="0" err="1"/>
              <a:t>HITRIplus</a:t>
            </a:r>
            <a:endParaRPr lang="it-IT" dirty="0"/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24D7A0D6-5F7D-CDF4-76BB-8027DABAAF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M. Statera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4B8B4A51-1334-A5BC-DD92-A148553A80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195" y="5422106"/>
            <a:ext cx="3795447" cy="742157"/>
          </a:xfrm>
        </p:spPr>
        <p:txBody>
          <a:bodyPr>
            <a:normAutofit/>
          </a:bodyPr>
          <a:lstStyle/>
          <a:p>
            <a:r>
              <a:rPr lang="it-IT" dirty="0" err="1"/>
              <a:t>CdS</a:t>
            </a:r>
            <a:r>
              <a:rPr lang="it-IT" dirty="0"/>
              <a:t> INFN Sezione di Milano </a:t>
            </a:r>
          </a:p>
          <a:p>
            <a:r>
              <a:rPr lang="it-IT" dirty="0"/>
              <a:t>7 Luglio 2023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507A6CA7-761A-5112-0348-A8E86696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357" y="2726069"/>
            <a:ext cx="3795446" cy="33316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65FB49-713D-13CD-AA7A-078CCEB2C3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/>
          <a:stretch/>
        </p:blipFill>
        <p:spPr>
          <a:xfrm>
            <a:off x="5355162" y="4717141"/>
            <a:ext cx="2672619" cy="1447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58DF7A-34C6-CACF-9638-76337818C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49" y="3420279"/>
            <a:ext cx="2257694" cy="12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3B8EA55-EC67-22CE-BC62-64B2CEA9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94" y="1228912"/>
            <a:ext cx="11586806" cy="780114"/>
          </a:xfrm>
        </p:spPr>
        <p:txBody>
          <a:bodyPr>
            <a:normAutofit fontScale="90000"/>
          </a:bodyPr>
          <a:lstStyle/>
          <a:p>
            <a:r>
              <a:rPr lang="en-US" dirty="0"/>
              <a:t>WP9: Energy Saving HTS Magnet for Sustainable Accelerators (ESMA)</a:t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2C270E-FC54-4D2B-BD70-9296FCD9B467}"/>
              </a:ext>
            </a:extLst>
          </p:cNvPr>
          <p:cNvGrpSpPr/>
          <p:nvPr/>
        </p:nvGrpSpPr>
        <p:grpSpPr>
          <a:xfrm>
            <a:off x="1383955" y="4857355"/>
            <a:ext cx="3229898" cy="1543465"/>
            <a:chOff x="344128" y="4769907"/>
            <a:chExt cx="3229898" cy="1543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0D4562-F4A2-F4DB-9FFF-6316C173B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128" y="4769907"/>
              <a:ext cx="2985503" cy="14267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C149D521-E943-9DF5-1045-EADE6B64E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2600" y="5809697"/>
              <a:ext cx="1311426" cy="503675"/>
            </a:xfrm>
            <a:prstGeom prst="rect">
              <a:avLst/>
            </a:prstGeom>
          </p:spPr>
        </p:pic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15B6985-DB70-42C3-A890-A99BEF8DF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14750"/>
              </p:ext>
            </p:extLst>
          </p:nvPr>
        </p:nvGraphicFramePr>
        <p:xfrm>
          <a:off x="6258510" y="4292740"/>
          <a:ext cx="5933490" cy="201415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424165">
                  <a:extLst>
                    <a:ext uri="{9D8B030D-6E8A-4147-A177-3AD203B41FA5}">
                      <a16:colId xmlns:a16="http://schemas.microsoft.com/office/drawing/2014/main" val="113922037"/>
                    </a:ext>
                  </a:extLst>
                </a:gridCol>
                <a:gridCol w="501704">
                  <a:extLst>
                    <a:ext uri="{9D8B030D-6E8A-4147-A177-3AD203B41FA5}">
                      <a16:colId xmlns:a16="http://schemas.microsoft.com/office/drawing/2014/main" val="1490116165"/>
                    </a:ext>
                  </a:extLst>
                </a:gridCol>
                <a:gridCol w="2007621">
                  <a:extLst>
                    <a:ext uri="{9D8B030D-6E8A-4147-A177-3AD203B41FA5}">
                      <a16:colId xmlns:a16="http://schemas.microsoft.com/office/drawing/2014/main" val="198259223"/>
                    </a:ext>
                  </a:extLst>
                </a:gridCol>
              </a:tblGrid>
              <a:tr h="55180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Central field B</a:t>
                      </a:r>
                      <a:r>
                        <a:rPr lang="en-GB" sz="1800" u="none" strike="noStrike" baseline="-25000" dirty="0">
                          <a:effectLst/>
                          <a:latin typeface="Titillium" panose="00000500000000000000"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tesla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  <a:latin typeface="Titillium" panose="00000500000000000000"/>
                        </a:rPr>
                        <a:t>10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extLst>
                  <a:ext uri="{0D108BD9-81ED-4DB2-BD59-A6C34878D82A}">
                    <a16:rowId xmlns:a16="http://schemas.microsoft.com/office/drawing/2014/main" val="1684971173"/>
                  </a:ext>
                </a:extLst>
              </a:tr>
              <a:tr h="55180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Free bore and aperture (both sides) </a:t>
                      </a:r>
                      <a:br>
                        <a:rPr lang="en-GB" sz="1800" u="none" strike="noStrike" dirty="0">
                          <a:effectLst/>
                          <a:latin typeface="Titillium" panose="00000500000000000000"/>
                        </a:rPr>
                      </a:br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at 300 K, minimum.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mm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  <a:latin typeface="Titillium" panose="00000500000000000000"/>
                        </a:rPr>
                        <a:t>H80 x V50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extLst>
                  <a:ext uri="{0D108BD9-81ED-4DB2-BD59-A6C34878D82A}">
                    <a16:rowId xmlns:a16="http://schemas.microsoft.com/office/drawing/2014/main" val="3990920697"/>
                  </a:ext>
                </a:extLst>
              </a:tr>
              <a:tr h="27851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Good field region uniformity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  <a:latin typeface="Titillium" panose="00000500000000000000"/>
                        </a:rPr>
                        <a:t>N/A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  <a:latin typeface="Titillium" panose="00000500000000000000"/>
                        </a:rPr>
                        <a:t>1.5%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extLst>
                  <a:ext uri="{0D108BD9-81ED-4DB2-BD59-A6C34878D82A}">
                    <a16:rowId xmlns:a16="http://schemas.microsoft.com/office/drawing/2014/main" val="1534289640"/>
                  </a:ext>
                </a:extLst>
              </a:tr>
              <a:tr h="3493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Good field region extension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  <a:latin typeface="Titillium" panose="00000500000000000000"/>
                        </a:rPr>
                        <a:t>mm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H50xV30xL400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extLst>
                  <a:ext uri="{0D108BD9-81ED-4DB2-BD59-A6C34878D82A}">
                    <a16:rowId xmlns:a16="http://schemas.microsoft.com/office/drawing/2014/main" val="3642734058"/>
                  </a:ext>
                </a:extLst>
              </a:tr>
              <a:tr h="27851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>
                          <a:effectLst/>
                          <a:latin typeface="Titillium" panose="00000500000000000000"/>
                        </a:rPr>
                        <a:t>Operating temperature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  <a:latin typeface="Titillium" panose="00000500000000000000"/>
                        </a:rPr>
                        <a:t>K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Titillium" panose="00000500000000000000"/>
                        </a:rPr>
                        <a:t>20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Titillium" panose="00000500000000000000"/>
                      </a:endParaRPr>
                    </a:p>
                  </a:txBody>
                  <a:tcPr marL="5234" marR="5234" marT="5234" marB="0" anchor="ctr"/>
                </a:tc>
                <a:extLst>
                  <a:ext uri="{0D108BD9-81ED-4DB2-BD59-A6C34878D82A}">
                    <a16:rowId xmlns:a16="http://schemas.microsoft.com/office/drawing/2014/main" val="2312734506"/>
                  </a:ext>
                </a:extLst>
              </a:tr>
            </a:tbl>
          </a:graphicData>
        </a:graphic>
      </p:graphicFrame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9C9BA8D-3347-4EA9-AA92-E814D371A9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759" y="2132270"/>
            <a:ext cx="4682836" cy="21493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FF85EF-D81C-4029-94C0-95C6A057FAF0}"/>
              </a:ext>
            </a:extLst>
          </p:cNvPr>
          <p:cNvSpPr txBox="1"/>
          <p:nvPr/>
        </p:nvSpPr>
        <p:spPr>
          <a:xfrm>
            <a:off x="162510" y="1893677"/>
            <a:ext cx="5933490" cy="2983226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tillium" panose="00000500000000000000"/>
              </a:rPr>
              <a:t>Il campo record per un </a:t>
            </a:r>
            <a:r>
              <a:rPr lang="en-US" sz="1800" dirty="0" err="1">
                <a:latin typeface="Titillium" panose="00000500000000000000"/>
              </a:rPr>
              <a:t>magnete</a:t>
            </a:r>
            <a:r>
              <a:rPr lang="en-US" sz="1800" dirty="0">
                <a:latin typeface="Titillium" panose="00000500000000000000"/>
              </a:rPr>
              <a:t> </a:t>
            </a:r>
            <a:r>
              <a:rPr lang="en-US" sz="1800" dirty="0" err="1">
                <a:latin typeface="Titillium" panose="00000500000000000000"/>
              </a:rPr>
              <a:t>dipolare</a:t>
            </a:r>
            <a:r>
              <a:rPr lang="en-US" sz="1800" dirty="0">
                <a:latin typeface="Titillium" panose="00000500000000000000"/>
              </a:rPr>
              <a:t> in HTS</a:t>
            </a:r>
            <a:br>
              <a:rPr lang="en-US" sz="1800" dirty="0">
                <a:latin typeface="Titillium" panose="00000500000000000000"/>
              </a:rPr>
            </a:br>
            <a:r>
              <a:rPr lang="en-US" sz="1800" dirty="0">
                <a:latin typeface="Titillium" panose="00000500000000000000"/>
              </a:rPr>
              <a:t>(con </a:t>
            </a:r>
            <a:r>
              <a:rPr lang="en-US" sz="1800" dirty="0" err="1">
                <a:latin typeface="Titillium" panose="00000500000000000000"/>
              </a:rPr>
              <a:t>qualità</a:t>
            </a:r>
            <a:r>
              <a:rPr lang="en-US" sz="1800" dirty="0">
                <a:latin typeface="Titillium" panose="00000500000000000000"/>
              </a:rPr>
              <a:t> da </a:t>
            </a:r>
            <a:r>
              <a:rPr lang="en-US" sz="1800" dirty="0" err="1">
                <a:latin typeface="Titillium" panose="00000500000000000000"/>
              </a:rPr>
              <a:t>acceleratore</a:t>
            </a:r>
            <a:r>
              <a:rPr lang="en-US" sz="1800" dirty="0">
                <a:latin typeface="Titillium" panose="00000500000000000000"/>
              </a:rPr>
              <a:t>) </a:t>
            </a:r>
            <a:r>
              <a:rPr lang="en-US" sz="1800" dirty="0" err="1">
                <a:latin typeface="Titillium" panose="00000500000000000000"/>
              </a:rPr>
              <a:t>appartiene</a:t>
            </a:r>
            <a:r>
              <a:rPr lang="en-US" sz="1800" dirty="0">
                <a:latin typeface="Titillium" panose="00000500000000000000"/>
              </a:rPr>
              <a:t> al Progetto  Eucard2 con “solo” 4.5 T. </a:t>
            </a:r>
            <a:br>
              <a:rPr lang="en-US" sz="1800" dirty="0">
                <a:latin typeface="Titillium" panose="00000500000000000000"/>
              </a:rPr>
            </a:br>
            <a:r>
              <a:rPr lang="en-US" sz="1800" dirty="0">
                <a:latin typeface="Titillium" panose="00000500000000000000"/>
              </a:rPr>
              <a:t>→è tempo di </a:t>
            </a:r>
            <a:r>
              <a:rPr lang="en-US" dirty="0" err="1">
                <a:latin typeface="Titillium" panose="00000500000000000000"/>
              </a:rPr>
              <a:t>esplorare</a:t>
            </a:r>
            <a:r>
              <a:rPr lang="en-US" dirty="0">
                <a:latin typeface="Titillium" panose="00000500000000000000"/>
              </a:rPr>
              <a:t> e </a:t>
            </a:r>
            <a:r>
              <a:rPr lang="en-US" dirty="0" err="1">
                <a:latin typeface="Titillium" panose="00000500000000000000"/>
              </a:rPr>
              <a:t>sviluppare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sz="1800" dirty="0">
                <a:latin typeface="Titillium" panose="00000500000000000000"/>
              </a:rPr>
              <a:t>HTS per </a:t>
            </a:r>
            <a:r>
              <a:rPr lang="en-US" sz="1800" dirty="0" err="1">
                <a:latin typeface="Titillium" panose="00000500000000000000"/>
              </a:rPr>
              <a:t>dipoli</a:t>
            </a:r>
            <a:r>
              <a:rPr lang="en-US" sz="1800" dirty="0">
                <a:latin typeface="Titillium" panose="0000050000000000000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itill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Titillium" panose="00000500000000000000"/>
              </a:rPr>
              <a:t>Scopo</a:t>
            </a:r>
            <a:r>
              <a:rPr lang="en-US" sz="1800" dirty="0">
                <a:latin typeface="Titillium" panose="00000500000000000000"/>
              </a:rPr>
              <a:t>: </a:t>
            </a:r>
            <a:r>
              <a:rPr lang="en-US" sz="1800" dirty="0" err="1">
                <a:latin typeface="Titillium" panose="00000500000000000000"/>
              </a:rPr>
              <a:t>dipolo</a:t>
            </a:r>
            <a:r>
              <a:rPr lang="en-US" sz="1800" dirty="0">
                <a:latin typeface="Titillium" panose="00000500000000000000"/>
              </a:rPr>
              <a:t> da </a:t>
            </a:r>
            <a:r>
              <a:rPr lang="en-US" sz="1800" b="1" dirty="0">
                <a:latin typeface="Titillium" panose="00000500000000000000"/>
              </a:rPr>
              <a:t>8 T – 80 mm </a:t>
            </a:r>
            <a:r>
              <a:rPr lang="en-US" sz="1800" dirty="0" err="1">
                <a:latin typeface="Titillium" panose="00000500000000000000"/>
              </a:rPr>
              <a:t>apertura</a:t>
            </a:r>
            <a:r>
              <a:rPr lang="en-US" sz="1800" dirty="0">
                <a:latin typeface="Titillium" panose="00000500000000000000"/>
              </a:rPr>
              <a:t> @ 10-20 K come campo di background per test di </a:t>
            </a:r>
            <a:r>
              <a:rPr lang="en-US" sz="1800" dirty="0" err="1">
                <a:latin typeface="Titillium" panose="00000500000000000000"/>
              </a:rPr>
              <a:t>cavi</a:t>
            </a:r>
            <a:r>
              <a:rPr lang="en-US" sz="1800" dirty="0">
                <a:latin typeface="Titillium" panose="00000500000000000000"/>
              </a:rPr>
              <a:t> </a:t>
            </a:r>
            <a:r>
              <a:rPr lang="en-US" sz="1800" dirty="0" err="1">
                <a:latin typeface="Titillium" panose="00000500000000000000"/>
              </a:rPr>
              <a:t>superonduttori</a:t>
            </a:r>
            <a:r>
              <a:rPr lang="en-US" sz="1800" dirty="0">
                <a:latin typeface="Titillium" panose="0000050000000000000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Titill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Titillium" panose="00000500000000000000"/>
              </a:rPr>
              <a:t>Primo </a:t>
            </a:r>
            <a:r>
              <a:rPr lang="en-US" sz="1800" dirty="0" err="1">
                <a:latin typeface="Titillium" panose="00000500000000000000"/>
              </a:rPr>
              <a:t>passo</a:t>
            </a:r>
            <a:r>
              <a:rPr lang="en-US" sz="1800" dirty="0">
                <a:latin typeface="Titillium" panose="00000500000000000000"/>
              </a:rPr>
              <a:t> </a:t>
            </a:r>
            <a:r>
              <a:rPr lang="en-US" sz="1800" dirty="0" err="1">
                <a:latin typeface="Titillium" panose="00000500000000000000"/>
              </a:rPr>
              <a:t>tecnologico</a:t>
            </a:r>
            <a:r>
              <a:rPr lang="en-US" sz="1800" dirty="0">
                <a:latin typeface="Titillium" panose="00000500000000000000"/>
              </a:rPr>
              <a:t> per </a:t>
            </a:r>
            <a:r>
              <a:rPr lang="en-US" sz="1800" dirty="0" err="1">
                <a:latin typeface="Titillium" panose="00000500000000000000"/>
              </a:rPr>
              <a:t>sviluppo</a:t>
            </a:r>
            <a:r>
              <a:rPr lang="en-US" sz="1800" dirty="0">
                <a:latin typeface="Titillium" panose="00000500000000000000"/>
              </a:rPr>
              <a:t> di </a:t>
            </a:r>
            <a:r>
              <a:rPr lang="en-US" sz="1800" dirty="0" err="1">
                <a:latin typeface="Titillium" panose="00000500000000000000"/>
              </a:rPr>
              <a:t>magneti</a:t>
            </a:r>
            <a:r>
              <a:rPr lang="en-US" sz="1800" dirty="0">
                <a:latin typeface="Titillium" panose="00000500000000000000"/>
              </a:rPr>
              <a:t> 15 T – 20 K di </a:t>
            </a:r>
            <a:r>
              <a:rPr lang="en-US" sz="1800" dirty="0" err="1">
                <a:latin typeface="Titillium" panose="00000500000000000000"/>
              </a:rPr>
              <a:t>operazione</a:t>
            </a:r>
            <a:r>
              <a:rPr lang="en-US" sz="1800" dirty="0">
                <a:latin typeface="Titillium" panose="00000500000000000000"/>
              </a:rPr>
              <a:t> per FCC o Muon-C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396AC3AA-4277-4C49-A1CF-EC0CF211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AF2080-D90C-54FB-090D-B4757B883DA2}"/>
              </a:ext>
            </a:extLst>
          </p:cNvPr>
          <p:cNvSpPr txBox="1"/>
          <p:nvPr/>
        </p:nvSpPr>
        <p:spPr>
          <a:xfrm>
            <a:off x="9021901" y="1618969"/>
            <a:ext cx="306481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L. Balconi. </a:t>
            </a:r>
            <a:r>
              <a:rPr lang="it-IT" sz="2000" dirty="0" err="1"/>
              <a:t>Ph.D</a:t>
            </a:r>
            <a:r>
              <a:rPr lang="it-IT" sz="2000" dirty="0"/>
              <a:t>. Università degli Studi di Milano</a:t>
            </a:r>
            <a:endParaRPr lang="en-GB" sz="2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8B8904E-4FB5-43BC-5564-DD2CD2C7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797ECC-DD78-1E6F-34B3-A6CD5B98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31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5F516C5-60D9-43B8-B297-4FBDA1FC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19" y="1808362"/>
            <a:ext cx="5328180" cy="2775910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latin typeface="Titillium" panose="00000500000000000000"/>
              </a:rPr>
              <a:t>Ulteriori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aspetti</a:t>
            </a:r>
            <a:r>
              <a:rPr lang="en-GB" sz="2000" dirty="0">
                <a:latin typeface="Titillium" panose="00000500000000000000"/>
              </a:rPr>
              <a:t> di design </a:t>
            </a:r>
            <a:r>
              <a:rPr lang="en-GB" sz="2000" dirty="0" err="1">
                <a:latin typeface="Titillium" panose="00000500000000000000"/>
              </a:rPr>
              <a:t>attualmente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studiati</a:t>
            </a:r>
            <a:r>
              <a:rPr lang="en-GB" sz="2000" dirty="0">
                <a:latin typeface="Titillium" panose="00000500000000000000"/>
              </a:rPr>
              <a:t>:</a:t>
            </a:r>
          </a:p>
          <a:p>
            <a:r>
              <a:rPr lang="en-GB" sz="2000" dirty="0" err="1">
                <a:latin typeface="Titillium" panose="00000500000000000000"/>
              </a:rPr>
              <a:t>Prestazione</a:t>
            </a:r>
            <a:r>
              <a:rPr lang="en-GB" sz="2000" dirty="0">
                <a:latin typeface="Titillium" panose="00000500000000000000"/>
              </a:rPr>
              <a:t> del </a:t>
            </a:r>
            <a:r>
              <a:rPr lang="en-GB" sz="2000" dirty="0" err="1">
                <a:latin typeface="Titillium" panose="00000500000000000000"/>
              </a:rPr>
              <a:t>superconduttore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Protezione</a:t>
            </a:r>
            <a:r>
              <a:rPr lang="en-GB" sz="2000" dirty="0">
                <a:latin typeface="Titillium" panose="00000500000000000000"/>
              </a:rPr>
              <a:t> del </a:t>
            </a:r>
            <a:r>
              <a:rPr lang="en-GB" sz="2000" dirty="0" err="1">
                <a:latin typeface="Titillium" panose="00000500000000000000"/>
              </a:rPr>
              <a:t>magnete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contro</a:t>
            </a:r>
            <a:r>
              <a:rPr lang="en-GB" sz="2000" dirty="0">
                <a:latin typeface="Titillium" panose="00000500000000000000"/>
              </a:rPr>
              <a:t> il quench</a:t>
            </a:r>
          </a:p>
          <a:p>
            <a:r>
              <a:rPr lang="en-GB" sz="2000" dirty="0" err="1">
                <a:latin typeface="Titillium" panose="00000500000000000000"/>
              </a:rPr>
              <a:t>Supporti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meccanici</a:t>
            </a:r>
            <a:r>
              <a:rPr lang="en-GB" sz="2000" dirty="0">
                <a:latin typeface="Titillium" panose="00000500000000000000"/>
              </a:rPr>
              <a:t> per le </a:t>
            </a:r>
            <a:r>
              <a:rPr lang="en-GB" sz="2000" dirty="0" err="1">
                <a:latin typeface="Titillium" panose="00000500000000000000"/>
              </a:rPr>
              <a:t>bobine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Uso</a:t>
            </a:r>
            <a:r>
              <a:rPr lang="en-GB" sz="2000" dirty="0">
                <a:latin typeface="Titillium" panose="00000500000000000000"/>
              </a:rPr>
              <a:t> di parti in ferro e </a:t>
            </a:r>
            <a:r>
              <a:rPr lang="en-GB" sz="2000" dirty="0" err="1">
                <a:latin typeface="Titillium" panose="00000500000000000000"/>
              </a:rPr>
              <a:t>saturazione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>
                <a:latin typeface="Titillium" panose="00000500000000000000"/>
              </a:rPr>
              <a:t>Tempi di </a:t>
            </a:r>
            <a:r>
              <a:rPr lang="en-GB" sz="2000" dirty="0" err="1">
                <a:latin typeface="Titillium" panose="00000500000000000000"/>
              </a:rPr>
              <a:t>carica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scarica</a:t>
            </a:r>
            <a:r>
              <a:rPr lang="en-GB" sz="2000" dirty="0">
                <a:latin typeface="Titillium" panose="00000500000000000000"/>
              </a:rPr>
              <a:t> del </a:t>
            </a:r>
            <a:r>
              <a:rPr lang="en-GB" sz="2000" dirty="0" err="1">
                <a:latin typeface="Titillium" panose="00000500000000000000"/>
              </a:rPr>
              <a:t>magnete</a:t>
            </a:r>
            <a:endParaRPr lang="en-GB" sz="2000" dirty="0">
              <a:latin typeface="Titillium" panose="00000500000000000000"/>
            </a:endParaRPr>
          </a:p>
          <a:p>
            <a:endParaRPr lang="en-GB" sz="2000" dirty="0">
              <a:latin typeface="Titillium" panose="00000500000000000000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FC57442-1803-440E-ACE7-6AD047B780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934" y="1691216"/>
            <a:ext cx="3364227" cy="2555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602BCD-E523-4CE5-8B3B-8B098C9F3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5528" y="4365529"/>
            <a:ext cx="3134633" cy="1934678"/>
          </a:xfrm>
          <a:prstGeom prst="rect">
            <a:avLst/>
          </a:prstGeom>
        </p:spPr>
      </p:pic>
      <p:sp>
        <p:nvSpPr>
          <p:cNvPr id="11" name="Title 13">
            <a:extLst>
              <a:ext uri="{FF2B5EF4-FFF2-40B4-BE49-F238E27FC236}">
                <a16:creationId xmlns:a16="http://schemas.microsoft.com/office/drawing/2014/main" id="{8AC9433A-3892-4DB8-887D-942E7DBCB86D}"/>
              </a:ext>
            </a:extLst>
          </p:cNvPr>
          <p:cNvSpPr txBox="1">
            <a:spLocks/>
          </p:cNvSpPr>
          <p:nvPr/>
        </p:nvSpPr>
        <p:spPr>
          <a:xfrm>
            <a:off x="249594" y="1228912"/>
            <a:ext cx="11586806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500" b="1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rPr>
              <a:t>WP9: Energy Saving HTS Magnet for Sustainable Accelerators (ESMA)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9C8CD0-47E7-4F8B-BC6A-7642EAE778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23" b="20694"/>
          <a:stretch/>
        </p:blipFill>
        <p:spPr>
          <a:xfrm>
            <a:off x="5338887" y="1818257"/>
            <a:ext cx="3327048" cy="223255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7FB78A-9AA1-4B13-9F49-F24C41346BA1}"/>
              </a:ext>
            </a:extLst>
          </p:cNvPr>
          <p:cNvGrpSpPr/>
          <p:nvPr/>
        </p:nvGrpSpPr>
        <p:grpSpPr>
          <a:xfrm>
            <a:off x="5230761" y="4244311"/>
            <a:ext cx="3881653" cy="2055896"/>
            <a:chOff x="4323911" y="3812733"/>
            <a:chExt cx="4117057" cy="21805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68F361-EA69-46A9-8B5F-B1166F259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6668" y="3812733"/>
              <a:ext cx="3924300" cy="218057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4178FE-DD2F-4DF6-AE93-75FB68C5EEA5}"/>
                </a:ext>
              </a:extLst>
            </p:cNvPr>
            <p:cNvSpPr txBox="1"/>
            <p:nvPr/>
          </p:nvSpPr>
          <p:spPr>
            <a:xfrm>
              <a:off x="4438593" y="4644464"/>
              <a:ext cx="279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5A132C-D886-48B7-8490-555AA4599E15}"/>
                </a:ext>
              </a:extLst>
            </p:cNvPr>
            <p:cNvSpPr txBox="1"/>
            <p:nvPr/>
          </p:nvSpPr>
          <p:spPr>
            <a:xfrm>
              <a:off x="4377976" y="5074924"/>
              <a:ext cx="401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966309-A9C5-46D3-89FA-91935338AA64}"/>
                </a:ext>
              </a:extLst>
            </p:cNvPr>
            <p:cNvSpPr txBox="1"/>
            <p:nvPr/>
          </p:nvSpPr>
          <p:spPr>
            <a:xfrm>
              <a:off x="4323911" y="5469875"/>
              <a:ext cx="455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en-GB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3B3172-6A66-4A35-91D2-447F6ADBEBDE}"/>
              </a:ext>
            </a:extLst>
          </p:cNvPr>
          <p:cNvGrpSpPr/>
          <p:nvPr/>
        </p:nvGrpSpPr>
        <p:grpSpPr>
          <a:xfrm>
            <a:off x="80730" y="4086000"/>
            <a:ext cx="4851251" cy="2233185"/>
            <a:chOff x="80730" y="4067022"/>
            <a:chExt cx="4851251" cy="223318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9C07CBC-763C-408C-8A39-0C56F9FE6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36" r="34483"/>
            <a:stretch/>
          </p:blipFill>
          <p:spPr>
            <a:xfrm>
              <a:off x="80730" y="4067022"/>
              <a:ext cx="4851251" cy="223318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AD903A-3EDF-4857-BF54-9B9A43D9DD92}"/>
                </a:ext>
              </a:extLst>
            </p:cNvPr>
            <p:cNvSpPr/>
            <p:nvPr/>
          </p:nvSpPr>
          <p:spPr>
            <a:xfrm>
              <a:off x="4706620" y="4244311"/>
              <a:ext cx="225361" cy="140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0B69679-B126-4708-940E-FD41F1FBE27E}"/>
                </a:ext>
              </a:extLst>
            </p:cNvPr>
            <p:cNvSpPr/>
            <p:nvPr/>
          </p:nvSpPr>
          <p:spPr>
            <a:xfrm>
              <a:off x="4660900" y="4302760"/>
              <a:ext cx="225361" cy="8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Date Placeholder 5">
            <a:extLst>
              <a:ext uri="{FF2B5EF4-FFF2-40B4-BE49-F238E27FC236}">
                <a16:creationId xmlns:a16="http://schemas.microsoft.com/office/drawing/2014/main" id="{B5903531-11AE-466C-BCAA-E2F436F4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F7DD1C1-32EE-B037-4F97-EA04112A641F}"/>
              </a:ext>
            </a:extLst>
          </p:cNvPr>
          <p:cNvSpPr txBox="1"/>
          <p:nvPr/>
        </p:nvSpPr>
        <p:spPr>
          <a:xfrm>
            <a:off x="9922615" y="5776987"/>
            <a:ext cx="16182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/>
              <a:t>Courtesy of </a:t>
            </a:r>
          </a:p>
          <a:p>
            <a:pPr algn="ctr"/>
            <a:r>
              <a:rPr lang="en-US" sz="1400" b="1" dirty="0"/>
              <a:t>S. Sorti,  UNIMI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9479AE-BB4D-A052-59F2-71B1B6FF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1FD7B-F421-451B-A308-83F88FD72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068" y="3921514"/>
            <a:ext cx="8128686" cy="1050324"/>
          </a:xfrm>
        </p:spPr>
        <p:txBody>
          <a:bodyPr/>
          <a:lstStyle/>
          <a:p>
            <a:r>
              <a:rPr lang="it-IT" dirty="0" err="1">
                <a:solidFill>
                  <a:srgbClr val="C48E48"/>
                </a:solidFill>
              </a:rPr>
              <a:t>Magnetic</a:t>
            </a:r>
            <a:r>
              <a:rPr lang="it-IT" dirty="0">
                <a:solidFill>
                  <a:srgbClr val="C48E48"/>
                </a:solidFill>
              </a:rPr>
              <a:t> Design</a:t>
            </a:r>
            <a:endParaRPr lang="en-GB" dirty="0">
              <a:solidFill>
                <a:srgbClr val="C48E48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20D7AB6-872C-F7D3-F607-DFFDD5AC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5F516C5-60D9-43B8-B297-4FBDA1FC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54" y="1754612"/>
            <a:ext cx="11393046" cy="2494861"/>
          </a:xfrm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it-IT" sz="2000" dirty="0">
                <a:latin typeface="Titillium" panose="00000500000000000000"/>
              </a:rPr>
              <a:t>Il perfezionamento del progetto del magnete e la protezione dal quench sono oggetto di studio in funzione della soluzione adottata per l'isolamento. Vengono considerati tre casi:</a:t>
            </a:r>
            <a:endParaRPr lang="en-GB" sz="1800" dirty="0">
              <a:latin typeface="Titillium" panose="0000050000000000000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b="1" dirty="0" err="1">
                <a:latin typeface="Titillium" panose="00000500000000000000"/>
              </a:rPr>
              <a:t>Bobine</a:t>
            </a:r>
            <a:r>
              <a:rPr lang="en-GB" sz="2000" b="1" dirty="0">
                <a:latin typeface="Titillium" panose="00000500000000000000"/>
              </a:rPr>
              <a:t> Isolate</a:t>
            </a:r>
            <a:r>
              <a:rPr lang="en-GB" sz="2000" dirty="0">
                <a:latin typeface="Titillium" panose="00000500000000000000"/>
              </a:rPr>
              <a:t>: </a:t>
            </a:r>
            <a:r>
              <a:rPr lang="en-GB" sz="2000" dirty="0" err="1">
                <a:latin typeface="Titillium" panose="00000500000000000000"/>
              </a:rPr>
              <a:t>cavo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isolato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formato</a:t>
            </a:r>
            <a:r>
              <a:rPr lang="en-GB" sz="2000" dirty="0">
                <a:latin typeface="Titillium" panose="00000500000000000000"/>
              </a:rPr>
              <a:t> da </a:t>
            </a:r>
            <a:r>
              <a:rPr lang="en-GB" sz="2000" dirty="0" err="1">
                <a:latin typeface="Titillium" panose="00000500000000000000"/>
              </a:rPr>
              <a:t>più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nastri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eventualmente</a:t>
            </a:r>
            <a:r>
              <a:rPr lang="en-GB" sz="2000" dirty="0">
                <a:latin typeface="Titillium" panose="00000500000000000000"/>
              </a:rPr>
              <a:t> con </a:t>
            </a:r>
            <a:r>
              <a:rPr lang="en-GB" sz="2000" dirty="0" err="1">
                <a:latin typeface="Titillium" panose="00000500000000000000"/>
              </a:rPr>
              <a:t>stabilizzante</a:t>
            </a:r>
            <a:r>
              <a:rPr lang="en-GB" sz="2000" dirty="0">
                <a:latin typeface="Titillium" panose="00000500000000000000"/>
              </a:rPr>
              <a:t> in </a:t>
            </a:r>
            <a:r>
              <a:rPr lang="en-GB" sz="2000" dirty="0" err="1">
                <a:latin typeface="Titillium" panose="00000500000000000000"/>
              </a:rPr>
              <a:t>rame</a:t>
            </a:r>
            <a:r>
              <a:rPr lang="en-GB" sz="2000" dirty="0">
                <a:latin typeface="Titillium" panose="0000050000000000000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 err="1">
                <a:latin typeface="Titillium" panose="00000500000000000000"/>
              </a:rPr>
              <a:t>Bobine</a:t>
            </a:r>
            <a:r>
              <a:rPr lang="en-GB" sz="2000" b="1" dirty="0">
                <a:latin typeface="Titillium" panose="00000500000000000000"/>
              </a:rPr>
              <a:t> Non Isolate</a:t>
            </a:r>
            <a:r>
              <a:rPr lang="en-GB" sz="2000" dirty="0">
                <a:latin typeface="Titillium" panose="00000500000000000000"/>
              </a:rPr>
              <a:t>: </a:t>
            </a:r>
            <a:r>
              <a:rPr lang="en-GB" sz="2000" dirty="0" err="1">
                <a:latin typeface="Titillium" panose="00000500000000000000"/>
              </a:rPr>
              <a:t>avvolgimento</a:t>
            </a:r>
            <a:r>
              <a:rPr lang="en-GB" sz="2000" dirty="0">
                <a:latin typeface="Titillium" panose="00000500000000000000"/>
              </a:rPr>
              <a:t> a secco o con </a:t>
            </a:r>
            <a:r>
              <a:rPr lang="en-GB" sz="2000" dirty="0" err="1">
                <a:latin typeface="Titillium" panose="00000500000000000000"/>
              </a:rPr>
              <a:t>nastri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saldati</a:t>
            </a:r>
            <a:r>
              <a:rPr lang="en-GB" sz="2000" dirty="0">
                <a:latin typeface="Titillium" panose="00000500000000000000"/>
              </a:rPr>
              <a:t>.</a:t>
            </a:r>
            <a:br>
              <a:rPr lang="en-GB" sz="2000" dirty="0">
                <a:latin typeface="Titillium" panose="00000500000000000000"/>
              </a:rPr>
            </a:br>
            <a:r>
              <a:rPr lang="en-GB" sz="2000" dirty="0" err="1">
                <a:latin typeface="Titillium" panose="00000500000000000000"/>
              </a:rPr>
              <a:t>Modello</a:t>
            </a:r>
            <a:r>
              <a:rPr lang="en-GB" sz="2000" dirty="0">
                <a:latin typeface="Titillium" panose="00000500000000000000"/>
              </a:rPr>
              <a:t> per </a:t>
            </a:r>
            <a:r>
              <a:rPr lang="en-GB" sz="2000" dirty="0" err="1">
                <a:latin typeface="Titillium" panose="00000500000000000000"/>
              </a:rPr>
              <a:t>energizzazione</a:t>
            </a:r>
            <a:r>
              <a:rPr lang="en-GB" sz="2000" dirty="0">
                <a:latin typeface="Titillium" panose="00000500000000000000"/>
              </a:rPr>
              <a:t> è in </a:t>
            </a:r>
            <a:r>
              <a:rPr lang="en-GB" sz="2000" dirty="0" err="1">
                <a:latin typeface="Titillium" panose="00000500000000000000"/>
              </a:rPr>
              <a:t>fase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sviluppo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basato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su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quello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usato</a:t>
            </a:r>
            <a:r>
              <a:rPr lang="en-GB" sz="2000" dirty="0">
                <a:latin typeface="Titillium" panose="00000500000000000000"/>
              </a:rPr>
              <a:t> per AMaSED-2 (</a:t>
            </a:r>
            <a:r>
              <a:rPr lang="en-GB" sz="2000" dirty="0" err="1">
                <a:latin typeface="Titillium" panose="00000500000000000000"/>
              </a:rPr>
              <a:t>rif</a:t>
            </a:r>
            <a:r>
              <a:rPr lang="en-GB" sz="2000" dirty="0">
                <a:latin typeface="Titillium" panose="00000500000000000000"/>
              </a:rPr>
              <a:t>: Magnus Dam).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 err="1">
                <a:latin typeface="Titillium" panose="00000500000000000000"/>
              </a:rPr>
              <a:t>Bobine</a:t>
            </a:r>
            <a:r>
              <a:rPr lang="en-GB" sz="2000" b="1" dirty="0">
                <a:latin typeface="Titillium" panose="00000500000000000000"/>
              </a:rPr>
              <a:t> a </a:t>
            </a:r>
            <a:r>
              <a:rPr lang="en-GB" sz="2000" b="1" dirty="0" err="1">
                <a:latin typeface="Titillium" panose="00000500000000000000"/>
              </a:rPr>
              <a:t>Isolamento</a:t>
            </a:r>
            <a:r>
              <a:rPr lang="en-GB" sz="2000" b="1" dirty="0">
                <a:latin typeface="Titillium" panose="00000500000000000000"/>
              </a:rPr>
              <a:t> </a:t>
            </a:r>
            <a:r>
              <a:rPr lang="en-GB" sz="2000" b="1" dirty="0" err="1">
                <a:latin typeface="Titillium" panose="00000500000000000000"/>
              </a:rPr>
              <a:t>Controllato</a:t>
            </a:r>
            <a:r>
              <a:rPr lang="en-GB" sz="2000" dirty="0">
                <a:latin typeface="Titillium" panose="00000500000000000000"/>
              </a:rPr>
              <a:t>: </a:t>
            </a:r>
            <a:r>
              <a:rPr lang="en-GB" sz="2000" dirty="0" err="1">
                <a:latin typeface="Titillium" panose="00000500000000000000"/>
              </a:rPr>
              <a:t>metallo</a:t>
            </a:r>
            <a:r>
              <a:rPr lang="en-GB" sz="2000" dirty="0">
                <a:latin typeface="Titillium" panose="00000500000000000000"/>
              </a:rPr>
              <a:t> co-</a:t>
            </a:r>
            <a:r>
              <a:rPr lang="en-GB" sz="2000" dirty="0" err="1">
                <a:latin typeface="Titillium" panose="00000500000000000000"/>
              </a:rPr>
              <a:t>avvolto</a:t>
            </a:r>
            <a:r>
              <a:rPr lang="en-GB" sz="2000" dirty="0">
                <a:latin typeface="Titillium" panose="00000500000000000000"/>
              </a:rPr>
              <a:t> con </a:t>
            </a:r>
            <a:r>
              <a:rPr lang="en-GB" sz="2000" dirty="0" err="1">
                <a:latin typeface="Titillium" panose="00000500000000000000"/>
              </a:rPr>
              <a:t>nastri</a:t>
            </a:r>
            <a:r>
              <a:rPr lang="en-GB" sz="2000" dirty="0">
                <a:latin typeface="Titillium" panose="00000500000000000000"/>
              </a:rPr>
              <a:t> HTS </a:t>
            </a:r>
            <a:r>
              <a:rPr lang="en-GB" sz="2000" dirty="0" err="1">
                <a:latin typeface="Titillium" panose="00000500000000000000"/>
              </a:rPr>
              <a:t>oppure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resine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conduttive</a:t>
            </a:r>
            <a:r>
              <a:rPr lang="en-GB" sz="2000" dirty="0">
                <a:latin typeface="Titillium" panose="00000500000000000000"/>
              </a:rPr>
              <a:t>, </a:t>
            </a:r>
            <a:r>
              <a:rPr lang="en-GB" sz="2000" dirty="0" err="1">
                <a:latin typeface="Titillium" panose="00000500000000000000"/>
              </a:rPr>
              <a:t>vernice</a:t>
            </a:r>
            <a:r>
              <a:rPr lang="en-GB" sz="2000" dirty="0">
                <a:latin typeface="Titillium" panose="00000500000000000000"/>
              </a:rPr>
              <a:t> a </a:t>
            </a:r>
            <a:r>
              <a:rPr lang="en-GB" sz="2000" dirty="0" err="1">
                <a:latin typeface="Titillium" panose="00000500000000000000"/>
              </a:rPr>
              <a:t>resistenza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variabile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ecc</a:t>
            </a:r>
            <a:r>
              <a:rPr lang="en-GB" sz="2000" dirty="0">
                <a:latin typeface="Titillium" panose="00000500000000000000"/>
              </a:rPr>
              <a:t>.. </a:t>
            </a:r>
            <a:r>
              <a:rPr lang="en-GB" sz="2000" dirty="0" err="1">
                <a:latin typeface="Titillium" panose="00000500000000000000"/>
              </a:rPr>
              <a:t>Possibile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compromesso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tra</a:t>
            </a:r>
            <a:r>
              <a:rPr lang="en-GB" sz="2000" dirty="0">
                <a:latin typeface="Titillium" panose="00000500000000000000"/>
              </a:rPr>
              <a:t> le prime due </a:t>
            </a:r>
            <a:r>
              <a:rPr lang="en-GB" sz="2000" dirty="0" err="1">
                <a:latin typeface="Titillium" panose="00000500000000000000"/>
              </a:rPr>
              <a:t>opzioni</a:t>
            </a:r>
            <a:r>
              <a:rPr lang="en-GB" sz="2000" dirty="0">
                <a:latin typeface="Titillium" panose="00000500000000000000"/>
              </a:rPr>
              <a:t>.</a:t>
            </a: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8AC9433A-3892-4DB8-887D-942E7DBCB86D}"/>
              </a:ext>
            </a:extLst>
          </p:cNvPr>
          <p:cNvSpPr txBox="1">
            <a:spLocks/>
          </p:cNvSpPr>
          <p:nvPr/>
        </p:nvSpPr>
        <p:spPr>
          <a:xfrm>
            <a:off x="249594" y="1228912"/>
            <a:ext cx="11586806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500" b="1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rPr>
              <a:t>WP9: Energy Saving HTS Magnet for Sustainable Accelerators (ESMA)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F3FDB0-7239-4C2B-ACE0-E86B3417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15" y="4325372"/>
            <a:ext cx="1856142" cy="1769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B9B6C3-41A3-4918-B681-8D0127BE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28" y="4338322"/>
            <a:ext cx="3254724" cy="1743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8A4B57-2A4F-47A4-9675-D15EDD966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620" y="4249473"/>
            <a:ext cx="1618276" cy="1845709"/>
          </a:xfrm>
          <a:prstGeom prst="rect">
            <a:avLst/>
          </a:prstGeom>
        </p:spPr>
      </p:pic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BFF67E74-4AE5-457D-8BE7-F482BCB1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3996805-B270-8F4C-9CDB-FAFC265CD2E8}"/>
              </a:ext>
            </a:extLst>
          </p:cNvPr>
          <p:cNvSpPr txBox="1"/>
          <p:nvPr/>
        </p:nvSpPr>
        <p:spPr>
          <a:xfrm>
            <a:off x="10181434" y="5820622"/>
            <a:ext cx="16182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/>
              <a:t>Courtesy of </a:t>
            </a:r>
          </a:p>
          <a:p>
            <a:pPr algn="ctr"/>
            <a:r>
              <a:rPr lang="en-US" sz="1400" b="1" dirty="0"/>
              <a:t>S. Sorti,  UNIMI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05EEA7-AC3B-BCCA-60FB-112DA5D4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F99658-D9B4-4435-052F-A8EE0DB9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8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5F516C5-60D9-43B8-B297-4FBDA1FC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62" y="2009026"/>
            <a:ext cx="7348138" cy="3772014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latin typeface="Titillium" panose="00000500000000000000"/>
              </a:rPr>
              <a:t>ESMA </a:t>
            </a:r>
            <a:r>
              <a:rPr lang="en-GB" sz="2000" dirty="0" err="1">
                <a:latin typeface="Titillium" panose="00000500000000000000"/>
              </a:rPr>
              <a:t>andrà</a:t>
            </a:r>
            <a:r>
              <a:rPr lang="en-GB" sz="2000" dirty="0">
                <a:latin typeface="Titillium" panose="00000500000000000000"/>
              </a:rPr>
              <a:t> a </a:t>
            </a:r>
            <a:r>
              <a:rPr lang="en-GB" sz="2000" dirty="0" err="1">
                <a:latin typeface="Titillium" panose="00000500000000000000"/>
              </a:rPr>
              <a:t>dimostrare</a:t>
            </a:r>
            <a:r>
              <a:rPr lang="en-GB" sz="2000" dirty="0">
                <a:latin typeface="Titillium" panose="00000500000000000000"/>
              </a:rPr>
              <a:t> la </a:t>
            </a:r>
            <a:r>
              <a:rPr lang="en-GB" sz="2000" dirty="0" err="1">
                <a:latin typeface="Titillium" panose="00000500000000000000"/>
              </a:rPr>
              <a:t>sostenibilità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dei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futuri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acceleratori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insieme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alla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maturità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tecnologica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conduttori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magneti</a:t>
            </a:r>
            <a:r>
              <a:rPr lang="en-GB" sz="2000" dirty="0">
                <a:latin typeface="Titillium" panose="00000500000000000000"/>
              </a:rPr>
              <a:t> HTS</a:t>
            </a:r>
          </a:p>
          <a:p>
            <a:r>
              <a:rPr lang="en-GB" sz="2000" dirty="0">
                <a:latin typeface="Titillium" panose="00000500000000000000"/>
              </a:rPr>
              <a:t>In </a:t>
            </a:r>
            <a:r>
              <a:rPr lang="en-GB" sz="2000" dirty="0" err="1">
                <a:latin typeface="Titillium" panose="00000500000000000000"/>
              </a:rPr>
              <a:t>parallelo</a:t>
            </a:r>
            <a:r>
              <a:rPr lang="en-GB" sz="2000" dirty="0">
                <a:latin typeface="Titillium" panose="00000500000000000000"/>
              </a:rPr>
              <a:t>, al LASA Milano </a:t>
            </a:r>
            <a:r>
              <a:rPr lang="en-GB" sz="2000" dirty="0" err="1">
                <a:latin typeface="Titillium" panose="00000500000000000000"/>
              </a:rPr>
              <a:t>sarà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un’ottimo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spunto</a:t>
            </a:r>
            <a:r>
              <a:rPr lang="en-GB" sz="2000" dirty="0">
                <a:latin typeface="Titillium" panose="00000500000000000000"/>
              </a:rPr>
              <a:t> per la </a:t>
            </a:r>
            <a:r>
              <a:rPr lang="en-GB" sz="2000" dirty="0" err="1">
                <a:latin typeface="Titillium" panose="00000500000000000000"/>
              </a:rPr>
              <a:t>ricerca</a:t>
            </a:r>
            <a:r>
              <a:rPr lang="en-GB" sz="2000" dirty="0">
                <a:latin typeface="Titillium" panose="00000500000000000000"/>
              </a:rPr>
              <a:t> e lo </a:t>
            </a:r>
            <a:r>
              <a:rPr lang="en-GB" sz="2000" dirty="0" err="1">
                <a:latin typeface="Titillium" panose="00000500000000000000"/>
              </a:rPr>
              <a:t>sviluppo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tecnologie</a:t>
            </a:r>
            <a:r>
              <a:rPr lang="en-GB" sz="2000" dirty="0">
                <a:latin typeface="Titillium" panose="00000500000000000000"/>
              </a:rPr>
              <a:t> HTS per la </a:t>
            </a:r>
            <a:r>
              <a:rPr lang="en-GB" sz="2000" dirty="0" err="1">
                <a:latin typeface="Titillium" panose="00000500000000000000"/>
              </a:rPr>
              <a:t>costruzione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magneti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Infatti</a:t>
            </a:r>
            <a:r>
              <a:rPr lang="en-GB" sz="2000" dirty="0">
                <a:latin typeface="Titillium" panose="00000500000000000000"/>
              </a:rPr>
              <a:t>, con un </a:t>
            </a:r>
            <a:r>
              <a:rPr lang="en-GB" sz="2000" b="1" dirty="0" err="1">
                <a:latin typeface="Titillium" panose="00000500000000000000"/>
              </a:rPr>
              <a:t>programma</a:t>
            </a:r>
            <a:r>
              <a:rPr lang="en-GB" sz="2000" b="1" dirty="0">
                <a:latin typeface="Titillium" panose="00000500000000000000"/>
              </a:rPr>
              <a:t> </a:t>
            </a:r>
            <a:r>
              <a:rPr lang="en-GB" sz="2000" b="1" dirty="0" err="1">
                <a:latin typeface="Titillium" panose="00000500000000000000"/>
              </a:rPr>
              <a:t>sperimentale</a:t>
            </a:r>
            <a:r>
              <a:rPr lang="en-GB" sz="2000" b="1" dirty="0">
                <a:latin typeface="Titillium" panose="00000500000000000000"/>
              </a:rPr>
              <a:t> per la </a:t>
            </a:r>
            <a:r>
              <a:rPr lang="en-GB" sz="2000" b="1" dirty="0" err="1">
                <a:latin typeface="Titillium" panose="00000500000000000000"/>
              </a:rPr>
              <a:t>costruzione</a:t>
            </a:r>
            <a:r>
              <a:rPr lang="en-GB" sz="2000" b="1" dirty="0">
                <a:latin typeface="Titillium" panose="00000500000000000000"/>
              </a:rPr>
              <a:t> di </a:t>
            </a:r>
            <a:r>
              <a:rPr lang="en-GB" sz="2000" b="1" dirty="0" err="1">
                <a:latin typeface="Titillium" panose="00000500000000000000"/>
              </a:rPr>
              <a:t>piccole</a:t>
            </a:r>
            <a:r>
              <a:rPr lang="en-GB" sz="2000" b="1" dirty="0">
                <a:latin typeface="Titillium" panose="00000500000000000000"/>
              </a:rPr>
              <a:t> </a:t>
            </a:r>
            <a:r>
              <a:rPr lang="en-GB" sz="2000" b="1" dirty="0" err="1">
                <a:latin typeface="Titillium" panose="00000500000000000000"/>
              </a:rPr>
              <a:t>bobine</a:t>
            </a:r>
            <a:r>
              <a:rPr lang="en-GB" sz="2000" b="1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sta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iniziando</a:t>
            </a:r>
            <a:r>
              <a:rPr lang="en-GB" sz="2000" dirty="0">
                <a:latin typeface="Titillium" panose="00000500000000000000"/>
              </a:rPr>
              <a:t> a </a:t>
            </a:r>
            <a:r>
              <a:rPr lang="en-GB" sz="2000" dirty="0" err="1">
                <a:latin typeface="Titillium" panose="00000500000000000000"/>
              </a:rPr>
              <a:t>investigare</a:t>
            </a:r>
            <a:r>
              <a:rPr lang="en-GB" sz="2000" dirty="0">
                <a:latin typeface="Titillium" panose="00000500000000000000"/>
              </a:rPr>
              <a:t> le diverse </a:t>
            </a:r>
            <a:r>
              <a:rPr lang="en-GB" sz="2000" dirty="0" err="1">
                <a:latin typeface="Titillium" panose="00000500000000000000"/>
              </a:rPr>
              <a:t>opzioni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tecnologiche</a:t>
            </a:r>
            <a:r>
              <a:rPr lang="en-GB" sz="2000" dirty="0">
                <a:latin typeface="Titillium" panose="00000500000000000000"/>
              </a:rPr>
              <a:t> per </a:t>
            </a:r>
            <a:r>
              <a:rPr lang="en-GB" sz="2000" dirty="0" err="1">
                <a:latin typeface="Titillium" panose="00000500000000000000"/>
              </a:rPr>
              <a:t>l’isolamento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magneti</a:t>
            </a:r>
            <a:r>
              <a:rPr lang="en-GB" sz="2000" dirty="0">
                <a:latin typeface="Titillium" panose="00000500000000000000"/>
              </a:rPr>
              <a:t> HTS. </a:t>
            </a:r>
            <a:r>
              <a:rPr lang="en-GB" sz="2000" dirty="0" err="1">
                <a:latin typeface="Titillium" panose="00000500000000000000"/>
              </a:rPr>
              <a:t>L’approccio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gli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scopi</a:t>
            </a:r>
            <a:r>
              <a:rPr lang="en-GB" sz="2000" dirty="0">
                <a:latin typeface="Titillium" panose="00000500000000000000"/>
              </a:rPr>
              <a:t> del </a:t>
            </a:r>
            <a:r>
              <a:rPr lang="en-GB" sz="2000" dirty="0" err="1">
                <a:latin typeface="Titillium" panose="00000500000000000000"/>
              </a:rPr>
              <a:t>programma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condividono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molti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punti</a:t>
            </a:r>
            <a:r>
              <a:rPr lang="en-GB" sz="2000" dirty="0">
                <a:latin typeface="Titillium" panose="00000500000000000000"/>
              </a:rPr>
              <a:t> con I </a:t>
            </a:r>
            <a:r>
              <a:rPr lang="en-GB" sz="2000" dirty="0" err="1">
                <a:latin typeface="Titillium" panose="00000500000000000000"/>
              </a:rPr>
              <a:t>programmi</a:t>
            </a:r>
            <a:r>
              <a:rPr lang="en-GB" sz="2000" dirty="0">
                <a:latin typeface="Titillium" panose="00000500000000000000"/>
              </a:rPr>
              <a:t> di studio per lo </a:t>
            </a:r>
            <a:r>
              <a:rPr lang="en-GB" sz="2000" dirty="0" err="1">
                <a:latin typeface="Titillium" panose="00000500000000000000"/>
              </a:rPr>
              <a:t>sviluppo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magneti</a:t>
            </a:r>
            <a:r>
              <a:rPr lang="en-GB" sz="2000" dirty="0">
                <a:latin typeface="Titillium" panose="00000500000000000000"/>
              </a:rPr>
              <a:t> per FCC-</a:t>
            </a:r>
            <a:r>
              <a:rPr lang="en-GB" sz="2000" dirty="0" err="1">
                <a:latin typeface="Titillium" panose="00000500000000000000"/>
              </a:rPr>
              <a:t>hh</a:t>
            </a:r>
            <a:r>
              <a:rPr lang="en-GB" sz="2000" dirty="0">
                <a:latin typeface="Titillium" panose="00000500000000000000"/>
              </a:rPr>
              <a:t> e Muon Collider.</a:t>
            </a:r>
          </a:p>
          <a:p>
            <a:endParaRPr lang="en-GB" sz="1600" i="1" dirty="0">
              <a:latin typeface="Titillium" panose="00000500000000000000"/>
            </a:endParaRP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FB6D6780-28E4-4FAC-B6AD-0233A4411AE8}"/>
              </a:ext>
            </a:extLst>
          </p:cNvPr>
          <p:cNvSpPr txBox="1">
            <a:spLocks/>
          </p:cNvSpPr>
          <p:nvPr/>
        </p:nvSpPr>
        <p:spPr>
          <a:xfrm>
            <a:off x="249594" y="1228912"/>
            <a:ext cx="11586806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500" b="1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rPr>
              <a:t>WP9: Energy Saving HTS Magnet for Sustainable Accelerators (ESMA)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D092862F-1E71-45F7-84DD-D1F7C2AC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pic>
        <p:nvPicPr>
          <p:cNvPr id="7" name="Immagine 6" descr="Immagine che contiene Elementi grafici, Carattere, nero, design&#10;&#10;Descrizione generata automaticamente">
            <a:extLst>
              <a:ext uri="{FF2B5EF4-FFF2-40B4-BE49-F238E27FC236}">
                <a16:creationId xmlns:a16="http://schemas.microsoft.com/office/drawing/2014/main" id="{F44825ED-79CE-A219-A242-D0B9C62C5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61" y="4966264"/>
            <a:ext cx="1177110" cy="1188000"/>
          </a:xfrm>
          <a:prstGeom prst="rect">
            <a:avLst/>
          </a:prstGeom>
        </p:spPr>
      </p:pic>
      <p:pic>
        <p:nvPicPr>
          <p:cNvPr id="10" name="Immagine 9" descr="Immagine che contiene Carattere, cerchio, Elementi grafici, testo&#10;&#10;Descrizione generata automaticamente">
            <a:extLst>
              <a:ext uri="{FF2B5EF4-FFF2-40B4-BE49-F238E27FC236}">
                <a16:creationId xmlns:a16="http://schemas.microsoft.com/office/drawing/2014/main" id="{BAE7D75E-1F6D-96AD-5780-CA83EE8AA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2" y="4966264"/>
            <a:ext cx="1160577" cy="1188000"/>
          </a:xfrm>
          <a:prstGeom prst="rect">
            <a:avLst/>
          </a:prstGeom>
        </p:spPr>
      </p:pic>
      <p:pic>
        <p:nvPicPr>
          <p:cNvPr id="16" name="Immagine 15" descr="Immagine che contiene Carattere, Elementi grafici, testo, schermata&#10;&#10;Descrizione generata automaticamente">
            <a:extLst>
              <a:ext uri="{FF2B5EF4-FFF2-40B4-BE49-F238E27FC236}">
                <a16:creationId xmlns:a16="http://schemas.microsoft.com/office/drawing/2014/main" id="{2A92C8E2-DABA-E865-0A0C-F3DFC9AC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36" y="5084006"/>
            <a:ext cx="2817568" cy="952516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67B172D-F378-7A64-3290-30726E25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pic>
        <p:nvPicPr>
          <p:cNvPr id="11" name="Immagine 10" descr="Immagine che contiene pavimento, legno, interno, terreno&#10;&#10;Descrizione generata automaticamente">
            <a:extLst>
              <a:ext uri="{FF2B5EF4-FFF2-40B4-BE49-F238E27FC236}">
                <a16:creationId xmlns:a16="http://schemas.microsoft.com/office/drawing/2014/main" id="{C6A4A419-C294-79BA-7C53-230648352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798" y="3733844"/>
            <a:ext cx="2571735" cy="2571735"/>
          </a:xfrm>
          <a:prstGeom prst="roundRect">
            <a:avLst/>
          </a:prstGeom>
        </p:spPr>
      </p:pic>
      <p:pic>
        <p:nvPicPr>
          <p:cNvPr id="5" name="Picture 4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3CE245B1-F199-4D5A-B601-FDD91A5281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152" y="1893094"/>
            <a:ext cx="2522543" cy="2263704"/>
          </a:xfrm>
          <a:prstGeom prst="rect">
            <a:avLst/>
          </a:prstGeom>
          <a:ln>
            <a:noFill/>
          </a:ln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0423D281-D871-BADE-6FDC-B34D7257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D739F0-64D7-54F9-87BF-74A2F6607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M. Statera</a:t>
            </a:r>
            <a:endParaRPr lang="en-GB" dirty="0"/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41678B3-9722-019F-571E-D3472E173CB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676400"/>
            <a:ext cx="5232400" cy="2174875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Test coils </a:t>
            </a:r>
            <a:r>
              <a:rPr lang="en-US" dirty="0"/>
              <a:t>Identical/similar configurations used at CERN, INFN LASA, PSI</a:t>
            </a:r>
            <a:endParaRPr lang="it-IT" dirty="0"/>
          </a:p>
          <a:p>
            <a:r>
              <a:rPr lang="it-IT" dirty="0" err="1"/>
              <a:t>Geometry</a:t>
            </a:r>
            <a:endParaRPr lang="it-IT" dirty="0"/>
          </a:p>
          <a:p>
            <a:r>
              <a:rPr lang="it-IT" dirty="0" err="1"/>
              <a:t>Configuration</a:t>
            </a:r>
            <a:r>
              <a:rPr lang="it-IT" dirty="0"/>
              <a:t> </a:t>
            </a:r>
          </a:p>
          <a:p>
            <a:r>
              <a:rPr lang="it-IT" dirty="0" err="1"/>
              <a:t>Tests</a:t>
            </a:r>
            <a:r>
              <a:rPr lang="it-IT" dirty="0"/>
              <a:t> self field and in field</a:t>
            </a:r>
          </a:p>
          <a:p>
            <a:r>
              <a:rPr lang="it-IT" dirty="0"/>
              <a:t>Validate </a:t>
            </a:r>
            <a:r>
              <a:rPr lang="it-IT" dirty="0" err="1"/>
              <a:t>handling</a:t>
            </a:r>
            <a:r>
              <a:rPr lang="it-IT" dirty="0"/>
              <a:t> </a:t>
            </a:r>
            <a:r>
              <a:rPr lang="it-IT" dirty="0" err="1"/>
              <a:t>procedures</a:t>
            </a:r>
            <a:r>
              <a:rPr lang="it-IT" dirty="0"/>
              <a:t> and models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13902B-90D8-1E09-E1D6-3BE7D8C60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6" y="3442324"/>
            <a:ext cx="3528885" cy="30550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AD7A51-136D-73DF-1B40-51C396E37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062495" y="4362569"/>
            <a:ext cx="2823469" cy="890785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6AC98B4E-8FB8-DD19-9B31-0D574A49D408}"/>
              </a:ext>
            </a:extLst>
          </p:cNvPr>
          <p:cNvCxnSpPr>
            <a:cxnSpLocks/>
          </p:cNvCxnSpPr>
          <p:nvPr/>
        </p:nvCxnSpPr>
        <p:spPr>
          <a:xfrm>
            <a:off x="2553730" y="4186403"/>
            <a:ext cx="1406466" cy="3413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2D0537F-D0EB-1E0F-24DD-3C8916EA4472}"/>
              </a:ext>
            </a:extLst>
          </p:cNvPr>
          <p:cNvCxnSpPr>
            <a:cxnSpLocks/>
          </p:cNvCxnSpPr>
          <p:nvPr/>
        </p:nvCxnSpPr>
        <p:spPr>
          <a:xfrm flipV="1">
            <a:off x="2463114" y="5097943"/>
            <a:ext cx="2045368" cy="10717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03CCA1-A0A8-C153-27E0-CD2291D17FE9}"/>
              </a:ext>
            </a:extLst>
          </p:cNvPr>
          <p:cNvSpPr txBox="1"/>
          <p:nvPr/>
        </p:nvSpPr>
        <p:spPr>
          <a:xfrm>
            <a:off x="5155625" y="1592872"/>
            <a:ext cx="4674175" cy="2149186"/>
          </a:xfrm>
          <a:prstGeom prst="rect">
            <a:avLst/>
          </a:prstGeom>
          <a:noFill/>
        </p:spPr>
        <p:txBody>
          <a:bodyPr wrap="square">
            <a:normAutofit fontScale="85000"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inner diameter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tape width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Single and double pancakes winding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One- and two-in-hand winding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Pancakes can be stacked in mini-coils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42E1D9-7D87-C11B-77C5-00343C48706A}"/>
              </a:ext>
            </a:extLst>
          </p:cNvPr>
          <p:cNvSpPr txBox="1"/>
          <p:nvPr/>
        </p:nvSpPr>
        <p:spPr>
          <a:xfrm>
            <a:off x="2731981" y="6079337"/>
            <a:ext cx="7873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S. Sorti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AA4424-7395-C19D-DA97-F08C7B3056BE}"/>
              </a:ext>
            </a:extLst>
          </p:cNvPr>
          <p:cNvSpPr txBox="1"/>
          <p:nvPr/>
        </p:nvSpPr>
        <p:spPr>
          <a:xfrm>
            <a:off x="5642984" y="3688093"/>
            <a:ext cx="309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F81BD"/>
                </a:solidFill>
              </a:rPr>
              <a:t>First coil in production </a:t>
            </a:r>
            <a:r>
              <a:rPr lang="it-IT" b="1" dirty="0" err="1">
                <a:solidFill>
                  <a:srgbClr val="4F81BD"/>
                </a:solidFill>
              </a:rPr>
              <a:t>at</a:t>
            </a:r>
            <a:r>
              <a:rPr lang="it-IT" b="1" dirty="0">
                <a:solidFill>
                  <a:srgbClr val="4F81BD"/>
                </a:solidFill>
              </a:rPr>
              <a:t> LASA</a:t>
            </a:r>
          </a:p>
        </p:txBody>
      </p:sp>
      <p:pic>
        <p:nvPicPr>
          <p:cNvPr id="17" name="Immagine 16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7AA4DEE7-EF23-0984-B9FD-64ADF554F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34" y="5430585"/>
            <a:ext cx="1878825" cy="84922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FF32CA4-EC64-D5D0-DEFC-76E985EAA271}"/>
              </a:ext>
            </a:extLst>
          </p:cNvPr>
          <p:cNvSpPr txBox="1"/>
          <p:nvPr/>
        </p:nvSpPr>
        <p:spPr>
          <a:xfrm>
            <a:off x="9275760" y="1345218"/>
            <a:ext cx="275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48235"/>
                </a:solidFill>
              </a:rPr>
              <a:t>Strong </a:t>
            </a:r>
            <a:r>
              <a:rPr lang="it-IT" dirty="0" err="1">
                <a:solidFill>
                  <a:srgbClr val="548235"/>
                </a:solidFill>
              </a:rPr>
              <a:t>synergy</a:t>
            </a:r>
            <a:r>
              <a:rPr lang="it-IT" dirty="0">
                <a:solidFill>
                  <a:srgbClr val="548235"/>
                </a:solidFill>
              </a:rPr>
              <a:t> with </a:t>
            </a:r>
            <a:r>
              <a:rPr lang="it-IT" dirty="0" err="1">
                <a:solidFill>
                  <a:srgbClr val="548235"/>
                </a:solidFill>
              </a:rPr>
              <a:t>MuColl</a:t>
            </a:r>
            <a:endParaRPr lang="it-IT" dirty="0">
              <a:solidFill>
                <a:srgbClr val="548235"/>
              </a:solidFill>
            </a:endParaRPr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E6255B19-65D7-387E-C41E-F15080EB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6" name="Picture 8" descr="MuCol: training on detector design and physics performance tools (5-6 July  2023): Overview · Indico">
            <a:extLst>
              <a:ext uri="{FF2B5EF4-FFF2-40B4-BE49-F238E27FC236}">
                <a16:creationId xmlns:a16="http://schemas.microsoft.com/office/drawing/2014/main" id="{2E1B5A35-1688-2630-D35D-4F3CA891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58"/>
          <a:stretch/>
        </p:blipFill>
        <p:spPr bwMode="auto">
          <a:xfrm>
            <a:off x="9922449" y="1794520"/>
            <a:ext cx="1014572" cy="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MuCol training on detector design and physics performance tools | Project">
            <a:extLst>
              <a:ext uri="{FF2B5EF4-FFF2-40B4-BE49-F238E27FC236}">
                <a16:creationId xmlns:a16="http://schemas.microsoft.com/office/drawing/2014/main" id="{2A268312-69EC-E8E2-11EC-9D28AE32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671" y="1783314"/>
            <a:ext cx="1005371" cy="11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 descr="Immagine che contiene pavimento, legno, interno, terreno&#10;&#10;Descrizione generata automaticamente">
            <a:extLst>
              <a:ext uri="{FF2B5EF4-FFF2-40B4-BE49-F238E27FC236}">
                <a16:creationId xmlns:a16="http://schemas.microsoft.com/office/drawing/2014/main" id="{F6A95FF8-DAD3-0321-F468-86E8812F4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235" y="4222285"/>
            <a:ext cx="2006704" cy="2006704"/>
          </a:xfrm>
          <a:prstGeom prst="round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BD6EAE0-C63A-FDCA-AD1A-1E24057C2137}"/>
              </a:ext>
            </a:extLst>
          </p:cNvPr>
          <p:cNvSpPr txBox="1"/>
          <p:nvPr/>
        </p:nvSpPr>
        <p:spPr>
          <a:xfrm>
            <a:off x="9477392" y="3318052"/>
            <a:ext cx="1114408" cy="86177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wrap="none" rtlCol="0">
            <a:spAutoFit/>
          </a:bodyPr>
          <a:lstStyle/>
          <a:p>
            <a:pPr defTabSz="4176144"/>
            <a:r>
              <a:rPr lang="it-IT" sz="1000" b="1" dirty="0">
                <a:solidFill>
                  <a:schemeClr val="accent1">
                    <a:lumMod val="75000"/>
                  </a:scheme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Inserto SOLEMI</a:t>
            </a:r>
          </a:p>
          <a:p>
            <a:pPr defTabSz="4176144"/>
            <a:r>
              <a:rPr lang="it-IT" sz="10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D 480 mm</a:t>
            </a:r>
          </a:p>
          <a:p>
            <a:pPr defTabSz="4176144"/>
            <a:r>
              <a:rPr lang="it-IT" sz="10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h 1200 mm</a:t>
            </a:r>
          </a:p>
          <a:p>
            <a:pPr defTabSz="4176144"/>
            <a:r>
              <a:rPr lang="it-IT" sz="10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4.2 K and 2.17 K</a:t>
            </a:r>
          </a:p>
          <a:p>
            <a:pPr defTabSz="4176144"/>
            <a:r>
              <a:rPr lang="it-IT" sz="10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500 A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D0A43DB-E4DC-0ACD-E589-0EF965E4FE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683" y="2826520"/>
            <a:ext cx="1169334" cy="3402469"/>
          </a:xfrm>
          <a:prstGeom prst="rect">
            <a:avLst/>
          </a:prstGeom>
        </p:spPr>
      </p:pic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E3187BD6-2FF4-A322-E845-18ED60E21749}"/>
              </a:ext>
            </a:extLst>
          </p:cNvPr>
          <p:cNvCxnSpPr>
            <a:cxnSpLocks/>
          </p:cNvCxnSpPr>
          <p:nvPr/>
        </p:nvCxnSpPr>
        <p:spPr>
          <a:xfrm>
            <a:off x="9209903" y="5430585"/>
            <a:ext cx="1988958" cy="2532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CC377BC-1E56-BE36-F768-53F67816A7D5}"/>
              </a:ext>
            </a:extLst>
          </p:cNvPr>
          <p:cNvSpPr txBox="1"/>
          <p:nvPr/>
        </p:nvSpPr>
        <p:spPr>
          <a:xfrm>
            <a:off x="9700762" y="4254027"/>
            <a:ext cx="1039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Upgrade 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 free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 K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3E0FF1A-8B7D-760C-6872-448061350664}"/>
              </a:ext>
            </a:extLst>
          </p:cNvPr>
          <p:cNvCxnSpPr>
            <a:cxnSpLocks/>
          </p:cNvCxnSpPr>
          <p:nvPr/>
        </p:nvCxnSpPr>
        <p:spPr>
          <a:xfrm flipH="1" flipV="1">
            <a:off x="11969649" y="5454356"/>
            <a:ext cx="6286" cy="71765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3885067-AACB-12F0-4C9C-9AEBB2AE8E6F}"/>
              </a:ext>
            </a:extLst>
          </p:cNvPr>
          <p:cNvSpPr txBox="1"/>
          <p:nvPr/>
        </p:nvSpPr>
        <p:spPr>
          <a:xfrm rot="16200000">
            <a:off x="11207811" y="4499203"/>
            <a:ext cx="152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SOLEMI 8T</a:t>
            </a:r>
          </a:p>
        </p:txBody>
      </p:sp>
      <p:sp>
        <p:nvSpPr>
          <p:cNvPr id="39" name="Segnaposto data 38">
            <a:extLst>
              <a:ext uri="{FF2B5EF4-FFF2-40B4-BE49-F238E27FC236}">
                <a16:creationId xmlns:a16="http://schemas.microsoft.com/office/drawing/2014/main" id="{A899F6E6-827F-5E35-3C62-6EED36696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40" name="Segnaposto numero diapositiva 39">
            <a:extLst>
              <a:ext uri="{FF2B5EF4-FFF2-40B4-BE49-F238E27FC236}">
                <a16:creationId xmlns:a16="http://schemas.microsoft.com/office/drawing/2014/main" id="{FF408071-DDD5-E4A6-8CE7-C012E600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14</a:t>
            </a:fld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C2640EE-3FB3-F5AC-FC07-E60952DCCD36}"/>
              </a:ext>
            </a:extLst>
          </p:cNvPr>
          <p:cNvSpPr txBox="1"/>
          <p:nvPr/>
        </p:nvSpPr>
        <p:spPr>
          <a:xfrm>
            <a:off x="7621055" y="589467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Titillium" panose="00000500000000000000" pitchFamily="50" charset="0"/>
              </a:rPr>
              <a:t>S. Sorti</a:t>
            </a:r>
          </a:p>
        </p:txBody>
      </p:sp>
    </p:spTree>
    <p:extLst>
      <p:ext uri="{BB962C8B-B14F-4D97-AF65-F5344CB8AC3E}">
        <p14:creationId xmlns:p14="http://schemas.microsoft.com/office/powerpoint/2010/main" val="166500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3697DCFC-B210-D7D0-A47E-B68F18D6DBEF}"/>
              </a:ext>
            </a:extLst>
          </p:cNvPr>
          <p:cNvSpPr txBox="1">
            <a:spLocks/>
          </p:cNvSpPr>
          <p:nvPr/>
        </p:nvSpPr>
        <p:spPr>
          <a:xfrm>
            <a:off x="1" y="1944867"/>
            <a:ext cx="6815137" cy="441340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B050"/>
                </a:solidFill>
              </a:rPr>
              <a:t>Green Energy</a:t>
            </a:r>
            <a:endParaRPr lang="en-US" sz="3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err="1"/>
              <a:t>Trasporto</a:t>
            </a:r>
            <a:r>
              <a:rPr lang="en-US" dirty="0"/>
              <a:t> di </a:t>
            </a:r>
            <a:r>
              <a:rPr lang="en-US" dirty="0" err="1"/>
              <a:t>energia</a:t>
            </a:r>
            <a:r>
              <a:rPr lang="en-US" dirty="0"/>
              <a:t> a </a:t>
            </a:r>
            <a:r>
              <a:rPr lang="en-US" dirty="0">
                <a:solidFill>
                  <a:srgbClr val="C00000"/>
                </a:solidFill>
              </a:rPr>
              <a:t>0</a:t>
            </a:r>
            <a:r>
              <a:rPr lang="en-US" baseline="30000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(zero al </a:t>
            </a:r>
            <a:r>
              <a:rPr lang="en-US" dirty="0" err="1">
                <a:solidFill>
                  <a:srgbClr val="C00000"/>
                </a:solidFill>
              </a:rPr>
              <a:t>cubo</a:t>
            </a:r>
            <a:r>
              <a:rPr lang="en-US" dirty="0">
                <a:solidFill>
                  <a:srgbClr val="C00000"/>
                </a:solidFill>
              </a:rPr>
              <a:t>)  </a:t>
            </a:r>
            <a:r>
              <a:rPr lang="en-US" dirty="0" err="1">
                <a:solidFill>
                  <a:srgbClr val="C00000"/>
                </a:solidFill>
              </a:rPr>
              <a:t>emissioni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b="1" dirty="0"/>
              <a:t>Zero </a:t>
            </a:r>
            <a:r>
              <a:rPr lang="en-US" dirty="0"/>
              <a:t>(quasi) </a:t>
            </a:r>
            <a:r>
              <a:rPr lang="en-US" b="1" dirty="0" err="1"/>
              <a:t>emissioni</a:t>
            </a:r>
            <a:r>
              <a:rPr lang="en-US" dirty="0"/>
              <a:t> di C0</a:t>
            </a:r>
            <a:r>
              <a:rPr lang="en-US" baseline="-25000" dirty="0"/>
              <a:t>2</a:t>
            </a:r>
            <a:r>
              <a:rPr lang="en-US" dirty="0"/>
              <a:t>: </a:t>
            </a:r>
          </a:p>
          <a:p>
            <a:r>
              <a:rPr lang="en-US" dirty="0" err="1"/>
              <a:t>Dispersione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circa 1% (circa 6 % TERNA)</a:t>
            </a:r>
          </a:p>
          <a:p>
            <a:r>
              <a:rPr lang="en-US" b="1" dirty="0"/>
              <a:t>Zero </a:t>
            </a:r>
            <a:r>
              <a:rPr lang="en-US" b="1" dirty="0" err="1"/>
              <a:t>emissioni</a:t>
            </a:r>
            <a:r>
              <a:rPr lang="en-US" b="1" dirty="0"/>
              <a:t> </a:t>
            </a:r>
            <a:r>
              <a:rPr lang="en-US" dirty="0"/>
              <a:t>di </a:t>
            </a:r>
            <a:r>
              <a:rPr lang="en-US" dirty="0" err="1"/>
              <a:t>radiazione</a:t>
            </a:r>
            <a:r>
              <a:rPr lang="en-US" dirty="0"/>
              <a:t> </a:t>
            </a:r>
            <a:r>
              <a:rPr lang="en-US" dirty="0" err="1"/>
              <a:t>e.m.</a:t>
            </a:r>
            <a:r>
              <a:rPr lang="en-US" dirty="0"/>
              <a:t> (DC)</a:t>
            </a:r>
          </a:p>
          <a:p>
            <a:r>
              <a:rPr lang="en-US" b="1" dirty="0"/>
              <a:t>Zero</a:t>
            </a:r>
            <a:r>
              <a:rPr lang="en-US" dirty="0"/>
              <a:t> (quasi) </a:t>
            </a:r>
            <a:r>
              <a:rPr lang="en-US" b="1" dirty="0" err="1"/>
              <a:t>ingombro</a:t>
            </a:r>
            <a:r>
              <a:rPr lang="en-US" b="1" dirty="0"/>
              <a:t> del </a:t>
            </a:r>
            <a:r>
              <a:rPr lang="en-US" b="1" dirty="0" err="1"/>
              <a:t>terreno</a:t>
            </a:r>
            <a:r>
              <a:rPr lang="en-US" dirty="0"/>
              <a:t>: </a:t>
            </a:r>
            <a:r>
              <a:rPr lang="en-US" dirty="0" err="1"/>
              <a:t>tubatura</a:t>
            </a:r>
            <a:r>
              <a:rPr lang="en-US" dirty="0"/>
              <a:t> </a:t>
            </a:r>
            <a:r>
              <a:rPr lang="en-US" dirty="0" err="1"/>
              <a:t>sotterranea</a:t>
            </a:r>
            <a:r>
              <a:rPr lang="en-US" dirty="0"/>
              <a:t> da 50 cm </a:t>
            </a:r>
            <a:r>
              <a:rPr lang="en-US" dirty="0" err="1"/>
              <a:t>può</a:t>
            </a:r>
            <a:r>
              <a:rPr lang="en-US" dirty="0"/>
              <a:t> </a:t>
            </a:r>
            <a:r>
              <a:rPr lang="en-US" dirty="0" err="1"/>
              <a:t>portare</a:t>
            </a:r>
            <a:r>
              <a:rPr lang="en-US" dirty="0"/>
              <a:t> 5 GW di Potenza </a:t>
            </a:r>
            <a:r>
              <a:rPr lang="en-US" dirty="0" err="1"/>
              <a:t>equivalente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sospesa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(30 m </a:t>
            </a:r>
            <a:r>
              <a:rPr lang="en-US" dirty="0" err="1"/>
              <a:t>altezza</a:t>
            </a:r>
            <a:r>
              <a:rPr lang="en-US" dirty="0"/>
              <a:t>– 50 m </a:t>
            </a:r>
            <a:r>
              <a:rPr lang="en-US" dirty="0" err="1"/>
              <a:t>larghezza</a:t>
            </a:r>
            <a:r>
              <a:rPr lang="en-US" dirty="0"/>
              <a:t>).</a:t>
            </a:r>
          </a:p>
        </p:txBody>
      </p:sp>
      <p:pic>
        <p:nvPicPr>
          <p:cNvPr id="6" name="Picture 5" descr="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6D1BB1AF-66EA-87D9-92A0-9C01173B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092" y="1889062"/>
            <a:ext cx="5352908" cy="3568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8D90B-9828-430B-AB5A-6F62837283EC}"/>
              </a:ext>
            </a:extLst>
          </p:cNvPr>
          <p:cNvSpPr txBox="1"/>
          <p:nvPr/>
        </p:nvSpPr>
        <p:spPr>
          <a:xfrm>
            <a:off x="8610600" y="5457667"/>
            <a:ext cx="3446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tillium" panose="00000500000000000000" pitchFamily="50" charset="0"/>
              </a:rPr>
              <a:t>Courtesy A. Ballarino - CERN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3AD3AC87-ADC6-4394-B98A-C7E9D87BA8BE}"/>
              </a:ext>
            </a:extLst>
          </p:cNvPr>
          <p:cNvSpPr txBox="1">
            <a:spLocks/>
          </p:cNvSpPr>
          <p:nvPr/>
        </p:nvSpPr>
        <p:spPr>
          <a:xfrm>
            <a:off x="370628" y="1400333"/>
            <a:ext cx="11661913" cy="544535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WP8: Linea </a:t>
            </a:r>
            <a:r>
              <a:rPr lang="en-GB" dirty="0" err="1"/>
              <a:t>Superconduttiva</a:t>
            </a:r>
            <a:r>
              <a:rPr lang="en-GB" dirty="0"/>
              <a:t> Green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AD92F838-FEB8-4734-ABBC-4DD41D2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DD3745C-E722-C0E8-666D-7018EE286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BAA99F4-BE75-2528-1575-40DB86E1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675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CE6FA6EB-0573-F222-0DBA-D4584C659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59" y="1321750"/>
            <a:ext cx="2590532" cy="4135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1A8AC-6D64-6F54-98CF-17172A08206A}"/>
              </a:ext>
            </a:extLst>
          </p:cNvPr>
          <p:cNvSpPr txBox="1"/>
          <p:nvPr/>
        </p:nvSpPr>
        <p:spPr>
          <a:xfrm>
            <a:off x="0" y="5457667"/>
            <a:ext cx="501460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Titillium" panose="00000500000000000000" pitchFamily="50" charset="0"/>
              </a:rPr>
              <a:t>Linea Superconduttiva nel criostato flessibile, 60 m, 100 </a:t>
            </a:r>
            <a:r>
              <a:rPr lang="it-IT" sz="1600" dirty="0" err="1">
                <a:latin typeface="Titillium" panose="00000500000000000000" pitchFamily="50" charset="0"/>
              </a:rPr>
              <a:t>kA</a:t>
            </a:r>
            <a:r>
              <a:rPr lang="it-IT" sz="1600" dirty="0">
                <a:latin typeface="Titillium" panose="00000500000000000000" pitchFamily="50" charset="0"/>
              </a:rPr>
              <a:t> – 3 kV, durante il test nel 2020 avvenuto con successo, CERN, High Luminosity LHC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6F7F5-FC5D-DB75-D9B0-603DBC983A20}"/>
              </a:ext>
            </a:extLst>
          </p:cNvPr>
          <p:cNvSpPr txBox="1"/>
          <p:nvPr/>
        </p:nvSpPr>
        <p:spPr>
          <a:xfrm>
            <a:off x="2943878" y="1928953"/>
            <a:ext cx="8581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tillium" panose="00000500000000000000"/>
              </a:rPr>
              <a:t>Dimostratore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tillium" panose="00000500000000000000"/>
              </a:rPr>
              <a:t>GSCL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servirà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anche</a:t>
            </a:r>
            <a:r>
              <a:rPr lang="en-US" dirty="0">
                <a:latin typeface="Titillium" panose="00000500000000000000"/>
              </a:rPr>
              <a:t> per </a:t>
            </a:r>
            <a:r>
              <a:rPr lang="en-US" i="1" dirty="0">
                <a:latin typeface="Titillium" panose="00000500000000000000"/>
              </a:rPr>
              <a:t>il commissioning  </a:t>
            </a:r>
            <a:r>
              <a:rPr lang="en-US" dirty="0">
                <a:latin typeface="Titillium" panose="00000500000000000000"/>
              </a:rPr>
              <a:t>della TEST FACILITY del Polo di Salerno</a:t>
            </a:r>
          </a:p>
          <a:p>
            <a:r>
              <a:rPr lang="en-US" dirty="0" err="1">
                <a:latin typeface="Titillium" panose="00000500000000000000"/>
              </a:rPr>
              <a:t>Impiego</a:t>
            </a:r>
            <a:r>
              <a:rPr lang="en-US" dirty="0">
                <a:latin typeface="Titillium" panose="00000500000000000000"/>
              </a:rPr>
              <a:t> di </a:t>
            </a:r>
            <a:r>
              <a:rPr lang="en-US" dirty="0" err="1">
                <a:latin typeface="Titillium" panose="00000500000000000000"/>
              </a:rPr>
              <a:t>questa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tipologia</a:t>
            </a:r>
            <a:r>
              <a:rPr lang="en-US" dirty="0">
                <a:latin typeface="Titillium" panose="00000500000000000000"/>
              </a:rPr>
              <a:t> di </a:t>
            </a:r>
            <a:r>
              <a:rPr lang="en-US" dirty="0" err="1">
                <a:latin typeface="Titillium" panose="00000500000000000000"/>
              </a:rPr>
              <a:t>linea</a:t>
            </a:r>
            <a:r>
              <a:rPr lang="en-US" dirty="0">
                <a:latin typeface="Titillium" panose="00000500000000000000"/>
              </a:rPr>
              <a:t> SC: </a:t>
            </a:r>
            <a:r>
              <a:rPr lang="en-US" b="1" dirty="0" err="1">
                <a:latin typeface="Titillium" panose="00000500000000000000"/>
              </a:rPr>
              <a:t>oltre</a:t>
            </a:r>
            <a:r>
              <a:rPr lang="en-US" b="1" dirty="0">
                <a:latin typeface="Titillium" panose="00000500000000000000"/>
              </a:rPr>
              <a:t> a </a:t>
            </a:r>
            <a:r>
              <a:rPr lang="en-US" b="1" dirty="0" err="1">
                <a:latin typeface="Titillium" panose="00000500000000000000"/>
              </a:rPr>
              <a:t>coprire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lunghe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distanze</a:t>
            </a:r>
            <a:r>
              <a:rPr lang="en-US" b="1" dirty="0">
                <a:latin typeface="Titillium" panose="00000500000000000000"/>
              </a:rPr>
              <a:t> e </a:t>
            </a:r>
            <a:r>
              <a:rPr lang="en-US" b="1" dirty="0" err="1">
                <a:latin typeface="Titillium" panose="00000500000000000000"/>
              </a:rPr>
              <a:t>grosse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trasmissioni</a:t>
            </a:r>
            <a:r>
              <a:rPr lang="en-US" b="1" dirty="0">
                <a:latin typeface="Titillium" panose="00000500000000000000"/>
              </a:rPr>
              <a:t> di Potenza </a:t>
            </a:r>
            <a:r>
              <a:rPr lang="en-US" b="1" dirty="0" err="1">
                <a:latin typeface="Titillium" panose="00000500000000000000"/>
              </a:rPr>
              <a:t>elettrica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può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essere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impiegata</a:t>
            </a:r>
            <a:r>
              <a:rPr lang="en-US" b="1" dirty="0">
                <a:latin typeface="Titillium" panose="00000500000000000000"/>
              </a:rPr>
              <a:t> in </a:t>
            </a:r>
            <a:r>
              <a:rPr lang="en-US" b="1" dirty="0" err="1">
                <a:latin typeface="Titillium" panose="00000500000000000000"/>
              </a:rPr>
              <a:t>sistemi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elettrici</a:t>
            </a:r>
            <a:r>
              <a:rPr lang="en-US" b="1" dirty="0">
                <a:latin typeface="Titillium" panose="00000500000000000000"/>
              </a:rPr>
              <a:t> per la </a:t>
            </a:r>
            <a:r>
              <a:rPr lang="en-US" b="1" dirty="0" err="1">
                <a:latin typeface="Titillium" panose="00000500000000000000"/>
              </a:rPr>
              <a:t>creazione</a:t>
            </a:r>
            <a:r>
              <a:rPr lang="en-US" b="1" dirty="0">
                <a:latin typeface="Titillium" panose="00000500000000000000"/>
              </a:rPr>
              <a:t> di HVDC back-to-back </a:t>
            </a:r>
            <a:r>
              <a:rPr lang="en-US" dirty="0">
                <a:latin typeface="Titillium" panose="00000500000000000000"/>
              </a:rPr>
              <a:t>(studio per </a:t>
            </a:r>
            <a:r>
              <a:rPr lang="en-US" dirty="0" err="1">
                <a:latin typeface="Titillium" panose="00000500000000000000"/>
              </a:rPr>
              <a:t>installare</a:t>
            </a:r>
            <a:r>
              <a:rPr lang="en-US" dirty="0">
                <a:latin typeface="Titillium" panose="00000500000000000000"/>
              </a:rPr>
              <a:t> il </a:t>
            </a:r>
            <a:r>
              <a:rPr lang="en-US" dirty="0" err="1">
                <a:latin typeface="Titillium" panose="00000500000000000000"/>
              </a:rPr>
              <a:t>dimostratore</a:t>
            </a:r>
            <a:r>
              <a:rPr lang="en-US" dirty="0">
                <a:latin typeface="Titillium" panose="00000500000000000000"/>
              </a:rPr>
              <a:t> in </a:t>
            </a:r>
            <a:r>
              <a:rPr lang="en-US" dirty="0" err="1">
                <a:latin typeface="Titillium" panose="00000500000000000000"/>
              </a:rPr>
              <a:t>una</a:t>
            </a:r>
            <a:r>
              <a:rPr lang="en-US" dirty="0">
                <a:latin typeface="Titillium" panose="00000500000000000000"/>
              </a:rPr>
              <a:t> facility </a:t>
            </a:r>
            <a:r>
              <a:rPr lang="en-US" dirty="0" err="1">
                <a:latin typeface="Titillium" panose="00000500000000000000"/>
              </a:rPr>
              <a:t>italiana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alla</a:t>
            </a:r>
            <a:r>
              <a:rPr lang="en-US" dirty="0">
                <a:latin typeface="Titillium" panose="00000500000000000000"/>
              </a:rPr>
              <a:t> fine del Progetto IRIS-PNRR).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FA24E-C538-044A-FDB7-A147F85C1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3181" y="4245735"/>
            <a:ext cx="3768819" cy="2125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A089F-E797-9A28-99B6-403EE6396BEC}"/>
              </a:ext>
            </a:extLst>
          </p:cNvPr>
          <p:cNvSpPr txBox="1"/>
          <p:nvPr/>
        </p:nvSpPr>
        <p:spPr>
          <a:xfrm>
            <a:off x="8423181" y="3516743"/>
            <a:ext cx="376881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err="1">
                <a:latin typeface="Titillium" panose="00000500000000000000" pitchFamily="50" charset="0"/>
              </a:rPr>
              <a:t>Avvolgimento</a:t>
            </a:r>
            <a:r>
              <a:rPr lang="en-US" dirty="0">
                <a:latin typeface="Titillium" panose="00000500000000000000" pitchFamily="50" charset="0"/>
              </a:rPr>
              <a:t> di un sotto-</a:t>
            </a:r>
            <a:r>
              <a:rPr lang="en-US" dirty="0" err="1">
                <a:latin typeface="Titillium" panose="00000500000000000000" pitchFamily="50" charset="0"/>
              </a:rPr>
              <a:t>elemento</a:t>
            </a:r>
            <a:r>
              <a:rPr lang="en-US" dirty="0">
                <a:latin typeface="Titillium" panose="00000500000000000000" pitchFamily="50" charset="0"/>
              </a:rPr>
              <a:t> del </a:t>
            </a:r>
            <a:r>
              <a:rPr lang="en-US" dirty="0" err="1">
                <a:latin typeface="Titillium" panose="00000500000000000000" pitchFamily="50" charset="0"/>
              </a:rPr>
              <a:t>cavo</a:t>
            </a:r>
            <a:r>
              <a:rPr lang="en-US" dirty="0">
                <a:latin typeface="Titillium" panose="00000500000000000000" pitchFamily="50" charset="0"/>
              </a:rPr>
              <a:t> in MgB</a:t>
            </a:r>
            <a:r>
              <a:rPr lang="en-US" baseline="-25000" dirty="0">
                <a:latin typeface="Titillium" panose="00000500000000000000" pitchFamily="50" charset="0"/>
              </a:rPr>
              <a:t>2</a:t>
            </a:r>
            <a:r>
              <a:rPr lang="en-US" dirty="0">
                <a:latin typeface="Titillium" panose="00000500000000000000" pitchFamily="50" charset="0"/>
              </a:rPr>
              <a:t> per il Progetto High Luminosity LHC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E3085-99CA-984B-EEC4-582FB91B385C}"/>
              </a:ext>
            </a:extLst>
          </p:cNvPr>
          <p:cNvSpPr txBox="1"/>
          <p:nvPr/>
        </p:nvSpPr>
        <p:spPr>
          <a:xfrm>
            <a:off x="5294044" y="5592450"/>
            <a:ext cx="3129136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latin typeface="Titillium" panose="00000500000000000000" pitchFamily="50" charset="0"/>
              </a:rPr>
              <a:t>(courtesy of A. Ballarino,  CERN, archive)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5658CD-1653-4316-B45C-00625B569C41}"/>
              </a:ext>
            </a:extLst>
          </p:cNvPr>
          <p:cNvSpPr txBox="1">
            <a:spLocks/>
          </p:cNvSpPr>
          <p:nvPr/>
        </p:nvSpPr>
        <p:spPr>
          <a:xfrm>
            <a:off x="2843414" y="1400333"/>
            <a:ext cx="9189127" cy="544535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WP8: Linea </a:t>
            </a:r>
            <a:r>
              <a:rPr lang="en-GB" dirty="0" err="1"/>
              <a:t>Superconduttiva</a:t>
            </a:r>
            <a:r>
              <a:rPr lang="en-GB" dirty="0"/>
              <a:t> Green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DD01159-3219-4BFE-A182-4EFA159F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334725-AA50-EE7C-1161-7392F7253C7F}"/>
              </a:ext>
            </a:extLst>
          </p:cNvPr>
          <p:cNvSpPr txBox="1"/>
          <p:nvPr/>
        </p:nvSpPr>
        <p:spPr>
          <a:xfrm>
            <a:off x="2943878" y="3957562"/>
            <a:ext cx="5117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tillium" panose="00000500000000000000"/>
              </a:rPr>
              <a:t>La test facility e il </a:t>
            </a:r>
            <a:r>
              <a:rPr lang="en-US" dirty="0" err="1">
                <a:latin typeface="Titillium" panose="00000500000000000000"/>
              </a:rPr>
              <a:t>dimostratore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saranno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studiati</a:t>
            </a:r>
            <a:r>
              <a:rPr lang="en-US" dirty="0">
                <a:latin typeface="Titillium" panose="00000500000000000000"/>
              </a:rPr>
              <a:t> per </a:t>
            </a:r>
            <a:r>
              <a:rPr lang="en-US" dirty="0" err="1">
                <a:latin typeface="Titillium" panose="00000500000000000000"/>
              </a:rPr>
              <a:t>lavorare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raffreddati</a:t>
            </a:r>
            <a:r>
              <a:rPr lang="en-US" dirty="0">
                <a:latin typeface="Titillium" panose="00000500000000000000"/>
              </a:rPr>
              <a:t> con He gas; Come </a:t>
            </a:r>
            <a:r>
              <a:rPr lang="en-US" b="1" dirty="0">
                <a:solidFill>
                  <a:srgbClr val="FF0000"/>
                </a:solidFill>
                <a:latin typeface="Titillium" panose="00000500000000000000"/>
              </a:rPr>
              <a:t>secondo step</a:t>
            </a:r>
            <a:r>
              <a:rPr lang="en-US" b="1" dirty="0">
                <a:latin typeface="Titillium" panose="00000500000000000000"/>
              </a:rPr>
              <a:t>,</a:t>
            </a:r>
            <a:r>
              <a:rPr lang="en-US" dirty="0">
                <a:latin typeface="Titillium" panose="00000500000000000000"/>
              </a:rPr>
              <a:t> la </a:t>
            </a:r>
            <a:r>
              <a:rPr lang="en-US" dirty="0" err="1">
                <a:latin typeface="Titillium" panose="00000500000000000000"/>
              </a:rPr>
              <a:t>compatibilità</a:t>
            </a:r>
            <a:r>
              <a:rPr lang="en-US" dirty="0">
                <a:latin typeface="Titillium" panose="00000500000000000000"/>
              </a:rPr>
              <a:t> per </a:t>
            </a:r>
            <a:r>
              <a:rPr lang="en-US" dirty="0" err="1">
                <a:latin typeface="Titillium" panose="00000500000000000000"/>
              </a:rPr>
              <a:t>raffreddamento</a:t>
            </a:r>
            <a:r>
              <a:rPr lang="en-US" dirty="0">
                <a:latin typeface="Titillium" panose="00000500000000000000"/>
              </a:rPr>
              <a:t> con LH </a:t>
            </a:r>
            <a:r>
              <a:rPr lang="en-US" dirty="0" err="1">
                <a:latin typeface="Titillium" panose="00000500000000000000"/>
              </a:rPr>
              <a:t>sarà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comunque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analizzata</a:t>
            </a:r>
            <a:r>
              <a:rPr lang="en-US" dirty="0">
                <a:latin typeface="Titillium" panose="00000500000000000000"/>
              </a:rPr>
              <a:t>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7F8D2DD-496B-035F-AF21-1C5BC022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FEF32BE8-9A90-A5BF-B9B9-818697BC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16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gaudergroup.com/files/SETIC_AC370.jpg">
            <a:extLst>
              <a:ext uri="{FF2B5EF4-FFF2-40B4-BE49-F238E27FC236}">
                <a16:creationId xmlns:a16="http://schemas.microsoft.com/office/drawing/2014/main" id="{9AEB35CB-2420-4A67-BD40-8A5FB9CE7D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061" y="1679555"/>
            <a:ext cx="3664038" cy="22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4BD0295-E40A-4CEC-84F1-55ABA4209579}"/>
              </a:ext>
            </a:extLst>
          </p:cNvPr>
          <p:cNvSpPr txBox="1"/>
          <p:nvPr/>
        </p:nvSpPr>
        <p:spPr>
          <a:xfrm>
            <a:off x="2474798" y="3967799"/>
            <a:ext cx="3470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Macchina avvolgitrice planetaria per il petalo</a:t>
            </a:r>
            <a:endParaRPr lang="fr-FR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2A266B-03E3-44AF-9F0D-0DE3272B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035" y="1667266"/>
            <a:ext cx="3521592" cy="23626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042498-ADEB-44D8-8588-EF7F81A00A75}"/>
              </a:ext>
            </a:extLst>
          </p:cNvPr>
          <p:cNvSpPr txBox="1"/>
          <p:nvPr/>
        </p:nvSpPr>
        <p:spPr>
          <a:xfrm>
            <a:off x="6222929" y="3960090"/>
            <a:ext cx="352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Avvolgitrice planetaria per assemblaggio del conduttore finale</a:t>
            </a:r>
            <a:endParaRPr lang="fr-FR" sz="1400" dirty="0"/>
          </a:p>
        </p:txBody>
      </p:sp>
      <p:grpSp>
        <p:nvGrpSpPr>
          <p:cNvPr id="223" name="Groupe 222">
            <a:extLst>
              <a:ext uri="{FF2B5EF4-FFF2-40B4-BE49-F238E27FC236}">
                <a16:creationId xmlns:a16="http://schemas.microsoft.com/office/drawing/2014/main" id="{D641E9A9-1FFC-41F0-947A-049428A4C095}"/>
              </a:ext>
            </a:extLst>
          </p:cNvPr>
          <p:cNvGrpSpPr/>
          <p:nvPr/>
        </p:nvGrpSpPr>
        <p:grpSpPr>
          <a:xfrm>
            <a:off x="9951146" y="1679555"/>
            <a:ext cx="2137709" cy="3038169"/>
            <a:chOff x="6524302" y="1619456"/>
            <a:chExt cx="5730322" cy="5462633"/>
          </a:xfrm>
        </p:grpSpPr>
        <p:pic>
          <p:nvPicPr>
            <p:cNvPr id="224" name="Image 223">
              <a:extLst>
                <a:ext uri="{FF2B5EF4-FFF2-40B4-BE49-F238E27FC236}">
                  <a16:creationId xmlns:a16="http://schemas.microsoft.com/office/drawing/2014/main" id="{E1003357-879A-429A-8913-730610927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4302" y="1619456"/>
              <a:ext cx="5018771" cy="5462633"/>
            </a:xfrm>
            <a:prstGeom prst="rect">
              <a:avLst/>
            </a:prstGeom>
          </p:spPr>
        </p:pic>
        <p:pic>
          <p:nvPicPr>
            <p:cNvPr id="225" name="Picture 6" descr="Polypropylene Film">
              <a:extLst>
                <a:ext uri="{FF2B5EF4-FFF2-40B4-BE49-F238E27FC236}">
                  <a16:creationId xmlns:a16="http://schemas.microsoft.com/office/drawing/2014/main" id="{C8B4A2E8-2169-4B2C-A586-716F85366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8870" y="2950017"/>
              <a:ext cx="3045754" cy="223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" name="ZoneTexte 227">
            <a:extLst>
              <a:ext uri="{FF2B5EF4-FFF2-40B4-BE49-F238E27FC236}">
                <a16:creationId xmlns:a16="http://schemas.microsoft.com/office/drawing/2014/main" id="{173943DF-6A69-46E9-9E88-98CED1BDC3AC}"/>
              </a:ext>
            </a:extLst>
          </p:cNvPr>
          <p:cNvSpPr txBox="1"/>
          <p:nvPr/>
        </p:nvSpPr>
        <p:spPr>
          <a:xfrm>
            <a:off x="9691375" y="3660912"/>
            <a:ext cx="23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Linea di lappatura per isolamento HV e protezione</a:t>
            </a:r>
            <a:endParaRPr lang="fr-FR" sz="1400" dirty="0"/>
          </a:p>
        </p:txBody>
      </p:sp>
      <p:pic>
        <p:nvPicPr>
          <p:cNvPr id="231" name="Image 230">
            <a:extLst>
              <a:ext uri="{FF2B5EF4-FFF2-40B4-BE49-F238E27FC236}">
                <a16:creationId xmlns:a16="http://schemas.microsoft.com/office/drawing/2014/main" id="{7EB1FF09-55FA-4E50-BDA5-7026DFA10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5" y="2162992"/>
            <a:ext cx="2068558" cy="1442201"/>
          </a:xfrm>
          <a:prstGeom prst="rect">
            <a:avLst/>
          </a:prstGeom>
        </p:spPr>
      </p:pic>
      <p:pic>
        <p:nvPicPr>
          <p:cNvPr id="233" name="Immagine 4">
            <a:extLst>
              <a:ext uri="{FF2B5EF4-FFF2-40B4-BE49-F238E27FC236}">
                <a16:creationId xmlns:a16="http://schemas.microsoft.com/office/drawing/2014/main" id="{9971ED3A-84FE-4B4E-8FE5-1B78B900FE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979" y="2733014"/>
            <a:ext cx="945613" cy="126081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AEDF63-2812-BAAB-14F3-0E9AFC152667}"/>
              </a:ext>
            </a:extLst>
          </p:cNvPr>
          <p:cNvGrpSpPr/>
          <p:nvPr/>
        </p:nvGrpSpPr>
        <p:grpSpPr>
          <a:xfrm>
            <a:off x="248488" y="4892323"/>
            <a:ext cx="928459" cy="922004"/>
            <a:chOff x="808903" y="5452028"/>
            <a:chExt cx="928459" cy="922004"/>
          </a:xfrm>
        </p:grpSpPr>
        <p:pic>
          <p:nvPicPr>
            <p:cNvPr id="232" name="Image 231">
              <a:extLst>
                <a:ext uri="{FF2B5EF4-FFF2-40B4-BE49-F238E27FC236}">
                  <a16:creationId xmlns:a16="http://schemas.microsoft.com/office/drawing/2014/main" id="{54D2A3E7-6179-4BE5-8EBD-2F2F9CEAF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2999" y="5452028"/>
              <a:ext cx="620267" cy="633773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8404C88-C4AC-5008-F8A5-C9936B279FAE}"/>
                </a:ext>
              </a:extLst>
            </p:cNvPr>
            <p:cNvSpPr txBox="1"/>
            <p:nvPr/>
          </p:nvSpPr>
          <p:spPr>
            <a:xfrm>
              <a:off x="808903" y="6097033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d =1,33 mm</a:t>
              </a:r>
              <a:endParaRPr lang="fr-FR" sz="1200" dirty="0">
                <a:latin typeface="+mj-lt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AEC856-A13C-4CD1-6FD5-6AF2FD15ADE4}"/>
              </a:ext>
            </a:extLst>
          </p:cNvPr>
          <p:cNvGrpSpPr/>
          <p:nvPr/>
        </p:nvGrpSpPr>
        <p:grpSpPr>
          <a:xfrm>
            <a:off x="2098773" y="4590115"/>
            <a:ext cx="1287882" cy="1617606"/>
            <a:chOff x="3694167" y="5123414"/>
            <a:chExt cx="1287882" cy="161760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5DC299C-503E-4CC5-875A-73BD8C404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94167" y="5123414"/>
              <a:ext cx="1287882" cy="1291001"/>
            </a:xfrm>
            <a:prstGeom prst="rect">
              <a:avLst/>
            </a:prstGeom>
          </p:spPr>
        </p:pic>
        <p:sp>
          <p:nvSpPr>
            <p:cNvPr id="226" name="ZoneTexte 225">
              <a:extLst>
                <a:ext uri="{FF2B5EF4-FFF2-40B4-BE49-F238E27FC236}">
                  <a16:creationId xmlns:a16="http://schemas.microsoft.com/office/drawing/2014/main" id="{AC87DEDE-1751-789F-2BC6-D2294BF517AC}"/>
                </a:ext>
              </a:extLst>
            </p:cNvPr>
            <p:cNvSpPr txBox="1"/>
            <p:nvPr/>
          </p:nvSpPr>
          <p:spPr>
            <a:xfrm>
              <a:off x="3873879" y="6464021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d =14,4 mm</a:t>
              </a:r>
              <a:endParaRPr lang="fr-FR" sz="1200" dirty="0">
                <a:latin typeface="+mj-lt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719ADD00-5C87-287A-9495-6AF4AE5161F2}"/>
              </a:ext>
            </a:extLst>
          </p:cNvPr>
          <p:cNvGrpSpPr/>
          <p:nvPr/>
        </p:nvGrpSpPr>
        <p:grpSpPr>
          <a:xfrm>
            <a:off x="4446739" y="4518411"/>
            <a:ext cx="1540800" cy="1728226"/>
            <a:chOff x="7170750" y="5073807"/>
            <a:chExt cx="1540800" cy="17282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A865DF47-AB58-41A6-93E4-358432C49E69}"/>
                </a:ext>
              </a:extLst>
            </p:cNvPr>
            <p:cNvGrpSpPr/>
            <p:nvPr/>
          </p:nvGrpSpPr>
          <p:grpSpPr>
            <a:xfrm>
              <a:off x="7170750" y="5073807"/>
              <a:ext cx="1540800" cy="1390214"/>
              <a:chOff x="2115169" y="2477496"/>
              <a:chExt cx="3813724" cy="3667260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28C0C91-8F18-47E3-AE45-ED4AD3B7E6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15169" y="2477496"/>
                <a:ext cx="3813724" cy="3667260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E904F8-995F-4D6C-BCC5-D07BA2E7A6D6}"/>
                  </a:ext>
                </a:extLst>
              </p:cNvPr>
              <p:cNvSpPr/>
              <p:nvPr/>
            </p:nvSpPr>
            <p:spPr>
              <a:xfrm>
                <a:off x="3510458" y="2541644"/>
                <a:ext cx="476352" cy="403612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43EAED6-5409-454F-84D4-C9575DBAFAFC}"/>
                  </a:ext>
                </a:extLst>
              </p:cNvPr>
              <p:cNvSpPr/>
              <p:nvPr/>
            </p:nvSpPr>
            <p:spPr>
              <a:xfrm>
                <a:off x="5105407" y="3076163"/>
                <a:ext cx="447161" cy="365327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300F09AA-6CFA-4832-933E-3D51BD570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0708" y="4697459"/>
                <a:ext cx="460099" cy="374809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54EE2FCD-000A-4D72-8A4C-680B9D8B6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8133" y="5740839"/>
                <a:ext cx="460099" cy="374809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7EC2B668-20A9-4248-9D24-45F1B4FB7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69434" y="5188880"/>
                <a:ext cx="460099" cy="374809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3269F7AB-33C6-4E08-BDED-C9A4CAEDF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4561" y="3613959"/>
                <a:ext cx="460099" cy="374809"/>
              </a:xfrm>
              <a:prstGeom prst="rect">
                <a:avLst/>
              </a:prstGeom>
            </p:spPr>
          </p:pic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94338E81-DEDF-477E-BD88-64A6A1444D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02118" y="2536280"/>
                <a:ext cx="3726774" cy="3555959"/>
                <a:chOff x="3048399" y="1043097"/>
                <a:chExt cx="6406684" cy="6261780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AB3C6A6E-9AFC-415D-9A97-80D632CC78D4}"/>
                    </a:ext>
                  </a:extLst>
                </p:cNvPr>
                <p:cNvGrpSpPr/>
                <p:nvPr/>
              </p:nvGrpSpPr>
              <p:grpSpPr>
                <a:xfrm>
                  <a:off x="7350981" y="2705730"/>
                  <a:ext cx="2104102" cy="2106000"/>
                  <a:chOff x="7636111" y="2705730"/>
                  <a:chExt cx="2104102" cy="2106000"/>
                </a:xfrm>
              </p:grpSpPr>
              <p:grpSp>
                <p:nvGrpSpPr>
                  <p:cNvPr id="189" name="Groupe 188">
                    <a:extLst>
                      <a:ext uri="{FF2B5EF4-FFF2-40B4-BE49-F238E27FC236}">
                        <a16:creationId xmlns:a16="http://schemas.microsoft.com/office/drawing/2014/main" id="{879FF330-F3BF-4B2D-B334-695D43A0B6B0}"/>
                      </a:ext>
                    </a:extLst>
                  </p:cNvPr>
                  <p:cNvGrpSpPr/>
                  <p:nvPr/>
                </p:nvGrpSpPr>
                <p:grpSpPr>
                  <a:xfrm>
                    <a:off x="7669764" y="2738251"/>
                    <a:ext cx="2035545" cy="2041852"/>
                    <a:chOff x="4234131" y="1209062"/>
                    <a:chExt cx="5136426" cy="5112550"/>
                  </a:xfrm>
                </p:grpSpPr>
                <p:sp>
                  <p:nvSpPr>
                    <p:cNvPr id="191" name="Ellipse 190">
                      <a:extLst>
                        <a:ext uri="{FF2B5EF4-FFF2-40B4-BE49-F238E27FC236}">
                          <a16:creationId xmlns:a16="http://schemas.microsoft.com/office/drawing/2014/main" id="{D01EA7D7-BD15-4D4C-9D8C-B2C6A84C5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625" y="1668029"/>
                      <a:ext cx="4176000" cy="4176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192" name="Image 191">
                      <a:extLst>
                        <a:ext uri="{FF2B5EF4-FFF2-40B4-BE49-F238E27FC236}">
                          <a16:creationId xmlns:a16="http://schemas.microsoft.com/office/drawing/2014/main" id="{49484F26-799A-4D05-B3CD-335EC1480E27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 rotWithShape="1">
                    <a:blip r:embed="rId12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9543" r="9815" b="36780"/>
                    <a:stretch/>
                  </p:blipFill>
                  <p:spPr>
                    <a:xfrm>
                      <a:off x="4461225" y="4589822"/>
                      <a:ext cx="478800" cy="47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3" name="Image 192">
                      <a:extLst>
                        <a:ext uri="{FF2B5EF4-FFF2-40B4-BE49-F238E27FC236}">
                          <a16:creationId xmlns:a16="http://schemas.microsoft.com/office/drawing/2014/main" id="{548DAB8C-45F2-47B2-890D-09C12770D8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01776" y="411933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4" name="Image 193">
                      <a:extLst>
                        <a:ext uri="{FF2B5EF4-FFF2-40B4-BE49-F238E27FC236}">
                          <a16:creationId xmlns:a16="http://schemas.microsoft.com/office/drawing/2014/main" id="{ED8CCEF4-57B2-48D6-835E-6B7C1A1518C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7473" y="361141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5" name="Image 194">
                      <a:extLst>
                        <a:ext uri="{FF2B5EF4-FFF2-40B4-BE49-F238E27FC236}">
                          <a16:creationId xmlns:a16="http://schemas.microsoft.com/office/drawing/2014/main" id="{7031959D-71FE-4E1D-9FD2-DB60F7B31D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4131" y="312978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6" name="Image 195">
                      <a:extLst>
                        <a:ext uri="{FF2B5EF4-FFF2-40B4-BE49-F238E27FC236}">
                          <a16:creationId xmlns:a16="http://schemas.microsoft.com/office/drawing/2014/main" id="{6877FAC5-A83E-4354-BB6D-0E1197D5D4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59830" y="26817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7" name="Image 196">
                      <a:extLst>
                        <a:ext uri="{FF2B5EF4-FFF2-40B4-BE49-F238E27FC236}">
                          <a16:creationId xmlns:a16="http://schemas.microsoft.com/office/drawing/2014/main" id="{9FA83C8B-BE3D-40A1-962D-CB433EC414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87528" y="227985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8" name="Image 197">
                      <a:extLst>
                        <a:ext uri="{FF2B5EF4-FFF2-40B4-BE49-F238E27FC236}">
                          <a16:creationId xmlns:a16="http://schemas.microsoft.com/office/drawing/2014/main" id="{904D53AC-D9F3-4F92-B1A6-BFC134FEE01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03173" y="19148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9" name="Image 198">
                      <a:extLst>
                        <a:ext uri="{FF2B5EF4-FFF2-40B4-BE49-F238E27FC236}">
                          <a16:creationId xmlns:a16="http://schemas.microsoft.com/office/drawing/2014/main" id="{3099485A-7141-4A4D-BB3C-9459607027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0802" y="157584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0" name="Image 199">
                      <a:extLst>
                        <a:ext uri="{FF2B5EF4-FFF2-40B4-BE49-F238E27FC236}">
                          <a16:creationId xmlns:a16="http://schemas.microsoft.com/office/drawing/2014/main" id="{A389C0F1-45A3-4029-A141-388D78036A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51015" y="13574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1" name="Image 200">
                      <a:extLst>
                        <a:ext uri="{FF2B5EF4-FFF2-40B4-BE49-F238E27FC236}">
                          <a16:creationId xmlns:a16="http://schemas.microsoft.com/office/drawing/2014/main" id="{F0C8032C-7DA9-4AFA-A86C-67E52D049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50100" y="122419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2" name="Image 201">
                      <a:extLst>
                        <a:ext uri="{FF2B5EF4-FFF2-40B4-BE49-F238E27FC236}">
                          <a16:creationId xmlns:a16="http://schemas.microsoft.com/office/drawing/2014/main" id="{1F5FD1B9-CBD0-4654-913C-468D1AC5301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49185" y="120906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3" name="Image 202">
                      <a:extLst>
                        <a:ext uri="{FF2B5EF4-FFF2-40B4-BE49-F238E27FC236}">
                          <a16:creationId xmlns:a16="http://schemas.microsoft.com/office/drawing/2014/main" id="{7713A2B5-8256-4102-8AE4-93E2D75914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65871" y="129550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4" name="Image 203">
                      <a:extLst>
                        <a:ext uri="{FF2B5EF4-FFF2-40B4-BE49-F238E27FC236}">
                          <a16:creationId xmlns:a16="http://schemas.microsoft.com/office/drawing/2014/main" id="{CB5444B6-6E90-4304-B8A4-97F66F1773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10590" y="148467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5" name="Image 204">
                      <a:extLst>
                        <a:ext uri="{FF2B5EF4-FFF2-40B4-BE49-F238E27FC236}">
                          <a16:creationId xmlns:a16="http://schemas.microsoft.com/office/drawing/2014/main" id="{69CB9C80-CAF9-4E4B-9652-37CA45A33BF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91298" y="1746732"/>
                      <a:ext cx="452848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6" name="Image 205">
                      <a:extLst>
                        <a:ext uri="{FF2B5EF4-FFF2-40B4-BE49-F238E27FC236}">
                          <a16:creationId xmlns:a16="http://schemas.microsoft.com/office/drawing/2014/main" id="{BB0BCCC1-0BE0-4ECA-9827-D4AE232E74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94999" y="209322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7" name="Image 206">
                      <a:extLst>
                        <a:ext uri="{FF2B5EF4-FFF2-40B4-BE49-F238E27FC236}">
                          <a16:creationId xmlns:a16="http://schemas.microsoft.com/office/drawing/2014/main" id="{073872FE-AE19-4AAF-A363-7013124EDA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66990" y="252208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8" name="Image 207">
                      <a:extLst>
                        <a:ext uri="{FF2B5EF4-FFF2-40B4-BE49-F238E27FC236}">
                          <a16:creationId xmlns:a16="http://schemas.microsoft.com/office/drawing/2014/main" id="{089E328D-8A76-446E-865A-32641294F1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46314" y="301120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9" name="Image 208">
                      <a:extLst>
                        <a:ext uri="{FF2B5EF4-FFF2-40B4-BE49-F238E27FC236}">
                          <a16:creationId xmlns:a16="http://schemas.microsoft.com/office/drawing/2014/main" id="{AC79BB4D-E3C7-4929-A2EC-50C0D021F3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88931" y="35152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0" name="Image 209">
                      <a:extLst>
                        <a:ext uri="{FF2B5EF4-FFF2-40B4-BE49-F238E27FC236}">
                          <a16:creationId xmlns:a16="http://schemas.microsoft.com/office/drawing/2014/main" id="{19964820-C91E-41CA-B72B-CBB1DA1A96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6955" y="39928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1" name="Image 210">
                      <a:extLst>
                        <a:ext uri="{FF2B5EF4-FFF2-40B4-BE49-F238E27FC236}">
                          <a16:creationId xmlns:a16="http://schemas.microsoft.com/office/drawing/2014/main" id="{F9FBEC54-DF29-467A-9DC4-4DE9FDC001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06681" y="448578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2" name="Image 211">
                      <a:extLst>
                        <a:ext uri="{FF2B5EF4-FFF2-40B4-BE49-F238E27FC236}">
                          <a16:creationId xmlns:a16="http://schemas.microsoft.com/office/drawing/2014/main" id="{CA709E98-CAC8-4974-8D1F-3F7AA1115D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45990" y="4917350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3" name="Image 212">
                      <a:extLst>
                        <a:ext uri="{FF2B5EF4-FFF2-40B4-BE49-F238E27FC236}">
                          <a16:creationId xmlns:a16="http://schemas.microsoft.com/office/drawing/2014/main" id="{507E02A1-F2C0-4BE1-83D5-3901455025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08737" y="52881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4" name="Image 213">
                      <a:extLst>
                        <a:ext uri="{FF2B5EF4-FFF2-40B4-BE49-F238E27FC236}">
                          <a16:creationId xmlns:a16="http://schemas.microsoft.com/office/drawing/2014/main" id="{2AE64222-571C-4AEA-A986-8EA80FA97B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93007" y="557251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5" name="Image 214">
                      <a:extLst>
                        <a:ext uri="{FF2B5EF4-FFF2-40B4-BE49-F238E27FC236}">
                          <a16:creationId xmlns:a16="http://schemas.microsoft.com/office/drawing/2014/main" id="{70F2D710-4422-4DC7-9DD6-FB50701387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91503" y="579461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6" name="Image 215">
                      <a:extLst>
                        <a:ext uri="{FF2B5EF4-FFF2-40B4-BE49-F238E27FC236}">
                          <a16:creationId xmlns:a16="http://schemas.microsoft.com/office/drawing/2014/main" id="{5756E4CE-0577-4585-B7F5-A46378F8D5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69463" y="583998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7" name="Image 216">
                      <a:extLst>
                        <a:ext uri="{FF2B5EF4-FFF2-40B4-BE49-F238E27FC236}">
                          <a16:creationId xmlns:a16="http://schemas.microsoft.com/office/drawing/2014/main" id="{EFAE7CE3-2FAA-44E4-B548-BA76DA56D6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33437" y="582316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8" name="Image 217">
                      <a:extLst>
                        <a:ext uri="{FF2B5EF4-FFF2-40B4-BE49-F238E27FC236}">
                          <a16:creationId xmlns:a16="http://schemas.microsoft.com/office/drawing/2014/main" id="{F5A01D06-3DE0-440D-B200-0145321747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63244" y="565976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9" name="Image 218">
                      <a:extLst>
                        <a:ext uri="{FF2B5EF4-FFF2-40B4-BE49-F238E27FC236}">
                          <a16:creationId xmlns:a16="http://schemas.microsoft.com/office/drawing/2014/main" id="{D9C7956D-8559-43C1-A912-05182EB1D0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70419" y="505113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0" name="Image 219">
                      <a:extLst>
                        <a:ext uri="{FF2B5EF4-FFF2-40B4-BE49-F238E27FC236}">
                          <a16:creationId xmlns:a16="http://schemas.microsoft.com/office/drawing/2014/main" id="{E19C159B-EF1A-4CB2-A55C-B937328C5E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89184" y="5414287"/>
                      <a:ext cx="481626" cy="48162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90" name="Ellipse 189">
                    <a:extLst>
                      <a:ext uri="{FF2B5EF4-FFF2-40B4-BE49-F238E27FC236}">
                        <a16:creationId xmlns:a16="http://schemas.microsoft.com/office/drawing/2014/main" id="{83B971FD-98D8-46E8-A5ED-7C989BFB36BF}"/>
                      </a:ext>
                    </a:extLst>
                  </p:cNvPr>
                  <p:cNvSpPr/>
                  <p:nvPr/>
                </p:nvSpPr>
                <p:spPr>
                  <a:xfrm>
                    <a:off x="7636111" y="2705730"/>
                    <a:ext cx="2104102" cy="2106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3" name="Groupe 22">
                  <a:extLst>
                    <a:ext uri="{FF2B5EF4-FFF2-40B4-BE49-F238E27FC236}">
                      <a16:creationId xmlns:a16="http://schemas.microsoft.com/office/drawing/2014/main" id="{8ECFF26A-DA19-4CFE-B98B-85773136F71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33315" y="1043097"/>
                  <a:ext cx="2104102" cy="2106000"/>
                  <a:chOff x="3765754" y="1268915"/>
                  <a:chExt cx="5309420" cy="5333446"/>
                </a:xfrm>
              </p:grpSpPr>
              <p:grpSp>
                <p:nvGrpSpPr>
                  <p:cNvPr id="157" name="Groupe 156">
                    <a:extLst>
                      <a:ext uri="{FF2B5EF4-FFF2-40B4-BE49-F238E27FC236}">
                        <a16:creationId xmlns:a16="http://schemas.microsoft.com/office/drawing/2014/main" id="{F9AD7D25-D09A-41E9-B485-138D2ACCA60C}"/>
                      </a:ext>
                    </a:extLst>
                  </p:cNvPr>
                  <p:cNvGrpSpPr/>
                  <p:nvPr/>
                </p:nvGrpSpPr>
                <p:grpSpPr>
                  <a:xfrm>
                    <a:off x="3850673" y="1351275"/>
                    <a:ext cx="5136426" cy="5170992"/>
                    <a:chOff x="4234131" y="1209062"/>
                    <a:chExt cx="5136426" cy="5112550"/>
                  </a:xfrm>
                </p:grpSpPr>
                <p:sp>
                  <p:nvSpPr>
                    <p:cNvPr id="159" name="Ellipse 158">
                      <a:extLst>
                        <a:ext uri="{FF2B5EF4-FFF2-40B4-BE49-F238E27FC236}">
                          <a16:creationId xmlns:a16="http://schemas.microsoft.com/office/drawing/2014/main" id="{7F5B8AF4-E18A-4D2A-A10C-DD620372B7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625" y="1668029"/>
                      <a:ext cx="4176000" cy="4176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160" name="Image 159">
                      <a:extLst>
                        <a:ext uri="{FF2B5EF4-FFF2-40B4-BE49-F238E27FC236}">
                          <a16:creationId xmlns:a16="http://schemas.microsoft.com/office/drawing/2014/main" id="{BEEF23A2-3B1D-48E6-BFF9-3AA9B350E595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 rotWithShape="1">
                    <a:blip r:embed="rId12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9543" r="9815" b="36780"/>
                    <a:stretch/>
                  </p:blipFill>
                  <p:spPr>
                    <a:xfrm>
                      <a:off x="4461225" y="4589822"/>
                      <a:ext cx="478800" cy="47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1" name="Image 160">
                      <a:extLst>
                        <a:ext uri="{FF2B5EF4-FFF2-40B4-BE49-F238E27FC236}">
                          <a16:creationId xmlns:a16="http://schemas.microsoft.com/office/drawing/2014/main" id="{AE237426-4958-47DC-95AA-5C0939E736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01776" y="411933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2" name="Image 161">
                      <a:extLst>
                        <a:ext uri="{FF2B5EF4-FFF2-40B4-BE49-F238E27FC236}">
                          <a16:creationId xmlns:a16="http://schemas.microsoft.com/office/drawing/2014/main" id="{B3DFD793-732C-40DD-89A8-BE39938A5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7473" y="361141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3" name="Image 162">
                      <a:extLst>
                        <a:ext uri="{FF2B5EF4-FFF2-40B4-BE49-F238E27FC236}">
                          <a16:creationId xmlns:a16="http://schemas.microsoft.com/office/drawing/2014/main" id="{6A7B3790-E217-466F-864E-66726B4105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4131" y="312978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4" name="Image 163">
                      <a:extLst>
                        <a:ext uri="{FF2B5EF4-FFF2-40B4-BE49-F238E27FC236}">
                          <a16:creationId xmlns:a16="http://schemas.microsoft.com/office/drawing/2014/main" id="{6DAE2C04-F17F-4DED-8D74-322AFA5DC1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59830" y="26817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5" name="Image 164">
                      <a:extLst>
                        <a:ext uri="{FF2B5EF4-FFF2-40B4-BE49-F238E27FC236}">
                          <a16:creationId xmlns:a16="http://schemas.microsoft.com/office/drawing/2014/main" id="{3BFA0B81-88C6-4AB1-A996-7C381C5C90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87528" y="227985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6" name="Image 165">
                      <a:extLst>
                        <a:ext uri="{FF2B5EF4-FFF2-40B4-BE49-F238E27FC236}">
                          <a16:creationId xmlns:a16="http://schemas.microsoft.com/office/drawing/2014/main" id="{A567FABC-88F2-41A4-88A6-F649F59C7B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03173" y="19148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7" name="Image 166">
                      <a:extLst>
                        <a:ext uri="{FF2B5EF4-FFF2-40B4-BE49-F238E27FC236}">
                          <a16:creationId xmlns:a16="http://schemas.microsoft.com/office/drawing/2014/main" id="{5DF1B2C7-ABF6-4A2E-BB3B-654E0EF154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0802" y="157584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8" name="Image 167">
                      <a:extLst>
                        <a:ext uri="{FF2B5EF4-FFF2-40B4-BE49-F238E27FC236}">
                          <a16:creationId xmlns:a16="http://schemas.microsoft.com/office/drawing/2014/main" id="{3E8BA491-3F16-41F7-9869-86702D6CEA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51015" y="13574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9" name="Image 168">
                      <a:extLst>
                        <a:ext uri="{FF2B5EF4-FFF2-40B4-BE49-F238E27FC236}">
                          <a16:creationId xmlns:a16="http://schemas.microsoft.com/office/drawing/2014/main" id="{57B0F1BA-71FD-4062-BA98-D3DCBF2D6F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50100" y="122419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0" name="Image 169">
                      <a:extLst>
                        <a:ext uri="{FF2B5EF4-FFF2-40B4-BE49-F238E27FC236}">
                          <a16:creationId xmlns:a16="http://schemas.microsoft.com/office/drawing/2014/main" id="{B606719B-E677-4585-870D-10EB2E166F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49185" y="120906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1" name="Image 170">
                      <a:extLst>
                        <a:ext uri="{FF2B5EF4-FFF2-40B4-BE49-F238E27FC236}">
                          <a16:creationId xmlns:a16="http://schemas.microsoft.com/office/drawing/2014/main" id="{1DE0A986-81B6-4FA7-9B17-C28ADC5AAE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65871" y="129550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2" name="Image 171">
                      <a:extLst>
                        <a:ext uri="{FF2B5EF4-FFF2-40B4-BE49-F238E27FC236}">
                          <a16:creationId xmlns:a16="http://schemas.microsoft.com/office/drawing/2014/main" id="{08109B1F-4C3D-4FD5-8A46-F16238B67D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10590" y="148467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3" name="Image 172">
                      <a:extLst>
                        <a:ext uri="{FF2B5EF4-FFF2-40B4-BE49-F238E27FC236}">
                          <a16:creationId xmlns:a16="http://schemas.microsoft.com/office/drawing/2014/main" id="{129CB464-50AD-4227-A5BA-02F88041E3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91298" y="1746732"/>
                      <a:ext cx="452848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4" name="Image 173">
                      <a:extLst>
                        <a:ext uri="{FF2B5EF4-FFF2-40B4-BE49-F238E27FC236}">
                          <a16:creationId xmlns:a16="http://schemas.microsoft.com/office/drawing/2014/main" id="{85DC816E-AA77-44F9-9202-6E3B02C906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94999" y="209322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5" name="Image 174">
                      <a:extLst>
                        <a:ext uri="{FF2B5EF4-FFF2-40B4-BE49-F238E27FC236}">
                          <a16:creationId xmlns:a16="http://schemas.microsoft.com/office/drawing/2014/main" id="{3BB4CE6E-4F27-4744-B75F-CB8F7C1DA5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66990" y="252208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6" name="Image 175">
                      <a:extLst>
                        <a:ext uri="{FF2B5EF4-FFF2-40B4-BE49-F238E27FC236}">
                          <a16:creationId xmlns:a16="http://schemas.microsoft.com/office/drawing/2014/main" id="{5A077D45-167A-4EA8-9D53-FA5A7D6D5F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46314" y="301120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7" name="Image 176">
                      <a:extLst>
                        <a:ext uri="{FF2B5EF4-FFF2-40B4-BE49-F238E27FC236}">
                          <a16:creationId xmlns:a16="http://schemas.microsoft.com/office/drawing/2014/main" id="{F5F1BE29-52CD-4106-B36F-E8B409E37A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88931" y="35152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8" name="Image 177">
                      <a:extLst>
                        <a:ext uri="{FF2B5EF4-FFF2-40B4-BE49-F238E27FC236}">
                          <a16:creationId xmlns:a16="http://schemas.microsoft.com/office/drawing/2014/main" id="{A9B64255-AF86-471B-A644-182F7649F9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6955" y="39928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9" name="Image 178">
                      <a:extLst>
                        <a:ext uri="{FF2B5EF4-FFF2-40B4-BE49-F238E27FC236}">
                          <a16:creationId xmlns:a16="http://schemas.microsoft.com/office/drawing/2014/main" id="{A5FFA83C-C39A-48DB-89C2-5C92A6745A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06681" y="448578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0" name="Image 179">
                      <a:extLst>
                        <a:ext uri="{FF2B5EF4-FFF2-40B4-BE49-F238E27FC236}">
                          <a16:creationId xmlns:a16="http://schemas.microsoft.com/office/drawing/2014/main" id="{98550321-CBA6-44D8-903B-A42DAA80054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45990" y="4917350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1" name="Image 180">
                      <a:extLst>
                        <a:ext uri="{FF2B5EF4-FFF2-40B4-BE49-F238E27FC236}">
                          <a16:creationId xmlns:a16="http://schemas.microsoft.com/office/drawing/2014/main" id="{1B2428A7-FAC5-42DD-A979-78D7F6477F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08737" y="52881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2" name="Image 181">
                      <a:extLst>
                        <a:ext uri="{FF2B5EF4-FFF2-40B4-BE49-F238E27FC236}">
                          <a16:creationId xmlns:a16="http://schemas.microsoft.com/office/drawing/2014/main" id="{7CE88A20-7E48-4E09-BE00-E0B1AC184E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93007" y="557251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3" name="Image 182">
                      <a:extLst>
                        <a:ext uri="{FF2B5EF4-FFF2-40B4-BE49-F238E27FC236}">
                          <a16:creationId xmlns:a16="http://schemas.microsoft.com/office/drawing/2014/main" id="{35BADBF6-92B6-447B-A21D-AEB870A53B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91503" y="579461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4" name="Image 183">
                      <a:extLst>
                        <a:ext uri="{FF2B5EF4-FFF2-40B4-BE49-F238E27FC236}">
                          <a16:creationId xmlns:a16="http://schemas.microsoft.com/office/drawing/2014/main" id="{A432DA09-E2F4-4E55-B9B3-BD776A5508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69463" y="583998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5" name="Image 184">
                      <a:extLst>
                        <a:ext uri="{FF2B5EF4-FFF2-40B4-BE49-F238E27FC236}">
                          <a16:creationId xmlns:a16="http://schemas.microsoft.com/office/drawing/2014/main" id="{4E9077A7-20AD-49EB-9BF1-05F068C4EA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33437" y="582316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6" name="Image 185">
                      <a:extLst>
                        <a:ext uri="{FF2B5EF4-FFF2-40B4-BE49-F238E27FC236}">
                          <a16:creationId xmlns:a16="http://schemas.microsoft.com/office/drawing/2014/main" id="{7D3580C8-6459-46B7-BDE6-21AD98773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63244" y="565976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7" name="Image 186">
                      <a:extLst>
                        <a:ext uri="{FF2B5EF4-FFF2-40B4-BE49-F238E27FC236}">
                          <a16:creationId xmlns:a16="http://schemas.microsoft.com/office/drawing/2014/main" id="{524E5210-5350-4503-8A04-FF5F640B6E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70419" y="505113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8" name="Image 187">
                      <a:extLst>
                        <a:ext uri="{FF2B5EF4-FFF2-40B4-BE49-F238E27FC236}">
                          <a16:creationId xmlns:a16="http://schemas.microsoft.com/office/drawing/2014/main" id="{4B80F3A0-6FCA-4758-842F-9FC71144F14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89184" y="5414287"/>
                      <a:ext cx="481626" cy="48162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58" name="Ellipse 157">
                    <a:extLst>
                      <a:ext uri="{FF2B5EF4-FFF2-40B4-BE49-F238E27FC236}">
                        <a16:creationId xmlns:a16="http://schemas.microsoft.com/office/drawing/2014/main" id="{FD6DAB3D-5F25-4983-A0D9-86825332FC4F}"/>
                      </a:ext>
                    </a:extLst>
                  </p:cNvPr>
                  <p:cNvSpPr/>
                  <p:nvPr/>
                </p:nvSpPr>
                <p:spPr>
                  <a:xfrm>
                    <a:off x="3765754" y="1268915"/>
                    <a:ext cx="5309420" cy="533344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4" name="Groupe 23">
                  <a:extLst>
                    <a:ext uri="{FF2B5EF4-FFF2-40B4-BE49-F238E27FC236}">
                      <a16:creationId xmlns:a16="http://schemas.microsoft.com/office/drawing/2014/main" id="{DD3CEA75-EF75-43FF-B3C1-45556C02590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02304" y="1473401"/>
                  <a:ext cx="2104102" cy="2106000"/>
                  <a:chOff x="3765754" y="1268915"/>
                  <a:chExt cx="5309420" cy="5333446"/>
                </a:xfrm>
              </p:grpSpPr>
              <p:grpSp>
                <p:nvGrpSpPr>
                  <p:cNvPr id="125" name="Groupe 124">
                    <a:extLst>
                      <a:ext uri="{FF2B5EF4-FFF2-40B4-BE49-F238E27FC236}">
                        <a16:creationId xmlns:a16="http://schemas.microsoft.com/office/drawing/2014/main" id="{B6FFBB0E-F1F3-40CC-9E66-0465C657AF23}"/>
                      </a:ext>
                    </a:extLst>
                  </p:cNvPr>
                  <p:cNvGrpSpPr/>
                  <p:nvPr/>
                </p:nvGrpSpPr>
                <p:grpSpPr>
                  <a:xfrm>
                    <a:off x="3850673" y="1351275"/>
                    <a:ext cx="5136426" cy="5170992"/>
                    <a:chOff x="4234131" y="1209062"/>
                    <a:chExt cx="5136426" cy="5112550"/>
                  </a:xfrm>
                </p:grpSpPr>
                <p:sp>
                  <p:nvSpPr>
                    <p:cNvPr id="127" name="Ellipse 126">
                      <a:extLst>
                        <a:ext uri="{FF2B5EF4-FFF2-40B4-BE49-F238E27FC236}">
                          <a16:creationId xmlns:a16="http://schemas.microsoft.com/office/drawing/2014/main" id="{358E9FC9-31E7-4722-8CC0-68EC7BAF63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625" y="1668029"/>
                      <a:ext cx="4176000" cy="4176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128" name="Image 127">
                      <a:extLst>
                        <a:ext uri="{FF2B5EF4-FFF2-40B4-BE49-F238E27FC236}">
                          <a16:creationId xmlns:a16="http://schemas.microsoft.com/office/drawing/2014/main" id="{E9D47E9F-5DDE-45DC-836C-4EB7C0A7447E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 rotWithShape="1">
                    <a:blip r:embed="rId12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9543" r="9815" b="36780"/>
                    <a:stretch/>
                  </p:blipFill>
                  <p:spPr>
                    <a:xfrm>
                      <a:off x="4461225" y="4589822"/>
                      <a:ext cx="478800" cy="47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Image 128">
                      <a:extLst>
                        <a:ext uri="{FF2B5EF4-FFF2-40B4-BE49-F238E27FC236}">
                          <a16:creationId xmlns:a16="http://schemas.microsoft.com/office/drawing/2014/main" id="{C415BA6E-B7B6-465E-8CDC-91CEB75CC4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01776" y="411933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0" name="Image 129">
                      <a:extLst>
                        <a:ext uri="{FF2B5EF4-FFF2-40B4-BE49-F238E27FC236}">
                          <a16:creationId xmlns:a16="http://schemas.microsoft.com/office/drawing/2014/main" id="{3CBB2D5B-E182-4068-B70C-E6745B34F2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7473" y="361141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1" name="Image 130">
                      <a:extLst>
                        <a:ext uri="{FF2B5EF4-FFF2-40B4-BE49-F238E27FC236}">
                          <a16:creationId xmlns:a16="http://schemas.microsoft.com/office/drawing/2014/main" id="{958D5FC5-66F3-44EF-B552-6D12C8DB4C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4131" y="312978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2" name="Image 131">
                      <a:extLst>
                        <a:ext uri="{FF2B5EF4-FFF2-40B4-BE49-F238E27FC236}">
                          <a16:creationId xmlns:a16="http://schemas.microsoft.com/office/drawing/2014/main" id="{E8198B96-00B3-4EFC-8C07-07EB4DF31E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59830" y="26817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Image 132">
                      <a:extLst>
                        <a:ext uri="{FF2B5EF4-FFF2-40B4-BE49-F238E27FC236}">
                          <a16:creationId xmlns:a16="http://schemas.microsoft.com/office/drawing/2014/main" id="{199FF3F9-1454-400E-B2B3-73F7F42B95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87528" y="227985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4" name="Image 133">
                      <a:extLst>
                        <a:ext uri="{FF2B5EF4-FFF2-40B4-BE49-F238E27FC236}">
                          <a16:creationId xmlns:a16="http://schemas.microsoft.com/office/drawing/2014/main" id="{CF8E1EC2-09DF-4736-8482-798EC4FDBD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03173" y="19148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Image 134">
                      <a:extLst>
                        <a:ext uri="{FF2B5EF4-FFF2-40B4-BE49-F238E27FC236}">
                          <a16:creationId xmlns:a16="http://schemas.microsoft.com/office/drawing/2014/main" id="{5631D4EB-1FE7-4000-A904-242AA874B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0802" y="157584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Image 135">
                      <a:extLst>
                        <a:ext uri="{FF2B5EF4-FFF2-40B4-BE49-F238E27FC236}">
                          <a16:creationId xmlns:a16="http://schemas.microsoft.com/office/drawing/2014/main" id="{359FF16C-0DF8-4562-932E-B551426414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51015" y="13574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7" name="Image 136">
                      <a:extLst>
                        <a:ext uri="{FF2B5EF4-FFF2-40B4-BE49-F238E27FC236}">
                          <a16:creationId xmlns:a16="http://schemas.microsoft.com/office/drawing/2014/main" id="{08092F8E-92D4-46D1-9439-571C92BE4E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50100" y="122419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8" name="Image 137">
                      <a:extLst>
                        <a:ext uri="{FF2B5EF4-FFF2-40B4-BE49-F238E27FC236}">
                          <a16:creationId xmlns:a16="http://schemas.microsoft.com/office/drawing/2014/main" id="{4B16B11D-4604-4E24-8270-92EB8B89DD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49185" y="120906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Image 138">
                      <a:extLst>
                        <a:ext uri="{FF2B5EF4-FFF2-40B4-BE49-F238E27FC236}">
                          <a16:creationId xmlns:a16="http://schemas.microsoft.com/office/drawing/2014/main" id="{0A543373-5F09-403F-9E9A-82F589B9F7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65871" y="129550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0" name="Image 139">
                      <a:extLst>
                        <a:ext uri="{FF2B5EF4-FFF2-40B4-BE49-F238E27FC236}">
                          <a16:creationId xmlns:a16="http://schemas.microsoft.com/office/drawing/2014/main" id="{4DAED79B-65ED-4B11-95B0-3E266F9BEB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10590" y="148467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1" name="Image 140">
                      <a:extLst>
                        <a:ext uri="{FF2B5EF4-FFF2-40B4-BE49-F238E27FC236}">
                          <a16:creationId xmlns:a16="http://schemas.microsoft.com/office/drawing/2014/main" id="{A3CB7BE0-8816-40C9-880E-F9ED467179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91298" y="1746732"/>
                      <a:ext cx="452848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2" name="Image 141">
                      <a:extLst>
                        <a:ext uri="{FF2B5EF4-FFF2-40B4-BE49-F238E27FC236}">
                          <a16:creationId xmlns:a16="http://schemas.microsoft.com/office/drawing/2014/main" id="{D969316D-8F9D-4AEA-87CA-31CF2438572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94999" y="209322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Image 142">
                      <a:extLst>
                        <a:ext uri="{FF2B5EF4-FFF2-40B4-BE49-F238E27FC236}">
                          <a16:creationId xmlns:a16="http://schemas.microsoft.com/office/drawing/2014/main" id="{C2D32B0E-7870-473E-9A6B-7AC72F4FC0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66990" y="252208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4" name="Image 143">
                      <a:extLst>
                        <a:ext uri="{FF2B5EF4-FFF2-40B4-BE49-F238E27FC236}">
                          <a16:creationId xmlns:a16="http://schemas.microsoft.com/office/drawing/2014/main" id="{F1D9119F-DCE8-45A3-9A0C-296316DC7A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46314" y="301120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5" name="Image 144">
                      <a:extLst>
                        <a:ext uri="{FF2B5EF4-FFF2-40B4-BE49-F238E27FC236}">
                          <a16:creationId xmlns:a16="http://schemas.microsoft.com/office/drawing/2014/main" id="{C7FF5C3A-946C-4347-A80A-B102E40658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88931" y="35152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6" name="Image 145">
                      <a:extLst>
                        <a:ext uri="{FF2B5EF4-FFF2-40B4-BE49-F238E27FC236}">
                          <a16:creationId xmlns:a16="http://schemas.microsoft.com/office/drawing/2014/main" id="{F936667E-E269-44AE-9404-C0E448B167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6955" y="39928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7" name="Image 146">
                      <a:extLst>
                        <a:ext uri="{FF2B5EF4-FFF2-40B4-BE49-F238E27FC236}">
                          <a16:creationId xmlns:a16="http://schemas.microsoft.com/office/drawing/2014/main" id="{549B79C6-724E-4F13-A185-CB97664517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06681" y="448578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8" name="Image 147">
                      <a:extLst>
                        <a:ext uri="{FF2B5EF4-FFF2-40B4-BE49-F238E27FC236}">
                          <a16:creationId xmlns:a16="http://schemas.microsoft.com/office/drawing/2014/main" id="{D59323A1-4C13-4460-931E-E6B7565D48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45990" y="4917350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9" name="Image 148">
                      <a:extLst>
                        <a:ext uri="{FF2B5EF4-FFF2-40B4-BE49-F238E27FC236}">
                          <a16:creationId xmlns:a16="http://schemas.microsoft.com/office/drawing/2014/main" id="{7368D020-4032-4B28-8473-A8BA54232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08737" y="52881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0" name="Image 149">
                      <a:extLst>
                        <a:ext uri="{FF2B5EF4-FFF2-40B4-BE49-F238E27FC236}">
                          <a16:creationId xmlns:a16="http://schemas.microsoft.com/office/drawing/2014/main" id="{5F93FB12-31D3-47E9-86B8-E474C5F786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93007" y="557251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1" name="Image 150">
                      <a:extLst>
                        <a:ext uri="{FF2B5EF4-FFF2-40B4-BE49-F238E27FC236}">
                          <a16:creationId xmlns:a16="http://schemas.microsoft.com/office/drawing/2014/main" id="{96F0C701-9CCA-443D-BBEC-52641CA17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91503" y="579461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2" name="Image 151">
                      <a:extLst>
                        <a:ext uri="{FF2B5EF4-FFF2-40B4-BE49-F238E27FC236}">
                          <a16:creationId xmlns:a16="http://schemas.microsoft.com/office/drawing/2014/main" id="{6466EE65-5116-4E32-8E9C-C4C94D9F7E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69463" y="583998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3" name="Image 152">
                      <a:extLst>
                        <a:ext uri="{FF2B5EF4-FFF2-40B4-BE49-F238E27FC236}">
                          <a16:creationId xmlns:a16="http://schemas.microsoft.com/office/drawing/2014/main" id="{0AFA4948-BC67-4BD0-9909-A1FEE63FC5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33437" y="582316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4" name="Image 153">
                      <a:extLst>
                        <a:ext uri="{FF2B5EF4-FFF2-40B4-BE49-F238E27FC236}">
                          <a16:creationId xmlns:a16="http://schemas.microsoft.com/office/drawing/2014/main" id="{07A1C32E-445D-4481-88E0-73D24A21AA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63244" y="565976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5" name="Image 154">
                      <a:extLst>
                        <a:ext uri="{FF2B5EF4-FFF2-40B4-BE49-F238E27FC236}">
                          <a16:creationId xmlns:a16="http://schemas.microsoft.com/office/drawing/2014/main" id="{8595DE5D-BD12-465A-BF91-59630A9A46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70419" y="505113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6" name="Image 155">
                      <a:extLst>
                        <a:ext uri="{FF2B5EF4-FFF2-40B4-BE49-F238E27FC236}">
                          <a16:creationId xmlns:a16="http://schemas.microsoft.com/office/drawing/2014/main" id="{48BF0AB2-4216-4ED8-AD7B-85AD13515A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89184" y="5414287"/>
                      <a:ext cx="481626" cy="48162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26" name="Ellipse 125">
                    <a:extLst>
                      <a:ext uri="{FF2B5EF4-FFF2-40B4-BE49-F238E27FC236}">
                        <a16:creationId xmlns:a16="http://schemas.microsoft.com/office/drawing/2014/main" id="{04459762-C811-47D2-B8BA-9D6D708E24B4}"/>
                      </a:ext>
                    </a:extLst>
                  </p:cNvPr>
                  <p:cNvSpPr/>
                  <p:nvPr/>
                </p:nvSpPr>
                <p:spPr>
                  <a:xfrm>
                    <a:off x="3765754" y="1268915"/>
                    <a:ext cx="5309420" cy="533344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5" name="Ellipse 24">
                  <a:extLst>
                    <a:ext uri="{FF2B5EF4-FFF2-40B4-BE49-F238E27FC236}">
                      <a16:creationId xmlns:a16="http://schemas.microsoft.com/office/drawing/2014/main" id="{434CE9D0-2164-4816-ABE3-0D03858283BF}"/>
                    </a:ext>
                  </a:extLst>
                </p:cNvPr>
                <p:cNvSpPr/>
                <p:nvPr/>
              </p:nvSpPr>
              <p:spPr>
                <a:xfrm>
                  <a:off x="5162729" y="3093854"/>
                  <a:ext cx="2104102" cy="2106000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762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8BE48E1D-0453-4D01-B840-D24B3EE4986F}"/>
                    </a:ext>
                  </a:extLst>
                </p:cNvPr>
                <p:cNvGrpSpPr/>
                <p:nvPr/>
              </p:nvGrpSpPr>
              <p:grpSpPr>
                <a:xfrm>
                  <a:off x="6597722" y="4748023"/>
                  <a:ext cx="2104102" cy="2106000"/>
                  <a:chOff x="7636111" y="2705730"/>
                  <a:chExt cx="2104102" cy="2106000"/>
                </a:xfrm>
              </p:grpSpPr>
              <p:grpSp>
                <p:nvGrpSpPr>
                  <p:cNvPr id="93" name="Groupe 92">
                    <a:extLst>
                      <a:ext uri="{FF2B5EF4-FFF2-40B4-BE49-F238E27FC236}">
                        <a16:creationId xmlns:a16="http://schemas.microsoft.com/office/drawing/2014/main" id="{4CC3CEA9-E039-4420-B90F-AC1E99523E9B}"/>
                      </a:ext>
                    </a:extLst>
                  </p:cNvPr>
                  <p:cNvGrpSpPr/>
                  <p:nvPr/>
                </p:nvGrpSpPr>
                <p:grpSpPr>
                  <a:xfrm>
                    <a:off x="7669764" y="2738251"/>
                    <a:ext cx="2035545" cy="2041852"/>
                    <a:chOff x="4234131" y="1209062"/>
                    <a:chExt cx="5136426" cy="5112550"/>
                  </a:xfrm>
                </p:grpSpPr>
                <p:sp>
                  <p:nvSpPr>
                    <p:cNvPr id="95" name="Ellipse 94">
                      <a:extLst>
                        <a:ext uri="{FF2B5EF4-FFF2-40B4-BE49-F238E27FC236}">
                          <a16:creationId xmlns:a16="http://schemas.microsoft.com/office/drawing/2014/main" id="{0BDDB89E-298C-497B-8B40-E45D10AD1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625" y="1668029"/>
                      <a:ext cx="4176000" cy="4176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96" name="Image 95">
                      <a:extLst>
                        <a:ext uri="{FF2B5EF4-FFF2-40B4-BE49-F238E27FC236}">
                          <a16:creationId xmlns:a16="http://schemas.microsoft.com/office/drawing/2014/main" id="{F1AAF7CA-43E5-4B12-B0A7-163EC493CC45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 rotWithShape="1">
                    <a:blip r:embed="rId12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9543" r="9815" b="36780"/>
                    <a:stretch/>
                  </p:blipFill>
                  <p:spPr>
                    <a:xfrm>
                      <a:off x="4461225" y="4589822"/>
                      <a:ext cx="478800" cy="47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7" name="Image 96">
                      <a:extLst>
                        <a:ext uri="{FF2B5EF4-FFF2-40B4-BE49-F238E27FC236}">
                          <a16:creationId xmlns:a16="http://schemas.microsoft.com/office/drawing/2014/main" id="{71D4CF59-64F4-4571-8E28-B36F4480E1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01776" y="411933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8" name="Image 97">
                      <a:extLst>
                        <a:ext uri="{FF2B5EF4-FFF2-40B4-BE49-F238E27FC236}">
                          <a16:creationId xmlns:a16="http://schemas.microsoft.com/office/drawing/2014/main" id="{9F1A3092-E068-44E5-B582-0C7DDBB9C5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7473" y="361141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9" name="Image 98">
                      <a:extLst>
                        <a:ext uri="{FF2B5EF4-FFF2-40B4-BE49-F238E27FC236}">
                          <a16:creationId xmlns:a16="http://schemas.microsoft.com/office/drawing/2014/main" id="{3AF9C17B-0C2E-429B-AFF1-8209372FB3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4131" y="312978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Image 99">
                      <a:extLst>
                        <a:ext uri="{FF2B5EF4-FFF2-40B4-BE49-F238E27FC236}">
                          <a16:creationId xmlns:a16="http://schemas.microsoft.com/office/drawing/2014/main" id="{4201842B-02C3-4FF9-9CE0-E637BEB8E7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59830" y="26817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Image 100">
                      <a:extLst>
                        <a:ext uri="{FF2B5EF4-FFF2-40B4-BE49-F238E27FC236}">
                          <a16:creationId xmlns:a16="http://schemas.microsoft.com/office/drawing/2014/main" id="{6A872957-C922-4A75-B38C-4B31D5DF89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87528" y="227985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2" name="Image 101">
                      <a:extLst>
                        <a:ext uri="{FF2B5EF4-FFF2-40B4-BE49-F238E27FC236}">
                          <a16:creationId xmlns:a16="http://schemas.microsoft.com/office/drawing/2014/main" id="{5527BAB0-C4D4-4709-A5A0-3BE8F4EED1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03173" y="19148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" name="Image 102">
                      <a:extLst>
                        <a:ext uri="{FF2B5EF4-FFF2-40B4-BE49-F238E27FC236}">
                          <a16:creationId xmlns:a16="http://schemas.microsoft.com/office/drawing/2014/main" id="{5DB629B4-91C3-47D8-8216-81F44817FC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0802" y="157584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4" name="Image 103">
                      <a:extLst>
                        <a:ext uri="{FF2B5EF4-FFF2-40B4-BE49-F238E27FC236}">
                          <a16:creationId xmlns:a16="http://schemas.microsoft.com/office/drawing/2014/main" id="{2C914F7C-F608-4398-8AA5-CD85FF94C3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51015" y="13574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5" name="Image 104">
                      <a:extLst>
                        <a:ext uri="{FF2B5EF4-FFF2-40B4-BE49-F238E27FC236}">
                          <a16:creationId xmlns:a16="http://schemas.microsoft.com/office/drawing/2014/main" id="{8D2888D3-4BF4-458D-9315-9E90813A2C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50100" y="122419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6" name="Image 105">
                      <a:extLst>
                        <a:ext uri="{FF2B5EF4-FFF2-40B4-BE49-F238E27FC236}">
                          <a16:creationId xmlns:a16="http://schemas.microsoft.com/office/drawing/2014/main" id="{BA1A9688-8984-48E8-9EC4-6A6156F32A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49185" y="120906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7" name="Image 106">
                      <a:extLst>
                        <a:ext uri="{FF2B5EF4-FFF2-40B4-BE49-F238E27FC236}">
                          <a16:creationId xmlns:a16="http://schemas.microsoft.com/office/drawing/2014/main" id="{76A28CD4-866B-4B81-AC6E-1E91BD2E03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65871" y="129550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Image 107">
                      <a:extLst>
                        <a:ext uri="{FF2B5EF4-FFF2-40B4-BE49-F238E27FC236}">
                          <a16:creationId xmlns:a16="http://schemas.microsoft.com/office/drawing/2014/main" id="{8B07ED21-3497-4F6F-9C1A-E0E6CA2673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10590" y="148467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9" name="Image 108">
                      <a:extLst>
                        <a:ext uri="{FF2B5EF4-FFF2-40B4-BE49-F238E27FC236}">
                          <a16:creationId xmlns:a16="http://schemas.microsoft.com/office/drawing/2014/main" id="{27329483-00FD-4368-A5D0-3639B43581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91298" y="1746732"/>
                      <a:ext cx="452848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0" name="Image 109">
                      <a:extLst>
                        <a:ext uri="{FF2B5EF4-FFF2-40B4-BE49-F238E27FC236}">
                          <a16:creationId xmlns:a16="http://schemas.microsoft.com/office/drawing/2014/main" id="{43D3356F-1235-472C-9A58-B8A8CFF59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94999" y="209322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1" name="Image 110">
                      <a:extLst>
                        <a:ext uri="{FF2B5EF4-FFF2-40B4-BE49-F238E27FC236}">
                          <a16:creationId xmlns:a16="http://schemas.microsoft.com/office/drawing/2014/main" id="{53DC4CDA-1721-429C-BF25-705BA30089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66990" y="252208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2" name="Image 111">
                      <a:extLst>
                        <a:ext uri="{FF2B5EF4-FFF2-40B4-BE49-F238E27FC236}">
                          <a16:creationId xmlns:a16="http://schemas.microsoft.com/office/drawing/2014/main" id="{5B456BC9-5B4A-4530-BC2B-9DFB3C120D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46314" y="301120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3" name="Image 112">
                      <a:extLst>
                        <a:ext uri="{FF2B5EF4-FFF2-40B4-BE49-F238E27FC236}">
                          <a16:creationId xmlns:a16="http://schemas.microsoft.com/office/drawing/2014/main" id="{093FA2C6-8BCC-4D34-ADAC-540D11602E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88931" y="35152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4" name="Image 113">
                      <a:extLst>
                        <a:ext uri="{FF2B5EF4-FFF2-40B4-BE49-F238E27FC236}">
                          <a16:creationId xmlns:a16="http://schemas.microsoft.com/office/drawing/2014/main" id="{DFE8E1D0-1EB9-4342-B3E9-22293885BF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6955" y="39928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5" name="Image 114">
                      <a:extLst>
                        <a:ext uri="{FF2B5EF4-FFF2-40B4-BE49-F238E27FC236}">
                          <a16:creationId xmlns:a16="http://schemas.microsoft.com/office/drawing/2014/main" id="{087AA4F0-385B-45F5-90F7-234F0D77D7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06681" y="448578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6" name="Image 115">
                      <a:extLst>
                        <a:ext uri="{FF2B5EF4-FFF2-40B4-BE49-F238E27FC236}">
                          <a16:creationId xmlns:a16="http://schemas.microsoft.com/office/drawing/2014/main" id="{54C5A49C-09B2-4C6A-9F47-78ED42188A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45990" y="4917350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7" name="Image 116">
                      <a:extLst>
                        <a:ext uri="{FF2B5EF4-FFF2-40B4-BE49-F238E27FC236}">
                          <a16:creationId xmlns:a16="http://schemas.microsoft.com/office/drawing/2014/main" id="{7B304C97-5F0C-4269-9D77-06BFB55787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08737" y="52881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8" name="Image 117">
                      <a:extLst>
                        <a:ext uri="{FF2B5EF4-FFF2-40B4-BE49-F238E27FC236}">
                          <a16:creationId xmlns:a16="http://schemas.microsoft.com/office/drawing/2014/main" id="{EA50314A-244B-4337-B6D6-3494774107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93007" y="557251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9" name="Image 118">
                      <a:extLst>
                        <a:ext uri="{FF2B5EF4-FFF2-40B4-BE49-F238E27FC236}">
                          <a16:creationId xmlns:a16="http://schemas.microsoft.com/office/drawing/2014/main" id="{F191D31B-BF7A-47EF-B7B9-83617E0EAF9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91503" y="579461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0" name="Image 119">
                      <a:extLst>
                        <a:ext uri="{FF2B5EF4-FFF2-40B4-BE49-F238E27FC236}">
                          <a16:creationId xmlns:a16="http://schemas.microsoft.com/office/drawing/2014/main" id="{7BE2F24A-F6A3-4886-8BD4-508302E6A1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69463" y="583998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1" name="Image 120">
                      <a:extLst>
                        <a:ext uri="{FF2B5EF4-FFF2-40B4-BE49-F238E27FC236}">
                          <a16:creationId xmlns:a16="http://schemas.microsoft.com/office/drawing/2014/main" id="{3DF33FFD-BED9-465F-AB36-4BB58D496D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33437" y="582316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2" name="Image 121">
                      <a:extLst>
                        <a:ext uri="{FF2B5EF4-FFF2-40B4-BE49-F238E27FC236}">
                          <a16:creationId xmlns:a16="http://schemas.microsoft.com/office/drawing/2014/main" id="{4BF851F0-4D63-4877-AA57-CCD7B28AA0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63244" y="565976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Image 122">
                      <a:extLst>
                        <a:ext uri="{FF2B5EF4-FFF2-40B4-BE49-F238E27FC236}">
                          <a16:creationId xmlns:a16="http://schemas.microsoft.com/office/drawing/2014/main" id="{33EDF932-6C1A-4326-954E-BFB79364EF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70419" y="505113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4" name="Image 123">
                      <a:extLst>
                        <a:ext uri="{FF2B5EF4-FFF2-40B4-BE49-F238E27FC236}">
                          <a16:creationId xmlns:a16="http://schemas.microsoft.com/office/drawing/2014/main" id="{13FAFCA4-C34F-4E9A-8181-DECFD3DBE5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89184" y="5414287"/>
                      <a:ext cx="481626" cy="48162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4" name="Ellipse 93">
                    <a:extLst>
                      <a:ext uri="{FF2B5EF4-FFF2-40B4-BE49-F238E27FC236}">
                        <a16:creationId xmlns:a16="http://schemas.microsoft.com/office/drawing/2014/main" id="{19AC98E6-FD76-4B07-81D7-6D1B70950981}"/>
                      </a:ext>
                    </a:extLst>
                  </p:cNvPr>
                  <p:cNvSpPr/>
                  <p:nvPr/>
                </p:nvSpPr>
                <p:spPr>
                  <a:xfrm>
                    <a:off x="7636111" y="2705730"/>
                    <a:ext cx="2104102" cy="2106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7" name="Groupe 26">
                  <a:extLst>
                    <a:ext uri="{FF2B5EF4-FFF2-40B4-BE49-F238E27FC236}">
                      <a16:creationId xmlns:a16="http://schemas.microsoft.com/office/drawing/2014/main" id="{754699FA-1915-45B5-96BD-29A257E1C22E}"/>
                    </a:ext>
                  </a:extLst>
                </p:cNvPr>
                <p:cNvGrpSpPr/>
                <p:nvPr/>
              </p:nvGrpSpPr>
              <p:grpSpPr>
                <a:xfrm>
                  <a:off x="3048399" y="3547774"/>
                  <a:ext cx="2104102" cy="2106000"/>
                  <a:chOff x="7636111" y="2705730"/>
                  <a:chExt cx="2104102" cy="2106000"/>
                </a:xfrm>
              </p:grpSpPr>
              <p:grpSp>
                <p:nvGrpSpPr>
                  <p:cNvPr id="61" name="Groupe 60">
                    <a:extLst>
                      <a:ext uri="{FF2B5EF4-FFF2-40B4-BE49-F238E27FC236}">
                        <a16:creationId xmlns:a16="http://schemas.microsoft.com/office/drawing/2014/main" id="{DD005FE6-AECD-4810-83D5-CF4B92531576}"/>
                      </a:ext>
                    </a:extLst>
                  </p:cNvPr>
                  <p:cNvGrpSpPr/>
                  <p:nvPr/>
                </p:nvGrpSpPr>
                <p:grpSpPr>
                  <a:xfrm>
                    <a:off x="7669764" y="2738251"/>
                    <a:ext cx="2035545" cy="2041852"/>
                    <a:chOff x="4234131" y="1209062"/>
                    <a:chExt cx="5136426" cy="5112550"/>
                  </a:xfrm>
                </p:grpSpPr>
                <p:sp>
                  <p:nvSpPr>
                    <p:cNvPr id="63" name="Ellipse 62">
                      <a:extLst>
                        <a:ext uri="{FF2B5EF4-FFF2-40B4-BE49-F238E27FC236}">
                          <a16:creationId xmlns:a16="http://schemas.microsoft.com/office/drawing/2014/main" id="{51F8768A-A35D-4551-AEF2-A268E4C86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625" y="1668029"/>
                      <a:ext cx="4176000" cy="4176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64" name="Image 63">
                      <a:extLst>
                        <a:ext uri="{FF2B5EF4-FFF2-40B4-BE49-F238E27FC236}">
                          <a16:creationId xmlns:a16="http://schemas.microsoft.com/office/drawing/2014/main" id="{C3EF963A-B5A6-4D67-86D6-C95A483C1133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 rotWithShape="1">
                    <a:blip r:embed="rId12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9543" r="9815" b="36780"/>
                    <a:stretch/>
                  </p:blipFill>
                  <p:spPr>
                    <a:xfrm>
                      <a:off x="4461225" y="4589822"/>
                      <a:ext cx="478800" cy="47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Image 64">
                      <a:extLst>
                        <a:ext uri="{FF2B5EF4-FFF2-40B4-BE49-F238E27FC236}">
                          <a16:creationId xmlns:a16="http://schemas.microsoft.com/office/drawing/2014/main" id="{82A68D2B-B502-4FFF-87C6-3524C993A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01776" y="411933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6" name="Image 65">
                      <a:extLst>
                        <a:ext uri="{FF2B5EF4-FFF2-40B4-BE49-F238E27FC236}">
                          <a16:creationId xmlns:a16="http://schemas.microsoft.com/office/drawing/2014/main" id="{7FE9A0AA-8398-4C0B-931F-A49B42344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7473" y="361141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7" name="Image 66">
                      <a:extLst>
                        <a:ext uri="{FF2B5EF4-FFF2-40B4-BE49-F238E27FC236}">
                          <a16:creationId xmlns:a16="http://schemas.microsoft.com/office/drawing/2014/main" id="{FC100229-4CF2-43CD-99F4-86C9F7923B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4131" y="312978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8" name="Image 67">
                      <a:extLst>
                        <a:ext uri="{FF2B5EF4-FFF2-40B4-BE49-F238E27FC236}">
                          <a16:creationId xmlns:a16="http://schemas.microsoft.com/office/drawing/2014/main" id="{E7B9B19D-E14D-4410-A2AB-A362ED1B81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59830" y="26817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9" name="Image 68">
                      <a:extLst>
                        <a:ext uri="{FF2B5EF4-FFF2-40B4-BE49-F238E27FC236}">
                          <a16:creationId xmlns:a16="http://schemas.microsoft.com/office/drawing/2014/main" id="{092B3AB1-4FC6-4F21-8A38-22B48C781C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87528" y="227985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0" name="Image 69">
                      <a:extLst>
                        <a:ext uri="{FF2B5EF4-FFF2-40B4-BE49-F238E27FC236}">
                          <a16:creationId xmlns:a16="http://schemas.microsoft.com/office/drawing/2014/main" id="{7AD47F26-896E-4D22-AF9B-34228032C9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03173" y="19148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" name="Image 70">
                      <a:extLst>
                        <a:ext uri="{FF2B5EF4-FFF2-40B4-BE49-F238E27FC236}">
                          <a16:creationId xmlns:a16="http://schemas.microsoft.com/office/drawing/2014/main" id="{DD872862-4D21-473F-B2DF-F97D966AD2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0802" y="157584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" name="Image 71">
                      <a:extLst>
                        <a:ext uri="{FF2B5EF4-FFF2-40B4-BE49-F238E27FC236}">
                          <a16:creationId xmlns:a16="http://schemas.microsoft.com/office/drawing/2014/main" id="{35397A41-F5D6-40BA-A356-5EA2FC523E6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51015" y="13574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3" name="Image 72">
                      <a:extLst>
                        <a:ext uri="{FF2B5EF4-FFF2-40B4-BE49-F238E27FC236}">
                          <a16:creationId xmlns:a16="http://schemas.microsoft.com/office/drawing/2014/main" id="{04B3E59A-86D5-491B-91F5-E151464FE6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50100" y="122419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4" name="Image 73">
                      <a:extLst>
                        <a:ext uri="{FF2B5EF4-FFF2-40B4-BE49-F238E27FC236}">
                          <a16:creationId xmlns:a16="http://schemas.microsoft.com/office/drawing/2014/main" id="{41E57025-CE80-4104-A0C0-2DFFCF76D7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49185" y="120906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5" name="Image 74">
                      <a:extLst>
                        <a:ext uri="{FF2B5EF4-FFF2-40B4-BE49-F238E27FC236}">
                          <a16:creationId xmlns:a16="http://schemas.microsoft.com/office/drawing/2014/main" id="{188C5367-4282-40ED-9AE8-36C12DC93F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65871" y="129550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6" name="Image 75">
                      <a:extLst>
                        <a:ext uri="{FF2B5EF4-FFF2-40B4-BE49-F238E27FC236}">
                          <a16:creationId xmlns:a16="http://schemas.microsoft.com/office/drawing/2014/main" id="{2EBBF67A-CF74-4963-87F3-E30D1D26C5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10590" y="148467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Image 76">
                      <a:extLst>
                        <a:ext uri="{FF2B5EF4-FFF2-40B4-BE49-F238E27FC236}">
                          <a16:creationId xmlns:a16="http://schemas.microsoft.com/office/drawing/2014/main" id="{A7BDF2FD-45E0-4483-8132-6F27E83685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91298" y="1746732"/>
                      <a:ext cx="452848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Image 77">
                      <a:extLst>
                        <a:ext uri="{FF2B5EF4-FFF2-40B4-BE49-F238E27FC236}">
                          <a16:creationId xmlns:a16="http://schemas.microsoft.com/office/drawing/2014/main" id="{45BB8056-D6E6-4783-B4E5-3E188D80A6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94999" y="209322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Image 78">
                      <a:extLst>
                        <a:ext uri="{FF2B5EF4-FFF2-40B4-BE49-F238E27FC236}">
                          <a16:creationId xmlns:a16="http://schemas.microsoft.com/office/drawing/2014/main" id="{A107EF80-0541-4407-B9E4-5C017F0331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66990" y="252208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Image 79">
                      <a:extLst>
                        <a:ext uri="{FF2B5EF4-FFF2-40B4-BE49-F238E27FC236}">
                          <a16:creationId xmlns:a16="http://schemas.microsoft.com/office/drawing/2014/main" id="{364B12E8-DA0A-4C37-B148-E7C2E9FE511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46314" y="301120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Image 80">
                      <a:extLst>
                        <a:ext uri="{FF2B5EF4-FFF2-40B4-BE49-F238E27FC236}">
                          <a16:creationId xmlns:a16="http://schemas.microsoft.com/office/drawing/2014/main" id="{21368E86-73F4-4B42-B990-425803805A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88931" y="35152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Image 81">
                      <a:extLst>
                        <a:ext uri="{FF2B5EF4-FFF2-40B4-BE49-F238E27FC236}">
                          <a16:creationId xmlns:a16="http://schemas.microsoft.com/office/drawing/2014/main" id="{7EA0A935-9AAF-4BBC-A520-E91B0C9862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6955" y="39928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Image 82">
                      <a:extLst>
                        <a:ext uri="{FF2B5EF4-FFF2-40B4-BE49-F238E27FC236}">
                          <a16:creationId xmlns:a16="http://schemas.microsoft.com/office/drawing/2014/main" id="{59E89ED0-CFFF-4277-A942-7A6D941A8D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06681" y="448578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Image 83">
                      <a:extLst>
                        <a:ext uri="{FF2B5EF4-FFF2-40B4-BE49-F238E27FC236}">
                          <a16:creationId xmlns:a16="http://schemas.microsoft.com/office/drawing/2014/main" id="{75096656-44E0-4BCB-9DBC-66F99B85C3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45990" y="4917350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Image 84">
                      <a:extLst>
                        <a:ext uri="{FF2B5EF4-FFF2-40B4-BE49-F238E27FC236}">
                          <a16:creationId xmlns:a16="http://schemas.microsoft.com/office/drawing/2014/main" id="{ACFE600F-B6F7-45EF-A8A2-8D571E8322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08737" y="52881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Image 85">
                      <a:extLst>
                        <a:ext uri="{FF2B5EF4-FFF2-40B4-BE49-F238E27FC236}">
                          <a16:creationId xmlns:a16="http://schemas.microsoft.com/office/drawing/2014/main" id="{172F3379-1FE7-4621-8C34-A1B3EB7608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93007" y="557251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7" name="Image 86">
                      <a:extLst>
                        <a:ext uri="{FF2B5EF4-FFF2-40B4-BE49-F238E27FC236}">
                          <a16:creationId xmlns:a16="http://schemas.microsoft.com/office/drawing/2014/main" id="{72F62058-54F6-4634-86C7-603349695D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91503" y="579461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Image 87">
                      <a:extLst>
                        <a:ext uri="{FF2B5EF4-FFF2-40B4-BE49-F238E27FC236}">
                          <a16:creationId xmlns:a16="http://schemas.microsoft.com/office/drawing/2014/main" id="{49D048B8-40D3-4407-8C35-19DECB4127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69463" y="583998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Image 88">
                      <a:extLst>
                        <a:ext uri="{FF2B5EF4-FFF2-40B4-BE49-F238E27FC236}">
                          <a16:creationId xmlns:a16="http://schemas.microsoft.com/office/drawing/2014/main" id="{357F9B6F-DF95-47DA-B7BE-5653AE8A60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33437" y="582316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0" name="Image 89">
                      <a:extLst>
                        <a:ext uri="{FF2B5EF4-FFF2-40B4-BE49-F238E27FC236}">
                          <a16:creationId xmlns:a16="http://schemas.microsoft.com/office/drawing/2014/main" id="{E0CC56C8-5D39-4EB8-9F33-B1D030EF07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63244" y="565976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1" name="Image 90">
                      <a:extLst>
                        <a:ext uri="{FF2B5EF4-FFF2-40B4-BE49-F238E27FC236}">
                          <a16:creationId xmlns:a16="http://schemas.microsoft.com/office/drawing/2014/main" id="{D9BD603F-E271-4DA4-A2C4-E6AF902E61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70419" y="505113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2" name="Image 91">
                      <a:extLst>
                        <a:ext uri="{FF2B5EF4-FFF2-40B4-BE49-F238E27FC236}">
                          <a16:creationId xmlns:a16="http://schemas.microsoft.com/office/drawing/2014/main" id="{B47CD650-1921-4052-8015-621B46E87C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89184" y="5414287"/>
                      <a:ext cx="481626" cy="48162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62" name="Ellipse 61">
                    <a:extLst>
                      <a:ext uri="{FF2B5EF4-FFF2-40B4-BE49-F238E27FC236}">
                        <a16:creationId xmlns:a16="http://schemas.microsoft.com/office/drawing/2014/main" id="{A403784B-3F0D-4CFD-9101-3C34992E67E8}"/>
                      </a:ext>
                    </a:extLst>
                  </p:cNvPr>
                  <p:cNvSpPr/>
                  <p:nvPr/>
                </p:nvSpPr>
                <p:spPr>
                  <a:xfrm>
                    <a:off x="7636111" y="2705730"/>
                    <a:ext cx="2104102" cy="2106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8" name="Groupe 27">
                  <a:extLst>
                    <a:ext uri="{FF2B5EF4-FFF2-40B4-BE49-F238E27FC236}">
                      <a16:creationId xmlns:a16="http://schemas.microsoft.com/office/drawing/2014/main" id="{7C99263E-D87A-4BCA-BC7C-2FFFD0BA9AF4}"/>
                    </a:ext>
                  </a:extLst>
                </p:cNvPr>
                <p:cNvGrpSpPr/>
                <p:nvPr/>
              </p:nvGrpSpPr>
              <p:grpSpPr>
                <a:xfrm>
                  <a:off x="4474384" y="5198877"/>
                  <a:ext cx="2104102" cy="2106000"/>
                  <a:chOff x="7636111" y="2705730"/>
                  <a:chExt cx="2104102" cy="2106000"/>
                </a:xfrm>
              </p:grpSpPr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22704AB5-4E8F-4FBB-A39D-E673880F0867}"/>
                      </a:ext>
                    </a:extLst>
                  </p:cNvPr>
                  <p:cNvGrpSpPr/>
                  <p:nvPr/>
                </p:nvGrpSpPr>
                <p:grpSpPr>
                  <a:xfrm>
                    <a:off x="7669764" y="2738251"/>
                    <a:ext cx="2035545" cy="2041852"/>
                    <a:chOff x="4234131" y="1209062"/>
                    <a:chExt cx="5136426" cy="5112550"/>
                  </a:xfrm>
                </p:grpSpPr>
                <p:sp>
                  <p:nvSpPr>
                    <p:cNvPr id="31" name="Ellipse 30">
                      <a:extLst>
                        <a:ext uri="{FF2B5EF4-FFF2-40B4-BE49-F238E27FC236}">
                          <a16:creationId xmlns:a16="http://schemas.microsoft.com/office/drawing/2014/main" id="{8F62DFD2-6D1A-4AB7-93C3-E2CA1D77B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00625" y="1668029"/>
                      <a:ext cx="4176000" cy="41760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32" name="Image 31">
                      <a:extLst>
                        <a:ext uri="{FF2B5EF4-FFF2-40B4-BE49-F238E27FC236}">
                          <a16:creationId xmlns:a16="http://schemas.microsoft.com/office/drawing/2014/main" id="{2A1508AE-BBAA-4CC9-A136-66228F68F946}"/>
                        </a:ext>
                      </a:extLst>
                    </p:cNvPr>
                    <p:cNvPicPr preferRelativeResize="0">
                      <a:picLocks noChangeAspect="1"/>
                    </p:cNvPicPr>
                    <p:nvPr/>
                  </p:nvPicPr>
                  <p:blipFill rotWithShape="1">
                    <a:blip r:embed="rId12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9543" r="9815" b="36780"/>
                    <a:stretch/>
                  </p:blipFill>
                  <p:spPr>
                    <a:xfrm>
                      <a:off x="4461225" y="4589822"/>
                      <a:ext cx="478800" cy="4788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Image 32">
                      <a:extLst>
                        <a:ext uri="{FF2B5EF4-FFF2-40B4-BE49-F238E27FC236}">
                          <a16:creationId xmlns:a16="http://schemas.microsoft.com/office/drawing/2014/main" id="{D966D174-6945-42D5-92DE-54680B0C3B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01776" y="411933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Image 33">
                      <a:extLst>
                        <a:ext uri="{FF2B5EF4-FFF2-40B4-BE49-F238E27FC236}">
                          <a16:creationId xmlns:a16="http://schemas.microsoft.com/office/drawing/2014/main" id="{014A3926-A614-4A32-AF11-6874AC0B1D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7473" y="361141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Image 34">
                      <a:extLst>
                        <a:ext uri="{FF2B5EF4-FFF2-40B4-BE49-F238E27FC236}">
                          <a16:creationId xmlns:a16="http://schemas.microsoft.com/office/drawing/2014/main" id="{92098E9E-BCF4-487F-B83A-66855EDD79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34131" y="312978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Image 35">
                      <a:extLst>
                        <a:ext uri="{FF2B5EF4-FFF2-40B4-BE49-F238E27FC236}">
                          <a16:creationId xmlns:a16="http://schemas.microsoft.com/office/drawing/2014/main" id="{BDC55FBF-CF23-48BA-A00D-38A01D07AC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359830" y="26817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Image 36">
                      <a:extLst>
                        <a:ext uri="{FF2B5EF4-FFF2-40B4-BE49-F238E27FC236}">
                          <a16:creationId xmlns:a16="http://schemas.microsoft.com/office/drawing/2014/main" id="{0E796DE8-F206-49C4-8FC9-3F7165D6FF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87528" y="227985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Image 37">
                      <a:extLst>
                        <a:ext uri="{FF2B5EF4-FFF2-40B4-BE49-F238E27FC236}">
                          <a16:creationId xmlns:a16="http://schemas.microsoft.com/office/drawing/2014/main" id="{C3AB6BAA-E65F-45DE-A63F-C6B9174EAF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03173" y="191487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Image 38">
                      <a:extLst>
                        <a:ext uri="{FF2B5EF4-FFF2-40B4-BE49-F238E27FC236}">
                          <a16:creationId xmlns:a16="http://schemas.microsoft.com/office/drawing/2014/main" id="{38E2B8AE-3027-440D-95C6-50E6992CF2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0802" y="1575841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Image 39">
                      <a:extLst>
                        <a:ext uri="{FF2B5EF4-FFF2-40B4-BE49-F238E27FC236}">
                          <a16:creationId xmlns:a16="http://schemas.microsoft.com/office/drawing/2014/main" id="{747DD2A7-E277-40B0-B851-035C6D591B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51015" y="13574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Image 40">
                      <a:extLst>
                        <a:ext uri="{FF2B5EF4-FFF2-40B4-BE49-F238E27FC236}">
                          <a16:creationId xmlns:a16="http://schemas.microsoft.com/office/drawing/2014/main" id="{C288AA3D-BAB3-4D89-9078-4A305B1373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50100" y="122419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Image 41">
                      <a:extLst>
                        <a:ext uri="{FF2B5EF4-FFF2-40B4-BE49-F238E27FC236}">
                          <a16:creationId xmlns:a16="http://schemas.microsoft.com/office/drawing/2014/main" id="{D8471A3D-9934-4253-A3D4-ECECC1805E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49185" y="120906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Image 42">
                      <a:extLst>
                        <a:ext uri="{FF2B5EF4-FFF2-40B4-BE49-F238E27FC236}">
                          <a16:creationId xmlns:a16="http://schemas.microsoft.com/office/drawing/2014/main" id="{814430A8-0471-4C0D-B1A5-A27CAC1415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65871" y="129550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Image 43">
                      <a:extLst>
                        <a:ext uri="{FF2B5EF4-FFF2-40B4-BE49-F238E27FC236}">
                          <a16:creationId xmlns:a16="http://schemas.microsoft.com/office/drawing/2014/main" id="{7884F99F-B839-4FFD-B133-B8E4E6FFA1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10590" y="1484675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Image 44">
                      <a:extLst>
                        <a:ext uri="{FF2B5EF4-FFF2-40B4-BE49-F238E27FC236}">
                          <a16:creationId xmlns:a16="http://schemas.microsoft.com/office/drawing/2014/main" id="{8914B0BD-A714-45A9-877D-6F6515E792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91298" y="1746732"/>
                      <a:ext cx="452848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Image 45">
                      <a:extLst>
                        <a:ext uri="{FF2B5EF4-FFF2-40B4-BE49-F238E27FC236}">
                          <a16:creationId xmlns:a16="http://schemas.microsoft.com/office/drawing/2014/main" id="{27BBDDDC-24B2-4845-AEEF-C8ADD0F1E1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94999" y="209322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Image 46">
                      <a:extLst>
                        <a:ext uri="{FF2B5EF4-FFF2-40B4-BE49-F238E27FC236}">
                          <a16:creationId xmlns:a16="http://schemas.microsoft.com/office/drawing/2014/main" id="{E26B7982-45F1-47E1-9DFF-535098B4A6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66990" y="252208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Image 47">
                      <a:extLst>
                        <a:ext uri="{FF2B5EF4-FFF2-40B4-BE49-F238E27FC236}">
                          <a16:creationId xmlns:a16="http://schemas.microsoft.com/office/drawing/2014/main" id="{483A2361-9E65-44D5-B9ED-D869FB953B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46314" y="3011202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Image 48">
                      <a:extLst>
                        <a:ext uri="{FF2B5EF4-FFF2-40B4-BE49-F238E27FC236}">
                          <a16:creationId xmlns:a16="http://schemas.microsoft.com/office/drawing/2014/main" id="{C990DBF4-DC43-4F48-B68B-8FA86B8C1A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88931" y="351521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Image 49">
                      <a:extLst>
                        <a:ext uri="{FF2B5EF4-FFF2-40B4-BE49-F238E27FC236}">
                          <a16:creationId xmlns:a16="http://schemas.microsoft.com/office/drawing/2014/main" id="{F955E4D4-64EA-482D-A14F-940EF566C4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6955" y="39928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Image 50">
                      <a:extLst>
                        <a:ext uri="{FF2B5EF4-FFF2-40B4-BE49-F238E27FC236}">
                          <a16:creationId xmlns:a16="http://schemas.microsoft.com/office/drawing/2014/main" id="{04CFCADE-07F0-4DCE-8892-252B7D712A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706681" y="448578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2" name="Image 51">
                      <a:extLst>
                        <a:ext uri="{FF2B5EF4-FFF2-40B4-BE49-F238E27FC236}">
                          <a16:creationId xmlns:a16="http://schemas.microsoft.com/office/drawing/2014/main" id="{D07FA18E-825C-4E64-A085-060842EEA7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45990" y="4917350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3" name="Image 52">
                      <a:extLst>
                        <a:ext uri="{FF2B5EF4-FFF2-40B4-BE49-F238E27FC236}">
                          <a16:creationId xmlns:a16="http://schemas.microsoft.com/office/drawing/2014/main" id="{460C6F27-F951-4535-89CB-3CCA4EED2B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08737" y="5288174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Image 53">
                      <a:extLst>
                        <a:ext uri="{FF2B5EF4-FFF2-40B4-BE49-F238E27FC236}">
                          <a16:creationId xmlns:a16="http://schemas.microsoft.com/office/drawing/2014/main" id="{7E9A22FB-3188-453F-AA0D-DBDD366D3D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93007" y="5572519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Image 54">
                      <a:extLst>
                        <a:ext uri="{FF2B5EF4-FFF2-40B4-BE49-F238E27FC236}">
                          <a16:creationId xmlns:a16="http://schemas.microsoft.com/office/drawing/2014/main" id="{14CB5F85-A75D-4B1A-99A7-785C60F2E3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91503" y="579461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6" name="Image 55">
                      <a:extLst>
                        <a:ext uri="{FF2B5EF4-FFF2-40B4-BE49-F238E27FC236}">
                          <a16:creationId xmlns:a16="http://schemas.microsoft.com/office/drawing/2014/main" id="{AA4CF926-3D9B-4516-97A8-DD183A5558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69463" y="5839986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7" name="Image 56">
                      <a:extLst>
                        <a:ext uri="{FF2B5EF4-FFF2-40B4-BE49-F238E27FC236}">
                          <a16:creationId xmlns:a16="http://schemas.microsoft.com/office/drawing/2014/main" id="{868CF086-06A6-406B-8261-07FCCA6403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33437" y="5823168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Image 57">
                      <a:extLst>
                        <a:ext uri="{FF2B5EF4-FFF2-40B4-BE49-F238E27FC236}">
                          <a16:creationId xmlns:a16="http://schemas.microsoft.com/office/drawing/2014/main" id="{648FFA71-50A1-4474-B7F3-CA2E1A9FA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63244" y="565976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Image 58">
                      <a:extLst>
                        <a:ext uri="{FF2B5EF4-FFF2-40B4-BE49-F238E27FC236}">
                          <a16:creationId xmlns:a16="http://schemas.microsoft.com/office/drawing/2014/main" id="{E5030DE2-0540-4573-8FDA-AAC7E3FAAB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770419" y="5051137"/>
                      <a:ext cx="481626" cy="4816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Image 59">
                      <a:extLst>
                        <a:ext uri="{FF2B5EF4-FFF2-40B4-BE49-F238E27FC236}">
                          <a16:creationId xmlns:a16="http://schemas.microsoft.com/office/drawing/2014/main" id="{3C9DD663-D21B-4684-87C1-1118D1FDE1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89184" y="5414287"/>
                      <a:ext cx="481626" cy="48162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0" name="Ellipse 29">
                    <a:extLst>
                      <a:ext uri="{FF2B5EF4-FFF2-40B4-BE49-F238E27FC236}">
                        <a16:creationId xmlns:a16="http://schemas.microsoft.com/office/drawing/2014/main" id="{48FC2ECF-7ADB-4C8C-840C-B6649FF04270}"/>
                      </a:ext>
                    </a:extLst>
                  </p:cNvPr>
                  <p:cNvSpPr/>
                  <p:nvPr/>
                </p:nvSpPr>
                <p:spPr>
                  <a:xfrm>
                    <a:off x="7636111" y="2705730"/>
                    <a:ext cx="2104102" cy="210600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4">
                        <a:lumMod val="60000"/>
                        <a:lumOff val="40000"/>
                      </a:schemeClr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  <p:sp>
          <p:nvSpPr>
            <p:cNvPr id="229" name="ZoneTexte 228">
              <a:extLst>
                <a:ext uri="{FF2B5EF4-FFF2-40B4-BE49-F238E27FC236}">
                  <a16:creationId xmlns:a16="http://schemas.microsoft.com/office/drawing/2014/main" id="{6162ACC5-B8AC-DAEA-39D1-FF5E0BFA9A33}"/>
                </a:ext>
              </a:extLst>
            </p:cNvPr>
            <p:cNvSpPr txBox="1"/>
            <p:nvPr/>
          </p:nvSpPr>
          <p:spPr>
            <a:xfrm>
              <a:off x="7476921" y="6525034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d =43,2 mm</a:t>
              </a:r>
              <a:endParaRPr lang="fr-FR" sz="1200" dirty="0">
                <a:latin typeface="+mj-lt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5F63D0-3403-F7C5-7443-D30D777D497F}"/>
              </a:ext>
            </a:extLst>
          </p:cNvPr>
          <p:cNvGrpSpPr/>
          <p:nvPr/>
        </p:nvGrpSpPr>
        <p:grpSpPr>
          <a:xfrm>
            <a:off x="7204366" y="4392810"/>
            <a:ext cx="1844053" cy="2041588"/>
            <a:chOff x="10027363" y="4837931"/>
            <a:chExt cx="1844053" cy="2041588"/>
          </a:xfrm>
        </p:grpSpPr>
        <p:pic>
          <p:nvPicPr>
            <p:cNvPr id="227" name="Image 226">
              <a:extLst>
                <a:ext uri="{FF2B5EF4-FFF2-40B4-BE49-F238E27FC236}">
                  <a16:creationId xmlns:a16="http://schemas.microsoft.com/office/drawing/2014/main" id="{3035A257-62C1-44FA-B2FC-7CFD73B02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7363" y="4837931"/>
              <a:ext cx="1844053" cy="1723414"/>
            </a:xfrm>
            <a:prstGeom prst="rect">
              <a:avLst/>
            </a:prstGeom>
          </p:spPr>
        </p:pic>
        <p:sp>
          <p:nvSpPr>
            <p:cNvPr id="230" name="ZoneTexte 229">
              <a:extLst>
                <a:ext uri="{FF2B5EF4-FFF2-40B4-BE49-F238E27FC236}">
                  <a16:creationId xmlns:a16="http://schemas.microsoft.com/office/drawing/2014/main" id="{85AB5E17-554C-C6D3-31EF-E09EE55D822F}"/>
                </a:ext>
              </a:extLst>
            </p:cNvPr>
            <p:cNvSpPr txBox="1"/>
            <p:nvPr/>
          </p:nvSpPr>
          <p:spPr>
            <a:xfrm>
              <a:off x="10485160" y="6602520"/>
              <a:ext cx="928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d =49  mm</a:t>
              </a:r>
              <a:endParaRPr lang="fr-FR" sz="1200" dirty="0">
                <a:latin typeface="+mj-lt"/>
              </a:endParaRPr>
            </a:p>
          </p:txBody>
        </p:sp>
      </p:grpSp>
      <p:sp>
        <p:nvSpPr>
          <p:cNvPr id="221" name="Flèche : droite 220">
            <a:extLst>
              <a:ext uri="{FF2B5EF4-FFF2-40B4-BE49-F238E27FC236}">
                <a16:creationId xmlns:a16="http://schemas.microsoft.com/office/drawing/2014/main" id="{0D4A65A3-57A2-D830-D077-D78FC4F6B243}"/>
              </a:ext>
            </a:extLst>
          </p:cNvPr>
          <p:cNvSpPr/>
          <p:nvPr/>
        </p:nvSpPr>
        <p:spPr>
          <a:xfrm>
            <a:off x="1207555" y="5093384"/>
            <a:ext cx="496162" cy="310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5" name="Flèche : droite 234">
            <a:extLst>
              <a:ext uri="{FF2B5EF4-FFF2-40B4-BE49-F238E27FC236}">
                <a16:creationId xmlns:a16="http://schemas.microsoft.com/office/drawing/2014/main" id="{B6E6A6D3-6652-9E2D-C316-F7D22B66B13B}"/>
              </a:ext>
            </a:extLst>
          </p:cNvPr>
          <p:cNvSpPr/>
          <p:nvPr/>
        </p:nvSpPr>
        <p:spPr>
          <a:xfrm>
            <a:off x="3530841" y="5071930"/>
            <a:ext cx="724171" cy="310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6" name="Flèche : droite 235">
            <a:extLst>
              <a:ext uri="{FF2B5EF4-FFF2-40B4-BE49-F238E27FC236}">
                <a16:creationId xmlns:a16="http://schemas.microsoft.com/office/drawing/2014/main" id="{72437AFA-1205-5193-377A-091901C11E72}"/>
              </a:ext>
            </a:extLst>
          </p:cNvPr>
          <p:cNvSpPr/>
          <p:nvPr/>
        </p:nvSpPr>
        <p:spPr>
          <a:xfrm>
            <a:off x="6121419" y="5008019"/>
            <a:ext cx="945613" cy="310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Titolo 1">
            <a:extLst>
              <a:ext uri="{FF2B5EF4-FFF2-40B4-BE49-F238E27FC236}">
                <a16:creationId xmlns:a16="http://schemas.microsoft.com/office/drawing/2014/main" id="{79E3B8CB-3CA6-4CCF-B5F2-E9DFA6FA12FE}"/>
              </a:ext>
            </a:extLst>
          </p:cNvPr>
          <p:cNvSpPr txBox="1">
            <a:spLocks/>
          </p:cNvSpPr>
          <p:nvPr/>
        </p:nvSpPr>
        <p:spPr>
          <a:xfrm>
            <a:off x="179675" y="1133846"/>
            <a:ext cx="11661913" cy="54453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WP8: Linea </a:t>
            </a:r>
            <a:r>
              <a:rPr lang="en-GB" dirty="0" err="1"/>
              <a:t>Superconduttiva</a:t>
            </a:r>
            <a:r>
              <a:rPr lang="en-GB" dirty="0"/>
              <a:t> Green: </a:t>
            </a:r>
            <a:r>
              <a:rPr lang="en-GB" dirty="0" err="1"/>
              <a:t>Produzione</a:t>
            </a:r>
            <a:r>
              <a:rPr lang="en-GB" dirty="0"/>
              <a:t> con </a:t>
            </a:r>
            <a:r>
              <a:rPr lang="en-GB" dirty="0" err="1"/>
              <a:t>processi</a:t>
            </a:r>
            <a:r>
              <a:rPr lang="en-GB" dirty="0"/>
              <a:t> </a:t>
            </a:r>
            <a:r>
              <a:rPr lang="en-GB" dirty="0" err="1"/>
              <a:t>industriali</a:t>
            </a:r>
            <a:r>
              <a:rPr lang="en-GB" dirty="0"/>
              <a:t> di </a:t>
            </a:r>
            <a:r>
              <a:rPr lang="en-GB" dirty="0" err="1"/>
              <a:t>cablaggio</a:t>
            </a:r>
            <a:endParaRPr lang="en-GB" dirty="0"/>
          </a:p>
        </p:txBody>
      </p:sp>
      <p:sp>
        <p:nvSpPr>
          <p:cNvPr id="242" name="Date Placeholder 5">
            <a:extLst>
              <a:ext uri="{FF2B5EF4-FFF2-40B4-BE49-F238E27FC236}">
                <a16:creationId xmlns:a16="http://schemas.microsoft.com/office/drawing/2014/main" id="{8202D94F-0CBE-4334-8CD2-F21880F8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222" name="CasellaDiTesto 221">
            <a:extLst>
              <a:ext uri="{FF2B5EF4-FFF2-40B4-BE49-F238E27FC236}">
                <a16:creationId xmlns:a16="http://schemas.microsoft.com/office/drawing/2014/main" id="{EC391546-704A-9066-4884-541208E6793E}"/>
              </a:ext>
            </a:extLst>
          </p:cNvPr>
          <p:cNvSpPr txBox="1"/>
          <p:nvPr/>
        </p:nvSpPr>
        <p:spPr>
          <a:xfrm>
            <a:off x="148382" y="4450761"/>
            <a:ext cx="1180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MgB</a:t>
            </a:r>
            <a:r>
              <a:rPr lang="it-IT" sz="1800" baseline="-25000" dirty="0"/>
              <a:t>2</a:t>
            </a:r>
            <a:r>
              <a:rPr lang="it-IT" sz="1800" dirty="0"/>
              <a:t> </a:t>
            </a:r>
            <a:r>
              <a:rPr lang="it-IT" sz="1800" dirty="0" err="1"/>
              <a:t>wire</a:t>
            </a:r>
            <a:endParaRPr lang="en-GB" dirty="0"/>
          </a:p>
        </p:txBody>
      </p:sp>
      <p:sp>
        <p:nvSpPr>
          <p:cNvPr id="234" name="CasellaDiTesto 233">
            <a:extLst>
              <a:ext uri="{FF2B5EF4-FFF2-40B4-BE49-F238E27FC236}">
                <a16:creationId xmlns:a16="http://schemas.microsoft.com/office/drawing/2014/main" id="{15C175E6-8CE8-2613-5269-615307BBC5D4}"/>
              </a:ext>
            </a:extLst>
          </p:cNvPr>
          <p:cNvSpPr txBox="1"/>
          <p:nvPr/>
        </p:nvSpPr>
        <p:spPr>
          <a:xfrm>
            <a:off x="979872" y="5711477"/>
            <a:ext cx="1256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MgB</a:t>
            </a:r>
            <a:r>
              <a:rPr lang="it-IT" sz="1800" baseline="-25000" dirty="0"/>
              <a:t>2</a:t>
            </a:r>
            <a:r>
              <a:rPr lang="it-IT" sz="1800" dirty="0"/>
              <a:t> </a:t>
            </a:r>
            <a:r>
              <a:rPr lang="it-IT" sz="1800" dirty="0" err="1"/>
              <a:t>wires</a:t>
            </a:r>
            <a:endParaRPr lang="en-GB" dirty="0"/>
          </a:p>
        </p:txBody>
      </p:sp>
      <p:sp>
        <p:nvSpPr>
          <p:cNvPr id="237" name="CasellaDiTesto 236">
            <a:extLst>
              <a:ext uri="{FF2B5EF4-FFF2-40B4-BE49-F238E27FC236}">
                <a16:creationId xmlns:a16="http://schemas.microsoft.com/office/drawing/2014/main" id="{1844130A-6045-6678-334C-C4ED3F24A23D}"/>
              </a:ext>
            </a:extLst>
          </p:cNvPr>
          <p:cNvSpPr txBox="1"/>
          <p:nvPr/>
        </p:nvSpPr>
        <p:spPr>
          <a:xfrm>
            <a:off x="3177638" y="4340342"/>
            <a:ext cx="929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CU core</a:t>
            </a:r>
            <a:endParaRPr lang="en-GB" dirty="0"/>
          </a:p>
        </p:txBody>
      </p:sp>
      <p:cxnSp>
        <p:nvCxnSpPr>
          <p:cNvPr id="241" name="Connettore 2 240">
            <a:extLst>
              <a:ext uri="{FF2B5EF4-FFF2-40B4-BE49-F238E27FC236}">
                <a16:creationId xmlns:a16="http://schemas.microsoft.com/office/drawing/2014/main" id="{C09D6A24-FF42-17B5-05E7-58617D676115}"/>
              </a:ext>
            </a:extLst>
          </p:cNvPr>
          <p:cNvCxnSpPr>
            <a:cxnSpLocks/>
          </p:cNvCxnSpPr>
          <p:nvPr/>
        </p:nvCxnSpPr>
        <p:spPr>
          <a:xfrm flipV="1">
            <a:off x="1938277" y="5505299"/>
            <a:ext cx="237990" cy="192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4" name="Connettore 2 243">
            <a:extLst>
              <a:ext uri="{FF2B5EF4-FFF2-40B4-BE49-F238E27FC236}">
                <a16:creationId xmlns:a16="http://schemas.microsoft.com/office/drawing/2014/main" id="{70836852-8E48-8DD1-8AA7-32578F3E64CF}"/>
              </a:ext>
            </a:extLst>
          </p:cNvPr>
          <p:cNvCxnSpPr>
            <a:cxnSpLocks/>
          </p:cNvCxnSpPr>
          <p:nvPr/>
        </p:nvCxnSpPr>
        <p:spPr>
          <a:xfrm flipH="1">
            <a:off x="2791381" y="4703288"/>
            <a:ext cx="460192" cy="5202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7" name="CasellaDiTesto 246">
            <a:extLst>
              <a:ext uri="{FF2B5EF4-FFF2-40B4-BE49-F238E27FC236}">
                <a16:creationId xmlns:a16="http://schemas.microsoft.com/office/drawing/2014/main" id="{79968119-FF72-47BF-28F7-97710D2F9E8E}"/>
              </a:ext>
            </a:extLst>
          </p:cNvPr>
          <p:cNvSpPr txBox="1"/>
          <p:nvPr/>
        </p:nvSpPr>
        <p:spPr>
          <a:xfrm>
            <a:off x="6587891" y="5859692"/>
            <a:ext cx="853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HV Ins</a:t>
            </a:r>
            <a:endParaRPr lang="en-GB" dirty="0"/>
          </a:p>
        </p:txBody>
      </p:sp>
      <p:cxnSp>
        <p:nvCxnSpPr>
          <p:cNvPr id="248" name="Connettore 2 247">
            <a:extLst>
              <a:ext uri="{FF2B5EF4-FFF2-40B4-BE49-F238E27FC236}">
                <a16:creationId xmlns:a16="http://schemas.microsoft.com/office/drawing/2014/main" id="{ECC3DEF7-20F1-083F-270D-D3A8150EC708}"/>
              </a:ext>
            </a:extLst>
          </p:cNvPr>
          <p:cNvCxnSpPr>
            <a:cxnSpLocks/>
          </p:cNvCxnSpPr>
          <p:nvPr/>
        </p:nvCxnSpPr>
        <p:spPr>
          <a:xfrm flipV="1">
            <a:off x="7083379" y="5790288"/>
            <a:ext cx="287629" cy="1522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50C68E1-5053-06F4-AF42-30E46728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240" name="Segnaposto numero diapositiva 239">
            <a:extLst>
              <a:ext uri="{FF2B5EF4-FFF2-40B4-BE49-F238E27FC236}">
                <a16:creationId xmlns:a16="http://schemas.microsoft.com/office/drawing/2014/main" id="{9688C3F1-2E18-C22E-B833-ABBC3FF2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17</a:t>
            </a:fld>
            <a:endParaRPr lang="en-US"/>
          </a:p>
        </p:txBody>
      </p:sp>
      <p:pic>
        <p:nvPicPr>
          <p:cNvPr id="246" name="Immagine 245" descr="Immagine che contiene cilindro, connettore, cavo&#10;&#10;Descrizione generata automaticamente">
            <a:extLst>
              <a:ext uri="{FF2B5EF4-FFF2-40B4-BE49-F238E27FC236}">
                <a16:creationId xmlns:a16="http://schemas.microsoft.com/office/drawing/2014/main" id="{124238BC-B8B7-8811-2950-C93F5D4F88B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816" r="14836" b="30193"/>
          <a:stretch/>
        </p:blipFill>
        <p:spPr>
          <a:xfrm>
            <a:off x="8764863" y="4310843"/>
            <a:ext cx="3427137" cy="1995213"/>
          </a:xfrm>
          <a:prstGeom prst="rect">
            <a:avLst/>
          </a:prstGeom>
        </p:spPr>
      </p:pic>
      <p:sp>
        <p:nvSpPr>
          <p:cNvPr id="254" name="CasellaDiTesto 253">
            <a:extLst>
              <a:ext uri="{FF2B5EF4-FFF2-40B4-BE49-F238E27FC236}">
                <a16:creationId xmlns:a16="http://schemas.microsoft.com/office/drawing/2014/main" id="{2A2418FC-A57D-C217-B06D-EC5651367F93}"/>
              </a:ext>
            </a:extLst>
          </p:cNvPr>
          <p:cNvSpPr txBox="1"/>
          <p:nvPr/>
        </p:nvSpPr>
        <p:spPr>
          <a:xfrm>
            <a:off x="10699885" y="5995650"/>
            <a:ext cx="1388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dirty="0"/>
              <a:t>S. </a:t>
            </a:r>
            <a:r>
              <a:rPr lang="it-IT" sz="1400" dirty="0" err="1"/>
              <a:t>Maffezoli</a:t>
            </a:r>
            <a:r>
              <a:rPr lang="it-IT" sz="1400" dirty="0"/>
              <a:t> Felis</a:t>
            </a:r>
          </a:p>
        </p:txBody>
      </p:sp>
    </p:spTree>
    <p:extLst>
      <p:ext uri="{BB962C8B-B14F-4D97-AF65-F5344CB8AC3E}">
        <p14:creationId xmlns:p14="http://schemas.microsoft.com/office/powerpoint/2010/main" val="1038673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ble">
            <a:extLst>
              <a:ext uri="{FF2B5EF4-FFF2-40B4-BE49-F238E27FC236}">
                <a16:creationId xmlns:a16="http://schemas.microsoft.com/office/drawing/2014/main" id="{35D0142B-5046-B455-D656-7F4FF83B4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1" y="2753360"/>
            <a:ext cx="4756439" cy="3200400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0F0A4B8-E0FE-A93E-0A01-2CFBC1759211}"/>
              </a:ext>
            </a:extLst>
          </p:cNvPr>
          <p:cNvGrpSpPr/>
          <p:nvPr/>
        </p:nvGrpSpPr>
        <p:grpSpPr>
          <a:xfrm>
            <a:off x="9075685" y="1815921"/>
            <a:ext cx="2975419" cy="4474947"/>
            <a:chOff x="4165448" y="830723"/>
            <a:chExt cx="3869542" cy="5805680"/>
          </a:xfrm>
        </p:grpSpPr>
        <p:pic>
          <p:nvPicPr>
            <p:cNvPr id="6" name="Picture 5" descr="A picture containing colorfulness, screenshot, fractal art, circle&#10;&#10;Description automatically generated">
              <a:extLst>
                <a:ext uri="{FF2B5EF4-FFF2-40B4-BE49-F238E27FC236}">
                  <a16:creationId xmlns:a16="http://schemas.microsoft.com/office/drawing/2014/main" id="{1EB604EB-8EF4-5489-F708-EA0FD7AC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448" y="830723"/>
              <a:ext cx="3869542" cy="2902841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767581-A511-C468-8BDD-F67A4B361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5448" y="3733564"/>
              <a:ext cx="3869542" cy="2902839"/>
            </a:xfrm>
            <a:prstGeom prst="rect">
              <a:avLst/>
            </a:prstGeom>
            <a:noFill/>
          </p:spPr>
        </p:pic>
      </p:grpSp>
      <p:sp>
        <p:nvSpPr>
          <p:cNvPr id="10" name="Titolo 1">
            <a:extLst>
              <a:ext uri="{FF2B5EF4-FFF2-40B4-BE49-F238E27FC236}">
                <a16:creationId xmlns:a16="http://schemas.microsoft.com/office/drawing/2014/main" id="{56F9400E-6FEF-4BFF-959A-8AA9E13F94B0}"/>
              </a:ext>
            </a:extLst>
          </p:cNvPr>
          <p:cNvSpPr txBox="1">
            <a:spLocks/>
          </p:cNvSpPr>
          <p:nvPr/>
        </p:nvSpPr>
        <p:spPr>
          <a:xfrm>
            <a:off x="370628" y="1400333"/>
            <a:ext cx="11661913" cy="544535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WP8: Linea </a:t>
            </a:r>
            <a:r>
              <a:rPr lang="en-GB" dirty="0" err="1"/>
              <a:t>Superconduttiva</a:t>
            </a:r>
            <a:r>
              <a:rPr lang="en-GB" dirty="0"/>
              <a:t> Green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21003E-875C-4312-BB5B-91F55FCAF47C}"/>
              </a:ext>
            </a:extLst>
          </p:cNvPr>
          <p:cNvSpPr txBox="1">
            <a:spLocks/>
          </p:cNvSpPr>
          <p:nvPr/>
        </p:nvSpPr>
        <p:spPr>
          <a:xfrm>
            <a:off x="370628" y="1944868"/>
            <a:ext cx="4853912" cy="8084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2000" dirty="0" err="1">
                <a:latin typeface="Titillium" panose="00000500000000000000"/>
              </a:rPr>
              <a:t>Stato</a:t>
            </a:r>
            <a:r>
              <a:rPr lang="en-GB" sz="2000" dirty="0">
                <a:latin typeface="Titillium" panose="00000500000000000000"/>
              </a:rPr>
              <a:t> del design </a:t>
            </a:r>
            <a:r>
              <a:rPr lang="en-GB" sz="2000" dirty="0" err="1">
                <a:latin typeface="Titillium" panose="00000500000000000000"/>
              </a:rPr>
              <a:t>della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linea</a:t>
            </a:r>
            <a:r>
              <a:rPr lang="en-GB" sz="2000" dirty="0">
                <a:latin typeface="Titillium" panose="00000500000000000000"/>
              </a:rPr>
              <a:t> SC: </a:t>
            </a:r>
            <a:r>
              <a:rPr lang="en-GB" sz="2000" dirty="0" err="1">
                <a:latin typeface="Titillium" panose="00000500000000000000"/>
              </a:rPr>
              <a:t>definizione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geometria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proprietà</a:t>
            </a:r>
            <a:r>
              <a:rPr lang="en-GB" sz="2000" dirty="0">
                <a:latin typeface="Titillium" panose="00000500000000000000"/>
              </a:rPr>
              <a:t> del </a:t>
            </a:r>
            <a:r>
              <a:rPr lang="en-GB" sz="2000" dirty="0" err="1">
                <a:latin typeface="Titillium" panose="00000500000000000000"/>
              </a:rPr>
              <a:t>conduttore</a:t>
            </a:r>
            <a:r>
              <a:rPr lang="en-GB" sz="2000" dirty="0">
                <a:latin typeface="Titillium" panose="00000500000000000000"/>
              </a:rPr>
              <a:t>. </a:t>
            </a:r>
            <a:r>
              <a:rPr lang="en-GB" sz="2000" dirty="0" err="1">
                <a:latin typeface="Titillium" panose="00000500000000000000"/>
              </a:rPr>
              <a:t>Calcoli</a:t>
            </a:r>
            <a:r>
              <a:rPr lang="en-GB" sz="2000" dirty="0">
                <a:latin typeface="Titillium" panose="00000500000000000000"/>
              </a:rPr>
              <a:t> EM in </a:t>
            </a:r>
            <a:r>
              <a:rPr lang="en-GB" sz="2000" dirty="0" err="1">
                <a:latin typeface="Titillium" panose="00000500000000000000"/>
              </a:rPr>
              <a:t>fase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sviluppo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ottimizzazione</a:t>
            </a:r>
            <a:r>
              <a:rPr lang="en-GB" sz="2000" dirty="0">
                <a:latin typeface="Titillium" panose="00000500000000000000"/>
              </a:rPr>
              <a:t>.</a:t>
            </a:r>
            <a:endParaRPr lang="en-GB" dirty="0">
              <a:latin typeface="Titillium" panose="00000500000000000000"/>
            </a:endParaRP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FF550DCF-7FA7-428F-8FF2-4B5FBE06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81A7B5-CBBC-CBEC-9A9D-8E3F5EBC373F}"/>
              </a:ext>
            </a:extLst>
          </p:cNvPr>
          <p:cNvSpPr txBox="1"/>
          <p:nvPr/>
        </p:nvSpPr>
        <p:spPr>
          <a:xfrm>
            <a:off x="6584968" y="1265839"/>
            <a:ext cx="329363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tillium" panose="00000500000000000000" pitchFamily="50" charset="0"/>
              </a:rPr>
              <a:t>S. Maffezzoli. </a:t>
            </a:r>
            <a:r>
              <a:rPr lang="it-IT" sz="2000" dirty="0" err="1">
                <a:latin typeface="Titillium" panose="00000500000000000000" pitchFamily="50" charset="0"/>
              </a:rPr>
              <a:t>Ph.D</a:t>
            </a:r>
            <a:r>
              <a:rPr lang="it-IT" sz="2000" dirty="0">
                <a:latin typeface="Titillium" panose="00000500000000000000" pitchFamily="50" charset="0"/>
              </a:rPr>
              <a:t>. </a:t>
            </a:r>
          </a:p>
          <a:p>
            <a:pPr algn="ctr"/>
            <a:r>
              <a:rPr lang="it-IT" sz="2000" dirty="0">
                <a:latin typeface="Titillium" panose="00000500000000000000" pitchFamily="50" charset="0"/>
              </a:rPr>
              <a:t>Università la Sapienza, Roma</a:t>
            </a:r>
            <a:endParaRPr lang="en-GB" sz="2000" dirty="0">
              <a:latin typeface="Titillium" panose="00000500000000000000" pitchFamily="50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E937C0-3C2A-162B-517F-22C3830C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A39112-D8B0-9091-F695-3846F028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18</a:t>
            </a:fld>
            <a:endParaRPr lang="it-IT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5F42E737-1CAE-9255-52B4-A95B8C32B1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540" y="2026430"/>
            <a:ext cx="3534681" cy="2143558"/>
          </a:xfrm>
          <a:prstGeom prst="rect">
            <a:avLst/>
          </a:prstGeom>
        </p:spPr>
      </p:pic>
      <p:pic>
        <p:nvPicPr>
          <p:cNvPr id="16" name="Immagine 15" descr="Immagine che contiene cilindro, connettore, cavo&#10;&#10;Descrizione generata automaticamente">
            <a:extLst>
              <a:ext uri="{FF2B5EF4-FFF2-40B4-BE49-F238E27FC236}">
                <a16:creationId xmlns:a16="http://schemas.microsoft.com/office/drawing/2014/main" id="{0FC3F4F6-5018-B6AC-D613-5EB63032CD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16" r="14836" b="30193"/>
          <a:stretch/>
        </p:blipFill>
        <p:spPr>
          <a:xfrm>
            <a:off x="5436544" y="4082252"/>
            <a:ext cx="3717937" cy="21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6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C5027-12BD-B25D-F15A-7CA656A3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28" y="1400333"/>
            <a:ext cx="11223963" cy="544535"/>
          </a:xfrm>
        </p:spPr>
        <p:txBody>
          <a:bodyPr>
            <a:normAutofit/>
          </a:bodyPr>
          <a:lstStyle/>
          <a:p>
            <a:r>
              <a:rPr lang="it-IT" dirty="0"/>
              <a:t>WP1, Milano LASA, UNIMI &amp; INFN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3AFE272F-9770-4217-8750-4F0169786EF4}"/>
              </a:ext>
            </a:extLst>
          </p:cNvPr>
          <p:cNvSpPr txBox="1">
            <a:spLocks/>
          </p:cNvSpPr>
          <p:nvPr/>
        </p:nvSpPr>
        <p:spPr>
          <a:xfrm>
            <a:off x="159459" y="1944868"/>
            <a:ext cx="5183506" cy="4332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Laboratorio</a:t>
            </a:r>
            <a:r>
              <a:rPr lang="en-GB" sz="2400" dirty="0"/>
              <a:t> </a:t>
            </a:r>
            <a:r>
              <a:rPr lang="en-GB" sz="2400" dirty="0" err="1"/>
              <a:t>Acceleratori</a:t>
            </a:r>
            <a:r>
              <a:rPr lang="en-GB" sz="2400" dirty="0"/>
              <a:t> &amp; </a:t>
            </a:r>
            <a:r>
              <a:rPr lang="en-GB" sz="2400" dirty="0" err="1"/>
              <a:t>Superconduttività</a:t>
            </a:r>
            <a:r>
              <a:rPr lang="en-GB" sz="2400" dirty="0"/>
              <a:t> </a:t>
            </a:r>
            <a:r>
              <a:rPr lang="en-GB" sz="2400" dirty="0" err="1"/>
              <a:t>Applicata</a:t>
            </a:r>
            <a:r>
              <a:rPr lang="en-GB" sz="2400" dirty="0"/>
              <a:t> </a:t>
            </a:r>
          </a:p>
          <a:p>
            <a:pPr lvl="1"/>
            <a:r>
              <a:rPr lang="en-GB" sz="2100" b="1" dirty="0">
                <a:solidFill>
                  <a:srgbClr val="C00000"/>
                </a:solidFill>
              </a:rPr>
              <a:t>Magneti SC e </a:t>
            </a:r>
            <a:r>
              <a:rPr lang="en-GB" sz="2100" b="1" dirty="0" err="1">
                <a:solidFill>
                  <a:srgbClr val="C00000"/>
                </a:solidFill>
              </a:rPr>
              <a:t>Cavità</a:t>
            </a:r>
            <a:r>
              <a:rPr lang="en-GB" sz="2100" b="1" dirty="0">
                <a:solidFill>
                  <a:srgbClr val="C00000"/>
                </a:solidFill>
              </a:rPr>
              <a:t> SRF</a:t>
            </a:r>
          </a:p>
          <a:p>
            <a:r>
              <a:rPr lang="en-GB" sz="2400" dirty="0" err="1"/>
              <a:t>Anche</a:t>
            </a:r>
            <a:r>
              <a:rPr lang="en-GB" sz="2400" dirty="0"/>
              <a:t> </a:t>
            </a:r>
            <a:r>
              <a:rPr lang="en-GB" sz="2400" dirty="0" err="1"/>
              <a:t>fotocatodi</a:t>
            </a:r>
            <a:r>
              <a:rPr lang="en-GB" sz="2400" dirty="0"/>
              <a:t> e </a:t>
            </a:r>
            <a:r>
              <a:rPr lang="en-GB" sz="2400" dirty="0" err="1"/>
              <a:t>altre</a:t>
            </a:r>
            <a:r>
              <a:rPr lang="en-GB" sz="2400" dirty="0"/>
              <a:t> </a:t>
            </a:r>
            <a:r>
              <a:rPr lang="en-GB" sz="2400" dirty="0" err="1"/>
              <a:t>attività</a:t>
            </a:r>
            <a:r>
              <a:rPr lang="en-GB" sz="2400" dirty="0"/>
              <a:t> (</a:t>
            </a:r>
            <a:r>
              <a:rPr lang="en-GB" sz="2400" dirty="0" err="1"/>
              <a:t>BriXino</a:t>
            </a:r>
            <a:r>
              <a:rPr lang="en-GB" sz="2400" dirty="0"/>
              <a:t>, </a:t>
            </a:r>
            <a:r>
              <a:rPr lang="en-GB" sz="2400" dirty="0" err="1"/>
              <a:t>studi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radionuclidi</a:t>
            </a:r>
            <a:r>
              <a:rPr lang="en-GB" sz="2400" dirty="0"/>
              <a:t>)</a:t>
            </a:r>
          </a:p>
          <a:p>
            <a:r>
              <a:rPr lang="en-GB" sz="2400" dirty="0"/>
              <a:t>(Vecchio) </a:t>
            </a:r>
            <a:r>
              <a:rPr lang="en-GB" sz="2400" dirty="0" err="1"/>
              <a:t>impianto</a:t>
            </a:r>
            <a:r>
              <a:rPr lang="en-GB" sz="2400" dirty="0"/>
              <a:t> </a:t>
            </a:r>
            <a:r>
              <a:rPr lang="en-GB" sz="2400" dirty="0" err="1"/>
              <a:t>LHe</a:t>
            </a:r>
            <a:r>
              <a:rPr lang="en-GB" sz="2400" dirty="0"/>
              <a:t> in </a:t>
            </a:r>
            <a:r>
              <a:rPr lang="en-GB" sz="2400" dirty="0" err="1"/>
              <a:t>rinnovo</a:t>
            </a:r>
            <a:r>
              <a:rPr lang="en-GB" sz="2400" dirty="0"/>
              <a:t> </a:t>
            </a:r>
            <a:r>
              <a:rPr lang="en-GB" sz="2400" dirty="0" err="1"/>
              <a:t>nei</a:t>
            </a:r>
            <a:r>
              <a:rPr lang="en-GB" sz="2400" dirty="0"/>
              <a:t> </a:t>
            </a:r>
            <a:r>
              <a:rPr lang="en-GB" sz="2400" dirty="0" err="1"/>
              <a:t>prossimi</a:t>
            </a:r>
            <a:r>
              <a:rPr lang="en-GB" sz="2400" dirty="0"/>
              <a:t> 2 anni</a:t>
            </a:r>
          </a:p>
          <a:p>
            <a:r>
              <a:rPr lang="en-GB" sz="2400" dirty="0"/>
              <a:t>Circa 25 </a:t>
            </a:r>
            <a:r>
              <a:rPr lang="en-GB" sz="2400" dirty="0" err="1"/>
              <a:t>persone</a:t>
            </a:r>
            <a:r>
              <a:rPr lang="en-GB" sz="2400" dirty="0"/>
              <a:t> </a:t>
            </a:r>
            <a:r>
              <a:rPr lang="en-GB" sz="2400" dirty="0" err="1"/>
              <a:t>attive</a:t>
            </a:r>
            <a:r>
              <a:rPr lang="en-GB" sz="2400" dirty="0"/>
              <a:t> </a:t>
            </a:r>
            <a:r>
              <a:rPr lang="en-GB" sz="2400" dirty="0" err="1"/>
              <a:t>nell’ambito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</a:t>
            </a:r>
            <a:r>
              <a:rPr lang="en-GB" sz="2400" dirty="0" err="1"/>
              <a:t>superconduttività</a:t>
            </a:r>
            <a:r>
              <a:rPr lang="en-GB" sz="2400" dirty="0"/>
              <a:t> </a:t>
            </a:r>
            <a:r>
              <a:rPr lang="en-GB" sz="2400" dirty="0" err="1"/>
              <a:t>applicata</a:t>
            </a:r>
            <a:endParaRPr lang="en-GB" sz="2400" dirty="0"/>
          </a:p>
          <a:p>
            <a:r>
              <a:rPr lang="en-GB" sz="2400" dirty="0"/>
              <a:t>È “solo” un </a:t>
            </a:r>
            <a:r>
              <a:rPr lang="en-GB" sz="2400" dirty="0" err="1"/>
              <a:t>edificio</a:t>
            </a:r>
            <a:r>
              <a:rPr lang="en-GB" sz="2400" dirty="0"/>
              <a:t>, non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dirty="0" err="1"/>
              <a:t>istituzione</a:t>
            </a:r>
            <a:r>
              <a:rPr lang="en-GB" sz="2400" dirty="0"/>
              <a:t> </a:t>
            </a:r>
            <a:r>
              <a:rPr lang="en-GB" sz="2400" dirty="0" err="1"/>
              <a:t>indipendente</a:t>
            </a:r>
            <a:r>
              <a:rPr lang="en-GB" sz="2400" dirty="0"/>
              <a:t>: </a:t>
            </a:r>
            <a:r>
              <a:rPr lang="en-GB" sz="2400" dirty="0" err="1"/>
              <a:t>appartiene</a:t>
            </a:r>
            <a:r>
              <a:rPr lang="en-GB" sz="2400" dirty="0"/>
              <a:t> a Unimi in co-</a:t>
            </a:r>
            <a:r>
              <a:rPr lang="en-GB" sz="2400" dirty="0" err="1"/>
              <a:t>gestione</a:t>
            </a:r>
            <a:r>
              <a:rPr lang="en-GB" sz="2400" dirty="0"/>
              <a:t> </a:t>
            </a:r>
            <a:r>
              <a:rPr lang="en-GB" sz="2400" dirty="0" err="1"/>
              <a:t>tra</a:t>
            </a:r>
            <a:r>
              <a:rPr lang="en-GB" sz="2400" dirty="0"/>
              <a:t> INFN-Milano e Unimi-DIFI</a:t>
            </a:r>
          </a:p>
          <a:p>
            <a:r>
              <a:rPr lang="en-GB" sz="2400" dirty="0" err="1"/>
              <a:t>Appartiene</a:t>
            </a:r>
            <a:r>
              <a:rPr lang="en-GB" sz="2400" dirty="0"/>
              <a:t> al National R.I. come </a:t>
            </a:r>
            <a:r>
              <a:rPr lang="en-GB" sz="2400" dirty="0" err="1"/>
              <a:t>infrastruttura</a:t>
            </a:r>
            <a:r>
              <a:rPr lang="en-GB" sz="2400" dirty="0"/>
              <a:t> INFN (in </a:t>
            </a:r>
            <a:r>
              <a:rPr lang="en-GB" sz="2400" dirty="0" err="1"/>
              <a:t>lista</a:t>
            </a:r>
            <a:r>
              <a:rPr lang="en-GB" sz="2400" dirty="0"/>
              <a:t> PNIR come </a:t>
            </a:r>
            <a:r>
              <a:rPr lang="en-GB" sz="2400" dirty="0" err="1"/>
              <a:t>priorità</a:t>
            </a:r>
            <a:r>
              <a:rPr lang="en-GB" sz="2400" dirty="0"/>
              <a:t> media)</a:t>
            </a:r>
          </a:p>
          <a:p>
            <a:endParaRPr lang="en-GB" sz="2400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95AE745E-AE6A-4CED-8852-1C10FEA86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027" y="1944868"/>
            <a:ext cx="6023186" cy="3788778"/>
          </a:xfrm>
          <a:prstGeom prst="rect">
            <a:avLst/>
          </a:prstGeom>
        </p:spPr>
      </p:pic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72CB7B37-E816-413C-8E74-8313274C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D1919F6-FA25-C628-20DD-C584DC58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A9B8A9-0B4C-5872-C6F5-7116E0E2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635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A70A-070B-EC21-F91C-99D8EDBE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F4D27F-49E9-816B-B9DD-2EB1E5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083215-3626-4F47-82D8-640604A7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71"/>
            <a:ext cx="10515600" cy="42967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 err="1"/>
              <a:t>Introduzione</a:t>
            </a:r>
            <a:r>
              <a:rPr lang="en-GB" dirty="0"/>
              <a:t> al Progetto IRIS</a:t>
            </a:r>
          </a:p>
          <a:p>
            <a:pPr>
              <a:lnSpc>
                <a:spcPct val="150000"/>
              </a:lnSpc>
            </a:pPr>
            <a:r>
              <a:rPr lang="en-GB" dirty="0"/>
              <a:t>La </a:t>
            </a:r>
            <a:r>
              <a:rPr lang="en-GB" dirty="0" err="1"/>
              <a:t>Superconduttività</a:t>
            </a:r>
            <a:r>
              <a:rPr lang="en-GB" dirty="0"/>
              <a:t> in IRIS: </a:t>
            </a:r>
            <a:r>
              <a:rPr lang="en-GB" dirty="0" err="1"/>
              <a:t>i</a:t>
            </a:r>
            <a:r>
              <a:rPr lang="en-GB" dirty="0"/>
              <a:t> 2 </a:t>
            </a:r>
            <a:r>
              <a:rPr lang="en-GB" dirty="0" err="1"/>
              <a:t>dimostratori</a:t>
            </a:r>
            <a:r>
              <a:rPr lang="en-GB" dirty="0"/>
              <a:t> </a:t>
            </a:r>
            <a:r>
              <a:rPr lang="en-GB" dirty="0" err="1"/>
              <a:t>tecnologici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/>
              <a:t>Panoramica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vari</a:t>
            </a:r>
            <a:r>
              <a:rPr lang="en-GB" dirty="0"/>
              <a:t> Work Packages con focus </a:t>
            </a:r>
            <a:r>
              <a:rPr lang="en-GB" dirty="0" err="1"/>
              <a:t>su</a:t>
            </a:r>
            <a:r>
              <a:rPr lang="en-GB" dirty="0"/>
              <a:t> Milano</a:t>
            </a:r>
          </a:p>
          <a:p>
            <a:pPr>
              <a:lnSpc>
                <a:spcPct val="150000"/>
              </a:lnSpc>
            </a:pPr>
            <a:r>
              <a:rPr lang="en-GB" dirty="0"/>
              <a:t>I </a:t>
            </a:r>
            <a:r>
              <a:rPr lang="en-GB" dirty="0" err="1"/>
              <a:t>progetti</a:t>
            </a:r>
            <a:r>
              <a:rPr lang="en-GB" dirty="0"/>
              <a:t> I.FAST e </a:t>
            </a:r>
            <a:r>
              <a:rPr lang="en-GB" dirty="0" err="1"/>
              <a:t>HITRIplus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/>
              <a:t>Conclusioni</a:t>
            </a:r>
            <a:endParaRPr lang="en-GB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E21AC9F-8190-F7B4-2F6D-FE844CA5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0F72DA-204D-95C7-DFF6-8895C45F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</a:t>
            </a:fld>
            <a:endParaRPr lang="it-IT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B65F4FC-3A5C-0E4B-F48C-327D5A92C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436" y="1387859"/>
            <a:ext cx="1577514" cy="13847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A75A96C-FCC4-DADA-D8A0-704430C22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276" y="1607902"/>
            <a:ext cx="2410881" cy="98462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90A4C9-DA17-9FBE-3385-9723EBAE5968}"/>
              </a:ext>
            </a:extLst>
          </p:cNvPr>
          <p:cNvSpPr txBox="1"/>
          <p:nvPr/>
        </p:nvSpPr>
        <p:spPr>
          <a:xfrm>
            <a:off x="10057708" y="2661035"/>
            <a:ext cx="150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kern="1200" dirty="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rPr>
              <a:t>S. Mariotto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8A20AE8-679C-4A94-BC38-5E573CAC0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/>
          <a:stretch/>
        </p:blipFill>
        <p:spPr>
          <a:xfrm>
            <a:off x="8767530" y="3994032"/>
            <a:ext cx="2580356" cy="1397165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B75EE69B-D7E1-B44B-3176-3D0F590C2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93" y="4085400"/>
            <a:ext cx="2196591" cy="12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9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067" y="1441523"/>
            <a:ext cx="7203470" cy="276464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it-IT" b="1" dirty="0">
                <a:solidFill>
                  <a:srgbClr val="B27F47"/>
                </a:solidFill>
                <a:latin typeface="Titillium" panose="00000500000000000000"/>
                <a:ea typeface="+mn-ea"/>
                <a:cs typeface="+mn-cs"/>
              </a:rPr>
              <a:t>WP2, LNF: Laboratorio di Misure Magnetiche</a:t>
            </a:r>
            <a:endParaRPr lang="en-GB" b="1" dirty="0">
              <a:solidFill>
                <a:srgbClr val="B27F47"/>
              </a:solidFill>
              <a:latin typeface="Titillium" panose="00000500000000000000"/>
              <a:ea typeface="+mn-ea"/>
              <a:cs typeface="+mn-c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Il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laboratorio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di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misure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magnetiche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dell’INFN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-LNF, circa 200 m</a:t>
            </a:r>
            <a:r>
              <a:rPr lang="en-GB" sz="2000" baseline="30000" dirty="0">
                <a:latin typeface="Titillium" panose="00000500000000000000"/>
                <a:ea typeface="+mn-ea"/>
                <a:cs typeface="+mn-cs"/>
              </a:rPr>
              <a:t>2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, con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carroponte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da 15 T, è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dotato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già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di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sistemi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di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misura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magnetica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e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verrà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fornito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di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nuovi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 </a:t>
            </a:r>
            <a:r>
              <a:rPr lang="en-GB" sz="2000" dirty="0" err="1">
                <a:latin typeface="Titillium" panose="00000500000000000000"/>
                <a:ea typeface="+mn-ea"/>
                <a:cs typeface="+mn-cs"/>
              </a:rPr>
              <a:t>macchinari</a:t>
            </a:r>
            <a:r>
              <a:rPr lang="en-GB" sz="2000" dirty="0">
                <a:latin typeface="Titillium" panose="00000500000000000000"/>
                <a:ea typeface="+mn-ea"/>
                <a:cs typeface="+mn-cs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latin typeface="Titillium" panose="00000500000000000000"/>
              </a:rPr>
              <a:t>Sistema di </a:t>
            </a:r>
            <a:r>
              <a:rPr lang="en-GB" sz="2000" dirty="0" err="1">
                <a:latin typeface="Titillium" panose="00000500000000000000"/>
              </a:rPr>
              <a:t>allineamento</a:t>
            </a:r>
            <a:r>
              <a:rPr lang="en-GB" sz="2000" dirty="0">
                <a:latin typeface="Titillium" panose="00000500000000000000"/>
              </a:rPr>
              <a:t> a 5 </a:t>
            </a:r>
            <a:r>
              <a:rPr lang="en-GB" sz="2000" dirty="0" err="1">
                <a:latin typeface="Titillium" panose="00000500000000000000"/>
              </a:rPr>
              <a:t>assi</a:t>
            </a:r>
            <a:r>
              <a:rPr lang="en-GB" sz="2000" dirty="0">
                <a:latin typeface="Titillium" panose="00000500000000000000"/>
              </a:rPr>
              <a:t> con sonde di Hall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latin typeface="Titillium" panose="00000500000000000000"/>
              </a:rPr>
              <a:t>Banco per </a:t>
            </a:r>
            <a:r>
              <a:rPr lang="en-GB" sz="2000" dirty="0" err="1">
                <a:latin typeface="Titillium" panose="00000500000000000000"/>
              </a:rPr>
              <a:t>misura</a:t>
            </a:r>
            <a:r>
              <a:rPr lang="en-GB" sz="2000" dirty="0">
                <a:latin typeface="Titillium" panose="00000500000000000000"/>
              </a:rPr>
              <a:t> con filo </a:t>
            </a:r>
            <a:r>
              <a:rPr lang="en-GB" sz="2000" dirty="0" err="1">
                <a:latin typeface="Titillium" panose="00000500000000000000"/>
              </a:rPr>
              <a:t>vibrante</a:t>
            </a:r>
            <a:endParaRPr lang="en-GB" sz="2000" dirty="0">
              <a:latin typeface="Titillium" panose="00000500000000000000"/>
            </a:endParaRPr>
          </a:p>
        </p:txBody>
      </p:sp>
      <p:pic>
        <p:nvPicPr>
          <p:cNvPr id="4" name="Segnaposto contenuto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946" y="1253163"/>
            <a:ext cx="2253810" cy="26661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756" y="1253163"/>
            <a:ext cx="2001244" cy="26661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5132" y="4511341"/>
            <a:ext cx="2261937" cy="18095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245" y="4514151"/>
            <a:ext cx="2710113" cy="180674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204" y="4512063"/>
            <a:ext cx="2935471" cy="180882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834287" y="4189871"/>
            <a:ext cx="242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Banco per filo vibrante</a:t>
            </a:r>
            <a:endParaRPr lang="en-GB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165133" y="3959941"/>
            <a:ext cx="270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Sonda di Hall montata su banco di allineamento</a:t>
            </a:r>
            <a:endParaRPr lang="en-GB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467317" y="4206162"/>
            <a:ext cx="247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Banco per bobine rotanti</a:t>
            </a:r>
            <a:endParaRPr lang="en-GB" sz="1600" dirty="0"/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33178016-B28D-422B-A1B0-FE74A9A16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795C8D-F55A-ABE6-5A12-86FA55E9DF6F}"/>
              </a:ext>
            </a:extLst>
          </p:cNvPr>
          <p:cNvSpPr txBox="1"/>
          <p:nvPr/>
        </p:nvSpPr>
        <p:spPr>
          <a:xfrm>
            <a:off x="364067" y="4226928"/>
            <a:ext cx="3590774" cy="157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tillium" panose="00000500000000000000"/>
              </a:rPr>
              <a:t>Sistema di </a:t>
            </a:r>
            <a:r>
              <a:rPr lang="en-GB" sz="2000" dirty="0" err="1">
                <a:latin typeface="Titillium" panose="00000500000000000000"/>
              </a:rPr>
              <a:t>calibrazione</a:t>
            </a:r>
            <a:r>
              <a:rPr lang="en-GB" sz="2000" dirty="0">
                <a:latin typeface="Titillium" panose="00000500000000000000"/>
              </a:rPr>
              <a:t> per sonde di Hall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Titillium" panose="00000500000000000000"/>
              </a:rPr>
              <a:t>Alimentatori</a:t>
            </a:r>
            <a:endParaRPr lang="en-GB" sz="2000" dirty="0">
              <a:latin typeface="Titillium" panose="0000050000000000000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Titillium" panose="00000500000000000000"/>
              </a:rPr>
              <a:t>Sonde &amp; </a:t>
            </a:r>
            <a:r>
              <a:rPr lang="en-GB" sz="2000" dirty="0" err="1">
                <a:latin typeface="Titillium" panose="00000500000000000000"/>
              </a:rPr>
              <a:t>supporti</a:t>
            </a:r>
            <a:endParaRPr lang="en-GB" sz="2000" dirty="0">
              <a:latin typeface="Titillium" panose="00000500000000000000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F87E00C-B2CE-8E9C-BA27-3E6451A39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D232EFE-C43A-6828-66FD-5A22B4EA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6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C5027-12BD-B25D-F15A-7CA656A3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28" y="1400333"/>
            <a:ext cx="11821372" cy="544535"/>
          </a:xfrm>
        </p:spPr>
        <p:txBody>
          <a:bodyPr>
            <a:normAutofit/>
          </a:bodyPr>
          <a:lstStyle/>
          <a:p>
            <a:r>
              <a:rPr lang="it-IT" dirty="0"/>
              <a:t>WP3, GENOVA, INFN, CNR-SPIN, UNIGE-DIFI: Nuova infrastruttura criogenica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E70DC25-0B9E-4691-8531-960F72EC1449}"/>
              </a:ext>
            </a:extLst>
          </p:cNvPr>
          <p:cNvSpPr txBox="1"/>
          <p:nvPr/>
        </p:nvSpPr>
        <p:spPr>
          <a:xfrm>
            <a:off x="370629" y="2023923"/>
            <a:ext cx="5441386" cy="440621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r>
              <a:rPr lang="en-US" dirty="0" err="1">
                <a:latin typeface="Titillium" panose="00000500000000000000"/>
              </a:rPr>
              <a:t>Collaborazione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tra</a:t>
            </a:r>
            <a:r>
              <a:rPr lang="en-US" dirty="0">
                <a:latin typeface="Titillium" panose="00000500000000000000"/>
              </a:rPr>
              <a:t> 3 </a:t>
            </a:r>
            <a:r>
              <a:rPr lang="en-US" dirty="0" err="1">
                <a:latin typeface="Titillium" panose="00000500000000000000"/>
              </a:rPr>
              <a:t>istituti</a:t>
            </a:r>
            <a:r>
              <a:rPr lang="en-US" dirty="0">
                <a:latin typeface="Titillium" panose="00000500000000000000"/>
              </a:rPr>
              <a:t> (prima di IRIS) per un nuovo </a:t>
            </a:r>
            <a:r>
              <a:rPr lang="en-US" b="1" dirty="0" err="1">
                <a:latin typeface="Titillium" panose="00000500000000000000"/>
              </a:rPr>
              <a:t>Laboratorio</a:t>
            </a:r>
            <a:r>
              <a:rPr lang="en-US" b="1" dirty="0">
                <a:latin typeface="Titillium" panose="00000500000000000000"/>
              </a:rPr>
              <a:t> di </a:t>
            </a:r>
            <a:r>
              <a:rPr lang="en-US" b="1" dirty="0" err="1">
                <a:latin typeface="Titillium" panose="00000500000000000000"/>
              </a:rPr>
              <a:t>Ricerca</a:t>
            </a:r>
            <a:r>
              <a:rPr lang="en-US" b="1" dirty="0">
                <a:latin typeface="Titillium" panose="00000500000000000000"/>
              </a:rPr>
              <a:t> </a:t>
            </a:r>
            <a:r>
              <a:rPr lang="en-US" b="1" dirty="0" err="1">
                <a:latin typeface="Titillium" panose="00000500000000000000"/>
              </a:rPr>
              <a:t>Congiunto</a:t>
            </a:r>
            <a:r>
              <a:rPr lang="en-US" b="1" dirty="0">
                <a:latin typeface="Titillium" panose="00000500000000000000"/>
              </a:rPr>
              <a:t> (</a:t>
            </a:r>
            <a:r>
              <a:rPr lang="en-US" b="1" dirty="0" err="1">
                <a:latin typeface="Titillium" panose="00000500000000000000"/>
              </a:rPr>
              <a:t>LabCoR</a:t>
            </a:r>
            <a:r>
              <a:rPr lang="en-US" b="1" dirty="0">
                <a:latin typeface="Titillium" panose="00000500000000000000"/>
              </a:rPr>
              <a:t>): </a:t>
            </a:r>
            <a:br>
              <a:rPr lang="en-US" b="1" dirty="0">
                <a:latin typeface="Titillium" panose="00000500000000000000"/>
              </a:rPr>
            </a:br>
            <a:r>
              <a:rPr lang="en-US" i="1" dirty="0">
                <a:latin typeface="Titillium" panose="00000500000000000000"/>
              </a:rPr>
              <a:t>INFN: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tillium" panose="00000500000000000000"/>
              </a:rPr>
              <a:t>Caratterizzazione</a:t>
            </a:r>
            <a:r>
              <a:rPr lang="en-US" dirty="0">
                <a:latin typeface="Titillium" panose="00000500000000000000"/>
              </a:rPr>
              <a:t> di </a:t>
            </a:r>
            <a:r>
              <a:rPr lang="en-US" dirty="0" err="1">
                <a:latin typeface="Titillium" panose="00000500000000000000"/>
              </a:rPr>
              <a:t>cavi</a:t>
            </a:r>
            <a:r>
              <a:rPr lang="en-US" dirty="0">
                <a:latin typeface="Titillium" panose="00000500000000000000"/>
              </a:rPr>
              <a:t> ad </a:t>
            </a:r>
            <a:r>
              <a:rPr lang="en-US" dirty="0" err="1">
                <a:latin typeface="Titillium" panose="00000500000000000000"/>
              </a:rPr>
              <a:t>alta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corrente</a:t>
            </a:r>
            <a:endParaRPr lang="en-US" dirty="0">
              <a:latin typeface="Titillium" panose="0000050000000000000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/>
              </a:rPr>
              <a:t>Design e R&amp;D di </a:t>
            </a:r>
            <a:r>
              <a:rPr lang="en-US" dirty="0" err="1">
                <a:latin typeface="Titillium" panose="00000500000000000000"/>
              </a:rPr>
              <a:t>magneti</a:t>
            </a:r>
            <a:r>
              <a:rPr lang="en-US" dirty="0">
                <a:latin typeface="Titillium" panose="00000500000000000000"/>
              </a:rPr>
              <a:t> SC</a:t>
            </a:r>
          </a:p>
          <a:p>
            <a:r>
              <a:rPr lang="en-US" i="1" dirty="0">
                <a:latin typeface="Titillium" panose="00000500000000000000"/>
              </a:rPr>
              <a:t>CNR-SPIN e UNIGE: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tillium" panose="00000500000000000000"/>
              </a:rPr>
              <a:t>Sviluppo</a:t>
            </a:r>
            <a:r>
              <a:rPr lang="en-US" dirty="0">
                <a:latin typeface="Titillium" panose="00000500000000000000"/>
              </a:rPr>
              <a:t> di </a:t>
            </a:r>
            <a:r>
              <a:rPr lang="en-US" dirty="0" err="1">
                <a:latin typeface="Titillium" panose="00000500000000000000"/>
              </a:rPr>
              <a:t>fili</a:t>
            </a:r>
            <a:r>
              <a:rPr lang="en-US" dirty="0">
                <a:latin typeface="Titillium" panose="00000500000000000000"/>
              </a:rPr>
              <a:t> SC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tillium" panose="00000500000000000000"/>
              </a:rPr>
              <a:t>Ricerca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su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materiali</a:t>
            </a:r>
            <a:r>
              <a:rPr lang="en-US" dirty="0">
                <a:latin typeface="Titillium" panose="00000500000000000000"/>
              </a:rPr>
              <a:t> SC</a:t>
            </a:r>
          </a:p>
          <a:p>
            <a:endParaRPr lang="en-US" dirty="0">
              <a:latin typeface="Titillium" panose="00000500000000000000"/>
            </a:endParaRPr>
          </a:p>
          <a:p>
            <a:r>
              <a:rPr lang="en-US" dirty="0">
                <a:latin typeface="Titillium" panose="00000500000000000000"/>
              </a:rPr>
              <a:t>Il Progetto IRIS </a:t>
            </a:r>
            <a:r>
              <a:rPr lang="en-US" dirty="0" err="1">
                <a:latin typeface="Titillium" panose="00000500000000000000"/>
              </a:rPr>
              <a:t>si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occuperà</a:t>
            </a:r>
            <a:r>
              <a:rPr lang="en-US" dirty="0">
                <a:latin typeface="Titillium" panose="00000500000000000000"/>
              </a:rPr>
              <a:t>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tillium" panose="00000500000000000000"/>
              </a:rPr>
              <a:t>Rinnovo</a:t>
            </a:r>
            <a:r>
              <a:rPr lang="en-US" dirty="0">
                <a:latin typeface="Titillium" panose="00000500000000000000"/>
              </a:rPr>
              <a:t> e </a:t>
            </a:r>
            <a:r>
              <a:rPr lang="en-US" dirty="0" err="1">
                <a:latin typeface="Titillium" panose="00000500000000000000"/>
              </a:rPr>
              <a:t>potenziamento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efficienza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impianto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LHe</a:t>
            </a:r>
            <a:endParaRPr lang="en-US" dirty="0">
              <a:latin typeface="Titill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tillium" panose="00000500000000000000"/>
              </a:rPr>
              <a:t>Rinnovo</a:t>
            </a:r>
            <a:r>
              <a:rPr lang="en-US" dirty="0">
                <a:latin typeface="Titillium" panose="00000500000000000000"/>
              </a:rPr>
              <a:t> di </a:t>
            </a:r>
            <a:r>
              <a:rPr lang="en-US" dirty="0" err="1">
                <a:latin typeface="Titillium" panose="00000500000000000000"/>
              </a:rPr>
              <a:t>parte</a:t>
            </a:r>
            <a:r>
              <a:rPr lang="en-US" dirty="0">
                <a:latin typeface="Titillium" panose="00000500000000000000"/>
              </a:rPr>
              <a:t> del </a:t>
            </a:r>
            <a:r>
              <a:rPr lang="en-US" dirty="0" err="1">
                <a:latin typeface="Titillium" panose="00000500000000000000"/>
              </a:rPr>
              <a:t>laboratorio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esistente</a:t>
            </a:r>
            <a:endParaRPr lang="en-US" dirty="0">
              <a:latin typeface="Titill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/>
              </a:rPr>
              <a:t>Acquisto e </a:t>
            </a:r>
            <a:r>
              <a:rPr lang="en-US" dirty="0" err="1">
                <a:latin typeface="Titillium" panose="00000500000000000000"/>
              </a:rPr>
              <a:t>installazione</a:t>
            </a:r>
            <a:r>
              <a:rPr lang="en-US" dirty="0">
                <a:latin typeface="Titillium" panose="00000500000000000000"/>
              </a:rPr>
              <a:t> di nuovo </a:t>
            </a:r>
            <a:r>
              <a:rPr lang="en-US" dirty="0" err="1">
                <a:latin typeface="Titillium" panose="00000500000000000000"/>
              </a:rPr>
              <a:t>equipaggiamento</a:t>
            </a:r>
            <a:endParaRPr lang="en-US" dirty="0">
              <a:latin typeface="Titillium" panose="000005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tillium" panose="00000500000000000000"/>
              </a:rPr>
              <a:t>Formazione</a:t>
            </a:r>
            <a:r>
              <a:rPr lang="en-US" dirty="0">
                <a:latin typeface="Titillium" panose="00000500000000000000"/>
              </a:rPr>
              <a:t> di </a:t>
            </a:r>
            <a:r>
              <a:rPr lang="en-US" dirty="0" err="1">
                <a:latin typeface="Titillium" panose="00000500000000000000"/>
              </a:rPr>
              <a:t>nuovi</a:t>
            </a:r>
            <a:r>
              <a:rPr lang="en-US" dirty="0">
                <a:latin typeface="Titillium" panose="00000500000000000000"/>
              </a:rPr>
              <a:t> </a:t>
            </a:r>
            <a:r>
              <a:rPr lang="en-US" dirty="0" err="1">
                <a:latin typeface="Titillium" panose="00000500000000000000"/>
              </a:rPr>
              <a:t>ricercatori</a:t>
            </a:r>
            <a:endParaRPr lang="en-US" dirty="0">
              <a:latin typeface="Titillium" panose="00000500000000000000"/>
            </a:endParaRPr>
          </a:p>
          <a:p>
            <a:endParaRPr lang="en-US" dirty="0">
              <a:latin typeface="Titillium" panose="00000500000000000000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6CEEFF-AE66-4A54-92E1-36BDCE229633}"/>
              </a:ext>
            </a:extLst>
          </p:cNvPr>
          <p:cNvGrpSpPr/>
          <p:nvPr/>
        </p:nvGrpSpPr>
        <p:grpSpPr>
          <a:xfrm>
            <a:off x="6275327" y="1873608"/>
            <a:ext cx="4117170" cy="2155835"/>
            <a:chOff x="4366486" y="2067791"/>
            <a:chExt cx="7580542" cy="3969328"/>
          </a:xfrm>
        </p:grpSpPr>
        <p:pic>
          <p:nvPicPr>
            <p:cNvPr id="118" name="Immagine 68">
              <a:extLst>
                <a:ext uri="{FF2B5EF4-FFF2-40B4-BE49-F238E27FC236}">
                  <a16:creationId xmlns:a16="http://schemas.microsoft.com/office/drawing/2014/main" id="{65711AF6-7B4E-41AB-B917-B183B37E0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6486" y="2163218"/>
              <a:ext cx="4875370" cy="3873901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19" name="CasellaDiTesto 69">
              <a:extLst>
                <a:ext uri="{FF2B5EF4-FFF2-40B4-BE49-F238E27FC236}">
                  <a16:creationId xmlns:a16="http://schemas.microsoft.com/office/drawing/2014/main" id="{29D7CB84-A8C4-4D85-95D8-D545C7036FC0}"/>
                </a:ext>
              </a:extLst>
            </p:cNvPr>
            <p:cNvSpPr txBox="1"/>
            <p:nvPr/>
          </p:nvSpPr>
          <p:spPr>
            <a:xfrm>
              <a:off x="9952446" y="2067791"/>
              <a:ext cx="1608410" cy="45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Titillium" panose="00000500000000000000" pitchFamily="50" charset="0"/>
                </a:rPr>
                <a:t>Nuovo layout</a:t>
              </a:r>
            </a:p>
          </p:txBody>
        </p:sp>
        <p:sp>
          <p:nvSpPr>
            <p:cNvPr id="120" name="Ovale 72">
              <a:extLst>
                <a:ext uri="{FF2B5EF4-FFF2-40B4-BE49-F238E27FC236}">
                  <a16:creationId xmlns:a16="http://schemas.microsoft.com/office/drawing/2014/main" id="{ED6E3694-E95C-4234-8F11-EEAC80A88611}"/>
                </a:ext>
              </a:extLst>
            </p:cNvPr>
            <p:cNvSpPr/>
            <p:nvPr/>
          </p:nvSpPr>
          <p:spPr>
            <a:xfrm>
              <a:off x="5341014" y="2537391"/>
              <a:ext cx="165085" cy="1609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cxnSp>
          <p:nvCxnSpPr>
            <p:cNvPr id="121" name="Connettore diritto 75">
              <a:extLst>
                <a:ext uri="{FF2B5EF4-FFF2-40B4-BE49-F238E27FC236}">
                  <a16:creationId xmlns:a16="http://schemas.microsoft.com/office/drawing/2014/main" id="{7430ACA1-128D-46E1-A9BB-649A69E97E46}"/>
                </a:ext>
              </a:extLst>
            </p:cNvPr>
            <p:cNvCxnSpPr>
              <a:cxnSpLocks/>
              <a:stCxn id="120" idx="6"/>
            </p:cNvCxnSpPr>
            <p:nvPr/>
          </p:nvCxnSpPr>
          <p:spPr>
            <a:xfrm>
              <a:off x="5506099" y="2617844"/>
              <a:ext cx="98922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diritto 76">
              <a:extLst>
                <a:ext uri="{FF2B5EF4-FFF2-40B4-BE49-F238E27FC236}">
                  <a16:creationId xmlns:a16="http://schemas.microsoft.com/office/drawing/2014/main" id="{0C64A03B-A7B0-4490-8BF7-E29C64F1C387}"/>
                </a:ext>
              </a:extLst>
            </p:cNvPr>
            <p:cNvCxnSpPr>
              <a:cxnSpLocks/>
            </p:cNvCxnSpPr>
            <p:nvPr/>
          </p:nvCxnSpPr>
          <p:spPr>
            <a:xfrm>
              <a:off x="5610702" y="2617844"/>
              <a:ext cx="0" cy="1838938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diritto 77">
              <a:extLst>
                <a:ext uri="{FF2B5EF4-FFF2-40B4-BE49-F238E27FC236}">
                  <a16:creationId xmlns:a16="http://schemas.microsoft.com/office/drawing/2014/main" id="{7307D68D-3B16-43E3-9F16-25340462BB7A}"/>
                </a:ext>
              </a:extLst>
            </p:cNvPr>
            <p:cNvCxnSpPr>
              <a:cxnSpLocks/>
            </p:cNvCxnSpPr>
            <p:nvPr/>
          </p:nvCxnSpPr>
          <p:spPr>
            <a:xfrm>
              <a:off x="5610702" y="4456782"/>
              <a:ext cx="769412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diritto 78">
              <a:extLst>
                <a:ext uri="{FF2B5EF4-FFF2-40B4-BE49-F238E27FC236}">
                  <a16:creationId xmlns:a16="http://schemas.microsoft.com/office/drawing/2014/main" id="{15EBE3C1-B189-4940-A70E-92ECE60B0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8322" y="4842882"/>
              <a:ext cx="767886" cy="4675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diritto 79">
              <a:extLst>
                <a:ext uri="{FF2B5EF4-FFF2-40B4-BE49-F238E27FC236}">
                  <a16:creationId xmlns:a16="http://schemas.microsoft.com/office/drawing/2014/main" id="{E3C7832D-091F-4489-A506-B5ABC239A475}"/>
                </a:ext>
              </a:extLst>
            </p:cNvPr>
            <p:cNvCxnSpPr>
              <a:cxnSpLocks/>
            </p:cNvCxnSpPr>
            <p:nvPr/>
          </p:nvCxnSpPr>
          <p:spPr>
            <a:xfrm>
              <a:off x="6380114" y="4456782"/>
              <a:ext cx="0" cy="390774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e 82">
              <a:extLst>
                <a:ext uri="{FF2B5EF4-FFF2-40B4-BE49-F238E27FC236}">
                  <a16:creationId xmlns:a16="http://schemas.microsoft.com/office/drawing/2014/main" id="{144C3B30-6B64-48CD-862C-4E1B93AEF97A}"/>
                </a:ext>
              </a:extLst>
            </p:cNvPr>
            <p:cNvSpPr/>
            <p:nvPr/>
          </p:nvSpPr>
          <p:spPr>
            <a:xfrm>
              <a:off x="4789551" y="3675654"/>
              <a:ext cx="126977" cy="1237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cxnSp>
          <p:nvCxnSpPr>
            <p:cNvPr id="127" name="Connettore diritto 83">
              <a:extLst>
                <a:ext uri="{FF2B5EF4-FFF2-40B4-BE49-F238E27FC236}">
                  <a16:creationId xmlns:a16="http://schemas.microsoft.com/office/drawing/2014/main" id="{98E4B46F-9027-44B1-BE0C-19FDEC126492}"/>
                </a:ext>
              </a:extLst>
            </p:cNvPr>
            <p:cNvCxnSpPr>
              <a:cxnSpLocks/>
            </p:cNvCxnSpPr>
            <p:nvPr/>
          </p:nvCxnSpPr>
          <p:spPr>
            <a:xfrm>
              <a:off x="9531310" y="2537391"/>
              <a:ext cx="241298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diritto 84">
              <a:extLst>
                <a:ext uri="{FF2B5EF4-FFF2-40B4-BE49-F238E27FC236}">
                  <a16:creationId xmlns:a16="http://schemas.microsoft.com/office/drawing/2014/main" id="{1A307487-DE74-409C-A468-A44B5EC414AB}"/>
                </a:ext>
              </a:extLst>
            </p:cNvPr>
            <p:cNvCxnSpPr>
              <a:cxnSpLocks/>
            </p:cNvCxnSpPr>
            <p:nvPr/>
          </p:nvCxnSpPr>
          <p:spPr>
            <a:xfrm>
              <a:off x="9531310" y="2830802"/>
              <a:ext cx="23426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CasellaDiTesto 85">
                  <a:extLst>
                    <a:ext uri="{FF2B5EF4-FFF2-40B4-BE49-F238E27FC236}">
                      <a16:creationId xmlns:a16="http://schemas.microsoft.com/office/drawing/2014/main" id="{06AAD0EB-1AF4-4EFB-A071-3CF04C085560}"/>
                    </a:ext>
                  </a:extLst>
                </p:cNvPr>
                <p:cNvSpPr txBox="1"/>
                <p:nvPr/>
              </p:nvSpPr>
              <p:spPr>
                <a:xfrm>
                  <a:off x="10058053" y="3995697"/>
                  <a:ext cx="994669" cy="4253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it-IT" sz="800" i="1" dirty="0" smtClean="0"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a:rPr lang="it-IT" sz="8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sz="800" dirty="0"/>
                </a:p>
              </p:txBody>
            </p:sp>
          </mc:Choice>
          <mc:Fallback xmlns="">
            <p:sp>
              <p:nvSpPr>
                <p:cNvPr id="129" name="CasellaDiTesto 85">
                  <a:extLst>
                    <a:ext uri="{FF2B5EF4-FFF2-40B4-BE49-F238E27FC236}">
                      <a16:creationId xmlns:a16="http://schemas.microsoft.com/office/drawing/2014/main" id="{06AAD0EB-1AF4-4EFB-A071-3CF04C085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053" y="3995697"/>
                  <a:ext cx="994669" cy="4253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Connettore diritto 86">
              <a:extLst>
                <a:ext uri="{FF2B5EF4-FFF2-40B4-BE49-F238E27FC236}">
                  <a16:creationId xmlns:a16="http://schemas.microsoft.com/office/drawing/2014/main" id="{D80561C5-FC9E-4F5B-99B5-9284BD36C947}"/>
                </a:ext>
              </a:extLst>
            </p:cNvPr>
            <p:cNvCxnSpPr>
              <a:cxnSpLocks/>
            </p:cNvCxnSpPr>
            <p:nvPr/>
          </p:nvCxnSpPr>
          <p:spPr>
            <a:xfrm>
              <a:off x="9531310" y="3124212"/>
              <a:ext cx="243955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CasellaDiTesto 87">
              <a:extLst>
                <a:ext uri="{FF2B5EF4-FFF2-40B4-BE49-F238E27FC236}">
                  <a16:creationId xmlns:a16="http://schemas.microsoft.com/office/drawing/2014/main" id="{4B807BF4-CF26-46F5-8E33-32E1D72C1573}"/>
                </a:ext>
              </a:extLst>
            </p:cNvPr>
            <p:cNvSpPr txBox="1"/>
            <p:nvPr/>
          </p:nvSpPr>
          <p:spPr>
            <a:xfrm>
              <a:off x="9952448" y="2425976"/>
              <a:ext cx="1798305" cy="45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Titillium" panose="00000500000000000000" pitchFamily="50" charset="0"/>
                </a:rPr>
                <a:t>LP: 3 ‘’ (1,3 bar)</a:t>
              </a:r>
            </a:p>
          </p:txBody>
        </p:sp>
        <p:sp>
          <p:nvSpPr>
            <p:cNvPr id="132" name="CasellaDiTesto 88">
              <a:extLst>
                <a:ext uri="{FF2B5EF4-FFF2-40B4-BE49-F238E27FC236}">
                  <a16:creationId xmlns:a16="http://schemas.microsoft.com/office/drawing/2014/main" id="{08270D95-8D42-43B0-9B1E-9A3E1339EB9F}"/>
                </a:ext>
              </a:extLst>
            </p:cNvPr>
            <p:cNvSpPr txBox="1"/>
            <p:nvPr/>
          </p:nvSpPr>
          <p:spPr>
            <a:xfrm>
              <a:off x="9955666" y="2716484"/>
              <a:ext cx="1991362" cy="45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Titillium" panose="00000500000000000000" pitchFamily="50" charset="0"/>
                </a:rPr>
                <a:t>HP: 3/2 ‘’ (10 bar)</a:t>
              </a:r>
            </a:p>
          </p:txBody>
        </p:sp>
        <p:sp>
          <p:nvSpPr>
            <p:cNvPr id="133" name="CasellaDiTesto 89">
              <a:extLst>
                <a:ext uri="{FF2B5EF4-FFF2-40B4-BE49-F238E27FC236}">
                  <a16:creationId xmlns:a16="http://schemas.microsoft.com/office/drawing/2014/main" id="{99585D32-36BC-4F4A-8F43-C3F653C917B5}"/>
                </a:ext>
              </a:extLst>
            </p:cNvPr>
            <p:cNvSpPr txBox="1"/>
            <p:nvPr/>
          </p:nvSpPr>
          <p:spPr>
            <a:xfrm>
              <a:off x="9969807" y="3006990"/>
              <a:ext cx="1893252" cy="45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Titillium" panose="00000500000000000000" pitchFamily="50" charset="0"/>
                </a:rPr>
                <a:t>HP: 1 ‘’? (10 bar)</a:t>
              </a:r>
            </a:p>
          </p:txBody>
        </p:sp>
        <p:cxnSp>
          <p:nvCxnSpPr>
            <p:cNvPr id="134" name="Connettore 2 90">
              <a:extLst>
                <a:ext uri="{FF2B5EF4-FFF2-40B4-BE49-F238E27FC236}">
                  <a16:creationId xmlns:a16="http://schemas.microsoft.com/office/drawing/2014/main" id="{B2002A18-B677-45D8-B96A-C4D871CEA639}"/>
                </a:ext>
              </a:extLst>
            </p:cNvPr>
            <p:cNvCxnSpPr>
              <a:cxnSpLocks/>
            </p:cNvCxnSpPr>
            <p:nvPr/>
          </p:nvCxnSpPr>
          <p:spPr>
            <a:xfrm>
              <a:off x="9692842" y="4294335"/>
              <a:ext cx="142292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diritto 92">
              <a:extLst>
                <a:ext uri="{FF2B5EF4-FFF2-40B4-BE49-F238E27FC236}">
                  <a16:creationId xmlns:a16="http://schemas.microsoft.com/office/drawing/2014/main" id="{20E822BB-83D7-4897-99A2-2EC72EF67940}"/>
                </a:ext>
              </a:extLst>
            </p:cNvPr>
            <p:cNvCxnSpPr>
              <a:cxnSpLocks/>
            </p:cNvCxnSpPr>
            <p:nvPr/>
          </p:nvCxnSpPr>
          <p:spPr>
            <a:xfrm>
              <a:off x="9531310" y="3417623"/>
              <a:ext cx="24129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CasellaDiTesto 93">
              <a:extLst>
                <a:ext uri="{FF2B5EF4-FFF2-40B4-BE49-F238E27FC236}">
                  <a16:creationId xmlns:a16="http://schemas.microsoft.com/office/drawing/2014/main" id="{DBE6FD59-216C-41D7-AE95-FECD2547DC93}"/>
                </a:ext>
              </a:extLst>
            </p:cNvPr>
            <p:cNvSpPr txBox="1"/>
            <p:nvPr/>
          </p:nvSpPr>
          <p:spPr>
            <a:xfrm>
              <a:off x="9969056" y="3297498"/>
              <a:ext cx="1611573" cy="45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Titillium" panose="00000500000000000000" pitchFamily="50" charset="0"/>
                </a:rPr>
                <a:t>Linee 200 bar</a:t>
              </a:r>
            </a:p>
          </p:txBody>
        </p:sp>
        <p:cxnSp>
          <p:nvCxnSpPr>
            <p:cNvPr id="137" name="Connettore diritto 97">
              <a:extLst>
                <a:ext uri="{FF2B5EF4-FFF2-40B4-BE49-F238E27FC236}">
                  <a16:creationId xmlns:a16="http://schemas.microsoft.com/office/drawing/2014/main" id="{7B400166-F032-43B9-B3DB-43D4CCDDA5FE}"/>
                </a:ext>
              </a:extLst>
            </p:cNvPr>
            <p:cNvCxnSpPr>
              <a:cxnSpLocks/>
            </p:cNvCxnSpPr>
            <p:nvPr/>
          </p:nvCxnSpPr>
          <p:spPr>
            <a:xfrm>
              <a:off x="4710516" y="3499107"/>
              <a:ext cx="7903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diritto 98">
              <a:extLst>
                <a:ext uri="{FF2B5EF4-FFF2-40B4-BE49-F238E27FC236}">
                  <a16:creationId xmlns:a16="http://schemas.microsoft.com/office/drawing/2014/main" id="{BD41595C-FAC2-4A66-8263-4CE6810131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3712" y="3499107"/>
              <a:ext cx="0" cy="9576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ttangolo 102">
              <a:extLst>
                <a:ext uri="{FF2B5EF4-FFF2-40B4-BE49-F238E27FC236}">
                  <a16:creationId xmlns:a16="http://schemas.microsoft.com/office/drawing/2014/main" id="{BBB11B77-527F-4EAB-833E-4B82A94C1F91}"/>
                </a:ext>
              </a:extLst>
            </p:cNvPr>
            <p:cNvSpPr/>
            <p:nvPr/>
          </p:nvSpPr>
          <p:spPr>
            <a:xfrm rot="5400000" flipV="1">
              <a:off x="6151899" y="4096770"/>
              <a:ext cx="539568" cy="283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140" name="Ovale 103">
              <a:extLst>
                <a:ext uri="{FF2B5EF4-FFF2-40B4-BE49-F238E27FC236}">
                  <a16:creationId xmlns:a16="http://schemas.microsoft.com/office/drawing/2014/main" id="{8E401A98-89F0-487E-B8A2-CAD8260136AE}"/>
                </a:ext>
              </a:extLst>
            </p:cNvPr>
            <p:cNvSpPr/>
            <p:nvPr/>
          </p:nvSpPr>
          <p:spPr>
            <a:xfrm rot="5400000">
              <a:off x="6404715" y="4338716"/>
              <a:ext cx="51923" cy="532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grpSp>
          <p:nvGrpSpPr>
            <p:cNvPr id="141" name="Gruppo 104">
              <a:extLst>
                <a:ext uri="{FF2B5EF4-FFF2-40B4-BE49-F238E27FC236}">
                  <a16:creationId xmlns:a16="http://schemas.microsoft.com/office/drawing/2014/main" id="{2CBEA1FB-3AA4-4C27-AAEA-02A152E53158}"/>
                </a:ext>
              </a:extLst>
            </p:cNvPr>
            <p:cNvGrpSpPr/>
            <p:nvPr/>
          </p:nvGrpSpPr>
          <p:grpSpPr>
            <a:xfrm rot="5400000">
              <a:off x="6247457" y="4033342"/>
              <a:ext cx="419710" cy="53271"/>
              <a:chOff x="9361766" y="3935021"/>
              <a:chExt cx="695661" cy="86061"/>
            </a:xfrm>
          </p:grpSpPr>
          <p:sp>
            <p:nvSpPr>
              <p:cNvPr id="174" name="Ovale 110">
                <a:extLst>
                  <a:ext uri="{FF2B5EF4-FFF2-40B4-BE49-F238E27FC236}">
                    <a16:creationId xmlns:a16="http://schemas.microsoft.com/office/drawing/2014/main" id="{CA9E9E06-8A31-49B1-8E29-B975E0AF046B}"/>
                  </a:ext>
                </a:extLst>
              </p:cNvPr>
              <p:cNvSpPr/>
              <p:nvPr/>
            </p:nvSpPr>
            <p:spPr>
              <a:xfrm>
                <a:off x="9361766" y="3935021"/>
                <a:ext cx="86061" cy="860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175" name="Ovale 111">
                <a:extLst>
                  <a:ext uri="{FF2B5EF4-FFF2-40B4-BE49-F238E27FC236}">
                    <a16:creationId xmlns:a16="http://schemas.microsoft.com/office/drawing/2014/main" id="{092B934F-5076-48F2-94D1-268A7DBB39AB}"/>
                  </a:ext>
                </a:extLst>
              </p:cNvPr>
              <p:cNvSpPr/>
              <p:nvPr/>
            </p:nvSpPr>
            <p:spPr>
              <a:xfrm>
                <a:off x="9514166" y="3935021"/>
                <a:ext cx="86061" cy="860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176" name="Ovale 112">
                <a:extLst>
                  <a:ext uri="{FF2B5EF4-FFF2-40B4-BE49-F238E27FC236}">
                    <a16:creationId xmlns:a16="http://schemas.microsoft.com/office/drawing/2014/main" id="{EFEB0EA8-4C92-4CDB-BBE3-6E77543650E7}"/>
                  </a:ext>
                </a:extLst>
              </p:cNvPr>
              <p:cNvSpPr/>
              <p:nvPr/>
            </p:nvSpPr>
            <p:spPr>
              <a:xfrm>
                <a:off x="9666566" y="3935021"/>
                <a:ext cx="86061" cy="860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177" name="Ovale 113">
                <a:extLst>
                  <a:ext uri="{FF2B5EF4-FFF2-40B4-BE49-F238E27FC236}">
                    <a16:creationId xmlns:a16="http://schemas.microsoft.com/office/drawing/2014/main" id="{8A9BB920-198D-4007-9488-D7BE57F0C21F}"/>
                  </a:ext>
                </a:extLst>
              </p:cNvPr>
              <p:cNvSpPr/>
              <p:nvPr/>
            </p:nvSpPr>
            <p:spPr>
              <a:xfrm>
                <a:off x="9818966" y="3935021"/>
                <a:ext cx="86061" cy="860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178" name="Ovale 114">
                <a:extLst>
                  <a:ext uri="{FF2B5EF4-FFF2-40B4-BE49-F238E27FC236}">
                    <a16:creationId xmlns:a16="http://schemas.microsoft.com/office/drawing/2014/main" id="{8E4FB63F-E78A-40B8-AB00-6C1EB74A4CBB}"/>
                  </a:ext>
                </a:extLst>
              </p:cNvPr>
              <p:cNvSpPr/>
              <p:nvPr/>
            </p:nvSpPr>
            <p:spPr>
              <a:xfrm>
                <a:off x="9971366" y="3935021"/>
                <a:ext cx="86061" cy="860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/>
              </a:p>
            </p:txBody>
          </p:sp>
        </p:grpSp>
        <p:sp>
          <p:nvSpPr>
            <p:cNvPr id="142" name="Rettangolo 105">
              <a:extLst>
                <a:ext uri="{FF2B5EF4-FFF2-40B4-BE49-F238E27FC236}">
                  <a16:creationId xmlns:a16="http://schemas.microsoft.com/office/drawing/2014/main" id="{849B557B-659C-4058-9C75-CA53C646C27A}"/>
                </a:ext>
              </a:extLst>
            </p:cNvPr>
            <p:cNvSpPr/>
            <p:nvPr/>
          </p:nvSpPr>
          <p:spPr>
            <a:xfrm rot="10800000" flipV="1">
              <a:off x="9532638" y="3737604"/>
              <a:ext cx="241298" cy="275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143" name="CasellaDiTesto 106">
              <a:extLst>
                <a:ext uri="{FF2B5EF4-FFF2-40B4-BE49-F238E27FC236}">
                  <a16:creationId xmlns:a16="http://schemas.microsoft.com/office/drawing/2014/main" id="{63CBEBFE-D4F7-41F2-BE58-09AED0FAB7F8}"/>
                </a:ext>
              </a:extLst>
            </p:cNvPr>
            <p:cNvSpPr txBox="1"/>
            <p:nvPr/>
          </p:nvSpPr>
          <p:spPr>
            <a:xfrm>
              <a:off x="9952444" y="3618309"/>
              <a:ext cx="1978703" cy="455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>
                  <a:latin typeface="Titillium" panose="00000500000000000000" pitchFamily="50" charset="0"/>
                </a:rPr>
                <a:t>Linee di recupero</a:t>
              </a:r>
            </a:p>
          </p:txBody>
        </p:sp>
        <p:sp>
          <p:nvSpPr>
            <p:cNvPr id="144" name="Rettangolo 2">
              <a:extLst>
                <a:ext uri="{FF2B5EF4-FFF2-40B4-BE49-F238E27FC236}">
                  <a16:creationId xmlns:a16="http://schemas.microsoft.com/office/drawing/2014/main" id="{B22A4077-1D71-4B3F-8E48-8A76C7DED776}"/>
                </a:ext>
              </a:extLst>
            </p:cNvPr>
            <p:cNvSpPr/>
            <p:nvPr/>
          </p:nvSpPr>
          <p:spPr>
            <a:xfrm>
              <a:off x="4789551" y="4380704"/>
              <a:ext cx="767886" cy="1136986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145" name="Rettangolo 71">
              <a:extLst>
                <a:ext uri="{FF2B5EF4-FFF2-40B4-BE49-F238E27FC236}">
                  <a16:creationId xmlns:a16="http://schemas.microsoft.com/office/drawing/2014/main" id="{D3CCDA47-09F1-4785-8609-8269FD42631E}"/>
                </a:ext>
              </a:extLst>
            </p:cNvPr>
            <p:cNvSpPr/>
            <p:nvPr/>
          </p:nvSpPr>
          <p:spPr>
            <a:xfrm rot="5400000">
              <a:off x="5020622" y="4496162"/>
              <a:ext cx="254227" cy="123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" dirty="0"/>
                <a:t>compressore</a:t>
              </a:r>
            </a:p>
          </p:txBody>
        </p:sp>
        <p:sp>
          <p:nvSpPr>
            <p:cNvPr id="146" name="Rettangolo 73">
              <a:extLst>
                <a:ext uri="{FF2B5EF4-FFF2-40B4-BE49-F238E27FC236}">
                  <a16:creationId xmlns:a16="http://schemas.microsoft.com/office/drawing/2014/main" id="{217424AB-969F-4A5E-A8F7-3D96BC543D61}"/>
                </a:ext>
              </a:extLst>
            </p:cNvPr>
            <p:cNvSpPr/>
            <p:nvPr/>
          </p:nvSpPr>
          <p:spPr>
            <a:xfrm rot="5400000">
              <a:off x="5218134" y="4496162"/>
              <a:ext cx="254226" cy="123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" dirty="0"/>
                <a:t>compressore</a:t>
              </a:r>
            </a:p>
          </p:txBody>
        </p:sp>
        <p:sp>
          <p:nvSpPr>
            <p:cNvPr id="147" name="Rettangolo 74">
              <a:extLst>
                <a:ext uri="{FF2B5EF4-FFF2-40B4-BE49-F238E27FC236}">
                  <a16:creationId xmlns:a16="http://schemas.microsoft.com/office/drawing/2014/main" id="{2FEC9F40-8BBE-451C-B69B-255C558B6926}"/>
                </a:ext>
              </a:extLst>
            </p:cNvPr>
            <p:cNvSpPr/>
            <p:nvPr/>
          </p:nvSpPr>
          <p:spPr>
            <a:xfrm rot="5400000">
              <a:off x="4788593" y="4496161"/>
              <a:ext cx="254227" cy="123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" dirty="0"/>
                <a:t>compressore</a:t>
              </a:r>
            </a:p>
          </p:txBody>
        </p:sp>
        <p:cxnSp>
          <p:nvCxnSpPr>
            <p:cNvPr id="148" name="Connettore diritto 91">
              <a:extLst>
                <a:ext uri="{FF2B5EF4-FFF2-40B4-BE49-F238E27FC236}">
                  <a16:creationId xmlns:a16="http://schemas.microsoft.com/office/drawing/2014/main" id="{F5D39A79-D75C-47B5-A9EA-6598F063E3C5}"/>
                </a:ext>
              </a:extLst>
            </p:cNvPr>
            <p:cNvCxnSpPr>
              <a:cxnSpLocks/>
            </p:cNvCxnSpPr>
            <p:nvPr/>
          </p:nvCxnSpPr>
          <p:spPr>
            <a:xfrm>
              <a:off x="4904670" y="4464633"/>
              <a:ext cx="1572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ttangolo 94">
              <a:extLst>
                <a:ext uri="{FF2B5EF4-FFF2-40B4-BE49-F238E27FC236}">
                  <a16:creationId xmlns:a16="http://schemas.microsoft.com/office/drawing/2014/main" id="{EBB274A0-ECCC-47B5-84A0-D3DF1ED95D4F}"/>
                </a:ext>
              </a:extLst>
            </p:cNvPr>
            <p:cNvSpPr/>
            <p:nvPr/>
          </p:nvSpPr>
          <p:spPr>
            <a:xfrm>
              <a:off x="4977582" y="4907200"/>
              <a:ext cx="359649" cy="2011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" dirty="0"/>
                <a:t>compressore</a:t>
              </a:r>
            </a:p>
          </p:txBody>
        </p:sp>
        <p:cxnSp>
          <p:nvCxnSpPr>
            <p:cNvPr id="150" name="Connettore diritto 95">
              <a:extLst>
                <a:ext uri="{FF2B5EF4-FFF2-40B4-BE49-F238E27FC236}">
                  <a16:creationId xmlns:a16="http://schemas.microsoft.com/office/drawing/2014/main" id="{4F9BF932-4647-4BAC-B193-C62F96CEB26C}"/>
                </a:ext>
              </a:extLst>
            </p:cNvPr>
            <p:cNvCxnSpPr>
              <a:cxnSpLocks/>
            </p:cNvCxnSpPr>
            <p:nvPr/>
          </p:nvCxnSpPr>
          <p:spPr>
            <a:xfrm>
              <a:off x="5150856" y="4450013"/>
              <a:ext cx="1572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diritto 96">
              <a:extLst>
                <a:ext uri="{FF2B5EF4-FFF2-40B4-BE49-F238E27FC236}">
                  <a16:creationId xmlns:a16="http://schemas.microsoft.com/office/drawing/2014/main" id="{33D4E29E-BA4F-4E61-8E0D-A8B6CB1A2744}"/>
                </a:ext>
              </a:extLst>
            </p:cNvPr>
            <p:cNvCxnSpPr>
              <a:cxnSpLocks/>
            </p:cNvCxnSpPr>
            <p:nvPr/>
          </p:nvCxnSpPr>
          <p:spPr>
            <a:xfrm>
              <a:off x="4710516" y="4462817"/>
              <a:ext cx="1798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diritto 107">
              <a:extLst>
                <a:ext uri="{FF2B5EF4-FFF2-40B4-BE49-F238E27FC236}">
                  <a16:creationId xmlns:a16="http://schemas.microsoft.com/office/drawing/2014/main" id="{157046F9-A958-4B28-A1BE-3164D099C7D9}"/>
                </a:ext>
              </a:extLst>
            </p:cNvPr>
            <p:cNvCxnSpPr>
              <a:cxnSpLocks/>
            </p:cNvCxnSpPr>
            <p:nvPr/>
          </p:nvCxnSpPr>
          <p:spPr>
            <a:xfrm>
              <a:off x="4977582" y="4469096"/>
              <a:ext cx="1798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diritto 108">
              <a:extLst>
                <a:ext uri="{FF2B5EF4-FFF2-40B4-BE49-F238E27FC236}">
                  <a16:creationId xmlns:a16="http://schemas.microsoft.com/office/drawing/2014/main" id="{F9F2622A-C004-449B-BF97-BDE9A3E23BCF}"/>
                </a:ext>
              </a:extLst>
            </p:cNvPr>
            <p:cNvCxnSpPr>
              <a:cxnSpLocks/>
            </p:cNvCxnSpPr>
            <p:nvPr/>
          </p:nvCxnSpPr>
          <p:spPr>
            <a:xfrm>
              <a:off x="5193460" y="4464068"/>
              <a:ext cx="17982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diritto 99">
              <a:extLst>
                <a:ext uri="{FF2B5EF4-FFF2-40B4-BE49-F238E27FC236}">
                  <a16:creationId xmlns:a16="http://schemas.microsoft.com/office/drawing/2014/main" id="{1882ED5C-9A69-495B-BFB3-335445472177}"/>
                </a:ext>
              </a:extLst>
            </p:cNvPr>
            <p:cNvCxnSpPr>
              <a:cxnSpLocks/>
            </p:cNvCxnSpPr>
            <p:nvPr/>
          </p:nvCxnSpPr>
          <p:spPr>
            <a:xfrm>
              <a:off x="5150856" y="4712180"/>
              <a:ext cx="196628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diritto 81">
              <a:extLst>
                <a:ext uri="{FF2B5EF4-FFF2-40B4-BE49-F238E27FC236}">
                  <a16:creationId xmlns:a16="http://schemas.microsoft.com/office/drawing/2014/main" id="{963ACF28-90A8-420C-82B5-95870D45225C}"/>
                </a:ext>
              </a:extLst>
            </p:cNvPr>
            <p:cNvCxnSpPr>
              <a:cxnSpLocks/>
              <a:endCxn id="158" idx="1"/>
            </p:cNvCxnSpPr>
            <p:nvPr/>
          </p:nvCxnSpPr>
          <p:spPr>
            <a:xfrm flipV="1">
              <a:off x="5193460" y="4745118"/>
              <a:ext cx="1853957" cy="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diritto 100">
              <a:extLst>
                <a:ext uri="{FF2B5EF4-FFF2-40B4-BE49-F238E27FC236}">
                  <a16:creationId xmlns:a16="http://schemas.microsoft.com/office/drawing/2014/main" id="{27C937B5-CE6D-48AF-BC01-7DD7D9907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7407" y="4712180"/>
              <a:ext cx="2114" cy="19932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diritto 101">
              <a:extLst>
                <a:ext uri="{FF2B5EF4-FFF2-40B4-BE49-F238E27FC236}">
                  <a16:creationId xmlns:a16="http://schemas.microsoft.com/office/drawing/2014/main" id="{3062129D-5613-4AF7-8398-E70FC95194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5060" y="4740443"/>
              <a:ext cx="0" cy="16205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ttangolo 109">
              <a:extLst>
                <a:ext uri="{FF2B5EF4-FFF2-40B4-BE49-F238E27FC236}">
                  <a16:creationId xmlns:a16="http://schemas.microsoft.com/office/drawing/2014/main" id="{D868E01F-CCD4-422B-BC5F-744A2507DF9A}"/>
                </a:ext>
              </a:extLst>
            </p:cNvPr>
            <p:cNvSpPr/>
            <p:nvPr/>
          </p:nvSpPr>
          <p:spPr>
            <a:xfrm>
              <a:off x="7047417" y="4612944"/>
              <a:ext cx="106126" cy="264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159" name="Rettangolo 7">
              <a:extLst>
                <a:ext uri="{FF2B5EF4-FFF2-40B4-BE49-F238E27FC236}">
                  <a16:creationId xmlns:a16="http://schemas.microsoft.com/office/drawing/2014/main" id="{9D210DF7-85B9-4EE0-992D-1E1C3160CDF9}"/>
                </a:ext>
              </a:extLst>
            </p:cNvPr>
            <p:cNvSpPr/>
            <p:nvPr/>
          </p:nvSpPr>
          <p:spPr>
            <a:xfrm>
              <a:off x="6699591" y="4509417"/>
              <a:ext cx="106125" cy="175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160" name="Rettangolo con angoli arrotondati 18">
              <a:extLst>
                <a:ext uri="{FF2B5EF4-FFF2-40B4-BE49-F238E27FC236}">
                  <a16:creationId xmlns:a16="http://schemas.microsoft.com/office/drawing/2014/main" id="{624EF0D4-018C-4BAB-AD2C-14B706AE3D8F}"/>
                </a:ext>
              </a:extLst>
            </p:cNvPr>
            <p:cNvSpPr/>
            <p:nvPr/>
          </p:nvSpPr>
          <p:spPr>
            <a:xfrm>
              <a:off x="7242466" y="4591886"/>
              <a:ext cx="274105" cy="26434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sp>
          <p:nvSpPr>
            <p:cNvPr id="161" name="Ovale 70">
              <a:extLst>
                <a:ext uri="{FF2B5EF4-FFF2-40B4-BE49-F238E27FC236}">
                  <a16:creationId xmlns:a16="http://schemas.microsoft.com/office/drawing/2014/main" id="{572B8875-E58B-4C5E-8286-8054FB7497AD}"/>
                </a:ext>
              </a:extLst>
            </p:cNvPr>
            <p:cNvSpPr/>
            <p:nvPr/>
          </p:nvSpPr>
          <p:spPr>
            <a:xfrm>
              <a:off x="7276341" y="4632874"/>
              <a:ext cx="206356" cy="2011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900"/>
            </a:p>
          </p:txBody>
        </p:sp>
        <p:cxnSp>
          <p:nvCxnSpPr>
            <p:cNvPr id="162" name="Connettore diritto 13">
              <a:extLst>
                <a:ext uri="{FF2B5EF4-FFF2-40B4-BE49-F238E27FC236}">
                  <a16:creationId xmlns:a16="http://schemas.microsoft.com/office/drawing/2014/main" id="{311EAC73-C4EF-4495-8CEE-3CDFB2F7E166}"/>
                </a:ext>
              </a:extLst>
            </p:cNvPr>
            <p:cNvCxnSpPr>
              <a:cxnSpLocks/>
              <a:stCxn id="158" idx="3"/>
              <a:endCxn id="161" idx="2"/>
            </p:cNvCxnSpPr>
            <p:nvPr/>
          </p:nvCxnSpPr>
          <p:spPr>
            <a:xfrm flipV="1">
              <a:off x="7153543" y="4733441"/>
              <a:ext cx="122798" cy="11677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uppo 32">
              <a:extLst>
                <a:ext uri="{FF2B5EF4-FFF2-40B4-BE49-F238E27FC236}">
                  <a16:creationId xmlns:a16="http://schemas.microsoft.com/office/drawing/2014/main" id="{32521B32-D177-4DF1-B00A-CBE6EA08B1A4}"/>
                </a:ext>
              </a:extLst>
            </p:cNvPr>
            <p:cNvGrpSpPr/>
            <p:nvPr/>
          </p:nvGrpSpPr>
          <p:grpSpPr>
            <a:xfrm>
              <a:off x="7318915" y="4854500"/>
              <a:ext cx="251169" cy="54434"/>
              <a:chOff x="7318915" y="4854500"/>
              <a:chExt cx="251169" cy="54434"/>
            </a:xfrm>
          </p:grpSpPr>
          <p:grpSp>
            <p:nvGrpSpPr>
              <p:cNvPr id="164" name="Gruppo 30">
                <a:extLst>
                  <a:ext uri="{FF2B5EF4-FFF2-40B4-BE49-F238E27FC236}">
                    <a16:creationId xmlns:a16="http://schemas.microsoft.com/office/drawing/2014/main" id="{2BB69E6E-D84D-4D90-AC1B-6C0C02DCB550}"/>
                  </a:ext>
                </a:extLst>
              </p:cNvPr>
              <p:cNvGrpSpPr/>
              <p:nvPr/>
            </p:nvGrpSpPr>
            <p:grpSpPr>
              <a:xfrm>
                <a:off x="7378060" y="4854500"/>
                <a:ext cx="192024" cy="54434"/>
                <a:chOff x="7227229" y="5050392"/>
                <a:chExt cx="192024" cy="54434"/>
              </a:xfrm>
            </p:grpSpPr>
            <p:sp>
              <p:nvSpPr>
                <p:cNvPr id="166" name="Rettangolo con angoli arrotondati 26">
                  <a:extLst>
                    <a:ext uri="{FF2B5EF4-FFF2-40B4-BE49-F238E27FC236}">
                      <a16:creationId xmlns:a16="http://schemas.microsoft.com/office/drawing/2014/main" id="{B4AA346C-FE5D-4EDA-98F6-04CD4BE6BB08}"/>
                    </a:ext>
                  </a:extLst>
                </p:cNvPr>
                <p:cNvSpPr/>
                <p:nvPr/>
              </p:nvSpPr>
              <p:spPr>
                <a:xfrm rot="10800000">
                  <a:off x="7373534" y="5050392"/>
                  <a:ext cx="45719" cy="54434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900"/>
                </a:p>
              </p:txBody>
            </p:sp>
            <p:grpSp>
              <p:nvGrpSpPr>
                <p:cNvPr id="167" name="Gruppo 29">
                  <a:extLst>
                    <a:ext uri="{FF2B5EF4-FFF2-40B4-BE49-F238E27FC236}">
                      <a16:creationId xmlns:a16="http://schemas.microsoft.com/office/drawing/2014/main" id="{6A55C732-2338-4112-994E-01E34C004649}"/>
                    </a:ext>
                  </a:extLst>
                </p:cNvPr>
                <p:cNvGrpSpPr/>
                <p:nvPr/>
              </p:nvGrpSpPr>
              <p:grpSpPr>
                <a:xfrm>
                  <a:off x="7227229" y="5050392"/>
                  <a:ext cx="172417" cy="54434"/>
                  <a:chOff x="7355385" y="5048158"/>
                  <a:chExt cx="172417" cy="54434"/>
                </a:xfrm>
              </p:grpSpPr>
              <p:sp>
                <p:nvSpPr>
                  <p:cNvPr id="168" name="Rettangolo con angoli arrotondati 20">
                    <a:extLst>
                      <a:ext uri="{FF2B5EF4-FFF2-40B4-BE49-F238E27FC236}">
                        <a16:creationId xmlns:a16="http://schemas.microsoft.com/office/drawing/2014/main" id="{30285FFC-C643-43AA-8660-14AFA5262F4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482083" y="5048158"/>
                    <a:ext cx="45719" cy="54434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900"/>
                  </a:p>
                </p:txBody>
              </p:sp>
              <p:sp>
                <p:nvSpPr>
                  <p:cNvPr id="169" name="Rettangolo con angoli arrotondati 21">
                    <a:extLst>
                      <a:ext uri="{FF2B5EF4-FFF2-40B4-BE49-F238E27FC236}">
                        <a16:creationId xmlns:a16="http://schemas.microsoft.com/office/drawing/2014/main" id="{CF8628B8-9872-4501-985A-E324C63D600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456745" y="5048158"/>
                    <a:ext cx="45719" cy="54434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900"/>
                  </a:p>
                </p:txBody>
              </p:sp>
              <p:sp>
                <p:nvSpPr>
                  <p:cNvPr id="170" name="Rettangolo con angoli arrotondati 22">
                    <a:extLst>
                      <a:ext uri="{FF2B5EF4-FFF2-40B4-BE49-F238E27FC236}">
                        <a16:creationId xmlns:a16="http://schemas.microsoft.com/office/drawing/2014/main" id="{C8995B26-FD5E-40CA-8B7D-9846CD41B31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431405" y="5048158"/>
                    <a:ext cx="45719" cy="54434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900"/>
                  </a:p>
                </p:txBody>
              </p:sp>
              <p:sp>
                <p:nvSpPr>
                  <p:cNvPr id="171" name="Rettangolo con angoli arrotondati 23">
                    <a:extLst>
                      <a:ext uri="{FF2B5EF4-FFF2-40B4-BE49-F238E27FC236}">
                        <a16:creationId xmlns:a16="http://schemas.microsoft.com/office/drawing/2014/main" id="{69825A2F-BF81-4F3D-89DE-0E2DA0D0DCF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406065" y="5048158"/>
                    <a:ext cx="45719" cy="54434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900"/>
                  </a:p>
                </p:txBody>
              </p:sp>
              <p:sp>
                <p:nvSpPr>
                  <p:cNvPr id="172" name="Rettangolo con angoli arrotondati 24">
                    <a:extLst>
                      <a:ext uri="{FF2B5EF4-FFF2-40B4-BE49-F238E27FC236}">
                        <a16:creationId xmlns:a16="http://schemas.microsoft.com/office/drawing/2014/main" id="{220F0042-4234-493D-B712-6E963BA49F0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380725" y="5048158"/>
                    <a:ext cx="45719" cy="54434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900"/>
                  </a:p>
                </p:txBody>
              </p:sp>
              <p:sp>
                <p:nvSpPr>
                  <p:cNvPr id="173" name="Rettangolo con angoli arrotondati 27">
                    <a:extLst>
                      <a:ext uri="{FF2B5EF4-FFF2-40B4-BE49-F238E27FC236}">
                        <a16:creationId xmlns:a16="http://schemas.microsoft.com/office/drawing/2014/main" id="{173CCB48-00AC-4FE1-A4E9-C57C22337C4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355385" y="5048158"/>
                    <a:ext cx="45719" cy="54434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900"/>
                  </a:p>
                </p:txBody>
              </p:sp>
            </p:grpSp>
          </p:grpSp>
          <p:sp>
            <p:nvSpPr>
              <p:cNvPr id="165" name="Rettangolo con angoli arrotondati 19">
                <a:extLst>
                  <a:ext uri="{FF2B5EF4-FFF2-40B4-BE49-F238E27FC236}">
                    <a16:creationId xmlns:a16="http://schemas.microsoft.com/office/drawing/2014/main" id="{C2DA5620-D5C4-45CF-B270-E52E4F38A40A}"/>
                  </a:ext>
                </a:extLst>
              </p:cNvPr>
              <p:cNvSpPr/>
              <p:nvPr/>
            </p:nvSpPr>
            <p:spPr>
              <a:xfrm>
                <a:off x="7318915" y="4856233"/>
                <a:ext cx="76330" cy="50967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/>
              </a:p>
            </p:txBody>
          </p:sp>
        </p:grpSp>
      </p:grpSp>
      <p:grpSp>
        <p:nvGrpSpPr>
          <p:cNvPr id="179" name="Gruppo 6">
            <a:extLst>
              <a:ext uri="{FF2B5EF4-FFF2-40B4-BE49-F238E27FC236}">
                <a16:creationId xmlns:a16="http://schemas.microsoft.com/office/drawing/2014/main" id="{9CAA8245-FFC3-4165-99A5-8D2D698402DE}"/>
              </a:ext>
            </a:extLst>
          </p:cNvPr>
          <p:cNvGrpSpPr/>
          <p:nvPr/>
        </p:nvGrpSpPr>
        <p:grpSpPr>
          <a:xfrm>
            <a:off x="9285435" y="3457047"/>
            <a:ext cx="2904006" cy="2822545"/>
            <a:chOff x="-1100299" y="1324611"/>
            <a:chExt cx="5600152" cy="5443062"/>
          </a:xfrm>
        </p:grpSpPr>
        <p:pic>
          <p:nvPicPr>
            <p:cNvPr id="180" name="Immagine 7">
              <a:extLst>
                <a:ext uri="{FF2B5EF4-FFF2-40B4-BE49-F238E27FC236}">
                  <a16:creationId xmlns:a16="http://schemas.microsoft.com/office/drawing/2014/main" id="{0D825051-ED13-4D28-914F-8DFEAC84F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31" r="-3000"/>
            <a:stretch/>
          </p:blipFill>
          <p:spPr>
            <a:xfrm>
              <a:off x="2481" y="2200028"/>
              <a:ext cx="4497372" cy="4567645"/>
            </a:xfrm>
            <a:prstGeom prst="rect">
              <a:avLst/>
            </a:prstGeom>
          </p:spPr>
        </p:pic>
        <p:sp>
          <p:nvSpPr>
            <p:cNvPr id="181" name="CasellaDiTesto 8">
              <a:extLst>
                <a:ext uri="{FF2B5EF4-FFF2-40B4-BE49-F238E27FC236}">
                  <a16:creationId xmlns:a16="http://schemas.microsoft.com/office/drawing/2014/main" id="{CCD98978-1310-41D1-ABD6-F63663220119}"/>
                </a:ext>
              </a:extLst>
            </p:cNvPr>
            <p:cNvSpPr txBox="1"/>
            <p:nvPr/>
          </p:nvSpPr>
          <p:spPr>
            <a:xfrm>
              <a:off x="-1100299" y="1324611"/>
              <a:ext cx="2736758" cy="204765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it-IT" sz="700" b="1" dirty="0"/>
                <a:t>Configurazione del magnete</a:t>
              </a:r>
            </a:p>
            <a:p>
              <a:r>
                <a:rPr lang="it-IT" sz="700" dirty="0"/>
                <a:t>• 14 T, solenoide longitudinale</a:t>
              </a:r>
            </a:p>
            <a:p>
              <a:r>
                <a:rPr lang="it-IT" sz="700" b="1" dirty="0"/>
                <a:t>Opzioni di Misurazione</a:t>
              </a:r>
            </a:p>
            <a:p>
              <a:r>
                <a:rPr lang="it-IT" sz="700" dirty="0"/>
                <a:t>•  </a:t>
              </a:r>
              <a:r>
                <a:rPr lang="it-IT" sz="700" b="1" dirty="0"/>
                <a:t>Magnetometria:</a:t>
              </a:r>
            </a:p>
            <a:p>
              <a:r>
                <a:rPr lang="nb-NO" sz="700" dirty="0"/>
                <a:t>VSM + Grande Bore</a:t>
              </a:r>
            </a:p>
            <a:p>
              <a:r>
                <a:rPr lang="it-IT" sz="700" dirty="0"/>
                <a:t>• </a:t>
              </a:r>
              <a:r>
                <a:rPr lang="it-IT" sz="700" b="1" dirty="0"/>
                <a:t>Misurazioni Termiche:</a:t>
              </a:r>
            </a:p>
            <a:p>
              <a:r>
                <a:rPr lang="en-US" sz="700" dirty="0" err="1"/>
                <a:t>Capacità</a:t>
              </a:r>
              <a:r>
                <a:rPr lang="en-US" sz="700" dirty="0"/>
                <a:t> </a:t>
              </a:r>
              <a:r>
                <a:rPr lang="en-US" sz="700" dirty="0" err="1"/>
                <a:t>termica</a:t>
              </a:r>
              <a:r>
                <a:rPr lang="en-US" sz="700" dirty="0"/>
                <a:t> </a:t>
              </a:r>
              <a:r>
                <a:rPr lang="en-US" sz="700" dirty="0" err="1"/>
                <a:t>dei</a:t>
              </a:r>
              <a:r>
                <a:rPr lang="en-US" sz="700" dirty="0"/>
                <a:t> </a:t>
              </a:r>
              <a:r>
                <a:rPr lang="en-US" sz="700" dirty="0" err="1"/>
                <a:t>materiali</a:t>
              </a:r>
              <a:r>
                <a:rPr lang="en-US" sz="700" dirty="0"/>
                <a:t>. </a:t>
              </a:r>
            </a:p>
            <a:p>
              <a:r>
                <a:rPr lang="it-IT" sz="700" dirty="0"/>
                <a:t>• </a:t>
              </a:r>
              <a:r>
                <a:rPr lang="it-IT" sz="700" b="1" dirty="0"/>
                <a:t>Capacità Sub-Kelvin:</a:t>
              </a:r>
            </a:p>
            <a:p>
              <a:r>
                <a:rPr lang="it-IT" sz="700" dirty="0"/>
                <a:t>Raffreddamento a Diluizione.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2DC464-9ECD-40CD-9D31-3312FD6BA589}"/>
              </a:ext>
            </a:extLst>
          </p:cNvPr>
          <p:cNvGrpSpPr/>
          <p:nvPr/>
        </p:nvGrpSpPr>
        <p:grpSpPr>
          <a:xfrm>
            <a:off x="6181110" y="4302103"/>
            <a:ext cx="2670243" cy="1983229"/>
            <a:chOff x="6181110" y="4302103"/>
            <a:chExt cx="2670243" cy="1983229"/>
          </a:xfrm>
        </p:grpSpPr>
        <p:pic>
          <p:nvPicPr>
            <p:cNvPr id="185" name="Immagine 2">
              <a:extLst>
                <a:ext uri="{FF2B5EF4-FFF2-40B4-BE49-F238E27FC236}">
                  <a16:creationId xmlns:a16="http://schemas.microsoft.com/office/drawing/2014/main" id="{948D173D-1696-4F1A-8B4F-6DC7BD88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110" y="4302103"/>
              <a:ext cx="2647928" cy="1983229"/>
            </a:xfrm>
            <a:prstGeom prst="rect">
              <a:avLst/>
            </a:prstGeom>
          </p:spPr>
        </p:pic>
        <p:sp>
          <p:nvSpPr>
            <p:cNvPr id="184" name="CasellaDiTesto 11">
              <a:extLst>
                <a:ext uri="{FF2B5EF4-FFF2-40B4-BE49-F238E27FC236}">
                  <a16:creationId xmlns:a16="http://schemas.microsoft.com/office/drawing/2014/main" id="{AED8F78F-C6F8-4A1B-939B-BCBBC1F44791}"/>
                </a:ext>
              </a:extLst>
            </p:cNvPr>
            <p:cNvSpPr txBox="1"/>
            <p:nvPr/>
          </p:nvSpPr>
          <p:spPr>
            <a:xfrm rot="19523799">
              <a:off x="7816472" y="5699504"/>
              <a:ext cx="1034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Example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186" name="Date Placeholder 5">
            <a:extLst>
              <a:ext uri="{FF2B5EF4-FFF2-40B4-BE49-F238E27FC236}">
                <a16:creationId xmlns:a16="http://schemas.microsoft.com/office/drawing/2014/main" id="{78D7AE85-04B0-4F50-9AB5-03971583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187" name="Footer Placeholder 4">
            <a:extLst>
              <a:ext uri="{FF2B5EF4-FFF2-40B4-BE49-F238E27FC236}">
                <a16:creationId xmlns:a16="http://schemas.microsoft.com/office/drawing/2014/main" id="{2A079F79-54D3-45E3-8600-D21A2A978AF1}"/>
              </a:ext>
            </a:extLst>
          </p:cNvPr>
          <p:cNvSpPr>
            <a:spLocks noGrp="1"/>
          </p:cNvSpPr>
          <p:nvPr/>
        </p:nvSpPr>
        <p:spPr>
          <a:xfrm>
            <a:off x="6675120" y="6430138"/>
            <a:ext cx="5516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S. Mariotto – PNRR-IRIS – Piano Triennale INFN 2024-2026, 28/06/2023</a:t>
            </a:r>
            <a:endParaRPr lang="en-US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94295F-4A95-8045-6D2C-432B07A6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B40AC0-FB7A-1CD4-D81A-B3A9D6EC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439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C5027-12BD-B25D-F15A-7CA656A3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28" y="1400333"/>
            <a:ext cx="11223963" cy="544535"/>
          </a:xfrm>
        </p:spPr>
        <p:txBody>
          <a:bodyPr>
            <a:normAutofit/>
          </a:bodyPr>
          <a:lstStyle/>
          <a:p>
            <a:r>
              <a:rPr lang="it-IT" dirty="0"/>
              <a:t>WP4, MILANO LASA, UNIMI &amp; INFN: Nuovo laboratorio per magneti SC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3AFE272F-9770-4217-8750-4F0169786EF4}"/>
              </a:ext>
            </a:extLst>
          </p:cNvPr>
          <p:cNvSpPr txBox="1">
            <a:spLocks/>
          </p:cNvSpPr>
          <p:nvPr/>
        </p:nvSpPr>
        <p:spPr>
          <a:xfrm>
            <a:off x="159460" y="1944868"/>
            <a:ext cx="66711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Nuova </a:t>
            </a:r>
            <a:r>
              <a:rPr lang="en-GB" sz="2200" dirty="0" err="1"/>
              <a:t>infrastruttura</a:t>
            </a:r>
            <a:r>
              <a:rPr lang="en-GB" sz="2200" dirty="0"/>
              <a:t> per la </a:t>
            </a:r>
            <a:r>
              <a:rPr lang="en-GB" sz="2200" dirty="0" err="1"/>
              <a:t>costruzione</a:t>
            </a:r>
            <a:r>
              <a:rPr lang="en-GB" sz="2200" dirty="0"/>
              <a:t> di </a:t>
            </a:r>
            <a:r>
              <a:rPr lang="en-GB" sz="2200" dirty="0" err="1"/>
              <a:t>magneti</a:t>
            </a:r>
            <a:r>
              <a:rPr lang="en-GB" sz="2200" dirty="0"/>
              <a:t> </a:t>
            </a:r>
            <a:r>
              <a:rPr lang="en-GB" sz="2200" dirty="0" err="1"/>
              <a:t>superconduttivi</a:t>
            </a:r>
            <a:r>
              <a:rPr lang="en-GB" sz="2200" dirty="0"/>
              <a:t>. </a:t>
            </a:r>
            <a:r>
              <a:rPr lang="en-GB" sz="2200" dirty="0" err="1"/>
              <a:t>Costruzione</a:t>
            </a:r>
            <a:r>
              <a:rPr lang="en-GB" sz="2200" dirty="0"/>
              <a:t> civile del </a:t>
            </a:r>
            <a:r>
              <a:rPr lang="en-GB" sz="2200" dirty="0" err="1"/>
              <a:t>laboratorio</a:t>
            </a:r>
            <a:r>
              <a:rPr lang="en-GB" sz="2200" dirty="0"/>
              <a:t> </a:t>
            </a:r>
            <a:r>
              <a:rPr lang="en-GB" sz="2200" dirty="0" err="1"/>
              <a:t>affidata</a:t>
            </a:r>
            <a:r>
              <a:rPr lang="en-GB" sz="2200" dirty="0"/>
              <a:t> a </a:t>
            </a:r>
            <a:r>
              <a:rPr lang="en-GB" sz="2200" dirty="0">
                <a:solidFill>
                  <a:srgbClr val="0070C0"/>
                </a:solidFill>
              </a:rPr>
              <a:t>UNIMI</a:t>
            </a:r>
            <a:r>
              <a:rPr lang="en-GB" sz="2200" dirty="0"/>
              <a:t> è in </a:t>
            </a:r>
            <a:r>
              <a:rPr lang="en-GB" sz="2200" dirty="0" err="1"/>
              <a:t>fase</a:t>
            </a:r>
            <a:r>
              <a:rPr lang="en-GB" sz="2200" dirty="0"/>
              <a:t> di </a:t>
            </a:r>
            <a:r>
              <a:rPr lang="en-GB" sz="2200" dirty="0" err="1"/>
              <a:t>progettazione</a:t>
            </a:r>
            <a:endParaRPr lang="en-GB" sz="2200" dirty="0"/>
          </a:p>
          <a:p>
            <a:r>
              <a:rPr lang="en-GB" sz="2200" dirty="0" err="1"/>
              <a:t>Riassetto</a:t>
            </a:r>
            <a:r>
              <a:rPr lang="en-GB" sz="2200" dirty="0"/>
              <a:t>/revamp </a:t>
            </a:r>
            <a:r>
              <a:rPr lang="en-GB" sz="2200" dirty="0" err="1"/>
              <a:t>dei</a:t>
            </a:r>
            <a:r>
              <a:rPr lang="en-GB" sz="2200" dirty="0"/>
              <a:t> </a:t>
            </a:r>
            <a:r>
              <a:rPr lang="en-GB" sz="2200" dirty="0" err="1"/>
              <a:t>sistemi</a:t>
            </a:r>
            <a:r>
              <a:rPr lang="en-GB" sz="2200" dirty="0"/>
              <a:t> di </a:t>
            </a:r>
            <a:r>
              <a:rPr lang="en-GB" sz="2200" dirty="0" err="1"/>
              <a:t>misura</a:t>
            </a:r>
            <a:r>
              <a:rPr lang="en-GB" sz="2200" dirty="0"/>
              <a:t> </a:t>
            </a:r>
            <a:r>
              <a:rPr lang="en-GB" sz="2200" dirty="0" err="1"/>
              <a:t>esistenti</a:t>
            </a:r>
            <a:r>
              <a:rPr lang="en-GB" sz="2200" dirty="0"/>
              <a:t> </a:t>
            </a:r>
            <a:r>
              <a:rPr lang="en-GB" sz="2200" dirty="0" err="1"/>
              <a:t>nel</a:t>
            </a:r>
            <a:r>
              <a:rPr lang="en-GB" sz="2200" dirty="0"/>
              <a:t> </a:t>
            </a:r>
            <a:r>
              <a:rPr lang="en-GB" sz="2200" dirty="0" err="1"/>
              <a:t>laboratorio</a:t>
            </a:r>
            <a:r>
              <a:rPr lang="en-GB" sz="2200" dirty="0"/>
              <a:t> (</a:t>
            </a:r>
            <a:r>
              <a:rPr lang="en-GB" sz="2200" dirty="0" err="1"/>
              <a:t>esistente</a:t>
            </a:r>
            <a:r>
              <a:rPr lang="en-GB" sz="2200" dirty="0"/>
              <a:t>) per il test di </a:t>
            </a:r>
            <a:r>
              <a:rPr lang="en-GB" sz="2200" dirty="0" err="1"/>
              <a:t>magneti</a:t>
            </a:r>
            <a:r>
              <a:rPr lang="en-GB" sz="2200" dirty="0"/>
              <a:t> SC</a:t>
            </a:r>
          </a:p>
          <a:p>
            <a:r>
              <a:rPr lang="en-GB" sz="2200" dirty="0"/>
              <a:t>Nuovo VTI per test di </a:t>
            </a:r>
            <a:r>
              <a:rPr lang="en-GB" sz="2200" dirty="0" err="1"/>
              <a:t>magneti</a:t>
            </a:r>
            <a:r>
              <a:rPr lang="en-GB" sz="2200" dirty="0"/>
              <a:t>, </a:t>
            </a:r>
            <a:r>
              <a:rPr lang="en-GB" sz="2200" dirty="0" err="1"/>
              <a:t>linee</a:t>
            </a:r>
            <a:r>
              <a:rPr lang="en-GB" sz="2200" dirty="0"/>
              <a:t> di Potenza </a:t>
            </a:r>
            <a:r>
              <a:rPr lang="en-GB" sz="2200" dirty="0" err="1"/>
              <a:t>ecc</a:t>
            </a:r>
            <a:r>
              <a:rPr lang="en-GB" sz="2200" dirty="0"/>
              <a:t>…</a:t>
            </a:r>
          </a:p>
          <a:p>
            <a:r>
              <a:rPr lang="en-GB" sz="2200" dirty="0"/>
              <a:t>Stampa 3D </a:t>
            </a:r>
            <a:r>
              <a:rPr lang="en-GB" sz="2200" dirty="0" err="1"/>
              <a:t>metallica</a:t>
            </a:r>
            <a:r>
              <a:rPr lang="en-GB" sz="2200" dirty="0"/>
              <a:t> per </a:t>
            </a:r>
            <a:r>
              <a:rPr lang="en-GB" sz="2200" dirty="0" err="1"/>
              <a:t>supporto</a:t>
            </a:r>
            <a:r>
              <a:rPr lang="en-GB" sz="2200" dirty="0"/>
              <a:t> </a:t>
            </a:r>
            <a:r>
              <a:rPr lang="en-GB" sz="2200" dirty="0" err="1"/>
              <a:t>alla</a:t>
            </a:r>
            <a:r>
              <a:rPr lang="en-GB" sz="2200" dirty="0"/>
              <a:t> </a:t>
            </a:r>
            <a:r>
              <a:rPr lang="en-GB" sz="2200" dirty="0" err="1"/>
              <a:t>prototipazione</a:t>
            </a:r>
            <a:endParaRPr lang="en-GB" sz="2200" dirty="0"/>
          </a:p>
          <a:p>
            <a:r>
              <a:rPr lang="en-GB" sz="2200" dirty="0"/>
              <a:t>Set complete di </a:t>
            </a:r>
            <a:r>
              <a:rPr lang="en-GB" sz="2200" dirty="0" err="1"/>
              <a:t>nuovi</a:t>
            </a:r>
            <a:r>
              <a:rPr lang="en-GB" sz="2200" dirty="0"/>
              <a:t> </a:t>
            </a:r>
            <a:r>
              <a:rPr lang="en-GB" sz="2200" dirty="0" err="1"/>
              <a:t>macchinari</a:t>
            </a:r>
            <a:r>
              <a:rPr lang="en-GB" sz="2200" dirty="0"/>
              <a:t> </a:t>
            </a:r>
            <a:r>
              <a:rPr lang="en-GB" sz="2200" dirty="0">
                <a:solidFill>
                  <a:srgbClr val="0070C0"/>
                </a:solidFill>
              </a:rPr>
              <a:t>INFN</a:t>
            </a:r>
            <a:r>
              <a:rPr lang="en-GB" sz="2200" dirty="0"/>
              <a:t> per la </a:t>
            </a:r>
            <a:r>
              <a:rPr lang="en-GB" sz="2200" dirty="0" err="1"/>
              <a:t>realizzazione</a:t>
            </a:r>
            <a:r>
              <a:rPr lang="en-GB" sz="2200" dirty="0"/>
              <a:t> e </a:t>
            </a:r>
            <a:r>
              <a:rPr lang="en-GB" sz="2200" dirty="0" err="1"/>
              <a:t>assemblaggio</a:t>
            </a:r>
            <a:r>
              <a:rPr lang="en-GB" sz="2200" dirty="0"/>
              <a:t> di </a:t>
            </a:r>
            <a:r>
              <a:rPr lang="en-GB" sz="2200" dirty="0" err="1"/>
              <a:t>magneti</a:t>
            </a:r>
            <a:r>
              <a:rPr lang="en-GB" sz="2200" dirty="0"/>
              <a:t> SC di </a:t>
            </a:r>
            <a:r>
              <a:rPr lang="en-GB" sz="2200" dirty="0" err="1"/>
              <a:t>piccole</a:t>
            </a:r>
            <a:r>
              <a:rPr lang="en-GB" sz="2200" dirty="0"/>
              <a:t>/</a:t>
            </a:r>
            <a:r>
              <a:rPr lang="en-GB" sz="2200" dirty="0" err="1"/>
              <a:t>medie</a:t>
            </a:r>
            <a:r>
              <a:rPr lang="en-GB" sz="2200" dirty="0"/>
              <a:t> </a:t>
            </a:r>
            <a:r>
              <a:rPr lang="en-GB" sz="2200" dirty="0" err="1"/>
              <a:t>dimensioni</a:t>
            </a:r>
            <a:r>
              <a:rPr lang="en-GB" sz="2200" dirty="0"/>
              <a:t> da </a:t>
            </a:r>
            <a:r>
              <a:rPr lang="en-GB" sz="2200" dirty="0" err="1"/>
              <a:t>installare</a:t>
            </a:r>
            <a:r>
              <a:rPr lang="en-GB" sz="2200" dirty="0"/>
              <a:t> </a:t>
            </a:r>
            <a:r>
              <a:rPr lang="en-GB" sz="2200" dirty="0" err="1"/>
              <a:t>nel</a:t>
            </a:r>
            <a:r>
              <a:rPr lang="en-GB" sz="2200" dirty="0"/>
              <a:t> nuovo </a:t>
            </a:r>
            <a:r>
              <a:rPr lang="en-GB" sz="2200" dirty="0" err="1"/>
              <a:t>edificio</a:t>
            </a:r>
            <a:endParaRPr lang="en-GB" sz="2200" dirty="0"/>
          </a:p>
          <a:p>
            <a:endParaRPr lang="en-GB" sz="2200" dirty="0"/>
          </a:p>
        </p:txBody>
      </p:sp>
      <p:pic>
        <p:nvPicPr>
          <p:cNvPr id="77" name="Immagine 4">
            <a:extLst>
              <a:ext uri="{FF2B5EF4-FFF2-40B4-BE49-F238E27FC236}">
                <a16:creationId xmlns:a16="http://schemas.microsoft.com/office/drawing/2014/main" id="{9E2D9A3A-4B39-413E-BE96-61496E5E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36" y="1944868"/>
            <a:ext cx="5023104" cy="3555033"/>
          </a:xfrm>
          <a:prstGeom prst="rect">
            <a:avLst/>
          </a:prstGeom>
        </p:spPr>
      </p:pic>
      <p:sp>
        <p:nvSpPr>
          <p:cNvPr id="79" name="Date Placeholder 5">
            <a:extLst>
              <a:ext uri="{FF2B5EF4-FFF2-40B4-BE49-F238E27FC236}">
                <a16:creationId xmlns:a16="http://schemas.microsoft.com/office/drawing/2014/main" id="{999D3A55-BA87-4747-82BF-AB2259E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BC4692-483B-F4A9-66AC-C8102D50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5AE0E5-D5E1-270C-BD85-4D6F4018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5934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magine 83">
            <a:extLst>
              <a:ext uri="{FF2B5EF4-FFF2-40B4-BE49-F238E27FC236}">
                <a16:creationId xmlns:a16="http://schemas.microsoft.com/office/drawing/2014/main" id="{B1764D13-C059-FBF1-1445-ED47A1201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029" y="1151860"/>
            <a:ext cx="1654373" cy="4554279"/>
          </a:xfrm>
          <a:prstGeom prst="rect">
            <a:avLst/>
          </a:prstGeom>
        </p:spPr>
      </p:pic>
      <p:pic>
        <p:nvPicPr>
          <p:cNvPr id="112" name="Immagine 111">
            <a:extLst>
              <a:ext uri="{FF2B5EF4-FFF2-40B4-BE49-F238E27FC236}">
                <a16:creationId xmlns:a16="http://schemas.microsoft.com/office/drawing/2014/main" id="{32BA7FE3-B3C9-9F2F-91C9-664C13A9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921" y="1177745"/>
            <a:ext cx="1654373" cy="4528393"/>
          </a:xfrm>
          <a:prstGeom prst="rect">
            <a:avLst/>
          </a:prstGeom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DEA4CE5F-51B3-83A5-356F-1914B18F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456" y="1181460"/>
            <a:ext cx="1922486" cy="4524678"/>
          </a:xfrm>
          <a:prstGeom prst="rect">
            <a:avLst/>
          </a:prstGeom>
        </p:spPr>
      </p:pic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98518BE1-14B3-F98E-8132-48F229572E0C}"/>
              </a:ext>
            </a:extLst>
          </p:cNvPr>
          <p:cNvSpPr txBox="1"/>
          <p:nvPr/>
        </p:nvSpPr>
        <p:spPr>
          <a:xfrm>
            <a:off x="7002374" y="5687083"/>
            <a:ext cx="18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Piano interrato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CD5B72A8-D672-3745-8846-02DB9F9BBD5E}"/>
              </a:ext>
            </a:extLst>
          </p:cNvPr>
          <p:cNvSpPr txBox="1"/>
          <p:nvPr/>
        </p:nvSpPr>
        <p:spPr>
          <a:xfrm>
            <a:off x="8610600" y="5668029"/>
            <a:ext cx="18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Piano terra</a:t>
            </a: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6E46CE61-6673-0B9A-D0C2-FECB9B2F2854}"/>
              </a:ext>
            </a:extLst>
          </p:cNvPr>
          <p:cNvSpPr txBox="1"/>
          <p:nvPr/>
        </p:nvSpPr>
        <p:spPr>
          <a:xfrm>
            <a:off x="10492735" y="5706139"/>
            <a:ext cx="18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Piano primo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8575460-BF5A-3102-70A4-B237AA5C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0E14BA-D103-A18E-D7A9-DF8D16D6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F8C523-1782-3F09-EFC1-140A1AF4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48E6-2127-E34F-A97C-33079BBA8C7E}" type="slidenum">
              <a:rPr lang="it-IT" smtClean="0"/>
              <a:t>23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F5845E4-2474-0841-987F-EAD127EB9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17"/>
          <a:stretch/>
        </p:blipFill>
        <p:spPr>
          <a:xfrm>
            <a:off x="337703" y="1328832"/>
            <a:ext cx="4907827" cy="2477375"/>
          </a:xfrm>
          <a:prstGeom prst="rect">
            <a:avLst/>
          </a:prstGeom>
        </p:spPr>
      </p:pic>
      <p:graphicFrame>
        <p:nvGraphicFramePr>
          <p:cNvPr id="7" name="Tabella 4">
            <a:extLst>
              <a:ext uri="{FF2B5EF4-FFF2-40B4-BE49-F238E27FC236}">
                <a16:creationId xmlns:a16="http://schemas.microsoft.com/office/drawing/2014/main" id="{C0B5C70A-52E0-7C87-630D-2C5B7F7A4AEC}"/>
              </a:ext>
            </a:extLst>
          </p:cNvPr>
          <p:cNvGraphicFramePr>
            <a:graphicFrameLocks noGrp="1"/>
          </p:cNvGraphicFramePr>
          <p:nvPr/>
        </p:nvGraphicFramePr>
        <p:xfrm>
          <a:off x="1157176" y="4039284"/>
          <a:ext cx="484844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002">
                  <a:extLst>
                    <a:ext uri="{9D8B030D-6E8A-4147-A177-3AD203B41FA5}">
                      <a16:colId xmlns:a16="http://schemas.microsoft.com/office/drawing/2014/main" val="4102156672"/>
                    </a:ext>
                  </a:extLst>
                </a:gridCol>
                <a:gridCol w="1204220">
                  <a:extLst>
                    <a:ext uri="{9D8B030D-6E8A-4147-A177-3AD203B41FA5}">
                      <a16:colId xmlns:a16="http://schemas.microsoft.com/office/drawing/2014/main" val="2069647213"/>
                    </a:ext>
                  </a:extLst>
                </a:gridCol>
                <a:gridCol w="1696226">
                  <a:extLst>
                    <a:ext uri="{9D8B030D-6E8A-4147-A177-3AD203B41FA5}">
                      <a16:colId xmlns:a16="http://schemas.microsoft.com/office/drawing/2014/main" val="3434571160"/>
                    </a:ext>
                  </a:extLst>
                </a:gridCol>
              </a:tblGrid>
              <a:tr h="230909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Data d’inizio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Data di consegna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631085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r>
                        <a:rPr lang="it-IT" sz="1400" dirty="0"/>
                        <a:t>Gara progetto esecutivo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01/04/23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30/06/23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679231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r>
                        <a:rPr lang="it-IT" sz="1400" dirty="0"/>
                        <a:t>Progetto esecutivo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01/07/23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30/09/23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00860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r>
                        <a:rPr lang="it-IT" sz="1400" dirty="0"/>
                        <a:t>Gara Esecuzione lavori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01/10/23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22/12/23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776838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r>
                        <a:rPr lang="it-IT" sz="1400" dirty="0"/>
                        <a:t>Esecuzione lavori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08/01/24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28/02/25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263971"/>
                  </a:ext>
                </a:extLst>
              </a:tr>
              <a:tr h="230909">
                <a:tc>
                  <a:txBody>
                    <a:bodyPr/>
                    <a:lstStyle/>
                    <a:p>
                      <a:r>
                        <a:rPr lang="it-IT" sz="1400" dirty="0"/>
                        <a:t>Collaudi macchinari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01/03/25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30/04/25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5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54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94B9E-6FBE-C187-1323-B31ED1D6F2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7F50E4-6D84-8F60-C15C-BE4DE7B4F8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EDA694-322A-2659-862D-98B90C1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3AB698-0163-9BEC-E560-035320F3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847C13-1E01-F344-B6C5-7C4D0FE6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48E6-2127-E34F-A97C-33079BBA8C7E}" type="slidenum">
              <a:rPr lang="it-IT" smtClean="0"/>
              <a:t>24</a:t>
            </a:fld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961E44A-FCCD-C7E1-C0BB-BED7535ED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9668" r="503" b="7313"/>
          <a:stretch/>
        </p:blipFill>
        <p:spPr>
          <a:xfrm>
            <a:off x="2072778" y="1264432"/>
            <a:ext cx="8046444" cy="5041133"/>
          </a:xfrm>
          <a:prstGeom prst="roundRect">
            <a:avLst>
              <a:gd name="adj" fmla="val 10439"/>
            </a:avLst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31AC4C-F477-D354-3235-C8E37B6B712C}"/>
              </a:ext>
            </a:extLst>
          </p:cNvPr>
          <p:cNvSpPr txBox="1"/>
          <p:nvPr/>
        </p:nvSpPr>
        <p:spPr>
          <a:xfrm>
            <a:off x="8970248" y="1995495"/>
            <a:ext cx="2467111" cy="510778"/>
          </a:xfrm>
          <a:prstGeom prst="roundRect">
            <a:avLst/>
          </a:prstGeom>
          <a:solidFill>
            <a:srgbClr val="FFFFFF">
              <a:lumMod val="75000"/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power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supplies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3284A4">
                  <a:lumMod val="75000"/>
                </a:srgbClr>
              </a:solidFill>
              <a:effectLst/>
              <a:uLnTx/>
              <a:uFillTx/>
              <a:latin typeface="Titillium" panose="00000500000000000000" pitchFamily="50" charset="0"/>
              <a:ea typeface="Arial" charset="0"/>
              <a:cs typeface="Arial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447C551-CDFC-2972-11FC-C5B84DE7AFAA}"/>
              </a:ext>
            </a:extLst>
          </p:cNvPr>
          <p:cNvSpPr txBox="1"/>
          <p:nvPr/>
        </p:nvSpPr>
        <p:spPr>
          <a:xfrm>
            <a:off x="7735724" y="5731917"/>
            <a:ext cx="1921631" cy="510778"/>
          </a:xfrm>
          <a:prstGeom prst="roundRect">
            <a:avLst/>
          </a:prstGeom>
          <a:solidFill>
            <a:srgbClr val="FFFFFF">
              <a:lumMod val="75000"/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line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A930ED4-FFD7-F3D7-5249-2C7D6EAA06FF}"/>
              </a:ext>
            </a:extLst>
          </p:cNvPr>
          <p:cNvSpPr txBox="1"/>
          <p:nvPr/>
        </p:nvSpPr>
        <p:spPr>
          <a:xfrm>
            <a:off x="3736671" y="5789343"/>
            <a:ext cx="2657745" cy="510778"/>
          </a:xfrm>
          <a:prstGeom prst="roundRect">
            <a:avLst/>
          </a:prstGeom>
          <a:solidFill>
            <a:srgbClr val="FFFFFF">
              <a:lumMod val="75000"/>
              <a:alpha val="81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vertical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cryostats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3284A4">
                  <a:lumMod val="75000"/>
                </a:srgbClr>
              </a:solidFill>
              <a:effectLst/>
              <a:uLnTx/>
              <a:uFillTx/>
              <a:latin typeface="Titillium" panose="00000500000000000000" pitchFamily="50" charset="0"/>
              <a:ea typeface="Arial" charset="0"/>
              <a:cs typeface="Arial" charset="0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FC133C5-2404-2C82-8A96-4DA0F003DEA5}"/>
              </a:ext>
            </a:extLst>
          </p:cNvPr>
          <p:cNvCxnSpPr>
            <a:cxnSpLocks/>
          </p:cNvCxnSpPr>
          <p:nvPr/>
        </p:nvCxnSpPr>
        <p:spPr>
          <a:xfrm flipV="1">
            <a:off x="5419953" y="5399869"/>
            <a:ext cx="512869" cy="322798"/>
          </a:xfrm>
          <a:prstGeom prst="straightConnector1">
            <a:avLst/>
          </a:prstGeom>
          <a:noFill/>
          <a:ln w="63500" cap="flat" cmpd="sng" algn="ctr">
            <a:solidFill>
              <a:srgbClr val="3284A4"/>
            </a:solidFill>
            <a:prstDash val="solid"/>
            <a:tailEnd type="triangle"/>
          </a:ln>
          <a:effectLst/>
        </p:spPr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AB8B393-ABAA-D5F8-EB12-5E6C33F723E4}"/>
              </a:ext>
            </a:extLst>
          </p:cNvPr>
          <p:cNvSpPr txBox="1"/>
          <p:nvPr/>
        </p:nvSpPr>
        <p:spPr>
          <a:xfrm>
            <a:off x="7355850" y="1343918"/>
            <a:ext cx="2121307" cy="510778"/>
          </a:xfrm>
          <a:prstGeom prst="roundRect">
            <a:avLst/>
          </a:prstGeom>
          <a:solidFill>
            <a:srgbClr val="FFFFFF">
              <a:lumMod val="75000"/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30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kA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 line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4E64E42-B55D-7F65-706C-58318B30A59A}"/>
              </a:ext>
            </a:extLst>
          </p:cNvPr>
          <p:cNvCxnSpPr>
            <a:cxnSpLocks/>
          </p:cNvCxnSpPr>
          <p:nvPr/>
        </p:nvCxnSpPr>
        <p:spPr>
          <a:xfrm flipH="1">
            <a:off x="6180742" y="1722638"/>
            <a:ext cx="1008728" cy="571548"/>
          </a:xfrm>
          <a:prstGeom prst="straightConnector1">
            <a:avLst/>
          </a:prstGeom>
          <a:noFill/>
          <a:ln w="63500" cap="flat" cmpd="sng" algn="ctr">
            <a:solidFill>
              <a:srgbClr val="3284A4"/>
            </a:solidFill>
            <a:prstDash val="solid"/>
            <a:tailEnd type="triangle"/>
          </a:ln>
          <a:effectLst/>
        </p:spPr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8AA5F1A-196F-23B7-0449-BDE9EF8E3ACC}"/>
              </a:ext>
            </a:extLst>
          </p:cNvPr>
          <p:cNvCxnSpPr>
            <a:cxnSpLocks/>
          </p:cNvCxnSpPr>
          <p:nvPr/>
        </p:nvCxnSpPr>
        <p:spPr>
          <a:xfrm flipH="1">
            <a:off x="6429367" y="2286913"/>
            <a:ext cx="2467111" cy="721284"/>
          </a:xfrm>
          <a:prstGeom prst="straightConnector1">
            <a:avLst/>
          </a:prstGeom>
          <a:noFill/>
          <a:ln w="63500" cap="flat" cmpd="sng" algn="ctr">
            <a:solidFill>
              <a:srgbClr val="3284A4"/>
            </a:solidFill>
            <a:prstDash val="solid"/>
            <a:tailEnd type="triangle"/>
          </a:ln>
          <a:effectLst/>
        </p:spPr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08D39FB4-8210-6749-165D-BD87645CA8A9}"/>
              </a:ext>
            </a:extLst>
          </p:cNvPr>
          <p:cNvCxnSpPr>
            <a:cxnSpLocks/>
          </p:cNvCxnSpPr>
          <p:nvPr/>
        </p:nvCxnSpPr>
        <p:spPr>
          <a:xfrm flipH="1" flipV="1">
            <a:off x="6798423" y="4558412"/>
            <a:ext cx="962939" cy="1131705"/>
          </a:xfrm>
          <a:prstGeom prst="straightConnector1">
            <a:avLst/>
          </a:prstGeom>
          <a:noFill/>
          <a:ln w="63500" cap="flat" cmpd="sng" algn="ctr">
            <a:solidFill>
              <a:srgbClr val="3284A4"/>
            </a:solidFill>
            <a:prstDash val="solid"/>
            <a:tailEnd type="triangle"/>
          </a:ln>
          <a:effectLst/>
        </p:spPr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78F9043-852A-1B63-906B-2F47BF81A581}"/>
              </a:ext>
            </a:extLst>
          </p:cNvPr>
          <p:cNvSpPr txBox="1"/>
          <p:nvPr/>
        </p:nvSpPr>
        <p:spPr>
          <a:xfrm>
            <a:off x="412898" y="1600200"/>
            <a:ext cx="3319759" cy="510778"/>
          </a:xfrm>
          <a:prstGeom prst="roundRect">
            <a:avLst/>
          </a:prstGeom>
          <a:solidFill>
            <a:srgbClr val="FFFFFF">
              <a:lumMod val="75000"/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high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field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Titillium" panose="00000500000000000000" pitchFamily="50" charset="0"/>
                <a:ea typeface="Arial" charset="0"/>
                <a:cs typeface="Arial" charset="0"/>
              </a:rPr>
              <a:t>solenoids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3284A4">
                  <a:lumMod val="75000"/>
                </a:srgbClr>
              </a:solidFill>
              <a:effectLst/>
              <a:uLnTx/>
              <a:uFillTx/>
              <a:latin typeface="Titillium" panose="00000500000000000000" pitchFamily="50" charset="0"/>
              <a:ea typeface="Arial" charset="0"/>
              <a:cs typeface="Arial" charset="0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A094A7FF-E8E5-8F39-225A-EA2262F28866}"/>
              </a:ext>
            </a:extLst>
          </p:cNvPr>
          <p:cNvCxnSpPr>
            <a:cxnSpLocks/>
          </p:cNvCxnSpPr>
          <p:nvPr/>
        </p:nvCxnSpPr>
        <p:spPr>
          <a:xfrm>
            <a:off x="3779908" y="1887675"/>
            <a:ext cx="1494237" cy="565378"/>
          </a:xfrm>
          <a:prstGeom prst="straightConnector1">
            <a:avLst/>
          </a:prstGeom>
          <a:noFill/>
          <a:ln w="63500" cap="flat" cmpd="sng" algn="ctr">
            <a:solidFill>
              <a:srgbClr val="3284A4"/>
            </a:solidFill>
            <a:prstDash val="solid"/>
            <a:tailEnd type="triangle"/>
          </a:ln>
          <a:effectLst/>
        </p:spPr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8843C71-940E-9172-5327-0923055877A8}"/>
              </a:ext>
            </a:extLst>
          </p:cNvPr>
          <p:cNvSpPr txBox="1"/>
          <p:nvPr/>
        </p:nvSpPr>
        <p:spPr>
          <a:xfrm>
            <a:off x="0" y="2235551"/>
            <a:ext cx="2312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200" dirty="0" err="1">
                <a:latin typeface="Titillium" panose="00000500000000000000" pitchFamily="50" charset="0"/>
              </a:rPr>
              <a:t>Refurbish</a:t>
            </a:r>
            <a:r>
              <a:rPr lang="it-IT" sz="1200" dirty="0">
                <a:latin typeface="Titillium" panose="00000500000000000000" pitchFamily="50" charset="0"/>
              </a:rPr>
              <a:t> SOLEMI 1</a:t>
            </a:r>
          </a:p>
          <a:p>
            <a:pPr algn="l"/>
            <a:r>
              <a:rPr lang="it-IT" sz="1200" dirty="0">
                <a:latin typeface="Titillium" panose="00000500000000000000" pitchFamily="50" charset="0"/>
              </a:rPr>
              <a:t>Aggiornamento dell’inserto per testare bobine e piccoli magneti HTS</a:t>
            </a:r>
          </a:p>
          <a:p>
            <a:pPr algn="l"/>
            <a:r>
              <a:rPr lang="it-IT" sz="1200" dirty="0">
                <a:latin typeface="Titillium" panose="00000500000000000000" pitchFamily="50" charset="0"/>
              </a:rPr>
              <a:t>10 K – 50 K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9AFCE75-C1EC-73AE-8A0A-B162EBF9A16A}"/>
              </a:ext>
            </a:extLst>
          </p:cNvPr>
          <p:cNvSpPr txBox="1"/>
          <p:nvPr/>
        </p:nvSpPr>
        <p:spPr>
          <a:xfrm>
            <a:off x="53851" y="5105341"/>
            <a:ext cx="1572290" cy="116955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wrap="none" rtlCol="0">
            <a:spAutoFit/>
          </a:bodyPr>
          <a:lstStyle/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INSERTO SOLEMI</a:t>
            </a: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D 480 mm</a:t>
            </a: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h 1200 mm</a:t>
            </a: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4.2 K and 2.17 K</a:t>
            </a: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500 A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A5DAAC07-A671-377A-7124-06E11D0CD1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8" y="3214232"/>
            <a:ext cx="634326" cy="1845731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1B8799D-03B8-0AA2-564D-106ECDEEBCC2}"/>
              </a:ext>
            </a:extLst>
          </p:cNvPr>
          <p:cNvSpPr txBox="1"/>
          <p:nvPr/>
        </p:nvSpPr>
        <p:spPr>
          <a:xfrm>
            <a:off x="10219206" y="2508983"/>
            <a:ext cx="1972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Titillium" panose="00000500000000000000" pitchFamily="50" charset="0"/>
              </a:rPr>
              <a:t>Nuovi alimentatori 30 </a:t>
            </a:r>
            <a:r>
              <a:rPr lang="it-IT" dirty="0" err="1">
                <a:latin typeface="Titillium" panose="00000500000000000000" pitchFamily="50" charset="0"/>
              </a:rPr>
              <a:t>kA</a:t>
            </a:r>
            <a:endParaRPr lang="it-IT" dirty="0">
              <a:latin typeface="Titillium" panose="00000500000000000000" pitchFamily="50" charset="0"/>
            </a:endParaRPr>
          </a:p>
          <a:p>
            <a:pPr algn="l"/>
            <a:r>
              <a:rPr lang="it-IT" dirty="0">
                <a:latin typeface="Titillium" panose="00000500000000000000" pitchFamily="50" charset="0"/>
              </a:rPr>
              <a:t>RDA avviata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47E4307-1419-583C-EDFE-E24021376C83}"/>
              </a:ext>
            </a:extLst>
          </p:cNvPr>
          <p:cNvSpPr txBox="1"/>
          <p:nvPr/>
        </p:nvSpPr>
        <p:spPr>
          <a:xfrm>
            <a:off x="8225310" y="3706298"/>
            <a:ext cx="2977753" cy="510778"/>
          </a:xfrm>
          <a:prstGeom prst="roundRect">
            <a:avLst/>
          </a:prstGeom>
          <a:solidFill>
            <a:srgbClr val="FFFFFF">
              <a:lumMod val="75000"/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3284A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IGBT switch</a:t>
            </a: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951FAD99-A68D-5D63-8049-DD248E2A07B5}"/>
              </a:ext>
            </a:extLst>
          </p:cNvPr>
          <p:cNvCxnSpPr>
            <a:cxnSpLocks/>
          </p:cNvCxnSpPr>
          <p:nvPr/>
        </p:nvCxnSpPr>
        <p:spPr>
          <a:xfrm flipH="1">
            <a:off x="6227089" y="3978411"/>
            <a:ext cx="1816136" cy="41835"/>
          </a:xfrm>
          <a:prstGeom prst="straightConnector1">
            <a:avLst/>
          </a:prstGeom>
          <a:noFill/>
          <a:ln w="63500" cap="flat" cmpd="sng" algn="ctr">
            <a:solidFill>
              <a:srgbClr val="3284A4"/>
            </a:solidFill>
            <a:prstDash val="solid"/>
            <a:tailEnd type="triangle"/>
          </a:ln>
          <a:effectLst/>
        </p:spPr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A3A616D-3F0E-00E1-5573-FA89F75DE3C9}"/>
              </a:ext>
            </a:extLst>
          </p:cNvPr>
          <p:cNvSpPr txBox="1"/>
          <p:nvPr/>
        </p:nvSpPr>
        <p:spPr>
          <a:xfrm>
            <a:off x="10263042" y="5009452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dirty="0">
                <a:latin typeface="Titillium" panose="00000500000000000000" pitchFamily="50" charset="0"/>
              </a:rPr>
              <a:t>30 </a:t>
            </a:r>
            <a:r>
              <a:rPr lang="it-IT" sz="2400" dirty="0" err="1">
                <a:latin typeface="Titillium" panose="00000500000000000000" pitchFamily="50" charset="0"/>
              </a:rPr>
              <a:t>kA</a:t>
            </a:r>
            <a:r>
              <a:rPr lang="it-IT" sz="2400" dirty="0">
                <a:latin typeface="Titillium" panose="00000500000000000000" pitchFamily="50" charset="0"/>
              </a:rPr>
              <a:t> update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7FB912F9-A208-E83D-D7CE-15DC27E5D21A}"/>
              </a:ext>
            </a:extLst>
          </p:cNvPr>
          <p:cNvCxnSpPr>
            <a:cxnSpLocks/>
          </p:cNvCxnSpPr>
          <p:nvPr/>
        </p:nvCxnSpPr>
        <p:spPr>
          <a:xfrm flipH="1" flipV="1">
            <a:off x="10488259" y="4277491"/>
            <a:ext cx="359482" cy="671546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6FBCA3EB-478F-9198-480A-851E902DCBA6}"/>
              </a:ext>
            </a:extLst>
          </p:cNvPr>
          <p:cNvCxnSpPr>
            <a:cxnSpLocks/>
          </p:cNvCxnSpPr>
          <p:nvPr/>
        </p:nvCxnSpPr>
        <p:spPr>
          <a:xfrm flipH="1">
            <a:off x="9757192" y="5439199"/>
            <a:ext cx="974346" cy="44296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5D107586-F0D1-E8FD-5BC0-ED6D0B479858}"/>
              </a:ext>
            </a:extLst>
          </p:cNvPr>
          <p:cNvCxnSpPr>
            <a:cxnSpLocks/>
          </p:cNvCxnSpPr>
          <p:nvPr/>
        </p:nvCxnSpPr>
        <p:spPr>
          <a:xfrm flipH="1" flipV="1">
            <a:off x="11460530" y="3429000"/>
            <a:ext cx="386399" cy="1630963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CEBBD48F-B6F5-BFD2-B292-FB07D61C479D}"/>
              </a:ext>
            </a:extLst>
          </p:cNvPr>
          <p:cNvSpPr txBox="1"/>
          <p:nvPr/>
        </p:nvSpPr>
        <p:spPr>
          <a:xfrm>
            <a:off x="1725978" y="5097262"/>
            <a:ext cx="1135247" cy="1169551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4176144"/>
            <a:r>
              <a:rPr lang="it-IT" sz="1400" b="1" dirty="0" err="1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HiLumi</a:t>
            </a:r>
            <a:endParaRPr lang="it-IT" sz="1400" b="1" dirty="0">
              <a:solidFill>
                <a:srgbClr val="4F81BD">
                  <a:lumMod val="75000"/>
                </a:srgbClr>
              </a:solidFill>
              <a:latin typeface="Titillium" panose="00000500000000000000" pitchFamily="50" charset="0"/>
              <a:ea typeface="Symbol" charset="2"/>
              <a:cs typeface="Symbol" charset="2"/>
            </a:endParaRP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D  515 mm</a:t>
            </a: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H 2950 mm</a:t>
            </a: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4.2 K</a:t>
            </a:r>
          </a:p>
          <a:p>
            <a:pPr defTabSz="4176144"/>
            <a:r>
              <a:rPr lang="it-IT" sz="1400" b="1" dirty="0">
                <a:solidFill>
                  <a:srgbClr val="4F81BD">
                    <a:lumMod val="75000"/>
                  </a:srgbClr>
                </a:solidFill>
                <a:latin typeface="Titillium" panose="00000500000000000000" pitchFamily="50" charset="0"/>
                <a:ea typeface="Symbol" charset="2"/>
                <a:cs typeface="Symbol" charset="2"/>
              </a:rPr>
              <a:t>500 A</a:t>
            </a:r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0114A6EE-0575-3962-E2F3-AD103150B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82" y="2711497"/>
            <a:ext cx="1219200" cy="38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2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C25F50E-839C-4EF6-90BF-86DC57B90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WP4 WP8 e WP9 stato gare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E66FE98-63BC-A74B-0D9F-77040049A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Gare finalizzate</a:t>
            </a:r>
          </a:p>
          <a:p>
            <a:r>
              <a:rPr lang="it-IT" dirty="0"/>
              <a:t>dispositivi superconduttivi (GSC-ESMA) 15 M€</a:t>
            </a:r>
          </a:p>
          <a:p>
            <a:r>
              <a:rPr lang="it-IT" dirty="0"/>
              <a:t>Conduttore HTS per ESMA 1.2 M€</a:t>
            </a:r>
          </a:p>
          <a:p>
            <a:r>
              <a:rPr lang="it-IT" dirty="0"/>
              <a:t>Attrezzature per nuovo capannone 1.5 M€</a:t>
            </a:r>
          </a:p>
          <a:p>
            <a:pPr marL="0" indent="0">
              <a:buNone/>
            </a:pPr>
            <a:r>
              <a:rPr lang="it-IT" dirty="0"/>
              <a:t>Nuovo capannone </a:t>
            </a:r>
          </a:p>
          <a:p>
            <a:r>
              <a:rPr lang="it-IT" dirty="0"/>
              <a:t>Progetto esecutivo in corso 0.5 M€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Assegnazione della costruzione entro l’anno (stima) 6.1 M€</a:t>
            </a:r>
          </a:p>
          <a:p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A3E35A-7710-4EF1-6A5F-319E090B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7823991-E666-8806-CBF2-12C02CFF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C5739F-78FE-8741-FC2A-23BFF9C8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25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410471B-19B7-69F4-848C-76924916B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9719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C5027-12BD-B25D-F15A-7CA656A3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28" y="1400333"/>
            <a:ext cx="11223963" cy="544535"/>
          </a:xfrm>
        </p:spPr>
        <p:txBody>
          <a:bodyPr>
            <a:normAutofit fontScale="90000"/>
          </a:bodyPr>
          <a:lstStyle/>
          <a:p>
            <a:r>
              <a:rPr lang="it-IT" dirty="0"/>
              <a:t>WP5, NAPOLI, INFN, UNINA, CIRMIS, CNR-SPIN: infrastrutture per misurazioni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3AFE272F-9770-4217-8750-4F0169786EF4}"/>
              </a:ext>
            </a:extLst>
          </p:cNvPr>
          <p:cNvSpPr txBox="1">
            <a:spLocks/>
          </p:cNvSpPr>
          <p:nvPr/>
        </p:nvSpPr>
        <p:spPr>
          <a:xfrm>
            <a:off x="159459" y="1944868"/>
            <a:ext cx="82930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err="1">
                <a:latin typeface="Titillium" panose="00000500000000000000"/>
              </a:rPr>
              <a:t>Strutture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esistenti</a:t>
            </a:r>
            <a:r>
              <a:rPr lang="en-GB" sz="2000" dirty="0">
                <a:latin typeface="Titillium" panose="00000500000000000000"/>
              </a:rPr>
              <a:t> a Napoli per </a:t>
            </a:r>
            <a:r>
              <a:rPr lang="en-GB" sz="2000" dirty="0" err="1">
                <a:latin typeface="Titillium" panose="00000500000000000000"/>
              </a:rPr>
              <a:t>misure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magnetiche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caratterizzazione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cavi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superconduttivi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criogenia</a:t>
            </a:r>
            <a:r>
              <a:rPr lang="en-GB" sz="2000" dirty="0">
                <a:latin typeface="Titillium" panose="00000500000000000000"/>
              </a:rPr>
              <a:t>.</a:t>
            </a:r>
          </a:p>
          <a:p>
            <a:pPr marL="0" indent="0">
              <a:buNone/>
            </a:pPr>
            <a:r>
              <a:rPr lang="it-IT" sz="2000" dirty="0">
                <a:latin typeface="Titillium" panose="00000500000000000000"/>
              </a:rPr>
              <a:t>Il Progetto IRIS si occuperà di</a:t>
            </a:r>
            <a:r>
              <a:rPr lang="en-GB" sz="2000" dirty="0">
                <a:latin typeface="Titillium" panose="00000500000000000000"/>
              </a:rPr>
              <a:t>:</a:t>
            </a:r>
          </a:p>
          <a:p>
            <a:r>
              <a:rPr lang="en-GB" sz="2000" dirty="0">
                <a:latin typeface="Titillium" panose="00000500000000000000"/>
              </a:rPr>
              <a:t>Nuova facility, ACME (Advanced Cable and Magnet Engineering);</a:t>
            </a:r>
          </a:p>
          <a:p>
            <a:r>
              <a:rPr lang="en-GB" sz="2000" dirty="0" err="1">
                <a:latin typeface="Titillium" panose="00000500000000000000"/>
              </a:rPr>
              <a:t>Stazioni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misura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magnetica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Macchina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avvolgitrice</a:t>
            </a:r>
            <a:r>
              <a:rPr lang="en-GB" sz="2000" dirty="0">
                <a:latin typeface="Titillium" panose="00000500000000000000"/>
              </a:rPr>
              <a:t> per </a:t>
            </a:r>
            <a:r>
              <a:rPr lang="en-GB" sz="2000" dirty="0" err="1">
                <a:latin typeface="Titillium" panose="00000500000000000000"/>
              </a:rPr>
              <a:t>cavi</a:t>
            </a:r>
            <a:r>
              <a:rPr lang="en-GB" sz="2000" dirty="0">
                <a:latin typeface="Titillium" panose="00000500000000000000"/>
              </a:rPr>
              <a:t> SC</a:t>
            </a:r>
          </a:p>
          <a:p>
            <a:r>
              <a:rPr lang="en-GB" sz="2000" dirty="0">
                <a:latin typeface="Titillium" panose="00000500000000000000"/>
              </a:rPr>
              <a:t>Clean area per </a:t>
            </a:r>
            <a:r>
              <a:rPr lang="en-GB" sz="2000" dirty="0" err="1">
                <a:latin typeface="Titillium" panose="00000500000000000000"/>
              </a:rPr>
              <a:t>sistemi</a:t>
            </a:r>
            <a:r>
              <a:rPr lang="en-GB" sz="2000" dirty="0">
                <a:latin typeface="Titillium" panose="00000500000000000000"/>
              </a:rPr>
              <a:t> da </a:t>
            </a:r>
            <a:r>
              <a:rPr lang="en-GB" sz="2000" dirty="0" err="1">
                <a:latin typeface="Titillium" panose="00000500000000000000"/>
              </a:rPr>
              <a:t>vuoto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assemblaggio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Criostato</a:t>
            </a:r>
            <a:r>
              <a:rPr lang="en-GB" sz="2000" dirty="0">
                <a:latin typeface="Titillium" panose="00000500000000000000"/>
              </a:rPr>
              <a:t> per </a:t>
            </a:r>
            <a:r>
              <a:rPr lang="en-GB" sz="2000" dirty="0" err="1">
                <a:latin typeface="Titillium" panose="00000500000000000000"/>
              </a:rPr>
              <a:t>azoto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liquido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Strumentazione</a:t>
            </a:r>
            <a:r>
              <a:rPr lang="en-GB" sz="2000" dirty="0">
                <a:latin typeface="Titillium" panose="00000500000000000000"/>
              </a:rPr>
              <a:t> per studio </a:t>
            </a:r>
            <a:r>
              <a:rPr lang="en-GB" sz="2000" dirty="0" err="1">
                <a:latin typeface="Titillium" panose="00000500000000000000"/>
              </a:rPr>
              <a:t>delle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proprietà</a:t>
            </a:r>
            <a:r>
              <a:rPr lang="en-GB" sz="2000" dirty="0">
                <a:latin typeface="Titillium" panose="00000500000000000000"/>
              </a:rPr>
              <a:t> di</a:t>
            </a:r>
            <a:br>
              <a:rPr lang="en-GB" sz="2000" dirty="0">
                <a:latin typeface="Titillium" panose="00000500000000000000"/>
              </a:rPr>
            </a:br>
            <a:r>
              <a:rPr lang="en-GB" sz="2000" dirty="0" err="1">
                <a:latin typeface="Titillium" panose="00000500000000000000"/>
              </a:rPr>
              <a:t>materiali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superconduttivi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tramite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misure</a:t>
            </a:r>
            <a:r>
              <a:rPr lang="en-GB" sz="2000" dirty="0">
                <a:latin typeface="Titillium" panose="00000500000000000000"/>
              </a:rPr>
              <a:t> di</a:t>
            </a:r>
            <a:br>
              <a:rPr lang="en-GB" sz="2000" dirty="0">
                <a:latin typeface="Titillium" panose="00000500000000000000"/>
              </a:rPr>
            </a:br>
            <a:r>
              <a:rPr lang="en-GB" sz="2000" dirty="0">
                <a:latin typeface="Titillium" panose="00000500000000000000"/>
              </a:rPr>
              <a:t>magneto-</a:t>
            </a:r>
            <a:r>
              <a:rPr lang="en-GB" sz="2000" dirty="0" err="1">
                <a:latin typeface="Titillium" panose="00000500000000000000"/>
              </a:rPr>
              <a:t>trasporto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misure</a:t>
            </a:r>
            <a:r>
              <a:rPr lang="en-GB" sz="2000" dirty="0">
                <a:latin typeface="Titillium" panose="00000500000000000000"/>
              </a:rPr>
              <a:t> magneto-</a:t>
            </a:r>
            <a:r>
              <a:rPr lang="en-GB" sz="2000" dirty="0" err="1">
                <a:latin typeface="Titillium" panose="00000500000000000000"/>
              </a:rPr>
              <a:t>ottiche</a:t>
            </a:r>
            <a:endParaRPr lang="en-GB" sz="2000" dirty="0">
              <a:latin typeface="Titillium" panose="00000500000000000000"/>
            </a:endParaRPr>
          </a:p>
          <a:p>
            <a:endParaRPr lang="en-GB" sz="2000" dirty="0">
              <a:latin typeface="Titillium" panose="00000500000000000000"/>
            </a:endParaRPr>
          </a:p>
          <a:p>
            <a:endParaRPr lang="en-GB" dirty="0">
              <a:latin typeface="Titillium" panose="0000050000000000000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AEABB5-7DEB-460B-9558-AE1798B678E9}"/>
              </a:ext>
            </a:extLst>
          </p:cNvPr>
          <p:cNvGrpSpPr/>
          <p:nvPr/>
        </p:nvGrpSpPr>
        <p:grpSpPr>
          <a:xfrm>
            <a:off x="8614021" y="1944868"/>
            <a:ext cx="3368871" cy="3912503"/>
            <a:chOff x="1845556" y="3483740"/>
            <a:chExt cx="7378614" cy="8569295"/>
          </a:xfrm>
        </p:grpSpPr>
        <p:pic>
          <p:nvPicPr>
            <p:cNvPr id="8" name="Immagine 5">
              <a:extLst>
                <a:ext uri="{FF2B5EF4-FFF2-40B4-BE49-F238E27FC236}">
                  <a16:creationId xmlns:a16="http://schemas.microsoft.com/office/drawing/2014/main" id="{27CD7D5F-135D-4622-9A6B-CD2543913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250215" y="4079081"/>
              <a:ext cx="8569295" cy="7378614"/>
            </a:xfrm>
            <a:prstGeom prst="rect">
              <a:avLst/>
            </a:prstGeom>
          </p:spPr>
        </p:pic>
        <p:sp>
          <p:nvSpPr>
            <p:cNvPr id="9" name="Rettangolo 6">
              <a:extLst>
                <a:ext uri="{FF2B5EF4-FFF2-40B4-BE49-F238E27FC236}">
                  <a16:creationId xmlns:a16="http://schemas.microsoft.com/office/drawing/2014/main" id="{EECD5507-CD3B-4AE1-8483-94D353B8BF82}"/>
                </a:ext>
              </a:extLst>
            </p:cNvPr>
            <p:cNvSpPr/>
            <p:nvPr/>
          </p:nvSpPr>
          <p:spPr bwMode="auto">
            <a:xfrm>
              <a:off x="5810249" y="3483740"/>
              <a:ext cx="3311209" cy="468871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sym typeface="Arial" charset="0"/>
              </a:endParaRPr>
            </a:p>
          </p:txBody>
        </p:sp>
      </p:grpSp>
      <p:pic>
        <p:nvPicPr>
          <p:cNvPr id="11" name="IMG_20220929_104148.jpg" descr="IMG_20220929_104148.jpg">
            <a:extLst>
              <a:ext uri="{FF2B5EF4-FFF2-40B4-BE49-F238E27FC236}">
                <a16:creationId xmlns:a16="http://schemas.microsoft.com/office/drawing/2014/main" id="{E9F5BB37-9203-4933-AB3D-60D1F8CB4D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688" y="3958603"/>
            <a:ext cx="2954312" cy="221573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F6CD6E17-5CE9-495B-BE1D-4550AA61A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3601A3-0858-1457-EAC6-48CD077A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B870A6-3791-F03D-58EE-63EA8E04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5553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C5027-12BD-B25D-F15A-7CA656A3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28" y="1400333"/>
            <a:ext cx="11223963" cy="544535"/>
          </a:xfrm>
        </p:spPr>
        <p:txBody>
          <a:bodyPr>
            <a:normAutofit/>
          </a:bodyPr>
          <a:lstStyle/>
          <a:p>
            <a:r>
              <a:rPr lang="it-IT" dirty="0"/>
              <a:t>WP6, LECCE, INFN &amp; UNISALENTO: Strumenti per misurazioni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3AFE272F-9770-4217-8750-4F0169786EF4}"/>
              </a:ext>
            </a:extLst>
          </p:cNvPr>
          <p:cNvSpPr txBox="1">
            <a:spLocks/>
          </p:cNvSpPr>
          <p:nvPr/>
        </p:nvSpPr>
        <p:spPr>
          <a:xfrm>
            <a:off x="159460" y="1944868"/>
            <a:ext cx="50602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err="1">
                <a:latin typeface="Titillium" panose="00000500000000000000"/>
              </a:rPr>
              <a:t>Laboratorio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esistente</a:t>
            </a:r>
            <a:r>
              <a:rPr lang="en-GB" sz="2000" dirty="0">
                <a:latin typeface="Titillium" panose="00000500000000000000"/>
              </a:rPr>
              <a:t> per </a:t>
            </a:r>
            <a:r>
              <a:rPr lang="en-GB" sz="2000" dirty="0" err="1">
                <a:latin typeface="Titillium" panose="00000500000000000000"/>
              </a:rPr>
              <a:t>superconduttività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magnetismo</a:t>
            </a:r>
            <a:endParaRPr lang="en-GB" sz="2000" dirty="0">
              <a:latin typeface="Titillium" panose="00000500000000000000"/>
            </a:endParaRPr>
          </a:p>
          <a:p>
            <a:pPr marL="0" indent="0">
              <a:buNone/>
            </a:pPr>
            <a:r>
              <a:rPr lang="it-IT" sz="2000" dirty="0">
                <a:latin typeface="Titillium" panose="00000500000000000000"/>
              </a:rPr>
              <a:t>Il Progetto IRIS si occuperà di nuovi macchinari</a:t>
            </a:r>
            <a:r>
              <a:rPr lang="en-GB" sz="2000" dirty="0">
                <a:latin typeface="Titillium" panose="00000500000000000000"/>
              </a:rPr>
              <a:t>:</a:t>
            </a:r>
          </a:p>
          <a:p>
            <a:r>
              <a:rPr lang="en-GB" sz="2000" dirty="0" err="1">
                <a:latin typeface="Titillium" panose="00000500000000000000"/>
              </a:rPr>
              <a:t>Misurazioni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Magnetometria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Misurazioni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proprietà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fisiche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dei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materiali</a:t>
            </a:r>
            <a:endParaRPr lang="en-GB" sz="2000" dirty="0">
              <a:latin typeface="Titillium" panose="00000500000000000000"/>
            </a:endParaRPr>
          </a:p>
          <a:p>
            <a:r>
              <a:rPr lang="en-GB" sz="2000" dirty="0" err="1">
                <a:latin typeface="Titillium" panose="00000500000000000000"/>
              </a:rPr>
              <a:t>Misurazioni</a:t>
            </a:r>
            <a:r>
              <a:rPr lang="en-GB" sz="2000" dirty="0">
                <a:latin typeface="Titillium" panose="00000500000000000000"/>
              </a:rPr>
              <a:t> magneto-</a:t>
            </a:r>
            <a:r>
              <a:rPr lang="en-GB" sz="2000" dirty="0" err="1">
                <a:latin typeface="Titillium" panose="00000500000000000000"/>
              </a:rPr>
              <a:t>ottiche</a:t>
            </a:r>
            <a:r>
              <a:rPr lang="en-GB" sz="2000" dirty="0">
                <a:latin typeface="Titillium" panose="00000500000000000000"/>
              </a:rPr>
              <a:t> e a </a:t>
            </a:r>
            <a:r>
              <a:rPr lang="en-GB" sz="2000" dirty="0" err="1">
                <a:latin typeface="Titillium" panose="00000500000000000000"/>
              </a:rPr>
              <a:t>risonanza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ferromagnetica</a:t>
            </a:r>
            <a:r>
              <a:rPr lang="en-GB" sz="2000" dirty="0">
                <a:latin typeface="Titillium" panose="00000500000000000000"/>
              </a:rPr>
              <a:t> combinate</a:t>
            </a:r>
          </a:p>
          <a:p>
            <a:r>
              <a:rPr lang="en-GB" sz="2000" dirty="0" err="1">
                <a:latin typeface="Titillium" panose="00000500000000000000"/>
              </a:rPr>
              <a:t>Microscopi</a:t>
            </a:r>
            <a:r>
              <a:rPr lang="en-GB" sz="2000" dirty="0">
                <a:latin typeface="Titillium" panose="00000500000000000000"/>
              </a:rPr>
              <a:t> AFM, MFM e PFM per la </a:t>
            </a:r>
            <a:r>
              <a:rPr lang="en-GB" sz="2000" dirty="0" err="1">
                <a:latin typeface="Titillium" panose="00000500000000000000"/>
              </a:rPr>
              <a:t>caratterizzazione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superconduttori</a:t>
            </a:r>
            <a:r>
              <a:rPr lang="en-GB" sz="2000" dirty="0">
                <a:latin typeface="Titillium" panose="00000500000000000000"/>
              </a:rPr>
              <a:t>, </a:t>
            </a:r>
            <a:r>
              <a:rPr lang="en-GB" sz="2000" dirty="0" err="1">
                <a:latin typeface="Titillium" panose="00000500000000000000"/>
              </a:rPr>
              <a:t>materali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magnetici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multifunzionali</a:t>
            </a:r>
            <a:endParaRPr lang="en-GB" sz="2000" dirty="0">
              <a:latin typeface="Titillium" panose="00000500000000000000"/>
            </a:endParaRPr>
          </a:p>
          <a:p>
            <a:endParaRPr lang="en-GB" dirty="0">
              <a:latin typeface="Titillium" panose="00000500000000000000"/>
            </a:endParaRPr>
          </a:p>
        </p:txBody>
      </p:sp>
      <p:grpSp>
        <p:nvGrpSpPr>
          <p:cNvPr id="18" name="Gruppo 16">
            <a:extLst>
              <a:ext uri="{FF2B5EF4-FFF2-40B4-BE49-F238E27FC236}">
                <a16:creationId xmlns:a16="http://schemas.microsoft.com/office/drawing/2014/main" id="{37783880-2CFD-4893-B562-C77AED19E6D9}"/>
              </a:ext>
            </a:extLst>
          </p:cNvPr>
          <p:cNvGrpSpPr/>
          <p:nvPr/>
        </p:nvGrpSpPr>
        <p:grpSpPr>
          <a:xfrm>
            <a:off x="8370657" y="1800035"/>
            <a:ext cx="3810000" cy="3398496"/>
            <a:chOff x="2787785" y="777441"/>
            <a:chExt cx="3810000" cy="3398496"/>
          </a:xfrm>
        </p:grpSpPr>
        <p:sp>
          <p:nvSpPr>
            <p:cNvPr id="19" name="Rettangolo 6">
              <a:extLst>
                <a:ext uri="{FF2B5EF4-FFF2-40B4-BE49-F238E27FC236}">
                  <a16:creationId xmlns:a16="http://schemas.microsoft.com/office/drawing/2014/main" id="{6DD04CD5-3500-479E-8628-779F664FF02F}"/>
                </a:ext>
              </a:extLst>
            </p:cNvPr>
            <p:cNvSpPr/>
            <p:nvPr/>
          </p:nvSpPr>
          <p:spPr>
            <a:xfrm>
              <a:off x="2877711" y="777441"/>
              <a:ext cx="36209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b="1" i="1" dirty="0"/>
                <a:t>Magnete superconduttivo a circuito chiuso per misure di proprietà fisiche</a:t>
              </a:r>
            </a:p>
          </p:txBody>
        </p:sp>
        <p:pic>
          <p:nvPicPr>
            <p:cNvPr id="20" name="Picture 2" descr="Quantum Design North America - Products - PPMS® DynaCool™ – Quantum Design">
              <a:extLst>
                <a:ext uri="{FF2B5EF4-FFF2-40B4-BE49-F238E27FC236}">
                  <a16:creationId xmlns:a16="http://schemas.microsoft.com/office/drawing/2014/main" id="{A6C61483-4EEA-4451-93A3-07B849B085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87785" y="1423772"/>
              <a:ext cx="3810000" cy="2752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A19FFE-A871-49B0-A517-F5CD70D5070D}"/>
              </a:ext>
            </a:extLst>
          </p:cNvPr>
          <p:cNvGrpSpPr/>
          <p:nvPr/>
        </p:nvGrpSpPr>
        <p:grpSpPr>
          <a:xfrm>
            <a:off x="5367632" y="2784512"/>
            <a:ext cx="4429510" cy="3500199"/>
            <a:chOff x="2099495" y="2516599"/>
            <a:chExt cx="4429510" cy="3500199"/>
          </a:xfrm>
        </p:grpSpPr>
        <p:pic>
          <p:nvPicPr>
            <p:cNvPr id="17" name="Picture 4" descr="MPMS3 SQUID magnetometer Quantum Design | Quantum Design">
              <a:extLst>
                <a:ext uri="{FF2B5EF4-FFF2-40B4-BE49-F238E27FC236}">
                  <a16:creationId xmlns:a16="http://schemas.microsoft.com/office/drawing/2014/main" id="{B5048F48-04D4-4603-9093-44FEC54171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99495" y="2516599"/>
              <a:ext cx="2710982" cy="35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5">
              <a:extLst>
                <a:ext uri="{FF2B5EF4-FFF2-40B4-BE49-F238E27FC236}">
                  <a16:creationId xmlns:a16="http://schemas.microsoft.com/office/drawing/2014/main" id="{39645556-6D5C-4C0E-A09B-B24826CA2967}"/>
                </a:ext>
              </a:extLst>
            </p:cNvPr>
            <p:cNvSpPr/>
            <p:nvPr/>
          </p:nvSpPr>
          <p:spPr>
            <a:xfrm>
              <a:off x="4204608" y="5274463"/>
              <a:ext cx="23243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b="1" i="1" dirty="0"/>
                <a:t>Magnetometro a SQUID con circuito chiuso</a:t>
              </a:r>
            </a:p>
          </p:txBody>
        </p:sp>
      </p:grp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B21A3AED-91F7-4B1A-A3C5-AB0D4D40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91849EA-07D7-4235-36EB-5F678914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F60887-AC31-B63C-915F-3DAB942B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050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C5027-12BD-B25D-F15A-7CA656A3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28" y="1400333"/>
            <a:ext cx="11661913" cy="544535"/>
          </a:xfrm>
        </p:spPr>
        <p:txBody>
          <a:bodyPr>
            <a:normAutofit/>
          </a:bodyPr>
          <a:lstStyle/>
          <a:p>
            <a:r>
              <a:rPr lang="it-IT" dirty="0"/>
              <a:t>WP7, SALERNO, INFN, UNISA, </a:t>
            </a:r>
            <a:r>
              <a:rPr lang="en-US" dirty="0"/>
              <a:t>CNR-SPIN </a:t>
            </a:r>
            <a:r>
              <a:rPr lang="it-IT" dirty="0"/>
              <a:t>: Strumenti e test facility per linea SC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3AFE272F-9770-4217-8750-4F0169786EF4}"/>
              </a:ext>
            </a:extLst>
          </p:cNvPr>
          <p:cNvSpPr txBox="1">
            <a:spLocks/>
          </p:cNvSpPr>
          <p:nvPr/>
        </p:nvSpPr>
        <p:spPr>
          <a:xfrm>
            <a:off x="159459" y="1944868"/>
            <a:ext cx="59365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Titillium" panose="00000500000000000000"/>
              </a:rPr>
              <a:t>INFN-Salerno </a:t>
            </a:r>
            <a:r>
              <a:rPr lang="en-GB" sz="2000" dirty="0" err="1">
                <a:latin typeface="Titillium" panose="00000500000000000000"/>
              </a:rPr>
              <a:t>insieme</a:t>
            </a:r>
            <a:r>
              <a:rPr lang="en-GB" sz="2000" dirty="0">
                <a:latin typeface="Titillium" panose="00000500000000000000"/>
              </a:rPr>
              <a:t> a UNISA ha </a:t>
            </a:r>
            <a:r>
              <a:rPr lang="en-GB" sz="2000" dirty="0" err="1">
                <a:latin typeface="Titillium" panose="00000500000000000000"/>
              </a:rPr>
              <a:t>costruito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commissionato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nuova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stazione</a:t>
            </a:r>
            <a:r>
              <a:rPr lang="en-GB" sz="2000" dirty="0">
                <a:latin typeface="Titillium" panose="00000500000000000000"/>
              </a:rPr>
              <a:t> di test per </a:t>
            </a:r>
            <a:r>
              <a:rPr lang="en-GB" sz="2000" dirty="0" err="1">
                <a:latin typeface="Titillium" panose="00000500000000000000"/>
              </a:rPr>
              <a:t>magneti</a:t>
            </a:r>
            <a:r>
              <a:rPr lang="en-GB" sz="2000" dirty="0">
                <a:latin typeface="Titillium" panose="00000500000000000000"/>
              </a:rPr>
              <a:t> SC </a:t>
            </a:r>
            <a:r>
              <a:rPr lang="en-GB" sz="2000" dirty="0" err="1">
                <a:latin typeface="Titillium" panose="00000500000000000000"/>
              </a:rPr>
              <a:t>negli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ultimi</a:t>
            </a:r>
            <a:r>
              <a:rPr lang="en-GB" sz="2000" dirty="0">
                <a:latin typeface="Titillium" panose="00000500000000000000"/>
              </a:rPr>
              <a:t> 5 anni, “THOR”. </a:t>
            </a:r>
            <a:r>
              <a:rPr lang="en-GB" sz="2000" dirty="0" err="1">
                <a:latin typeface="Titillium" panose="00000500000000000000"/>
              </a:rPr>
              <a:t>Attualmente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usata</a:t>
            </a:r>
            <a:r>
              <a:rPr lang="en-GB" sz="2000" dirty="0">
                <a:latin typeface="Titillium" panose="00000500000000000000"/>
              </a:rPr>
              <a:t> per test </a:t>
            </a:r>
            <a:r>
              <a:rPr lang="en-GB" sz="2000" dirty="0" err="1">
                <a:latin typeface="Titillium" panose="00000500000000000000"/>
              </a:rPr>
              <a:t>dei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multipletti</a:t>
            </a:r>
            <a:r>
              <a:rPr lang="en-GB" sz="2000" dirty="0">
                <a:latin typeface="Titillium" panose="00000500000000000000"/>
              </a:rPr>
              <a:t> SC SIS100 per il GSI</a:t>
            </a:r>
          </a:p>
          <a:p>
            <a:pPr marL="0" indent="0">
              <a:buNone/>
            </a:pPr>
            <a:r>
              <a:rPr lang="en-GB" sz="2000" dirty="0">
                <a:latin typeface="Titillium" panose="00000500000000000000"/>
              </a:rPr>
              <a:t>Nel Progetto IRIS la </a:t>
            </a:r>
            <a:r>
              <a:rPr lang="en-GB" sz="2000" dirty="0" err="1">
                <a:latin typeface="Titillium" panose="00000500000000000000"/>
              </a:rPr>
              <a:t>struttura</a:t>
            </a:r>
            <a:r>
              <a:rPr lang="en-GB" sz="2000" dirty="0">
                <a:latin typeface="Titillium" panose="00000500000000000000"/>
              </a:rPr>
              <a:t> INFN/Unisa </a:t>
            </a:r>
            <a:r>
              <a:rPr lang="en-GB" sz="2000" dirty="0" err="1">
                <a:latin typeface="Titillium" panose="00000500000000000000"/>
              </a:rPr>
              <a:t>si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svilupperà</a:t>
            </a:r>
            <a:r>
              <a:rPr lang="en-GB" sz="2000" dirty="0">
                <a:latin typeface="Titillium" panose="00000500000000000000"/>
              </a:rPr>
              <a:t>:</a:t>
            </a:r>
          </a:p>
          <a:p>
            <a:r>
              <a:rPr lang="en-GB" sz="2000" dirty="0" err="1">
                <a:latin typeface="Titillium" panose="00000500000000000000"/>
              </a:rPr>
              <a:t>Incremento</a:t>
            </a:r>
            <a:r>
              <a:rPr lang="en-GB" sz="2000" dirty="0">
                <a:latin typeface="Titillium" panose="00000500000000000000"/>
              </a:rPr>
              <a:t> Potenza </a:t>
            </a:r>
            <a:r>
              <a:rPr lang="en-GB" sz="2000" dirty="0" err="1">
                <a:latin typeface="Titillium" panose="00000500000000000000"/>
              </a:rPr>
              <a:t>criogenica</a:t>
            </a:r>
            <a:r>
              <a:rPr lang="en-GB" sz="2000" dirty="0">
                <a:latin typeface="Titillium" panose="00000500000000000000"/>
              </a:rPr>
              <a:t> per </a:t>
            </a:r>
            <a:r>
              <a:rPr lang="en-GB" sz="2000" dirty="0" err="1">
                <a:latin typeface="Titillium" panose="00000500000000000000"/>
              </a:rPr>
              <a:t>magneti</a:t>
            </a:r>
            <a:r>
              <a:rPr lang="en-GB" sz="2000" dirty="0">
                <a:latin typeface="Titillium" panose="00000500000000000000"/>
              </a:rPr>
              <a:t> SC</a:t>
            </a:r>
          </a:p>
          <a:p>
            <a:r>
              <a:rPr lang="en-GB" sz="2000" dirty="0" err="1">
                <a:latin typeface="Titillium" panose="00000500000000000000"/>
              </a:rPr>
              <a:t>Capacità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estendere</a:t>
            </a:r>
            <a:r>
              <a:rPr lang="en-GB" sz="2000" dirty="0">
                <a:latin typeface="Titillium" panose="00000500000000000000"/>
              </a:rPr>
              <a:t> test di </a:t>
            </a:r>
            <a:r>
              <a:rPr lang="en-GB" sz="2000" dirty="0" err="1">
                <a:latin typeface="Titillium" panose="00000500000000000000"/>
              </a:rPr>
              <a:t>magneti</a:t>
            </a:r>
            <a:r>
              <a:rPr lang="en-GB" sz="2000" dirty="0">
                <a:latin typeface="Titillium" panose="00000500000000000000"/>
              </a:rPr>
              <a:t> SC </a:t>
            </a:r>
            <a:r>
              <a:rPr lang="en-GB" sz="2000" dirty="0" err="1">
                <a:latin typeface="Titillium" panose="00000500000000000000"/>
              </a:rPr>
              <a:t>oltre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l’He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supercritico</a:t>
            </a:r>
            <a:r>
              <a:rPr lang="en-GB" sz="2000" dirty="0">
                <a:latin typeface="Titillium" panose="00000500000000000000"/>
              </a:rPr>
              <a:t> e </a:t>
            </a:r>
            <a:r>
              <a:rPr lang="en-GB" sz="2000" dirty="0" err="1">
                <a:latin typeface="Titillium" panose="00000500000000000000"/>
              </a:rPr>
              <a:t>incremento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capacità</a:t>
            </a:r>
            <a:r>
              <a:rPr lang="en-GB" sz="2000" dirty="0">
                <a:latin typeface="Titillium" panose="00000500000000000000"/>
              </a:rPr>
              <a:t> di test di </a:t>
            </a:r>
            <a:r>
              <a:rPr lang="en-GB" sz="2000" dirty="0" err="1">
                <a:latin typeface="Titillium" panose="00000500000000000000"/>
              </a:rPr>
              <a:t>magneti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delle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dimensioni</a:t>
            </a:r>
            <a:r>
              <a:rPr lang="en-GB" sz="2000" dirty="0">
                <a:latin typeface="Titillium" panose="00000500000000000000"/>
              </a:rPr>
              <a:t> di LHC/</a:t>
            </a:r>
            <a:r>
              <a:rPr lang="en-GB" sz="2000" dirty="0" err="1">
                <a:latin typeface="Titillium" panose="00000500000000000000"/>
              </a:rPr>
              <a:t>Hilumi</a:t>
            </a:r>
            <a:r>
              <a:rPr lang="en-GB" sz="2000" dirty="0">
                <a:latin typeface="Titillium" panose="00000500000000000000"/>
              </a:rPr>
              <a:t>/FCC (</a:t>
            </a:r>
            <a:r>
              <a:rPr lang="en-GB" sz="2000" dirty="0" err="1">
                <a:latin typeface="Titillium" panose="00000500000000000000"/>
              </a:rPr>
              <a:t>comunque</a:t>
            </a:r>
            <a:r>
              <a:rPr lang="en-GB" sz="2000" dirty="0">
                <a:latin typeface="Titillium" panose="00000500000000000000"/>
              </a:rPr>
              <a:t>, no HEII al </a:t>
            </a:r>
            <a:r>
              <a:rPr lang="en-GB" sz="2000" dirty="0" err="1">
                <a:latin typeface="Titillium" panose="00000500000000000000"/>
              </a:rPr>
              <a:t>momento</a:t>
            </a:r>
            <a:r>
              <a:rPr lang="en-GB" sz="2000" dirty="0">
                <a:latin typeface="Titillium" panose="00000500000000000000"/>
              </a:rPr>
              <a:t>)</a:t>
            </a:r>
          </a:p>
          <a:p>
            <a:r>
              <a:rPr lang="en-GB" sz="2000" dirty="0" err="1">
                <a:latin typeface="Titillium" panose="00000500000000000000"/>
              </a:rPr>
              <a:t>Aggiunta</a:t>
            </a:r>
            <a:r>
              <a:rPr lang="en-GB" sz="2000" dirty="0">
                <a:latin typeface="Titillium" panose="00000500000000000000"/>
              </a:rPr>
              <a:t> di </a:t>
            </a:r>
            <a:r>
              <a:rPr lang="en-GB" sz="2000" dirty="0" err="1">
                <a:latin typeface="Titillium" panose="00000500000000000000"/>
              </a:rPr>
              <a:t>una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nuova</a:t>
            </a:r>
            <a:r>
              <a:rPr lang="en-GB" sz="2000" dirty="0">
                <a:latin typeface="Titillium" panose="00000500000000000000"/>
              </a:rPr>
              <a:t> test facility per line Green SC: </a:t>
            </a:r>
            <a:r>
              <a:rPr lang="en-GB" sz="2000" dirty="0" err="1">
                <a:latin typeface="Titillium" panose="00000500000000000000"/>
              </a:rPr>
              <a:t>fino</a:t>
            </a:r>
            <a:r>
              <a:rPr lang="en-GB" sz="2000" dirty="0">
                <a:latin typeface="Titillium" panose="00000500000000000000"/>
              </a:rPr>
              <a:t> a 25 kV – 40 kA (1 GW),20 K He gas. </a:t>
            </a:r>
            <a:r>
              <a:rPr lang="en-GB" sz="2000" dirty="0" err="1">
                <a:latin typeface="Titillium" panose="00000500000000000000"/>
              </a:rPr>
              <a:t>Trincea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costruita</a:t>
            </a:r>
            <a:r>
              <a:rPr lang="en-GB" sz="2000" dirty="0">
                <a:latin typeface="Titillium" panose="00000500000000000000"/>
              </a:rPr>
              <a:t> per </a:t>
            </a:r>
            <a:r>
              <a:rPr lang="en-GB" sz="2000" dirty="0" err="1">
                <a:latin typeface="Titillium" panose="00000500000000000000"/>
              </a:rPr>
              <a:t>alloggio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cavo</a:t>
            </a:r>
            <a:r>
              <a:rPr lang="en-GB" sz="2000" dirty="0">
                <a:latin typeface="Titillium" panose="00000500000000000000"/>
              </a:rPr>
              <a:t> con </a:t>
            </a:r>
            <a:r>
              <a:rPr lang="en-GB" sz="2000" dirty="0" err="1">
                <a:latin typeface="Titillium" panose="00000500000000000000"/>
              </a:rPr>
              <a:t>lunghezza</a:t>
            </a:r>
            <a:r>
              <a:rPr lang="en-GB" sz="2000" dirty="0">
                <a:latin typeface="Titillium" panose="00000500000000000000"/>
              </a:rPr>
              <a:t> </a:t>
            </a:r>
            <a:r>
              <a:rPr lang="en-GB" sz="2000" dirty="0" err="1">
                <a:latin typeface="Titillium" panose="00000500000000000000"/>
              </a:rPr>
              <a:t>fino</a:t>
            </a:r>
            <a:r>
              <a:rPr lang="en-GB" sz="2000" dirty="0">
                <a:latin typeface="Titillium" panose="00000500000000000000"/>
              </a:rPr>
              <a:t> a 140 m</a:t>
            </a:r>
          </a:p>
          <a:p>
            <a:r>
              <a:rPr lang="en-US" sz="2000" dirty="0" err="1">
                <a:latin typeface="Titillium" panose="00000500000000000000"/>
              </a:rPr>
              <a:t>L’unità</a:t>
            </a:r>
            <a:r>
              <a:rPr lang="en-US" sz="2000" dirty="0">
                <a:latin typeface="Titillium" panose="00000500000000000000"/>
              </a:rPr>
              <a:t> SPIN Salerno </a:t>
            </a:r>
            <a:r>
              <a:rPr lang="en-US" sz="2000" dirty="0" err="1">
                <a:latin typeface="Titillium" panose="00000500000000000000"/>
              </a:rPr>
              <a:t>ambisce</a:t>
            </a:r>
            <a:r>
              <a:rPr lang="en-US" sz="2000" dirty="0">
                <a:latin typeface="Titillium" panose="00000500000000000000"/>
              </a:rPr>
              <a:t> ad </a:t>
            </a:r>
            <a:r>
              <a:rPr lang="en-US" sz="2000" dirty="0" err="1">
                <a:latin typeface="Titillium" panose="00000500000000000000"/>
              </a:rPr>
              <a:t>acquistare</a:t>
            </a:r>
            <a:r>
              <a:rPr lang="en-US" sz="2000" dirty="0">
                <a:latin typeface="Titillium" panose="00000500000000000000"/>
              </a:rPr>
              <a:t> e </a:t>
            </a:r>
            <a:r>
              <a:rPr lang="en-US" sz="2000" dirty="0" err="1">
                <a:latin typeface="Titillium" panose="00000500000000000000"/>
              </a:rPr>
              <a:t>installare</a:t>
            </a:r>
            <a:r>
              <a:rPr lang="en-US" sz="2000" dirty="0">
                <a:latin typeface="Titillium" panose="00000500000000000000"/>
              </a:rPr>
              <a:t> Sistema per </a:t>
            </a:r>
            <a:r>
              <a:rPr lang="en-US" sz="2000" dirty="0" err="1">
                <a:latin typeface="Titillium" panose="00000500000000000000"/>
              </a:rPr>
              <a:t>misurazioni</a:t>
            </a:r>
            <a:r>
              <a:rPr lang="en-US" sz="2000" dirty="0">
                <a:latin typeface="Titillium" panose="00000500000000000000"/>
              </a:rPr>
              <a:t> di magneto-</a:t>
            </a:r>
            <a:r>
              <a:rPr lang="en-US" sz="2000" dirty="0" err="1">
                <a:latin typeface="Titillium" panose="00000500000000000000"/>
              </a:rPr>
              <a:t>trasporto</a:t>
            </a:r>
            <a:endParaRPr lang="en-GB" sz="2000" dirty="0">
              <a:latin typeface="Titillium" panose="0000050000000000000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8FE1D-9B2B-4133-977A-EF1803B8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649" y="1786737"/>
            <a:ext cx="2571081" cy="1826486"/>
          </a:xfrm>
          <a:prstGeom prst="rect">
            <a:avLst/>
          </a:prstGeom>
        </p:spPr>
      </p:pic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98CB5838-6231-451B-B0D3-223FAC1C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FC5812-A15D-C27B-78CB-2A682A8B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28</a:t>
            </a:fld>
            <a:endParaRPr lang="it-IT" dirty="0"/>
          </a:p>
        </p:txBody>
      </p:sp>
      <p:pic>
        <p:nvPicPr>
          <p:cNvPr id="9" name="Immagine 8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79CAC924-23A3-9120-0F1E-2D38CA44C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23" b="7393"/>
          <a:stretch/>
        </p:blipFill>
        <p:spPr>
          <a:xfrm>
            <a:off x="6675120" y="3716953"/>
            <a:ext cx="5381610" cy="2579253"/>
          </a:xfrm>
          <a:prstGeom prst="rect">
            <a:avLst/>
          </a:prstGeom>
        </p:spPr>
      </p:pic>
      <p:pic>
        <p:nvPicPr>
          <p:cNvPr id="11" name="Immagine 10" descr="Immagine che contiene schermata, Modellazione 3D, casa&#10;&#10;Descrizione generata automaticamente">
            <a:extLst>
              <a:ext uri="{FF2B5EF4-FFF2-40B4-BE49-F238E27FC236}">
                <a16:creationId xmlns:a16="http://schemas.microsoft.com/office/drawing/2014/main" id="{A16C78C7-68E9-29C9-A605-D1ED84872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584" y="1877270"/>
            <a:ext cx="2961312" cy="177271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32BC4EE-C923-1D50-262A-4ABC60644BB4}"/>
              </a:ext>
            </a:extLst>
          </p:cNvPr>
          <p:cNvSpPr txBox="1"/>
          <p:nvPr/>
        </p:nvSpPr>
        <p:spPr>
          <a:xfrm>
            <a:off x="6490984" y="3295756"/>
            <a:ext cx="238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latin typeface="Titillium" panose="00000500000000000000" pitchFamily="50" charset="0"/>
              </a:rPr>
              <a:t>Alta corrente-tensione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C94A3B48-EB4C-D78A-5255-3A54C409805B}"/>
              </a:ext>
            </a:extLst>
          </p:cNvPr>
          <p:cNvCxnSpPr/>
          <p:nvPr/>
        </p:nvCxnSpPr>
        <p:spPr>
          <a:xfrm flipH="1">
            <a:off x="6129193" y="2860918"/>
            <a:ext cx="579120" cy="32841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4278AC3-B3DE-21A2-8C6E-878B897CBA27}"/>
              </a:ext>
            </a:extLst>
          </p:cNvPr>
          <p:cNvSpPr txBox="1"/>
          <p:nvPr/>
        </p:nvSpPr>
        <p:spPr>
          <a:xfrm rot="20622756">
            <a:off x="9494576" y="5162714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Titillium" panose="00000500000000000000" pitchFamily="50" charset="0"/>
              </a:rPr>
              <a:t>Trincea 130 m per GSL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2D8735-2098-2373-0D9E-79DDD0084AFC}"/>
              </a:ext>
            </a:extLst>
          </p:cNvPr>
          <p:cNvSpPr txBox="1"/>
          <p:nvPr/>
        </p:nvSpPr>
        <p:spPr>
          <a:xfrm>
            <a:off x="8896825" y="5926874"/>
            <a:ext cx="323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Titillium" panose="00000500000000000000" pitchFamily="50" charset="0"/>
              </a:rPr>
              <a:t>WP5 Napoli DAQ e integrazione</a:t>
            </a:r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01695E56-A2F1-A0BA-30B6-DB61F325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3496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467-2AB0-41C4-AC5A-B5F7A4F2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European Projects on SC magnet design for Gantry &amp; Co</a:t>
            </a:r>
            <a:r>
              <a:rPr lang="en-US" sz="3200" baseline="30000" dirty="0"/>
              <a:t>1</a:t>
            </a:r>
            <a:r>
              <a:rPr lang="en-US" sz="3200" dirty="0"/>
              <a:t> 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DF17C3-F107-911B-E605-C2D1C7A5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7 Luglio 2023 </a:t>
            </a:r>
            <a:r>
              <a:rPr lang="it-IT" dirty="0" err="1"/>
              <a:t>CdS</a:t>
            </a:r>
            <a:r>
              <a:rPr lang="it-IT" dirty="0"/>
              <a:t> INFN </a:t>
            </a:r>
            <a:r>
              <a:rPr lang="it-IT" dirty="0" err="1"/>
              <a:t>MIlano</a:t>
            </a:r>
            <a:endParaRPr lang="en-US" dirty="0"/>
          </a:p>
        </p:txBody>
      </p:sp>
      <p:sp>
        <p:nvSpPr>
          <p:cNvPr id="18" name="Segnaposto piè di pagina 17">
            <a:extLst>
              <a:ext uri="{FF2B5EF4-FFF2-40B4-BE49-F238E27FC236}">
                <a16:creationId xmlns:a16="http://schemas.microsoft.com/office/drawing/2014/main" id="{45E1B462-B222-8CDC-B633-BCFF0809A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52A337DB-087D-F2EC-8FA2-EB9401A9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29</a:t>
            </a:fld>
            <a:endParaRPr lang="en-US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4EE7A27-23E1-4FDA-805B-EDF5A3406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236" y="3693506"/>
            <a:ext cx="1894364" cy="1513837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715D331-291A-4DB2-9408-0D8E3E10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742" y="3837423"/>
            <a:ext cx="2618158" cy="1369920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721104D-2E76-4357-AFDA-633018FE8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86" y="1906639"/>
            <a:ext cx="3545480" cy="2021418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C24FE9C8-7441-4309-B7F3-099F202E060D}"/>
              </a:ext>
            </a:extLst>
          </p:cNvPr>
          <p:cNvSpPr/>
          <p:nvPr/>
        </p:nvSpPr>
        <p:spPr>
          <a:xfrm>
            <a:off x="6170733" y="5296906"/>
            <a:ext cx="5771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L. Rossi 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., "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Collaboration to Investigate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Generation Heavy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Therapy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," in 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IEEE Transactions on Applied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Superconductivity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vol. 32, no. 4, pp. 1-7,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June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2022, Art no. 4400207,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: 10.1109/TASC.2022.3147433.</a:t>
            </a:r>
            <a:endParaRPr lang="it-IT" sz="14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33FF2F-B810-1FE6-4C85-39F588E5DC46}"/>
              </a:ext>
            </a:extLst>
          </p:cNvPr>
          <p:cNvSpPr txBox="1"/>
          <p:nvPr/>
        </p:nvSpPr>
        <p:spPr>
          <a:xfrm>
            <a:off x="5819201" y="2602002"/>
            <a:ext cx="276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 b="1" dirty="0"/>
              <a:t>Institutes and Companies Partners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95EF543-3C14-CBC7-C30F-E4D9BC180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61" y="3902055"/>
            <a:ext cx="5715139" cy="295594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0A60C39-4696-184D-5365-81B7A700B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50" y="1906638"/>
            <a:ext cx="4882430" cy="21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7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A70A-070B-EC21-F91C-99D8EDBE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Programma</a:t>
            </a:r>
            <a:r>
              <a:rPr lang="en-US" dirty="0"/>
              <a:t> IRIS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0266-6F7A-8E81-EC29-6B1B085C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err="1"/>
              <a:t>Risposta</a:t>
            </a:r>
            <a:r>
              <a:rPr lang="en-US" sz="2400" dirty="0"/>
              <a:t> al bando da </a:t>
            </a:r>
            <a:r>
              <a:rPr lang="en-US" sz="2400" dirty="0" err="1"/>
              <a:t>parte</a:t>
            </a:r>
            <a:r>
              <a:rPr lang="en-US" sz="2400" dirty="0"/>
              <a:t> del </a:t>
            </a:r>
            <a:r>
              <a:rPr lang="en-US" sz="2400" b="1" dirty="0" err="1"/>
              <a:t>M</a:t>
            </a:r>
            <a:r>
              <a:rPr lang="en-US" sz="2400" dirty="0" err="1"/>
              <a:t>inistero</a:t>
            </a:r>
            <a:r>
              <a:rPr lang="en-US" sz="2400" dirty="0"/>
              <a:t> per </a:t>
            </a:r>
            <a:r>
              <a:rPr lang="en-US" sz="2400" dirty="0" err="1"/>
              <a:t>l’</a:t>
            </a:r>
            <a:r>
              <a:rPr lang="en-US" sz="2400" b="1" dirty="0" err="1"/>
              <a:t>U</a:t>
            </a:r>
            <a:r>
              <a:rPr lang="en-US" sz="2400" dirty="0" err="1"/>
              <a:t>niversità</a:t>
            </a:r>
            <a:r>
              <a:rPr lang="en-US" sz="2400" dirty="0"/>
              <a:t> e la </a:t>
            </a:r>
            <a:r>
              <a:rPr lang="en-US" sz="2400" b="1" dirty="0" err="1"/>
              <a:t>R</a:t>
            </a:r>
            <a:r>
              <a:rPr lang="en-US" sz="2400" dirty="0" err="1"/>
              <a:t>icerca</a:t>
            </a:r>
            <a:r>
              <a:rPr lang="en-US" sz="2400" dirty="0"/>
              <a:t> (</a:t>
            </a:r>
            <a:r>
              <a:rPr lang="en-US" sz="2400" b="1" dirty="0"/>
              <a:t>MUR</a:t>
            </a:r>
            <a:r>
              <a:rPr lang="en-US" sz="2400" dirty="0"/>
              <a:t>) per </a:t>
            </a:r>
            <a:r>
              <a:rPr lang="en-US" sz="2400" dirty="0" err="1"/>
              <a:t>sovvenzioni</a:t>
            </a:r>
            <a:r>
              <a:rPr lang="en-US" sz="2400" dirty="0"/>
              <a:t> con </a:t>
            </a:r>
            <a:r>
              <a:rPr lang="en-US" sz="2400" dirty="0" err="1"/>
              <a:t>fondi</a:t>
            </a:r>
            <a:r>
              <a:rPr lang="en-US" sz="2400" dirty="0"/>
              <a:t> “</a:t>
            </a:r>
            <a:r>
              <a:rPr lang="en-US" sz="2400" b="1" dirty="0"/>
              <a:t>Recovery Funds</a:t>
            </a:r>
            <a:r>
              <a:rPr lang="en-US" sz="2400" dirty="0"/>
              <a:t>” (PNRR o Next Generation Europe).</a:t>
            </a:r>
          </a:p>
          <a:p>
            <a:r>
              <a:rPr lang="en-US" sz="2400" dirty="0" err="1"/>
              <a:t>Scopo</a:t>
            </a:r>
            <a:r>
              <a:rPr lang="en-US" sz="2400" dirty="0"/>
              <a:t>: </a:t>
            </a:r>
            <a:r>
              <a:rPr lang="en-US" sz="2400" dirty="0" err="1"/>
              <a:t>creazione</a:t>
            </a:r>
            <a:r>
              <a:rPr lang="en-US" sz="2400" dirty="0"/>
              <a:t> di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infrastruttura</a:t>
            </a:r>
            <a:r>
              <a:rPr lang="en-US" sz="2400" dirty="0"/>
              <a:t> </a:t>
            </a:r>
            <a:r>
              <a:rPr lang="en-US" sz="2400" dirty="0" err="1"/>
              <a:t>distribuita</a:t>
            </a:r>
            <a:r>
              <a:rPr lang="en-US" sz="2400" dirty="0"/>
              <a:t> in Italia </a:t>
            </a:r>
            <a:r>
              <a:rPr lang="en-US" sz="2400" dirty="0" err="1"/>
              <a:t>sulla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superconduttività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applicata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dirty="0" err="1"/>
              <a:t>tramite</a:t>
            </a:r>
            <a:r>
              <a:rPr lang="en-US" sz="2400" dirty="0"/>
              <a:t> il </a:t>
            </a:r>
            <a:r>
              <a:rPr lang="en-US" sz="2400" dirty="0" err="1"/>
              <a:t>potenziamento</a:t>
            </a:r>
            <a:r>
              <a:rPr lang="en-US" sz="2400" dirty="0"/>
              <a:t>  di </a:t>
            </a:r>
            <a:r>
              <a:rPr lang="en-US" sz="2400" dirty="0" err="1"/>
              <a:t>infrastrutture</a:t>
            </a:r>
            <a:r>
              <a:rPr lang="en-US" sz="2400" dirty="0"/>
              <a:t>, </a:t>
            </a:r>
            <a:r>
              <a:rPr lang="en-US" sz="2400" dirty="0" err="1"/>
              <a:t>competenze</a:t>
            </a:r>
            <a:r>
              <a:rPr lang="en-US" sz="2400" dirty="0"/>
              <a:t> e </a:t>
            </a:r>
            <a:r>
              <a:rPr lang="en-US" sz="2400" dirty="0" err="1"/>
              <a:t>abilità</a:t>
            </a:r>
            <a:r>
              <a:rPr lang="en-US" sz="2400" dirty="0"/>
              <a:t> </a:t>
            </a:r>
            <a:r>
              <a:rPr lang="en-US" sz="2400" dirty="0" err="1"/>
              <a:t>già</a:t>
            </a:r>
            <a:r>
              <a:rPr lang="en-US" sz="2400" dirty="0"/>
              <a:t> </a:t>
            </a:r>
            <a:r>
              <a:rPr lang="en-US" sz="2400" dirty="0" err="1"/>
              <a:t>esistenti</a:t>
            </a:r>
            <a:r>
              <a:rPr lang="en-US" sz="2400" dirty="0"/>
              <a:t> e </a:t>
            </a:r>
            <a:r>
              <a:rPr lang="en-US" sz="2400" dirty="0" err="1"/>
              <a:t>l’espansione</a:t>
            </a:r>
            <a:r>
              <a:rPr lang="en-US" sz="2400" dirty="0"/>
              <a:t> di </a:t>
            </a:r>
            <a:r>
              <a:rPr lang="en-US" sz="2400" dirty="0" err="1"/>
              <a:t>nuovi</a:t>
            </a:r>
            <a:r>
              <a:rPr lang="en-US" sz="2400" dirty="0"/>
              <a:t> </a:t>
            </a:r>
            <a:r>
              <a:rPr lang="en-US" sz="2400" dirty="0" err="1"/>
              <a:t>laboratori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endParaRPr lang="en-US" sz="2400" dirty="0"/>
          </a:p>
          <a:p>
            <a:r>
              <a:rPr lang="en-US" sz="2400" dirty="0" err="1"/>
              <a:t>Obiettivi</a:t>
            </a:r>
            <a:r>
              <a:rPr lang="en-US" sz="2400" dirty="0"/>
              <a:t>: </a:t>
            </a:r>
            <a:r>
              <a:rPr lang="en-US" sz="2400" dirty="0" err="1"/>
              <a:t>contribuire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sviluppo</a:t>
            </a:r>
            <a:r>
              <a:rPr lang="en-US" sz="2400" dirty="0"/>
              <a:t> di </a:t>
            </a:r>
            <a:r>
              <a:rPr lang="en-US" sz="2400" dirty="0" err="1"/>
              <a:t>strumentazione</a:t>
            </a:r>
            <a:r>
              <a:rPr lang="en-US" sz="2400" dirty="0"/>
              <a:t> per la </a:t>
            </a:r>
            <a:r>
              <a:rPr lang="en-US" sz="2400" dirty="0" err="1"/>
              <a:t>frontiera</a:t>
            </a:r>
            <a:r>
              <a:rPr lang="en-US" sz="2400" dirty="0"/>
              <a:t> </a:t>
            </a:r>
            <a:r>
              <a:rPr lang="en-US" sz="2400" dirty="0" err="1"/>
              <a:t>alte</a:t>
            </a:r>
            <a:r>
              <a:rPr lang="en-US" sz="2400" dirty="0"/>
              <a:t> </a:t>
            </a:r>
            <a:r>
              <a:rPr lang="en-US" sz="2400" dirty="0" err="1"/>
              <a:t>energie</a:t>
            </a:r>
            <a:r>
              <a:rPr lang="en-US" sz="2400" dirty="0"/>
              <a:t>  (</a:t>
            </a:r>
            <a:r>
              <a:rPr lang="en-US" sz="2400" dirty="0" err="1"/>
              <a:t>acceleratori</a:t>
            </a:r>
            <a:r>
              <a:rPr lang="en-US" sz="2400" dirty="0"/>
              <a:t> di </a:t>
            </a:r>
            <a:r>
              <a:rPr lang="en-US" sz="2400" dirty="0" err="1"/>
              <a:t>particelle</a:t>
            </a:r>
            <a:r>
              <a:rPr lang="en-US" sz="2400" dirty="0"/>
              <a:t> post-LHC) e </a:t>
            </a:r>
            <a:r>
              <a:rPr lang="en-US" sz="2400" dirty="0" err="1"/>
              <a:t>applicazioni</a:t>
            </a:r>
            <a:r>
              <a:rPr lang="en-US" sz="2400" dirty="0"/>
              <a:t> orientate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società</a:t>
            </a:r>
            <a:r>
              <a:rPr lang="en-US" sz="2400" dirty="0"/>
              <a:t> </a:t>
            </a:r>
            <a:r>
              <a:rPr lang="en-US" sz="2400" dirty="0" err="1"/>
              <a:t>focalizzate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energia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verde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/>
              <a:t>(a basso </a:t>
            </a:r>
            <a:r>
              <a:rPr lang="en-US" sz="2400" dirty="0" err="1"/>
              <a:t>impatto</a:t>
            </a:r>
            <a:r>
              <a:rPr lang="en-US" sz="2400" dirty="0"/>
              <a:t>) e </a:t>
            </a:r>
            <a:r>
              <a:rPr lang="en-US" sz="2400" dirty="0" err="1">
                <a:solidFill>
                  <a:schemeClr val="accent1"/>
                </a:solidFill>
              </a:rPr>
              <a:t>medicale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b="1" dirty="0"/>
              <a:t>6 poli </a:t>
            </a:r>
            <a:r>
              <a:rPr lang="en-US" sz="2400" dirty="0"/>
              <a:t>per il </a:t>
            </a:r>
            <a:r>
              <a:rPr lang="en-US" sz="2400" dirty="0" err="1"/>
              <a:t>rinnovamento</a:t>
            </a:r>
            <a:r>
              <a:rPr lang="en-US" sz="2400" dirty="0"/>
              <a:t> e la </a:t>
            </a:r>
            <a:r>
              <a:rPr lang="en-US" sz="2400" dirty="0" err="1"/>
              <a:t>costruzione</a:t>
            </a:r>
            <a:r>
              <a:rPr lang="en-US" sz="2400" dirty="0"/>
              <a:t> di </a:t>
            </a:r>
            <a:r>
              <a:rPr lang="en-US" sz="2400" dirty="0" err="1"/>
              <a:t>nuove</a:t>
            </a:r>
            <a:r>
              <a:rPr lang="en-US" sz="2400" dirty="0"/>
              <a:t> </a:t>
            </a:r>
            <a:r>
              <a:rPr lang="en-US" sz="2400" dirty="0" err="1"/>
              <a:t>infrastrutture</a:t>
            </a:r>
            <a:r>
              <a:rPr lang="en-US" sz="2400" dirty="0"/>
              <a:t>: Frascati (INFN), Genova (INFN, CNR-Spin, </a:t>
            </a:r>
            <a:r>
              <a:rPr lang="en-US" sz="2400" dirty="0" err="1"/>
              <a:t>Unige</a:t>
            </a:r>
            <a:r>
              <a:rPr lang="en-US" sz="2400" dirty="0"/>
              <a:t>), Milano (INFN, </a:t>
            </a:r>
            <a:r>
              <a:rPr lang="en-US" sz="2400" dirty="0" err="1"/>
              <a:t>Unimi</a:t>
            </a:r>
            <a:r>
              <a:rPr lang="en-US" sz="2400" dirty="0"/>
              <a:t> – LASA lab), Napoli (</a:t>
            </a:r>
            <a:r>
              <a:rPr lang="en-US" sz="2400" dirty="0" err="1"/>
              <a:t>Unina</a:t>
            </a:r>
            <a:r>
              <a:rPr lang="en-US" sz="2400" dirty="0"/>
              <a:t>), Salento (</a:t>
            </a:r>
            <a:r>
              <a:rPr lang="en-US" sz="2400" dirty="0" err="1"/>
              <a:t>Unisalento</a:t>
            </a:r>
            <a:r>
              <a:rPr lang="en-US" sz="2400" dirty="0"/>
              <a:t>) e Salerno (INFN e Unisa)</a:t>
            </a:r>
          </a:p>
          <a:p>
            <a:pPr lvl="1"/>
            <a:r>
              <a:rPr lang="en-US" sz="2000" dirty="0"/>
              <a:t>LASA (Milano)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occupa</a:t>
            </a:r>
            <a:r>
              <a:rPr lang="en-US" sz="2000" dirty="0"/>
              <a:t> </a:t>
            </a:r>
            <a:r>
              <a:rPr lang="en-US" sz="2000" dirty="0" err="1"/>
              <a:t>dell’amministrazione</a:t>
            </a:r>
            <a:r>
              <a:rPr lang="en-US" sz="2000" dirty="0"/>
              <a:t> e del </a:t>
            </a:r>
            <a:r>
              <a:rPr lang="en-US" sz="2000" dirty="0" err="1"/>
              <a:t>coordinamento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attività</a:t>
            </a:r>
            <a:endParaRPr lang="en-US" sz="2000" dirty="0"/>
          </a:p>
          <a:p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C8B1A-4577-6273-DD9E-CEEAB75DC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Rapido </a:t>
            </a:r>
            <a:r>
              <a:rPr lang="en-US" dirty="0" err="1"/>
              <a:t>riepilogo</a:t>
            </a:r>
            <a:r>
              <a:rPr lang="en-US" dirty="0"/>
              <a:t> del </a:t>
            </a:r>
            <a:r>
              <a:rPr lang="en-US" dirty="0" err="1"/>
              <a:t>percorso</a:t>
            </a:r>
            <a:r>
              <a:rPr lang="en-US" dirty="0"/>
              <a:t> di </a:t>
            </a:r>
            <a:r>
              <a:rPr lang="en-US" dirty="0" err="1"/>
              <a:t>sviluppo</a:t>
            </a:r>
            <a:endParaRPr lang="en-US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A083E0C9-4368-4061-94B4-F4AD8FF9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597F67-3254-FAA2-8449-F5E4E60D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683AB2-6E34-4917-43F5-9EC596D8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724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Parameters of demonstrator magnets (</a:t>
            </a:r>
            <a:r>
              <a:rPr lang="en-US" sz="3600" dirty="0" err="1"/>
              <a:t>HITRIplus</a:t>
            </a:r>
            <a:r>
              <a:rPr lang="en-US" sz="3600" dirty="0"/>
              <a:t> + IFAST) </a:t>
            </a:r>
            <a:r>
              <a:rPr lang="en-US" sz="3600" b="1" dirty="0"/>
              <a:t> </a:t>
            </a:r>
            <a:endParaRPr lang="it-IT" sz="360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6D5D65-95DD-045A-FD16-D41E89A6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  <a:endParaRPr lang="en-US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2E96998B-9096-E7D9-36DE-20505534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C399C06E-0773-53A5-E794-085FE4B0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30</a:t>
            </a:fld>
            <a:endParaRPr lang="en-US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AF840ED-6356-2C06-9879-0DD94C00F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740666"/>
              </p:ext>
            </p:extLst>
          </p:nvPr>
        </p:nvGraphicFramePr>
        <p:xfrm>
          <a:off x="100068" y="2181609"/>
          <a:ext cx="5091183" cy="3693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8732">
                  <a:extLst>
                    <a:ext uri="{9D8B030D-6E8A-4147-A177-3AD203B41FA5}">
                      <a16:colId xmlns:a16="http://schemas.microsoft.com/office/drawing/2014/main" val="857920390"/>
                    </a:ext>
                  </a:extLst>
                </a:gridCol>
                <a:gridCol w="1148486">
                  <a:extLst>
                    <a:ext uri="{9D8B030D-6E8A-4147-A177-3AD203B41FA5}">
                      <a16:colId xmlns:a16="http://schemas.microsoft.com/office/drawing/2014/main" val="3810367080"/>
                    </a:ext>
                  </a:extLst>
                </a:gridCol>
                <a:gridCol w="570586">
                  <a:extLst>
                    <a:ext uri="{9D8B030D-6E8A-4147-A177-3AD203B41FA5}">
                      <a16:colId xmlns:a16="http://schemas.microsoft.com/office/drawing/2014/main" val="306910882"/>
                    </a:ext>
                  </a:extLst>
                </a:gridCol>
                <a:gridCol w="570585">
                  <a:extLst>
                    <a:ext uri="{9D8B030D-6E8A-4147-A177-3AD203B41FA5}">
                      <a16:colId xmlns:a16="http://schemas.microsoft.com/office/drawing/2014/main" val="2214690613"/>
                    </a:ext>
                  </a:extLst>
                </a:gridCol>
                <a:gridCol w="602794">
                  <a:extLst>
                    <a:ext uri="{9D8B030D-6E8A-4147-A177-3AD203B41FA5}">
                      <a16:colId xmlns:a16="http://schemas.microsoft.com/office/drawing/2014/main" val="3608450117"/>
                    </a:ext>
                  </a:extLst>
                </a:gridCol>
              </a:tblGrid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Parameters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Values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unit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625778"/>
                  </a:ext>
                </a:extLst>
              </a:tr>
              <a:tr h="253762">
                <a:tc rowSpan="2">
                  <a:txBody>
                    <a:bodyPr/>
                    <a:lstStyle/>
                    <a:p>
                      <a:pPr algn="l"/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Magnet</a:t>
                      </a:r>
                      <a:r>
                        <a:rPr lang="it-IT" sz="1200" dirty="0">
                          <a:latin typeface="Titillium" panose="00000500000000000000" pitchFamily="50" charset="0"/>
                        </a:rPr>
                        <a:t> </a:t>
                      </a:r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type</a:t>
                      </a:r>
                      <a:endParaRPr lang="it-IT" sz="1200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CCTs</a:t>
                      </a:r>
                      <a:endParaRPr lang="it-IT" sz="1200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-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071581"/>
                  </a:ext>
                </a:extLst>
              </a:tr>
              <a:tr h="25376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HITRIplus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Titillium" panose="00000500000000000000" pitchFamily="50" charset="0"/>
                        </a:rPr>
                        <a:t>IFAST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11711"/>
                  </a:ext>
                </a:extLst>
              </a:tr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Geometry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Curved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Straight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-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47227"/>
                  </a:ext>
                </a:extLst>
              </a:tr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Central </a:t>
                      </a:r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magnetic</a:t>
                      </a:r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 field B</a:t>
                      </a:r>
                      <a:r>
                        <a:rPr lang="it-IT" sz="1200" b="1" baseline="-25000" dirty="0">
                          <a:latin typeface="Titillium" panose="00000500000000000000" pitchFamily="50" charset="0"/>
                        </a:rPr>
                        <a:t>0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4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T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715204"/>
                  </a:ext>
                </a:extLst>
              </a:tr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dirty="0">
                          <a:latin typeface="Titillium" panose="00000500000000000000" pitchFamily="50" charset="0"/>
                        </a:rPr>
                        <a:t>Curvature </a:t>
                      </a:r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radius</a:t>
                      </a:r>
                      <a:endParaRPr lang="it-IT" sz="1200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1.65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-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m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00465"/>
                  </a:ext>
                </a:extLst>
              </a:tr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Magnetic</a:t>
                      </a:r>
                      <a:r>
                        <a:rPr lang="it-IT" sz="1200" dirty="0">
                          <a:latin typeface="Titillium" panose="00000500000000000000" pitchFamily="50" charset="0"/>
                        </a:rPr>
                        <a:t> and </a:t>
                      </a:r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physical</a:t>
                      </a:r>
                      <a:r>
                        <a:rPr lang="it-IT" sz="1200" dirty="0">
                          <a:latin typeface="Titillium" panose="00000500000000000000" pitchFamily="50" charset="0"/>
                        </a:rPr>
                        <a:t> </a:t>
                      </a:r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length</a:t>
                      </a:r>
                      <a:endParaRPr lang="it-IT" sz="1200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0.8, 1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m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018209"/>
                  </a:ext>
                </a:extLst>
              </a:tr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Bore</a:t>
                      </a:r>
                      <a:r>
                        <a:rPr lang="it-IT" sz="1200" b="1" baseline="0" dirty="0">
                          <a:latin typeface="Titillium" panose="00000500000000000000" pitchFamily="50" charset="0"/>
                        </a:rPr>
                        <a:t> </a:t>
                      </a:r>
                      <a:r>
                        <a:rPr lang="it-IT" sz="1200" b="1" baseline="0" dirty="0" err="1">
                          <a:latin typeface="Titillium" panose="00000500000000000000" pitchFamily="50" charset="0"/>
                        </a:rPr>
                        <a:t>diameter</a:t>
                      </a:r>
                      <a:r>
                        <a:rPr lang="it-IT" sz="1200" b="1" baseline="0" dirty="0">
                          <a:latin typeface="Titillium" panose="00000500000000000000" pitchFamily="50" charset="0"/>
                        </a:rPr>
                        <a:t> 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80 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mm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748502"/>
                  </a:ext>
                </a:extLst>
              </a:tr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dB/</a:t>
                      </a:r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dt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0.4</a:t>
                      </a:r>
                      <a:r>
                        <a:rPr lang="it-IT" sz="1200" b="1" baseline="0" dirty="0">
                          <a:latin typeface="Titillium" panose="00000500000000000000" pitchFamily="50" charset="0"/>
                        </a:rPr>
                        <a:t> 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T/s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67370"/>
                  </a:ext>
                </a:extLst>
              </a:tr>
              <a:tr h="253762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Operation</a:t>
                      </a:r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 temperature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4.7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4.7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20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K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657967"/>
                  </a:ext>
                </a:extLst>
              </a:tr>
              <a:tr h="427884">
                <a:tc>
                  <a:txBody>
                    <a:bodyPr/>
                    <a:lstStyle/>
                    <a:p>
                      <a:pPr algn="l"/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Loadline</a:t>
                      </a:r>
                      <a:r>
                        <a:rPr lang="it-IT" sz="1200" dirty="0">
                          <a:latin typeface="Titillium" panose="00000500000000000000" pitchFamily="50" charset="0"/>
                        </a:rPr>
                        <a:t> </a:t>
                      </a:r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margin</a:t>
                      </a:r>
                      <a:r>
                        <a:rPr lang="it-IT" sz="1200" dirty="0">
                          <a:latin typeface="Titillium" panose="00000500000000000000" pitchFamily="50" charset="0"/>
                        </a:rPr>
                        <a:t> (@4.7 K) </a:t>
                      </a:r>
                      <a:r>
                        <a:rPr lang="it-IT" sz="1200" dirty="0" err="1">
                          <a:latin typeface="Titillium" panose="00000500000000000000" pitchFamily="50" charset="0"/>
                        </a:rPr>
                        <a:t>static</a:t>
                      </a:r>
                      <a:endParaRPr lang="it-IT" sz="1200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25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%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892504"/>
                  </a:ext>
                </a:extLst>
              </a:tr>
              <a:tr h="359496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Superconductor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Titillium" panose="00000500000000000000" pitchFamily="50" charset="0"/>
                        </a:rPr>
                        <a:t>NbTi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latin typeface="Titillium" panose="00000500000000000000" pitchFamily="50" charset="0"/>
                        </a:rPr>
                        <a:t>NbTi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b="1">
                          <a:latin typeface="Titillium" panose="00000500000000000000" pitchFamily="50" charset="0"/>
                        </a:rPr>
                        <a:t>RebCo tape</a:t>
                      </a:r>
                      <a:endParaRPr lang="it-IT" sz="1200" b="1" dirty="0">
                        <a:latin typeface="Titillium" panose="00000500000000000000" pitchFamily="50" charset="0"/>
                      </a:endParaRP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-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140883"/>
                  </a:ext>
                </a:extLst>
              </a:tr>
              <a:tr h="359496">
                <a:tc>
                  <a:txBody>
                    <a:bodyPr/>
                    <a:lstStyle/>
                    <a:p>
                      <a:pPr algn="l"/>
                      <a:r>
                        <a:rPr lang="it-IT" sz="1200" b="1" dirty="0">
                          <a:latin typeface="Titillium" panose="00000500000000000000" pitchFamily="50" charset="0"/>
                        </a:rPr>
                        <a:t>Production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0B050"/>
                          </a:solidFill>
                          <a:latin typeface="Titillium" panose="00000500000000000000" pitchFamily="50" charset="0"/>
                        </a:rPr>
                        <a:t>3/25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0B050"/>
                          </a:solidFill>
                          <a:latin typeface="Titillium" panose="00000500000000000000" pitchFamily="50" charset="0"/>
                        </a:rPr>
                        <a:t>6/24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00B050"/>
                          </a:solidFill>
                          <a:latin typeface="Titillium" panose="00000500000000000000" pitchFamily="50" charset="0"/>
                        </a:rPr>
                        <a:t>10/24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latin typeface="Titillium" panose="00000500000000000000" pitchFamily="50" charset="0"/>
                        </a:rPr>
                        <a:t>date</a:t>
                      </a:r>
                    </a:p>
                  </a:txBody>
                  <a:tcPr marL="63441" marR="63441" marT="31720" marB="31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54640"/>
                  </a:ext>
                </a:extLst>
              </a:tr>
            </a:tbl>
          </a:graphicData>
        </a:graphic>
      </p:graphicFrame>
      <p:pic>
        <p:nvPicPr>
          <p:cNvPr id="8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1DCBF59-BF60-4302-3A28-E4D7AE1F8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275" y="2157600"/>
            <a:ext cx="3175569" cy="274469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8456FBE-F74B-3BF4-A354-D18A5EA5DF12}"/>
              </a:ext>
            </a:extLst>
          </p:cNvPr>
          <p:cNvSpPr txBox="1"/>
          <p:nvPr/>
        </p:nvSpPr>
        <p:spPr>
          <a:xfrm>
            <a:off x="8115312" y="1803506"/>
            <a:ext cx="4419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Rotating</a:t>
            </a:r>
            <a:r>
              <a:rPr lang="it-CH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CH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Gantry</a:t>
            </a:r>
            <a:endParaRPr lang="it-CH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429E9F-EE38-2D7A-4AB1-6DCA17E442A5}"/>
              </a:ext>
            </a:extLst>
          </p:cNvPr>
          <p:cNvSpPr txBox="1"/>
          <p:nvPr/>
        </p:nvSpPr>
        <p:spPr>
          <a:xfrm>
            <a:off x="5211533" y="2458569"/>
            <a:ext cx="2903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Titillium" panose="00000500000000000000" pitchFamily="50" charset="0"/>
              </a:rPr>
              <a:t>Light and compact</a:t>
            </a:r>
          </a:p>
          <a:p>
            <a:r>
              <a:rPr lang="it-IT" sz="2400" b="1" dirty="0">
                <a:solidFill>
                  <a:srgbClr val="00B050"/>
                </a:solidFill>
                <a:latin typeface="Titillium" panose="00000500000000000000" pitchFamily="50" charset="0"/>
              </a:rPr>
              <a:t>weight&lt;100 ton</a:t>
            </a:r>
          </a:p>
          <a:p>
            <a:r>
              <a:rPr lang="it-IT" sz="2400" b="1" dirty="0">
                <a:solidFill>
                  <a:srgbClr val="00B050"/>
                </a:solidFill>
                <a:latin typeface="Titillium" panose="00000500000000000000" pitchFamily="50" charset="0"/>
              </a:rPr>
              <a:t>Cost </a:t>
            </a:r>
            <a:r>
              <a:rPr lang="it-IT" sz="2400" b="1" dirty="0" err="1">
                <a:solidFill>
                  <a:srgbClr val="00B050"/>
                </a:solidFill>
                <a:latin typeface="Titillium" panose="00000500000000000000" pitchFamily="50" charset="0"/>
              </a:rPr>
              <a:t>reduction</a:t>
            </a:r>
            <a:endParaRPr lang="it-IT" sz="2400" b="1" dirty="0">
              <a:solidFill>
                <a:srgbClr val="00B050"/>
              </a:solidFill>
              <a:latin typeface="Titillium" panose="00000500000000000000" pitchFamily="50" charset="0"/>
            </a:endParaRPr>
          </a:p>
          <a:p>
            <a:r>
              <a:rPr lang="it-IT" sz="2400" b="1" dirty="0" err="1">
                <a:solidFill>
                  <a:srgbClr val="FF0000"/>
                </a:solidFill>
                <a:latin typeface="Titillium" panose="00000500000000000000" pitchFamily="50" charset="0"/>
              </a:rPr>
              <a:t>Cryogenic</a:t>
            </a:r>
            <a:r>
              <a:rPr lang="it-IT" sz="2400" b="1" dirty="0">
                <a:solidFill>
                  <a:srgbClr val="FF0000"/>
                </a:solidFill>
                <a:latin typeface="Titillium" panose="00000500000000000000" pitchFamily="50" charset="0"/>
              </a:rPr>
              <a:t> system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28882931-2627-4E6D-A4C8-D48172247522}"/>
              </a:ext>
            </a:extLst>
          </p:cNvPr>
          <p:cNvSpPr/>
          <p:nvPr/>
        </p:nvSpPr>
        <p:spPr>
          <a:xfrm>
            <a:off x="6285806" y="4171694"/>
            <a:ext cx="528875" cy="8698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32A901F-4F76-4FDC-AE48-A86A2D5130C5}"/>
              </a:ext>
            </a:extLst>
          </p:cNvPr>
          <p:cNvSpPr/>
          <p:nvPr/>
        </p:nvSpPr>
        <p:spPr>
          <a:xfrm>
            <a:off x="5380515" y="5078017"/>
            <a:ext cx="6353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00000"/>
              </a:lnSpc>
            </a:pPr>
            <a:r>
              <a:rPr lang="en-GB" b="1" dirty="0">
                <a:latin typeface="Titillium" panose="00000500000000000000" pitchFamily="50" charset="0"/>
                <a:sym typeface="Wingdings" panose="05000000000000000000" pitchFamily="2" charset="2"/>
              </a:rPr>
              <a:t>Magnet parameters as SIG/SIGRUM program </a:t>
            </a:r>
          </a:p>
          <a:p>
            <a:pPr marL="0" lvl="1" algn="just">
              <a:lnSpc>
                <a:spcPct val="100000"/>
              </a:lnSpc>
            </a:pPr>
            <a:r>
              <a:rPr lang="en-GB" b="1" dirty="0">
                <a:latin typeface="Titillium" panose="00000500000000000000" pitchFamily="50" charset="0"/>
                <a:sym typeface="Wingdings" panose="05000000000000000000" pitchFamily="2" charset="2"/>
              </a:rPr>
              <a:t>(Hadron Therapy magnet)</a:t>
            </a:r>
          </a:p>
          <a:p>
            <a:pPr marL="0" lvl="1" algn="just">
              <a:lnSpc>
                <a:spcPct val="100000"/>
              </a:lnSpc>
            </a:pPr>
            <a:r>
              <a:rPr lang="en-GB" b="1" dirty="0">
                <a:latin typeface="Titillium" panose="00000500000000000000" pitchFamily="50" charset="0"/>
                <a:sym typeface="Wingdings" panose="05000000000000000000" pitchFamily="2" charset="2"/>
              </a:rPr>
              <a:t>Straight geometry   HTS is already difficult enough!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D8FB688-39D1-4091-8ECC-DC1F3FAF898C}"/>
              </a:ext>
            </a:extLst>
          </p:cNvPr>
          <p:cNvSpPr txBox="1"/>
          <p:nvPr/>
        </p:nvSpPr>
        <p:spPr>
          <a:xfrm>
            <a:off x="9247456" y="4601462"/>
            <a:ext cx="282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Carbon </a:t>
            </a:r>
            <a:r>
              <a:rPr lang="it-IT" b="1" dirty="0" err="1"/>
              <a:t>Ions</a:t>
            </a:r>
            <a:r>
              <a:rPr lang="it-IT" b="1" dirty="0"/>
              <a:t> </a:t>
            </a:r>
            <a:r>
              <a:rPr lang="it-IT" b="1" dirty="0" err="1"/>
              <a:t>beam</a:t>
            </a:r>
            <a:r>
              <a:rPr lang="it-IT" b="1" dirty="0"/>
              <a:t> </a:t>
            </a:r>
            <a:r>
              <a:rPr lang="it-IT" b="1" dirty="0" err="1"/>
              <a:t>rigidity</a:t>
            </a:r>
            <a:endParaRPr lang="it-IT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48AC28-D96D-E801-E881-97B18D0B9A3C}"/>
              </a:ext>
            </a:extLst>
          </p:cNvPr>
          <p:cNvSpPr txBox="1"/>
          <p:nvPr/>
        </p:nvSpPr>
        <p:spPr>
          <a:xfrm>
            <a:off x="2773350" y="6056495"/>
            <a:ext cx="414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err="1">
                <a:latin typeface="Titillium" panose="00000500000000000000" pitchFamily="50" charset="0"/>
              </a:rPr>
              <a:t>Demonstrators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arriving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within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mid</a:t>
            </a:r>
            <a:r>
              <a:rPr lang="it-IT" dirty="0">
                <a:latin typeface="Titillium" panose="00000500000000000000" pitchFamily="50" charset="0"/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121118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1C2A180A-D6C4-4CB8-8BC7-1DD8E06B90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2723" y="3561200"/>
            <a:ext cx="4659138" cy="27332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8D9127-175F-4D50-A10C-24CF66C0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CCTs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LTS - </a:t>
            </a:r>
            <a:r>
              <a:rPr lang="it-IT" dirty="0" err="1"/>
              <a:t>NbTi</a:t>
            </a:r>
            <a:r>
              <a:rPr lang="it-IT" dirty="0"/>
              <a:t> </a:t>
            </a:r>
            <a:r>
              <a:rPr lang="it-IT" dirty="0" err="1"/>
              <a:t>rope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BE465-FE6D-4E9B-8E4E-D33E7E00C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12" y="1886729"/>
            <a:ext cx="9025337" cy="17496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Conductor for both the programs (</a:t>
            </a:r>
            <a:r>
              <a:rPr lang="en-US" sz="2000" dirty="0" err="1"/>
              <a:t>HITRIplus</a:t>
            </a:r>
            <a:r>
              <a:rPr lang="en-US" sz="2000" dirty="0"/>
              <a:t> and IFAST): </a:t>
            </a:r>
          </a:p>
          <a:p>
            <a:r>
              <a:rPr lang="en-US" sz="2000" dirty="0"/>
              <a:t>Rope (6 </a:t>
            </a:r>
            <a:r>
              <a:rPr lang="en-US" sz="2000" dirty="0" err="1"/>
              <a:t>NbTi</a:t>
            </a:r>
            <a:r>
              <a:rPr lang="en-US" sz="2000" dirty="0"/>
              <a:t> strands +1 copper core strand) with double braid made of polyester</a:t>
            </a:r>
          </a:p>
          <a:p>
            <a:r>
              <a:rPr lang="en-US" sz="2000" dirty="0"/>
              <a:t>Third sample (100 meters) produced by </a:t>
            </a:r>
            <a:r>
              <a:rPr lang="en-US" sz="2000" dirty="0" err="1"/>
              <a:t>Texcavi</a:t>
            </a:r>
            <a:r>
              <a:rPr lang="en-US" sz="2000" dirty="0"/>
              <a:t> with 99% of braids coverage factor, </a:t>
            </a:r>
            <a:r>
              <a:rPr lang="en-US" sz="2000" b="1" u="sng" dirty="0"/>
              <a:t>ready for </a:t>
            </a:r>
            <a:r>
              <a:rPr lang="en-US" sz="2000" b="1" u="sng" dirty="0" err="1"/>
              <a:t>Ic</a:t>
            </a:r>
            <a:r>
              <a:rPr lang="en-US" sz="2000" b="1" u="sng" dirty="0"/>
              <a:t> measurements and splice test at LASA </a:t>
            </a:r>
          </a:p>
          <a:p>
            <a:r>
              <a:rPr lang="en-US" sz="2000" dirty="0"/>
              <a:t>The rest of the cable will be sent to Wigner (D. Barna) for winding and High Voltage tests with the chamfered Al-Br former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6068DD-44FD-5551-7C3B-82521BB0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C3E0DE-0DA4-7BDF-5B12-7869E8E5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890A73-73E7-D340-D7D3-42D49026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31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9416652-583C-4C1F-9C29-729667FCC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653" y="3429000"/>
            <a:ext cx="1460878" cy="1980951"/>
          </a:xfrm>
          <a:prstGeom prst="rect">
            <a:avLst/>
          </a:prstGeom>
        </p:spPr>
      </p:pic>
      <p:pic>
        <p:nvPicPr>
          <p:cNvPr id="15" name="Untitled">
            <a:hlinkClick r:id="" action="ppaction://media"/>
            <a:extLst>
              <a:ext uri="{FF2B5EF4-FFF2-40B4-BE49-F238E27FC236}">
                <a16:creationId xmlns:a16="http://schemas.microsoft.com/office/drawing/2014/main" id="{D577BFDC-7448-48F0-9101-306538CE1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0255" y="1173088"/>
            <a:ext cx="2537901" cy="451182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58FA77F-076B-498D-B093-9029D1A78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641" y="5562792"/>
            <a:ext cx="1847660" cy="5708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4E80319-3F14-4740-B20F-C8C84B7692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29" b="21327"/>
          <a:stretch/>
        </p:blipFill>
        <p:spPr>
          <a:xfrm>
            <a:off x="7171547" y="5354538"/>
            <a:ext cx="2179944" cy="87312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55E638A-4D68-4B01-AFAF-ADFA38E2A4B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46" y="3536953"/>
            <a:ext cx="2771775" cy="1931853"/>
          </a:xfrm>
          <a:prstGeom prst="rect">
            <a:avLst/>
          </a:prstGeom>
          <a:noFill/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021088-E835-454B-8FEA-7AE0447980FE}"/>
              </a:ext>
            </a:extLst>
          </p:cNvPr>
          <p:cNvSpPr txBox="1"/>
          <p:nvPr/>
        </p:nvSpPr>
        <p:spPr>
          <a:xfrm>
            <a:off x="7809921" y="5812625"/>
            <a:ext cx="163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tillium" panose="00000500000000000000" pitchFamily="50" charset="0"/>
              </a:rPr>
              <a:t>Made by Texcavi </a:t>
            </a:r>
            <a:r>
              <a:rPr lang="it-IT" sz="1200" b="1" dirty="0" err="1">
                <a:latin typeface="Titillium" panose="00000500000000000000" pitchFamily="50" charset="0"/>
              </a:rPr>
              <a:t>srl</a:t>
            </a:r>
            <a:r>
              <a:rPr lang="it-IT" sz="1200" b="1" dirty="0">
                <a:latin typeface="Titillium" panose="00000500000000000000" pitchFamily="50" charset="0"/>
              </a:rPr>
              <a:t> </a:t>
            </a:r>
          </a:p>
          <a:p>
            <a:r>
              <a:rPr lang="it-IT" sz="1200" b="1" dirty="0">
                <a:latin typeface="Titillium" panose="00000500000000000000" pitchFamily="50" charset="0"/>
              </a:rPr>
              <a:t>(Inzago, Milan, </a:t>
            </a:r>
            <a:r>
              <a:rPr lang="it-IT" sz="1200" b="1" dirty="0" err="1">
                <a:latin typeface="Titillium" panose="00000500000000000000" pitchFamily="50" charset="0"/>
              </a:rPr>
              <a:t>Italy</a:t>
            </a:r>
            <a:r>
              <a:rPr lang="it-IT" sz="1200" b="1" dirty="0">
                <a:latin typeface="Titillium" panose="00000500000000000000" pitchFamily="50" charset="0"/>
              </a:rPr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92DFD0-F0B9-4BC9-AE97-A87D4C126C08}"/>
              </a:ext>
            </a:extLst>
          </p:cNvPr>
          <p:cNvSpPr txBox="1"/>
          <p:nvPr/>
        </p:nvSpPr>
        <p:spPr>
          <a:xfrm>
            <a:off x="9436737" y="5705883"/>
            <a:ext cx="315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tillium" panose="00000500000000000000" pitchFamily="50" charset="0"/>
              </a:rPr>
              <a:t>Last </a:t>
            </a:r>
            <a:r>
              <a:rPr lang="it-IT" b="1" dirty="0" err="1">
                <a:latin typeface="Titillium" panose="00000500000000000000" pitchFamily="50" charset="0"/>
              </a:rPr>
              <a:t>winding</a:t>
            </a:r>
            <a:r>
              <a:rPr lang="it-IT" b="1" dirty="0">
                <a:latin typeface="Titillium" panose="00000500000000000000" pitchFamily="50" charset="0"/>
              </a:rPr>
              <a:t> test with </a:t>
            </a:r>
            <a:r>
              <a:rPr lang="it-IT" b="1" dirty="0" err="1">
                <a:latin typeface="Titillium" panose="00000500000000000000" pitchFamily="50" charset="0"/>
              </a:rPr>
              <a:t>NbTi</a:t>
            </a:r>
            <a:r>
              <a:rPr lang="it-IT" b="1" dirty="0">
                <a:latin typeface="Titillium" panose="00000500000000000000" pitchFamily="50" charset="0"/>
              </a:rPr>
              <a:t> </a:t>
            </a:r>
            <a:r>
              <a:rPr lang="it-IT" b="1" dirty="0" err="1">
                <a:latin typeface="Titillium" panose="00000500000000000000" pitchFamily="50" charset="0"/>
              </a:rPr>
              <a:t>rope</a:t>
            </a:r>
            <a:r>
              <a:rPr lang="it-IT" b="1" dirty="0">
                <a:latin typeface="Titillium" panose="00000500000000000000" pitchFamily="50" charset="0"/>
              </a:rPr>
              <a:t> </a:t>
            </a:r>
            <a:r>
              <a:rPr lang="it-IT" b="1" dirty="0" err="1">
                <a:latin typeface="Titillium" panose="00000500000000000000" pitchFamily="50" charset="0"/>
              </a:rPr>
              <a:t>at</a:t>
            </a:r>
            <a:r>
              <a:rPr lang="it-IT" b="1" dirty="0">
                <a:latin typeface="Titillium" panose="00000500000000000000" pitchFamily="50" charset="0"/>
              </a:rPr>
              <a:t> </a:t>
            </a:r>
            <a:r>
              <a:rPr lang="it-IT" b="1" dirty="0" err="1">
                <a:latin typeface="Titillium" panose="00000500000000000000" pitchFamily="50" charset="0"/>
              </a:rPr>
              <a:t>Wigner</a:t>
            </a:r>
            <a:r>
              <a:rPr lang="it-IT" b="1" dirty="0">
                <a:latin typeface="Titillium" panose="00000500000000000000" pitchFamily="50" charset="0"/>
              </a:rPr>
              <a:t>, </a:t>
            </a:r>
            <a:r>
              <a:rPr lang="it-IT" b="1" dirty="0" err="1">
                <a:latin typeface="Titillium" panose="00000500000000000000" pitchFamily="50" charset="0"/>
              </a:rPr>
              <a:t>Hungary</a:t>
            </a:r>
            <a:endParaRPr lang="it-IT" b="1" dirty="0">
              <a:latin typeface="Titillium" panose="00000500000000000000" pitchFamily="50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E3C5744-6291-52FB-6ACF-00B738869B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/>
          <a:stretch/>
        </p:blipFill>
        <p:spPr>
          <a:xfrm>
            <a:off x="6096000" y="1148477"/>
            <a:ext cx="1953588" cy="1057794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DF67F74-4E9C-8DDC-3196-6D87FD064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88" y="1304501"/>
            <a:ext cx="1199358" cy="6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8D9127-175F-4D50-A10C-24CF66C0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CCT </a:t>
            </a:r>
            <a:r>
              <a:rPr lang="it-IT" dirty="0" err="1"/>
              <a:t>based</a:t>
            </a:r>
            <a:r>
              <a:rPr lang="it-IT" dirty="0"/>
              <a:t> on HTS (REBCO Tape)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BE465-FE6D-4E9B-8E4E-D33E7E00C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20" y="1880170"/>
            <a:ext cx="6794701" cy="26083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dirty="0"/>
              <a:t>IFAST Task 8.5 – straight CCT demo:</a:t>
            </a:r>
          </a:p>
          <a:p>
            <a:r>
              <a:rPr lang="en-US" sz="1900" dirty="0"/>
              <a:t>ELYTT (Spain) is responsible for the construction of it;</a:t>
            </a:r>
          </a:p>
          <a:p>
            <a:r>
              <a:rPr lang="en-US" sz="1900" dirty="0"/>
              <a:t>Tape procurement launched by CERN;</a:t>
            </a:r>
          </a:p>
          <a:p>
            <a:r>
              <a:rPr lang="en-US" sz="1900" dirty="0"/>
              <a:t>INFN (LASA) will help ELYTT with the calculations as magnetic and mechanical simulations;</a:t>
            </a:r>
          </a:p>
          <a:p>
            <a:r>
              <a:rPr lang="en-US" sz="1900" dirty="0"/>
              <a:t>WIGNER will do preliminary tests for the definition of the final cable;</a:t>
            </a:r>
          </a:p>
          <a:p>
            <a:r>
              <a:rPr lang="en-US" sz="1900" dirty="0"/>
              <a:t>Initial phase of the manufacturing R&amp;D (ELYTT):</a:t>
            </a:r>
          </a:p>
          <a:p>
            <a:r>
              <a:rPr lang="en-US" sz="1900" dirty="0"/>
              <a:t>Deadline for the demonstrator is October 2024;</a:t>
            </a:r>
          </a:p>
          <a:p>
            <a:r>
              <a:rPr lang="en-US" sz="1900" dirty="0"/>
              <a:t>Final test of the demonstrator will be done at LASA .</a:t>
            </a: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F27794A-649E-E14E-177C-00D5476B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7 Luglio 2023 CdS INFN MIlano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934017-8A9E-2163-78A1-EBA80B2F1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E27BB8-21A5-5E69-273D-1F3CA6A6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32</a:t>
            </a:fld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6E3C93A-370D-48F6-B21F-ECD803EB9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938" y="1336162"/>
            <a:ext cx="2462973" cy="1756657"/>
          </a:xfrm>
          <a:prstGeom prst="rect">
            <a:avLst/>
          </a:prstGeom>
        </p:spPr>
      </p:pic>
      <p:pic>
        <p:nvPicPr>
          <p:cNvPr id="23" name="Picture 4" descr="Icon&#10;&#10;Description automatically generated">
            <a:extLst>
              <a:ext uri="{FF2B5EF4-FFF2-40B4-BE49-F238E27FC236}">
                <a16:creationId xmlns:a16="http://schemas.microsoft.com/office/drawing/2014/main" id="{3E5074F9-CF75-441E-93A4-C2AEE994B9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6916" r="5242" b="8087"/>
          <a:stretch/>
        </p:blipFill>
        <p:spPr>
          <a:xfrm>
            <a:off x="4951927" y="3787852"/>
            <a:ext cx="5268323" cy="2480894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EC014BA2-40B7-4C42-9622-4DB56C4DFAB7}"/>
              </a:ext>
            </a:extLst>
          </p:cNvPr>
          <p:cNvSpPr txBox="1"/>
          <p:nvPr/>
        </p:nvSpPr>
        <p:spPr>
          <a:xfrm>
            <a:off x="10328817" y="5451270"/>
            <a:ext cx="1901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/>
              <a:t>Outer</a:t>
            </a:r>
            <a:r>
              <a:rPr lang="es-ES" sz="1400" dirty="0"/>
              <a:t> </a:t>
            </a:r>
            <a:r>
              <a:rPr lang="es-ES" sz="1400" dirty="0" err="1"/>
              <a:t>layer</a:t>
            </a:r>
            <a:endParaRPr lang="es-ES" sz="1400" dirty="0"/>
          </a:p>
          <a:p>
            <a:r>
              <a:rPr lang="es-ES" sz="1400" dirty="0"/>
              <a:t>Conductor 1: 44.2 m</a:t>
            </a:r>
          </a:p>
          <a:p>
            <a:r>
              <a:rPr lang="es-ES" sz="1400" dirty="0"/>
              <a:t>Conductor 11: 51.29 m</a:t>
            </a:r>
            <a:endParaRPr lang="en-GB" sz="1400" dirty="0"/>
          </a:p>
        </p:txBody>
      </p:sp>
      <p:grpSp>
        <p:nvGrpSpPr>
          <p:cNvPr id="25" name="Group 45">
            <a:extLst>
              <a:ext uri="{FF2B5EF4-FFF2-40B4-BE49-F238E27FC236}">
                <a16:creationId xmlns:a16="http://schemas.microsoft.com/office/drawing/2014/main" id="{7122C7B0-C47E-4FDC-A447-E8245777724F}"/>
              </a:ext>
            </a:extLst>
          </p:cNvPr>
          <p:cNvGrpSpPr/>
          <p:nvPr/>
        </p:nvGrpSpPr>
        <p:grpSpPr>
          <a:xfrm>
            <a:off x="8610600" y="3254211"/>
            <a:ext cx="3740251" cy="1644453"/>
            <a:chOff x="1215871" y="770329"/>
            <a:chExt cx="11141576" cy="4659405"/>
          </a:xfrm>
        </p:grpSpPr>
        <p:pic>
          <p:nvPicPr>
            <p:cNvPr id="26" name="Picture 38">
              <a:extLst>
                <a:ext uri="{FF2B5EF4-FFF2-40B4-BE49-F238E27FC236}">
                  <a16:creationId xmlns:a16="http://schemas.microsoft.com/office/drawing/2014/main" id="{BF3C2FD4-D63C-45B4-B835-548B262FA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5871" y="1802388"/>
              <a:ext cx="5107450" cy="2385205"/>
            </a:xfrm>
            <a:prstGeom prst="rect">
              <a:avLst/>
            </a:prstGeom>
          </p:spPr>
        </p:pic>
        <p:sp>
          <p:nvSpPr>
            <p:cNvPr id="27" name="TextBox 39">
              <a:extLst>
                <a:ext uri="{FF2B5EF4-FFF2-40B4-BE49-F238E27FC236}">
                  <a16:creationId xmlns:a16="http://schemas.microsoft.com/office/drawing/2014/main" id="{5E8046BF-6E04-4E72-9F09-3B845AB2BD6F}"/>
                </a:ext>
              </a:extLst>
            </p:cNvPr>
            <p:cNvSpPr txBox="1"/>
            <p:nvPr/>
          </p:nvSpPr>
          <p:spPr>
            <a:xfrm>
              <a:off x="3046452" y="770329"/>
              <a:ext cx="8061542" cy="78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Stacking of conductors in the outer layer</a:t>
              </a:r>
            </a:p>
          </p:txBody>
        </p:sp>
        <p:cxnSp>
          <p:nvCxnSpPr>
            <p:cNvPr id="28" name="Straight Arrow Connector 41">
              <a:extLst>
                <a:ext uri="{FF2B5EF4-FFF2-40B4-BE49-F238E27FC236}">
                  <a16:creationId xmlns:a16="http://schemas.microsoft.com/office/drawing/2014/main" id="{210EC0B5-5BBB-4819-B095-31AE34D3DB66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4525844" y="1555180"/>
              <a:ext cx="2551381" cy="6335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42">
              <a:extLst>
                <a:ext uri="{FF2B5EF4-FFF2-40B4-BE49-F238E27FC236}">
                  <a16:creationId xmlns:a16="http://schemas.microsoft.com/office/drawing/2014/main" id="{D525A632-9A72-49B7-A2DA-29D11F0ED096}"/>
                </a:ext>
              </a:extLst>
            </p:cNvPr>
            <p:cNvSpPr txBox="1"/>
            <p:nvPr/>
          </p:nvSpPr>
          <p:spPr>
            <a:xfrm>
              <a:off x="3857972" y="4644883"/>
              <a:ext cx="8499475" cy="78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Stacking of conductors in the inner layer</a:t>
              </a:r>
            </a:p>
          </p:txBody>
        </p:sp>
        <p:cxnSp>
          <p:nvCxnSpPr>
            <p:cNvPr id="30" name="Straight Arrow Connector 44">
              <a:extLst>
                <a:ext uri="{FF2B5EF4-FFF2-40B4-BE49-F238E27FC236}">
                  <a16:creationId xmlns:a16="http://schemas.microsoft.com/office/drawing/2014/main" id="{19C42A03-8683-4EF2-9549-B2DC7680F848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4799339" y="3795303"/>
              <a:ext cx="3308370" cy="849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Picture 49">
            <a:extLst>
              <a:ext uri="{FF2B5EF4-FFF2-40B4-BE49-F238E27FC236}">
                <a16:creationId xmlns:a16="http://schemas.microsoft.com/office/drawing/2014/main" id="{FC56BFDB-9505-4CD7-82A2-E7D3ACAD8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126" y="4675210"/>
            <a:ext cx="1322527" cy="1568205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A5DB8E4-89D7-0FA3-600E-9D254CEA0095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3813653" y="4898664"/>
            <a:ext cx="3037908" cy="560649"/>
          </a:xfrm>
          <a:prstGeom prst="straightConnector1">
            <a:avLst/>
          </a:prstGeom>
          <a:ln w="38100">
            <a:solidFill>
              <a:srgbClr val="0070C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26776EE-3979-E8D0-9C78-23339C8EC289}"/>
              </a:ext>
            </a:extLst>
          </p:cNvPr>
          <p:cNvCxnSpPr>
            <a:cxnSpLocks/>
          </p:cNvCxnSpPr>
          <p:nvPr/>
        </p:nvCxnSpPr>
        <p:spPr>
          <a:xfrm flipV="1">
            <a:off x="7488837" y="4156605"/>
            <a:ext cx="1016831" cy="302672"/>
          </a:xfrm>
          <a:prstGeom prst="straightConnector1">
            <a:avLst/>
          </a:prstGeom>
          <a:ln w="38100">
            <a:solidFill>
              <a:srgbClr val="0070C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F36811E7-1229-C458-7D2B-61D23630ACD6}"/>
              </a:ext>
            </a:extLst>
          </p:cNvPr>
          <p:cNvSpPr/>
          <p:nvPr/>
        </p:nvSpPr>
        <p:spPr>
          <a:xfrm>
            <a:off x="7244364" y="2286866"/>
            <a:ext cx="1398431" cy="70747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Picture 12">
            <a:extLst>
              <a:ext uri="{FF2B5EF4-FFF2-40B4-BE49-F238E27FC236}">
                <a16:creationId xmlns:a16="http://schemas.microsoft.com/office/drawing/2014/main" id="{8D4636C9-D983-3432-7738-2F1F468D2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415" y="1399196"/>
            <a:ext cx="1803580" cy="10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27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5F516C5-60D9-43B8-B297-4FBDA1FC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00" y="1828789"/>
            <a:ext cx="8779117" cy="4494039"/>
          </a:xfrm>
          <a:ln>
            <a:noFill/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sz="1800" dirty="0">
                <a:latin typeface="Titillium" panose="00000500000000000000"/>
              </a:rPr>
              <a:t>Il Progetto PNRR - IRIS è un </a:t>
            </a:r>
            <a:r>
              <a:rPr lang="en-GB" sz="1800" dirty="0" err="1">
                <a:latin typeface="Titillium" panose="00000500000000000000"/>
              </a:rPr>
              <a:t>programma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ambizioso</a:t>
            </a:r>
            <a:r>
              <a:rPr lang="en-GB" sz="1800" dirty="0">
                <a:latin typeface="Titillium" panose="00000500000000000000"/>
              </a:rPr>
              <a:t> per la </a:t>
            </a:r>
            <a:r>
              <a:rPr lang="en-GB" sz="1800" dirty="0" err="1">
                <a:latin typeface="Titillium" panose="00000500000000000000"/>
              </a:rPr>
              <a:t>creazione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una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b="1" dirty="0" err="1">
                <a:latin typeface="Titillium" panose="00000500000000000000"/>
              </a:rPr>
              <a:t>infrastruttura</a:t>
            </a:r>
            <a:r>
              <a:rPr lang="en-GB" sz="1800" b="1" dirty="0">
                <a:latin typeface="Titillium" panose="00000500000000000000"/>
              </a:rPr>
              <a:t> di </a:t>
            </a:r>
            <a:r>
              <a:rPr lang="en-GB" sz="1800" b="1" dirty="0" err="1">
                <a:latin typeface="Titillium" panose="00000500000000000000"/>
              </a:rPr>
              <a:t>ricerca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b="1" dirty="0" err="1">
                <a:latin typeface="Titillium" panose="00000500000000000000"/>
              </a:rPr>
              <a:t>Italiana</a:t>
            </a:r>
            <a:r>
              <a:rPr lang="en-GB" sz="1800" b="1" dirty="0">
                <a:latin typeface="Titillium" panose="00000500000000000000"/>
              </a:rPr>
              <a:t> di </a:t>
            </a:r>
            <a:r>
              <a:rPr lang="en-GB" sz="1800" b="1" dirty="0" err="1">
                <a:latin typeface="Titillium" panose="00000500000000000000"/>
              </a:rPr>
              <a:t>nuova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b="1" dirty="0" err="1">
                <a:latin typeface="Titillium" panose="00000500000000000000"/>
              </a:rPr>
              <a:t>generazione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b="1" dirty="0" err="1">
                <a:latin typeface="Titillium" panose="00000500000000000000"/>
              </a:rPr>
              <a:t>sulla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b="1" dirty="0" err="1">
                <a:latin typeface="Titillium" panose="00000500000000000000"/>
              </a:rPr>
              <a:t>superconduttività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b="1" dirty="0" err="1">
                <a:latin typeface="Titillium" panose="00000500000000000000"/>
              </a:rPr>
              <a:t>applicata</a:t>
            </a:r>
            <a:endParaRPr lang="en-GB" sz="1800" dirty="0">
              <a:latin typeface="Titillium" panose="00000500000000000000"/>
            </a:endParaRPr>
          </a:p>
          <a:p>
            <a:pPr>
              <a:lnSpc>
                <a:spcPct val="120000"/>
              </a:lnSpc>
            </a:pPr>
            <a:r>
              <a:rPr lang="en-GB" sz="1800" dirty="0" err="1">
                <a:latin typeface="Titillium" panose="00000500000000000000"/>
              </a:rPr>
              <a:t>Gli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obiettivi</a:t>
            </a:r>
            <a:r>
              <a:rPr lang="en-GB" sz="1800" dirty="0">
                <a:latin typeface="Titillium" panose="00000500000000000000"/>
              </a:rPr>
              <a:t> del </a:t>
            </a:r>
            <a:r>
              <a:rPr lang="en-GB" sz="1800" dirty="0" err="1">
                <a:latin typeface="Titillium" panose="00000500000000000000"/>
              </a:rPr>
              <a:t>programma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includono</a:t>
            </a:r>
            <a:r>
              <a:rPr lang="en-GB" sz="1800" dirty="0">
                <a:latin typeface="Titillium" panose="00000500000000000000"/>
              </a:rPr>
              <a:t> il </a:t>
            </a:r>
            <a:r>
              <a:rPr lang="en-GB" sz="1800" dirty="0" err="1">
                <a:latin typeface="Titillium" panose="00000500000000000000"/>
              </a:rPr>
              <a:t>potenziamento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una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serie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strutture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distribuite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sul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territorio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italiano</a:t>
            </a:r>
            <a:r>
              <a:rPr lang="en-GB" sz="1800" dirty="0">
                <a:latin typeface="Titillium" panose="00000500000000000000"/>
              </a:rPr>
              <a:t> e la </a:t>
            </a:r>
            <a:r>
              <a:rPr lang="en-GB" sz="1800" dirty="0" err="1">
                <a:latin typeface="Titillium" panose="00000500000000000000"/>
              </a:rPr>
              <a:t>realizzazione</a:t>
            </a:r>
            <a:r>
              <a:rPr lang="en-GB" sz="1800" dirty="0">
                <a:latin typeface="Titillium" panose="00000500000000000000"/>
              </a:rPr>
              <a:t> di due </a:t>
            </a:r>
            <a:r>
              <a:rPr lang="en-GB" sz="1800" dirty="0" err="1">
                <a:latin typeface="Titillium" panose="00000500000000000000"/>
              </a:rPr>
              <a:t>dimostratori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tecnologici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funzionanti</a:t>
            </a:r>
            <a:endParaRPr lang="en-GB" sz="1800" dirty="0">
              <a:latin typeface="Titillium" panose="00000500000000000000"/>
            </a:endParaRPr>
          </a:p>
          <a:p>
            <a:pPr>
              <a:lnSpc>
                <a:spcPct val="120000"/>
              </a:lnSpc>
            </a:pPr>
            <a:r>
              <a:rPr lang="en-GB" sz="1800" dirty="0">
                <a:latin typeface="Titillium" panose="00000500000000000000"/>
              </a:rPr>
              <a:t>Il </a:t>
            </a:r>
            <a:r>
              <a:rPr lang="en-GB" sz="1800" b="1" dirty="0" err="1">
                <a:latin typeface="Titillium" panose="00000500000000000000"/>
              </a:rPr>
              <a:t>magnete</a:t>
            </a:r>
            <a:r>
              <a:rPr lang="en-GB" sz="1800" b="1" dirty="0">
                <a:latin typeface="Titillium" panose="00000500000000000000"/>
              </a:rPr>
              <a:t> in HTS per </a:t>
            </a:r>
            <a:r>
              <a:rPr lang="en-GB" sz="1800" b="1" dirty="0" err="1">
                <a:latin typeface="Titillium" panose="00000500000000000000"/>
              </a:rPr>
              <a:t>risparmio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b="1" dirty="0" err="1">
                <a:latin typeface="Titillium" panose="00000500000000000000"/>
              </a:rPr>
              <a:t>enegetico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ambisce</a:t>
            </a:r>
            <a:r>
              <a:rPr lang="en-GB" sz="1800" dirty="0">
                <a:latin typeface="Titillium" panose="00000500000000000000"/>
              </a:rPr>
              <a:t> a </a:t>
            </a:r>
            <a:r>
              <a:rPr lang="en-GB" sz="1800" dirty="0" err="1">
                <a:latin typeface="Titillium" panose="00000500000000000000"/>
              </a:rPr>
              <a:t>dimostrare</a:t>
            </a:r>
            <a:r>
              <a:rPr lang="en-GB" sz="1800" dirty="0">
                <a:latin typeface="Titillium" panose="00000500000000000000"/>
              </a:rPr>
              <a:t> la </a:t>
            </a:r>
            <a:r>
              <a:rPr lang="en-GB" sz="1800" dirty="0" err="1">
                <a:latin typeface="Titillium" panose="00000500000000000000"/>
              </a:rPr>
              <a:t>fattibilità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magneti</a:t>
            </a:r>
            <a:r>
              <a:rPr lang="en-GB" sz="1800" dirty="0">
                <a:latin typeface="Titillium" panose="00000500000000000000"/>
              </a:rPr>
              <a:t> per </a:t>
            </a:r>
            <a:r>
              <a:rPr lang="en-GB" sz="1800" dirty="0" err="1">
                <a:latin typeface="Titillium" panose="00000500000000000000"/>
              </a:rPr>
              <a:t>acceleratori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completamente</a:t>
            </a:r>
            <a:r>
              <a:rPr lang="en-GB" sz="1800" dirty="0">
                <a:latin typeface="Titillium" panose="00000500000000000000"/>
              </a:rPr>
              <a:t> in HTS. Il secondo </a:t>
            </a:r>
            <a:r>
              <a:rPr lang="en-GB" sz="1800" b="1" dirty="0" err="1">
                <a:latin typeface="Titillium" panose="00000500000000000000"/>
              </a:rPr>
              <a:t>dimostratore</a:t>
            </a:r>
            <a:r>
              <a:rPr lang="en-GB" sz="1800" b="1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costituirà</a:t>
            </a:r>
            <a:r>
              <a:rPr lang="en-GB" sz="1800" dirty="0">
                <a:latin typeface="Titillium" panose="00000500000000000000"/>
              </a:rPr>
              <a:t> il primo </a:t>
            </a:r>
            <a:r>
              <a:rPr lang="en-GB" sz="1800" dirty="0" err="1">
                <a:latin typeface="Titillium" panose="00000500000000000000"/>
              </a:rPr>
              <a:t>esempio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linea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trasmissione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superconduttiva</a:t>
            </a:r>
            <a:r>
              <a:rPr lang="en-GB" sz="1800" dirty="0">
                <a:latin typeface="Titillium" panose="00000500000000000000"/>
              </a:rPr>
              <a:t> in EU con </a:t>
            </a:r>
            <a:r>
              <a:rPr lang="en-GB" sz="1800" dirty="0" err="1">
                <a:latin typeface="Titillium" panose="00000500000000000000"/>
              </a:rPr>
              <a:t>capacità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fino</a:t>
            </a:r>
            <a:r>
              <a:rPr lang="en-GB" sz="1800" dirty="0">
                <a:latin typeface="Titillium" panose="00000500000000000000"/>
              </a:rPr>
              <a:t> a </a:t>
            </a:r>
            <a:r>
              <a:rPr lang="en-GB" sz="1800" b="1" dirty="0">
                <a:latin typeface="Titillium" panose="00000500000000000000"/>
              </a:rPr>
              <a:t>1 GW </a:t>
            </a:r>
            <a:r>
              <a:rPr lang="en-GB" sz="1800" dirty="0">
                <a:latin typeface="Titillium" panose="00000500000000000000"/>
              </a:rPr>
              <a:t>in </a:t>
            </a:r>
            <a:r>
              <a:rPr lang="en-GB" sz="1800" b="1" dirty="0" err="1">
                <a:latin typeface="Titillium" panose="00000500000000000000"/>
              </a:rPr>
              <a:t>modalità</a:t>
            </a:r>
            <a:r>
              <a:rPr lang="en-GB" sz="1800" b="1" dirty="0">
                <a:latin typeface="Titillium" panose="00000500000000000000"/>
              </a:rPr>
              <a:t> DC</a:t>
            </a:r>
            <a:endParaRPr lang="en-GB" sz="1800" dirty="0">
              <a:latin typeface="Titillium" panose="00000500000000000000"/>
            </a:endParaRPr>
          </a:p>
          <a:p>
            <a:pPr>
              <a:lnSpc>
                <a:spcPct val="120000"/>
              </a:lnSpc>
            </a:pPr>
            <a:r>
              <a:rPr lang="en-GB" sz="1800" dirty="0">
                <a:latin typeface="Titillium" panose="00000500000000000000"/>
              </a:rPr>
              <a:t>In </a:t>
            </a:r>
            <a:r>
              <a:rPr lang="en-GB" sz="1800" dirty="0" err="1">
                <a:latin typeface="Titillium" panose="00000500000000000000"/>
              </a:rPr>
              <a:t>questo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contesto</a:t>
            </a:r>
            <a:r>
              <a:rPr lang="en-GB" sz="1800" dirty="0">
                <a:latin typeface="Titillium" panose="00000500000000000000"/>
              </a:rPr>
              <a:t>, il Progetto IRIS </a:t>
            </a:r>
            <a:r>
              <a:rPr lang="en-GB" sz="1800" dirty="0" err="1">
                <a:latin typeface="Titillium" panose="00000500000000000000"/>
              </a:rPr>
              <a:t>sarà</a:t>
            </a:r>
            <a:r>
              <a:rPr lang="en-GB" sz="1800" dirty="0">
                <a:latin typeface="Titillium" panose="00000500000000000000"/>
              </a:rPr>
              <a:t> utile e </a:t>
            </a:r>
            <a:r>
              <a:rPr lang="en-GB" sz="1800" dirty="0" err="1">
                <a:latin typeface="Titillium" panose="00000500000000000000"/>
              </a:rPr>
              <a:t>fruttuoso</a:t>
            </a:r>
            <a:r>
              <a:rPr lang="en-GB" sz="1800" dirty="0">
                <a:latin typeface="Titillium" panose="00000500000000000000"/>
              </a:rPr>
              <a:t> per </a:t>
            </a:r>
            <a:r>
              <a:rPr lang="en-GB" sz="1800" dirty="0" err="1">
                <a:latin typeface="Titillium" panose="00000500000000000000"/>
              </a:rPr>
              <a:t>l’intera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comunità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scientifica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incluso</a:t>
            </a:r>
            <a:r>
              <a:rPr lang="en-GB" sz="1800" dirty="0">
                <a:latin typeface="Titillium" panose="00000500000000000000"/>
              </a:rPr>
              <a:t> FCC-</a:t>
            </a:r>
            <a:r>
              <a:rPr lang="en-GB" sz="1800" dirty="0" err="1">
                <a:latin typeface="Titillium" panose="00000500000000000000"/>
              </a:rPr>
              <a:t>hh</a:t>
            </a:r>
            <a:r>
              <a:rPr lang="en-GB" sz="1800" dirty="0">
                <a:latin typeface="Titillium" panose="00000500000000000000"/>
              </a:rPr>
              <a:t> e Muon Collider (</a:t>
            </a:r>
            <a:r>
              <a:rPr lang="en-GB" sz="1800" b="1" dirty="0">
                <a:solidFill>
                  <a:srgbClr val="00B050"/>
                </a:solidFill>
                <a:latin typeface="Titillium" panose="00000500000000000000"/>
              </a:rPr>
              <a:t>Performance-Cost-Sustainability</a:t>
            </a:r>
            <a:r>
              <a:rPr lang="en-GB" sz="1800" dirty="0">
                <a:solidFill>
                  <a:srgbClr val="00B050"/>
                </a:solidFill>
                <a:latin typeface="Titillium" panose="00000500000000000000"/>
              </a:rPr>
              <a:t>,</a:t>
            </a:r>
            <a:r>
              <a:rPr lang="en-GB" sz="1800" dirty="0">
                <a:latin typeface="Titillium" panose="00000500000000000000"/>
              </a:rPr>
              <a:t> M. Statera IMCC annual meeting 2023)</a:t>
            </a:r>
          </a:p>
          <a:p>
            <a:pPr>
              <a:lnSpc>
                <a:spcPct val="120000"/>
              </a:lnSpc>
            </a:pPr>
            <a:r>
              <a:rPr lang="en-GB" sz="1800" dirty="0">
                <a:latin typeface="Titillium" panose="00000500000000000000"/>
              </a:rPr>
              <a:t>I </a:t>
            </a:r>
            <a:r>
              <a:rPr lang="en-GB" sz="1800" dirty="0" err="1">
                <a:latin typeface="Titillium" panose="00000500000000000000"/>
              </a:rPr>
              <a:t>progetti</a:t>
            </a:r>
            <a:r>
              <a:rPr lang="en-GB" sz="1800" dirty="0">
                <a:latin typeface="Titillium" panose="00000500000000000000"/>
              </a:rPr>
              <a:t> I.FAST e </a:t>
            </a:r>
            <a:r>
              <a:rPr lang="en-GB" sz="1800" dirty="0" err="1">
                <a:latin typeface="Titillium" panose="00000500000000000000"/>
              </a:rPr>
              <a:t>HITRIplus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esplorano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tecnologie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applicabili</a:t>
            </a:r>
            <a:r>
              <a:rPr lang="en-GB" sz="1800" dirty="0">
                <a:latin typeface="Titillium" panose="00000500000000000000"/>
              </a:rPr>
              <a:t> alle </a:t>
            </a:r>
            <a:r>
              <a:rPr lang="en-GB" sz="1800" dirty="0" err="1">
                <a:latin typeface="Titillium" panose="00000500000000000000"/>
              </a:rPr>
              <a:t>applicazioni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medicali</a:t>
            </a:r>
            <a:endParaRPr lang="en-GB" sz="1800" dirty="0">
              <a:latin typeface="Titillium" panose="00000500000000000000"/>
            </a:endParaRPr>
          </a:p>
          <a:p>
            <a:pPr>
              <a:lnSpc>
                <a:spcPct val="120000"/>
              </a:lnSpc>
            </a:pPr>
            <a:r>
              <a:rPr lang="en-GB" sz="1800" dirty="0" err="1">
                <a:latin typeface="Titillium" panose="00000500000000000000"/>
              </a:rPr>
              <a:t>Collaborazione</a:t>
            </a:r>
            <a:r>
              <a:rPr lang="en-GB" sz="1800" dirty="0">
                <a:latin typeface="Titillium" panose="00000500000000000000"/>
              </a:rPr>
              <a:t> di IR con </a:t>
            </a:r>
            <a:r>
              <a:rPr lang="en-GB" sz="1800" dirty="0" err="1">
                <a:latin typeface="Titillium" panose="00000500000000000000"/>
              </a:rPr>
              <a:t>centri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trattamento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adroterapico</a:t>
            </a:r>
            <a:r>
              <a:rPr lang="en-GB" sz="1800" dirty="0">
                <a:latin typeface="Titillium" panose="00000500000000000000"/>
              </a:rPr>
              <a:t> e </a:t>
            </a:r>
            <a:r>
              <a:rPr lang="en-GB" sz="1800" dirty="0" err="1">
                <a:latin typeface="Titillium" panose="00000500000000000000"/>
              </a:rPr>
              <a:t>ditte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europee</a:t>
            </a:r>
            <a:r>
              <a:rPr lang="en-GB" sz="1800" dirty="0">
                <a:latin typeface="Titillium" panose="0000050000000000000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sz="1800" dirty="0" err="1">
                <a:latin typeface="Titillium" panose="00000500000000000000"/>
              </a:rPr>
              <a:t>Realizzazione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dimostratori</a:t>
            </a:r>
            <a:r>
              <a:rPr lang="en-GB" sz="1800" dirty="0">
                <a:latin typeface="Titillium" panose="00000500000000000000"/>
              </a:rPr>
              <a:t> di </a:t>
            </a:r>
            <a:r>
              <a:rPr lang="en-GB" sz="1800" dirty="0" err="1">
                <a:latin typeface="Titillium" panose="00000500000000000000"/>
              </a:rPr>
              <a:t>magneti</a:t>
            </a:r>
            <a:r>
              <a:rPr lang="en-GB" sz="1800" dirty="0">
                <a:latin typeface="Titillium" panose="00000500000000000000"/>
              </a:rPr>
              <a:t> con </a:t>
            </a:r>
            <a:r>
              <a:rPr lang="en-GB" sz="1800" dirty="0" err="1">
                <a:latin typeface="Titillium" panose="00000500000000000000"/>
              </a:rPr>
              <a:t>configurazioni</a:t>
            </a:r>
            <a:r>
              <a:rPr lang="en-GB" sz="1800" dirty="0">
                <a:latin typeface="Titillium" panose="00000500000000000000"/>
              </a:rPr>
              <a:t> (CCT) e </a:t>
            </a:r>
            <a:r>
              <a:rPr lang="en-GB" sz="1800" dirty="0" err="1">
                <a:latin typeface="Titillium" panose="00000500000000000000"/>
              </a:rPr>
              <a:t>materiali</a:t>
            </a:r>
            <a:r>
              <a:rPr lang="en-GB" sz="1800" dirty="0">
                <a:latin typeface="Titillium" panose="00000500000000000000"/>
              </a:rPr>
              <a:t> </a:t>
            </a:r>
            <a:r>
              <a:rPr lang="en-GB" sz="1800" dirty="0" err="1">
                <a:latin typeface="Titillium" panose="00000500000000000000"/>
              </a:rPr>
              <a:t>innovativi</a:t>
            </a:r>
            <a:r>
              <a:rPr lang="en-GB" sz="1800" dirty="0">
                <a:latin typeface="Titillium" panose="00000500000000000000"/>
              </a:rPr>
              <a:t> (HTS) </a:t>
            </a:r>
          </a:p>
          <a:p>
            <a:pPr>
              <a:lnSpc>
                <a:spcPct val="120000"/>
              </a:lnSpc>
            </a:pPr>
            <a:endParaRPr lang="en-GB" sz="1800" i="1" dirty="0">
              <a:latin typeface="Titillium" panose="00000500000000000000"/>
            </a:endParaRP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FB6D6780-28E4-4FAC-B6AD-0233A4411AE8}"/>
              </a:ext>
            </a:extLst>
          </p:cNvPr>
          <p:cNvSpPr txBox="1">
            <a:spLocks/>
          </p:cNvSpPr>
          <p:nvPr/>
        </p:nvSpPr>
        <p:spPr>
          <a:xfrm>
            <a:off x="249594" y="1228912"/>
            <a:ext cx="11586806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500" b="1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rPr>
              <a:t>CONCLUSIONI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5818F-E7B1-4403-9D1F-52A552329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119" y="3973903"/>
            <a:ext cx="2592843" cy="2275999"/>
          </a:xfrm>
          <a:prstGeom prst="rect">
            <a:avLst/>
          </a:prstGeom>
        </p:spPr>
      </p:pic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19C29B30-2506-44AF-A337-6F993FC2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8E0855E-E411-C2A3-35E5-0E27D486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B91E9D-1828-AAE0-BDE3-89753248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33</a:t>
            </a:fld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E0B9CDF-3CD1-4A76-9F65-2730DD45DF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/>
          <a:stretch/>
        </p:blipFill>
        <p:spPr>
          <a:xfrm>
            <a:off x="9645283" y="2544726"/>
            <a:ext cx="2580356" cy="1397165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9196A79-F2B5-A7A6-D237-648993665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283" y="1474236"/>
            <a:ext cx="2196591" cy="12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42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>
            <a:extLst>
              <a:ext uri="{FF2B5EF4-FFF2-40B4-BE49-F238E27FC236}">
                <a16:creationId xmlns:a16="http://schemas.microsoft.com/office/drawing/2014/main" id="{FB6D6780-28E4-4FAC-B6AD-0233A4411AE8}"/>
              </a:ext>
            </a:extLst>
          </p:cNvPr>
          <p:cNvSpPr txBox="1">
            <a:spLocks/>
          </p:cNvSpPr>
          <p:nvPr/>
        </p:nvSpPr>
        <p:spPr>
          <a:xfrm>
            <a:off x="302597" y="3794400"/>
            <a:ext cx="11586806" cy="222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rPr>
              <a:t>Grazie per </a:t>
            </a:r>
            <a:r>
              <a:rPr lang="en-US" sz="5400" b="1" dirty="0" err="1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rPr>
              <a:t>l’attenzione</a:t>
            </a:r>
            <a:r>
              <a:rPr lang="en-US" sz="5400" b="1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rPr>
              <a:t>!</a:t>
            </a:r>
          </a:p>
          <a:p>
            <a:pPr>
              <a:lnSpc>
                <a:spcPct val="100000"/>
              </a:lnSpc>
            </a:pPr>
            <a:endParaRPr lang="en-US" sz="5400" b="1" dirty="0">
              <a:solidFill>
                <a:srgbClr val="B27F47"/>
              </a:solidFill>
              <a:latin typeface="Titillium Bd" pitchFamily="2" charset="77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en-US" sz="2500" dirty="0">
              <a:solidFill>
                <a:schemeClr val="tx1"/>
              </a:solidFill>
              <a:latin typeface="Titillium Bd" pitchFamily="2" charset="77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en-US" sz="2500" dirty="0">
                <a:solidFill>
                  <a:schemeClr val="tx1"/>
                </a:solidFill>
                <a:latin typeface="Titillium Bd" pitchFamily="2" charset="77"/>
                <a:ea typeface="+mn-ea"/>
                <a:cs typeface="+mn-cs"/>
              </a:rPr>
              <a:t>Per </a:t>
            </a:r>
            <a:r>
              <a:rPr lang="en-US" sz="2500" dirty="0" err="1">
                <a:solidFill>
                  <a:schemeClr val="tx1"/>
                </a:solidFill>
                <a:latin typeface="Titillium Bd" pitchFamily="2" charset="77"/>
                <a:ea typeface="+mn-ea"/>
                <a:cs typeface="+mn-cs"/>
              </a:rPr>
              <a:t>più</a:t>
            </a:r>
            <a:r>
              <a:rPr lang="en-US" sz="2500" dirty="0">
                <a:solidFill>
                  <a:schemeClr val="tx1"/>
                </a:solidFill>
                <a:latin typeface="Titillium Bd" pitchFamily="2" charset="77"/>
                <a:ea typeface="+mn-ea"/>
                <a:cs typeface="+mn-cs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tillium Bd" pitchFamily="2" charset="77"/>
                <a:ea typeface="+mn-ea"/>
                <a:cs typeface="+mn-cs"/>
              </a:rPr>
              <a:t>informazioni</a:t>
            </a:r>
            <a:r>
              <a:rPr lang="en-US" sz="2500" dirty="0">
                <a:solidFill>
                  <a:schemeClr val="tx1"/>
                </a:solidFill>
                <a:latin typeface="Titillium Bd" pitchFamily="2" charset="77"/>
                <a:ea typeface="+mn-ea"/>
                <a:cs typeface="+mn-cs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2500" dirty="0">
                <a:solidFill>
                  <a:schemeClr val="tx1"/>
                </a:solidFill>
                <a:latin typeface="Titillium Bd" pitchFamily="2" charset="77"/>
                <a:ea typeface="+mn-ea"/>
                <a:cs typeface="+mn-cs"/>
                <a:hlinkClick r:id="rId2"/>
              </a:rPr>
              <a:t>https://iris.infn.it/it/chi-siamo/pnrr-iris</a:t>
            </a:r>
            <a:endParaRPr lang="en-US" sz="2500" dirty="0">
              <a:solidFill>
                <a:schemeClr val="tx1"/>
              </a:solidFill>
              <a:latin typeface="Titillium Bd" pitchFamily="2" charset="77"/>
              <a:ea typeface="+mn-ea"/>
              <a:cs typeface="+mn-cs"/>
            </a:endParaRP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3D869E13-602C-4E56-88E8-D286FDFB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D51AFCB-7CE8-20E9-73EC-EF0FADCE2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  <a:endParaRPr lang="en-US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02A2384-E267-1B3E-5DC0-2DCDD6A4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B85-A679-1943-821F-72C61F7483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3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FCF9A9E8-6B60-41B0-03E8-01ABA7339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0"/>
          <a:stretch/>
        </p:blipFill>
        <p:spPr>
          <a:xfrm>
            <a:off x="2188368" y="1250336"/>
            <a:ext cx="10003632" cy="49574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2420CA-A86F-FF23-EEE6-9BD7A962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Stuttura</a:t>
            </a:r>
            <a:r>
              <a:rPr lang="en-US" sz="3200" dirty="0"/>
              <a:t> Progetto IRIS</a:t>
            </a: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F0688044-F238-BF86-982A-9B8DE9D2F73F}"/>
              </a:ext>
            </a:extLst>
          </p:cNvPr>
          <p:cNvSpPr>
            <a:spLocks/>
          </p:cNvSpPr>
          <p:nvPr/>
        </p:nvSpPr>
        <p:spPr>
          <a:xfrm rot="5400000">
            <a:off x="7322612" y="4478843"/>
            <a:ext cx="129178" cy="1035042"/>
          </a:xfrm>
          <a:prstGeom prst="up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941E4641-0891-6A45-D2DC-8B72D10CBE44}"/>
              </a:ext>
            </a:extLst>
          </p:cNvPr>
          <p:cNvSpPr>
            <a:spLocks/>
          </p:cNvSpPr>
          <p:nvPr/>
        </p:nvSpPr>
        <p:spPr>
          <a:xfrm rot="4706106" flipH="1">
            <a:off x="8455440" y="2702704"/>
            <a:ext cx="80508" cy="3276000"/>
          </a:xfrm>
          <a:prstGeom prst="up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603E219A-3323-874D-68EC-EDA2C76097F5}"/>
              </a:ext>
            </a:extLst>
          </p:cNvPr>
          <p:cNvSpPr>
            <a:spLocks/>
          </p:cNvSpPr>
          <p:nvPr/>
        </p:nvSpPr>
        <p:spPr>
          <a:xfrm rot="5814573" flipH="1">
            <a:off x="8647045" y="2552080"/>
            <a:ext cx="65816" cy="3425951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FEC12001-D290-415E-9FF9-D4A525E22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C5777A2-EA45-37F9-91A1-9E6EA885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pic>
        <p:nvPicPr>
          <p:cNvPr id="4" name="Immagine 3" descr="Immagine che contiene persona, posando, parete, gruppo&#10;&#10;Descrizione generata automaticamente">
            <a:extLst>
              <a:ext uri="{FF2B5EF4-FFF2-40B4-BE49-F238E27FC236}">
                <a16:creationId xmlns:a16="http://schemas.microsoft.com/office/drawing/2014/main" id="{0380E9FB-E9EF-5FD8-67CF-1AD133587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552"/>
            <a:ext cx="2739357" cy="1521865"/>
          </a:xfrm>
          <a:prstGeom prst="round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EF9B9E3-9D86-C4B0-52DF-8424DA65A9E7}"/>
              </a:ext>
            </a:extLst>
          </p:cNvPr>
          <p:cNvSpPr txBox="1"/>
          <p:nvPr/>
        </p:nvSpPr>
        <p:spPr>
          <a:xfrm>
            <a:off x="0" y="3495152"/>
            <a:ext cx="265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B27F47"/>
                </a:solidFill>
              </a:rPr>
              <a:t>IRIS </a:t>
            </a:r>
            <a:r>
              <a:rPr lang="it-IT" b="1" dirty="0" err="1">
                <a:solidFill>
                  <a:srgbClr val="B27F47"/>
                </a:solidFill>
              </a:rPr>
              <a:t>KoM</a:t>
            </a:r>
            <a:r>
              <a:rPr lang="it-IT" b="1" dirty="0">
                <a:solidFill>
                  <a:srgbClr val="B27F47"/>
                </a:solidFill>
              </a:rPr>
              <a:t>, Rome </a:t>
            </a:r>
            <a:r>
              <a:rPr lang="it-IT" b="1" dirty="0" err="1">
                <a:solidFill>
                  <a:srgbClr val="B27F47"/>
                </a:solidFill>
              </a:rPr>
              <a:t>Nov</a:t>
            </a:r>
            <a:r>
              <a:rPr lang="it-IT" b="1" dirty="0">
                <a:solidFill>
                  <a:srgbClr val="B27F47"/>
                </a:solidFill>
              </a:rPr>
              <a:t> 2022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707B77-DEC2-DD5F-4B4C-A948257D0222}"/>
              </a:ext>
            </a:extLst>
          </p:cNvPr>
          <p:cNvSpPr txBox="1"/>
          <p:nvPr/>
        </p:nvSpPr>
        <p:spPr>
          <a:xfrm>
            <a:off x="0" y="4161516"/>
            <a:ext cx="2817341" cy="1861556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r>
              <a:rPr lang="en-US" dirty="0"/>
              <a:t>Start date of the project: </a:t>
            </a:r>
          </a:p>
          <a:p>
            <a:r>
              <a:rPr lang="en-US" b="1" dirty="0"/>
              <a:t>1 November 2022 </a:t>
            </a:r>
          </a:p>
          <a:p>
            <a:r>
              <a:rPr lang="en-US" dirty="0"/>
              <a:t>End of project: </a:t>
            </a:r>
          </a:p>
          <a:p>
            <a:r>
              <a:rPr lang="en-US" dirty="0"/>
              <a:t>28 February 2025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6 months extension to 30 October 2025 (mentioned in the call)</a:t>
            </a:r>
            <a:endParaRPr lang="en-US" dirty="0"/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AE6B14D9-114D-989F-2894-200ABBB7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E41F79-4093-29DE-3178-35E56558307E}"/>
              </a:ext>
            </a:extLst>
          </p:cNvPr>
          <p:cNvSpPr txBox="1"/>
          <p:nvPr/>
        </p:nvSpPr>
        <p:spPr>
          <a:xfrm>
            <a:off x="8404016" y="1526431"/>
            <a:ext cx="3408988" cy="795943"/>
          </a:xfrm>
          <a:prstGeom prst="rect">
            <a:avLst/>
          </a:prstGeom>
          <a:noFill/>
        </p:spPr>
        <p:txBody>
          <a:bodyPr wrap="square" rtlCol="0">
            <a:normAutofit fontScale="62500" lnSpcReduction="20000"/>
          </a:bodyPr>
          <a:lstStyle/>
          <a:p>
            <a:r>
              <a:rPr lang="it-IT" sz="2400" b="1" dirty="0">
                <a:latin typeface="Titillium" panose="00000500000000000000" pitchFamily="50" charset="0"/>
              </a:rPr>
              <a:t>PI</a:t>
            </a:r>
            <a:r>
              <a:rPr lang="it-IT" sz="2400" dirty="0">
                <a:latin typeface="Titillium" panose="00000500000000000000" pitchFamily="50" charset="0"/>
              </a:rPr>
              <a:t>  Pierluigi Campana (INFN G.E.)</a:t>
            </a:r>
          </a:p>
          <a:p>
            <a:r>
              <a:rPr lang="it-IT" sz="2400" b="1" kern="1200" dirty="0">
                <a:solidFill>
                  <a:schemeClr val="tx1"/>
                </a:solidFill>
                <a:latin typeface="Titillium" panose="00000500000000000000" pitchFamily="50" charset="0"/>
              </a:rPr>
              <a:t>TC</a:t>
            </a:r>
            <a:r>
              <a:rPr lang="it-IT" sz="2400" kern="1200" dirty="0">
                <a:solidFill>
                  <a:schemeClr val="tx1"/>
                </a:solidFill>
                <a:latin typeface="Titillium" panose="00000500000000000000" pitchFamily="50" charset="0"/>
              </a:rPr>
              <a:t> Lucio Rossi (INFN LASA)</a:t>
            </a:r>
          </a:p>
          <a:p>
            <a:r>
              <a:rPr lang="it-IT" sz="2400" b="1" dirty="0">
                <a:latin typeface="Titillium" panose="00000500000000000000" pitchFamily="50" charset="0"/>
              </a:rPr>
              <a:t>IM</a:t>
            </a:r>
            <a:r>
              <a:rPr lang="it-IT" sz="2400" dirty="0">
                <a:latin typeface="Titillium" panose="00000500000000000000" pitchFamily="50" charset="0"/>
              </a:rPr>
              <a:t> Beniamino Di Girolamo (INFN LASA)</a:t>
            </a:r>
            <a:endParaRPr lang="it-IT" sz="2400" kern="1200" dirty="0">
              <a:solidFill>
                <a:schemeClr val="tx1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20CA-A86F-FF23-EEE6-9BD7A962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Finanziamento</a:t>
            </a:r>
            <a:r>
              <a:rPr lang="en-US" sz="3200" dirty="0"/>
              <a:t> Progetto IRIS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FEC12001-D290-415E-9FF9-D4A525E22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64C2D-BE69-BDFF-F6C5-9454B9A7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9" y="2507694"/>
            <a:ext cx="3605742" cy="207964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09F75FE-A0BD-FACA-90EB-A129F99DB8A2}"/>
              </a:ext>
            </a:extLst>
          </p:cNvPr>
          <p:cNvSpPr txBox="1"/>
          <p:nvPr/>
        </p:nvSpPr>
        <p:spPr>
          <a:xfrm flipH="1">
            <a:off x="66744" y="2081248"/>
            <a:ext cx="360574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New table for ex-art. 15 agreement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6BC9D68-7C31-71BB-454B-40AB1727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648" y="1976203"/>
            <a:ext cx="8408853" cy="4207933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EC9B5E66-4F6E-9155-A59A-A4161FCA9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3" y="4847754"/>
            <a:ext cx="3566892" cy="454511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6921009-182E-77B4-5F39-E8B4EFCD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77502F-A3E7-3A75-ECF5-E6D65487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02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A971B59F-288E-E187-2C38-83B154C1D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564"/>
            <a:ext cx="7986534" cy="32624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A66EC8E-F1AA-C833-56F4-69C410F4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Distributed facility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AE5F05-B417-0812-85BB-8F8D3DD4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24.4.2022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142D28-8A68-EF66-481F-8642D469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</a:t>
            </a:fld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C5C5D260-CD60-56D2-C883-781951513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8408" y="1972132"/>
            <a:ext cx="6406117" cy="18191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/>
              <a:t>The challenge</a:t>
            </a:r>
          </a:p>
          <a:p>
            <a:r>
              <a:rPr lang="it-IT" b="0" dirty="0"/>
              <a:t>60 ME (</a:t>
            </a:r>
            <a:r>
              <a:rPr lang="it-IT" b="0" dirty="0" err="1"/>
              <a:t>including</a:t>
            </a:r>
            <a:r>
              <a:rPr lang="it-IT" b="0" dirty="0"/>
              <a:t> taxes)</a:t>
            </a:r>
          </a:p>
          <a:p>
            <a:r>
              <a:rPr lang="it-IT" b="0" dirty="0" err="1"/>
              <a:t>Geographical</a:t>
            </a:r>
            <a:r>
              <a:rPr lang="it-IT" b="0" dirty="0"/>
              <a:t> </a:t>
            </a:r>
            <a:r>
              <a:rPr lang="it-IT" b="0" dirty="0" err="1"/>
              <a:t>distribution</a:t>
            </a:r>
            <a:r>
              <a:rPr lang="it-IT" b="0" dirty="0"/>
              <a:t> 45% North 55% South </a:t>
            </a:r>
          </a:p>
          <a:p>
            <a:r>
              <a:rPr lang="it-IT" b="0" dirty="0"/>
              <a:t>36 FT positions (50% </a:t>
            </a:r>
            <a:r>
              <a:rPr lang="it-IT" b="0" dirty="0" err="1"/>
              <a:t>academic</a:t>
            </a:r>
            <a:r>
              <a:rPr lang="it-IT" b="0" dirty="0"/>
              <a:t>) 5 PhD</a:t>
            </a:r>
          </a:p>
          <a:p>
            <a:r>
              <a:rPr lang="it-IT" b="0" dirty="0"/>
              <a:t>Milano 10 </a:t>
            </a:r>
            <a:r>
              <a:rPr lang="it-IT" b="0" dirty="0" err="1"/>
              <a:t>academic</a:t>
            </a:r>
            <a:r>
              <a:rPr lang="it-IT" b="0" dirty="0"/>
              <a:t> – 4 </a:t>
            </a:r>
            <a:r>
              <a:rPr lang="it-IT" b="0" dirty="0" err="1"/>
              <a:t>technicians</a:t>
            </a:r>
            <a:r>
              <a:rPr lang="it-IT" b="0" dirty="0"/>
              <a:t> (2 to be </a:t>
            </a:r>
            <a:r>
              <a:rPr lang="it-IT" b="0" dirty="0" err="1"/>
              <a:t>hired</a:t>
            </a:r>
            <a:r>
              <a:rPr lang="it-IT" b="0" dirty="0"/>
              <a:t>)</a:t>
            </a:r>
          </a:p>
          <a:p>
            <a:r>
              <a:rPr lang="en-US" b="0" dirty="0"/>
              <a:t>End of project: 28 February 2025 +6 Months</a:t>
            </a:r>
            <a:endParaRPr lang="it-IT" b="0" dirty="0"/>
          </a:p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6E1DAD-29E8-A684-12E5-24A58FB5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PNRR_IRIS - Marco Statera- Scope &amp; Structure</a:t>
            </a:r>
          </a:p>
        </p:txBody>
      </p:sp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D112A40B-DFF7-E7B4-6C32-338D90844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20924" r="22119" b="80"/>
          <a:stretch/>
        </p:blipFill>
        <p:spPr>
          <a:xfrm>
            <a:off x="8252791" y="1230697"/>
            <a:ext cx="3836504" cy="4794252"/>
          </a:xfrm>
          <a:prstGeom prst="roundRect">
            <a:avLst/>
          </a:prstGeom>
        </p:spPr>
      </p:pic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9F285AA3-3B9B-2971-16CD-137A04400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t="-7517" r="4692" b="94947"/>
          <a:stretch/>
        </p:blipFill>
        <p:spPr>
          <a:xfrm>
            <a:off x="5572538" y="5395926"/>
            <a:ext cx="6619462" cy="9394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F8FFFD-A01E-31E5-9B76-CBC43F53D8C9}"/>
              </a:ext>
            </a:extLst>
          </p:cNvPr>
          <p:cNvSpPr txBox="1"/>
          <p:nvPr/>
        </p:nvSpPr>
        <p:spPr>
          <a:xfrm>
            <a:off x="8252791" y="53376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kern="1200" dirty="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rPr>
              <a:t>B. De Girolamo</a:t>
            </a:r>
          </a:p>
        </p:txBody>
      </p:sp>
    </p:spTree>
    <p:extLst>
      <p:ext uri="{BB962C8B-B14F-4D97-AF65-F5344CB8AC3E}">
        <p14:creationId xmlns:p14="http://schemas.microsoft.com/office/powerpoint/2010/main" val="401913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F4AA3-79F1-A182-5C40-C55F6C1A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Planning and spending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71EADF-756D-836D-1AAE-760B8229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24.4.2022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11C064-54F9-9016-780C-C37BD0E5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</a:t>
            </a:fld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D92A10E-C3F9-AE09-0185-4321C6E1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PNRR_IRIS - Marco Statera- Scope &amp; Structure</a:t>
            </a:r>
          </a:p>
        </p:txBody>
      </p:sp>
      <p:pic>
        <p:nvPicPr>
          <p:cNvPr id="11" name="Immagine 10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C174C7F6-4B58-7A16-BBE9-B2C063E83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9" y="1999739"/>
            <a:ext cx="6821777" cy="4157773"/>
          </a:xfrm>
          <a:prstGeom prst="rect">
            <a:avLst/>
          </a:prstGeom>
        </p:spPr>
      </p:pic>
      <p:pic>
        <p:nvPicPr>
          <p:cNvPr id="13" name="Immagine 1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7297C75E-244C-D09D-9475-4760112A5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62" y="1261450"/>
            <a:ext cx="4976038" cy="221589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FF02A9-432E-78EA-0952-19CFF218C4E1}"/>
              </a:ext>
            </a:extLst>
          </p:cNvPr>
          <p:cNvSpPr txBox="1"/>
          <p:nvPr/>
        </p:nvSpPr>
        <p:spPr>
          <a:xfrm>
            <a:off x="8646040" y="1630407"/>
            <a:ext cx="8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Titillium" panose="00000500000000000000" pitchFamily="50" charset="0"/>
              </a:rPr>
              <a:t>39ME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30E701-A606-F785-CA58-72C2A0A605E7}"/>
              </a:ext>
            </a:extLst>
          </p:cNvPr>
          <p:cNvSpPr txBox="1"/>
          <p:nvPr/>
        </p:nvSpPr>
        <p:spPr>
          <a:xfrm>
            <a:off x="9411584" y="2338042"/>
            <a:ext cx="106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Titillium" panose="00000500000000000000" pitchFamily="50" charset="0"/>
              </a:rPr>
              <a:t>7.3 ME</a:t>
            </a:r>
          </a:p>
        </p:txBody>
      </p:sp>
      <p:sp>
        <p:nvSpPr>
          <p:cNvPr id="19" name="Segnaposto contenuto 18">
            <a:extLst>
              <a:ext uri="{FF2B5EF4-FFF2-40B4-BE49-F238E27FC236}">
                <a16:creationId xmlns:a16="http://schemas.microsoft.com/office/drawing/2014/main" id="{8E2D3956-46B0-CA26-DD37-C413CCC9B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392" y="3429000"/>
            <a:ext cx="4432008" cy="2918940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err="1">
                <a:latin typeface="Titillium" panose="00000500000000000000" pitchFamily="50" charset="0"/>
              </a:rPr>
              <a:t>Tendering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started</a:t>
            </a:r>
            <a:r>
              <a:rPr lang="it-IT" dirty="0">
                <a:latin typeface="Titillium" panose="00000500000000000000" pitchFamily="50" charset="0"/>
              </a:rPr>
              <a:t> for </a:t>
            </a:r>
          </a:p>
          <a:p>
            <a:pPr marL="457200" lvl="1" indent="0">
              <a:buNone/>
            </a:pPr>
            <a:r>
              <a:rPr lang="it-IT" dirty="0">
                <a:latin typeface="Titillium" panose="00000500000000000000" pitchFamily="50" charset="0"/>
              </a:rPr>
              <a:t>HTS tape</a:t>
            </a:r>
          </a:p>
          <a:p>
            <a:pPr marL="457200" lvl="1" indent="0">
              <a:buNone/>
            </a:pPr>
            <a:r>
              <a:rPr lang="it-IT" dirty="0">
                <a:latin typeface="Titillium" panose="00000500000000000000" pitchFamily="50" charset="0"/>
              </a:rPr>
              <a:t>SC </a:t>
            </a:r>
            <a:r>
              <a:rPr lang="it-IT" dirty="0" err="1">
                <a:latin typeface="Titillium" panose="00000500000000000000" pitchFamily="50" charset="0"/>
              </a:rPr>
              <a:t>prototypes</a:t>
            </a:r>
            <a:endParaRPr lang="it-IT" dirty="0">
              <a:latin typeface="Titillium" panose="00000500000000000000" pitchFamily="50" charset="0"/>
            </a:endParaRPr>
          </a:p>
          <a:p>
            <a:pPr marL="457200" lvl="1" indent="0">
              <a:buNone/>
            </a:pPr>
            <a:r>
              <a:rPr lang="it-IT" dirty="0">
                <a:latin typeface="Titillium" panose="00000500000000000000" pitchFamily="50" charset="0"/>
              </a:rPr>
              <a:t>Machines for </a:t>
            </a:r>
            <a:r>
              <a:rPr lang="it-IT" dirty="0" err="1">
                <a:latin typeface="Titillium" panose="00000500000000000000" pitchFamily="50" charset="0"/>
              </a:rPr>
              <a:t>magnet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laboratory</a:t>
            </a:r>
            <a:endParaRPr lang="it-IT" dirty="0">
              <a:latin typeface="Titillium" panose="00000500000000000000" pitchFamily="50" charset="0"/>
            </a:endParaRPr>
          </a:p>
          <a:p>
            <a:pPr marL="457200" lvl="1" indent="0">
              <a:buNone/>
            </a:pPr>
            <a:r>
              <a:rPr lang="it-IT" dirty="0">
                <a:latin typeface="Titillium" panose="00000500000000000000" pitchFamily="50" charset="0"/>
              </a:rPr>
              <a:t>Scientific </a:t>
            </a:r>
            <a:r>
              <a:rPr lang="it-IT">
                <a:latin typeface="Titillium" panose="00000500000000000000" pitchFamily="50" charset="0"/>
              </a:rPr>
              <a:t>instrumentation</a:t>
            </a:r>
            <a:endParaRPr lang="it-IT" dirty="0">
              <a:latin typeface="Titillium" panose="00000500000000000000" pitchFamily="50" charset="0"/>
            </a:endParaRPr>
          </a:p>
          <a:p>
            <a:pPr marL="457200" lvl="1" indent="0">
              <a:buNone/>
            </a:pPr>
            <a:r>
              <a:rPr lang="it-IT" dirty="0" err="1">
                <a:latin typeface="Titillium" panose="00000500000000000000" pitchFamily="50" charset="0"/>
              </a:rPr>
              <a:t>Cryogenic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plants</a:t>
            </a:r>
            <a:endParaRPr lang="it-IT" dirty="0">
              <a:latin typeface="Titillium" panose="00000500000000000000" pitchFamily="50" charset="0"/>
            </a:endParaRPr>
          </a:p>
          <a:p>
            <a:pPr marL="457200" lvl="1" indent="0">
              <a:buNone/>
            </a:pPr>
            <a:r>
              <a:rPr lang="it-IT" dirty="0" err="1">
                <a:latin typeface="Titillium" panose="00000500000000000000" pitchFamily="50" charset="0"/>
              </a:rPr>
              <a:t>Civil</a:t>
            </a:r>
            <a:r>
              <a:rPr lang="it-IT" dirty="0">
                <a:latin typeface="Titillium" panose="00000500000000000000" pitchFamily="50" charset="0"/>
              </a:rPr>
              <a:t> </a:t>
            </a:r>
            <a:r>
              <a:rPr lang="it-IT" dirty="0" err="1">
                <a:latin typeface="Titillium" panose="00000500000000000000" pitchFamily="50" charset="0"/>
              </a:rPr>
              <a:t>infrastructures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C69C644-785B-CF05-36AE-071EA42554EC}"/>
              </a:ext>
            </a:extLst>
          </p:cNvPr>
          <p:cNvSpPr txBox="1"/>
          <p:nvPr/>
        </p:nvSpPr>
        <p:spPr>
          <a:xfrm>
            <a:off x="2875440" y="4769964"/>
            <a:ext cx="4585506" cy="92333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Titillium" panose="00000500000000000000" pitchFamily="50" charset="0"/>
              </a:rPr>
              <a:t>Procurement rules:</a:t>
            </a:r>
          </a:p>
          <a:p>
            <a:pPr algn="l"/>
            <a:r>
              <a:rPr lang="it-IT" dirty="0">
                <a:latin typeface="Titillium" panose="00000500000000000000" pitchFamily="50" charset="0"/>
              </a:rPr>
              <a:t>More paper work </a:t>
            </a:r>
            <a:r>
              <a:rPr lang="it-IT" dirty="0" err="1">
                <a:latin typeface="Titillium" panose="00000500000000000000" pitchFamily="50" charset="0"/>
              </a:rPr>
              <a:t>than</a:t>
            </a:r>
            <a:r>
              <a:rPr lang="it-IT" dirty="0">
                <a:latin typeface="Titillium" panose="00000500000000000000" pitchFamily="50" charset="0"/>
              </a:rPr>
              <a:t> standard EU projects</a:t>
            </a:r>
          </a:p>
          <a:p>
            <a:pPr algn="l"/>
            <a:r>
              <a:rPr lang="it-IT" dirty="0" err="1">
                <a:latin typeface="Titillium" panose="00000500000000000000" pitchFamily="50" charset="0"/>
              </a:rPr>
              <a:t>Specific</a:t>
            </a:r>
            <a:r>
              <a:rPr lang="it-IT" dirty="0">
                <a:latin typeface="Titillium" panose="00000500000000000000" pitchFamily="50" charset="0"/>
              </a:rPr>
              <a:t> rules </a:t>
            </a:r>
            <a:r>
              <a:rPr lang="it-IT" dirty="0" err="1">
                <a:latin typeface="Titillium" panose="00000500000000000000" pitchFamily="50" charset="0"/>
              </a:rPr>
              <a:t>defined</a:t>
            </a:r>
            <a:r>
              <a:rPr lang="it-IT" dirty="0">
                <a:latin typeface="Titillium" panose="00000500000000000000" pitchFamily="50" charset="0"/>
              </a:rPr>
              <a:t> after IRIS KOM</a:t>
            </a:r>
          </a:p>
        </p:txBody>
      </p:sp>
    </p:spTree>
    <p:extLst>
      <p:ext uri="{BB962C8B-B14F-4D97-AF65-F5344CB8AC3E}">
        <p14:creationId xmlns:p14="http://schemas.microsoft.com/office/powerpoint/2010/main" val="37254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8F7A-BFD0-BE4D-AF93-09928359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7" y="1310704"/>
            <a:ext cx="10951464" cy="1092906"/>
          </a:xfrm>
        </p:spPr>
        <p:txBody>
          <a:bodyPr>
            <a:normAutofit/>
          </a:bodyPr>
          <a:lstStyle/>
          <a:p>
            <a:r>
              <a:rPr lang="en-US" sz="3200" dirty="0"/>
              <a:t>IRIS </a:t>
            </a:r>
            <a:r>
              <a:rPr lang="en-US" sz="3200" dirty="0" err="1"/>
              <a:t>scopo</a:t>
            </a:r>
            <a:r>
              <a:rPr lang="en-US" sz="3200" dirty="0"/>
              <a:t> del progetto-1 </a:t>
            </a:r>
            <a:br>
              <a:rPr lang="en-US" sz="3200" dirty="0"/>
            </a:br>
            <a:r>
              <a:rPr lang="en-US" sz="3200" dirty="0" err="1"/>
              <a:t>Applicazioni</a:t>
            </a:r>
            <a:r>
              <a:rPr lang="en-US" sz="3200" dirty="0"/>
              <a:t> per </a:t>
            </a:r>
            <a:r>
              <a:rPr lang="en-US" sz="3200" dirty="0" err="1"/>
              <a:t>Fisica</a:t>
            </a:r>
            <a:r>
              <a:rPr lang="en-US" sz="3200" dirty="0"/>
              <a:t> </a:t>
            </a:r>
            <a:r>
              <a:rPr lang="en-US" sz="3200" dirty="0" err="1"/>
              <a:t>Fondamentale</a:t>
            </a: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4BB3FA-45EE-34CB-14CE-FAA7F5232F28}"/>
              </a:ext>
            </a:extLst>
          </p:cNvPr>
          <p:cNvSpPr txBox="1">
            <a:spLocks/>
          </p:cNvSpPr>
          <p:nvPr/>
        </p:nvSpPr>
        <p:spPr>
          <a:xfrm>
            <a:off x="288720" y="2360363"/>
            <a:ext cx="8206441" cy="11819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La </a:t>
            </a:r>
            <a:r>
              <a:rPr lang="en-US" sz="2000" b="1" dirty="0" err="1"/>
              <a:t>superconduttività</a:t>
            </a:r>
            <a:r>
              <a:rPr lang="en-US" sz="2000" b="1" dirty="0"/>
              <a:t> è </a:t>
            </a:r>
            <a:r>
              <a:rPr lang="en-US" sz="2000" b="1" dirty="0" err="1"/>
              <a:t>stata</a:t>
            </a:r>
            <a:r>
              <a:rPr lang="en-US" sz="2000" b="1" dirty="0"/>
              <a:t> </a:t>
            </a:r>
            <a:r>
              <a:rPr lang="en-US" sz="2000" b="1" dirty="0" err="1"/>
              <a:t>una</a:t>
            </a:r>
            <a:r>
              <a:rPr lang="en-US" sz="2000" b="1" dirty="0"/>
              <a:t> </a:t>
            </a:r>
            <a:r>
              <a:rPr lang="en-US" sz="2000" b="1" dirty="0" err="1"/>
              <a:t>tecnologia</a:t>
            </a:r>
            <a:r>
              <a:rPr lang="en-US" sz="2000" b="1" dirty="0"/>
              <a:t> </a:t>
            </a:r>
            <a:r>
              <a:rPr lang="en-US" sz="2000" b="1" dirty="0" err="1"/>
              <a:t>chiave</a:t>
            </a:r>
            <a:r>
              <a:rPr lang="en-US" sz="2000" b="1" dirty="0"/>
              <a:t> </a:t>
            </a:r>
            <a:r>
              <a:rPr lang="en-US" sz="2000" b="1" dirty="0" err="1"/>
              <a:t>nella</a:t>
            </a:r>
            <a:r>
              <a:rPr lang="en-US" sz="2000" b="1" dirty="0"/>
              <a:t> </a:t>
            </a:r>
            <a:r>
              <a:rPr lang="en-US" sz="2000" b="1" dirty="0" err="1"/>
              <a:t>scoperta</a:t>
            </a:r>
            <a:r>
              <a:rPr lang="en-US" sz="2000" b="1" dirty="0"/>
              <a:t> del </a:t>
            </a:r>
            <a:r>
              <a:rPr lang="en-US" sz="2000" b="1" dirty="0" err="1"/>
              <a:t>bosone</a:t>
            </a:r>
            <a:r>
              <a:rPr lang="en-US" sz="2000" b="1" dirty="0"/>
              <a:t> di Higgs </a:t>
            </a:r>
            <a:r>
              <a:rPr lang="en-US" sz="2000" dirty="0"/>
              <a:t>e il </a:t>
            </a:r>
            <a:r>
              <a:rPr lang="en-US" sz="2000" dirty="0" err="1"/>
              <a:t>suo</a:t>
            </a:r>
            <a:r>
              <a:rPr lang="en-US" sz="2000" dirty="0"/>
              <a:t> </a:t>
            </a:r>
            <a:r>
              <a:rPr lang="en-US" sz="2000" dirty="0" err="1"/>
              <a:t>sviluppo</a:t>
            </a:r>
            <a:r>
              <a:rPr lang="en-US" sz="2000" dirty="0"/>
              <a:t> </a:t>
            </a:r>
            <a:r>
              <a:rPr lang="en-US" sz="2000" dirty="0" err="1"/>
              <a:t>sarà</a:t>
            </a:r>
            <a:r>
              <a:rPr lang="en-US" sz="2000" dirty="0"/>
              <a:t> </a:t>
            </a:r>
            <a:r>
              <a:rPr lang="en-US" sz="2000" dirty="0" err="1"/>
              <a:t>critico</a:t>
            </a:r>
            <a:r>
              <a:rPr lang="en-US" sz="2000" dirty="0"/>
              <a:t> per la </a:t>
            </a:r>
            <a:r>
              <a:rPr lang="en-US" sz="2000" dirty="0" err="1"/>
              <a:t>costruzione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futuri</a:t>
            </a:r>
            <a:r>
              <a:rPr lang="en-US" sz="2000" dirty="0"/>
              <a:t> </a:t>
            </a:r>
            <a:r>
              <a:rPr lang="en-US" sz="2000" dirty="0" err="1"/>
              <a:t>acceleratori</a:t>
            </a:r>
            <a:r>
              <a:rPr lang="en-US" sz="2000" dirty="0"/>
              <a:t> di </a:t>
            </a:r>
            <a:r>
              <a:rPr lang="en-US" sz="2000" dirty="0" err="1"/>
              <a:t>particelle</a:t>
            </a:r>
            <a:r>
              <a:rPr lang="en-US" sz="2000" dirty="0"/>
              <a:t>. </a:t>
            </a:r>
            <a:r>
              <a:rPr lang="en-US" sz="2000" dirty="0" err="1"/>
              <a:t>Necessità</a:t>
            </a:r>
            <a:r>
              <a:rPr lang="en-US" sz="2000" dirty="0"/>
              <a:t> di </a:t>
            </a:r>
            <a:r>
              <a:rPr lang="en-US" sz="2000" dirty="0" err="1"/>
              <a:t>infrastrutture</a:t>
            </a:r>
            <a:r>
              <a:rPr lang="en-US" sz="2000" dirty="0"/>
              <a:t> </a:t>
            </a:r>
            <a:r>
              <a:rPr lang="en-US" sz="2000" dirty="0" err="1"/>
              <a:t>adeguate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sostengano</a:t>
            </a:r>
            <a:r>
              <a:rPr lang="en-US" sz="2000" dirty="0"/>
              <a:t> la </a:t>
            </a:r>
            <a:r>
              <a:rPr lang="en-US" sz="2000" dirty="0" err="1"/>
              <a:t>ricerca</a:t>
            </a:r>
            <a:r>
              <a:rPr lang="en-US" sz="2000" dirty="0"/>
              <a:t> </a:t>
            </a:r>
          </a:p>
        </p:txBody>
      </p:sp>
      <p:pic>
        <p:nvPicPr>
          <p:cNvPr id="5" name="Picture 4" descr="A picture containing subway&#10;&#10;Description automatically generated">
            <a:extLst>
              <a:ext uri="{FF2B5EF4-FFF2-40B4-BE49-F238E27FC236}">
                <a16:creationId xmlns:a16="http://schemas.microsoft.com/office/drawing/2014/main" id="{4AC0F011-05BE-233B-BE32-49C2221FB7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05" y="3693224"/>
            <a:ext cx="3731235" cy="1974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10749A-F5F6-FC33-3D7C-7F2196F440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20" b="-20348"/>
          <a:stretch/>
        </p:blipFill>
        <p:spPr>
          <a:xfrm>
            <a:off x="4567992" y="3499100"/>
            <a:ext cx="3585408" cy="2580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4E4DED-0494-B33A-1CFA-E0959B108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922" y="1310704"/>
            <a:ext cx="2721474" cy="2446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DD936-97EC-E4CA-9DEC-2677EC94E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922" y="3700152"/>
            <a:ext cx="2721474" cy="1817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F5E6CF-DB2F-42EA-3E83-6885F1BD20BB}"/>
              </a:ext>
            </a:extLst>
          </p:cNvPr>
          <p:cNvSpPr txBox="1"/>
          <p:nvPr/>
        </p:nvSpPr>
        <p:spPr>
          <a:xfrm>
            <a:off x="1020417" y="5501145"/>
            <a:ext cx="290015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Dipoli</a:t>
            </a:r>
            <a:r>
              <a:rPr lang="en-US" b="1" dirty="0"/>
              <a:t> di LHC (8 T) </a:t>
            </a:r>
            <a:r>
              <a:rPr lang="en-US" b="1" dirty="0" err="1"/>
              <a:t>nel</a:t>
            </a:r>
            <a:r>
              <a:rPr lang="en-US" b="1" dirty="0"/>
              <a:t> tunnel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36ED39-189E-B825-51E1-C88CFCDF8A8D}"/>
              </a:ext>
            </a:extLst>
          </p:cNvPr>
          <p:cNvSpPr txBox="1"/>
          <p:nvPr/>
        </p:nvSpPr>
        <p:spPr>
          <a:xfrm>
            <a:off x="4926706" y="5505094"/>
            <a:ext cx="26329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HiLumi</a:t>
            </a:r>
            <a:r>
              <a:rPr lang="en-US" b="1" dirty="0"/>
              <a:t> MQXF quad (12 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849A5-7B26-F7D1-DDA0-160F3E9214F9}"/>
              </a:ext>
            </a:extLst>
          </p:cNvPr>
          <p:cNvSpPr txBox="1"/>
          <p:nvPr/>
        </p:nvSpPr>
        <p:spPr>
          <a:xfrm>
            <a:off x="10552100" y="5362630"/>
            <a:ext cx="143295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FCC (12-16 T)</a:t>
            </a:r>
          </a:p>
        </p:txBody>
      </p:sp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AF9FFC44-EA0D-49E5-869C-9D1A7D53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55FC6599-8D88-579C-A72C-545FE48B47BE}"/>
              </a:ext>
            </a:extLst>
          </p:cNvPr>
          <p:cNvSpPr txBox="1"/>
          <p:nvPr/>
        </p:nvSpPr>
        <p:spPr>
          <a:xfrm>
            <a:off x="8319052" y="5723360"/>
            <a:ext cx="375019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Fattore</a:t>
            </a:r>
            <a:r>
              <a:rPr lang="en-US" b="1" dirty="0"/>
              <a:t> </a:t>
            </a:r>
            <a:r>
              <a:rPr lang="en-US" b="1" dirty="0" err="1"/>
              <a:t>Limitante</a:t>
            </a:r>
            <a:r>
              <a:rPr lang="en-US" b="1" dirty="0"/>
              <a:t>: Potenza </a:t>
            </a:r>
            <a:r>
              <a:rPr lang="en-US" b="1" dirty="0" err="1"/>
              <a:t>Criogenica</a:t>
            </a:r>
            <a:endParaRPr lang="en-US" b="1" dirty="0"/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Consumo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stimato</a:t>
            </a:r>
            <a:r>
              <a:rPr lang="en-US" b="1" dirty="0">
                <a:solidFill>
                  <a:srgbClr val="FF0000"/>
                </a:solidFill>
              </a:rPr>
              <a:t> &gt; 300 MW @ 2 K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055FE505-043A-AA2E-F540-F94FE0299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82AD9A95-4321-874D-5494-7EA601B4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205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8692-5FC8-9683-A82B-1363069C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8" y="1335635"/>
            <a:ext cx="10887456" cy="1055865"/>
          </a:xfrm>
        </p:spPr>
        <p:txBody>
          <a:bodyPr>
            <a:normAutofit/>
          </a:bodyPr>
          <a:lstStyle/>
          <a:p>
            <a:r>
              <a:rPr lang="it-IT" sz="3200" dirty="0"/>
              <a:t>IRIS scopo del progetto</a:t>
            </a:r>
            <a:r>
              <a:rPr lang="en-US" sz="3200" dirty="0"/>
              <a:t>-2 </a:t>
            </a:r>
            <a:br>
              <a:rPr lang="en-US" sz="3200" dirty="0"/>
            </a:br>
            <a:r>
              <a:rPr lang="en-US" sz="3200" dirty="0"/>
              <a:t>Applica</a:t>
            </a:r>
            <a:r>
              <a:rPr lang="it-IT" sz="3200" dirty="0"/>
              <a:t>zioni Sociali</a:t>
            </a:r>
            <a:endParaRPr lang="en-US" sz="3200" dirty="0"/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3697DCFC-B210-D7D0-A47E-B68F18D6DBEF}"/>
              </a:ext>
            </a:extLst>
          </p:cNvPr>
          <p:cNvSpPr txBox="1">
            <a:spLocks/>
          </p:cNvSpPr>
          <p:nvPr/>
        </p:nvSpPr>
        <p:spPr>
          <a:xfrm>
            <a:off x="98854" y="2391500"/>
            <a:ext cx="8097595" cy="36816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B050"/>
                </a:solidFill>
              </a:rPr>
              <a:t>Green Energy </a:t>
            </a:r>
            <a:r>
              <a:rPr lang="it-IT" sz="2400" b="1" dirty="0"/>
              <a:t>e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Medical</a:t>
            </a:r>
            <a:r>
              <a:rPr lang="it-IT" sz="2400" b="1" dirty="0">
                <a:solidFill>
                  <a:srgbClr val="0070C0"/>
                </a:solidFill>
              </a:rPr>
              <a:t>e</a:t>
            </a:r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Green</a:t>
            </a:r>
            <a:r>
              <a:rPr lang="en-US" sz="2400" dirty="0"/>
              <a:t> :  </a:t>
            </a:r>
            <a:r>
              <a:rPr lang="en-US" sz="2400" dirty="0" err="1"/>
              <a:t>trasporto</a:t>
            </a:r>
            <a:r>
              <a:rPr lang="en-US" sz="2400" dirty="0"/>
              <a:t> di </a:t>
            </a:r>
            <a:r>
              <a:rPr lang="en-US" sz="2400" dirty="0" err="1"/>
              <a:t>energia</a:t>
            </a:r>
            <a:r>
              <a:rPr lang="en-US" sz="2400" dirty="0"/>
              <a:t> a zero </a:t>
            </a:r>
            <a:r>
              <a:rPr lang="en-US" sz="2400" dirty="0" err="1"/>
              <a:t>emissioni</a:t>
            </a:r>
            <a:r>
              <a:rPr lang="en-US" sz="2400" dirty="0"/>
              <a:t> e </a:t>
            </a:r>
            <a:r>
              <a:rPr lang="en-US" sz="2400" dirty="0" err="1"/>
              <a:t>magneti</a:t>
            </a:r>
            <a:r>
              <a:rPr lang="en-US" sz="2400" dirty="0"/>
              <a:t> a </a:t>
            </a:r>
            <a:r>
              <a:rPr lang="en-US" sz="2400" dirty="0" err="1"/>
              <a:t>risparmio</a:t>
            </a:r>
            <a:r>
              <a:rPr lang="en-US" sz="2400" dirty="0"/>
              <a:t> </a:t>
            </a:r>
            <a:r>
              <a:rPr lang="en-US" sz="2400" dirty="0" err="1"/>
              <a:t>energetico</a:t>
            </a:r>
            <a:r>
              <a:rPr lang="en-US" sz="2400" dirty="0"/>
              <a:t>. Nuova </a:t>
            </a:r>
            <a:r>
              <a:rPr lang="en-US" sz="2400" dirty="0" err="1"/>
              <a:t>attività</a:t>
            </a:r>
            <a:r>
              <a:rPr lang="en-US" sz="2400" dirty="0"/>
              <a:t> per INFN.</a:t>
            </a:r>
          </a:p>
          <a:p>
            <a:pPr lvl="1"/>
            <a:r>
              <a:rPr lang="en-US" sz="2000" dirty="0" err="1"/>
              <a:t>Importante</a:t>
            </a:r>
            <a:r>
              <a:rPr lang="en-US" sz="2000" dirty="0"/>
              <a:t> per la </a:t>
            </a:r>
            <a:r>
              <a:rPr lang="en-US" sz="2000" dirty="0" err="1"/>
              <a:t>società</a:t>
            </a:r>
            <a:r>
              <a:rPr lang="en-US" sz="2000" dirty="0"/>
              <a:t> ma </a:t>
            </a:r>
            <a:r>
              <a:rPr lang="en-US" sz="2000" dirty="0" err="1"/>
              <a:t>anche</a:t>
            </a:r>
            <a:r>
              <a:rPr lang="en-US" sz="2000" dirty="0"/>
              <a:t> per la </a:t>
            </a:r>
            <a:r>
              <a:rPr lang="en-US" sz="2000" dirty="0" err="1"/>
              <a:t>sostenibilità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nostre</a:t>
            </a:r>
            <a:r>
              <a:rPr lang="en-US" sz="2000" dirty="0"/>
              <a:t> </a:t>
            </a:r>
            <a:r>
              <a:rPr lang="en-US" sz="2000" dirty="0" err="1"/>
              <a:t>infrastrutture</a:t>
            </a:r>
            <a:r>
              <a:rPr lang="en-US" sz="2000" dirty="0"/>
              <a:t> di </a:t>
            </a:r>
            <a:r>
              <a:rPr lang="en-US" sz="2000" dirty="0" err="1"/>
              <a:t>ricerca</a:t>
            </a:r>
            <a:endParaRPr lang="en-US" sz="2000" dirty="0"/>
          </a:p>
          <a:p>
            <a:r>
              <a:rPr lang="en-US" sz="2400" dirty="0" err="1">
                <a:solidFill>
                  <a:srgbClr val="0070C0"/>
                </a:solidFill>
              </a:rPr>
              <a:t>Medicale</a:t>
            </a:r>
            <a:r>
              <a:rPr lang="en-US" sz="2400" dirty="0"/>
              <a:t>: non </a:t>
            </a:r>
            <a:r>
              <a:rPr lang="en-US" sz="2400" dirty="0" err="1"/>
              <a:t>direttamente</a:t>
            </a:r>
            <a:r>
              <a:rPr lang="en-US" sz="2400" dirty="0"/>
              <a:t> </a:t>
            </a:r>
            <a:r>
              <a:rPr lang="en-US" sz="2400" dirty="0" err="1"/>
              <a:t>parte</a:t>
            </a:r>
            <a:r>
              <a:rPr lang="en-US" sz="2400" dirty="0"/>
              <a:t> del </a:t>
            </a:r>
            <a:r>
              <a:rPr lang="en-US" sz="2400" dirty="0" err="1"/>
              <a:t>progetto</a:t>
            </a:r>
            <a:r>
              <a:rPr lang="en-US" sz="2400" dirty="0"/>
              <a:t> IRIS. </a:t>
            </a:r>
            <a:r>
              <a:rPr lang="en-US" sz="2400" dirty="0" err="1"/>
              <a:t>Comunque</a:t>
            </a:r>
            <a:r>
              <a:rPr lang="en-US" sz="2400" dirty="0"/>
              <a:t>, la </a:t>
            </a:r>
            <a:r>
              <a:rPr lang="en-US" sz="2400" dirty="0" err="1"/>
              <a:t>superconduttività</a:t>
            </a:r>
            <a:r>
              <a:rPr lang="en-US" sz="2400" dirty="0"/>
              <a:t> </a:t>
            </a:r>
            <a:r>
              <a:rPr lang="en-US" sz="2400" dirty="0" err="1"/>
              <a:t>potrebbe</a:t>
            </a:r>
            <a:r>
              <a:rPr lang="en-US" sz="2400" dirty="0"/>
              <a:t> </a:t>
            </a:r>
            <a:r>
              <a:rPr lang="en-US" sz="2400" dirty="0" err="1"/>
              <a:t>giocare</a:t>
            </a:r>
            <a:r>
              <a:rPr lang="en-US" sz="2400" dirty="0"/>
              <a:t> un </a:t>
            </a:r>
            <a:r>
              <a:rPr lang="en-US" sz="2400" dirty="0" err="1"/>
              <a:t>ruolo</a:t>
            </a:r>
            <a:r>
              <a:rPr lang="en-US" sz="2400" dirty="0"/>
              <a:t> </a:t>
            </a:r>
            <a:r>
              <a:rPr lang="en-US" sz="2400" dirty="0" err="1"/>
              <a:t>fondamentale</a:t>
            </a:r>
            <a:r>
              <a:rPr lang="en-US" sz="2400" dirty="0"/>
              <a:t> </a:t>
            </a:r>
            <a:r>
              <a:rPr lang="en-US" sz="2400" dirty="0" err="1"/>
              <a:t>nell’adroterapia</a:t>
            </a:r>
            <a:r>
              <a:rPr lang="en-US" sz="2400" dirty="0"/>
              <a:t> con </a:t>
            </a:r>
            <a:r>
              <a:rPr lang="en-US" sz="2400" dirty="0" err="1"/>
              <a:t>ioni</a:t>
            </a:r>
            <a:r>
              <a:rPr lang="en-US" sz="2400" dirty="0"/>
              <a:t> </a:t>
            </a:r>
            <a:r>
              <a:rPr lang="en-US" sz="2400" dirty="0" err="1"/>
              <a:t>pesanti</a:t>
            </a:r>
            <a:r>
              <a:rPr lang="en-US" sz="2400" dirty="0"/>
              <a:t> </a:t>
            </a:r>
            <a:r>
              <a:rPr lang="en-US" sz="2400" dirty="0" err="1"/>
              <a:t>permettendo</a:t>
            </a:r>
            <a:r>
              <a:rPr lang="en-US" sz="2400" dirty="0"/>
              <a:t> lo </a:t>
            </a:r>
            <a:r>
              <a:rPr lang="en-US" sz="2400" dirty="0" err="1"/>
              <a:t>sviluppo</a:t>
            </a:r>
            <a:r>
              <a:rPr lang="en-US" sz="2400" dirty="0"/>
              <a:t> di gantry </a:t>
            </a:r>
            <a:r>
              <a:rPr lang="en-US" sz="2400" dirty="0" err="1"/>
              <a:t>rotanti</a:t>
            </a:r>
            <a:r>
              <a:rPr lang="en-US" sz="2400" dirty="0"/>
              <a:t> </a:t>
            </a:r>
            <a:r>
              <a:rPr lang="en-US" sz="2400" dirty="0" err="1"/>
              <a:t>leggeri</a:t>
            </a:r>
            <a:r>
              <a:rPr lang="en-US" sz="2400" dirty="0"/>
              <a:t> e </a:t>
            </a:r>
            <a:r>
              <a:rPr lang="en-US" sz="2400" dirty="0" err="1"/>
              <a:t>compatti</a:t>
            </a:r>
            <a:r>
              <a:rPr lang="en-US" sz="2400" dirty="0"/>
              <a:t> (MI-LASA, Genova e LNF </a:t>
            </a:r>
            <a:r>
              <a:rPr lang="en-US" sz="2400" dirty="0" err="1"/>
              <a:t>già</a:t>
            </a:r>
            <a:r>
              <a:rPr lang="en-US" sz="2400" dirty="0"/>
              <a:t> </a:t>
            </a:r>
            <a:r>
              <a:rPr lang="en-US" sz="2400" dirty="0" err="1"/>
              <a:t>attivi</a:t>
            </a:r>
            <a:r>
              <a:rPr lang="en-US" sz="2400" dirty="0"/>
              <a:t> in </a:t>
            </a:r>
            <a:r>
              <a:rPr lang="en-US" sz="2400" dirty="0" err="1"/>
              <a:t>questo</a:t>
            </a:r>
            <a:r>
              <a:rPr lang="en-US" sz="2400" dirty="0"/>
              <a:t> </a:t>
            </a:r>
            <a:r>
              <a:rPr lang="en-US" sz="2400" dirty="0" err="1"/>
              <a:t>ambito</a:t>
            </a:r>
            <a:r>
              <a:rPr lang="en-US" sz="2400" dirty="0"/>
              <a:t>)</a:t>
            </a:r>
          </a:p>
        </p:txBody>
      </p:sp>
      <p:pic>
        <p:nvPicPr>
          <p:cNvPr id="6" name="Picture 5" descr="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6D1BB1AF-66EA-87D9-92A0-9C01173BEB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057" y="1137279"/>
            <a:ext cx="3376161" cy="2250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EE07D-DA37-DDFB-C0A3-92E9169D8A8A}"/>
              </a:ext>
            </a:extLst>
          </p:cNvPr>
          <p:cNvSpPr txBox="1"/>
          <p:nvPr/>
        </p:nvSpPr>
        <p:spPr>
          <a:xfrm>
            <a:off x="9300712" y="3332476"/>
            <a:ext cx="2933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Courtesy M. Pullia (CNAO –Italy)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8D90B-9828-430B-AB5A-6F62837283EC}"/>
              </a:ext>
            </a:extLst>
          </p:cNvPr>
          <p:cNvSpPr txBox="1"/>
          <p:nvPr/>
        </p:nvSpPr>
        <p:spPr>
          <a:xfrm>
            <a:off x="9300712" y="3083099"/>
            <a:ext cx="2879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Courtesy A. Ballarino - CERN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9AE3BDFD-A6F0-4003-9134-89A34B13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0138"/>
            <a:ext cx="2743200" cy="365125"/>
          </a:xfrm>
        </p:spPr>
        <p:txBody>
          <a:bodyPr/>
          <a:lstStyle/>
          <a:p>
            <a:r>
              <a:rPr lang="it-IT"/>
              <a:t>7 Luglio 2023 CdS INFN MIlano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62CA46-7C59-7158-94FD-F8F42592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M. Statera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E03A2F-D47C-57E7-B24A-F98997D7E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22" y="3739978"/>
            <a:ext cx="4136124" cy="2333199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E817AA36-34B6-9103-C75D-C72CF432728B}"/>
              </a:ext>
            </a:extLst>
          </p:cNvPr>
          <p:cNvSpPr txBox="1"/>
          <p:nvPr/>
        </p:nvSpPr>
        <p:spPr>
          <a:xfrm>
            <a:off x="9232309" y="5903900"/>
            <a:ext cx="2879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Courtesy E. </a:t>
            </a:r>
            <a:r>
              <a:rPr lang="en-US" sz="1600" b="1" dirty="0" err="1"/>
              <a:t>Felcini</a:t>
            </a:r>
            <a:r>
              <a:rPr lang="en-US" sz="1600" b="1" dirty="0"/>
              <a:t> - CNAO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A27F0D5-16EA-9343-1B85-AC23FE17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1591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Titillium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2.xml><?xml version="1.0" encoding="utf-8"?>
<a:theme xmlns:a="http://schemas.openxmlformats.org/drawingml/2006/main" name="Mio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9200c-25d8-4fd8-9a7d-93078850b615">
      <Terms xmlns="http://schemas.microsoft.com/office/infopath/2007/PartnerControls"/>
    </lcf76f155ced4ddcb4097134ff3c332f>
    <TaxCatchAll xmlns="2875eef3-af9c-4ceb-8dfd-ceb1e4bba251" xsi:nil="true"/>
    <ApprovalStatus xmlns="f619200c-25d8-4fd8-9a7d-93078850b61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5E434A8755C949AA121474ADF4DE04" ma:contentTypeVersion="16" ma:contentTypeDescription="Create a new document." ma:contentTypeScope="" ma:versionID="72b12d3230f13208f9a8a14b9d55f966">
  <xsd:schema xmlns:xsd="http://www.w3.org/2001/XMLSchema" xmlns:xs="http://www.w3.org/2001/XMLSchema" xmlns:p="http://schemas.microsoft.com/office/2006/metadata/properties" xmlns:ns2="f619200c-25d8-4fd8-9a7d-93078850b615" xmlns:ns3="2875eef3-af9c-4ceb-8dfd-ceb1e4bba251" targetNamespace="http://schemas.microsoft.com/office/2006/metadata/properties" ma:root="true" ma:fieldsID="0b36998c62af9ff2750f6ccb40652744" ns2:_="" ns3:_="">
    <xsd:import namespace="f619200c-25d8-4fd8-9a7d-93078850b615"/>
    <xsd:import namespace="2875eef3-af9c-4ceb-8dfd-ceb1e4bba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Approval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9200c-25d8-4fd8-9a7d-93078850b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ApprovalStatus" ma:index="23" nillable="true" ma:displayName="Approval Status" ma:description="approval status" ma:format="Dropdown" ma:internalName="ApprovalStatus">
      <xsd:simpleType>
        <xsd:restriction base="dms:Choice">
          <xsd:enumeration value="Approved"/>
          <xsd:enumeration value="Reje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5eef3-af9c-4ceb-8dfd-ceb1e4bba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11a53fd-bbcd-4fcd-9907-f66f50b4e8d4}" ma:internalName="TaxCatchAll" ma:showField="CatchAllData" ma:web="2875eef3-af9c-4ceb-8dfd-ceb1e4bba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schemas.microsoft.com/office/2006/metadata/properties"/>
    <ds:schemaRef ds:uri="http://www.w3.org/2000/xmlns/"/>
    <ds:schemaRef ds:uri="f619200c-25d8-4fd8-9a7d-93078850b615"/>
    <ds:schemaRef ds:uri="http://schemas.microsoft.com/office/infopath/2007/PartnerControls"/>
    <ds:schemaRef ds:uri="2875eef3-af9c-4ceb-8dfd-ceb1e4bba251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E1A5B9-11AE-48E9-B847-31A08188BF4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619200c-25d8-4fd8-9a7d-93078850b615"/>
    <ds:schemaRef ds:uri="2875eef3-af9c-4ceb-8dfd-ceb1e4bba25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0</TotalTime>
  <Words>3393</Words>
  <Application>Microsoft Office PowerPoint</Application>
  <PresentationFormat>Widescreen</PresentationFormat>
  <Paragraphs>525</Paragraphs>
  <Slides>34</Slides>
  <Notes>19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Cambria Math</vt:lpstr>
      <vt:lpstr>Helvetica Neue Medium</vt:lpstr>
      <vt:lpstr>Times New Roman</vt:lpstr>
      <vt:lpstr>Titillium</vt:lpstr>
      <vt:lpstr>Titillium Bd</vt:lpstr>
      <vt:lpstr>Tema di Office</vt:lpstr>
      <vt:lpstr>Mio Tema</vt:lpstr>
      <vt:lpstr>Progetti Speciali  IRIS Innovative Research Infrastructure on applied Superconductivity I.FAST e HITRIplus</vt:lpstr>
      <vt:lpstr>Outline</vt:lpstr>
      <vt:lpstr>Il Programma IRIS</vt:lpstr>
      <vt:lpstr>Stuttura Progetto IRIS</vt:lpstr>
      <vt:lpstr>Finanziamento Progetto IRIS</vt:lpstr>
      <vt:lpstr>Distributed facility</vt:lpstr>
      <vt:lpstr>Planning and spending</vt:lpstr>
      <vt:lpstr>IRIS scopo del progetto-1  Applicazioni per Fisica Fondamentale</vt:lpstr>
      <vt:lpstr>IRIS scopo del progetto-2  Applicazioni Sociali</vt:lpstr>
      <vt:lpstr>WP9: Energy Saving HTS Magnet for Sustainable Accelerators (ESMA) </vt:lpstr>
      <vt:lpstr>Magnetic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WP1, Milano LASA, UNIMI &amp; INFN</vt:lpstr>
      <vt:lpstr>Presentazione standard di PowerPoint</vt:lpstr>
      <vt:lpstr>WP3, GENOVA, INFN, CNR-SPIN, UNIGE-DIFI: Nuova infrastruttura criogenica</vt:lpstr>
      <vt:lpstr>WP4, MILANO LASA, UNIMI &amp; INFN: Nuovo laboratorio per magneti SC</vt:lpstr>
      <vt:lpstr>Presentazione standard di PowerPoint</vt:lpstr>
      <vt:lpstr>Presentazione standard di PowerPoint</vt:lpstr>
      <vt:lpstr>WP4 WP8 e WP9 stato gare</vt:lpstr>
      <vt:lpstr>WP5, NAPOLI, INFN, UNINA, CIRMIS, CNR-SPIN: infrastrutture per misurazioni</vt:lpstr>
      <vt:lpstr>WP6, LECCE, INFN &amp; UNISALENTO: Strumenti per misurazioni</vt:lpstr>
      <vt:lpstr>WP7, SALERNO, INFN, UNISA, CNR-SPIN : Strumenti e test facility per linea SC</vt:lpstr>
      <vt:lpstr>European Projects on SC magnet design for Gantry &amp; Co1  </vt:lpstr>
      <vt:lpstr>Parameters of demonstrator magnets (HITRIplus + IFAST)  </vt:lpstr>
      <vt:lpstr>CCTs based on LTS - NbTi rope</vt:lpstr>
      <vt:lpstr>CCT based on HTS (REBCO Tape)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Benson</dc:creator>
  <cp:lastModifiedBy>Marco Statera</cp:lastModifiedBy>
  <cp:revision>46</cp:revision>
  <dcterms:created xsi:type="dcterms:W3CDTF">2022-11-09T11:12:29Z</dcterms:created>
  <dcterms:modified xsi:type="dcterms:W3CDTF">2023-07-07T08:50:22Z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0x0101006B5E434A8755C949AA121474ADF4DE04</vt:lpwstr>
  </property>
</Properties>
</file>