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676" r:id="rId5"/>
    <p:sldId id="664" r:id="rId6"/>
    <p:sldId id="686" r:id="rId7"/>
    <p:sldId id="660" r:id="rId8"/>
    <p:sldId id="299" r:id="rId9"/>
    <p:sldId id="301" r:id="rId10"/>
    <p:sldId id="305" r:id="rId11"/>
    <p:sldId id="303" r:id="rId12"/>
    <p:sldId id="306" r:id="rId13"/>
    <p:sldId id="308" r:id="rId14"/>
    <p:sldId id="309" r:id="rId15"/>
    <p:sldId id="304" r:id="rId16"/>
    <p:sldId id="314" r:id="rId17"/>
    <p:sldId id="690" r:id="rId18"/>
    <p:sldId id="678" r:id="rId19"/>
    <p:sldId id="691" r:id="rId20"/>
    <p:sldId id="688" r:id="rId21"/>
    <p:sldId id="663" r:id="rId22"/>
    <p:sldId id="689" r:id="rId23"/>
    <p:sldId id="687" r:id="rId24"/>
    <p:sldId id="666" r:id="rId25"/>
    <p:sldId id="685" r:id="rId26"/>
    <p:sldId id="654" r:id="rId27"/>
    <p:sldId id="662" r:id="rId28"/>
    <p:sldId id="6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irina/Documents/MONDO/Irina_Tutto/AA_RABOTA/Drift/Loft_Asi_/DB/WFM_DB_06-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89329630004113"/>
          <c:y val="0.11173424026576136"/>
          <c:w val="0.66892974574987585"/>
          <c:h val="0.75846962759589265"/>
        </c:manualLayout>
      </c:layout>
      <c:scatterChart>
        <c:scatterStyle val="lineMarker"/>
        <c:varyColors val="0"/>
        <c:ser>
          <c:idx val="7"/>
          <c:order val="0"/>
          <c:tx>
            <c:strRef>
              <c:f>WFM211_W91!$A$1:$B$1</c:f>
              <c:strCache>
                <c:ptCount val="1"/>
                <c:pt idx="0">
                  <c:v>WFM211_W91 DOWN12</c:v>
                </c:pt>
              </c:strCache>
            </c:strRef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WFM211_W91!$C$11:$C$394</c:f>
              <c:numCache>
                <c:formatCode>0</c:formatCode>
                <c:ptCount val="38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</c:numCache>
            </c:numRef>
          </c:xVal>
          <c:yVal>
            <c:numRef>
              <c:f>WFM211_W91!$D$11:$D$394</c:f>
              <c:numCache>
                <c:formatCode>0.00E+00</c:formatCode>
                <c:ptCount val="384"/>
                <c:pt idx="0">
                  <c:v>7.1830368221128776E-11</c:v>
                </c:pt>
                <c:pt idx="1">
                  <c:v>1.4981086676195902E-12</c:v>
                </c:pt>
                <c:pt idx="2">
                  <c:v>1.655804316842705E-12</c:v>
                </c:pt>
                <c:pt idx="3">
                  <c:v>2.0500434399004919E-12</c:v>
                </c:pt>
                <c:pt idx="4">
                  <c:v>2.0894673522062705E-12</c:v>
                </c:pt>
                <c:pt idx="5">
                  <c:v>2.2471630014293855E-12</c:v>
                </c:pt>
                <c:pt idx="6">
                  <c:v>2.2865869137351641E-12</c:v>
                </c:pt>
                <c:pt idx="7">
                  <c:v>2.3260108260409428E-12</c:v>
                </c:pt>
                <c:pt idx="8">
                  <c:v>2.4442825629582791E-12</c:v>
                </c:pt>
                <c:pt idx="9">
                  <c:v>2.6414021244871723E-12</c:v>
                </c:pt>
                <c:pt idx="10">
                  <c:v>2.3654347383467214E-12</c:v>
                </c:pt>
                <c:pt idx="11">
                  <c:v>2.4837064752640577E-12</c:v>
                </c:pt>
                <c:pt idx="12">
                  <c:v>3.6664238444374178E-12</c:v>
                </c:pt>
                <c:pt idx="13">
                  <c:v>7.6876628996268442E-12</c:v>
                </c:pt>
                <c:pt idx="14">
                  <c:v>1.7385945326848405E-11</c:v>
                </c:pt>
                <c:pt idx="15">
                  <c:v>2.2550477838905413E-11</c:v>
                </c:pt>
                <c:pt idx="16">
                  <c:v>1.5375325799253688E-11</c:v>
                </c:pt>
                <c:pt idx="17">
                  <c:v>7.5299672504037297E-12</c:v>
                </c:pt>
                <c:pt idx="18">
                  <c:v>5.0856846874454514E-12</c:v>
                </c:pt>
                <c:pt idx="19">
                  <c:v>4.3366303536356564E-12</c:v>
                </c:pt>
                <c:pt idx="20">
                  <c:v>2.8779455983218446E-12</c:v>
                </c:pt>
                <c:pt idx="21">
                  <c:v>2.5231303875698364E-12</c:v>
                </c:pt>
                <c:pt idx="22">
                  <c:v>2.4837064752640577E-12</c:v>
                </c:pt>
                <c:pt idx="23">
                  <c:v>2.2471630014293855E-12</c:v>
                </c:pt>
                <c:pt idx="24">
                  <c:v>2.5231303875698364E-12</c:v>
                </c:pt>
                <c:pt idx="25">
                  <c:v>2.4048586506525004E-12</c:v>
                </c:pt>
                <c:pt idx="26">
                  <c:v>2.5231303875698364E-12</c:v>
                </c:pt>
                <c:pt idx="27">
                  <c:v>2.2077390891236068E-12</c:v>
                </c:pt>
                <c:pt idx="28">
                  <c:v>2.8385216860160659E-12</c:v>
                </c:pt>
                <c:pt idx="29">
                  <c:v>3.31160863368541E-12</c:v>
                </c:pt>
                <c:pt idx="30">
                  <c:v>4.178934704412541E-12</c:v>
                </c:pt>
                <c:pt idx="31">
                  <c:v>4.6125977397761069E-12</c:v>
                </c:pt>
                <c:pt idx="32">
                  <c:v>4.5337499151645496E-12</c:v>
                </c:pt>
                <c:pt idx="33">
                  <c:v>3.8241194936605332E-12</c:v>
                </c:pt>
                <c:pt idx="34">
                  <c:v>4.5337499151645496E-12</c:v>
                </c:pt>
                <c:pt idx="35">
                  <c:v>5.4010759858916805E-12</c:v>
                </c:pt>
                <c:pt idx="36">
                  <c:v>5.0068368628338941E-12</c:v>
                </c:pt>
                <c:pt idx="37">
                  <c:v>6.0318585827841404E-12</c:v>
                </c:pt>
                <c:pt idx="38">
                  <c:v>1.111754327022959E-11</c:v>
                </c:pt>
                <c:pt idx="39">
                  <c:v>1.3680097570105206E-11</c:v>
                </c:pt>
                <c:pt idx="40">
                  <c:v>9.1463476549406565E-12</c:v>
                </c:pt>
                <c:pt idx="41">
                  <c:v>1.6124380133063485E-11</c:v>
                </c:pt>
                <c:pt idx="42">
                  <c:v>1.5887836659228812E-11</c:v>
                </c:pt>
                <c:pt idx="43">
                  <c:v>2.6808260367929509E-12</c:v>
                </c:pt>
                <c:pt idx="44">
                  <c:v>2.4837064752640577E-12</c:v>
                </c:pt>
                <c:pt idx="45">
                  <c:v>2.4442825629582791E-12</c:v>
                </c:pt>
                <c:pt idx="46">
                  <c:v>2.5231303875698364E-12</c:v>
                </c:pt>
                <c:pt idx="47">
                  <c:v>2.4442825629582791E-12</c:v>
                </c:pt>
                <c:pt idx="48">
                  <c:v>2.4048586506525004E-12</c:v>
                </c:pt>
                <c:pt idx="49">
                  <c:v>2.3654347383467214E-12</c:v>
                </c:pt>
                <c:pt idx="50">
                  <c:v>2.3260108260409428E-12</c:v>
                </c:pt>
                <c:pt idx="51">
                  <c:v>2.2077390891236068E-12</c:v>
                </c:pt>
                <c:pt idx="52">
                  <c:v>2.3654347383467214E-12</c:v>
                </c:pt>
                <c:pt idx="53">
                  <c:v>2.2471630014293855E-12</c:v>
                </c:pt>
                <c:pt idx="54">
                  <c:v>2.3260108260409428E-12</c:v>
                </c:pt>
                <c:pt idx="55">
                  <c:v>3.0750651598507378E-12</c:v>
                </c:pt>
                <c:pt idx="56">
                  <c:v>5.9530107581725831E-12</c:v>
                </c:pt>
                <c:pt idx="57">
                  <c:v>1.0999271533312255E-11</c:v>
                </c:pt>
                <c:pt idx="58">
                  <c:v>1.0683880234866024E-11</c:v>
                </c:pt>
                <c:pt idx="59">
                  <c:v>6.189554232007255E-12</c:v>
                </c:pt>
                <c:pt idx="60">
                  <c:v>3.0750651598507378E-12</c:v>
                </c:pt>
                <c:pt idx="61">
                  <c:v>2.6808260367929509E-12</c:v>
                </c:pt>
                <c:pt idx="62">
                  <c:v>2.4048586506525004E-12</c:v>
                </c:pt>
                <c:pt idx="63">
                  <c:v>2.2865869137351641E-12</c:v>
                </c:pt>
                <c:pt idx="64">
                  <c:v>2.3654347383467214E-12</c:v>
                </c:pt>
                <c:pt idx="65">
                  <c:v>2.5231303875698364E-12</c:v>
                </c:pt>
                <c:pt idx="66">
                  <c:v>2.4048586506525004E-12</c:v>
                </c:pt>
                <c:pt idx="67">
                  <c:v>2.4048586506525004E-12</c:v>
                </c:pt>
                <c:pt idx="68">
                  <c:v>2.2865869137351641E-12</c:v>
                </c:pt>
                <c:pt idx="69">
                  <c:v>2.4837064752640577E-12</c:v>
                </c:pt>
                <c:pt idx="70">
                  <c:v>2.4048586506525004E-12</c:v>
                </c:pt>
                <c:pt idx="71">
                  <c:v>3.3904564582969673E-12</c:v>
                </c:pt>
                <c:pt idx="72">
                  <c:v>6.0712824950899183E-12</c:v>
                </c:pt>
                <c:pt idx="73">
                  <c:v>1.0486760673337132E-11</c:v>
                </c:pt>
                <c:pt idx="74">
                  <c:v>1.3522401920882091E-11</c:v>
                </c:pt>
                <c:pt idx="75">
                  <c:v>1.1511782393287378E-11</c:v>
                </c:pt>
                <c:pt idx="76">
                  <c:v>6.8991846535112714E-12</c:v>
                </c:pt>
                <c:pt idx="77">
                  <c:v>3.4693042829085246E-12</c:v>
                </c:pt>
                <c:pt idx="78">
                  <c:v>2.5231303875698364E-12</c:v>
                </c:pt>
                <c:pt idx="79">
                  <c:v>2.3260108260409428E-12</c:v>
                </c:pt>
                <c:pt idx="80">
                  <c:v>2.2077390891236068E-12</c:v>
                </c:pt>
                <c:pt idx="81">
                  <c:v>2.2865869137351641E-12</c:v>
                </c:pt>
                <c:pt idx="82">
                  <c:v>2.2471630014293855E-12</c:v>
                </c:pt>
                <c:pt idx="83">
                  <c:v>2.3260108260409428E-12</c:v>
                </c:pt>
                <c:pt idx="84">
                  <c:v>3.6664238444374178E-12</c:v>
                </c:pt>
                <c:pt idx="85">
                  <c:v>6.4260977058419269E-12</c:v>
                </c:pt>
                <c:pt idx="86">
                  <c:v>7.4511194257921724E-12</c:v>
                </c:pt>
                <c:pt idx="87">
                  <c:v>4.7308694766934428E-12</c:v>
                </c:pt>
                <c:pt idx="88">
                  <c:v>2.9173695106276232E-12</c:v>
                </c:pt>
                <c:pt idx="89">
                  <c:v>2.4048586506525004E-12</c:v>
                </c:pt>
                <c:pt idx="90">
                  <c:v>2.4837064752640577E-12</c:v>
                </c:pt>
                <c:pt idx="91">
                  <c:v>2.2077390891236068E-12</c:v>
                </c:pt>
                <c:pt idx="92">
                  <c:v>2.3654347383467214E-12</c:v>
                </c:pt>
                <c:pt idx="93">
                  <c:v>2.4837064752640577E-12</c:v>
                </c:pt>
                <c:pt idx="94">
                  <c:v>2.3260108260409428E-12</c:v>
                </c:pt>
                <c:pt idx="95">
                  <c:v>2.3260108260409428E-12</c:v>
                </c:pt>
                <c:pt idx="96">
                  <c:v>2.2471630014293855E-12</c:v>
                </c:pt>
                <c:pt idx="97">
                  <c:v>2.3260108260409428E-12</c:v>
                </c:pt>
                <c:pt idx="98">
                  <c:v>2.2077390891236068E-12</c:v>
                </c:pt>
                <c:pt idx="99">
                  <c:v>2.1683151768178282E-12</c:v>
                </c:pt>
                <c:pt idx="100">
                  <c:v>2.2471630014293855E-12</c:v>
                </c:pt>
                <c:pt idx="101">
                  <c:v>2.2865869137351641E-12</c:v>
                </c:pt>
                <c:pt idx="102">
                  <c:v>2.7596738614045082E-12</c:v>
                </c:pt>
                <c:pt idx="103">
                  <c:v>2.562554299875615E-12</c:v>
                </c:pt>
                <c:pt idx="104">
                  <c:v>2.2077390891236068E-12</c:v>
                </c:pt>
                <c:pt idx="105">
                  <c:v>2.4048586506525004E-12</c:v>
                </c:pt>
                <c:pt idx="106">
                  <c:v>2.2865869137351641E-12</c:v>
                </c:pt>
                <c:pt idx="107">
                  <c:v>2.1683151768178282E-12</c:v>
                </c:pt>
                <c:pt idx="108">
                  <c:v>2.3260108260409428E-12</c:v>
                </c:pt>
                <c:pt idx="109">
                  <c:v>2.2865869137351641E-12</c:v>
                </c:pt>
                <c:pt idx="110">
                  <c:v>2.4442825629582791E-12</c:v>
                </c:pt>
                <c:pt idx="111">
                  <c:v>3.0356412475449591E-12</c:v>
                </c:pt>
                <c:pt idx="112">
                  <c:v>3.9029673182720905E-12</c:v>
                </c:pt>
                <c:pt idx="113">
                  <c:v>4.1000868798009837E-12</c:v>
                </c:pt>
                <c:pt idx="114">
                  <c:v>3.4693042829085246E-12</c:v>
                </c:pt>
                <c:pt idx="115">
                  <c:v>2.4837064752640577E-12</c:v>
                </c:pt>
                <c:pt idx="116">
                  <c:v>2.562554299875615E-12</c:v>
                </c:pt>
                <c:pt idx="117">
                  <c:v>2.1683151768178282E-12</c:v>
                </c:pt>
                <c:pt idx="118">
                  <c:v>2.4837064752640577E-12</c:v>
                </c:pt>
                <c:pt idx="119">
                  <c:v>2.2865869137351641E-12</c:v>
                </c:pt>
                <c:pt idx="120">
                  <c:v>2.4442825629582791E-12</c:v>
                </c:pt>
                <c:pt idx="121">
                  <c:v>2.3654347383467214E-12</c:v>
                </c:pt>
                <c:pt idx="122">
                  <c:v>2.4048586506525004E-12</c:v>
                </c:pt>
                <c:pt idx="123">
                  <c:v>2.4837064752640577E-12</c:v>
                </c:pt>
                <c:pt idx="124">
                  <c:v>2.1683151768178282E-12</c:v>
                </c:pt>
                <c:pt idx="125">
                  <c:v>2.1288912645120491E-12</c:v>
                </c:pt>
                <c:pt idx="126">
                  <c:v>2.2471630014293855E-12</c:v>
                </c:pt>
                <c:pt idx="127">
                  <c:v>2.1683151768178282E-12</c:v>
                </c:pt>
                <c:pt idx="128">
                  <c:v>2.2865869137351641E-12</c:v>
                </c:pt>
                <c:pt idx="129">
                  <c:v>2.4048586506525004E-12</c:v>
                </c:pt>
                <c:pt idx="130">
                  <c:v>2.3260108260409428E-12</c:v>
                </c:pt>
                <c:pt idx="131">
                  <c:v>2.2077390891236068E-12</c:v>
                </c:pt>
                <c:pt idx="132">
                  <c:v>2.2077390891236068E-12</c:v>
                </c:pt>
                <c:pt idx="133">
                  <c:v>2.0894673522062705E-12</c:v>
                </c:pt>
                <c:pt idx="134">
                  <c:v>2.2077390891236068E-12</c:v>
                </c:pt>
                <c:pt idx="135">
                  <c:v>2.1288912645120491E-12</c:v>
                </c:pt>
                <c:pt idx="136">
                  <c:v>2.0894673522062705E-12</c:v>
                </c:pt>
                <c:pt idx="137">
                  <c:v>1.9711956152889346E-12</c:v>
                </c:pt>
                <c:pt idx="138">
                  <c:v>1.9711956152889346E-12</c:v>
                </c:pt>
                <c:pt idx="139">
                  <c:v>2.0106195275947132E-12</c:v>
                </c:pt>
                <c:pt idx="140">
                  <c:v>1.9711956152889346E-12</c:v>
                </c:pt>
                <c:pt idx="141">
                  <c:v>2.1288912645120491E-12</c:v>
                </c:pt>
                <c:pt idx="142">
                  <c:v>2.0106195275947132E-12</c:v>
                </c:pt>
                <c:pt idx="143">
                  <c:v>2.0106195275947132E-12</c:v>
                </c:pt>
                <c:pt idx="144">
                  <c:v>2.4442825629582791E-12</c:v>
                </c:pt>
                <c:pt idx="145">
                  <c:v>4.9279890382223368E-12</c:v>
                </c:pt>
                <c:pt idx="146">
                  <c:v>1.5887836659228812E-11</c:v>
                </c:pt>
                <c:pt idx="147">
                  <c:v>1.9790803977500903E-11</c:v>
                </c:pt>
                <c:pt idx="148">
                  <c:v>7.805934636544181E-12</c:v>
                </c:pt>
                <c:pt idx="149">
                  <c:v>2.7596738614045082E-12</c:v>
                </c:pt>
                <c:pt idx="150">
                  <c:v>2.4442825629582791E-12</c:v>
                </c:pt>
                <c:pt idx="151">
                  <c:v>2.2865869137351641E-12</c:v>
                </c:pt>
                <c:pt idx="152">
                  <c:v>2.1288912645120491E-12</c:v>
                </c:pt>
                <c:pt idx="153">
                  <c:v>2.2865869137351641E-12</c:v>
                </c:pt>
                <c:pt idx="154">
                  <c:v>2.4442825629582791E-12</c:v>
                </c:pt>
                <c:pt idx="155">
                  <c:v>2.3654347383467214E-12</c:v>
                </c:pt>
                <c:pt idx="156">
                  <c:v>2.4048586506525004E-12</c:v>
                </c:pt>
                <c:pt idx="157">
                  <c:v>2.2077390891236068E-12</c:v>
                </c:pt>
                <c:pt idx="158">
                  <c:v>2.3260108260409428E-12</c:v>
                </c:pt>
                <c:pt idx="159">
                  <c:v>9.2646193918579916E-12</c:v>
                </c:pt>
                <c:pt idx="160">
                  <c:v>7.3722716011806151E-12</c:v>
                </c:pt>
                <c:pt idx="161">
                  <c:v>3.5481521075200819E-12</c:v>
                </c:pt>
                <c:pt idx="162">
                  <c:v>3.7846955813547538E-12</c:v>
                </c:pt>
                <c:pt idx="163">
                  <c:v>3.0750651598507378E-12</c:v>
                </c:pt>
                <c:pt idx="164">
                  <c:v>2.4442825629582791E-12</c:v>
                </c:pt>
                <c:pt idx="165">
                  <c:v>2.2865869137351641E-12</c:v>
                </c:pt>
                <c:pt idx="166">
                  <c:v>2.3654347383467214E-12</c:v>
                </c:pt>
                <c:pt idx="167">
                  <c:v>2.2865869137351641E-12</c:v>
                </c:pt>
                <c:pt idx="168">
                  <c:v>2.3260108260409428E-12</c:v>
                </c:pt>
                <c:pt idx="169">
                  <c:v>2.0500434399004919E-12</c:v>
                </c:pt>
                <c:pt idx="170">
                  <c:v>2.2077390891236068E-12</c:v>
                </c:pt>
                <c:pt idx="171">
                  <c:v>2.3260108260409428E-12</c:v>
                </c:pt>
                <c:pt idx="172">
                  <c:v>2.562554299875615E-12</c:v>
                </c:pt>
                <c:pt idx="173">
                  <c:v>3.7452716690489751E-12</c:v>
                </c:pt>
                <c:pt idx="174">
                  <c:v>6.9386085658170492E-12</c:v>
                </c:pt>
                <c:pt idx="175">
                  <c:v>1.0486760673337132E-11</c:v>
                </c:pt>
                <c:pt idx="176">
                  <c:v>1.3443554096270533E-11</c:v>
                </c:pt>
                <c:pt idx="177">
                  <c:v>1.4232032342386107E-11</c:v>
                </c:pt>
                <c:pt idx="178">
                  <c:v>1.0802151971783361E-11</c:v>
                </c:pt>
                <c:pt idx="179">
                  <c:v>5.8347390212552464E-12</c:v>
                </c:pt>
                <c:pt idx="180">
                  <c:v>6.0712824950899183E-12</c:v>
                </c:pt>
                <c:pt idx="181">
                  <c:v>8.357869408825082E-12</c:v>
                </c:pt>
                <c:pt idx="182">
                  <c:v>5.12510859975123E-12</c:v>
                </c:pt>
                <c:pt idx="183">
                  <c:v>5.243380336668566E-12</c:v>
                </c:pt>
                <c:pt idx="184">
                  <c:v>8.9886520057175419E-12</c:v>
                </c:pt>
                <c:pt idx="185">
                  <c:v>1.1196391094841149E-11</c:v>
                </c:pt>
                <c:pt idx="186">
                  <c:v>9.7377063395273369E-12</c:v>
                </c:pt>
                <c:pt idx="187">
                  <c:v>5.8347390212552464E-12</c:v>
                </c:pt>
                <c:pt idx="188">
                  <c:v>3.3510325459911887E-12</c:v>
                </c:pt>
                <c:pt idx="189">
                  <c:v>2.2077390891236068E-12</c:v>
                </c:pt>
                <c:pt idx="190">
                  <c:v>2.5231303875698364E-12</c:v>
                </c:pt>
                <c:pt idx="191">
                  <c:v>5.7558911966436891E-12</c:v>
                </c:pt>
                <c:pt idx="192">
                  <c:v>5.8347390212552464E-12</c:v>
                </c:pt>
                <c:pt idx="193">
                  <c:v>2.4442825629582791E-12</c:v>
                </c:pt>
                <c:pt idx="194">
                  <c:v>2.1683151768178282E-12</c:v>
                </c:pt>
                <c:pt idx="195">
                  <c:v>2.2077390891236068E-12</c:v>
                </c:pt>
                <c:pt idx="196">
                  <c:v>2.1288912645120491E-12</c:v>
                </c:pt>
                <c:pt idx="197">
                  <c:v>2.0106195275947132E-12</c:v>
                </c:pt>
                <c:pt idx="198">
                  <c:v>2.0894673522062705E-12</c:v>
                </c:pt>
                <c:pt idx="199">
                  <c:v>2.1683151768178282E-12</c:v>
                </c:pt>
                <c:pt idx="200">
                  <c:v>1.9317717029831559E-12</c:v>
                </c:pt>
                <c:pt idx="201">
                  <c:v>2.1683151768178282E-12</c:v>
                </c:pt>
                <c:pt idx="202">
                  <c:v>2.3654347383467214E-12</c:v>
                </c:pt>
                <c:pt idx="203">
                  <c:v>2.4442825629582791E-12</c:v>
                </c:pt>
                <c:pt idx="204">
                  <c:v>4.178934704412541E-12</c:v>
                </c:pt>
                <c:pt idx="205">
                  <c:v>6.4655216181477055E-12</c:v>
                </c:pt>
                <c:pt idx="206">
                  <c:v>7.4511194257921724E-12</c:v>
                </c:pt>
                <c:pt idx="207">
                  <c:v>6.2684020566188123E-12</c:v>
                </c:pt>
                <c:pt idx="208">
                  <c:v>4.178934704412541E-12</c:v>
                </c:pt>
                <c:pt idx="209">
                  <c:v>2.7202499490987296E-12</c:v>
                </c:pt>
                <c:pt idx="210">
                  <c:v>2.2865869137351641E-12</c:v>
                </c:pt>
                <c:pt idx="211">
                  <c:v>2.2077390891236068E-12</c:v>
                </c:pt>
                <c:pt idx="212">
                  <c:v>2.2077390891236068E-12</c:v>
                </c:pt>
                <c:pt idx="213">
                  <c:v>2.2077390891236068E-12</c:v>
                </c:pt>
                <c:pt idx="214">
                  <c:v>2.0500434399004919E-12</c:v>
                </c:pt>
                <c:pt idx="215">
                  <c:v>2.1683151768178282E-12</c:v>
                </c:pt>
                <c:pt idx="216">
                  <c:v>2.2865869137351641E-12</c:v>
                </c:pt>
                <c:pt idx="217">
                  <c:v>2.0894673522062705E-12</c:v>
                </c:pt>
                <c:pt idx="218">
                  <c:v>2.3260108260409428E-12</c:v>
                </c:pt>
                <c:pt idx="219">
                  <c:v>2.2471630014293855E-12</c:v>
                </c:pt>
                <c:pt idx="220">
                  <c:v>2.2865869137351641E-12</c:v>
                </c:pt>
                <c:pt idx="221">
                  <c:v>2.0500434399004919E-12</c:v>
                </c:pt>
                <c:pt idx="222">
                  <c:v>2.1683151768178282E-12</c:v>
                </c:pt>
                <c:pt idx="223">
                  <c:v>2.2077390891236068E-12</c:v>
                </c:pt>
                <c:pt idx="224">
                  <c:v>2.1288912645120491E-12</c:v>
                </c:pt>
                <c:pt idx="225">
                  <c:v>2.0106195275947132E-12</c:v>
                </c:pt>
                <c:pt idx="226">
                  <c:v>2.0106195275947132E-12</c:v>
                </c:pt>
                <c:pt idx="227">
                  <c:v>2.0894673522062705E-12</c:v>
                </c:pt>
                <c:pt idx="228">
                  <c:v>2.2865869137351641E-12</c:v>
                </c:pt>
                <c:pt idx="229">
                  <c:v>2.3260108260409428E-12</c:v>
                </c:pt>
                <c:pt idx="230">
                  <c:v>3.0356412475449591E-12</c:v>
                </c:pt>
                <c:pt idx="231">
                  <c:v>5.1645325120570087E-12</c:v>
                </c:pt>
                <c:pt idx="232">
                  <c:v>5.2828042489743446E-12</c:v>
                </c:pt>
                <c:pt idx="233">
                  <c:v>3.1144890721565164E-12</c:v>
                </c:pt>
                <c:pt idx="234">
                  <c:v>2.4048586506525004E-12</c:v>
                </c:pt>
                <c:pt idx="235">
                  <c:v>2.2077390891236068E-12</c:v>
                </c:pt>
                <c:pt idx="236">
                  <c:v>2.1683151768178282E-12</c:v>
                </c:pt>
                <c:pt idx="237">
                  <c:v>2.3260108260409428E-12</c:v>
                </c:pt>
                <c:pt idx="238">
                  <c:v>2.4048586506525004E-12</c:v>
                </c:pt>
                <c:pt idx="239">
                  <c:v>2.4048586506525004E-12</c:v>
                </c:pt>
                <c:pt idx="240">
                  <c:v>2.2865869137351641E-12</c:v>
                </c:pt>
                <c:pt idx="241">
                  <c:v>2.3260108260409428E-12</c:v>
                </c:pt>
                <c:pt idx="242">
                  <c:v>2.2077390891236068E-12</c:v>
                </c:pt>
                <c:pt idx="243">
                  <c:v>2.3260108260409428E-12</c:v>
                </c:pt>
                <c:pt idx="244">
                  <c:v>2.2865869137351641E-12</c:v>
                </c:pt>
                <c:pt idx="245">
                  <c:v>2.2077390891236068E-12</c:v>
                </c:pt>
                <c:pt idx="246">
                  <c:v>2.4442825629582791E-12</c:v>
                </c:pt>
                <c:pt idx="247">
                  <c:v>2.7596738614045082E-12</c:v>
                </c:pt>
                <c:pt idx="248">
                  <c:v>3.7058477567431965E-12</c:v>
                </c:pt>
                <c:pt idx="249">
                  <c:v>5.0856846874454514E-12</c:v>
                </c:pt>
                <c:pt idx="250">
                  <c:v>5.7953151089494686E-12</c:v>
                </c:pt>
                <c:pt idx="251">
                  <c:v>6.0318585827841404E-12</c:v>
                </c:pt>
                <c:pt idx="252">
                  <c:v>6.6232172673708201E-12</c:v>
                </c:pt>
                <c:pt idx="253">
                  <c:v>4.9279890382223368E-12</c:v>
                </c:pt>
                <c:pt idx="254">
                  <c:v>2.6414021244871723E-12</c:v>
                </c:pt>
                <c:pt idx="255">
                  <c:v>2.3260108260409428E-12</c:v>
                </c:pt>
                <c:pt idx="256">
                  <c:v>2.1288912645120491E-12</c:v>
                </c:pt>
                <c:pt idx="257">
                  <c:v>1.9317717029831559E-12</c:v>
                </c:pt>
                <c:pt idx="258">
                  <c:v>2.2865869137351641E-12</c:v>
                </c:pt>
                <c:pt idx="259">
                  <c:v>2.2865869137351641E-12</c:v>
                </c:pt>
                <c:pt idx="260">
                  <c:v>2.9567934229334018E-12</c:v>
                </c:pt>
                <c:pt idx="261">
                  <c:v>7.6482389873210664E-12</c:v>
                </c:pt>
                <c:pt idx="262">
                  <c:v>1.4074336693162991E-11</c:v>
                </c:pt>
                <c:pt idx="263">
                  <c:v>2.7202499490987296E-12</c:v>
                </c:pt>
                <c:pt idx="264">
                  <c:v>2.2471630014293855E-12</c:v>
                </c:pt>
                <c:pt idx="265">
                  <c:v>2.1288912645120491E-12</c:v>
                </c:pt>
                <c:pt idx="266">
                  <c:v>2.0106195275947132E-12</c:v>
                </c:pt>
                <c:pt idx="267">
                  <c:v>2.1288912645120491E-12</c:v>
                </c:pt>
                <c:pt idx="268">
                  <c:v>2.2077390891236068E-12</c:v>
                </c:pt>
                <c:pt idx="269">
                  <c:v>2.1288912645120491E-12</c:v>
                </c:pt>
                <c:pt idx="270">
                  <c:v>2.1288912645120491E-12</c:v>
                </c:pt>
                <c:pt idx="271">
                  <c:v>2.1288912645120491E-12</c:v>
                </c:pt>
                <c:pt idx="272">
                  <c:v>2.1288912645120491E-12</c:v>
                </c:pt>
                <c:pt idx="273">
                  <c:v>2.0894673522062705E-12</c:v>
                </c:pt>
                <c:pt idx="274">
                  <c:v>2.5231303875698364E-12</c:v>
                </c:pt>
                <c:pt idx="275">
                  <c:v>4.4154781782472137E-12</c:v>
                </c:pt>
                <c:pt idx="276">
                  <c:v>7.7270868119326237E-12</c:v>
                </c:pt>
                <c:pt idx="277">
                  <c:v>9.8954019887504515E-12</c:v>
                </c:pt>
                <c:pt idx="278">
                  <c:v>1.0762728059477582E-11</c:v>
                </c:pt>
                <c:pt idx="279">
                  <c:v>7.608815075015287E-12</c:v>
                </c:pt>
                <c:pt idx="280">
                  <c:v>3.7846955813547538E-12</c:v>
                </c:pt>
                <c:pt idx="281">
                  <c:v>2.1683151768178282E-12</c:v>
                </c:pt>
                <c:pt idx="282">
                  <c:v>2.0500434399004919E-12</c:v>
                </c:pt>
                <c:pt idx="283">
                  <c:v>1.8923477906773769E-12</c:v>
                </c:pt>
                <c:pt idx="284">
                  <c:v>2.0894673522062705E-12</c:v>
                </c:pt>
                <c:pt idx="285">
                  <c:v>1.8923477906773769E-12</c:v>
                </c:pt>
                <c:pt idx="286">
                  <c:v>1.9317717029831559E-12</c:v>
                </c:pt>
                <c:pt idx="287">
                  <c:v>2.0894673522062705E-12</c:v>
                </c:pt>
                <c:pt idx="288">
                  <c:v>2.4837064752640577E-12</c:v>
                </c:pt>
                <c:pt idx="289">
                  <c:v>2.4837064752640577E-12</c:v>
                </c:pt>
                <c:pt idx="290">
                  <c:v>2.8779455983218446E-12</c:v>
                </c:pt>
                <c:pt idx="291">
                  <c:v>3.0356412475449591E-12</c:v>
                </c:pt>
                <c:pt idx="292">
                  <c:v>2.6808260367929509E-12</c:v>
                </c:pt>
                <c:pt idx="293">
                  <c:v>2.6414021244871723E-12</c:v>
                </c:pt>
                <c:pt idx="294">
                  <c:v>3.429880370602746E-12</c:v>
                </c:pt>
                <c:pt idx="295">
                  <c:v>6.4655216181477055E-12</c:v>
                </c:pt>
                <c:pt idx="296">
                  <c:v>1.6163804045369265E-11</c:v>
                </c:pt>
                <c:pt idx="297">
                  <c:v>3.7413292778183981E-11</c:v>
                </c:pt>
                <c:pt idx="298">
                  <c:v>5.4562694631197713E-11</c:v>
                </c:pt>
                <c:pt idx="299">
                  <c:v>4.4351901344001029E-11</c:v>
                </c:pt>
                <c:pt idx="300">
                  <c:v>2.1446608294343608E-11</c:v>
                </c:pt>
                <c:pt idx="301">
                  <c:v>6.7414890042881568E-12</c:v>
                </c:pt>
                <c:pt idx="302">
                  <c:v>3.0750651598507378E-12</c:v>
                </c:pt>
                <c:pt idx="303">
                  <c:v>3.0356412475449591E-12</c:v>
                </c:pt>
                <c:pt idx="304">
                  <c:v>3.1539129844622951E-12</c:v>
                </c:pt>
                <c:pt idx="305">
                  <c:v>2.6808260367929509E-12</c:v>
                </c:pt>
                <c:pt idx="306">
                  <c:v>2.3260108260409428E-12</c:v>
                </c:pt>
                <c:pt idx="307">
                  <c:v>2.1288912645120491E-12</c:v>
                </c:pt>
                <c:pt idx="308">
                  <c:v>1.9711956152889346E-12</c:v>
                </c:pt>
                <c:pt idx="309">
                  <c:v>1.9711956152889346E-12</c:v>
                </c:pt>
                <c:pt idx="310">
                  <c:v>1.9317717029831559E-12</c:v>
                </c:pt>
                <c:pt idx="311">
                  <c:v>2.0106195275947132E-12</c:v>
                </c:pt>
                <c:pt idx="312">
                  <c:v>1.9317717029831559E-12</c:v>
                </c:pt>
                <c:pt idx="313">
                  <c:v>2.0500434399004919E-12</c:v>
                </c:pt>
                <c:pt idx="314">
                  <c:v>1.8923477906773769E-12</c:v>
                </c:pt>
                <c:pt idx="315">
                  <c:v>1.8923477906773769E-12</c:v>
                </c:pt>
                <c:pt idx="316">
                  <c:v>1.8529238783715982E-12</c:v>
                </c:pt>
                <c:pt idx="317">
                  <c:v>2.0894673522062705E-12</c:v>
                </c:pt>
                <c:pt idx="318">
                  <c:v>1.9317717029831559E-12</c:v>
                </c:pt>
                <c:pt idx="319">
                  <c:v>1.9317717029831559E-12</c:v>
                </c:pt>
                <c:pt idx="320">
                  <c:v>1.9711956152889346E-12</c:v>
                </c:pt>
                <c:pt idx="321">
                  <c:v>1.8529238783715982E-12</c:v>
                </c:pt>
                <c:pt idx="322">
                  <c:v>1.8134999660658198E-12</c:v>
                </c:pt>
                <c:pt idx="323">
                  <c:v>1.8529238783715982E-12</c:v>
                </c:pt>
                <c:pt idx="324">
                  <c:v>1.9317717029831559E-12</c:v>
                </c:pt>
                <c:pt idx="325">
                  <c:v>1.8923477906773769E-12</c:v>
                </c:pt>
                <c:pt idx="326">
                  <c:v>1.9711956152889346E-12</c:v>
                </c:pt>
                <c:pt idx="327">
                  <c:v>1.8923477906773769E-12</c:v>
                </c:pt>
                <c:pt idx="328">
                  <c:v>1.8529238783715982E-12</c:v>
                </c:pt>
                <c:pt idx="329">
                  <c:v>1.8923477906773769E-12</c:v>
                </c:pt>
                <c:pt idx="330">
                  <c:v>2.1288912645120491E-12</c:v>
                </c:pt>
                <c:pt idx="331">
                  <c:v>2.8779455983218446E-12</c:v>
                </c:pt>
                <c:pt idx="332">
                  <c:v>4.6914455643876642E-12</c:v>
                </c:pt>
                <c:pt idx="333">
                  <c:v>4.2972064413298769E-12</c:v>
                </c:pt>
                <c:pt idx="334">
                  <c:v>3.6269999321316396E-12</c:v>
                </c:pt>
                <c:pt idx="335">
                  <c:v>3.1144890721565164E-12</c:v>
                </c:pt>
                <c:pt idx="336">
                  <c:v>2.0106195275947132E-12</c:v>
                </c:pt>
                <c:pt idx="337">
                  <c:v>1.6952282291484837E-12</c:v>
                </c:pt>
                <c:pt idx="338">
                  <c:v>1.8134999660658198E-12</c:v>
                </c:pt>
                <c:pt idx="339">
                  <c:v>1.7346521414542623E-12</c:v>
                </c:pt>
                <c:pt idx="340">
                  <c:v>1.9317717029831559E-12</c:v>
                </c:pt>
                <c:pt idx="341">
                  <c:v>2.2077390891236068E-12</c:v>
                </c:pt>
                <c:pt idx="342">
                  <c:v>2.562554299875615E-12</c:v>
                </c:pt>
                <c:pt idx="343">
                  <c:v>3.6269999321316396E-12</c:v>
                </c:pt>
                <c:pt idx="344">
                  <c:v>3.9818151428836478E-12</c:v>
                </c:pt>
                <c:pt idx="345">
                  <c:v>3.4693042829085246E-12</c:v>
                </c:pt>
                <c:pt idx="346">
                  <c:v>2.4837064752640577E-12</c:v>
                </c:pt>
                <c:pt idx="347">
                  <c:v>2.1683151768178282E-12</c:v>
                </c:pt>
                <c:pt idx="348">
                  <c:v>1.8529238783715982E-12</c:v>
                </c:pt>
                <c:pt idx="349">
                  <c:v>1.655804316842705E-12</c:v>
                </c:pt>
                <c:pt idx="350">
                  <c:v>1.6952282291484837E-12</c:v>
                </c:pt>
                <c:pt idx="351">
                  <c:v>1.8134999660658198E-12</c:v>
                </c:pt>
                <c:pt idx="352">
                  <c:v>1.5375325799253689E-12</c:v>
                </c:pt>
                <c:pt idx="353">
                  <c:v>1.9317717029831559E-12</c:v>
                </c:pt>
                <c:pt idx="354">
                  <c:v>1.8923477906773769E-12</c:v>
                </c:pt>
                <c:pt idx="355">
                  <c:v>1.8134999660658198E-12</c:v>
                </c:pt>
                <c:pt idx="356">
                  <c:v>1.8134999660658198E-12</c:v>
                </c:pt>
                <c:pt idx="357">
                  <c:v>2.0106195275947132E-12</c:v>
                </c:pt>
                <c:pt idx="358">
                  <c:v>1.9317717029831559E-12</c:v>
                </c:pt>
                <c:pt idx="359">
                  <c:v>1.8529238783715982E-12</c:v>
                </c:pt>
                <c:pt idx="360">
                  <c:v>1.8529238783715982E-12</c:v>
                </c:pt>
                <c:pt idx="361">
                  <c:v>2.4837064752640577E-12</c:v>
                </c:pt>
                <c:pt idx="362">
                  <c:v>2.7202499490987296E-12</c:v>
                </c:pt>
                <c:pt idx="363">
                  <c:v>3.1933368967680737E-12</c:v>
                </c:pt>
                <c:pt idx="364">
                  <c:v>3.1933368967680737E-12</c:v>
                </c:pt>
                <c:pt idx="365">
                  <c:v>5.0462607751396727E-12</c:v>
                </c:pt>
                <c:pt idx="366">
                  <c:v>5.0068368628338941E-12</c:v>
                </c:pt>
                <c:pt idx="367">
                  <c:v>2.6414021244871723E-12</c:v>
                </c:pt>
                <c:pt idx="368">
                  <c:v>2.6808260367929509E-12</c:v>
                </c:pt>
                <c:pt idx="369">
                  <c:v>3.31160863368541E-12</c:v>
                </c:pt>
                <c:pt idx="370">
                  <c:v>3.9423912305778691E-12</c:v>
                </c:pt>
                <c:pt idx="371">
                  <c:v>4.4154781782472137E-12</c:v>
                </c:pt>
                <c:pt idx="372">
                  <c:v>4.4943260028587709E-12</c:v>
                </c:pt>
                <c:pt idx="373">
                  <c:v>3.9818151428836478E-12</c:v>
                </c:pt>
                <c:pt idx="374">
                  <c:v>3.429880370602746E-12</c:v>
                </c:pt>
                <c:pt idx="375">
                  <c:v>2.6019782121813937E-12</c:v>
                </c:pt>
                <c:pt idx="376">
                  <c:v>2.3654347383467214E-12</c:v>
                </c:pt>
                <c:pt idx="377">
                  <c:v>2.4048586506525004E-12</c:v>
                </c:pt>
                <c:pt idx="378">
                  <c:v>2.6019782121813937E-12</c:v>
                </c:pt>
                <c:pt idx="379">
                  <c:v>2.4442825629582791E-12</c:v>
                </c:pt>
                <c:pt idx="380">
                  <c:v>2.3654347383467214E-12</c:v>
                </c:pt>
                <c:pt idx="381">
                  <c:v>2.4442825629582791E-12</c:v>
                </c:pt>
                <c:pt idx="382">
                  <c:v>3.7807531901241768E-10</c:v>
                </c:pt>
                <c:pt idx="383">
                  <c:v>2.5097262573858711E-10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FA-2346-A5F5-4CB725D60486}"/>
            </c:ext>
          </c:extLst>
        </c:ser>
        <c:ser>
          <c:idx val="6"/>
          <c:order val="1"/>
          <c:tx>
            <c:strRef>
              <c:f>WFM211_W91!$H$1:$I$1</c:f>
              <c:strCache>
                <c:ptCount val="1"/>
                <c:pt idx="0">
                  <c:v>WFM211_W91 UP34</c:v>
                </c:pt>
              </c:strCache>
            </c:strRef>
          </c:tx>
          <c:spPr>
            <a:ln w="28575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WFM211_W91!$C$11:$C$394</c:f>
              <c:numCache>
                <c:formatCode>0</c:formatCode>
                <c:ptCount val="38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</c:numCache>
            </c:numRef>
          </c:xVal>
          <c:yVal>
            <c:numRef>
              <c:f>WFM211_W91!$K$11:$K$394</c:f>
              <c:numCache>
                <c:formatCode>0.00E+00</c:formatCode>
                <c:ptCount val="384"/>
                <c:pt idx="0">
                  <c:v>1.2095256295412903E-10</c:v>
                </c:pt>
                <c:pt idx="1">
                  <c:v>1.2221412814791395E-12</c:v>
                </c:pt>
                <c:pt idx="2">
                  <c:v>1.3009891060906968E-12</c:v>
                </c:pt>
                <c:pt idx="3">
                  <c:v>1.5769564922311475E-12</c:v>
                </c:pt>
                <c:pt idx="4">
                  <c:v>1.655804316842705E-12</c:v>
                </c:pt>
                <c:pt idx="5">
                  <c:v>1.7346521414542623E-12</c:v>
                </c:pt>
                <c:pt idx="6">
                  <c:v>1.655804316842705E-12</c:v>
                </c:pt>
                <c:pt idx="7">
                  <c:v>1.9711956152889346E-12</c:v>
                </c:pt>
                <c:pt idx="8">
                  <c:v>2.0500434399004919E-12</c:v>
                </c:pt>
                <c:pt idx="9">
                  <c:v>5.5981955474205746E-12</c:v>
                </c:pt>
                <c:pt idx="10">
                  <c:v>8.554988970353976E-12</c:v>
                </c:pt>
                <c:pt idx="11">
                  <c:v>3.4693042829085246E-12</c:v>
                </c:pt>
                <c:pt idx="12">
                  <c:v>1.7346521414542623E-12</c:v>
                </c:pt>
                <c:pt idx="13">
                  <c:v>2.0894673522062705E-12</c:v>
                </c:pt>
                <c:pt idx="14">
                  <c:v>3.3510325459911887E-12</c:v>
                </c:pt>
                <c:pt idx="15">
                  <c:v>2.8779455983218446E-12</c:v>
                </c:pt>
                <c:pt idx="16">
                  <c:v>1.6952282291484837E-12</c:v>
                </c:pt>
                <c:pt idx="17">
                  <c:v>1.7740760537600409E-12</c:v>
                </c:pt>
                <c:pt idx="18">
                  <c:v>1.655804316842705E-12</c:v>
                </c:pt>
                <c:pt idx="19">
                  <c:v>1.8134999660658198E-12</c:v>
                </c:pt>
                <c:pt idx="20">
                  <c:v>1.7740760537600409E-12</c:v>
                </c:pt>
                <c:pt idx="21">
                  <c:v>1.7346521414542623E-12</c:v>
                </c:pt>
                <c:pt idx="22">
                  <c:v>1.6952282291484837E-12</c:v>
                </c:pt>
                <c:pt idx="23">
                  <c:v>1.9711956152889346E-12</c:v>
                </c:pt>
                <c:pt idx="24">
                  <c:v>1.8923477906773769E-12</c:v>
                </c:pt>
                <c:pt idx="25">
                  <c:v>1.8923477906773769E-12</c:v>
                </c:pt>
                <c:pt idx="26">
                  <c:v>1.6163804045369264E-12</c:v>
                </c:pt>
                <c:pt idx="27">
                  <c:v>1.7740760537600409E-12</c:v>
                </c:pt>
                <c:pt idx="28">
                  <c:v>1.7740760537600409E-12</c:v>
                </c:pt>
                <c:pt idx="29">
                  <c:v>1.8923477906773769E-12</c:v>
                </c:pt>
                <c:pt idx="30">
                  <c:v>2.0106195275947132E-12</c:v>
                </c:pt>
                <c:pt idx="31">
                  <c:v>1.8923477906773769E-12</c:v>
                </c:pt>
                <c:pt idx="32">
                  <c:v>1.8134999660658198E-12</c:v>
                </c:pt>
                <c:pt idx="33">
                  <c:v>1.8134999660658198E-12</c:v>
                </c:pt>
                <c:pt idx="34">
                  <c:v>1.8529238783715982E-12</c:v>
                </c:pt>
                <c:pt idx="35">
                  <c:v>1.8923477906773769E-12</c:v>
                </c:pt>
                <c:pt idx="36">
                  <c:v>1.8923477906773769E-12</c:v>
                </c:pt>
                <c:pt idx="37">
                  <c:v>1.9317717029831559E-12</c:v>
                </c:pt>
                <c:pt idx="38">
                  <c:v>1.7346521414542623E-12</c:v>
                </c:pt>
                <c:pt idx="39">
                  <c:v>1.8529238783715982E-12</c:v>
                </c:pt>
                <c:pt idx="40">
                  <c:v>1.8134999660658198E-12</c:v>
                </c:pt>
                <c:pt idx="41">
                  <c:v>1.7346521414542623E-12</c:v>
                </c:pt>
                <c:pt idx="42">
                  <c:v>1.7740760537600409E-12</c:v>
                </c:pt>
                <c:pt idx="43">
                  <c:v>1.9711956152889346E-12</c:v>
                </c:pt>
                <c:pt idx="44">
                  <c:v>2.8385216860160659E-12</c:v>
                </c:pt>
                <c:pt idx="45">
                  <c:v>4.7308694766934428E-12</c:v>
                </c:pt>
                <c:pt idx="46">
                  <c:v>5.9135868458668037E-12</c:v>
                </c:pt>
                <c:pt idx="47">
                  <c:v>4.6125977397761069E-12</c:v>
                </c:pt>
                <c:pt idx="48">
                  <c:v>3.0750651598507378E-12</c:v>
                </c:pt>
                <c:pt idx="49">
                  <c:v>2.1288912645120491E-12</c:v>
                </c:pt>
                <c:pt idx="50">
                  <c:v>1.7740760537600409E-12</c:v>
                </c:pt>
                <c:pt idx="51">
                  <c:v>1.7740760537600409E-12</c:v>
                </c:pt>
                <c:pt idx="52">
                  <c:v>1.655804316842705E-12</c:v>
                </c:pt>
                <c:pt idx="53">
                  <c:v>1.6952282291484837E-12</c:v>
                </c:pt>
                <c:pt idx="54">
                  <c:v>2.6414021244871723E-12</c:v>
                </c:pt>
                <c:pt idx="55">
                  <c:v>1.651861925612127E-11</c:v>
                </c:pt>
                <c:pt idx="56">
                  <c:v>1.1488128045903911E-10</c:v>
                </c:pt>
                <c:pt idx="57">
                  <c:v>3.7358099300955886E-10</c:v>
                </c:pt>
                <c:pt idx="58">
                  <c:v>5.6084457646200762E-10</c:v>
                </c:pt>
                <c:pt idx="59">
                  <c:v>3.8864092751036634E-10</c:v>
                </c:pt>
                <c:pt idx="60">
                  <c:v>1.2505264983393001E-10</c:v>
                </c:pt>
                <c:pt idx="61">
                  <c:v>1.9869651802112462E-11</c:v>
                </c:pt>
                <c:pt idx="62">
                  <c:v>4.178934704412541E-12</c:v>
                </c:pt>
                <c:pt idx="63">
                  <c:v>3.2721847213796314E-12</c:v>
                </c:pt>
                <c:pt idx="64">
                  <c:v>3.0750651598507378E-12</c:v>
                </c:pt>
                <c:pt idx="65">
                  <c:v>2.4048586506525004E-12</c:v>
                </c:pt>
                <c:pt idx="66">
                  <c:v>1.9317717029831559E-12</c:v>
                </c:pt>
                <c:pt idx="67">
                  <c:v>1.8134999660658198E-12</c:v>
                </c:pt>
                <c:pt idx="68">
                  <c:v>1.8134999660658198E-12</c:v>
                </c:pt>
                <c:pt idx="69">
                  <c:v>1.5375325799253689E-12</c:v>
                </c:pt>
                <c:pt idx="70">
                  <c:v>1.7740760537600409E-12</c:v>
                </c:pt>
                <c:pt idx="71">
                  <c:v>1.8134999660658198E-12</c:v>
                </c:pt>
                <c:pt idx="72">
                  <c:v>1.7346521414542623E-12</c:v>
                </c:pt>
                <c:pt idx="73">
                  <c:v>1.8134999660658198E-12</c:v>
                </c:pt>
                <c:pt idx="74">
                  <c:v>1.9317717029831559E-12</c:v>
                </c:pt>
                <c:pt idx="75">
                  <c:v>1.7740760537600409E-12</c:v>
                </c:pt>
                <c:pt idx="76">
                  <c:v>1.8134999660658198E-12</c:v>
                </c:pt>
                <c:pt idx="77">
                  <c:v>1.8529238783715982E-12</c:v>
                </c:pt>
                <c:pt idx="78">
                  <c:v>1.9711956152889346E-12</c:v>
                </c:pt>
                <c:pt idx="79">
                  <c:v>1.7740760537600409E-12</c:v>
                </c:pt>
                <c:pt idx="80">
                  <c:v>2.0106195275947132E-12</c:v>
                </c:pt>
                <c:pt idx="81">
                  <c:v>1.8923477906773769E-12</c:v>
                </c:pt>
                <c:pt idx="82">
                  <c:v>1.7346521414542623E-12</c:v>
                </c:pt>
                <c:pt idx="83">
                  <c:v>1.9317717029831559E-12</c:v>
                </c:pt>
                <c:pt idx="84">
                  <c:v>2.0500434399004919E-12</c:v>
                </c:pt>
                <c:pt idx="85">
                  <c:v>3.429880370602746E-12</c:v>
                </c:pt>
                <c:pt idx="86">
                  <c:v>7.056880302734386E-12</c:v>
                </c:pt>
                <c:pt idx="87">
                  <c:v>1.0171369374890903E-11</c:v>
                </c:pt>
                <c:pt idx="88">
                  <c:v>7.2934237765690578E-12</c:v>
                </c:pt>
                <c:pt idx="89">
                  <c:v>3.5481521075200819E-12</c:v>
                </c:pt>
                <c:pt idx="90">
                  <c:v>2.4048586506525004E-12</c:v>
                </c:pt>
                <c:pt idx="91">
                  <c:v>2.6019782121813937E-12</c:v>
                </c:pt>
                <c:pt idx="92">
                  <c:v>3.1539129844622951E-12</c:v>
                </c:pt>
                <c:pt idx="93">
                  <c:v>4.2183586167183196E-12</c:v>
                </c:pt>
                <c:pt idx="94">
                  <c:v>7.2145759519575005E-12</c:v>
                </c:pt>
                <c:pt idx="95">
                  <c:v>1.6360923606898155E-11</c:v>
                </c:pt>
                <c:pt idx="96">
                  <c:v>2.1564880031260946E-11</c:v>
                </c:pt>
                <c:pt idx="97">
                  <c:v>1.6794586642261723E-11</c:v>
                </c:pt>
                <c:pt idx="98">
                  <c:v>8.357869408825082E-12</c:v>
                </c:pt>
                <c:pt idx="99">
                  <c:v>3.8241194936605332E-12</c:v>
                </c:pt>
                <c:pt idx="100">
                  <c:v>2.562554299875615E-12</c:v>
                </c:pt>
                <c:pt idx="101">
                  <c:v>2.2077390891236068E-12</c:v>
                </c:pt>
                <c:pt idx="102">
                  <c:v>2.4048586506525004E-12</c:v>
                </c:pt>
                <c:pt idx="103">
                  <c:v>2.1288912645120491E-12</c:v>
                </c:pt>
                <c:pt idx="104">
                  <c:v>1.9317717029831559E-12</c:v>
                </c:pt>
                <c:pt idx="105">
                  <c:v>1.9711956152889346E-12</c:v>
                </c:pt>
                <c:pt idx="106">
                  <c:v>2.0106195275947132E-12</c:v>
                </c:pt>
                <c:pt idx="107">
                  <c:v>1.8923477906773769E-12</c:v>
                </c:pt>
                <c:pt idx="108">
                  <c:v>2.0106195275947132E-12</c:v>
                </c:pt>
                <c:pt idx="109">
                  <c:v>1.8529238783715982E-12</c:v>
                </c:pt>
                <c:pt idx="110">
                  <c:v>1.9317717029831559E-12</c:v>
                </c:pt>
                <c:pt idx="111">
                  <c:v>2.7990977737102873E-12</c:v>
                </c:pt>
                <c:pt idx="112">
                  <c:v>5.0856846874454514E-12</c:v>
                </c:pt>
                <c:pt idx="113">
                  <c:v>5.6376194597263532E-12</c:v>
                </c:pt>
                <c:pt idx="114">
                  <c:v>5.0068368628338941E-12</c:v>
                </c:pt>
                <c:pt idx="115">
                  <c:v>4.9279890382223368E-12</c:v>
                </c:pt>
                <c:pt idx="116">
                  <c:v>4.2577825290240983E-12</c:v>
                </c:pt>
                <c:pt idx="117">
                  <c:v>2.9962173352391805E-12</c:v>
                </c:pt>
                <c:pt idx="118">
                  <c:v>2.1288912645120491E-12</c:v>
                </c:pt>
                <c:pt idx="119">
                  <c:v>1.9317717029831559E-12</c:v>
                </c:pt>
                <c:pt idx="120">
                  <c:v>1.8923477906773769E-12</c:v>
                </c:pt>
                <c:pt idx="121">
                  <c:v>2.0500434399004919E-12</c:v>
                </c:pt>
                <c:pt idx="122">
                  <c:v>3.3510325459911887E-12</c:v>
                </c:pt>
                <c:pt idx="123">
                  <c:v>5.12510859975123E-12</c:v>
                </c:pt>
                <c:pt idx="124">
                  <c:v>4.7308694766934428E-12</c:v>
                </c:pt>
                <c:pt idx="125">
                  <c:v>2.7596738614045082E-12</c:v>
                </c:pt>
                <c:pt idx="126">
                  <c:v>1.8923477906773769E-12</c:v>
                </c:pt>
                <c:pt idx="127">
                  <c:v>1.8134999660658198E-12</c:v>
                </c:pt>
                <c:pt idx="128">
                  <c:v>1.8923477906773769E-12</c:v>
                </c:pt>
                <c:pt idx="129">
                  <c:v>1.7740760537600409E-12</c:v>
                </c:pt>
                <c:pt idx="130">
                  <c:v>1.8923477906773769E-12</c:v>
                </c:pt>
                <c:pt idx="131">
                  <c:v>1.9317717029831559E-12</c:v>
                </c:pt>
                <c:pt idx="132">
                  <c:v>1.8529238783715982E-12</c:v>
                </c:pt>
                <c:pt idx="133">
                  <c:v>1.7346521414542623E-12</c:v>
                </c:pt>
                <c:pt idx="134">
                  <c:v>1.8923477906773769E-12</c:v>
                </c:pt>
                <c:pt idx="135">
                  <c:v>1.7740760537600409E-12</c:v>
                </c:pt>
                <c:pt idx="136">
                  <c:v>1.7740760537600409E-12</c:v>
                </c:pt>
                <c:pt idx="137">
                  <c:v>1.7346521414542623E-12</c:v>
                </c:pt>
                <c:pt idx="138">
                  <c:v>1.9317717029831559E-12</c:v>
                </c:pt>
                <c:pt idx="139">
                  <c:v>1.7346521414542623E-12</c:v>
                </c:pt>
                <c:pt idx="140">
                  <c:v>1.8134999660658198E-12</c:v>
                </c:pt>
                <c:pt idx="141">
                  <c:v>1.8134999660658198E-12</c:v>
                </c:pt>
                <c:pt idx="142">
                  <c:v>1.9317717029831559E-12</c:v>
                </c:pt>
                <c:pt idx="143">
                  <c:v>2.2865869137351641E-12</c:v>
                </c:pt>
                <c:pt idx="144">
                  <c:v>3.0750651598507378E-12</c:v>
                </c:pt>
                <c:pt idx="145">
                  <c:v>3.9029673182720905E-12</c:v>
                </c:pt>
                <c:pt idx="146">
                  <c:v>3.7452716690489751E-12</c:v>
                </c:pt>
                <c:pt idx="147">
                  <c:v>3.1144890721565164E-12</c:v>
                </c:pt>
                <c:pt idx="148">
                  <c:v>2.3654347383467214E-12</c:v>
                </c:pt>
                <c:pt idx="149">
                  <c:v>2.1288912645120491E-12</c:v>
                </c:pt>
                <c:pt idx="150">
                  <c:v>2.0500434399004919E-12</c:v>
                </c:pt>
                <c:pt idx="151">
                  <c:v>1.9711956152889346E-12</c:v>
                </c:pt>
                <c:pt idx="152">
                  <c:v>1.8529238783715982E-12</c:v>
                </c:pt>
                <c:pt idx="153">
                  <c:v>1.9317717029831559E-12</c:v>
                </c:pt>
                <c:pt idx="154">
                  <c:v>1.8529238783715982E-12</c:v>
                </c:pt>
                <c:pt idx="155">
                  <c:v>1.7740760537600409E-12</c:v>
                </c:pt>
                <c:pt idx="156">
                  <c:v>1.9711956152889346E-12</c:v>
                </c:pt>
                <c:pt idx="157">
                  <c:v>1.8923477906773769E-12</c:v>
                </c:pt>
                <c:pt idx="158">
                  <c:v>1.9317717029831559E-12</c:v>
                </c:pt>
                <c:pt idx="159">
                  <c:v>1.8923477906773769E-12</c:v>
                </c:pt>
                <c:pt idx="160">
                  <c:v>1.9317717029831559E-12</c:v>
                </c:pt>
                <c:pt idx="161">
                  <c:v>2.0106195275947132E-12</c:v>
                </c:pt>
                <c:pt idx="162">
                  <c:v>2.3260108260409428E-12</c:v>
                </c:pt>
                <c:pt idx="163">
                  <c:v>2.7990977737102873E-12</c:v>
                </c:pt>
                <c:pt idx="164">
                  <c:v>3.1933368967680737E-12</c:v>
                </c:pt>
                <c:pt idx="165">
                  <c:v>2.8779455983218446E-12</c:v>
                </c:pt>
                <c:pt idx="166">
                  <c:v>2.3654347383467214E-12</c:v>
                </c:pt>
                <c:pt idx="167">
                  <c:v>2.0106195275947132E-12</c:v>
                </c:pt>
                <c:pt idx="168">
                  <c:v>1.8923477906773769E-12</c:v>
                </c:pt>
                <c:pt idx="169">
                  <c:v>1.8923477906773769E-12</c:v>
                </c:pt>
                <c:pt idx="170">
                  <c:v>1.9317717029831559E-12</c:v>
                </c:pt>
                <c:pt idx="171">
                  <c:v>1.9317717029831559E-12</c:v>
                </c:pt>
                <c:pt idx="172">
                  <c:v>1.9711956152889346E-12</c:v>
                </c:pt>
                <c:pt idx="173">
                  <c:v>2.0106195275947132E-12</c:v>
                </c:pt>
                <c:pt idx="174">
                  <c:v>2.0500434399004919E-12</c:v>
                </c:pt>
                <c:pt idx="175">
                  <c:v>1.9317717029831559E-12</c:v>
                </c:pt>
                <c:pt idx="176">
                  <c:v>2.1288912645120491E-12</c:v>
                </c:pt>
                <c:pt idx="177">
                  <c:v>2.0500434399004919E-12</c:v>
                </c:pt>
                <c:pt idx="178">
                  <c:v>2.0894673522062705E-12</c:v>
                </c:pt>
                <c:pt idx="179">
                  <c:v>2.2077390891236068E-12</c:v>
                </c:pt>
                <c:pt idx="180">
                  <c:v>1.8529238783715982E-12</c:v>
                </c:pt>
                <c:pt idx="181">
                  <c:v>1.9317717029831559E-12</c:v>
                </c:pt>
                <c:pt idx="182">
                  <c:v>1.8529238783715982E-12</c:v>
                </c:pt>
                <c:pt idx="183">
                  <c:v>2.0106195275947132E-12</c:v>
                </c:pt>
                <c:pt idx="184">
                  <c:v>2.0106195275947132E-12</c:v>
                </c:pt>
                <c:pt idx="185">
                  <c:v>2.0894673522062705E-12</c:v>
                </c:pt>
                <c:pt idx="186">
                  <c:v>3.7846955813547538E-12</c:v>
                </c:pt>
                <c:pt idx="187">
                  <c:v>6.7020650919823774E-12</c:v>
                </c:pt>
                <c:pt idx="188">
                  <c:v>8.4761411457424187E-12</c:v>
                </c:pt>
                <c:pt idx="189">
                  <c:v>6.1107064073956977E-12</c:v>
                </c:pt>
                <c:pt idx="190">
                  <c:v>3.0356412475449591E-12</c:v>
                </c:pt>
                <c:pt idx="191">
                  <c:v>2.1683151768178282E-12</c:v>
                </c:pt>
                <c:pt idx="192">
                  <c:v>2.6808260367929509E-12</c:v>
                </c:pt>
                <c:pt idx="193">
                  <c:v>3.1933368967680737E-12</c:v>
                </c:pt>
                <c:pt idx="194">
                  <c:v>3.4693042829085246E-12</c:v>
                </c:pt>
                <c:pt idx="195">
                  <c:v>3.0356412475449591E-12</c:v>
                </c:pt>
                <c:pt idx="196">
                  <c:v>4.9674129505281155E-12</c:v>
                </c:pt>
                <c:pt idx="197">
                  <c:v>1.3285858447047418E-11</c:v>
                </c:pt>
                <c:pt idx="198">
                  <c:v>1.0723304147171804E-11</c:v>
                </c:pt>
                <c:pt idx="199">
                  <c:v>3.31160863368541E-12</c:v>
                </c:pt>
                <c:pt idx="200">
                  <c:v>2.2077390891236068E-12</c:v>
                </c:pt>
                <c:pt idx="201">
                  <c:v>2.2077390891236068E-12</c:v>
                </c:pt>
                <c:pt idx="202">
                  <c:v>2.2077390891236068E-12</c:v>
                </c:pt>
                <c:pt idx="203">
                  <c:v>2.2077390891236068E-12</c:v>
                </c:pt>
                <c:pt idx="204">
                  <c:v>2.2077390891236068E-12</c:v>
                </c:pt>
                <c:pt idx="205">
                  <c:v>2.2077390891236068E-12</c:v>
                </c:pt>
                <c:pt idx="206">
                  <c:v>2.1683151768178282E-12</c:v>
                </c:pt>
                <c:pt idx="207">
                  <c:v>1.9317717029831559E-12</c:v>
                </c:pt>
                <c:pt idx="208">
                  <c:v>2.0500434399004919E-12</c:v>
                </c:pt>
                <c:pt idx="209">
                  <c:v>1.9317717029831559E-12</c:v>
                </c:pt>
                <c:pt idx="210">
                  <c:v>2.0500434399004919E-12</c:v>
                </c:pt>
                <c:pt idx="211">
                  <c:v>2.0106195275947132E-12</c:v>
                </c:pt>
                <c:pt idx="212">
                  <c:v>2.0106195275947132E-12</c:v>
                </c:pt>
                <c:pt idx="213">
                  <c:v>1.9711956152889346E-12</c:v>
                </c:pt>
                <c:pt idx="214">
                  <c:v>2.0500434399004919E-12</c:v>
                </c:pt>
                <c:pt idx="215">
                  <c:v>2.0106195275947132E-12</c:v>
                </c:pt>
                <c:pt idx="216">
                  <c:v>2.0106195275947132E-12</c:v>
                </c:pt>
                <c:pt idx="217">
                  <c:v>1.7740760537600409E-12</c:v>
                </c:pt>
                <c:pt idx="218">
                  <c:v>1.8134999660658198E-12</c:v>
                </c:pt>
                <c:pt idx="219">
                  <c:v>1.8923477906773769E-12</c:v>
                </c:pt>
                <c:pt idx="220">
                  <c:v>1.9711956152889346E-12</c:v>
                </c:pt>
                <c:pt idx="221">
                  <c:v>1.8134999660658198E-12</c:v>
                </c:pt>
                <c:pt idx="222">
                  <c:v>1.8923477906773769E-12</c:v>
                </c:pt>
                <c:pt idx="223">
                  <c:v>1.8134999660658198E-12</c:v>
                </c:pt>
                <c:pt idx="224">
                  <c:v>1.8134999660658198E-12</c:v>
                </c:pt>
                <c:pt idx="225">
                  <c:v>1.7346521414542623E-12</c:v>
                </c:pt>
                <c:pt idx="226">
                  <c:v>1.8134999660658198E-12</c:v>
                </c:pt>
                <c:pt idx="227">
                  <c:v>1.8923477906773769E-12</c:v>
                </c:pt>
                <c:pt idx="228">
                  <c:v>1.7346521414542623E-12</c:v>
                </c:pt>
                <c:pt idx="229">
                  <c:v>1.7740760537600409E-12</c:v>
                </c:pt>
                <c:pt idx="230">
                  <c:v>1.8529238783715982E-12</c:v>
                </c:pt>
                <c:pt idx="231">
                  <c:v>1.7346521414542623E-12</c:v>
                </c:pt>
                <c:pt idx="232">
                  <c:v>1.8134999660658198E-12</c:v>
                </c:pt>
                <c:pt idx="233">
                  <c:v>1.7740760537600409E-12</c:v>
                </c:pt>
                <c:pt idx="234">
                  <c:v>1.8529238783715982E-12</c:v>
                </c:pt>
                <c:pt idx="235">
                  <c:v>2.1288912645120491E-12</c:v>
                </c:pt>
                <c:pt idx="236">
                  <c:v>3.3510325459911887E-12</c:v>
                </c:pt>
                <c:pt idx="237">
                  <c:v>5.12510859975123E-12</c:v>
                </c:pt>
                <c:pt idx="238">
                  <c:v>5.12510859975123E-12</c:v>
                </c:pt>
                <c:pt idx="239">
                  <c:v>3.1539129844622951E-12</c:v>
                </c:pt>
                <c:pt idx="240">
                  <c:v>2.562554299875615E-12</c:v>
                </c:pt>
                <c:pt idx="241">
                  <c:v>2.562554299875615E-12</c:v>
                </c:pt>
                <c:pt idx="242">
                  <c:v>3.9423912305778691E-12</c:v>
                </c:pt>
                <c:pt idx="243">
                  <c:v>6.8203368288997141E-12</c:v>
                </c:pt>
                <c:pt idx="244">
                  <c:v>7.8847824611557383E-12</c:v>
                </c:pt>
                <c:pt idx="245">
                  <c:v>5.0856846874454514E-12</c:v>
                </c:pt>
                <c:pt idx="246">
                  <c:v>2.9173695106276232E-12</c:v>
                </c:pt>
                <c:pt idx="247">
                  <c:v>2.0106195275947132E-12</c:v>
                </c:pt>
                <c:pt idx="248">
                  <c:v>1.8134999660658198E-12</c:v>
                </c:pt>
                <c:pt idx="249">
                  <c:v>1.9711956152889346E-12</c:v>
                </c:pt>
                <c:pt idx="250">
                  <c:v>2.3654347383467214E-12</c:v>
                </c:pt>
                <c:pt idx="251">
                  <c:v>3.5481521075200819E-12</c:v>
                </c:pt>
                <c:pt idx="252">
                  <c:v>5.12510859975123E-12</c:v>
                </c:pt>
                <c:pt idx="253">
                  <c:v>4.4154781782472137E-12</c:v>
                </c:pt>
                <c:pt idx="254">
                  <c:v>3.5481521075200819E-12</c:v>
                </c:pt>
                <c:pt idx="255">
                  <c:v>2.562554299875615E-12</c:v>
                </c:pt>
                <c:pt idx="256">
                  <c:v>2.1288912645120491E-12</c:v>
                </c:pt>
                <c:pt idx="257">
                  <c:v>1.9317717029831559E-12</c:v>
                </c:pt>
                <c:pt idx="258">
                  <c:v>1.9711956152889346E-12</c:v>
                </c:pt>
                <c:pt idx="259">
                  <c:v>2.0106195275947132E-12</c:v>
                </c:pt>
                <c:pt idx="260">
                  <c:v>2.0500434399004919E-12</c:v>
                </c:pt>
                <c:pt idx="261">
                  <c:v>2.0106195275947132E-12</c:v>
                </c:pt>
                <c:pt idx="262">
                  <c:v>2.2471630014293855E-12</c:v>
                </c:pt>
                <c:pt idx="263">
                  <c:v>2.1683151768178282E-12</c:v>
                </c:pt>
                <c:pt idx="264">
                  <c:v>2.3654347383467214E-12</c:v>
                </c:pt>
                <c:pt idx="265">
                  <c:v>2.2865869137351641E-12</c:v>
                </c:pt>
                <c:pt idx="266">
                  <c:v>2.2077390891236068E-12</c:v>
                </c:pt>
                <c:pt idx="267">
                  <c:v>2.0106195275947132E-12</c:v>
                </c:pt>
                <c:pt idx="268">
                  <c:v>2.0106195275947132E-12</c:v>
                </c:pt>
                <c:pt idx="269">
                  <c:v>1.9711956152889346E-12</c:v>
                </c:pt>
                <c:pt idx="270">
                  <c:v>1.8134999660658198E-12</c:v>
                </c:pt>
                <c:pt idx="271">
                  <c:v>1.8923477906773769E-12</c:v>
                </c:pt>
                <c:pt idx="272">
                  <c:v>2.0106195275947132E-12</c:v>
                </c:pt>
                <c:pt idx="273">
                  <c:v>1.8134999660658198E-12</c:v>
                </c:pt>
                <c:pt idx="274">
                  <c:v>2.0106195275947132E-12</c:v>
                </c:pt>
                <c:pt idx="275">
                  <c:v>1.8134999660658198E-12</c:v>
                </c:pt>
                <c:pt idx="276">
                  <c:v>1.9317717029831559E-12</c:v>
                </c:pt>
                <c:pt idx="277">
                  <c:v>1.9317717029831559E-12</c:v>
                </c:pt>
                <c:pt idx="278">
                  <c:v>1.9711956152889346E-12</c:v>
                </c:pt>
                <c:pt idx="279">
                  <c:v>2.0894673522062705E-12</c:v>
                </c:pt>
                <c:pt idx="280">
                  <c:v>1.9711956152889346E-12</c:v>
                </c:pt>
                <c:pt idx="281">
                  <c:v>1.8529238783715982E-12</c:v>
                </c:pt>
                <c:pt idx="282">
                  <c:v>2.0106195275947132E-12</c:v>
                </c:pt>
                <c:pt idx="283">
                  <c:v>2.9173695106276232E-12</c:v>
                </c:pt>
                <c:pt idx="284">
                  <c:v>5.9530107581725831E-12</c:v>
                </c:pt>
                <c:pt idx="285">
                  <c:v>9.7771302518331164E-12</c:v>
                </c:pt>
                <c:pt idx="286">
                  <c:v>1.0959847621006476E-11</c:v>
                </c:pt>
                <c:pt idx="287">
                  <c:v>5.1329933822123856E-11</c:v>
                </c:pt>
                <c:pt idx="288">
                  <c:v>3.3904564582969676E-10</c:v>
                </c:pt>
                <c:pt idx="289">
                  <c:v>1.6179573610291575E-9</c:v>
                </c:pt>
                <c:pt idx="290">
                  <c:v>3.4393421095561327E-9</c:v>
                </c:pt>
                <c:pt idx="291">
                  <c:v>3.6293653668699863E-9</c:v>
                </c:pt>
                <c:pt idx="292">
                  <c:v>1.9640993110738946E-9</c:v>
                </c:pt>
                <c:pt idx="293">
                  <c:v>5.1030312088599939E-10</c:v>
                </c:pt>
                <c:pt idx="294">
                  <c:v>6.5207150953757958E-11</c:v>
                </c:pt>
                <c:pt idx="295">
                  <c:v>6.0712824950899183E-12</c:v>
                </c:pt>
                <c:pt idx="296">
                  <c:v>2.5231303875698364E-12</c:v>
                </c:pt>
                <c:pt idx="297">
                  <c:v>2.1288912645120491E-12</c:v>
                </c:pt>
                <c:pt idx="298">
                  <c:v>2.3260108260409428E-12</c:v>
                </c:pt>
                <c:pt idx="299">
                  <c:v>2.4442825629582791E-12</c:v>
                </c:pt>
                <c:pt idx="300">
                  <c:v>2.2865869137351641E-12</c:v>
                </c:pt>
                <c:pt idx="301">
                  <c:v>2.0106195275947132E-12</c:v>
                </c:pt>
                <c:pt idx="302">
                  <c:v>2.0500434399004919E-12</c:v>
                </c:pt>
                <c:pt idx="303">
                  <c:v>2.0106195275947132E-12</c:v>
                </c:pt>
                <c:pt idx="304">
                  <c:v>2.0500434399004919E-12</c:v>
                </c:pt>
                <c:pt idx="305">
                  <c:v>2.1683151768178282E-12</c:v>
                </c:pt>
                <c:pt idx="306">
                  <c:v>2.1288912645120491E-12</c:v>
                </c:pt>
                <c:pt idx="307">
                  <c:v>2.0500434399004919E-12</c:v>
                </c:pt>
                <c:pt idx="308">
                  <c:v>2.1288912645120491E-12</c:v>
                </c:pt>
                <c:pt idx="309">
                  <c:v>2.1288912645120491E-12</c:v>
                </c:pt>
                <c:pt idx="310">
                  <c:v>2.0894673522062705E-12</c:v>
                </c:pt>
                <c:pt idx="311">
                  <c:v>2.0500434399004919E-12</c:v>
                </c:pt>
                <c:pt idx="312">
                  <c:v>2.0500434399004919E-12</c:v>
                </c:pt>
                <c:pt idx="313">
                  <c:v>2.2471630014293855E-12</c:v>
                </c:pt>
                <c:pt idx="314">
                  <c:v>2.9173695106276232E-12</c:v>
                </c:pt>
                <c:pt idx="315">
                  <c:v>5.2039564243627873E-12</c:v>
                </c:pt>
                <c:pt idx="316">
                  <c:v>9.2646193918579916E-12</c:v>
                </c:pt>
                <c:pt idx="317">
                  <c:v>1.3049314973212748E-11</c:v>
                </c:pt>
                <c:pt idx="318">
                  <c:v>1.4074336693162991E-11</c:v>
                </c:pt>
                <c:pt idx="319">
                  <c:v>1.2694499762460739E-11</c:v>
                </c:pt>
                <c:pt idx="320">
                  <c:v>9.4617389533868856E-12</c:v>
                </c:pt>
                <c:pt idx="321">
                  <c:v>5.7164672843379105E-12</c:v>
                </c:pt>
                <c:pt idx="322">
                  <c:v>3.7058477567431965E-12</c:v>
                </c:pt>
                <c:pt idx="323">
                  <c:v>2.5231303875698364E-12</c:v>
                </c:pt>
                <c:pt idx="324">
                  <c:v>2.0500434399004919E-12</c:v>
                </c:pt>
                <c:pt idx="325">
                  <c:v>1.9317717029831559E-12</c:v>
                </c:pt>
                <c:pt idx="326">
                  <c:v>2.1288912645120491E-12</c:v>
                </c:pt>
                <c:pt idx="327">
                  <c:v>3.5875760198258605E-12</c:v>
                </c:pt>
                <c:pt idx="328">
                  <c:v>8.0424781103788528E-12</c:v>
                </c:pt>
                <c:pt idx="329">
                  <c:v>6.5837933550650422E-12</c:v>
                </c:pt>
                <c:pt idx="330">
                  <c:v>2.6808260367929509E-12</c:v>
                </c:pt>
                <c:pt idx="331">
                  <c:v>1.8923477906773769E-12</c:v>
                </c:pt>
                <c:pt idx="332">
                  <c:v>1.8923477906773769E-12</c:v>
                </c:pt>
                <c:pt idx="333">
                  <c:v>2.0106195275947132E-12</c:v>
                </c:pt>
                <c:pt idx="334">
                  <c:v>2.1288912645120491E-12</c:v>
                </c:pt>
                <c:pt idx="335">
                  <c:v>5.992434670478361E-12</c:v>
                </c:pt>
                <c:pt idx="336">
                  <c:v>2.1761999592789837E-11</c:v>
                </c:pt>
                <c:pt idx="337">
                  <c:v>6.2092661881601439E-11</c:v>
                </c:pt>
                <c:pt idx="338">
                  <c:v>9.0517302654067874E-11</c:v>
                </c:pt>
                <c:pt idx="339">
                  <c:v>7.0371683465814969E-11</c:v>
                </c:pt>
                <c:pt idx="340">
                  <c:v>3.1657401581540285E-11</c:v>
                </c:pt>
                <c:pt idx="341">
                  <c:v>1.0605032410254467E-11</c:v>
                </c:pt>
                <c:pt idx="342">
                  <c:v>4.0606629674952051E-12</c:v>
                </c:pt>
                <c:pt idx="343">
                  <c:v>2.1683151768178282E-12</c:v>
                </c:pt>
                <c:pt idx="344">
                  <c:v>2.0500434399004919E-12</c:v>
                </c:pt>
                <c:pt idx="345">
                  <c:v>2.1683151768178282E-12</c:v>
                </c:pt>
                <c:pt idx="346">
                  <c:v>4.4549020905529923E-12</c:v>
                </c:pt>
                <c:pt idx="347">
                  <c:v>9.1463476549406565E-12</c:v>
                </c:pt>
                <c:pt idx="348">
                  <c:v>2.9567934229334018E-12</c:v>
                </c:pt>
                <c:pt idx="349">
                  <c:v>1.9711956152889346E-12</c:v>
                </c:pt>
                <c:pt idx="350">
                  <c:v>1.8923477906773769E-12</c:v>
                </c:pt>
                <c:pt idx="351">
                  <c:v>2.0894673522062705E-12</c:v>
                </c:pt>
                <c:pt idx="352">
                  <c:v>3.2327608090738528E-12</c:v>
                </c:pt>
                <c:pt idx="353">
                  <c:v>7.8453585488499604E-12</c:v>
                </c:pt>
                <c:pt idx="354">
                  <c:v>1.1314662831758484E-11</c:v>
                </c:pt>
                <c:pt idx="355">
                  <c:v>8.2790215842135247E-12</c:v>
                </c:pt>
                <c:pt idx="356">
                  <c:v>5.7953151089494686E-12</c:v>
                </c:pt>
                <c:pt idx="357">
                  <c:v>1.0368488936419795E-11</c:v>
                </c:pt>
                <c:pt idx="358">
                  <c:v>1.7149401853013731E-11</c:v>
                </c:pt>
                <c:pt idx="359">
                  <c:v>1.8962901819079551E-11</c:v>
                </c:pt>
                <c:pt idx="360">
                  <c:v>1.4429151903915001E-11</c:v>
                </c:pt>
                <c:pt idx="361">
                  <c:v>9.0280759180233197E-12</c:v>
                </c:pt>
                <c:pt idx="362">
                  <c:v>5.0068368628338941E-12</c:v>
                </c:pt>
                <c:pt idx="363">
                  <c:v>2.7202499490987296E-12</c:v>
                </c:pt>
                <c:pt idx="364">
                  <c:v>2.3654347383467214E-12</c:v>
                </c:pt>
                <c:pt idx="365">
                  <c:v>2.7990977737102873E-12</c:v>
                </c:pt>
                <c:pt idx="366">
                  <c:v>3.2721847213796314E-12</c:v>
                </c:pt>
                <c:pt idx="367">
                  <c:v>2.8385216860160659E-12</c:v>
                </c:pt>
                <c:pt idx="368">
                  <c:v>2.4048586506525004E-12</c:v>
                </c:pt>
                <c:pt idx="369">
                  <c:v>1.8923477906773769E-12</c:v>
                </c:pt>
                <c:pt idx="370">
                  <c:v>1.8923477906773769E-12</c:v>
                </c:pt>
                <c:pt idx="371">
                  <c:v>2.0500434399004919E-12</c:v>
                </c:pt>
                <c:pt idx="372">
                  <c:v>1.9317717029831559E-12</c:v>
                </c:pt>
                <c:pt idx="373">
                  <c:v>1.9711956152889346E-12</c:v>
                </c:pt>
                <c:pt idx="374">
                  <c:v>2.4837064752640577E-12</c:v>
                </c:pt>
                <c:pt idx="375">
                  <c:v>4.2183586167183196E-12</c:v>
                </c:pt>
                <c:pt idx="376">
                  <c:v>5.9530107581725831E-12</c:v>
                </c:pt>
                <c:pt idx="377">
                  <c:v>4.6914455643876642E-12</c:v>
                </c:pt>
                <c:pt idx="378">
                  <c:v>2.7990977737102873E-12</c:v>
                </c:pt>
                <c:pt idx="379">
                  <c:v>1.9317717029831559E-12</c:v>
                </c:pt>
                <c:pt idx="380">
                  <c:v>1.7740760537600409E-12</c:v>
                </c:pt>
                <c:pt idx="381">
                  <c:v>1.3404130183964755E-12</c:v>
                </c:pt>
                <c:pt idx="382">
                  <c:v>1.3404130183964755E-12</c:v>
                </c:pt>
                <c:pt idx="383">
                  <c:v>1.6148034480446953E-10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FA-2346-A5F5-4CB725D60486}"/>
            </c:ext>
          </c:extLst>
        </c:ser>
        <c:ser>
          <c:idx val="0"/>
          <c:order val="2"/>
          <c:tx>
            <c:strRef>
              <c:f>SPEC!$A$1</c:f>
              <c:strCache>
                <c:ptCount val="1"/>
                <c:pt idx="0">
                  <c:v>SPEC 150pA/cm2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SPEC!$C$11:$C$394</c:f>
              <c:numCache>
                <c:formatCode>0</c:formatCode>
                <c:ptCount val="38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</c:numCache>
            </c:numRef>
          </c:xVal>
          <c:yVal>
            <c:numRef>
              <c:f>SPEC!$D$11:$D$394</c:f>
              <c:numCache>
                <c:formatCode>0.00E+00</c:formatCode>
                <c:ptCount val="384"/>
                <c:pt idx="0">
                  <c:v>8.9549999999999997E-12</c:v>
                </c:pt>
                <c:pt idx="1">
                  <c:v>8.9549999999999997E-12</c:v>
                </c:pt>
                <c:pt idx="2">
                  <c:v>8.9549999999999997E-12</c:v>
                </c:pt>
                <c:pt idx="3">
                  <c:v>8.9549999999999997E-12</c:v>
                </c:pt>
                <c:pt idx="4">
                  <c:v>8.9549999999999997E-12</c:v>
                </c:pt>
                <c:pt idx="5">
                  <c:v>8.9549999999999997E-12</c:v>
                </c:pt>
                <c:pt idx="6">
                  <c:v>8.9549999999999997E-12</c:v>
                </c:pt>
                <c:pt idx="7">
                  <c:v>8.9549999999999997E-12</c:v>
                </c:pt>
                <c:pt idx="8">
                  <c:v>8.9549999999999997E-12</c:v>
                </c:pt>
                <c:pt idx="9">
                  <c:v>8.9549999999999997E-12</c:v>
                </c:pt>
                <c:pt idx="10">
                  <c:v>8.9549999999999997E-12</c:v>
                </c:pt>
                <c:pt idx="11">
                  <c:v>8.9549999999999997E-12</c:v>
                </c:pt>
                <c:pt idx="12">
                  <c:v>8.9549999999999997E-12</c:v>
                </c:pt>
                <c:pt idx="13">
                  <c:v>8.9549999999999997E-12</c:v>
                </c:pt>
                <c:pt idx="14">
                  <c:v>8.9549999999999997E-12</c:v>
                </c:pt>
                <c:pt idx="15">
                  <c:v>8.9549999999999997E-12</c:v>
                </c:pt>
                <c:pt idx="16">
                  <c:v>8.9549999999999997E-12</c:v>
                </c:pt>
                <c:pt idx="17">
                  <c:v>8.9549999999999997E-12</c:v>
                </c:pt>
                <c:pt idx="18">
                  <c:v>8.9549999999999997E-12</c:v>
                </c:pt>
                <c:pt idx="19">
                  <c:v>8.9549999999999997E-12</c:v>
                </c:pt>
                <c:pt idx="20">
                  <c:v>8.9549999999999997E-12</c:v>
                </c:pt>
                <c:pt idx="21">
                  <c:v>8.9549999999999997E-12</c:v>
                </c:pt>
                <c:pt idx="22">
                  <c:v>8.9549999999999997E-12</c:v>
                </c:pt>
                <c:pt idx="23">
                  <c:v>8.9549999999999997E-12</c:v>
                </c:pt>
                <c:pt idx="24">
                  <c:v>8.9549999999999997E-12</c:v>
                </c:pt>
                <c:pt idx="25">
                  <c:v>8.9549999999999997E-12</c:v>
                </c:pt>
                <c:pt idx="26">
                  <c:v>8.9549999999999997E-12</c:v>
                </c:pt>
                <c:pt idx="27">
                  <c:v>8.9549999999999997E-12</c:v>
                </c:pt>
                <c:pt idx="28">
                  <c:v>8.9549999999999997E-12</c:v>
                </c:pt>
                <c:pt idx="29">
                  <c:v>8.9549999999999997E-12</c:v>
                </c:pt>
                <c:pt idx="30">
                  <c:v>8.9549999999999997E-12</c:v>
                </c:pt>
                <c:pt idx="31">
                  <c:v>8.9549999999999997E-12</c:v>
                </c:pt>
                <c:pt idx="32">
                  <c:v>8.9549999999999997E-12</c:v>
                </c:pt>
                <c:pt idx="33">
                  <c:v>8.9549999999999997E-12</c:v>
                </c:pt>
                <c:pt idx="34">
                  <c:v>8.9549999999999997E-12</c:v>
                </c:pt>
                <c:pt idx="35">
                  <c:v>8.9549999999999997E-12</c:v>
                </c:pt>
                <c:pt idx="36">
                  <c:v>8.9549999999999997E-12</c:v>
                </c:pt>
                <c:pt idx="37">
                  <c:v>8.9549999999999997E-12</c:v>
                </c:pt>
                <c:pt idx="38">
                  <c:v>8.9549999999999997E-12</c:v>
                </c:pt>
                <c:pt idx="39">
                  <c:v>8.9549999999999997E-12</c:v>
                </c:pt>
                <c:pt idx="40">
                  <c:v>8.9549999999999997E-12</c:v>
                </c:pt>
                <c:pt idx="41">
                  <c:v>8.9549999999999997E-12</c:v>
                </c:pt>
                <c:pt idx="42">
                  <c:v>8.9549999999999997E-12</c:v>
                </c:pt>
                <c:pt idx="43">
                  <c:v>8.9549999999999997E-12</c:v>
                </c:pt>
                <c:pt idx="44">
                  <c:v>8.9549999999999997E-12</c:v>
                </c:pt>
                <c:pt idx="45">
                  <c:v>8.9549999999999997E-12</c:v>
                </c:pt>
                <c:pt idx="46">
                  <c:v>8.9549999999999997E-12</c:v>
                </c:pt>
                <c:pt idx="47">
                  <c:v>8.9549999999999997E-12</c:v>
                </c:pt>
                <c:pt idx="48">
                  <c:v>8.9549999999999997E-12</c:v>
                </c:pt>
                <c:pt idx="49">
                  <c:v>8.9549999999999997E-12</c:v>
                </c:pt>
                <c:pt idx="50">
                  <c:v>8.9549999999999997E-12</c:v>
                </c:pt>
                <c:pt idx="51">
                  <c:v>8.9549999999999997E-12</c:v>
                </c:pt>
                <c:pt idx="52">
                  <c:v>8.9549999999999997E-12</c:v>
                </c:pt>
                <c:pt idx="53">
                  <c:v>8.9549999999999997E-12</c:v>
                </c:pt>
                <c:pt idx="54">
                  <c:v>8.9549999999999997E-12</c:v>
                </c:pt>
                <c:pt idx="55">
                  <c:v>8.9549999999999997E-12</c:v>
                </c:pt>
                <c:pt idx="56">
                  <c:v>8.9549999999999997E-12</c:v>
                </c:pt>
                <c:pt idx="57">
                  <c:v>8.9549999999999997E-12</c:v>
                </c:pt>
                <c:pt idx="58">
                  <c:v>8.9549999999999997E-12</c:v>
                </c:pt>
                <c:pt idx="59">
                  <c:v>8.9549999999999997E-12</c:v>
                </c:pt>
                <c:pt idx="60">
                  <c:v>8.9549999999999997E-12</c:v>
                </c:pt>
                <c:pt idx="61">
                  <c:v>8.9549999999999997E-12</c:v>
                </c:pt>
                <c:pt idx="62">
                  <c:v>8.9549999999999997E-12</c:v>
                </c:pt>
                <c:pt idx="63">
                  <c:v>8.9549999999999997E-12</c:v>
                </c:pt>
                <c:pt idx="64">
                  <c:v>8.9549999999999997E-12</c:v>
                </c:pt>
                <c:pt idx="65">
                  <c:v>8.9549999999999997E-12</c:v>
                </c:pt>
                <c:pt idx="66">
                  <c:v>8.9549999999999997E-12</c:v>
                </c:pt>
                <c:pt idx="67">
                  <c:v>8.9549999999999997E-12</c:v>
                </c:pt>
                <c:pt idx="68">
                  <c:v>8.9549999999999997E-12</c:v>
                </c:pt>
                <c:pt idx="69">
                  <c:v>8.9549999999999997E-12</c:v>
                </c:pt>
                <c:pt idx="70">
                  <c:v>8.9549999999999997E-12</c:v>
                </c:pt>
                <c:pt idx="71">
                  <c:v>8.9549999999999997E-12</c:v>
                </c:pt>
                <c:pt idx="72">
                  <c:v>8.9549999999999997E-12</c:v>
                </c:pt>
                <c:pt idx="73">
                  <c:v>8.9549999999999997E-12</c:v>
                </c:pt>
                <c:pt idx="74">
                  <c:v>8.9549999999999997E-12</c:v>
                </c:pt>
                <c:pt idx="75">
                  <c:v>8.9549999999999997E-12</c:v>
                </c:pt>
                <c:pt idx="76">
                  <c:v>8.9549999999999997E-12</c:v>
                </c:pt>
                <c:pt idx="77">
                  <c:v>8.9549999999999997E-12</c:v>
                </c:pt>
                <c:pt idx="78">
                  <c:v>8.9549999999999997E-12</c:v>
                </c:pt>
                <c:pt idx="79">
                  <c:v>8.9549999999999997E-12</c:v>
                </c:pt>
                <c:pt idx="80">
                  <c:v>8.9549999999999997E-12</c:v>
                </c:pt>
                <c:pt idx="81">
                  <c:v>8.9549999999999997E-12</c:v>
                </c:pt>
                <c:pt idx="82">
                  <c:v>8.9549999999999997E-12</c:v>
                </c:pt>
                <c:pt idx="83">
                  <c:v>8.9549999999999997E-12</c:v>
                </c:pt>
                <c:pt idx="84">
                  <c:v>8.9549999999999997E-12</c:v>
                </c:pt>
                <c:pt idx="85">
                  <c:v>8.9549999999999997E-12</c:v>
                </c:pt>
                <c:pt idx="86">
                  <c:v>8.9549999999999997E-12</c:v>
                </c:pt>
                <c:pt idx="87">
                  <c:v>8.9549999999999997E-12</c:v>
                </c:pt>
                <c:pt idx="88">
                  <c:v>8.9549999999999997E-12</c:v>
                </c:pt>
                <c:pt idx="89">
                  <c:v>8.9549999999999997E-12</c:v>
                </c:pt>
                <c:pt idx="90">
                  <c:v>8.9549999999999997E-12</c:v>
                </c:pt>
                <c:pt idx="91">
                  <c:v>8.9549999999999997E-12</c:v>
                </c:pt>
                <c:pt idx="92">
                  <c:v>8.9549999999999997E-12</c:v>
                </c:pt>
                <c:pt idx="93">
                  <c:v>8.9549999999999997E-12</c:v>
                </c:pt>
                <c:pt idx="94">
                  <c:v>8.9549999999999997E-12</c:v>
                </c:pt>
                <c:pt idx="95">
                  <c:v>8.9549999999999997E-12</c:v>
                </c:pt>
                <c:pt idx="96">
                  <c:v>8.9549999999999997E-12</c:v>
                </c:pt>
                <c:pt idx="97">
                  <c:v>8.9549999999999997E-12</c:v>
                </c:pt>
                <c:pt idx="98">
                  <c:v>8.9549999999999997E-12</c:v>
                </c:pt>
                <c:pt idx="99">
                  <c:v>8.9549999999999997E-12</c:v>
                </c:pt>
                <c:pt idx="100">
                  <c:v>8.9549999999999997E-12</c:v>
                </c:pt>
                <c:pt idx="101">
                  <c:v>8.9549999999999997E-12</c:v>
                </c:pt>
                <c:pt idx="102">
                  <c:v>8.9549999999999997E-12</c:v>
                </c:pt>
                <c:pt idx="103">
                  <c:v>8.9549999999999997E-12</c:v>
                </c:pt>
                <c:pt idx="104">
                  <c:v>8.9549999999999997E-12</c:v>
                </c:pt>
                <c:pt idx="105">
                  <c:v>8.9549999999999997E-12</c:v>
                </c:pt>
                <c:pt idx="106">
                  <c:v>8.9549999999999997E-12</c:v>
                </c:pt>
                <c:pt idx="107">
                  <c:v>8.9549999999999997E-12</c:v>
                </c:pt>
                <c:pt idx="108">
                  <c:v>8.9549999999999997E-12</c:v>
                </c:pt>
                <c:pt idx="109">
                  <c:v>8.9549999999999997E-12</c:v>
                </c:pt>
                <c:pt idx="110">
                  <c:v>8.9549999999999997E-12</c:v>
                </c:pt>
                <c:pt idx="111">
                  <c:v>8.9549999999999997E-12</c:v>
                </c:pt>
                <c:pt idx="112">
                  <c:v>8.9549999999999997E-12</c:v>
                </c:pt>
                <c:pt idx="113">
                  <c:v>8.9549999999999997E-12</c:v>
                </c:pt>
                <c:pt idx="114">
                  <c:v>8.9549999999999997E-12</c:v>
                </c:pt>
                <c:pt idx="115">
                  <c:v>8.9549999999999997E-12</c:v>
                </c:pt>
                <c:pt idx="116">
                  <c:v>8.9549999999999997E-12</c:v>
                </c:pt>
                <c:pt idx="117">
                  <c:v>8.9549999999999997E-12</c:v>
                </c:pt>
                <c:pt idx="118">
                  <c:v>8.9549999999999997E-12</c:v>
                </c:pt>
                <c:pt idx="119">
                  <c:v>8.9549999999999997E-12</c:v>
                </c:pt>
                <c:pt idx="120">
                  <c:v>8.9549999999999997E-12</c:v>
                </c:pt>
                <c:pt idx="121">
                  <c:v>8.9549999999999997E-12</c:v>
                </c:pt>
                <c:pt idx="122">
                  <c:v>8.9549999999999997E-12</c:v>
                </c:pt>
                <c:pt idx="123">
                  <c:v>8.9549999999999997E-12</c:v>
                </c:pt>
                <c:pt idx="124">
                  <c:v>8.9549999999999997E-12</c:v>
                </c:pt>
                <c:pt idx="125">
                  <c:v>8.9549999999999997E-12</c:v>
                </c:pt>
                <c:pt idx="126">
                  <c:v>8.9549999999999997E-12</c:v>
                </c:pt>
                <c:pt idx="127">
                  <c:v>8.9549999999999997E-12</c:v>
                </c:pt>
                <c:pt idx="128">
                  <c:v>8.9549999999999997E-12</c:v>
                </c:pt>
                <c:pt idx="129">
                  <c:v>8.9549999999999997E-12</c:v>
                </c:pt>
                <c:pt idx="130">
                  <c:v>8.9549999999999997E-12</c:v>
                </c:pt>
                <c:pt idx="131">
                  <c:v>8.9549999999999997E-12</c:v>
                </c:pt>
                <c:pt idx="132">
                  <c:v>8.9549999999999997E-12</c:v>
                </c:pt>
                <c:pt idx="133">
                  <c:v>8.9549999999999997E-12</c:v>
                </c:pt>
                <c:pt idx="134">
                  <c:v>8.9549999999999997E-12</c:v>
                </c:pt>
                <c:pt idx="135">
                  <c:v>8.9549999999999997E-12</c:v>
                </c:pt>
                <c:pt idx="136">
                  <c:v>8.9549999999999997E-12</c:v>
                </c:pt>
                <c:pt idx="137">
                  <c:v>8.9549999999999997E-12</c:v>
                </c:pt>
                <c:pt idx="138">
                  <c:v>8.9549999999999997E-12</c:v>
                </c:pt>
                <c:pt idx="139">
                  <c:v>8.9549999999999997E-12</c:v>
                </c:pt>
                <c:pt idx="140">
                  <c:v>8.9549999999999997E-12</c:v>
                </c:pt>
                <c:pt idx="141">
                  <c:v>8.9549999999999997E-12</c:v>
                </c:pt>
                <c:pt idx="142">
                  <c:v>8.9549999999999997E-12</c:v>
                </c:pt>
                <c:pt idx="143">
                  <c:v>8.9549999999999997E-12</c:v>
                </c:pt>
                <c:pt idx="144">
                  <c:v>8.9549999999999997E-12</c:v>
                </c:pt>
                <c:pt idx="145">
                  <c:v>8.9549999999999997E-12</c:v>
                </c:pt>
                <c:pt idx="146">
                  <c:v>8.9549999999999997E-12</c:v>
                </c:pt>
                <c:pt idx="147">
                  <c:v>8.9549999999999997E-12</c:v>
                </c:pt>
                <c:pt idx="148">
                  <c:v>8.9549999999999997E-12</c:v>
                </c:pt>
                <c:pt idx="149">
                  <c:v>8.9549999999999997E-12</c:v>
                </c:pt>
                <c:pt idx="150">
                  <c:v>8.9549999999999997E-12</c:v>
                </c:pt>
                <c:pt idx="151">
                  <c:v>8.9549999999999997E-12</c:v>
                </c:pt>
                <c:pt idx="152">
                  <c:v>8.9549999999999997E-12</c:v>
                </c:pt>
                <c:pt idx="153">
                  <c:v>8.9549999999999997E-12</c:v>
                </c:pt>
                <c:pt idx="154">
                  <c:v>8.9549999999999997E-12</c:v>
                </c:pt>
                <c:pt idx="155">
                  <c:v>8.9549999999999997E-12</c:v>
                </c:pt>
                <c:pt idx="156">
                  <c:v>8.9549999999999997E-12</c:v>
                </c:pt>
                <c:pt idx="157">
                  <c:v>8.9549999999999997E-12</c:v>
                </c:pt>
                <c:pt idx="158">
                  <c:v>8.9549999999999997E-12</c:v>
                </c:pt>
                <c:pt idx="159">
                  <c:v>8.9549999999999997E-12</c:v>
                </c:pt>
                <c:pt idx="160">
                  <c:v>8.9549999999999997E-12</c:v>
                </c:pt>
                <c:pt idx="161">
                  <c:v>8.9549999999999997E-12</c:v>
                </c:pt>
                <c:pt idx="162">
                  <c:v>8.9549999999999997E-12</c:v>
                </c:pt>
                <c:pt idx="163">
                  <c:v>8.9549999999999997E-12</c:v>
                </c:pt>
                <c:pt idx="164">
                  <c:v>8.9549999999999997E-12</c:v>
                </c:pt>
                <c:pt idx="165">
                  <c:v>8.9549999999999997E-12</c:v>
                </c:pt>
                <c:pt idx="166">
                  <c:v>8.9549999999999997E-12</c:v>
                </c:pt>
                <c:pt idx="167">
                  <c:v>8.9549999999999997E-12</c:v>
                </c:pt>
                <c:pt idx="168">
                  <c:v>8.9549999999999997E-12</c:v>
                </c:pt>
                <c:pt idx="169">
                  <c:v>8.9549999999999997E-12</c:v>
                </c:pt>
                <c:pt idx="170">
                  <c:v>8.9549999999999997E-12</c:v>
                </c:pt>
                <c:pt idx="171">
                  <c:v>8.9549999999999997E-12</c:v>
                </c:pt>
                <c:pt idx="172">
                  <c:v>8.9549999999999997E-12</c:v>
                </c:pt>
                <c:pt idx="173">
                  <c:v>8.9549999999999997E-12</c:v>
                </c:pt>
                <c:pt idx="174">
                  <c:v>8.9549999999999997E-12</c:v>
                </c:pt>
                <c:pt idx="175">
                  <c:v>8.9549999999999997E-12</c:v>
                </c:pt>
                <c:pt idx="176">
                  <c:v>8.9549999999999997E-12</c:v>
                </c:pt>
                <c:pt idx="177">
                  <c:v>8.9549999999999997E-12</c:v>
                </c:pt>
                <c:pt idx="178">
                  <c:v>8.9549999999999997E-12</c:v>
                </c:pt>
                <c:pt idx="179">
                  <c:v>8.9549999999999997E-12</c:v>
                </c:pt>
                <c:pt idx="180">
                  <c:v>8.9549999999999997E-12</c:v>
                </c:pt>
                <c:pt idx="181">
                  <c:v>8.9549999999999997E-12</c:v>
                </c:pt>
                <c:pt idx="182">
                  <c:v>8.9549999999999997E-12</c:v>
                </c:pt>
                <c:pt idx="183">
                  <c:v>8.9549999999999997E-12</c:v>
                </c:pt>
                <c:pt idx="184">
                  <c:v>8.9549999999999997E-12</c:v>
                </c:pt>
                <c:pt idx="185">
                  <c:v>8.9549999999999997E-12</c:v>
                </c:pt>
                <c:pt idx="186">
                  <c:v>8.9549999999999997E-12</c:v>
                </c:pt>
                <c:pt idx="187">
                  <c:v>8.9549999999999997E-12</c:v>
                </c:pt>
                <c:pt idx="188">
                  <c:v>8.9549999999999997E-12</c:v>
                </c:pt>
                <c:pt idx="189">
                  <c:v>8.9549999999999997E-12</c:v>
                </c:pt>
                <c:pt idx="190">
                  <c:v>8.9549999999999997E-12</c:v>
                </c:pt>
                <c:pt idx="191">
                  <c:v>8.9549999999999997E-12</c:v>
                </c:pt>
                <c:pt idx="192">
                  <c:v>8.9549999999999997E-12</c:v>
                </c:pt>
                <c:pt idx="193">
                  <c:v>8.9549999999999997E-12</c:v>
                </c:pt>
                <c:pt idx="194">
                  <c:v>8.9549999999999997E-12</c:v>
                </c:pt>
                <c:pt idx="195">
                  <c:v>8.9549999999999997E-12</c:v>
                </c:pt>
                <c:pt idx="196">
                  <c:v>8.9549999999999997E-12</c:v>
                </c:pt>
                <c:pt idx="197">
                  <c:v>8.9549999999999997E-12</c:v>
                </c:pt>
                <c:pt idx="198">
                  <c:v>8.9549999999999997E-12</c:v>
                </c:pt>
                <c:pt idx="199">
                  <c:v>8.9549999999999997E-12</c:v>
                </c:pt>
                <c:pt idx="200">
                  <c:v>8.9549999999999997E-12</c:v>
                </c:pt>
                <c:pt idx="201">
                  <c:v>8.9549999999999997E-12</c:v>
                </c:pt>
                <c:pt idx="202">
                  <c:v>8.9549999999999997E-12</c:v>
                </c:pt>
                <c:pt idx="203">
                  <c:v>8.9549999999999997E-12</c:v>
                </c:pt>
                <c:pt idx="204">
                  <c:v>8.9549999999999997E-12</c:v>
                </c:pt>
                <c:pt idx="205">
                  <c:v>8.9549999999999997E-12</c:v>
                </c:pt>
                <c:pt idx="206">
                  <c:v>8.9549999999999997E-12</c:v>
                </c:pt>
                <c:pt idx="207">
                  <c:v>8.9549999999999997E-12</c:v>
                </c:pt>
                <c:pt idx="208">
                  <c:v>8.9549999999999997E-12</c:v>
                </c:pt>
                <c:pt idx="209">
                  <c:v>8.9549999999999997E-12</c:v>
                </c:pt>
                <c:pt idx="210">
                  <c:v>8.9549999999999997E-12</c:v>
                </c:pt>
                <c:pt idx="211">
                  <c:v>8.9549999999999997E-12</c:v>
                </c:pt>
                <c:pt idx="212">
                  <c:v>8.9549999999999997E-12</c:v>
                </c:pt>
                <c:pt idx="213">
                  <c:v>8.9549999999999997E-12</c:v>
                </c:pt>
                <c:pt idx="214">
                  <c:v>8.9549999999999997E-12</c:v>
                </c:pt>
                <c:pt idx="215">
                  <c:v>8.9549999999999997E-12</c:v>
                </c:pt>
                <c:pt idx="216">
                  <c:v>8.9549999999999997E-12</c:v>
                </c:pt>
                <c:pt idx="217">
                  <c:v>8.9549999999999997E-12</c:v>
                </c:pt>
                <c:pt idx="218">
                  <c:v>8.9549999999999997E-12</c:v>
                </c:pt>
                <c:pt idx="219">
                  <c:v>8.9549999999999997E-12</c:v>
                </c:pt>
                <c:pt idx="220">
                  <c:v>8.9549999999999997E-12</c:v>
                </c:pt>
                <c:pt idx="221">
                  <c:v>8.9549999999999997E-12</c:v>
                </c:pt>
                <c:pt idx="222">
                  <c:v>8.9549999999999997E-12</c:v>
                </c:pt>
                <c:pt idx="223">
                  <c:v>8.9549999999999997E-12</c:v>
                </c:pt>
                <c:pt idx="224">
                  <c:v>8.9549999999999997E-12</c:v>
                </c:pt>
                <c:pt idx="225">
                  <c:v>8.9549999999999997E-12</c:v>
                </c:pt>
                <c:pt idx="226">
                  <c:v>8.9549999999999997E-12</c:v>
                </c:pt>
                <c:pt idx="227">
                  <c:v>8.9549999999999997E-12</c:v>
                </c:pt>
                <c:pt idx="228">
                  <c:v>8.9549999999999997E-12</c:v>
                </c:pt>
                <c:pt idx="229">
                  <c:v>8.9549999999999997E-12</c:v>
                </c:pt>
                <c:pt idx="230">
                  <c:v>8.9549999999999997E-12</c:v>
                </c:pt>
                <c:pt idx="231">
                  <c:v>8.9549999999999997E-12</c:v>
                </c:pt>
                <c:pt idx="232">
                  <c:v>8.9549999999999997E-12</c:v>
                </c:pt>
                <c:pt idx="233">
                  <c:v>8.9549999999999997E-12</c:v>
                </c:pt>
                <c:pt idx="234">
                  <c:v>8.9549999999999997E-12</c:v>
                </c:pt>
                <c:pt idx="235">
                  <c:v>8.9549999999999997E-12</c:v>
                </c:pt>
                <c:pt idx="236">
                  <c:v>8.9549999999999997E-12</c:v>
                </c:pt>
                <c:pt idx="237">
                  <c:v>8.9549999999999997E-12</c:v>
                </c:pt>
                <c:pt idx="238">
                  <c:v>8.9549999999999997E-12</c:v>
                </c:pt>
                <c:pt idx="239">
                  <c:v>8.9549999999999997E-12</c:v>
                </c:pt>
                <c:pt idx="240">
                  <c:v>8.9549999999999997E-12</c:v>
                </c:pt>
                <c:pt idx="241">
                  <c:v>8.9549999999999997E-12</c:v>
                </c:pt>
                <c:pt idx="242">
                  <c:v>8.9549999999999997E-12</c:v>
                </c:pt>
                <c:pt idx="243">
                  <c:v>8.9549999999999997E-12</c:v>
                </c:pt>
                <c:pt idx="244">
                  <c:v>8.9549999999999997E-12</c:v>
                </c:pt>
                <c:pt idx="245">
                  <c:v>8.9549999999999997E-12</c:v>
                </c:pt>
                <c:pt idx="246">
                  <c:v>8.9549999999999997E-12</c:v>
                </c:pt>
                <c:pt idx="247">
                  <c:v>8.9549999999999997E-12</c:v>
                </c:pt>
                <c:pt idx="248">
                  <c:v>8.9549999999999997E-12</c:v>
                </c:pt>
                <c:pt idx="249">
                  <c:v>8.9549999999999997E-12</c:v>
                </c:pt>
                <c:pt idx="250">
                  <c:v>8.9549999999999997E-12</c:v>
                </c:pt>
                <c:pt idx="251">
                  <c:v>8.9549999999999997E-12</c:v>
                </c:pt>
                <c:pt idx="252">
                  <c:v>8.9549999999999997E-12</c:v>
                </c:pt>
                <c:pt idx="253">
                  <c:v>8.9549999999999997E-12</c:v>
                </c:pt>
                <c:pt idx="254">
                  <c:v>8.9549999999999997E-12</c:v>
                </c:pt>
                <c:pt idx="255">
                  <c:v>8.9549999999999997E-12</c:v>
                </c:pt>
                <c:pt idx="256">
                  <c:v>8.9549999999999997E-12</c:v>
                </c:pt>
                <c:pt idx="257">
                  <c:v>8.9549999999999997E-12</c:v>
                </c:pt>
                <c:pt idx="258">
                  <c:v>8.9549999999999997E-12</c:v>
                </c:pt>
                <c:pt idx="259">
                  <c:v>8.9549999999999997E-12</c:v>
                </c:pt>
                <c:pt idx="260">
                  <c:v>8.9549999999999997E-12</c:v>
                </c:pt>
                <c:pt idx="261">
                  <c:v>8.9549999999999997E-12</c:v>
                </c:pt>
                <c:pt idx="262">
                  <c:v>8.9549999999999997E-12</c:v>
                </c:pt>
                <c:pt idx="263">
                  <c:v>8.9549999999999997E-12</c:v>
                </c:pt>
                <c:pt idx="264">
                  <c:v>8.9549999999999997E-12</c:v>
                </c:pt>
                <c:pt idx="265">
                  <c:v>8.9549999999999997E-12</c:v>
                </c:pt>
                <c:pt idx="266">
                  <c:v>8.9549999999999997E-12</c:v>
                </c:pt>
                <c:pt idx="267">
                  <c:v>8.9549999999999997E-12</c:v>
                </c:pt>
                <c:pt idx="268">
                  <c:v>8.9549999999999997E-12</c:v>
                </c:pt>
                <c:pt idx="269">
                  <c:v>8.9549999999999997E-12</c:v>
                </c:pt>
                <c:pt idx="270">
                  <c:v>8.9549999999999997E-12</c:v>
                </c:pt>
                <c:pt idx="271">
                  <c:v>8.9549999999999997E-12</c:v>
                </c:pt>
                <c:pt idx="272">
                  <c:v>8.9549999999999997E-12</c:v>
                </c:pt>
                <c:pt idx="273">
                  <c:v>8.9549999999999997E-12</c:v>
                </c:pt>
                <c:pt idx="274">
                  <c:v>8.9549999999999997E-12</c:v>
                </c:pt>
                <c:pt idx="275">
                  <c:v>8.9549999999999997E-12</c:v>
                </c:pt>
                <c:pt idx="276">
                  <c:v>8.9549999999999997E-12</c:v>
                </c:pt>
                <c:pt idx="277">
                  <c:v>8.9549999999999997E-12</c:v>
                </c:pt>
                <c:pt idx="278">
                  <c:v>8.9549999999999997E-12</c:v>
                </c:pt>
                <c:pt idx="279">
                  <c:v>8.9549999999999997E-12</c:v>
                </c:pt>
                <c:pt idx="280">
                  <c:v>8.9549999999999997E-12</c:v>
                </c:pt>
                <c:pt idx="281">
                  <c:v>8.9549999999999997E-12</c:v>
                </c:pt>
                <c:pt idx="282">
                  <c:v>8.9549999999999997E-12</c:v>
                </c:pt>
                <c:pt idx="283">
                  <c:v>8.9549999999999997E-12</c:v>
                </c:pt>
                <c:pt idx="284">
                  <c:v>8.9549999999999997E-12</c:v>
                </c:pt>
                <c:pt idx="285">
                  <c:v>8.9549999999999997E-12</c:v>
                </c:pt>
                <c:pt idx="286">
                  <c:v>8.9549999999999997E-12</c:v>
                </c:pt>
                <c:pt idx="287">
                  <c:v>8.9549999999999997E-12</c:v>
                </c:pt>
                <c:pt idx="288">
                  <c:v>8.9549999999999997E-12</c:v>
                </c:pt>
                <c:pt idx="289">
                  <c:v>8.9549999999999997E-12</c:v>
                </c:pt>
                <c:pt idx="290">
                  <c:v>8.9549999999999997E-12</c:v>
                </c:pt>
                <c:pt idx="291">
                  <c:v>8.9549999999999997E-12</c:v>
                </c:pt>
                <c:pt idx="292">
                  <c:v>8.9549999999999997E-12</c:v>
                </c:pt>
                <c:pt idx="293">
                  <c:v>8.9549999999999997E-12</c:v>
                </c:pt>
                <c:pt idx="294">
                  <c:v>8.9549999999999997E-12</c:v>
                </c:pt>
                <c:pt idx="295">
                  <c:v>8.9549999999999997E-12</c:v>
                </c:pt>
                <c:pt idx="296">
                  <c:v>8.9549999999999997E-12</c:v>
                </c:pt>
                <c:pt idx="297">
                  <c:v>8.9549999999999997E-12</c:v>
                </c:pt>
                <c:pt idx="298">
                  <c:v>8.9549999999999997E-12</c:v>
                </c:pt>
                <c:pt idx="299">
                  <c:v>8.9549999999999997E-12</c:v>
                </c:pt>
                <c:pt idx="300">
                  <c:v>8.9549999999999997E-12</c:v>
                </c:pt>
                <c:pt idx="301">
                  <c:v>8.9549999999999997E-12</c:v>
                </c:pt>
                <c:pt idx="302">
                  <c:v>8.9549999999999997E-12</c:v>
                </c:pt>
                <c:pt idx="303">
                  <c:v>8.9549999999999997E-12</c:v>
                </c:pt>
                <c:pt idx="304">
                  <c:v>8.9549999999999997E-12</c:v>
                </c:pt>
                <c:pt idx="305">
                  <c:v>8.9549999999999997E-12</c:v>
                </c:pt>
                <c:pt idx="306">
                  <c:v>8.9549999999999997E-12</c:v>
                </c:pt>
                <c:pt idx="307">
                  <c:v>8.9549999999999997E-12</c:v>
                </c:pt>
                <c:pt idx="308">
                  <c:v>8.9549999999999997E-12</c:v>
                </c:pt>
                <c:pt idx="309">
                  <c:v>8.9549999999999997E-12</c:v>
                </c:pt>
                <c:pt idx="310">
                  <c:v>8.9549999999999997E-12</c:v>
                </c:pt>
                <c:pt idx="311">
                  <c:v>8.9549999999999997E-12</c:v>
                </c:pt>
                <c:pt idx="312">
                  <c:v>8.9549999999999997E-12</c:v>
                </c:pt>
                <c:pt idx="313">
                  <c:v>8.9549999999999997E-12</c:v>
                </c:pt>
                <c:pt idx="314">
                  <c:v>8.9549999999999997E-12</c:v>
                </c:pt>
                <c:pt idx="315">
                  <c:v>8.9549999999999997E-12</c:v>
                </c:pt>
                <c:pt idx="316">
                  <c:v>8.9549999999999997E-12</c:v>
                </c:pt>
                <c:pt idx="317">
                  <c:v>8.9549999999999997E-12</c:v>
                </c:pt>
                <c:pt idx="318">
                  <c:v>8.9549999999999997E-12</c:v>
                </c:pt>
                <c:pt idx="319">
                  <c:v>8.9549999999999997E-12</c:v>
                </c:pt>
                <c:pt idx="320">
                  <c:v>8.9549999999999997E-12</c:v>
                </c:pt>
                <c:pt idx="321">
                  <c:v>8.9549999999999997E-12</c:v>
                </c:pt>
                <c:pt idx="322">
                  <c:v>8.9549999999999997E-12</c:v>
                </c:pt>
                <c:pt idx="323">
                  <c:v>8.9549999999999997E-12</c:v>
                </c:pt>
                <c:pt idx="324">
                  <c:v>8.9549999999999997E-12</c:v>
                </c:pt>
                <c:pt idx="325">
                  <c:v>8.9549999999999997E-12</c:v>
                </c:pt>
                <c:pt idx="326">
                  <c:v>8.9549999999999997E-12</c:v>
                </c:pt>
                <c:pt idx="327">
                  <c:v>8.9549999999999997E-12</c:v>
                </c:pt>
                <c:pt idx="328">
                  <c:v>8.9549999999999997E-12</c:v>
                </c:pt>
                <c:pt idx="329">
                  <c:v>8.9549999999999997E-12</c:v>
                </c:pt>
                <c:pt idx="330">
                  <c:v>8.9549999999999997E-12</c:v>
                </c:pt>
                <c:pt idx="331">
                  <c:v>8.9549999999999997E-12</c:v>
                </c:pt>
                <c:pt idx="332">
                  <c:v>8.9549999999999997E-12</c:v>
                </c:pt>
                <c:pt idx="333">
                  <c:v>8.9549999999999997E-12</c:v>
                </c:pt>
                <c:pt idx="334">
                  <c:v>8.9549999999999997E-12</c:v>
                </c:pt>
                <c:pt idx="335">
                  <c:v>8.9549999999999997E-12</c:v>
                </c:pt>
                <c:pt idx="336">
                  <c:v>8.9549999999999997E-12</c:v>
                </c:pt>
                <c:pt idx="337">
                  <c:v>8.9549999999999997E-12</c:v>
                </c:pt>
                <c:pt idx="338">
                  <c:v>8.9549999999999997E-12</c:v>
                </c:pt>
                <c:pt idx="339">
                  <c:v>8.9549999999999997E-12</c:v>
                </c:pt>
                <c:pt idx="340">
                  <c:v>8.9549999999999997E-12</c:v>
                </c:pt>
                <c:pt idx="341">
                  <c:v>8.9549999999999997E-12</c:v>
                </c:pt>
                <c:pt idx="342">
                  <c:v>8.9549999999999997E-12</c:v>
                </c:pt>
                <c:pt idx="343">
                  <c:v>8.9549999999999997E-12</c:v>
                </c:pt>
                <c:pt idx="344">
                  <c:v>8.9549999999999997E-12</c:v>
                </c:pt>
                <c:pt idx="345">
                  <c:v>8.9549999999999997E-12</c:v>
                </c:pt>
                <c:pt idx="346">
                  <c:v>8.9549999999999997E-12</c:v>
                </c:pt>
                <c:pt idx="347">
                  <c:v>8.9549999999999997E-12</c:v>
                </c:pt>
                <c:pt idx="348">
                  <c:v>8.9549999999999997E-12</c:v>
                </c:pt>
                <c:pt idx="349">
                  <c:v>8.9549999999999997E-12</c:v>
                </c:pt>
                <c:pt idx="350">
                  <c:v>8.9549999999999997E-12</c:v>
                </c:pt>
                <c:pt idx="351">
                  <c:v>8.9549999999999997E-12</c:v>
                </c:pt>
                <c:pt idx="352">
                  <c:v>8.9549999999999997E-12</c:v>
                </c:pt>
                <c:pt idx="353">
                  <c:v>8.9549999999999997E-12</c:v>
                </c:pt>
                <c:pt idx="354">
                  <c:v>8.9549999999999997E-12</c:v>
                </c:pt>
                <c:pt idx="355">
                  <c:v>8.9549999999999997E-12</c:v>
                </c:pt>
                <c:pt idx="356">
                  <c:v>8.9549999999999997E-12</c:v>
                </c:pt>
                <c:pt idx="357">
                  <c:v>8.9549999999999997E-12</c:v>
                </c:pt>
                <c:pt idx="358">
                  <c:v>8.9549999999999997E-12</c:v>
                </c:pt>
                <c:pt idx="359">
                  <c:v>8.9549999999999997E-12</c:v>
                </c:pt>
                <c:pt idx="360">
                  <c:v>8.9549999999999997E-12</c:v>
                </c:pt>
                <c:pt idx="361">
                  <c:v>8.9549999999999997E-12</c:v>
                </c:pt>
                <c:pt idx="362">
                  <c:v>8.9549999999999997E-12</c:v>
                </c:pt>
                <c:pt idx="363">
                  <c:v>8.9549999999999997E-12</c:v>
                </c:pt>
                <c:pt idx="364">
                  <c:v>8.9549999999999997E-12</c:v>
                </c:pt>
                <c:pt idx="365">
                  <c:v>8.9549999999999997E-12</c:v>
                </c:pt>
                <c:pt idx="366">
                  <c:v>8.9549999999999997E-12</c:v>
                </c:pt>
                <c:pt idx="367">
                  <c:v>8.9549999999999997E-12</c:v>
                </c:pt>
                <c:pt idx="368">
                  <c:v>8.9549999999999997E-12</c:v>
                </c:pt>
                <c:pt idx="369">
                  <c:v>8.9549999999999997E-12</c:v>
                </c:pt>
                <c:pt idx="370">
                  <c:v>8.9549999999999997E-12</c:v>
                </c:pt>
                <c:pt idx="371">
                  <c:v>8.9549999999999997E-12</c:v>
                </c:pt>
                <c:pt idx="372">
                  <c:v>8.9549999999999997E-12</c:v>
                </c:pt>
                <c:pt idx="373">
                  <c:v>8.9549999999999997E-12</c:v>
                </c:pt>
                <c:pt idx="374">
                  <c:v>8.9549999999999997E-12</c:v>
                </c:pt>
                <c:pt idx="375">
                  <c:v>8.9549999999999997E-12</c:v>
                </c:pt>
                <c:pt idx="376">
                  <c:v>8.9549999999999997E-12</c:v>
                </c:pt>
                <c:pt idx="377">
                  <c:v>8.9549999999999997E-12</c:v>
                </c:pt>
                <c:pt idx="378">
                  <c:v>8.9549999999999997E-12</c:v>
                </c:pt>
                <c:pt idx="379">
                  <c:v>8.9549999999999997E-12</c:v>
                </c:pt>
                <c:pt idx="380">
                  <c:v>8.9549999999999997E-12</c:v>
                </c:pt>
                <c:pt idx="381">
                  <c:v>8.9549999999999997E-12</c:v>
                </c:pt>
                <c:pt idx="382">
                  <c:v>8.9549999999999997E-12</c:v>
                </c:pt>
                <c:pt idx="383">
                  <c:v>8.9549999999999997E-12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FA-2346-A5F5-4CB725D60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253696"/>
        <c:axId val="106291968"/>
      </c:scatterChart>
      <c:valAx>
        <c:axId val="106253696"/>
        <c:scaling>
          <c:orientation val="minMax"/>
          <c:max val="38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Anodes</a:t>
                </a:r>
              </a:p>
            </c:rich>
          </c:tx>
          <c:layout>
            <c:manualLayout>
              <c:xMode val="edge"/>
              <c:yMode val="edge"/>
              <c:x val="0.39632321748217736"/>
              <c:y val="0.931119014822886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IT"/>
          </a:p>
        </c:txPr>
        <c:crossAx val="106291968"/>
        <c:crossesAt val="0"/>
        <c:crossBetween val="midCat"/>
        <c:majorUnit val="32"/>
      </c:valAx>
      <c:valAx>
        <c:axId val="106291968"/>
        <c:scaling>
          <c:logBase val="10"/>
          <c:orientation val="minMax"/>
          <c:max val="1.0000000000000005E-7"/>
          <c:min val="1.0000000000000006E-12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Anode  Current (A)</a:t>
                </a:r>
              </a:p>
            </c:rich>
          </c:tx>
          <c:layout>
            <c:manualLayout>
              <c:xMode val="edge"/>
              <c:yMode val="edge"/>
              <c:x val="7.9363880252975912E-3"/>
              <c:y val="0.35830675627789166"/>
            </c:manualLayout>
          </c:layout>
          <c:overlay val="0"/>
          <c:spPr>
            <a:noFill/>
            <a:ln w="25400">
              <a:noFill/>
            </a:ln>
          </c:spPr>
        </c:title>
        <c:numFmt formatCode="0.0E+0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IT"/>
          </a:p>
        </c:txPr>
        <c:crossAx val="106253696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595080088349502"/>
          <c:y val="0.19991752821795775"/>
          <c:w val="0.18029407659609978"/>
          <c:h val="0.35351385169258792"/>
        </c:manualLayout>
      </c:layout>
      <c:overlay val="0"/>
      <c:spPr>
        <a:solidFill>
          <a:srgbClr val="FFFFFF"/>
        </a:solidFill>
        <a:ln w="3175">
          <a:solidFill>
            <a:srgbClr val="C0C0C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en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249D4-11D0-B74E-B258-5E0C2DF10A3C}" type="datetimeFigureOut">
              <a:rPr lang="en-IT" smtClean="0"/>
              <a:t>29/06/23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FB3B5-84A9-BF44-9F01-FED80E1B8B9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814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3135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988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6794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2959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6698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B3B5-84A9-BF44-9F01-FED80E1B8B90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5381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0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29/06/2023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XRO_Irina Rashevskaya_TIFPA CSN2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D4DB-CB37-4EF6-A729-78B8BC8E8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6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031" y="5237855"/>
            <a:ext cx="6832358" cy="1185074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Irina Rashevskaya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giugno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 CSN2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2A548-B856-0249-86F1-A4B149D0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688" y="215036"/>
            <a:ext cx="5237722" cy="3074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10" y="3289351"/>
            <a:ext cx="7772400" cy="16557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</a:t>
            </a:r>
            <a:br>
              <a:rPr lang="en-US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X-Ray Observatories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79183597-BD70-EC49-A055-7BB187DE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78" y="238061"/>
            <a:ext cx="2961139" cy="1102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79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4399" y="97403"/>
            <a:ext cx="262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 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</a:t>
            </a:r>
          </a:p>
        </p:txBody>
      </p:sp>
      <p:pic>
        <p:nvPicPr>
          <p:cNvPr id="11" name="Picture 10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D1C3D943-3B6C-12A6-B89E-D1E509E4F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" y="765270"/>
            <a:ext cx="7550427" cy="56628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7B5BB-5C26-27BF-F743-6B80B486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29/06/2023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9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94288" y="49558"/>
            <a:ext cx="34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 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Anodi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D2A71-AADD-984F-D451-F90D2D99A712}"/>
              </a:ext>
            </a:extLst>
          </p:cNvPr>
          <p:cNvSpPr txBox="1"/>
          <p:nvPr/>
        </p:nvSpPr>
        <p:spPr>
          <a:xfrm>
            <a:off x="360218" y="985416"/>
            <a:ext cx="8321956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passo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 um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scan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eseguito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la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ProbeCard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50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gestito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LabView. Ci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esatamente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posizioni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probecard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Nella prima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posizione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misurati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1- 48. Poi per 6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posizioni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probecard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misurati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due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esterne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connesse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GND.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Nell’ultima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posizione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testati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due prime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conesse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GND.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scan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eseguiti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Down12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UP34.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2B0FD96B-AFD2-74F8-4944-FFE845D54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22" y="3287386"/>
            <a:ext cx="4184073" cy="3138055"/>
          </a:xfrm>
          <a:prstGeom prst="rect">
            <a:avLst/>
          </a:prstGeom>
        </p:spPr>
      </p:pic>
      <p:pic>
        <p:nvPicPr>
          <p:cNvPr id="12" name="Picture 11" descr="A close-up of a piano&#10;&#10;Description automatically generated with low confidence">
            <a:extLst>
              <a:ext uri="{FF2B5EF4-FFF2-40B4-BE49-F238E27FC236}">
                <a16:creationId xmlns:a16="http://schemas.microsoft.com/office/drawing/2014/main" id="{9FCF3FFC-937B-488F-990C-4390CE5FB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3277930"/>
            <a:ext cx="4184073" cy="31380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9AC21-4D93-6FB8-9F20-AFCF4E3A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6" name="Picture 2" descr="http://www.tifpa.infn.it/images/logopieno.png">
            <a:extLst>
              <a:ext uri="{FF2B5EF4-FFF2-40B4-BE49-F238E27FC236}">
                <a16:creationId xmlns:a16="http://schemas.microsoft.com/office/drawing/2014/main" id="{562F7DB9-B79D-94E1-5C7E-8E5C3A71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2" y="49559"/>
            <a:ext cx="2367276" cy="88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67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7591" y="136524"/>
            <a:ext cx="3984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W91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Anodi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THE BEST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5BC6B-93A0-FA73-C1BA-E49AC3D31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772400" cy="4383272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5640557-11D0-0E45-B0AF-F599A64C0E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687626"/>
              </p:ext>
            </p:extLst>
          </p:nvPr>
        </p:nvGraphicFramePr>
        <p:xfrm>
          <a:off x="205478" y="1384015"/>
          <a:ext cx="8733043" cy="492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28E15-1AF3-C828-FAE0-89BBF0D7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6" name="Picture 2" descr="http://www.tifpa.infn.it/images/logopieno.png">
            <a:extLst>
              <a:ext uri="{FF2B5EF4-FFF2-40B4-BE49-F238E27FC236}">
                <a16:creationId xmlns:a16="http://schemas.microsoft.com/office/drawing/2014/main" id="{0E97CBB9-596B-24B5-4732-99DC963A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1" y="49558"/>
            <a:ext cx="2961139" cy="1102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36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8950" y="238061"/>
            <a:ext cx="487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Anodi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DOWN12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B804C-72B5-2A22-F860-9EBEAA9D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EFC54-A7A5-5DD4-A0FE-CB78E2E9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4" y="1405352"/>
            <a:ext cx="8620535" cy="3474762"/>
          </a:xfrm>
          <a:prstGeom prst="rect">
            <a:avLst/>
          </a:prstGeom>
        </p:spPr>
      </p:pic>
      <p:pic>
        <p:nvPicPr>
          <p:cNvPr id="9" name="Picture 2" descr="http://www.tifpa.infn.it/images/logopieno.png">
            <a:extLst>
              <a:ext uri="{FF2B5EF4-FFF2-40B4-BE49-F238E27FC236}">
                <a16:creationId xmlns:a16="http://schemas.microsoft.com/office/drawing/2014/main" id="{1ABE90EE-8C9B-AA5D-1296-33C3173F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1" y="148333"/>
            <a:ext cx="2961139" cy="1102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49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2806" y="242568"/>
            <a:ext cx="4153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Anodi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UP34 </a:t>
            </a:r>
          </a:p>
        </p:txBody>
      </p:sp>
      <p:sp>
        <p:nvSpPr>
          <p:cNvPr id="7" name="Date Placeholder 6"/>
          <p:cNvSpPr txBox="1">
            <a:spLocks/>
          </p:cNvSpPr>
          <p:nvPr/>
        </p:nvSpPr>
        <p:spPr>
          <a:xfrm>
            <a:off x="381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08-02-2023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6EA6-9E6A-07BE-5549-33B3B8B8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659138"/>
            <a:ext cx="3166577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3B6F1-FB4D-2223-D68C-7F2A62B4E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910" y="4681363"/>
            <a:ext cx="3166579" cy="175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C3E243-6A7B-EB6E-510A-E5B0FA95608E}"/>
              </a:ext>
            </a:extLst>
          </p:cNvPr>
          <p:cNvSpPr txBox="1"/>
          <p:nvPr/>
        </p:nvSpPr>
        <p:spPr>
          <a:xfrm>
            <a:off x="1291577" y="4474472"/>
            <a:ext cx="142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59-60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3D11A-2808-A10B-13E3-62DBA35DE39A}"/>
              </a:ext>
            </a:extLst>
          </p:cNvPr>
          <p:cNvSpPr txBox="1"/>
          <p:nvPr/>
        </p:nvSpPr>
        <p:spPr>
          <a:xfrm>
            <a:off x="5549082" y="4432058"/>
            <a:ext cx="2136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 291-292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D1C30B-2BD8-67FA-7E61-11DF32AA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585D2-25AF-07AC-8255-EC3F51C71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92174"/>
            <a:ext cx="7772400" cy="3561925"/>
          </a:xfrm>
          <a:prstGeom prst="rect">
            <a:avLst/>
          </a:prstGeom>
        </p:spPr>
      </p:pic>
      <p:pic>
        <p:nvPicPr>
          <p:cNvPr id="8" name="Picture 2" descr="http://www.tifpa.infn.it/images/logopieno.png">
            <a:extLst>
              <a:ext uri="{FF2B5EF4-FFF2-40B4-BE49-F238E27FC236}">
                <a16:creationId xmlns:a16="http://schemas.microsoft.com/office/drawing/2014/main" id="{4FAA49FF-D474-3902-4437-6B3EA39F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72" y="54626"/>
            <a:ext cx="2961139" cy="1102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6187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E1E46C-1F7A-F044-83CB-C5DD9ED00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2" y="164846"/>
            <a:ext cx="6363827" cy="62927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48175" y="97403"/>
            <a:ext cx="3374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SCAN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Anodi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33004D-764C-7601-961C-8F1D32C5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6" name="Picture 2" descr="http://www.tifpa.infn.it/images/logopieno.png">
            <a:extLst>
              <a:ext uri="{FF2B5EF4-FFF2-40B4-BE49-F238E27FC236}">
                <a16:creationId xmlns:a16="http://schemas.microsoft.com/office/drawing/2014/main" id="{5419CF71-4EBF-4A99-1525-08F46BCF4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9350" y="164846"/>
            <a:ext cx="2274650" cy="847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9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9154" y="97403"/>
            <a:ext cx="257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W18 C292 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5CF86A8-63FC-5F13-4E9C-889F29822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3253"/>
            <a:ext cx="5410200" cy="4057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270589-2729-B4E7-F35B-EA6C8225685A}"/>
              </a:ext>
            </a:extLst>
          </p:cNvPr>
          <p:cNvSpPr txBox="1"/>
          <p:nvPr/>
        </p:nvSpPr>
        <p:spPr>
          <a:xfrm>
            <a:off x="3505200" y="685800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C292 =  74uA</a:t>
            </a:r>
          </a:p>
        </p:txBody>
      </p:sp>
      <p:pic>
        <p:nvPicPr>
          <p:cNvPr id="21" name="Picture 2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B853766-E88C-3FD0-2242-3538C3EE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28" y="3189704"/>
            <a:ext cx="2641599" cy="198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000E7-61AD-73DE-5C3A-6BAF17CF7F45}"/>
              </a:ext>
            </a:extLst>
          </p:cNvPr>
          <p:cNvSpPr txBox="1"/>
          <p:nvPr/>
        </p:nvSpPr>
        <p:spPr>
          <a:xfrm>
            <a:off x="6553200" y="2772746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01811B-6FA3-F518-C9E9-120F3DD0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C2085F8-AC36-BE1B-2620-BD089BCA0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BD913A1-BEA4-494B-3084-9456ABB81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2" name="Picture 2" descr="http://www.tifpa.infn.it/images/logopieno.png">
            <a:extLst>
              <a:ext uri="{FF2B5EF4-FFF2-40B4-BE49-F238E27FC236}">
                <a16:creationId xmlns:a16="http://schemas.microsoft.com/office/drawing/2014/main" id="{51BDAAA6-8ECC-ED34-CD45-299EDDB5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98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8614" y="97403"/>
            <a:ext cx="395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</a:t>
            </a:r>
            <a:r>
              <a:rPr lang="en-US" sz="24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montaggio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NEWAYS </a:t>
            </a:r>
            <a:endParaRPr lang="en-US" sz="24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000E7-61AD-73DE-5C3A-6BAF17CF7F45}"/>
              </a:ext>
            </a:extLst>
          </p:cNvPr>
          <p:cNvSpPr txBox="1"/>
          <p:nvPr/>
        </p:nvSpPr>
        <p:spPr>
          <a:xfrm>
            <a:off x="255694" y="1066570"/>
            <a:ext cx="23359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Montaggio</a:t>
            </a:r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Meccanica</a:t>
            </a:r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Bonding 17-200 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Camere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pulite</a:t>
            </a:r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Altissima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professionalita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01811B-6FA3-F518-C9E9-120F3DD0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C2085F8-AC36-BE1B-2620-BD089BCA0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BD913A1-BEA4-494B-3084-9456ABB81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1" name="Picture 10" descr="A picture containing indoor, medical equipment, medical, healthcare&#10;&#10;Description automatically generated">
            <a:extLst>
              <a:ext uri="{FF2B5EF4-FFF2-40B4-BE49-F238E27FC236}">
                <a16:creationId xmlns:a16="http://schemas.microsoft.com/office/drawing/2014/main" id="{AD4C19CC-4222-E0B5-E91A-A3F630D4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298" y="3554478"/>
            <a:ext cx="2991678" cy="2243759"/>
          </a:xfrm>
          <a:prstGeom prst="rect">
            <a:avLst/>
          </a:prstGeom>
        </p:spPr>
      </p:pic>
      <p:pic>
        <p:nvPicPr>
          <p:cNvPr id="10" name="Picture 9" descr="A picture containing text, screenshot, sky&#10;&#10;Description automatically generated">
            <a:extLst>
              <a:ext uri="{FF2B5EF4-FFF2-40B4-BE49-F238E27FC236}">
                <a16:creationId xmlns:a16="http://schemas.microsoft.com/office/drawing/2014/main" id="{97038182-2C97-D541-A02E-178F59C7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28" y="1066570"/>
            <a:ext cx="6549648" cy="3814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8CFE2-3C91-5688-BAF4-3B5F670C0AAF}"/>
              </a:ext>
            </a:extLst>
          </p:cNvPr>
          <p:cNvSpPr txBox="1"/>
          <p:nvPr/>
        </p:nvSpPr>
        <p:spPr>
          <a:xfrm>
            <a:off x="7090742" y="5098660"/>
            <a:ext cx="1705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(MIPOT ???) 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IT" dirty="0"/>
          </a:p>
        </p:txBody>
      </p:sp>
      <p:pic>
        <p:nvPicPr>
          <p:cNvPr id="17" name="Picture 2" descr="http://www.tifpa.infn.it/images/logopieno.png">
            <a:extLst>
              <a:ext uri="{FF2B5EF4-FFF2-40B4-BE49-F238E27FC236}">
                <a16:creationId xmlns:a16="http://schemas.microsoft.com/office/drawing/2014/main" id="{95BFFE02-4B96-C5C6-7F15-230B9C34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245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XRO_Irina</a:t>
            </a:r>
            <a:r>
              <a:rPr lang="en-US" dirty="0"/>
              <a:t> </a:t>
            </a:r>
            <a:r>
              <a:rPr lang="en-US" dirty="0" err="1"/>
              <a:t>Rashevskaya_TIFPA</a:t>
            </a:r>
            <a:r>
              <a:rPr lang="en-US" dirty="0"/>
              <a:t> CSN2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6423" y="243821"/>
            <a:ext cx="4498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cs typeface="Times New Roman"/>
              </a:rPr>
              <a:t>WFMino</a:t>
            </a:r>
            <a:endParaRPr lang="en-US" sz="32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7" name="Date Placeholder 6"/>
          <p:cNvSpPr txBox="1">
            <a:spLocks/>
          </p:cNvSpPr>
          <p:nvPr/>
        </p:nvSpPr>
        <p:spPr>
          <a:xfrm>
            <a:off x="381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04/07/2022</a:t>
            </a:r>
            <a:endParaRPr lang="en-US" dirty="0"/>
          </a:p>
        </p:txBody>
      </p:sp>
      <p:pic>
        <p:nvPicPr>
          <p:cNvPr id="10" name="Picture 9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FBD9238-97EC-4C4E-95D1-E21A22617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2" y="1052664"/>
            <a:ext cx="3184109" cy="4245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F3F71-EC24-064B-ADFD-C079179B73CB}"/>
              </a:ext>
            </a:extLst>
          </p:cNvPr>
          <p:cNvSpPr txBox="1"/>
          <p:nvPr/>
        </p:nvSpPr>
        <p:spPr>
          <a:xfrm>
            <a:off x="783242" y="4607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66B35-AB9C-7449-9DC2-1191FE0900A2}"/>
              </a:ext>
            </a:extLst>
          </p:cNvPr>
          <p:cNvSpPr txBox="1"/>
          <p:nvPr/>
        </p:nvSpPr>
        <p:spPr>
          <a:xfrm>
            <a:off x="2520862" y="46076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B2314-11DD-1A46-90C1-36764284D053}"/>
              </a:ext>
            </a:extLst>
          </p:cNvPr>
          <p:cNvSpPr txBox="1"/>
          <p:nvPr/>
        </p:nvSpPr>
        <p:spPr>
          <a:xfrm>
            <a:off x="1739812" y="459009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8C9C1-8CB9-D04B-83B5-46C7BBAAF916}"/>
              </a:ext>
            </a:extLst>
          </p:cNvPr>
          <p:cNvSpPr/>
          <p:nvPr/>
        </p:nvSpPr>
        <p:spPr>
          <a:xfrm>
            <a:off x="735017" y="5436004"/>
            <a:ext cx="93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1100V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06308F-489D-FD43-B919-4C98539080EB}"/>
              </a:ext>
            </a:extLst>
          </p:cNvPr>
          <p:cNvSpPr/>
          <p:nvPr/>
        </p:nvSpPr>
        <p:spPr>
          <a:xfrm>
            <a:off x="1690257" y="542905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40V</a:t>
            </a:r>
            <a:endParaRPr lang="en-IT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://www.tifpa.infn.it/images/logopieno.png">
            <a:extLst>
              <a:ext uri="{FF2B5EF4-FFF2-40B4-BE49-F238E27FC236}">
                <a16:creationId xmlns:a16="http://schemas.microsoft.com/office/drawing/2014/main" id="{078D1494-B0E2-E643-8AFE-A8F41F50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373305-30F4-5345-85A3-15BD6DE8870E}"/>
              </a:ext>
            </a:extLst>
          </p:cNvPr>
          <p:cNvSpPr/>
          <p:nvPr/>
        </p:nvSpPr>
        <p:spPr>
          <a:xfrm>
            <a:off x="2509407" y="5436004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70V</a:t>
            </a:r>
            <a:endParaRPr lang="en-IT" b="1" dirty="0">
              <a:solidFill>
                <a:srgbClr val="002060"/>
              </a:solidFill>
            </a:endParaRPr>
          </a:p>
        </p:txBody>
      </p:sp>
      <p:pic>
        <p:nvPicPr>
          <p:cNvPr id="16" name="Picture 1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C6F2B68-83E3-7B4A-B035-2691CE829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14" y="1052663"/>
            <a:ext cx="2851696" cy="2138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6274E3-460A-A643-8D80-E69240613143}"/>
              </a:ext>
            </a:extLst>
          </p:cNvPr>
          <p:cNvSpPr/>
          <p:nvPr/>
        </p:nvSpPr>
        <p:spPr>
          <a:xfrm>
            <a:off x="3957240" y="4282176"/>
            <a:ext cx="50014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WFMino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passo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scan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eseguito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punta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centrale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dell’anodo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le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 3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raccolgono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corrente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dal resto del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misurate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insiemi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DB6008D6-7C95-8548-BDD1-900D47117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19" y="1068013"/>
            <a:ext cx="2407688" cy="321025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451A1F2-E570-B874-68DA-1C774661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2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12" y="193732"/>
            <a:ext cx="6767484" cy="7328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BBD366-ABA5-BE44-BE1F-6175DF239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1680"/>
            <a:ext cx="9144000" cy="346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 la caratterizzazione eletrica di WFM (Lotto </a:t>
            </a:r>
            <a:r>
              <a:rPr lang="en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WFM211</a:t>
            </a:r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dicembre 2022)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Ispezione ottica dei sensori LAD WFM LADino WFMino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Classificazione dei difetti e Studio di resa</a:t>
            </a:r>
          </a:p>
          <a:p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Definizione dei parametri di processo e del materiale attraverso la caratterizzazione delle strutture di test </a:t>
            </a:r>
            <a:endParaRPr lang="en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Partecipazione al d</a:t>
            </a:r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del nuovo anodo del LAD.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 la caratterizzazione eletrica  LADino  WFMino </a:t>
            </a:r>
          </a:p>
        </p:txBody>
      </p:sp>
      <p:pic>
        <p:nvPicPr>
          <p:cNvPr id="10" name="Picture 2" descr="C:\Users\Irina\Desktop\Foto_LAB\Drift-6inch\RedSoX2_W2.bmp">
            <a:extLst>
              <a:ext uri="{FF2B5EF4-FFF2-40B4-BE49-F238E27FC236}">
                <a16:creationId xmlns:a16="http://schemas.microsoft.com/office/drawing/2014/main" id="{2BA436A0-2AB3-2542-801B-98C10EED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6080" y="4457151"/>
            <a:ext cx="2372813" cy="1779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98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68" y="83476"/>
            <a:ext cx="5182002" cy="72928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234486"/>
            <a:ext cx="9144000" cy="4995413"/>
            <a:chOff x="-21772" y="1009361"/>
            <a:chExt cx="9144000" cy="4995413"/>
          </a:xfrm>
        </p:grpSpPr>
        <p:sp>
          <p:nvSpPr>
            <p:cNvPr id="5" name="TextBox 4"/>
            <p:cNvSpPr txBox="1"/>
            <p:nvPr/>
          </p:nvSpPr>
          <p:spPr>
            <a:xfrm>
              <a:off x="-21772" y="1009361"/>
              <a:ext cx="91440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Study of matter under extreme conditions of gravity, density and magnetism. For the first time: simultaneous, high-throughput spectral, timing and polarimetry observations.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180" y="2132858"/>
              <a:ext cx="848846" cy="82278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249" y="3015509"/>
              <a:ext cx="1443344" cy="82894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096218" y="5175827"/>
              <a:ext cx="1522447" cy="82894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8953" t="17011" b="15383"/>
            <a:stretch/>
          </p:blipFill>
          <p:spPr>
            <a:xfrm>
              <a:off x="7178050" y="3962226"/>
              <a:ext cx="1180696" cy="11350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233" y="2037572"/>
              <a:ext cx="666599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 the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Equation of state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of the supra-nuclear density matter in the interior of neutron stars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Accretion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 in the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strong-field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regime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gravity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tests of General Relativity in neutron stars and black holes over the mass scale.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 of light and matter in the presence of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ultra-strong magnetic fields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 magnetars and X-ray pulsars.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Multi-purpose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observatory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wide-field monitoring for transients (and e.m. counterparts of GWs). Rapid follow-up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B5F2B-F5A8-DC40-A84F-9955E753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3CCA6E7-2054-514B-B68C-F474621F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E5F8B9-1DFE-0D44-82CE-9A68254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2" descr="http://www.tifpa.infn.it/images/logopieno.png">
            <a:extLst>
              <a:ext uri="{FF2B5EF4-FFF2-40B4-BE49-F238E27FC236}">
                <a16:creationId xmlns:a16="http://schemas.microsoft.com/office/drawing/2014/main" id="{30929A46-5D59-6D46-9249-B2F61877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20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50" y="131274"/>
            <a:ext cx="5893104" cy="847124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Articoli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2023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48FFC4-6A6D-3669-0234-0D9A9B37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28" y="131274"/>
            <a:ext cx="6379322" cy="90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1F02CD-6926-6B08-3223-585A1C43B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3478" y="1302030"/>
            <a:ext cx="48462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442" y="37822"/>
            <a:ext cx="5893104" cy="90096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Spese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089AF3-05BC-1240-8AD4-20113FADBB44}"/>
              </a:ext>
            </a:extLst>
          </p:cNvPr>
          <p:cNvSpPr/>
          <p:nvPr/>
        </p:nvSpPr>
        <p:spPr>
          <a:xfrm>
            <a:off x="2001454" y="3663162"/>
            <a:ext cx="4381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Richeste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finanziarie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IT" sz="3200" dirty="0">
              <a:solidFill>
                <a:srgbClr val="0070C0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EFF1CD7-4326-7245-9446-3BDD2BA7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270" y="15277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68E7A9-663A-EDB9-F9D0-1D4A2866B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3479" y="-609053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84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12" y="193732"/>
            <a:ext cx="6767484" cy="7328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BBD366-ABA5-BE44-BE1F-6175DF239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927827"/>
            <a:ext cx="8438321" cy="50023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 la caratterizzazione eletrica di WFM                             (Lotto </a:t>
            </a:r>
            <a:r>
              <a:rPr lang="en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WFM231  </a:t>
            </a:r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marzo – settembre (?) 2023)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Ispezione ottica dei sensori LAD WFM LADino WFMino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Classificazione dei difetti e Studio di resa</a:t>
            </a:r>
          </a:p>
          <a:p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Definizione dei parametri di processo e del materiale attraverso la caratterizzazione delle strutture di test </a:t>
            </a:r>
            <a:endParaRPr lang="en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Partecipazione al d</a:t>
            </a:r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 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 la caratterizzazione eletrica  LADino  WFMino</a:t>
            </a:r>
          </a:p>
          <a:p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 la caratterizzazione eletrica Lotto LAD </a:t>
            </a:r>
            <a:r>
              <a:rPr lang="en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senza gettering </a:t>
            </a:r>
            <a:r>
              <a:rPr lang="en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(settembre - dicembre 2023(?))</a:t>
            </a:r>
          </a:p>
        </p:txBody>
      </p:sp>
    </p:spTree>
    <p:extLst>
      <p:ext uri="{BB962C8B-B14F-4D97-AF65-F5344CB8AC3E}">
        <p14:creationId xmlns:p14="http://schemas.microsoft.com/office/powerpoint/2010/main" val="146166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45" y="229144"/>
            <a:ext cx="8014309" cy="90096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 FTE 2024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BBD366-ABA5-BE44-BE1F-6175DF239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21" y="1157704"/>
            <a:ext cx="8472688" cy="20063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Irina Rashevskaya        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Tecnologo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TIFPA       70%       </a:t>
            </a:r>
            <a:r>
              <a:rPr lang="en-GB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Antonino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Picciotto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FBK        20%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Mateo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Centis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Vignali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FBK        20%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Ficorella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FBK        20%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Nicola </a:t>
            </a:r>
            <a:r>
              <a:rPr lang="en-GB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FBK        20%   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GB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TOTALE   1.5 FTE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89AF3-05BC-1240-8AD4-20113FADBB44}"/>
              </a:ext>
            </a:extLst>
          </p:cNvPr>
          <p:cNvSpPr/>
          <p:nvPr/>
        </p:nvSpPr>
        <p:spPr>
          <a:xfrm>
            <a:off x="2001454" y="3663162"/>
            <a:ext cx="4381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Richeste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finanziarie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IT" sz="3200" dirty="0">
              <a:solidFill>
                <a:srgbClr val="0070C0"/>
              </a:solidFill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917342D0-3541-F549-B1B8-BFF25BE85834}"/>
              </a:ext>
            </a:extLst>
          </p:cNvPr>
          <p:cNvSpPr txBox="1">
            <a:spLocks/>
          </p:cNvSpPr>
          <p:nvPr/>
        </p:nvSpPr>
        <p:spPr>
          <a:xfrm>
            <a:off x="419521" y="4203647"/>
            <a:ext cx="7886700" cy="2094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Missioni</a:t>
            </a:r>
            <a:r>
              <a:rPr lang="en-GB" sz="2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Riunione</a:t>
            </a: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TEAM a Roma 2gg.                              2.00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GB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Test di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sensori</a:t>
            </a: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lab a Trieste. Solo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viaggio</a:t>
            </a: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4.00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GB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</a:t>
            </a: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4.00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GB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EFF1CD7-4326-7245-9446-3BDD2BA7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270" y="15277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74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45" y="2978517"/>
            <a:ext cx="8014309" cy="9009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4EFF1CD7-4326-7245-9446-3BDD2BA7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270" y="15277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5467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1ED9DF-FD9F-7540-BA46-68377D0C33FC}"/>
              </a:ext>
            </a:extLst>
          </p:cNvPr>
          <p:cNvSpPr/>
          <p:nvPr/>
        </p:nvSpPr>
        <p:spPr>
          <a:xfrm>
            <a:off x="3569960" y="46430"/>
            <a:ext cx="3582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 a TRIESTE</a:t>
            </a:r>
            <a:endParaRPr lang="en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 descr="A picture containing text, indoor, wall, shelf&#10;&#10;Description automatically generated">
            <a:extLst>
              <a:ext uri="{FF2B5EF4-FFF2-40B4-BE49-F238E27FC236}">
                <a16:creationId xmlns:a16="http://schemas.microsoft.com/office/drawing/2014/main" id="{B9D056CE-3E9C-374C-9272-5BB393A7C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4262" y="1634667"/>
            <a:ext cx="5396210" cy="404715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AADB76-C875-DE41-81F9-E0ABC8046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1" y="960140"/>
            <a:ext cx="4797868" cy="3178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E30908-20BC-DC42-953C-CB294C9B85D5}"/>
              </a:ext>
            </a:extLst>
          </p:cNvPr>
          <p:cNvSpPr txBox="1"/>
          <p:nvPr/>
        </p:nvSpPr>
        <p:spPr>
          <a:xfrm>
            <a:off x="369719" y="4631843"/>
            <a:ext cx="4219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Messa in funzione seconda postazione di test con la Probe Station semiautomatica </a:t>
            </a:r>
            <a:r>
              <a:rPr lang="it-IT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KarSuss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strumenti.</a:t>
            </a:r>
            <a:endParaRPr lang="en-IT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3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7DCD6-9AFD-CE40-980F-DC63A95E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67C7B-5155-6649-8354-11A9AECC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A9A9C-2A91-FD44-8B8A-B4E4BF61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ACD6E63E-5C4C-BC4B-BD01-834EE838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88096"/>
              </p:ext>
            </p:extLst>
          </p:nvPr>
        </p:nvGraphicFramePr>
        <p:xfrm>
          <a:off x="812790" y="893136"/>
          <a:ext cx="7530377" cy="5241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215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00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Parameter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Value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871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550 km,</a:t>
                      </a: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/>
                        </a:rPr>
                        <a:t>&lt;2.5 inclination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Launcher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Long-March CZ-7 + upper stage, from </a:t>
                      </a:r>
                      <a:r>
                        <a:rPr kumimoji="0" lang="en-US" altLang="zh-CN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Wenchang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871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Mass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4500 kg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09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3.6 kW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itchFamily="2" charset="-122"/>
                          <a:cs typeface="Verdana" panose="020B0604030504040204" pitchFamily="34" charset="0"/>
                        </a:rPr>
                        <a:t>Telemetry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itchFamily="2" charset="-122"/>
                          <a:cs typeface="Verdana" panose="020B0604030504040204" pitchFamily="34" charset="0"/>
                        </a:rPr>
                        <a:t>3.2 Tb/day (X-band)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88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Ground Stations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Sanya</a:t>
                      </a: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kumimoji="0" lang="en-US" altLang="zh-CN" sz="16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Malindi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39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Pointing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3-axis stabilized, &lt; 0.01° (3-sigma)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252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Sky visibility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 (goal 75%)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273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Mission Duration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 years (goal 8 years)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3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Launch date</a:t>
                      </a: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itchFamily="2" charset="-122"/>
                          <a:cs typeface="Verdana" panose="020B0604030504040204" pitchFamily="34" charset="0"/>
                        </a:rPr>
                        <a:t>2027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itchFamily="2" charset="-122"/>
                        <a:cs typeface="Verdana" panose="020B060403050404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37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C47A7-8A43-3746-8AEF-5D1162A2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91C81-4E04-2746-9E52-956E79E37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018AF-F8D4-8046-A2F2-FBB809BF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Tabella 2">
            <a:extLst>
              <a:ext uri="{FF2B5EF4-FFF2-40B4-BE49-F238E27FC236}">
                <a16:creationId xmlns:a16="http://schemas.microsoft.com/office/drawing/2014/main" id="{6D9E5E37-B345-5D48-B2E0-FB58A900C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509666"/>
              </p:ext>
            </p:extLst>
          </p:nvPr>
        </p:nvGraphicFramePr>
        <p:xfrm>
          <a:off x="1819498" y="368601"/>
          <a:ext cx="7067773" cy="612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763">
                  <a:extLst>
                    <a:ext uri="{9D8B030D-6E8A-4147-A177-3AD203B41FA5}">
                      <a16:colId xmlns:a16="http://schemas.microsoft.com/office/drawing/2014/main" val="2364916790"/>
                    </a:ext>
                  </a:extLst>
                </a:gridCol>
                <a:gridCol w="2329900">
                  <a:extLst>
                    <a:ext uri="{9D8B030D-6E8A-4147-A177-3AD203B41FA5}">
                      <a16:colId xmlns:a16="http://schemas.microsoft.com/office/drawing/2014/main" val="3074669406"/>
                    </a:ext>
                  </a:extLst>
                </a:gridCol>
                <a:gridCol w="3561110">
                  <a:extLst>
                    <a:ext uri="{9D8B030D-6E8A-4147-A177-3AD203B41FA5}">
                      <a16:colId xmlns:a16="http://schemas.microsoft.com/office/drawing/2014/main" val="96855243"/>
                    </a:ext>
                  </a:extLst>
                </a:gridCol>
              </a:tblGrid>
              <a:tr h="313611">
                <a:tc>
                  <a:txBody>
                    <a:bodyPr/>
                    <a:lstStyle/>
                    <a:p>
                      <a:r>
                        <a:rPr lang="it-IT" sz="1600" dirty="0" err="1"/>
                        <a:t>Payload</a:t>
                      </a:r>
                      <a:endParaRPr lang="it-IT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Specification</a:t>
                      </a:r>
                      <a:endParaRPr lang="it-IT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577034095"/>
                  </a:ext>
                </a:extLst>
              </a:tr>
              <a:tr h="273025">
                <a:tc rowSpan="5"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SFA</a:t>
                      </a:r>
                    </a:p>
                  </a:txBody>
                  <a:tcPr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Energy </a:t>
                      </a:r>
                      <a:r>
                        <a:rPr lang="it-IT" sz="1300" dirty="0" err="1"/>
                        <a:t>range</a:t>
                      </a:r>
                      <a:endParaRPr lang="it-IT" sz="13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0.5-10 </a:t>
                      </a:r>
                      <a:r>
                        <a:rPr lang="it-IT" sz="1300" dirty="0" err="1"/>
                        <a:t>keV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20238574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Effective</a:t>
                      </a:r>
                      <a:r>
                        <a:rPr lang="it-IT" sz="1300" dirty="0"/>
                        <a:t> area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&gt;7000 cm</a:t>
                      </a:r>
                      <a:r>
                        <a:rPr lang="it-IT" sz="1300" baseline="30000" dirty="0"/>
                        <a:t>2</a:t>
                      </a:r>
                      <a:r>
                        <a:rPr lang="it-IT" sz="1300" dirty="0"/>
                        <a:t> @1 </a:t>
                      </a:r>
                      <a:r>
                        <a:rPr lang="it-IT" sz="1300" dirty="0" err="1"/>
                        <a:t>keV</a:t>
                      </a:r>
                      <a:r>
                        <a:rPr lang="it-IT" sz="1300" dirty="0"/>
                        <a:t>, &gt;5000 cm</a:t>
                      </a:r>
                      <a:r>
                        <a:rPr lang="it-IT" sz="1300" baseline="30000" dirty="0"/>
                        <a:t>2</a:t>
                      </a:r>
                      <a:r>
                        <a:rPr lang="it-IT" sz="1300" baseline="0" dirty="0"/>
                        <a:t> @6 </a:t>
                      </a:r>
                      <a:r>
                        <a:rPr lang="it-IT" sz="1300" baseline="0" dirty="0" err="1"/>
                        <a:t>keV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38396106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Energy </a:t>
                      </a:r>
                      <a:r>
                        <a:rPr lang="it-IT" sz="1300" dirty="0" err="1"/>
                        <a:t>resolution</a:t>
                      </a:r>
                      <a:endParaRPr lang="it-IT" sz="13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&lt;180 </a:t>
                      </a:r>
                      <a:r>
                        <a:rPr lang="it-IT" sz="1300" dirty="0" err="1"/>
                        <a:t>eV</a:t>
                      </a:r>
                      <a:r>
                        <a:rPr lang="it-IT" sz="1300" dirty="0"/>
                        <a:t> FWHM @6 </a:t>
                      </a:r>
                      <a:r>
                        <a:rPr lang="it-IT" sz="1300" dirty="0" err="1"/>
                        <a:t>keV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655609767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FoV/HPD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12</a:t>
                      </a:r>
                      <a:r>
                        <a:rPr lang="it-IT" sz="1300" baseline="0" dirty="0"/>
                        <a:t> </a:t>
                      </a:r>
                      <a:r>
                        <a:rPr lang="it-IT" sz="1300" baseline="0" dirty="0" err="1"/>
                        <a:t>arcmin</a:t>
                      </a:r>
                      <a:r>
                        <a:rPr lang="it-IT" sz="1300" dirty="0"/>
                        <a:t> / 1</a:t>
                      </a:r>
                      <a:r>
                        <a:rPr lang="it-IT" sz="1300" baseline="0" dirty="0"/>
                        <a:t> </a:t>
                      </a:r>
                      <a:r>
                        <a:rPr lang="it-IT" sz="1300" baseline="0" dirty="0" err="1"/>
                        <a:t>arcmin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987754665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Focal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plane</a:t>
                      </a:r>
                      <a:r>
                        <a:rPr lang="it-IT" sz="1300" dirty="0"/>
                        <a:t> detector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Pixelated</a:t>
                      </a:r>
                      <a:r>
                        <a:rPr lang="it-IT" sz="1300" dirty="0"/>
                        <a:t> SDD (19 </a:t>
                      </a:r>
                      <a:r>
                        <a:rPr lang="it-IT" sz="1300" dirty="0" err="1"/>
                        <a:t>pixels</a:t>
                      </a:r>
                      <a:r>
                        <a:rPr lang="it-IT" sz="1300" dirty="0"/>
                        <a:t>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418512777"/>
                  </a:ext>
                </a:extLst>
              </a:tr>
              <a:tr h="344458">
                <a:tc rowSpan="5"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LAD</a:t>
                      </a:r>
                    </a:p>
                  </a:txBody>
                  <a:tcPr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Energy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range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2-30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keV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extended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: 30-80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keV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for out-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FoV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174187753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Effective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area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34000 cm</a:t>
                      </a:r>
                      <a:r>
                        <a:rPr lang="it-IT" sz="13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972709480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Energy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resolution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&lt;240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eV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FWHM @6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keV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7340093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FoV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  <a:sym typeface="Symbol" panose="05050102010706020507" pitchFamily="18" charset="2"/>
                        </a:rPr>
                        <a:t> (FWHM)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159638432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Detector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Large area SDD (640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units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, 40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Modules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04199211"/>
                  </a:ext>
                </a:extLst>
              </a:tr>
              <a:tr h="273025">
                <a:tc rowSpan="5"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PFA</a:t>
                      </a:r>
                    </a:p>
                  </a:txBody>
                  <a:tcPr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Energy </a:t>
                      </a:r>
                      <a:r>
                        <a:rPr lang="it-IT" sz="1300" dirty="0" err="1"/>
                        <a:t>range</a:t>
                      </a:r>
                      <a:endParaRPr lang="it-IT" sz="13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2-10 </a:t>
                      </a:r>
                      <a:r>
                        <a:rPr lang="it-IT" sz="1300" dirty="0" err="1"/>
                        <a:t>keV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72372152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Effective</a:t>
                      </a:r>
                      <a:r>
                        <a:rPr lang="it-IT" sz="1300" dirty="0"/>
                        <a:t> area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&gt;900 cm</a:t>
                      </a:r>
                      <a:r>
                        <a:rPr lang="it-IT" sz="1300" baseline="30000" dirty="0"/>
                        <a:t>2</a:t>
                      </a:r>
                      <a:r>
                        <a:rPr lang="it-IT" sz="1300" dirty="0"/>
                        <a:t> @2 </a:t>
                      </a:r>
                      <a:r>
                        <a:rPr lang="it-IT" sz="1300" dirty="0" err="1"/>
                        <a:t>keV</a:t>
                      </a:r>
                      <a:r>
                        <a:rPr lang="it-IT" sz="1300" dirty="0"/>
                        <a:t> (</a:t>
                      </a:r>
                      <a:r>
                        <a:rPr lang="it-IT" sz="1300" dirty="0" err="1"/>
                        <a:t>including</a:t>
                      </a:r>
                      <a:r>
                        <a:rPr lang="it-IT" sz="1300" dirty="0"/>
                        <a:t> QE)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77235556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Energy </a:t>
                      </a:r>
                      <a:r>
                        <a:rPr lang="it-IT" sz="1300" dirty="0" err="1"/>
                        <a:t>resolution</a:t>
                      </a:r>
                      <a:endParaRPr lang="it-IT" sz="13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1.2 </a:t>
                      </a:r>
                      <a:r>
                        <a:rPr lang="it-IT" sz="1300" dirty="0" err="1"/>
                        <a:t>keV</a:t>
                      </a:r>
                      <a:r>
                        <a:rPr lang="it-IT" sz="1300" dirty="0"/>
                        <a:t> FWHM @6 </a:t>
                      </a:r>
                      <a:r>
                        <a:rPr lang="it-IT" sz="1300" dirty="0" err="1"/>
                        <a:t>keV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599141425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FoV</a:t>
                      </a:r>
                      <a:r>
                        <a:rPr lang="it-IT" sz="1300" dirty="0"/>
                        <a:t>/HPD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12</a:t>
                      </a:r>
                      <a:r>
                        <a:rPr lang="it-IT" sz="1300" baseline="0" dirty="0"/>
                        <a:t> </a:t>
                      </a:r>
                      <a:r>
                        <a:rPr lang="it-IT" sz="1300" baseline="0" dirty="0" err="1"/>
                        <a:t>arcmin</a:t>
                      </a:r>
                      <a:r>
                        <a:rPr lang="it-IT" sz="1300" dirty="0"/>
                        <a:t> / 20</a:t>
                      </a:r>
                      <a:r>
                        <a:rPr lang="it-IT" sz="1300" baseline="0" dirty="0"/>
                        <a:t> </a:t>
                      </a:r>
                      <a:r>
                        <a:rPr lang="it-IT" sz="1300" baseline="0" dirty="0" err="1"/>
                        <a:t>arcsec</a:t>
                      </a:r>
                      <a:endParaRPr lang="it-IT" sz="13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1744970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 err="1"/>
                        <a:t>Focal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plane</a:t>
                      </a:r>
                      <a:r>
                        <a:rPr lang="it-IT" sz="1300" dirty="0"/>
                        <a:t> detector 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GPD (4 </a:t>
                      </a:r>
                      <a:r>
                        <a:rPr lang="it-IT" sz="1300" dirty="0" err="1"/>
                        <a:t>units</a:t>
                      </a:r>
                      <a:r>
                        <a:rPr lang="it-IT" sz="1300" dirty="0"/>
                        <a:t>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515409187"/>
                  </a:ext>
                </a:extLst>
              </a:tr>
              <a:tr h="273025">
                <a:tc rowSpan="6"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WFM</a:t>
                      </a:r>
                    </a:p>
                  </a:txBody>
                  <a:tcPr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Energy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range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2-50</a:t>
                      </a:r>
                      <a:r>
                        <a:rPr lang="it-IT" sz="13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13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keV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947375115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Energy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resolution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300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eV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FWHM @6keV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642530595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FoV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&gt;4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sr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at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20% of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peak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response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136990714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Angular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resolution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&lt;5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arcmin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182948482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Localization</a:t>
                      </a:r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13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accuracy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&lt;1</a:t>
                      </a:r>
                      <a:r>
                        <a:rPr lang="it-IT" sz="13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13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arcmin</a:t>
                      </a:r>
                      <a:endParaRPr lang="it-IT" sz="13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98949923"/>
                  </a:ext>
                </a:extLst>
              </a:tr>
              <a:tr h="27302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Detector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Large area SDD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502387785"/>
                  </a:ext>
                </a:extLst>
              </a:tr>
            </a:tbl>
          </a:graphicData>
        </a:graphic>
      </p:graphicFrame>
      <p:sp>
        <p:nvSpPr>
          <p:cNvPr id="6" name="CasellaDiTesto 1">
            <a:extLst>
              <a:ext uri="{FF2B5EF4-FFF2-40B4-BE49-F238E27FC236}">
                <a16:creationId xmlns:a16="http://schemas.microsoft.com/office/drawing/2014/main" id="{958B87DF-8D77-084B-BB22-F1F796010655}"/>
              </a:ext>
            </a:extLst>
          </p:cNvPr>
          <p:cNvSpPr txBox="1"/>
          <p:nvPr/>
        </p:nvSpPr>
        <p:spPr>
          <a:xfrm rot="19823275">
            <a:off x="294277" y="1060287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8C099E11-DB4A-424E-B1E3-CB1EA2F95BB0}"/>
              </a:ext>
            </a:extLst>
          </p:cNvPr>
          <p:cNvSpPr txBox="1"/>
          <p:nvPr/>
        </p:nvSpPr>
        <p:spPr>
          <a:xfrm rot="19823275">
            <a:off x="304437" y="2442047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</a:t>
            </a: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D096C476-727D-2741-B1A8-E570597113BB}"/>
              </a:ext>
            </a:extLst>
          </p:cNvPr>
          <p:cNvSpPr txBox="1"/>
          <p:nvPr/>
        </p:nvSpPr>
        <p:spPr>
          <a:xfrm rot="19823275">
            <a:off x="294277" y="3894927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32A65994-0734-B449-B3F8-21E8DE6C8CFF}"/>
              </a:ext>
            </a:extLst>
          </p:cNvPr>
          <p:cNvSpPr txBox="1"/>
          <p:nvPr/>
        </p:nvSpPr>
        <p:spPr>
          <a:xfrm rot="19823275">
            <a:off x="294277" y="5418927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210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30C81-A012-1545-8398-55D286C2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D0188-8443-A046-B34F-CD4F6ECC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75490-6358-6D4E-921A-870EBCF4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CB60E-EFB1-9D45-9723-A8CABCCCA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666750"/>
            <a:ext cx="8775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57"/>
            <a:ext cx="7886700" cy="10151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93" y="1296913"/>
            <a:ext cx="8133213" cy="480218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Sigla CSN2 da 2021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IXPE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X-Ray Polarimetry Explorer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L.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Baldini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(PI)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X-ray Timing and Polarimetry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V. Bonvicini (TS)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partecipanti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TS, PI, TO, MI, PV, BO, TIFPA, PG, RM2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30 FTE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complessivi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Attivita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di TIFPA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focalizzata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Silicon Drift Detector  per LAD e WFM</a:t>
            </a:r>
          </a:p>
          <a:p>
            <a:endParaRPr lang="en-US" dirty="0"/>
          </a:p>
        </p:txBody>
      </p:sp>
      <p:pic>
        <p:nvPicPr>
          <p:cNvPr id="4" name="Picture 2" descr="http://www.tifpa.infn.it/images/logopieno.png">
            <a:extLst>
              <a:ext uri="{FF2B5EF4-FFF2-40B4-BE49-F238E27FC236}">
                <a16:creationId xmlns:a16="http://schemas.microsoft.com/office/drawing/2014/main" id="{39E35C92-24F6-E048-B3BE-14AEB275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53E04-8A24-9F4D-8870-2B83122E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FCA54-FBB0-1F45-B7D3-6FD1D917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XRO_Irina</a:t>
            </a:r>
            <a:r>
              <a:rPr lang="en-US" dirty="0"/>
              <a:t> </a:t>
            </a:r>
            <a:r>
              <a:rPr lang="en-US" dirty="0" err="1"/>
              <a:t>Rashevskaya_TIFPA</a:t>
            </a:r>
            <a:r>
              <a:rPr lang="en-US" dirty="0"/>
              <a:t> CSN2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25E46-DA8F-7947-A330-FAF9DB8B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B268DE-B562-D146-AE91-9DF95F384831}"/>
              </a:ext>
            </a:extLst>
          </p:cNvPr>
          <p:cNvSpPr/>
          <p:nvPr/>
        </p:nvSpPr>
        <p:spPr>
          <a:xfrm>
            <a:off x="2686050" y="15573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Silicon Drift Detector</a:t>
            </a:r>
            <a:endParaRPr lang="en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9E6A0F-31D6-7941-9BC3-B3355EF28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5" y="1133690"/>
            <a:ext cx="3542562" cy="2212404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BB01FC-DF4B-524A-9609-E8C9163A4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5462" y="3881937"/>
            <a:ext cx="3338966" cy="2212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3E5C62-010A-554E-A48B-4552FCD3A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444" y="3267273"/>
            <a:ext cx="4737338" cy="28687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CF2107-440C-C24D-A2AE-BA1E275F9605}"/>
              </a:ext>
            </a:extLst>
          </p:cNvPr>
          <p:cNvSpPr/>
          <p:nvPr/>
        </p:nvSpPr>
        <p:spPr>
          <a:xfrm>
            <a:off x="3676226" y="722006"/>
            <a:ext cx="54677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Area Silicon Drift Detectors for X-ray spectroscopy, timing and imaging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by INFN,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by FBK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in collaboration REDSOX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than10 </a:t>
            </a:r>
            <a:r>
              <a:rPr lang="en-GB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GB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R&amp;D activity.</a:t>
            </a:r>
            <a:endParaRPr lang="en-GB" sz="22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75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05" y="234402"/>
            <a:ext cx="8780056" cy="1037716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 – Large Area Detector        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WFM-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Field Monitor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XRO_Irina</a:t>
            </a:r>
            <a:r>
              <a:rPr lang="en-US" dirty="0"/>
              <a:t> </a:t>
            </a:r>
            <a:r>
              <a:rPr lang="en-US" dirty="0" err="1"/>
              <a:t>Rashevskaya_TIFPA</a:t>
            </a:r>
            <a:r>
              <a:rPr lang="en-US" dirty="0"/>
              <a:t>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sp>
        <p:nvSpPr>
          <p:cNvPr id="14" name="Rettangolo 17">
            <a:extLst>
              <a:ext uri="{FF2B5EF4-FFF2-40B4-BE49-F238E27FC236}">
                <a16:creationId xmlns:a16="http://schemas.microsoft.com/office/drawing/2014/main" id="{7E70302F-A082-2846-90DA-BC61C172421D}"/>
              </a:ext>
            </a:extLst>
          </p:cNvPr>
          <p:cNvSpPr/>
          <p:nvPr/>
        </p:nvSpPr>
        <p:spPr>
          <a:xfrm>
            <a:off x="1828006" y="2921780"/>
            <a:ext cx="615671" cy="33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uppo 3">
            <a:extLst>
              <a:ext uri="{FF2B5EF4-FFF2-40B4-BE49-F238E27FC236}">
                <a16:creationId xmlns:a16="http://schemas.microsoft.com/office/drawing/2014/main" id="{74F2E519-229B-BA4B-A5F1-6AABDFE7F284}"/>
              </a:ext>
            </a:extLst>
          </p:cNvPr>
          <p:cNvGrpSpPr/>
          <p:nvPr/>
        </p:nvGrpSpPr>
        <p:grpSpPr>
          <a:xfrm>
            <a:off x="123762" y="1469178"/>
            <a:ext cx="4281812" cy="1750943"/>
            <a:chOff x="482568" y="1274170"/>
            <a:chExt cx="5234944" cy="2362880"/>
          </a:xfrm>
        </p:grpSpPr>
        <p:grpSp>
          <p:nvGrpSpPr>
            <p:cNvPr id="16" name="Gruppo 10">
              <a:extLst>
                <a:ext uri="{FF2B5EF4-FFF2-40B4-BE49-F238E27FC236}">
                  <a16:creationId xmlns:a16="http://schemas.microsoft.com/office/drawing/2014/main" id="{66ED0E09-956F-ED40-B11B-93185C8D5A2F}"/>
                </a:ext>
              </a:extLst>
            </p:cNvPr>
            <p:cNvGrpSpPr/>
            <p:nvPr/>
          </p:nvGrpSpPr>
          <p:grpSpPr>
            <a:xfrm>
              <a:off x="482568" y="1274170"/>
              <a:ext cx="5234944" cy="2362880"/>
              <a:chOff x="1313968" y="3702428"/>
              <a:chExt cx="6483240" cy="3024369"/>
            </a:xfrm>
          </p:grpSpPr>
          <p:pic>
            <p:nvPicPr>
              <p:cNvPr id="22" name="Picture 2" descr="D:\资料\XTP\XTP卫星三维模型\XTP0-0_20160715new\20161026演示文稿截图\布局图2.jpg">
                <a:extLst>
                  <a:ext uri="{FF2B5EF4-FFF2-40B4-BE49-F238E27FC236}">
                    <a16:creationId xmlns:a16="http://schemas.microsoft.com/office/drawing/2014/main" id="{DE4BF0AE-67D2-8546-8296-AC3F94901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3968" y="3702428"/>
                <a:ext cx="6483240" cy="3024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asellaDiTesto 13">
                <a:extLst>
                  <a:ext uri="{FF2B5EF4-FFF2-40B4-BE49-F238E27FC236}">
                    <a16:creationId xmlns:a16="http://schemas.microsoft.com/office/drawing/2014/main" id="{DBCF17C2-FEDE-244D-8052-9AD939D34B93}"/>
                  </a:ext>
                </a:extLst>
              </p:cNvPr>
              <p:cNvSpPr txBox="1"/>
              <p:nvPr/>
            </p:nvSpPr>
            <p:spPr>
              <a:xfrm>
                <a:off x="5850554" y="4403973"/>
                <a:ext cx="235670" cy="188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x4</a:t>
                </a:r>
              </a:p>
            </p:txBody>
          </p:sp>
          <p:sp>
            <p:nvSpPr>
              <p:cNvPr id="24" name="CasellaDiTesto 14">
                <a:extLst>
                  <a:ext uri="{FF2B5EF4-FFF2-40B4-BE49-F238E27FC236}">
                    <a16:creationId xmlns:a16="http://schemas.microsoft.com/office/drawing/2014/main" id="{D75FB362-9627-EE4C-9CCD-11E9CAEE7611}"/>
                  </a:ext>
                </a:extLst>
              </p:cNvPr>
              <p:cNvSpPr txBox="1"/>
              <p:nvPr/>
            </p:nvSpPr>
            <p:spPr>
              <a:xfrm>
                <a:off x="3091992" y="4403971"/>
                <a:ext cx="631597" cy="318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Vegur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2">
              <a:extLst>
                <a:ext uri="{FF2B5EF4-FFF2-40B4-BE49-F238E27FC236}">
                  <a16:creationId xmlns:a16="http://schemas.microsoft.com/office/drawing/2014/main" id="{D01CAAE7-A746-1143-9ED9-2867A17F288B}"/>
                </a:ext>
              </a:extLst>
            </p:cNvPr>
            <p:cNvSpPr/>
            <p:nvPr/>
          </p:nvSpPr>
          <p:spPr>
            <a:xfrm>
              <a:off x="3714750" y="1822272"/>
              <a:ext cx="621215" cy="26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tangolo 15">
              <a:extLst>
                <a:ext uri="{FF2B5EF4-FFF2-40B4-BE49-F238E27FC236}">
                  <a16:creationId xmlns:a16="http://schemas.microsoft.com/office/drawing/2014/main" id="{A9075567-27A9-714C-AD2F-7410C632AB4E}"/>
                </a:ext>
              </a:extLst>
            </p:cNvPr>
            <p:cNvSpPr/>
            <p:nvPr/>
          </p:nvSpPr>
          <p:spPr>
            <a:xfrm>
              <a:off x="3660258" y="1499593"/>
              <a:ext cx="675707" cy="32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16">
              <a:extLst>
                <a:ext uri="{FF2B5EF4-FFF2-40B4-BE49-F238E27FC236}">
                  <a16:creationId xmlns:a16="http://schemas.microsoft.com/office/drawing/2014/main" id="{A42241ED-18EB-BD45-8AE9-8AA35DE7C323}"/>
                </a:ext>
              </a:extLst>
            </p:cNvPr>
            <p:cNvSpPr/>
            <p:nvPr/>
          </p:nvSpPr>
          <p:spPr>
            <a:xfrm>
              <a:off x="3366042" y="3111541"/>
              <a:ext cx="1038717" cy="302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18">
              <a:extLst>
                <a:ext uri="{FF2B5EF4-FFF2-40B4-BE49-F238E27FC236}">
                  <a16:creationId xmlns:a16="http://schemas.microsoft.com/office/drawing/2014/main" id="{EAA9EB55-BE32-884E-B6B8-73AAAE756746}"/>
                </a:ext>
              </a:extLst>
            </p:cNvPr>
            <p:cNvSpPr/>
            <p:nvPr/>
          </p:nvSpPr>
          <p:spPr>
            <a:xfrm>
              <a:off x="1552027" y="1375827"/>
              <a:ext cx="1038773" cy="256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ttangolo 19">
            <a:extLst>
              <a:ext uri="{FF2B5EF4-FFF2-40B4-BE49-F238E27FC236}">
                <a16:creationId xmlns:a16="http://schemas.microsoft.com/office/drawing/2014/main" id="{6E5BE396-250F-D44D-9B60-869019DDC3CA}"/>
              </a:ext>
            </a:extLst>
          </p:cNvPr>
          <p:cNvSpPr/>
          <p:nvPr/>
        </p:nvSpPr>
        <p:spPr>
          <a:xfrm>
            <a:off x="1560074" y="2921780"/>
            <a:ext cx="906107" cy="30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7ACC9963-CEBA-A845-8B0A-A956E52F249A}"/>
              </a:ext>
            </a:extLst>
          </p:cNvPr>
          <p:cNvSpPr txBox="1">
            <a:spLocks/>
          </p:cNvSpPr>
          <p:nvPr/>
        </p:nvSpPr>
        <p:spPr>
          <a:xfrm>
            <a:off x="90473" y="3171705"/>
            <a:ext cx="5191153" cy="3121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area: 3.4 m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@8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Energy band: 2-30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&lt;240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FWHM @6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on the LOFT/LAD design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 2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deployable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panels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640 large-area SDD detector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112 </a:t>
            </a:r>
            <a:r>
              <a:rPr lang="it-IT" sz="1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anods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pitch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970um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cxnSp>
        <p:nvCxnSpPr>
          <p:cNvPr id="27" name="Connettore diritto 6">
            <a:extLst>
              <a:ext uri="{FF2B5EF4-FFF2-40B4-BE49-F238E27FC236}">
                <a16:creationId xmlns:a16="http://schemas.microsoft.com/office/drawing/2014/main" id="{FB2EE339-B8A2-8746-B4A2-3EA6A7042C34}"/>
              </a:ext>
            </a:extLst>
          </p:cNvPr>
          <p:cNvCxnSpPr>
            <a:cxnSpLocks/>
          </p:cNvCxnSpPr>
          <p:nvPr/>
        </p:nvCxnSpPr>
        <p:spPr>
          <a:xfrm>
            <a:off x="2438692" y="1664143"/>
            <a:ext cx="316976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22249D51-1A1F-2A49-966D-7F2C6B6498C8}"/>
              </a:ext>
            </a:extLst>
          </p:cNvPr>
          <p:cNvSpPr txBox="1">
            <a:spLocks/>
          </p:cNvSpPr>
          <p:nvPr/>
        </p:nvSpPr>
        <p:spPr>
          <a:xfrm>
            <a:off x="4656435" y="3037241"/>
            <a:ext cx="4653077" cy="3335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Field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steradian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&lt;5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arcmin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Energy band: 2-50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300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FWHM @6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area: 80 cm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@6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cameras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it-IT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large-area SDD detectors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384 </a:t>
            </a:r>
            <a:r>
              <a:rPr lang="it-IT" sz="1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anodes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pitch</a:t>
            </a:r>
            <a:r>
              <a:rPr lang="it-IT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169um  x2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uppo 9">
            <a:extLst>
              <a:ext uri="{FF2B5EF4-FFF2-40B4-BE49-F238E27FC236}">
                <a16:creationId xmlns:a16="http://schemas.microsoft.com/office/drawing/2014/main" id="{8AE655F9-B810-7E40-91F2-D067E2717FBC}"/>
              </a:ext>
            </a:extLst>
          </p:cNvPr>
          <p:cNvGrpSpPr>
            <a:grpSpLocks noChangeAspect="1"/>
          </p:cNvGrpSpPr>
          <p:nvPr/>
        </p:nvGrpSpPr>
        <p:grpSpPr>
          <a:xfrm>
            <a:off x="7328740" y="1107292"/>
            <a:ext cx="1605321" cy="1965591"/>
            <a:chOff x="4865298" y="600075"/>
            <a:chExt cx="4278702" cy="5384194"/>
          </a:xfrm>
        </p:grpSpPr>
        <p:pic>
          <p:nvPicPr>
            <p:cNvPr id="34" name="Immagine 12" descr="Immagine.jpg">
              <a:extLst>
                <a:ext uri="{FF2B5EF4-FFF2-40B4-BE49-F238E27FC236}">
                  <a16:creationId xmlns:a16="http://schemas.microsoft.com/office/drawing/2014/main" id="{492DDE93-83EA-5B48-9610-AE81D675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5245" y="600075"/>
              <a:ext cx="4018755" cy="35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Immagine 13" descr="SDD.png">
              <a:extLst>
                <a:ext uri="{FF2B5EF4-FFF2-40B4-BE49-F238E27FC236}">
                  <a16:creationId xmlns:a16="http://schemas.microsoft.com/office/drawing/2014/main" id="{BABB29A6-D98F-D041-8789-D8747A19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5298" y="4081426"/>
              <a:ext cx="3122763" cy="19028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Figura a mano libera 14">
              <a:extLst>
                <a:ext uri="{FF2B5EF4-FFF2-40B4-BE49-F238E27FC236}">
                  <a16:creationId xmlns:a16="http://schemas.microsoft.com/office/drawing/2014/main" id="{5D0D99F6-43D0-224E-B421-82469D73F827}"/>
                </a:ext>
              </a:extLst>
            </p:cNvPr>
            <p:cNvSpPr/>
            <p:nvPr/>
          </p:nvSpPr>
          <p:spPr>
            <a:xfrm>
              <a:off x="6621013" y="2182483"/>
              <a:ext cx="780451" cy="455403"/>
            </a:xfrm>
            <a:custGeom>
              <a:avLst/>
              <a:gdLst>
                <a:gd name="connsiteX0" fmla="*/ 448574 w 767751"/>
                <a:gd name="connsiteY0" fmla="*/ 474453 h 474453"/>
                <a:gd name="connsiteX1" fmla="*/ 767751 w 767751"/>
                <a:gd name="connsiteY1" fmla="*/ 215660 h 474453"/>
                <a:gd name="connsiteX2" fmla="*/ 370936 w 767751"/>
                <a:gd name="connsiteY2" fmla="*/ 0 h 474453"/>
                <a:gd name="connsiteX3" fmla="*/ 0 w 767751"/>
                <a:gd name="connsiteY3" fmla="*/ 198408 h 474453"/>
                <a:gd name="connsiteX4" fmla="*/ 448574 w 767751"/>
                <a:gd name="connsiteY4" fmla="*/ 474453 h 474453"/>
                <a:gd name="connsiteX0" fmla="*/ 397774 w 767751"/>
                <a:gd name="connsiteY0" fmla="*/ 455403 h 455403"/>
                <a:gd name="connsiteX1" fmla="*/ 767751 w 767751"/>
                <a:gd name="connsiteY1" fmla="*/ 215660 h 455403"/>
                <a:gd name="connsiteX2" fmla="*/ 370936 w 767751"/>
                <a:gd name="connsiteY2" fmla="*/ 0 h 455403"/>
                <a:gd name="connsiteX3" fmla="*/ 0 w 767751"/>
                <a:gd name="connsiteY3" fmla="*/ 198408 h 455403"/>
                <a:gd name="connsiteX4" fmla="*/ 397774 w 767751"/>
                <a:gd name="connsiteY4" fmla="*/ 455403 h 455403"/>
                <a:gd name="connsiteX0" fmla="*/ 410474 w 780451"/>
                <a:gd name="connsiteY0" fmla="*/ 455403 h 455403"/>
                <a:gd name="connsiteX1" fmla="*/ 780451 w 780451"/>
                <a:gd name="connsiteY1" fmla="*/ 215660 h 455403"/>
                <a:gd name="connsiteX2" fmla="*/ 383636 w 780451"/>
                <a:gd name="connsiteY2" fmla="*/ 0 h 455403"/>
                <a:gd name="connsiteX3" fmla="*/ 0 w 780451"/>
                <a:gd name="connsiteY3" fmla="*/ 217458 h 455403"/>
                <a:gd name="connsiteX4" fmla="*/ 410474 w 780451"/>
                <a:gd name="connsiteY4" fmla="*/ 455403 h 4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451" h="455403">
                  <a:moveTo>
                    <a:pt x="410474" y="455403"/>
                  </a:moveTo>
                  <a:lnTo>
                    <a:pt x="780451" y="215660"/>
                  </a:lnTo>
                  <a:lnTo>
                    <a:pt x="383636" y="0"/>
                  </a:lnTo>
                  <a:lnTo>
                    <a:pt x="0" y="217458"/>
                  </a:lnTo>
                  <a:lnTo>
                    <a:pt x="410474" y="455403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ttore 1 8">
              <a:extLst>
                <a:ext uri="{FF2B5EF4-FFF2-40B4-BE49-F238E27FC236}">
                  <a16:creationId xmlns:a16="http://schemas.microsoft.com/office/drawing/2014/main" id="{6C27496D-19B3-9A45-91C4-27C47E8F3917}"/>
                </a:ext>
              </a:extLst>
            </p:cNvPr>
            <p:cNvCxnSpPr>
              <a:stCxn id="36" idx="3"/>
            </p:cNvCxnSpPr>
            <p:nvPr/>
          </p:nvCxnSpPr>
          <p:spPr>
            <a:xfrm flipH="1">
              <a:off x="5402253" y="2399941"/>
              <a:ext cx="1218760" cy="16896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0">
              <a:extLst>
                <a:ext uri="{FF2B5EF4-FFF2-40B4-BE49-F238E27FC236}">
                  <a16:creationId xmlns:a16="http://schemas.microsoft.com/office/drawing/2014/main" id="{2572AA34-8CE0-EB4B-A771-0A3140C4149A}"/>
                </a:ext>
              </a:extLst>
            </p:cNvPr>
            <p:cNvCxnSpPr>
              <a:stCxn id="36" idx="1"/>
            </p:cNvCxnSpPr>
            <p:nvPr/>
          </p:nvCxnSpPr>
          <p:spPr>
            <a:xfrm>
              <a:off x="7401464" y="2398143"/>
              <a:ext cx="586914" cy="205044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Imagen 9">
            <a:extLst>
              <a:ext uri="{FF2B5EF4-FFF2-40B4-BE49-F238E27FC236}">
                <a16:creationId xmlns:a16="http://schemas.microsoft.com/office/drawing/2014/main" id="{2CD9C7E7-0941-0B41-B940-779A893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32" y="1286298"/>
            <a:ext cx="2105597" cy="16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3CBE3A-5BEC-0A4C-AB67-E8F1E388130B}"/>
              </a:ext>
            </a:extLst>
          </p:cNvPr>
          <p:cNvSpPr/>
          <p:nvPr/>
        </p:nvSpPr>
        <p:spPr>
          <a:xfrm>
            <a:off x="3998283" y="1425373"/>
            <a:ext cx="4908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296914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ifpa.infn.it/images/logopie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74" y="36380"/>
            <a:ext cx="2766826" cy="1030420"/>
          </a:xfrm>
          <a:prstGeom prst="rect">
            <a:avLst/>
          </a:prstGeom>
          <a:noFill/>
        </p:spPr>
      </p:pic>
      <p:pic>
        <p:nvPicPr>
          <p:cNvPr id="11268" name="Picture 4" descr="http://multiwordnet.fbk.eu/images/logo_FBK_trasparent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326" y="92091"/>
            <a:ext cx="1219200" cy="103042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627BE9-DD8E-AF41-93BB-102911EFEC1A}"/>
              </a:ext>
            </a:extLst>
          </p:cNvPr>
          <p:cNvSpPr/>
          <p:nvPr/>
        </p:nvSpPr>
        <p:spPr>
          <a:xfrm>
            <a:off x="3028950" y="230460"/>
            <a:ext cx="4149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LOTTO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211- </a:t>
            </a: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dicembre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2022  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2CD418-3070-4437-B1BC-B21BD309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29/06/2023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F09D77-1745-4E03-D3E9-47150AB4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16AAA6-675C-D1F0-88DD-DAC7E6C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1EAECB23-F4F0-5CF3-903D-C28307CD0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57" y="1184567"/>
            <a:ext cx="4006332" cy="3004748"/>
          </a:xfrm>
          <a:prstGeom prst="rect">
            <a:avLst/>
          </a:prstGeom>
        </p:spPr>
      </p:pic>
      <p:pic>
        <p:nvPicPr>
          <p:cNvPr id="4" name="Picture 3" descr="A picture containing text, floor, tiled&#10;&#10;Description automatically generated">
            <a:extLst>
              <a:ext uri="{FF2B5EF4-FFF2-40B4-BE49-F238E27FC236}">
                <a16:creationId xmlns:a16="http://schemas.microsoft.com/office/drawing/2014/main" id="{F1E784D0-0D72-CBFF-6B8A-1A6789F56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" y="1183513"/>
            <a:ext cx="4507123" cy="3005802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4DAB511-ADC2-9AD7-FECC-495782B5E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39" y="3427916"/>
            <a:ext cx="4507123" cy="3004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D94929-8EE9-4538-3879-E2EA8991E45C}"/>
              </a:ext>
            </a:extLst>
          </p:cNvPr>
          <p:cNvSpPr txBox="1"/>
          <p:nvPr/>
        </p:nvSpPr>
        <p:spPr>
          <a:xfrm>
            <a:off x="225548" y="4251370"/>
            <a:ext cx="38073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FBK</a:t>
            </a:r>
          </a:p>
          <a:p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I-V a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punte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15 wafer</a:t>
            </a: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Catodi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15 wafer</a:t>
            </a:r>
          </a:p>
          <a:p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TIFPA</a:t>
            </a:r>
          </a:p>
          <a:p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I-V 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GelPack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 sensors</a:t>
            </a:r>
            <a:endParaRPr lang="en-GB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Anodi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GIG          10 sensors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BB736-512C-0444-AFFA-E64B42D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79295-4021-D347-BCC2-7E41F236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4FE7E-6FF4-2C45-85E0-A12C09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D4DB-CB37-4EF6-A729-78B8BC8E86B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2" descr="http://www.tifpa.infn.it/images/logopieno.png">
            <a:extLst>
              <a:ext uri="{FF2B5EF4-FFF2-40B4-BE49-F238E27FC236}">
                <a16:creationId xmlns:a16="http://schemas.microsoft.com/office/drawing/2014/main" id="{C089E5C6-9D9A-8647-89E7-7A6982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3A35CC66-9442-0347-AA82-B8FE51BE8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24" y="998177"/>
            <a:ext cx="2971800" cy="181330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1ED9DF-FD9F-7540-BA46-68377D0C33FC}"/>
              </a:ext>
            </a:extLst>
          </p:cNvPr>
          <p:cNvSpPr/>
          <p:nvPr/>
        </p:nvSpPr>
        <p:spPr>
          <a:xfrm>
            <a:off x="4086795" y="94173"/>
            <a:ext cx="262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WFM</a:t>
            </a:r>
            <a:endParaRPr lang="en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8B6209-B86E-6E40-915E-1FB4E06D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9794" y="1887352"/>
            <a:ext cx="5335045" cy="3556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AB058-0869-894F-A17C-D965B1307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33" y="3309556"/>
            <a:ext cx="4185434" cy="27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5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648" y="97403"/>
            <a:ext cx="385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 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Montaggio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GIG </a:t>
            </a:r>
          </a:p>
        </p:txBody>
      </p:sp>
      <p:pic>
        <p:nvPicPr>
          <p:cNvPr id="13" name="Picture 12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CE24DAB3-0C7C-A132-DF85-2C15DC72F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" y="541477"/>
            <a:ext cx="8882314" cy="5917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3B410D-492B-691E-AAC2-25BED2E4C04A}"/>
              </a:ext>
            </a:extLst>
          </p:cNvPr>
          <p:cNvSpPr txBox="1"/>
          <p:nvPr/>
        </p:nvSpPr>
        <p:spPr>
          <a:xfrm>
            <a:off x="7467600" y="245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EB41A-65CE-0F07-BF6C-EC973AD99B73}"/>
              </a:ext>
            </a:extLst>
          </p:cNvPr>
          <p:cNvSpPr txBox="1"/>
          <p:nvPr/>
        </p:nvSpPr>
        <p:spPr>
          <a:xfrm>
            <a:off x="6764482" y="1610031"/>
            <a:ext cx="90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292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4E3F79-7E4A-5C08-5F87-C6BC09E51597}"/>
              </a:ext>
            </a:extLst>
          </p:cNvPr>
          <p:cNvSpPr txBox="1"/>
          <p:nvPr/>
        </p:nvSpPr>
        <p:spPr>
          <a:xfrm>
            <a:off x="6605155" y="1257457"/>
            <a:ext cx="59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7DA76-A4C9-4FD6-64E6-0DEEB41F7BA3}"/>
              </a:ext>
            </a:extLst>
          </p:cNvPr>
          <p:cNvSpPr txBox="1"/>
          <p:nvPr/>
        </p:nvSpPr>
        <p:spPr>
          <a:xfrm>
            <a:off x="7015595" y="2080736"/>
            <a:ext cx="90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291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47546E-8A0D-C84C-C7D9-1CDEDA715EA4}"/>
              </a:ext>
            </a:extLst>
          </p:cNvPr>
          <p:cNvSpPr txBox="1"/>
          <p:nvPr/>
        </p:nvSpPr>
        <p:spPr>
          <a:xfrm>
            <a:off x="154005" y="982526"/>
            <a:ext cx="4487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</a:t>
            </a: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P&amp;N side - C0, C291, C292,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ogni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Catodi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side – Grid, GND</a:t>
            </a: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side –W2, W1</a:t>
            </a:r>
          </a:p>
          <a:p>
            <a:pPr algn="ctr"/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E136D-930A-CAFF-55F0-4E16C56CA774}"/>
              </a:ext>
            </a:extLst>
          </p:cNvPr>
          <p:cNvSpPr txBox="1"/>
          <p:nvPr/>
        </p:nvSpPr>
        <p:spPr>
          <a:xfrm>
            <a:off x="5243987" y="4704395"/>
            <a:ext cx="3819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Applicando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C0       -1100V         Keithley 237</a:t>
            </a:r>
          </a:p>
          <a:p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    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W2        -70V            HP4141B</a:t>
            </a:r>
          </a:p>
          <a:p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misurato</a:t>
            </a:r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C291,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C292</a:t>
            </a:r>
            <a:endParaRPr lang="en-GB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0723B-9C4C-616B-A64F-4A21E290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  <p:pic>
        <p:nvPicPr>
          <p:cNvPr id="6" name="Picture 2" descr="http://www.tifpa.infn.it/images/logopieno.png">
            <a:extLst>
              <a:ext uri="{FF2B5EF4-FFF2-40B4-BE49-F238E27FC236}">
                <a16:creationId xmlns:a16="http://schemas.microsoft.com/office/drawing/2014/main" id="{467A7777-7D7A-016D-510D-4E7D941F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05" y="24556"/>
            <a:ext cx="2274650" cy="847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9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XRO_Irina Rashevskaya_TIFPA CSN2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F652-3C16-4525-BCA9-C70F944522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02812" y="97403"/>
            <a:ext cx="3465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WFM 211</a:t>
            </a:r>
            <a:r>
              <a:rPr lang="en-US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 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Probe Station</a:t>
            </a:r>
          </a:p>
        </p:txBody>
      </p:sp>
      <p:pic>
        <p:nvPicPr>
          <p:cNvPr id="10" name="Picture 9" descr="A picture containing text, indoor, shelf, office&#10;&#10;Description automatically generated">
            <a:extLst>
              <a:ext uri="{FF2B5EF4-FFF2-40B4-BE49-F238E27FC236}">
                <a16:creationId xmlns:a16="http://schemas.microsoft.com/office/drawing/2014/main" id="{6714FCF6-BB3C-039A-5C75-5EA3C0C4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" y="662246"/>
            <a:ext cx="5224642" cy="3918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01B244-DEC8-6225-7593-6F822A9F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865" y="3621087"/>
            <a:ext cx="3543300" cy="2657475"/>
          </a:xfrm>
          <a:prstGeom prst="rect">
            <a:avLst/>
          </a:prstGeom>
        </p:spPr>
      </p:pic>
      <p:pic>
        <p:nvPicPr>
          <p:cNvPr id="18" name="Picture 17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C650C23F-7D95-936A-CD4B-08D066E7A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62" y="658080"/>
            <a:ext cx="3228109" cy="24210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2F8A2-9248-1886-FFA4-D099316F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29/06/2023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50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2528</TotalTime>
  <Words>1406</Words>
  <Application>Microsoft Macintosh PowerPoint</Application>
  <PresentationFormat>On-screen Show (4:3)</PresentationFormat>
  <Paragraphs>303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Vegur</vt:lpstr>
      <vt:lpstr>Verdana</vt:lpstr>
      <vt:lpstr>Office Theme</vt:lpstr>
      <vt:lpstr>XRO  X-Ray Observatories</vt:lpstr>
      <vt:lpstr>XRO eXTP science</vt:lpstr>
      <vt:lpstr>XRO</vt:lpstr>
      <vt:lpstr>PowerPoint Presentation</vt:lpstr>
      <vt:lpstr>eXTP  LAD – Large Area Detector         WFM-Wide Field Monitor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XRO eXTP TIFPA contributo 2023 </vt:lpstr>
      <vt:lpstr>eXTP   TIFPA  Articoli  2023 </vt:lpstr>
      <vt:lpstr>eXTP   TIFPA Spese 2023 </vt:lpstr>
      <vt:lpstr>XRO eXTP TIFPA obiettivi 2024  </vt:lpstr>
      <vt:lpstr>eXTP   TIFPA FTE 2024 </vt:lpstr>
      <vt:lpstr>Thank you</vt:lpstr>
      <vt:lpstr>PowerPoint Presentation</vt:lpstr>
      <vt:lpstr>PowerPoint Presentation</vt:lpstr>
      <vt:lpstr>PowerPoint Presentation</vt:lpstr>
      <vt:lpstr>PowerPoint Presentation</vt:lpstr>
    </vt:vector>
  </TitlesOfParts>
  <Company>Sezione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enhanced X-ray Timing and Polarimetry (eXTP) mission</dc:title>
  <dc:creator>Valter Bonvicini</dc:creator>
  <cp:lastModifiedBy>Irina Rashevskaya</cp:lastModifiedBy>
  <cp:revision>186</cp:revision>
  <cp:lastPrinted>2023-06-26T12:21:01Z</cp:lastPrinted>
  <dcterms:created xsi:type="dcterms:W3CDTF">2020-06-29T07:42:14Z</dcterms:created>
  <dcterms:modified xsi:type="dcterms:W3CDTF">2023-06-29T10:53:42Z</dcterms:modified>
</cp:coreProperties>
</file>