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408" r:id="rId2"/>
    <p:sldId id="432" r:id="rId3"/>
    <p:sldId id="441" r:id="rId4"/>
    <p:sldId id="439" r:id="rId5"/>
    <p:sldId id="442" r:id="rId6"/>
    <p:sldId id="443" r:id="rId7"/>
    <p:sldId id="444" r:id="rId8"/>
    <p:sldId id="436" r:id="rId9"/>
    <p:sldId id="440" r:id="rId10"/>
    <p:sldId id="438" r:id="rId11"/>
  </p:sldIdLst>
  <p:sldSz cx="12192000" cy="6858000"/>
  <p:notesSz cx="7102475" cy="10234613"/>
  <p:custDataLst>
    <p:tags r:id="rId14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FF"/>
    <a:srgbClr val="FFFF00"/>
    <a:srgbClr val="FF9900"/>
    <a:srgbClr val="6C6CDC"/>
    <a:srgbClr val="D23C60"/>
    <a:srgbClr val="7B96E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33FFD-55E9-49BC-9CC0-B535E7418BF4}" v="342" dt="2023-07-06T10:22:06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8302" autoAdjust="0"/>
  </p:normalViewPr>
  <p:slideViewPr>
    <p:cSldViewPr snapToGrid="0">
      <p:cViewPr varScale="1">
        <p:scale>
          <a:sx n="59" d="100"/>
          <a:sy n="59" d="100"/>
        </p:scale>
        <p:origin x="240" y="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3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82" y="-58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 Bedeschi" userId="8b448c6b-d7b5-402d-9afa-bbd8eb617b56" providerId="ADAL" clId="{70D33FFD-55E9-49BC-9CC0-B535E7418BF4}"/>
    <pc:docChg chg="undo custSel addSld delSld modSld modMainMaster">
      <pc:chgData name="Franco Bedeschi" userId="8b448c6b-d7b5-402d-9afa-bbd8eb617b56" providerId="ADAL" clId="{70D33FFD-55E9-49BC-9CC0-B535E7418BF4}" dt="2023-07-06T14:23:22.973" v="3742" actId="20577"/>
      <pc:docMkLst>
        <pc:docMk/>
      </pc:docMkLst>
      <pc:sldChg chg="addSp delSp modSp mod">
        <pc:chgData name="Franco Bedeschi" userId="8b448c6b-d7b5-402d-9afa-bbd8eb617b56" providerId="ADAL" clId="{70D33FFD-55E9-49BC-9CC0-B535E7418BF4}" dt="2023-07-05T12:00:48.083" v="1088"/>
        <pc:sldMkLst>
          <pc:docMk/>
          <pc:sldMk cId="0" sldId="408"/>
        </pc:sldMkLst>
        <pc:spChg chg="mod">
          <ac:chgData name="Franco Bedeschi" userId="8b448c6b-d7b5-402d-9afa-bbd8eb617b56" providerId="ADAL" clId="{70D33FFD-55E9-49BC-9CC0-B535E7418BF4}" dt="2023-07-05T12:00:48.083" v="1088"/>
          <ac:spMkLst>
            <pc:docMk/>
            <pc:sldMk cId="0" sldId="408"/>
            <ac:spMk id="3074" creationId="{00000000-0000-0000-0000-000000000000}"/>
          </ac:spMkLst>
        </pc:spChg>
        <pc:spChg chg="mod">
          <ac:chgData name="Franco Bedeschi" userId="8b448c6b-d7b5-402d-9afa-bbd8eb617b56" providerId="ADAL" clId="{70D33FFD-55E9-49BC-9CC0-B535E7418BF4}" dt="2023-07-05T08:12:03.653" v="1" actId="20577"/>
          <ac:spMkLst>
            <pc:docMk/>
            <pc:sldMk cId="0" sldId="408"/>
            <ac:spMk id="3077" creationId="{00000000-0000-0000-0000-000000000000}"/>
          </ac:spMkLst>
        </pc:spChg>
        <pc:spChg chg="mod">
          <ac:chgData name="Franco Bedeschi" userId="8b448c6b-d7b5-402d-9afa-bbd8eb617b56" providerId="ADAL" clId="{70D33FFD-55E9-49BC-9CC0-B535E7418BF4}" dt="2023-07-05T09:19:28.960" v="949" actId="20577"/>
          <ac:spMkLst>
            <pc:docMk/>
            <pc:sldMk cId="0" sldId="408"/>
            <ac:spMk id="3078" creationId="{00000000-0000-0000-0000-000000000000}"/>
          </ac:spMkLst>
        </pc:spChg>
        <pc:spChg chg="mod">
          <ac:chgData name="Franco Bedeschi" userId="8b448c6b-d7b5-402d-9afa-bbd8eb617b56" providerId="ADAL" clId="{70D33FFD-55E9-49BC-9CC0-B535E7418BF4}" dt="2023-07-05T08:12:20.006" v="15" actId="20577"/>
          <ac:spMkLst>
            <pc:docMk/>
            <pc:sldMk cId="0" sldId="408"/>
            <ac:spMk id="3079" creationId="{00000000-0000-0000-0000-000000000000}"/>
          </ac:spMkLst>
        </pc:spChg>
        <pc:picChg chg="del">
          <ac:chgData name="Franco Bedeschi" userId="8b448c6b-d7b5-402d-9afa-bbd8eb617b56" providerId="ADAL" clId="{70D33FFD-55E9-49BC-9CC0-B535E7418BF4}" dt="2023-07-05T08:12:27.948" v="16" actId="478"/>
          <ac:picMkLst>
            <pc:docMk/>
            <pc:sldMk cId="0" sldId="408"/>
            <ac:picMk id="2" creationId="{00000000-0000-0000-0000-000000000000}"/>
          </ac:picMkLst>
        </pc:picChg>
        <pc:picChg chg="add mod">
          <ac:chgData name="Franco Bedeschi" userId="8b448c6b-d7b5-402d-9afa-bbd8eb617b56" providerId="ADAL" clId="{70D33FFD-55E9-49BC-9CC0-B535E7418BF4}" dt="2023-07-05T09:11:39.842" v="835" actId="1076"/>
          <ac:picMkLst>
            <pc:docMk/>
            <pc:sldMk cId="0" sldId="408"/>
            <ac:picMk id="3" creationId="{B627262B-4D77-65F3-AAA7-2914A1F47F35}"/>
          </ac:picMkLst>
        </pc:picChg>
        <pc:picChg chg="add mod">
          <ac:chgData name="Franco Bedeschi" userId="8b448c6b-d7b5-402d-9afa-bbd8eb617b56" providerId="ADAL" clId="{70D33FFD-55E9-49BC-9CC0-B535E7418BF4}" dt="2023-07-05T09:11:22.121" v="834" actId="14100"/>
          <ac:picMkLst>
            <pc:docMk/>
            <pc:sldMk cId="0" sldId="408"/>
            <ac:picMk id="5" creationId="{8C5CD885-60C3-2E98-566D-A89F81E55480}"/>
          </ac:picMkLst>
        </pc:picChg>
      </pc:sldChg>
      <pc:sldChg chg="addSp delSp modSp mod modAnim">
        <pc:chgData name="Franco Bedeschi" userId="8b448c6b-d7b5-402d-9afa-bbd8eb617b56" providerId="ADAL" clId="{70D33FFD-55E9-49BC-9CC0-B535E7418BF4}" dt="2023-07-05T12:00:48.083" v="1088"/>
        <pc:sldMkLst>
          <pc:docMk/>
          <pc:sldMk cId="171630179" sldId="432"/>
        </pc:sldMkLst>
        <pc:spChg chg="mod">
          <ac:chgData name="Franco Bedeschi" userId="8b448c6b-d7b5-402d-9afa-bbd8eb617b56" providerId="ADAL" clId="{70D33FFD-55E9-49BC-9CC0-B535E7418BF4}" dt="2023-07-05T09:19:49.078" v="962" actId="20577"/>
          <ac:spMkLst>
            <pc:docMk/>
            <pc:sldMk cId="171630179" sldId="432"/>
            <ac:spMk id="2" creationId="{00000000-0000-0000-0000-000000000000}"/>
          </ac:spMkLst>
        </pc:spChg>
        <pc:spChg chg="del">
          <ac:chgData name="Franco Bedeschi" userId="8b448c6b-d7b5-402d-9afa-bbd8eb617b56" providerId="ADAL" clId="{70D33FFD-55E9-49BC-9CC0-B535E7418BF4}" dt="2023-07-05T09:20:10.161" v="965" actId="478"/>
          <ac:spMkLst>
            <pc:docMk/>
            <pc:sldMk cId="171630179" sldId="432"/>
            <ac:spMk id="3" creationId="{00000000-0000-0000-0000-000000000000}"/>
          </ac:spMkLst>
        </pc:spChg>
        <pc:spChg chg="mod">
          <ac:chgData name="Franco Bedeschi" userId="8b448c6b-d7b5-402d-9afa-bbd8eb617b56" providerId="ADAL" clId="{70D33FFD-55E9-49BC-9CC0-B535E7418BF4}" dt="2023-07-05T12:00:48.083" v="1088"/>
          <ac:spMkLst>
            <pc:docMk/>
            <pc:sldMk cId="171630179" sldId="432"/>
            <ac:spMk id="4" creationId="{00000000-0000-0000-0000-000000000000}"/>
          </ac:spMkLst>
        </pc:spChg>
        <pc:spChg chg="add del mod">
          <ac:chgData name="Franco Bedeschi" userId="8b448c6b-d7b5-402d-9afa-bbd8eb617b56" providerId="ADAL" clId="{70D33FFD-55E9-49BC-9CC0-B535E7418BF4}" dt="2023-07-05T09:20:13.864" v="966" actId="478"/>
          <ac:spMkLst>
            <pc:docMk/>
            <pc:sldMk cId="171630179" sldId="432"/>
            <ac:spMk id="7" creationId="{B34AEEF5-0C30-6865-BB4D-705A99077AB9}"/>
          </ac:spMkLst>
        </pc:spChg>
        <pc:spChg chg="add mod">
          <ac:chgData name="Franco Bedeschi" userId="8b448c6b-d7b5-402d-9afa-bbd8eb617b56" providerId="ADAL" clId="{70D33FFD-55E9-49BC-9CC0-B535E7418BF4}" dt="2023-07-05T09:22:47.820" v="1030" actId="207"/>
          <ac:spMkLst>
            <pc:docMk/>
            <pc:sldMk cId="171630179" sldId="432"/>
            <ac:spMk id="8" creationId="{34EE4A63-34F6-8A4E-8A27-E2339F4C185A}"/>
          </ac:spMkLst>
        </pc:spChg>
        <pc:spChg chg="del">
          <ac:chgData name="Franco Bedeschi" userId="8b448c6b-d7b5-402d-9afa-bbd8eb617b56" providerId="ADAL" clId="{70D33FFD-55E9-49BC-9CC0-B535E7418BF4}" dt="2023-07-05T09:20:05.119" v="964" actId="478"/>
          <ac:spMkLst>
            <pc:docMk/>
            <pc:sldMk cId="171630179" sldId="432"/>
            <ac:spMk id="17" creationId="{00000000-0000-0000-0000-000000000000}"/>
          </ac:spMkLst>
        </pc:spChg>
        <pc:picChg chg="del">
          <ac:chgData name="Franco Bedeschi" userId="8b448c6b-d7b5-402d-9afa-bbd8eb617b56" providerId="ADAL" clId="{70D33FFD-55E9-49BC-9CC0-B535E7418BF4}" dt="2023-07-05T09:20:00.520" v="963" actId="478"/>
          <ac:picMkLst>
            <pc:docMk/>
            <pc:sldMk cId="171630179" sldId="432"/>
            <ac:picMk id="16" creationId="{00000000-0000-0000-0000-000000000000}"/>
          </ac:picMkLst>
        </pc:picChg>
      </pc:sldChg>
      <pc:sldChg chg="modSp mod">
        <pc:chgData name="Franco Bedeschi" userId="8b448c6b-d7b5-402d-9afa-bbd8eb617b56" providerId="ADAL" clId="{70D33FFD-55E9-49BC-9CC0-B535E7418BF4}" dt="2023-07-06T14:22:57.699" v="3731" actId="207"/>
        <pc:sldMkLst>
          <pc:docMk/>
          <pc:sldMk cId="1981361423" sldId="436"/>
        </pc:sldMkLst>
        <pc:spChg chg="mod">
          <ac:chgData name="Franco Bedeschi" userId="8b448c6b-d7b5-402d-9afa-bbd8eb617b56" providerId="ADAL" clId="{70D33FFD-55E9-49BC-9CC0-B535E7418BF4}" dt="2023-07-05T08:14:29.428" v="27" actId="20577"/>
          <ac:spMkLst>
            <pc:docMk/>
            <pc:sldMk cId="1981361423" sldId="436"/>
            <ac:spMk id="2" creationId="{00000000-0000-0000-0000-000000000000}"/>
          </ac:spMkLst>
        </pc:spChg>
        <pc:spChg chg="mod">
          <ac:chgData name="Franco Bedeschi" userId="8b448c6b-d7b5-402d-9afa-bbd8eb617b56" providerId="ADAL" clId="{70D33FFD-55E9-49BC-9CC0-B535E7418BF4}" dt="2023-07-06T14:22:57.699" v="3731" actId="207"/>
          <ac:spMkLst>
            <pc:docMk/>
            <pc:sldMk cId="1981361423" sldId="436"/>
            <ac:spMk id="3" creationId="{00000000-0000-0000-0000-000000000000}"/>
          </ac:spMkLst>
        </pc:spChg>
        <pc:spChg chg="mod">
          <ac:chgData name="Franco Bedeschi" userId="8b448c6b-d7b5-402d-9afa-bbd8eb617b56" providerId="ADAL" clId="{70D33FFD-55E9-49BC-9CC0-B535E7418BF4}" dt="2023-07-05T08:36:43.769" v="349" actId="21"/>
          <ac:spMkLst>
            <pc:docMk/>
            <pc:sldMk cId="1981361423" sldId="436"/>
            <ac:spMk id="4" creationId="{00000000-0000-0000-0000-000000000000}"/>
          </ac:spMkLst>
        </pc:spChg>
        <pc:spChg chg="mod">
          <ac:chgData name="Franco Bedeschi" userId="8b448c6b-d7b5-402d-9afa-bbd8eb617b56" providerId="ADAL" clId="{70D33FFD-55E9-49BC-9CC0-B535E7418BF4}" dt="2023-07-05T09:00:30.180" v="682" actId="1076"/>
          <ac:spMkLst>
            <pc:docMk/>
            <pc:sldMk cId="1981361423" sldId="436"/>
            <ac:spMk id="7" creationId="{00000000-0000-0000-0000-000000000000}"/>
          </ac:spMkLst>
        </pc:spChg>
      </pc:sldChg>
      <pc:sldChg chg="modSp mod">
        <pc:chgData name="Franco Bedeschi" userId="8b448c6b-d7b5-402d-9afa-bbd8eb617b56" providerId="ADAL" clId="{70D33FFD-55E9-49BC-9CC0-B535E7418BF4}" dt="2023-07-06T10:22:13.408" v="3729" actId="20577"/>
        <pc:sldMkLst>
          <pc:docMk/>
          <pc:sldMk cId="2826180917" sldId="438"/>
        </pc:sldMkLst>
        <pc:spChg chg="mod">
          <ac:chgData name="Franco Bedeschi" userId="8b448c6b-d7b5-402d-9afa-bbd8eb617b56" providerId="ADAL" clId="{70D33FFD-55E9-49BC-9CC0-B535E7418BF4}" dt="2023-07-06T10:22:13.408" v="3729" actId="20577"/>
          <ac:spMkLst>
            <pc:docMk/>
            <pc:sldMk cId="2826180917" sldId="438"/>
            <ac:spMk id="3" creationId="{00000000-0000-0000-0000-000000000000}"/>
          </ac:spMkLst>
        </pc:spChg>
        <pc:spChg chg="mod">
          <ac:chgData name="Franco Bedeschi" userId="8b448c6b-d7b5-402d-9afa-bbd8eb617b56" providerId="ADAL" clId="{70D33FFD-55E9-49BC-9CC0-B535E7418BF4}" dt="2023-07-05T12:00:48.083" v="1088"/>
          <ac:spMkLst>
            <pc:docMk/>
            <pc:sldMk cId="2826180917" sldId="438"/>
            <ac:spMk id="4" creationId="{00000000-0000-0000-0000-000000000000}"/>
          </ac:spMkLst>
        </pc:spChg>
      </pc:sldChg>
      <pc:sldChg chg="addSp delSp modSp mod addAnim delAnim modAnim">
        <pc:chgData name="Franco Bedeschi" userId="8b448c6b-d7b5-402d-9afa-bbd8eb617b56" providerId="ADAL" clId="{70D33FFD-55E9-49BC-9CC0-B535E7418BF4}" dt="2023-07-05T13:09:05.362" v="3305" actId="14100"/>
        <pc:sldMkLst>
          <pc:docMk/>
          <pc:sldMk cId="511911745" sldId="439"/>
        </pc:sldMkLst>
        <pc:spChg chg="mod">
          <ac:chgData name="Franco Bedeschi" userId="8b448c6b-d7b5-402d-9afa-bbd8eb617b56" providerId="ADAL" clId="{70D33FFD-55E9-49BC-9CC0-B535E7418BF4}" dt="2023-07-05T12:01:43.381" v="1124" actId="20577"/>
          <ac:spMkLst>
            <pc:docMk/>
            <pc:sldMk cId="511911745" sldId="439"/>
            <ac:spMk id="2" creationId="{00000000-0000-0000-0000-000000000000}"/>
          </ac:spMkLst>
        </pc:spChg>
        <pc:spChg chg="mod">
          <ac:chgData name="Franco Bedeschi" userId="8b448c6b-d7b5-402d-9afa-bbd8eb617b56" providerId="ADAL" clId="{70D33FFD-55E9-49BC-9CC0-B535E7418BF4}" dt="2023-07-05T12:08:23.407" v="1401" actId="20577"/>
          <ac:spMkLst>
            <pc:docMk/>
            <pc:sldMk cId="511911745" sldId="439"/>
            <ac:spMk id="3" creationId="{00000000-0000-0000-0000-000000000000}"/>
          </ac:spMkLst>
        </pc:spChg>
        <pc:spChg chg="mod">
          <ac:chgData name="Franco Bedeschi" userId="8b448c6b-d7b5-402d-9afa-bbd8eb617b56" providerId="ADAL" clId="{70D33FFD-55E9-49BC-9CC0-B535E7418BF4}" dt="2023-07-05T12:00:48.083" v="1088"/>
          <ac:spMkLst>
            <pc:docMk/>
            <pc:sldMk cId="511911745" sldId="439"/>
            <ac:spMk id="4" creationId="{00000000-0000-0000-0000-000000000000}"/>
          </ac:spMkLst>
        </pc:spChg>
        <pc:grpChg chg="del">
          <ac:chgData name="Franco Bedeschi" userId="8b448c6b-d7b5-402d-9afa-bbd8eb617b56" providerId="ADAL" clId="{70D33FFD-55E9-49BC-9CC0-B535E7418BF4}" dt="2023-07-05T12:02:13.137" v="1126" actId="478"/>
          <ac:grpSpMkLst>
            <pc:docMk/>
            <pc:sldMk cId="511911745" sldId="439"/>
            <ac:grpSpMk id="12" creationId="{00000000-0000-0000-0000-000000000000}"/>
          </ac:grpSpMkLst>
        </pc:grpChg>
        <pc:grpChg chg="add del mod">
          <ac:chgData name="Franco Bedeschi" userId="8b448c6b-d7b5-402d-9afa-bbd8eb617b56" providerId="ADAL" clId="{70D33FFD-55E9-49BC-9CC0-B535E7418BF4}" dt="2023-07-05T13:09:05.362" v="3305" actId="14100"/>
          <ac:grpSpMkLst>
            <pc:docMk/>
            <pc:sldMk cId="511911745" sldId="439"/>
            <ac:grpSpMk id="13" creationId="{00000000-0000-0000-0000-000000000000}"/>
          </ac:grpSpMkLst>
        </pc:grpChg>
      </pc:sldChg>
      <pc:sldChg chg="modSp new del mod">
        <pc:chgData name="Franco Bedeschi" userId="8b448c6b-d7b5-402d-9afa-bbd8eb617b56" providerId="ADAL" clId="{70D33FFD-55E9-49BC-9CC0-B535E7418BF4}" dt="2023-07-05T08:37:31.419" v="356" actId="680"/>
        <pc:sldMkLst>
          <pc:docMk/>
          <pc:sldMk cId="1045812492" sldId="440"/>
        </pc:sldMkLst>
        <pc:spChg chg="mod">
          <ac:chgData name="Franco Bedeschi" userId="8b448c6b-d7b5-402d-9afa-bbd8eb617b56" providerId="ADAL" clId="{70D33FFD-55E9-49BC-9CC0-B535E7418BF4}" dt="2023-07-05T08:37:30.569" v="355" actId="1076"/>
          <ac:spMkLst>
            <pc:docMk/>
            <pc:sldMk cId="1045812492" sldId="440"/>
            <ac:spMk id="3" creationId="{8C1C879A-5FD5-7024-0DDF-0A3DB0CBBDE4}"/>
          </ac:spMkLst>
        </pc:spChg>
      </pc:sldChg>
      <pc:sldChg chg="addSp delSp modSp new mod">
        <pc:chgData name="Franco Bedeschi" userId="8b448c6b-d7b5-402d-9afa-bbd8eb617b56" providerId="ADAL" clId="{70D33FFD-55E9-49BC-9CC0-B535E7418BF4}" dt="2023-07-06T14:23:22.973" v="3742" actId="20577"/>
        <pc:sldMkLst>
          <pc:docMk/>
          <pc:sldMk cId="2540914468" sldId="440"/>
        </pc:sldMkLst>
        <pc:spChg chg="mod">
          <ac:chgData name="Franco Bedeschi" userId="8b448c6b-d7b5-402d-9afa-bbd8eb617b56" providerId="ADAL" clId="{70D33FFD-55E9-49BC-9CC0-B535E7418BF4}" dt="2023-07-06T14:23:22.973" v="3742" actId="20577"/>
          <ac:spMkLst>
            <pc:docMk/>
            <pc:sldMk cId="2540914468" sldId="440"/>
            <ac:spMk id="2" creationId="{0995428B-1F29-E6A0-E97A-9828FB92B066}"/>
          </ac:spMkLst>
        </pc:spChg>
        <pc:spChg chg="del">
          <ac:chgData name="Franco Bedeschi" userId="8b448c6b-d7b5-402d-9afa-bbd8eb617b56" providerId="ADAL" clId="{70D33FFD-55E9-49BC-9CC0-B535E7418BF4}" dt="2023-07-05T08:42:38.965" v="515" actId="478"/>
          <ac:spMkLst>
            <pc:docMk/>
            <pc:sldMk cId="2540914468" sldId="440"/>
            <ac:spMk id="3" creationId="{8CAB773C-1213-99F6-4B17-6E3B264315E8}"/>
          </ac:spMkLst>
        </pc:spChg>
        <pc:spChg chg="mod">
          <ac:chgData name="Franco Bedeschi" userId="8b448c6b-d7b5-402d-9afa-bbd8eb617b56" providerId="ADAL" clId="{70D33FFD-55E9-49BC-9CC0-B535E7418BF4}" dt="2023-07-05T12:00:48.083" v="1088"/>
          <ac:spMkLst>
            <pc:docMk/>
            <pc:sldMk cId="2540914468" sldId="440"/>
            <ac:spMk id="4" creationId="{CF20C92D-03E6-ACDF-8D71-E0B1667531E0}"/>
          </ac:spMkLst>
        </pc:spChg>
        <pc:spChg chg="add mod">
          <ac:chgData name="Franco Bedeschi" userId="8b448c6b-d7b5-402d-9afa-bbd8eb617b56" providerId="ADAL" clId="{70D33FFD-55E9-49BC-9CC0-B535E7418BF4}" dt="2023-07-05T13:13:23.527" v="3319" actId="207"/>
          <ac:spMkLst>
            <pc:docMk/>
            <pc:sldMk cId="2540914468" sldId="440"/>
            <ac:spMk id="7" creationId="{4CD2EFBF-47E8-A405-4B78-DD059ACC5D6C}"/>
          </ac:spMkLst>
        </pc:spChg>
        <pc:spChg chg="add mod">
          <ac:chgData name="Franco Bedeschi" userId="8b448c6b-d7b5-402d-9afa-bbd8eb617b56" providerId="ADAL" clId="{70D33FFD-55E9-49BC-9CC0-B535E7418BF4}" dt="2023-07-05T13:13:46.371" v="3320" actId="1076"/>
          <ac:spMkLst>
            <pc:docMk/>
            <pc:sldMk cId="2540914468" sldId="440"/>
            <ac:spMk id="8" creationId="{4008C368-D4FA-6935-E82F-722268316A94}"/>
          </ac:spMkLst>
        </pc:spChg>
      </pc:sldChg>
      <pc:sldChg chg="addSp modSp new mod">
        <pc:chgData name="Franco Bedeschi" userId="8b448c6b-d7b5-402d-9afa-bbd8eb617b56" providerId="ADAL" clId="{70D33FFD-55E9-49BC-9CC0-B535E7418BF4}" dt="2023-07-05T12:00:48.083" v="1088"/>
        <pc:sldMkLst>
          <pc:docMk/>
          <pc:sldMk cId="849443948" sldId="441"/>
        </pc:sldMkLst>
        <pc:spChg chg="mod">
          <ac:chgData name="Franco Bedeschi" userId="8b448c6b-d7b5-402d-9afa-bbd8eb617b56" providerId="ADAL" clId="{70D33FFD-55E9-49BC-9CC0-B535E7418BF4}" dt="2023-07-05T09:25:30.963" v="1074" actId="20577"/>
          <ac:spMkLst>
            <pc:docMk/>
            <pc:sldMk cId="849443948" sldId="441"/>
            <ac:spMk id="2" creationId="{FCC189DC-487A-43C2-E6C6-235570E027DC}"/>
          </ac:spMkLst>
        </pc:spChg>
        <pc:spChg chg="mod">
          <ac:chgData name="Franco Bedeschi" userId="8b448c6b-d7b5-402d-9afa-bbd8eb617b56" providerId="ADAL" clId="{70D33FFD-55E9-49BC-9CC0-B535E7418BF4}" dt="2023-07-05T09:25:25.365" v="1062" actId="5793"/>
          <ac:spMkLst>
            <pc:docMk/>
            <pc:sldMk cId="849443948" sldId="441"/>
            <ac:spMk id="3" creationId="{175E1560-7E2E-DB62-DF9E-ADE56AC978E0}"/>
          </ac:spMkLst>
        </pc:spChg>
        <pc:spChg chg="mod">
          <ac:chgData name="Franco Bedeschi" userId="8b448c6b-d7b5-402d-9afa-bbd8eb617b56" providerId="ADAL" clId="{70D33FFD-55E9-49BC-9CC0-B535E7418BF4}" dt="2023-07-05T12:00:48.083" v="1088"/>
          <ac:spMkLst>
            <pc:docMk/>
            <pc:sldMk cId="849443948" sldId="441"/>
            <ac:spMk id="4" creationId="{CEFD7520-9367-7948-4027-6FBAC484F122}"/>
          </ac:spMkLst>
        </pc:spChg>
        <pc:picChg chg="add mod">
          <ac:chgData name="Franco Bedeschi" userId="8b448c6b-d7b5-402d-9afa-bbd8eb617b56" providerId="ADAL" clId="{70D33FFD-55E9-49BC-9CC0-B535E7418BF4}" dt="2023-07-05T09:26:30.409" v="1076" actId="14100"/>
          <ac:picMkLst>
            <pc:docMk/>
            <pc:sldMk cId="849443948" sldId="441"/>
            <ac:picMk id="7" creationId="{AFC36396-4250-E4BB-3129-D55449B60391}"/>
          </ac:picMkLst>
        </pc:picChg>
      </pc:sldChg>
      <pc:sldChg chg="addSp delSp modSp new mod">
        <pc:chgData name="Franco Bedeschi" userId="8b448c6b-d7b5-402d-9afa-bbd8eb617b56" providerId="ADAL" clId="{70D33FFD-55E9-49BC-9CC0-B535E7418BF4}" dt="2023-07-05T12:20:18.273" v="1819" actId="20577"/>
        <pc:sldMkLst>
          <pc:docMk/>
          <pc:sldMk cId="1100124216" sldId="442"/>
        </pc:sldMkLst>
        <pc:spChg chg="mod">
          <ac:chgData name="Franco Bedeschi" userId="8b448c6b-d7b5-402d-9afa-bbd8eb617b56" providerId="ADAL" clId="{70D33FFD-55E9-49BC-9CC0-B535E7418BF4}" dt="2023-07-05T12:11:18.686" v="1426" actId="20577"/>
          <ac:spMkLst>
            <pc:docMk/>
            <pc:sldMk cId="1100124216" sldId="442"/>
            <ac:spMk id="2" creationId="{D9474A7D-A5FA-6342-9192-B30C92CE8FA8}"/>
          </ac:spMkLst>
        </pc:spChg>
        <pc:spChg chg="mod">
          <ac:chgData name="Franco Bedeschi" userId="8b448c6b-d7b5-402d-9afa-bbd8eb617b56" providerId="ADAL" clId="{70D33FFD-55E9-49BC-9CC0-B535E7418BF4}" dt="2023-07-05T12:20:18.273" v="1819" actId="20577"/>
          <ac:spMkLst>
            <pc:docMk/>
            <pc:sldMk cId="1100124216" sldId="442"/>
            <ac:spMk id="3" creationId="{7EE2618B-DEE5-19E2-E7E4-A637BD0883F9}"/>
          </ac:spMkLst>
        </pc:spChg>
        <pc:spChg chg="add del mod">
          <ac:chgData name="Franco Bedeschi" userId="8b448c6b-d7b5-402d-9afa-bbd8eb617b56" providerId="ADAL" clId="{70D33FFD-55E9-49BC-9CC0-B535E7418BF4}" dt="2023-07-05T12:13:10.792" v="1461"/>
          <ac:spMkLst>
            <pc:docMk/>
            <pc:sldMk cId="1100124216" sldId="442"/>
            <ac:spMk id="7" creationId="{1177A9C3-E549-78A9-D129-43DD65633B80}"/>
          </ac:spMkLst>
        </pc:spChg>
        <pc:picChg chg="add mod">
          <ac:chgData name="Franco Bedeschi" userId="8b448c6b-d7b5-402d-9afa-bbd8eb617b56" providerId="ADAL" clId="{70D33FFD-55E9-49BC-9CC0-B535E7418BF4}" dt="2023-07-05T12:17:27.008" v="1611" actId="1076"/>
          <ac:picMkLst>
            <pc:docMk/>
            <pc:sldMk cId="1100124216" sldId="442"/>
            <ac:picMk id="8" creationId="{5E34E820-B387-A999-650C-74E6D4187B7A}"/>
          </ac:picMkLst>
        </pc:picChg>
        <pc:picChg chg="add mod">
          <ac:chgData name="Franco Bedeschi" userId="8b448c6b-d7b5-402d-9afa-bbd8eb617b56" providerId="ADAL" clId="{70D33FFD-55E9-49BC-9CC0-B535E7418BF4}" dt="2023-07-05T12:19:48.087" v="1797" actId="1076"/>
          <ac:picMkLst>
            <pc:docMk/>
            <pc:sldMk cId="1100124216" sldId="442"/>
            <ac:picMk id="9" creationId="{3D41C2DF-3AF6-A453-5BC2-29E40FE0947A}"/>
          </ac:picMkLst>
        </pc:picChg>
      </pc:sldChg>
      <pc:sldChg chg="addSp delSp modSp new mod delAnim modAnim">
        <pc:chgData name="Franco Bedeschi" userId="8b448c6b-d7b5-402d-9afa-bbd8eb617b56" providerId="ADAL" clId="{70D33FFD-55E9-49BC-9CC0-B535E7418BF4}" dt="2023-07-06T10:04:44.333" v="3662"/>
        <pc:sldMkLst>
          <pc:docMk/>
          <pc:sldMk cId="1467320665" sldId="443"/>
        </pc:sldMkLst>
        <pc:spChg chg="mod">
          <ac:chgData name="Franco Bedeschi" userId="8b448c6b-d7b5-402d-9afa-bbd8eb617b56" providerId="ADAL" clId="{70D33FFD-55E9-49BC-9CC0-B535E7418BF4}" dt="2023-07-05T12:21:11.025" v="1849" actId="20577"/>
          <ac:spMkLst>
            <pc:docMk/>
            <pc:sldMk cId="1467320665" sldId="443"/>
            <ac:spMk id="2" creationId="{0C24A51A-45C7-3AF1-9191-F52705504B69}"/>
          </ac:spMkLst>
        </pc:spChg>
        <pc:spChg chg="mod">
          <ac:chgData name="Franco Bedeschi" userId="8b448c6b-d7b5-402d-9afa-bbd8eb617b56" providerId="ADAL" clId="{70D33FFD-55E9-49BC-9CC0-B535E7418BF4}" dt="2023-07-05T12:30:43.020" v="2164" actId="20577"/>
          <ac:spMkLst>
            <pc:docMk/>
            <pc:sldMk cId="1467320665" sldId="443"/>
            <ac:spMk id="3" creationId="{B4218858-A384-DE4E-F423-4B624EF6F931}"/>
          </ac:spMkLst>
        </pc:spChg>
        <pc:picChg chg="add mod">
          <ac:chgData name="Franco Bedeschi" userId="8b448c6b-d7b5-402d-9afa-bbd8eb617b56" providerId="ADAL" clId="{70D33FFD-55E9-49BC-9CC0-B535E7418BF4}" dt="2023-07-05T12:27:56.705" v="1985" actId="1076"/>
          <ac:picMkLst>
            <pc:docMk/>
            <pc:sldMk cId="1467320665" sldId="443"/>
            <ac:picMk id="7" creationId="{03B64643-69D1-B172-F607-5E3D52487411}"/>
          </ac:picMkLst>
        </pc:picChg>
        <pc:picChg chg="add mod">
          <ac:chgData name="Franco Bedeschi" userId="8b448c6b-d7b5-402d-9afa-bbd8eb617b56" providerId="ADAL" clId="{70D33FFD-55E9-49BC-9CC0-B535E7418BF4}" dt="2023-07-05T12:32:52.351" v="2169" actId="1076"/>
          <ac:picMkLst>
            <pc:docMk/>
            <pc:sldMk cId="1467320665" sldId="443"/>
            <ac:picMk id="8" creationId="{92EA6E9E-9A3C-0A7D-D620-4083F874561C}"/>
          </ac:picMkLst>
        </pc:picChg>
        <pc:picChg chg="add del mod modCrop">
          <ac:chgData name="Franco Bedeschi" userId="8b448c6b-d7b5-402d-9afa-bbd8eb617b56" providerId="ADAL" clId="{70D33FFD-55E9-49BC-9CC0-B535E7418BF4}" dt="2023-07-06T10:03:53.751" v="3654" actId="478"/>
          <ac:picMkLst>
            <pc:docMk/>
            <pc:sldMk cId="1467320665" sldId="443"/>
            <ac:picMk id="9" creationId="{CE140CF9-B3F1-41EE-FA0D-36BFFA915C51}"/>
          </ac:picMkLst>
        </pc:picChg>
        <pc:picChg chg="add mod modCrop">
          <ac:chgData name="Franco Bedeschi" userId="8b448c6b-d7b5-402d-9afa-bbd8eb617b56" providerId="ADAL" clId="{70D33FFD-55E9-49BC-9CC0-B535E7418BF4}" dt="2023-07-06T10:04:30.708" v="3660" actId="1076"/>
          <ac:picMkLst>
            <pc:docMk/>
            <pc:sldMk cId="1467320665" sldId="443"/>
            <ac:picMk id="10" creationId="{A714A8CA-BBA4-5D19-F087-A147327F404D}"/>
          </ac:picMkLst>
        </pc:picChg>
      </pc:sldChg>
      <pc:sldChg chg="modSp new mod">
        <pc:chgData name="Franco Bedeschi" userId="8b448c6b-d7b5-402d-9afa-bbd8eb617b56" providerId="ADAL" clId="{70D33FFD-55E9-49BC-9CC0-B535E7418BF4}" dt="2023-07-05T13:18:38.531" v="3392" actId="20577"/>
        <pc:sldMkLst>
          <pc:docMk/>
          <pc:sldMk cId="2216709549" sldId="444"/>
        </pc:sldMkLst>
        <pc:spChg chg="mod">
          <ac:chgData name="Franco Bedeschi" userId="8b448c6b-d7b5-402d-9afa-bbd8eb617b56" providerId="ADAL" clId="{70D33FFD-55E9-49BC-9CC0-B535E7418BF4}" dt="2023-07-05T12:42:25.186" v="2203" actId="20577"/>
          <ac:spMkLst>
            <pc:docMk/>
            <pc:sldMk cId="2216709549" sldId="444"/>
            <ac:spMk id="2" creationId="{D85DBD73-6B97-D35F-DD26-D75141636317}"/>
          </ac:spMkLst>
        </pc:spChg>
        <pc:spChg chg="mod">
          <ac:chgData name="Franco Bedeschi" userId="8b448c6b-d7b5-402d-9afa-bbd8eb617b56" providerId="ADAL" clId="{70D33FFD-55E9-49BC-9CC0-B535E7418BF4}" dt="2023-07-05T13:18:38.531" v="3392" actId="20577"/>
          <ac:spMkLst>
            <pc:docMk/>
            <pc:sldMk cId="2216709549" sldId="444"/>
            <ac:spMk id="3" creationId="{815D68E2-5DEC-345D-5F6E-E9A87FBA2CF9}"/>
          </ac:spMkLst>
        </pc:spChg>
      </pc:sldChg>
      <pc:sldMasterChg chg="modSldLayout">
        <pc:chgData name="Franco Bedeschi" userId="8b448c6b-d7b5-402d-9afa-bbd8eb617b56" providerId="ADAL" clId="{70D33FFD-55E9-49BC-9CC0-B535E7418BF4}" dt="2023-07-05T12:00:48.083" v="1088"/>
        <pc:sldMasterMkLst>
          <pc:docMk/>
          <pc:sldMasterMk cId="0" sldId="2147483650"/>
        </pc:sldMasterMkLst>
        <pc:sldLayoutChg chg="modSp">
          <pc:chgData name="Franco Bedeschi" userId="8b448c6b-d7b5-402d-9afa-bbd8eb617b56" providerId="ADAL" clId="{70D33FFD-55E9-49BC-9CC0-B535E7418BF4}" dt="2023-07-05T12:00:48.083" v="1088"/>
          <pc:sldLayoutMkLst>
            <pc:docMk/>
            <pc:sldMasterMk cId="0" sldId="2147483650"/>
            <pc:sldLayoutMk cId="3238615516" sldId="2147483781"/>
          </pc:sldLayoutMkLst>
          <pc:spChg chg="mod">
            <ac:chgData name="Franco Bedeschi" userId="8b448c6b-d7b5-402d-9afa-bbd8eb617b56" providerId="ADAL" clId="{70D33FFD-55E9-49BC-9CC0-B535E7418BF4}" dt="2023-07-05T12:00:48.083" v="1088"/>
            <ac:spMkLst>
              <pc:docMk/>
              <pc:sldMasterMk cId="0" sldId="2147483650"/>
              <pc:sldLayoutMk cId="3238615516" sldId="2147483781"/>
              <ac:spMk id="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1DE48FEA-D32B-4240-B0A4-4148B56571D5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4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7750"/>
            <a:ext cx="52133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4" tIns="45131" rIns="91874" bIns="45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5575" y="776288"/>
            <a:ext cx="6792913" cy="3821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EFF7EA94-3393-44A5-8E16-2F8A911D88C8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69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3473-F57B-45F4-8B18-3E8A60FB6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82B7D-78A0-4276-80A3-00FFA2A9B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29084" y="381001"/>
            <a:ext cx="2590800" cy="5280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6684" y="381001"/>
            <a:ext cx="7569200" cy="5280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09EE-2BE5-4154-9330-393516739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8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/>
              <a:t>Preventivi RD_FCC, Luglio 2023</a:t>
            </a: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BA46-1C93-4567-A05B-77BEED2B3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A4FC-CE45-4408-A7C8-75C600F5B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684" y="154622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9884" y="154622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983D-889A-48A2-A57E-5A7ED2080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FCF3-0441-4725-B23A-9FE456F1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ED78-110D-4058-8141-1C038787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8146-9702-4881-9716-82FB817E8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9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2ED0-DEFD-4036-A7DE-B1294E58D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B33F-7E9C-4C17-9B5D-742FE626A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81000"/>
            <a:ext cx="848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6684" y="1546225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20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" y="6553200"/>
            <a:ext cx="58208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3420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6553200"/>
            <a:ext cx="386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 b="1"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pic>
        <p:nvPicPr>
          <p:cNvPr id="1030" name="Picture 1031" descr="blue_line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219201"/>
            <a:ext cx="11474451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38" descr="logoinfn_negativ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685" y="1"/>
            <a:ext cx="1856316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31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83867" y="6524625"/>
            <a:ext cx="111548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ctr" hangingPunct="0">
              <a:spcBef>
                <a:spcPct val="0"/>
              </a:spcBef>
              <a:buClrTx/>
              <a:buFontTx/>
              <a:buNone/>
              <a:defRPr sz="1400">
                <a:solidFill>
                  <a:schemeClr val="bg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E9A6701B-A478-4746-B452-F9A66D8A2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2032000" cy="121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8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28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CC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5" y="1397959"/>
            <a:ext cx="6512019" cy="3426053"/>
          </a:xfrm>
          <a:prstGeom prst="rect">
            <a:avLst/>
          </a:prstGeom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15" y="4941020"/>
            <a:ext cx="6536988" cy="1549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415" y="4891610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CEPC, China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243821"/>
            <a:ext cx="6362700" cy="685800"/>
          </a:xfrm>
        </p:spPr>
        <p:txBody>
          <a:bodyPr/>
          <a:lstStyle/>
          <a:p>
            <a:pPr eaLnBrk="1" hangingPunct="1"/>
            <a:r>
              <a:rPr lang="it-IT" sz="3200" b="1" dirty="0">
                <a:solidFill>
                  <a:srgbClr val="FF0000"/>
                </a:solidFill>
              </a:rPr>
              <a:t>RD_FCC / Pisa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Preventivi 2024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7313173" y="3890662"/>
            <a:ext cx="4595172" cy="1696249"/>
          </a:xfrm>
          <a:solidFill>
            <a:srgbClr val="00206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News </a:t>
            </a:r>
          </a:p>
          <a:p>
            <a:pPr eaLnBrk="1" hangingPunct="1">
              <a:lnSpc>
                <a:spcPct val="80000"/>
              </a:lnSpc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Attivita’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eaLnBrk="1" hangingPunct="1">
              <a:lnSpc>
                <a:spcPct val="80000"/>
              </a:lnSpc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Attivita’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eaLnBrk="1" hangingPunct="1">
              <a:lnSpc>
                <a:spcPct val="8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Anagrafica</a:t>
            </a:r>
          </a:p>
          <a:p>
            <a:pPr eaLnBrk="1" hangingPunct="1">
              <a:lnSpc>
                <a:spcPct val="8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Impatto sui servizi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1400" dirty="0">
                <a:solidFill>
                  <a:schemeClr val="bg1"/>
                </a:solidFill>
              </a:rPr>
              <a:t>Preventivi RD_FCC, Luglio 2023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F. Bedeschi, INFN-Pisa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2993353F-A909-4581-A173-DEBD44DF0962}" type="slidenum">
              <a:rPr lang="en-US" sz="1400">
                <a:solidFill>
                  <a:schemeClr val="bg1"/>
                </a:solidFill>
                <a:latin typeface="Times" pitchFamily="18" charset="0"/>
              </a:rPr>
              <a:pPr/>
              <a:t>1</a:t>
            </a:fld>
            <a:endParaRPr lang="en-US" sz="140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8710417" y="1405471"/>
            <a:ext cx="2562747" cy="904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400" u="sng" dirty="0"/>
              <a:t>Franco Bedeschi</a:t>
            </a:r>
            <a:endParaRPr lang="it-IT" sz="2400" dirty="0">
              <a:solidFill>
                <a:srgbClr val="CCFFFF"/>
              </a:solidFill>
            </a:endParaRPr>
          </a:p>
          <a:p>
            <a:pPr eaLnBrk="1" hangingPunct="1"/>
            <a:r>
              <a:rPr lang="it-IT" sz="2400" dirty="0">
                <a:solidFill>
                  <a:srgbClr val="CCFFFF"/>
                </a:solidFill>
              </a:rPr>
              <a:t>Pisa, Luglio 2023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8181179" y="2786184"/>
            <a:ext cx="2323072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4000" u="sng" dirty="0">
                <a:solidFill>
                  <a:srgbClr val="FF0000"/>
                </a:solidFill>
              </a:rPr>
              <a:t>Sommario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70855" y="1405471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FCC, </a:t>
            </a:r>
            <a:r>
              <a:rPr lang="en-US" dirty="0" err="1">
                <a:solidFill>
                  <a:srgbClr val="FF0000"/>
                </a:solidFill>
              </a:rPr>
              <a:t>Cern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7262B-4D77-65F3-AAA7-2914A1F47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58" y="1363842"/>
            <a:ext cx="25400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5CD885-60C3-2E98-566D-A89F81E55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655" y="4858129"/>
            <a:ext cx="1375748" cy="807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296" y="339725"/>
            <a:ext cx="6362700" cy="685800"/>
          </a:xfrm>
        </p:spPr>
        <p:txBody>
          <a:bodyPr/>
          <a:lstStyle/>
          <a:p>
            <a:r>
              <a:rPr lang="en-US" dirty="0" err="1"/>
              <a:t>Richieste</a:t>
            </a:r>
            <a:r>
              <a:rPr lang="en-US" dirty="0"/>
              <a:t> </a:t>
            </a:r>
            <a:r>
              <a:rPr lang="en-US" dirty="0" err="1"/>
              <a:t>servizi</a:t>
            </a:r>
            <a:r>
              <a:rPr lang="en-US" dirty="0"/>
              <a:t> </a:t>
            </a:r>
            <a:r>
              <a:rPr lang="en-US" dirty="0" err="1"/>
              <a:t>sezione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49" y="1620206"/>
            <a:ext cx="10468569" cy="1733688"/>
          </a:xfrm>
        </p:spPr>
        <p:txBody>
          <a:bodyPr/>
          <a:lstStyle/>
          <a:p>
            <a:r>
              <a:rPr lang="en-US" dirty="0" err="1"/>
              <a:t>Progettazione</a:t>
            </a:r>
            <a:r>
              <a:rPr lang="en-US" dirty="0"/>
              <a:t> </a:t>
            </a:r>
            <a:r>
              <a:rPr lang="en-US" dirty="0" err="1"/>
              <a:t>meccanica</a:t>
            </a:r>
            <a:endParaRPr lang="it-IT" dirty="0"/>
          </a:p>
          <a:p>
            <a:pPr lvl="1"/>
            <a:r>
              <a:rPr lang="en-US" dirty="0">
                <a:latin typeface="+mj-lt"/>
                <a:sym typeface="Wingdings" panose="05000000000000000000" pitchFamily="2" charset="2"/>
              </a:rPr>
              <a:t>MDI/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meccanica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e cooling</a:t>
            </a:r>
          </a:p>
          <a:p>
            <a:pPr lvl="2"/>
            <a:r>
              <a:rPr lang="en-US" dirty="0">
                <a:latin typeface="+mj-lt"/>
                <a:sym typeface="Wingdings" panose="05000000000000000000" pitchFamily="2" charset="2"/>
              </a:rPr>
              <a:t>10%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progettista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+ TD</a:t>
            </a:r>
          </a:p>
          <a:p>
            <a:pPr lvl="2"/>
            <a:r>
              <a:rPr lang="en-US" dirty="0">
                <a:latin typeface="+mj-lt"/>
                <a:sym typeface="Wingdings" panose="05000000000000000000" pitchFamily="2" charset="2"/>
              </a:rPr>
              <a:t>F. Bosi best effort</a:t>
            </a:r>
          </a:p>
          <a:p>
            <a:r>
              <a:rPr lang="en-US" dirty="0" err="1">
                <a:latin typeface="+mj-lt"/>
                <a:sym typeface="Wingdings" panose="05000000000000000000" pitchFamily="2" charset="2"/>
              </a:rPr>
              <a:t>Servizio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Alte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Tecnologie</a:t>
            </a:r>
            <a:endParaRPr lang="en-US" dirty="0">
              <a:latin typeface="+mj-lt"/>
              <a:sym typeface="Wingdings" panose="05000000000000000000" pitchFamily="2" charset="2"/>
            </a:endParaRPr>
          </a:p>
          <a:p>
            <a:pPr lvl="1"/>
            <a:r>
              <a:rPr lang="en-US" dirty="0" err="1">
                <a:latin typeface="+mj-lt"/>
                <a:sym typeface="Wingdings" panose="05000000000000000000" pitchFamily="2" charset="2"/>
              </a:rPr>
              <a:t>Realizzazione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e test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meccanici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di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prototipi</a:t>
            </a:r>
            <a:endParaRPr lang="en-US" dirty="0">
              <a:latin typeface="+mj-lt"/>
              <a:sym typeface="Wingdings" panose="05000000000000000000" pitchFamily="2" charset="2"/>
            </a:endParaRPr>
          </a:p>
          <a:p>
            <a:pPr lvl="2"/>
            <a:r>
              <a:rPr lang="en-US" dirty="0">
                <a:latin typeface="+mj-lt"/>
                <a:sym typeface="Wingdings" panose="05000000000000000000" pitchFamily="2" charset="2"/>
              </a:rPr>
              <a:t>2 MU</a:t>
            </a:r>
          </a:p>
          <a:p>
            <a:r>
              <a:rPr lang="en-US" dirty="0" err="1">
                <a:latin typeface="+mj-lt"/>
                <a:sym typeface="Wingdings" panose="05000000000000000000" pitchFamily="2" charset="2"/>
              </a:rPr>
              <a:t>Servizio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Elettronica</a:t>
            </a:r>
            <a:endParaRPr lang="en-US" dirty="0">
              <a:latin typeface="+mj-lt"/>
              <a:sym typeface="Wingdings" panose="05000000000000000000" pitchFamily="2" charset="2"/>
            </a:endParaRPr>
          </a:p>
          <a:p>
            <a:pPr lvl="1"/>
            <a:r>
              <a:rPr lang="en-US" dirty="0">
                <a:latin typeface="+mj-lt"/>
                <a:sym typeface="Wingdings" panose="05000000000000000000" pitchFamily="2" charset="2"/>
              </a:rPr>
              <a:t>10%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elettronico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>
                <a:latin typeface="+mj-lt"/>
                <a:sym typeface="Wingdings" panose="05000000000000000000" pitchFamily="2" charset="2"/>
              </a:rPr>
              <a:t>+ TD per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disegno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e test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ibridi</a:t>
            </a:r>
            <a:endParaRPr lang="en-US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Preventivi RD_FCC, Luglio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023" y="323627"/>
            <a:ext cx="6362700" cy="685800"/>
          </a:xfrm>
        </p:spPr>
        <p:txBody>
          <a:bodyPr/>
          <a:lstStyle/>
          <a:p>
            <a:r>
              <a:rPr lang="en-US" dirty="0"/>
              <a:t>N</a:t>
            </a:r>
            <a:r>
              <a:rPr lang="it-IT" dirty="0" err="1"/>
              <a:t>ews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Preventivi RD_FCC, Luglio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E4A63-34F6-8A4E-8A27-E2339F4C185A}"/>
              </a:ext>
            </a:extLst>
          </p:cNvPr>
          <p:cNvSpPr txBox="1"/>
          <p:nvPr/>
        </p:nvSpPr>
        <p:spPr>
          <a:xfrm>
            <a:off x="664143" y="1944303"/>
            <a:ext cx="10696283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Fabiola </a:t>
            </a:r>
            <a:r>
              <a:rPr lang="en-US" dirty="0" err="1"/>
              <a:t>Gianotti</a:t>
            </a:r>
            <a:r>
              <a:rPr lang="en-US" dirty="0"/>
              <a:t> @ FCC week (London, June 2023):</a:t>
            </a:r>
          </a:p>
          <a:p>
            <a:endParaRPr lang="en-US" dirty="0"/>
          </a:p>
          <a:p>
            <a:r>
              <a:rPr lang="en-US" sz="4000" dirty="0">
                <a:solidFill>
                  <a:schemeClr val="bg1"/>
                </a:solidFill>
              </a:rPr>
              <a:t>I believe FCC is the best project for CERN’s future </a:t>
            </a:r>
            <a:r>
              <a:rPr lang="en-US" sz="40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chemeClr val="bg1"/>
                </a:solidFill>
              </a:rPr>
              <a:t> we need to work together to make it happen 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89DC-487A-43C2-E6C6-235570E0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timing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E1560-7E2E-DB62-DF9E-ADE56AC97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4" y="1339169"/>
            <a:ext cx="10363200" cy="4114800"/>
          </a:xfrm>
        </p:spPr>
        <p:txBody>
          <a:bodyPr/>
          <a:lstStyle/>
          <a:p>
            <a:r>
              <a:rPr lang="en-US" dirty="0"/>
              <a:t>F. </a:t>
            </a:r>
            <a:r>
              <a:rPr lang="en-US" dirty="0" err="1"/>
              <a:t>Gianotti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FCC week 2023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D7520-9367-7948-4027-6FBAC484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Preventivi RD_FCC, Luglio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DF191-6DDE-D9CA-C02A-EBF6BF671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69DF-7BB6-8F22-2BDF-A212FF12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C36396-4250-E4BB-3129-D55449B60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504" y="1222408"/>
            <a:ext cx="9564503" cy="538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4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Pisa: </a:t>
            </a:r>
            <a:r>
              <a:rPr lang="en-US" dirty="0" err="1"/>
              <a:t>attivita</a:t>
            </a:r>
            <a:r>
              <a:rPr lang="en-US" dirty="0"/>
              <a:t>’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81" y="1390371"/>
            <a:ext cx="11809379" cy="5049128"/>
          </a:xfrm>
        </p:spPr>
        <p:txBody>
          <a:bodyPr/>
          <a:lstStyle/>
          <a:p>
            <a:r>
              <a:rPr lang="en-US" dirty="0" err="1"/>
              <a:t>Studi</a:t>
            </a:r>
            <a:r>
              <a:rPr lang="en-US" dirty="0"/>
              <a:t> di Fisica in </a:t>
            </a:r>
            <a:r>
              <a:rPr lang="en-US" dirty="0" err="1"/>
              <a:t>ambito</a:t>
            </a:r>
            <a:r>
              <a:rPr lang="en-US" dirty="0"/>
              <a:t> </a:t>
            </a:r>
            <a:r>
              <a:rPr lang="en-US" dirty="0" err="1"/>
              <a:t>internazionale</a:t>
            </a:r>
            <a:endParaRPr lang="en-US" dirty="0"/>
          </a:p>
          <a:p>
            <a:r>
              <a:rPr lang="en-US" dirty="0" err="1"/>
              <a:t>Sviluppo</a:t>
            </a:r>
            <a:r>
              <a:rPr lang="en-US" dirty="0"/>
              <a:t> software </a:t>
            </a:r>
            <a:r>
              <a:rPr lang="en-US" dirty="0" err="1"/>
              <a:t>ricerca</a:t>
            </a:r>
            <a:r>
              <a:rPr lang="en-US" dirty="0"/>
              <a:t> e fit </a:t>
            </a:r>
            <a:r>
              <a:rPr lang="en-US" dirty="0" err="1"/>
              <a:t>vertici</a:t>
            </a:r>
            <a:r>
              <a:rPr lang="en-US" dirty="0"/>
              <a:t> </a:t>
            </a:r>
            <a:r>
              <a:rPr lang="en-US" dirty="0" err="1"/>
              <a:t>secondari</a:t>
            </a:r>
            <a:endParaRPr lang="en-US" dirty="0"/>
          </a:p>
          <a:p>
            <a:r>
              <a:rPr lang="en-US" dirty="0"/>
              <a:t>R&amp;D </a:t>
            </a:r>
            <a:r>
              <a:rPr lang="en-US" dirty="0" err="1"/>
              <a:t>rivelatori</a:t>
            </a:r>
            <a:r>
              <a:rPr lang="en-US" dirty="0"/>
              <a:t> </a:t>
            </a:r>
            <a:r>
              <a:rPr lang="en-US" dirty="0" err="1"/>
              <a:t>connessi</a:t>
            </a:r>
            <a:r>
              <a:rPr lang="en-US" dirty="0"/>
              <a:t> con il detector concept IDEA</a:t>
            </a:r>
          </a:p>
          <a:p>
            <a:pPr lvl="1"/>
            <a:r>
              <a:rPr lang="en-US" dirty="0"/>
              <a:t>Pixel vertex detector/MDI</a:t>
            </a:r>
          </a:p>
          <a:p>
            <a:pPr lvl="1"/>
            <a:r>
              <a:rPr lang="en-US" dirty="0"/>
              <a:t>Dual Readout calorimeter (Hidra2)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Preventivi RD_FCC, Luglio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632835" y="2906829"/>
            <a:ext cx="4458660" cy="3532670"/>
            <a:chOff x="4924586" y="2213936"/>
            <a:chExt cx="4034631" cy="41628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586" y="2563748"/>
              <a:ext cx="4034631" cy="381304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85352" y="2213936"/>
              <a:ext cx="2255758" cy="6579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IDEA concept</a:t>
              </a:r>
              <a:endParaRPr lang="it-IT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119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4A7D-A5FA-6342-9192-B30C92CE8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Attivita</a:t>
            </a:r>
            <a:r>
              <a:rPr lang="en-US" dirty="0"/>
              <a:t>’ 2023: Fisica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2618B-DEE5-19E2-E7E4-A637BD088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23" y="1256096"/>
            <a:ext cx="10363200" cy="4114800"/>
          </a:xfrm>
        </p:spPr>
        <p:txBody>
          <a:bodyPr/>
          <a:lstStyle/>
          <a:p>
            <a:r>
              <a:rPr lang="en-US" dirty="0" err="1"/>
              <a:t>Contributi</a:t>
            </a:r>
            <a:r>
              <a:rPr lang="en-US" dirty="0"/>
              <a:t> a ECFA e FCC WG</a:t>
            </a:r>
          </a:p>
          <a:p>
            <a:pPr lvl="1"/>
            <a:r>
              <a:rPr lang="en-US" dirty="0"/>
              <a:t>P. Azzurri co-convener </a:t>
            </a:r>
          </a:p>
          <a:p>
            <a:pPr lvl="2"/>
            <a:r>
              <a:rPr lang="en-US" dirty="0"/>
              <a:t>ECFA WG1  Precision Physics</a:t>
            </a:r>
          </a:p>
          <a:p>
            <a:pPr lvl="1"/>
            <a:r>
              <a:rPr lang="en-US" dirty="0"/>
              <a:t>A. Lusiani co-convener </a:t>
            </a:r>
          </a:p>
          <a:p>
            <a:pPr lvl="2"/>
            <a:r>
              <a:rPr lang="en-US" dirty="0"/>
              <a:t>FCC </a:t>
            </a:r>
            <a:r>
              <a:rPr lang="en-US" dirty="0" err="1"/>
              <a:t>Flavour</a:t>
            </a:r>
            <a:r>
              <a:rPr lang="en-US" dirty="0"/>
              <a:t> WG – Tau physics</a:t>
            </a:r>
          </a:p>
          <a:p>
            <a:r>
              <a:rPr lang="it-IT" dirty="0"/>
              <a:t>Contributi per FCC FS mid-term report</a:t>
            </a:r>
          </a:p>
          <a:p>
            <a:r>
              <a:rPr lang="it-IT" dirty="0"/>
              <a:t>Partecipazione e organizzazione eventi</a:t>
            </a:r>
          </a:p>
          <a:p>
            <a:pPr lvl="1"/>
            <a:r>
              <a:rPr lang="it-IT" dirty="0"/>
              <a:t>FCC  (</a:t>
            </a:r>
            <a:r>
              <a:rPr lang="it-IT" dirty="0" err="1"/>
              <a:t>physics</a:t>
            </a:r>
            <a:r>
              <a:rPr lang="it-IT" dirty="0"/>
              <a:t>) weeks, workshops</a:t>
            </a:r>
          </a:p>
          <a:p>
            <a:pPr lvl="1"/>
            <a:r>
              <a:rPr lang="it-IT" dirty="0"/>
              <a:t>CEPC workshops </a:t>
            </a:r>
          </a:p>
          <a:p>
            <a:pPr lvl="1"/>
            <a:r>
              <a:rPr lang="it-IT" dirty="0"/>
              <a:t>ECFA </a:t>
            </a:r>
            <a:r>
              <a:rPr lang="it-IT" dirty="0" err="1"/>
              <a:t>physics</a:t>
            </a:r>
            <a:r>
              <a:rPr lang="it-IT" dirty="0"/>
              <a:t> workshop (prossimo a Paestum)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FD550-79C0-BD2C-482A-0D1B2EC07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Preventivi RD_FCC, Luglio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52A2-0107-372C-4A6C-D6FF23E2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A768-C8D2-5856-5518-C30FF7D5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34E820-B387-A999-650C-74E6D4187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677" y="1056985"/>
            <a:ext cx="6361864" cy="23270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41C2DF-3AF6-A453-5BC2-29E40FE09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002" y="3454847"/>
            <a:ext cx="4503589" cy="29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2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A51A-45C7-3AF1-9191-F5270550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Attivita</a:t>
            </a:r>
            <a:r>
              <a:rPr lang="en-US" dirty="0"/>
              <a:t>’ 2023: detector R&amp;D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8858-A384-DE4E-F423-4B624EF6F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47" y="1371600"/>
            <a:ext cx="10363200" cy="4114800"/>
          </a:xfrm>
        </p:spPr>
        <p:txBody>
          <a:bodyPr/>
          <a:lstStyle/>
          <a:p>
            <a:r>
              <a:rPr lang="en-US" dirty="0" err="1"/>
              <a:t>Calorimetria</a:t>
            </a:r>
            <a:r>
              <a:rPr lang="en-US" dirty="0"/>
              <a:t> Dual Readout in </a:t>
            </a:r>
            <a:r>
              <a:rPr lang="en-US" dirty="0" err="1"/>
              <a:t>sinergia</a:t>
            </a:r>
            <a:r>
              <a:rPr lang="en-US" dirty="0"/>
              <a:t> con Hidra2:</a:t>
            </a:r>
          </a:p>
          <a:p>
            <a:pPr lvl="1"/>
            <a:r>
              <a:rPr lang="en-US" dirty="0" err="1"/>
              <a:t>Valutazione</a:t>
            </a:r>
            <a:r>
              <a:rPr lang="en-US" dirty="0"/>
              <a:t> </a:t>
            </a:r>
            <a:r>
              <a:rPr lang="en-US" dirty="0" err="1"/>
              <a:t>fibre</a:t>
            </a:r>
            <a:r>
              <a:rPr lang="en-US" dirty="0"/>
              <a:t> </a:t>
            </a:r>
            <a:r>
              <a:rPr lang="en-US" dirty="0" err="1"/>
              <a:t>scintillanti</a:t>
            </a:r>
            <a:endParaRPr lang="en-US" dirty="0"/>
          </a:p>
          <a:p>
            <a:pPr lvl="1"/>
            <a:r>
              <a:rPr lang="en-US" dirty="0" err="1"/>
              <a:t>Ordini</a:t>
            </a:r>
            <a:r>
              <a:rPr lang="en-US" dirty="0"/>
              <a:t> </a:t>
            </a:r>
            <a:r>
              <a:rPr lang="en-US" dirty="0" err="1"/>
              <a:t>fibre</a:t>
            </a:r>
            <a:r>
              <a:rPr lang="en-US" dirty="0"/>
              <a:t> </a:t>
            </a:r>
            <a:r>
              <a:rPr lang="en-US" dirty="0" err="1"/>
              <a:t>scintillanti</a:t>
            </a:r>
            <a:r>
              <a:rPr lang="en-US" dirty="0"/>
              <a:t> e </a:t>
            </a:r>
            <a:r>
              <a:rPr lang="en-US" dirty="0" err="1"/>
              <a:t>chiare</a:t>
            </a:r>
            <a:endParaRPr lang="en-US" dirty="0"/>
          </a:p>
          <a:p>
            <a:r>
              <a:rPr lang="en-US" dirty="0" err="1"/>
              <a:t>Disegno</a:t>
            </a:r>
            <a:r>
              <a:rPr lang="en-US" dirty="0"/>
              <a:t> e </a:t>
            </a:r>
            <a:r>
              <a:rPr lang="en-US" dirty="0" err="1"/>
              <a:t>prototipi</a:t>
            </a:r>
            <a:r>
              <a:rPr lang="en-US" dirty="0"/>
              <a:t> vertex detector ed MDI</a:t>
            </a:r>
          </a:p>
          <a:p>
            <a:pPr lvl="1"/>
            <a:r>
              <a:rPr lang="en-US" dirty="0" err="1"/>
              <a:t>Collaborazione</a:t>
            </a:r>
            <a:r>
              <a:rPr lang="en-US" dirty="0"/>
              <a:t> con il Gruppo di LNF/CERN</a:t>
            </a:r>
          </a:p>
          <a:p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0DFD1-F09C-263D-4742-A4E10C55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Preventivi RD_FCC, Luglio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485D-6EE9-74C3-974A-E0CC39809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54344-3E70-9915-B9FF-8D3FCCE5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 descr=" 7">
            <a:extLst>
              <a:ext uri="{FF2B5EF4-FFF2-40B4-BE49-F238E27FC236}">
                <a16:creationId xmlns:a16="http://schemas.microsoft.com/office/drawing/2014/main" id="{03B64643-69D1-B172-F607-5E3D52487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7772" y="2056851"/>
            <a:ext cx="4675064" cy="3506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EA6E9E-9A3C-0A7D-D620-4083F8745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66" y="3715352"/>
            <a:ext cx="5763017" cy="2837848"/>
          </a:xfrm>
          <a:prstGeom prst="rect">
            <a:avLst/>
          </a:prstGeom>
        </p:spPr>
      </p:pic>
      <p:pic>
        <p:nvPicPr>
          <p:cNvPr id="10" name="Immagine 9" descr="Immagine che contiene interno, pavimento, tavolo, terreno&#10;&#10;Descrizione generata automaticamente">
            <a:extLst>
              <a:ext uri="{FF2B5EF4-FFF2-40B4-BE49-F238E27FC236}">
                <a16:creationId xmlns:a16="http://schemas.microsoft.com/office/drawing/2014/main" id="{A714A8CA-BBA4-5D19-F087-A147327F40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1" b="38989"/>
          <a:stretch/>
        </p:blipFill>
        <p:spPr>
          <a:xfrm>
            <a:off x="489527" y="189078"/>
            <a:ext cx="6930747" cy="25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2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BD73-6B97-D35F-DD26-D7514163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Attivita</a:t>
            </a:r>
            <a:r>
              <a:rPr lang="en-US" dirty="0"/>
              <a:t>’ 2024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D68E2-5DEC-345D-5F6E-E9A87FBA2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13" y="1581324"/>
            <a:ext cx="11590574" cy="4114800"/>
          </a:xfrm>
        </p:spPr>
        <p:txBody>
          <a:bodyPr/>
          <a:lstStyle/>
          <a:p>
            <a:r>
              <a:rPr lang="en-US" sz="2400" dirty="0"/>
              <a:t>Continua il </a:t>
            </a:r>
            <a:r>
              <a:rPr lang="en-US" sz="2400" dirty="0" err="1"/>
              <a:t>lavoro</a:t>
            </a:r>
            <a:r>
              <a:rPr lang="en-US" sz="2400" dirty="0"/>
              <a:t> </a:t>
            </a:r>
            <a:r>
              <a:rPr lang="en-US" sz="2400" dirty="0" err="1"/>
              <a:t>sulla</a:t>
            </a:r>
            <a:r>
              <a:rPr lang="en-US" sz="2400" dirty="0"/>
              <a:t> Fisica/SW </a:t>
            </a:r>
            <a:r>
              <a:rPr lang="en-US" sz="2400" dirty="0" err="1"/>
              <a:t>nei</a:t>
            </a:r>
            <a:r>
              <a:rPr lang="en-US" sz="2400" dirty="0"/>
              <a:t> WG ECFA e FCC</a:t>
            </a:r>
          </a:p>
          <a:p>
            <a:r>
              <a:rPr lang="en-US" sz="2400" dirty="0" err="1"/>
              <a:t>Completamento</a:t>
            </a:r>
            <a:r>
              <a:rPr lang="en-US" sz="2400" dirty="0"/>
              <a:t> </a:t>
            </a:r>
            <a:r>
              <a:rPr lang="en-US" sz="2400" dirty="0" err="1"/>
              <a:t>prototipo</a:t>
            </a:r>
            <a:r>
              <a:rPr lang="en-US" sz="2400" dirty="0"/>
              <a:t> </a:t>
            </a:r>
            <a:r>
              <a:rPr lang="en-US" sz="2400" dirty="0" err="1"/>
              <a:t>calorimetro</a:t>
            </a:r>
            <a:r>
              <a:rPr lang="en-US" sz="2400" dirty="0"/>
              <a:t> e </a:t>
            </a:r>
            <a:r>
              <a:rPr lang="en-US" sz="2400" dirty="0" err="1"/>
              <a:t>partecipazione</a:t>
            </a:r>
            <a:r>
              <a:rPr lang="en-US" sz="2400" dirty="0"/>
              <a:t> a test </a:t>
            </a:r>
            <a:r>
              <a:rPr lang="en-US" sz="2400" dirty="0" err="1"/>
              <a:t>su</a:t>
            </a:r>
            <a:r>
              <a:rPr lang="en-US" sz="2400" dirty="0"/>
              <a:t> fascio</a:t>
            </a:r>
          </a:p>
          <a:p>
            <a:pPr lvl="1"/>
            <a:r>
              <a:rPr lang="en-US" sz="2000" dirty="0" err="1"/>
              <a:t>Ordine</a:t>
            </a:r>
            <a:r>
              <a:rPr lang="en-US" sz="2000" dirty="0"/>
              <a:t> PMT</a:t>
            </a:r>
          </a:p>
          <a:p>
            <a:r>
              <a:rPr lang="en-US" sz="2400" dirty="0"/>
              <a:t>Si </a:t>
            </a:r>
            <a:r>
              <a:rPr lang="en-US" sz="2400" dirty="0" err="1"/>
              <a:t>espande</a:t>
            </a:r>
            <a:r>
              <a:rPr lang="en-US" sz="2400" dirty="0"/>
              <a:t> </a:t>
            </a:r>
            <a:r>
              <a:rPr lang="en-US" sz="2400" dirty="0" err="1"/>
              <a:t>l’attivita</a:t>
            </a:r>
            <a:r>
              <a:rPr lang="en-US" sz="2400" dirty="0"/>
              <a:t>’ </a:t>
            </a:r>
            <a:r>
              <a:rPr lang="en-US" sz="2400" dirty="0" err="1"/>
              <a:t>sul</a:t>
            </a:r>
            <a:r>
              <a:rPr lang="en-US" sz="2400" dirty="0"/>
              <a:t> vertex detector e MDI</a:t>
            </a:r>
          </a:p>
          <a:p>
            <a:pPr lvl="1"/>
            <a:r>
              <a:rPr lang="en-US" sz="2000" dirty="0" err="1"/>
              <a:t>Collaborazione</a:t>
            </a:r>
            <a:r>
              <a:rPr lang="en-US" sz="2000" dirty="0"/>
              <a:t> con il Gruppo di Belle2 di Pisa, </a:t>
            </a:r>
            <a:r>
              <a:rPr lang="en-US" sz="2000" dirty="0" err="1"/>
              <a:t>gruppo</a:t>
            </a:r>
            <a:r>
              <a:rPr lang="en-US" sz="2000" dirty="0"/>
              <a:t> di Perugia </a:t>
            </a:r>
            <a:r>
              <a:rPr lang="en-US" sz="2000" dirty="0" err="1"/>
              <a:t>appena</a:t>
            </a:r>
            <a:r>
              <a:rPr lang="en-US" sz="2000" dirty="0"/>
              <a:t> </a:t>
            </a:r>
            <a:r>
              <a:rPr lang="en-US" sz="2000" dirty="0" err="1"/>
              <a:t>entrato</a:t>
            </a:r>
            <a:r>
              <a:rPr lang="en-US" sz="2000" dirty="0"/>
              <a:t> in FCC e LNF/CERN</a:t>
            </a:r>
          </a:p>
          <a:p>
            <a:pPr lvl="1"/>
            <a:r>
              <a:rPr lang="it-IT" sz="2000" dirty="0"/>
              <a:t>Modelli meccanici 1:1 da testare e installare nel full </a:t>
            </a:r>
            <a:r>
              <a:rPr lang="it-IT" sz="2000" dirty="0" err="1"/>
              <a:t>mockup</a:t>
            </a:r>
            <a:r>
              <a:rPr lang="it-IT" sz="2000" dirty="0"/>
              <a:t> della IR a LNF</a:t>
            </a:r>
          </a:p>
          <a:p>
            <a:pPr lvl="2"/>
            <a:r>
              <a:rPr lang="it-IT" sz="1800" dirty="0"/>
              <a:t>Progetto finanziato da CERN e giunta INFN</a:t>
            </a:r>
          </a:p>
          <a:p>
            <a:pPr lvl="1"/>
            <a:r>
              <a:rPr lang="it-IT" sz="2000" dirty="0"/>
              <a:t>Con Perugia simulazione e misurazione su modelli meccanici del raffreddamento sia ad aria per la parte interna che a liquido per la parte esterna del vertex detector</a:t>
            </a:r>
          </a:p>
          <a:p>
            <a:pPr lvl="2"/>
            <a:r>
              <a:rPr lang="it-IT" sz="1800" dirty="0"/>
              <a:t>Implica la realizzazione di una piccola galleria vento per misure</a:t>
            </a:r>
          </a:p>
          <a:p>
            <a:pPr lvl="1"/>
            <a:r>
              <a:rPr lang="it-IT" sz="2000" dirty="0"/>
              <a:t>Con Milano prototipizzazione di circuiti ibridi in alluminio per pixel detectors</a:t>
            </a:r>
          </a:p>
          <a:p>
            <a:pPr lvl="1"/>
            <a:endParaRPr lang="it-IT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7B822-C26D-DCC2-0BBB-F9D31A25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Preventivi RD_FCC, Luglio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44AFA-88D6-6DD7-CE86-791CCAB4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466A6-32F1-11D3-97C3-B7039B7A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0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484" y="360262"/>
            <a:ext cx="6362700" cy="685800"/>
          </a:xfrm>
        </p:spPr>
        <p:txBody>
          <a:bodyPr/>
          <a:lstStyle/>
          <a:p>
            <a:r>
              <a:rPr lang="en-US" dirty="0" err="1"/>
              <a:t>Anagrafica</a:t>
            </a:r>
            <a:r>
              <a:rPr lang="en-US" dirty="0"/>
              <a:t> 2024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36" y="1256931"/>
            <a:ext cx="9695432" cy="4114800"/>
          </a:xfrm>
        </p:spPr>
        <p:txBody>
          <a:bodyPr/>
          <a:lstStyle/>
          <a:p>
            <a:r>
              <a:rPr lang="en-US" sz="2000" dirty="0"/>
              <a:t>Nome		2023	2024	Synergy			</a:t>
            </a:r>
            <a:r>
              <a:rPr lang="en-US" sz="2000" dirty="0" err="1"/>
              <a:t>Commenti</a:t>
            </a:r>
            <a:endParaRPr lang="it-IT" sz="2000" dirty="0"/>
          </a:p>
          <a:p>
            <a:pPr lvl="1"/>
            <a:r>
              <a:rPr lang="it-IT" sz="1600" dirty="0"/>
              <a:t>Annovi Alberto	10	10	</a:t>
            </a:r>
          </a:p>
          <a:p>
            <a:pPr lvl="1"/>
            <a:r>
              <a:rPr lang="it-IT" sz="1600" dirty="0"/>
              <a:t>Azzurri Paolo	20	  5	</a:t>
            </a:r>
          </a:p>
          <a:p>
            <a:pPr lvl="1"/>
            <a:r>
              <a:rPr lang="it-IT" sz="1600" dirty="0"/>
              <a:t>Bedeschi Franco	10	10	10 Hidra2 10 </a:t>
            </a:r>
            <a:r>
              <a:rPr lang="it-IT" sz="1600" dirty="0" err="1"/>
              <a:t>AidaInnova</a:t>
            </a:r>
            <a:r>
              <a:rPr lang="it-IT" sz="1600" dirty="0"/>
              <a:t>	Ass. Senior dal 1/11/23</a:t>
            </a:r>
          </a:p>
          <a:p>
            <a:pPr lvl="1"/>
            <a:r>
              <a:rPr lang="it-IT" sz="1600" dirty="0"/>
              <a:t>Bettarini Stefano	  0	10</a:t>
            </a:r>
          </a:p>
          <a:p>
            <a:pPr lvl="1"/>
            <a:r>
              <a:rPr lang="en-US" sz="1600" dirty="0">
                <a:solidFill>
                  <a:srgbClr val="FFFF00"/>
                </a:solidFill>
              </a:rPr>
              <a:t>Bosi Filippo		  0	  0				Ass. Senior	</a:t>
            </a:r>
          </a:p>
          <a:p>
            <a:pPr lvl="1"/>
            <a:r>
              <a:rPr lang="en-US" sz="1600" dirty="0"/>
              <a:t>Casarosa Giulia	  0	10</a:t>
            </a:r>
          </a:p>
          <a:p>
            <a:pPr lvl="1"/>
            <a:r>
              <a:rPr lang="it-IT" sz="1600" dirty="0">
                <a:solidFill>
                  <a:srgbClr val="FFFF00"/>
                </a:solidFill>
              </a:rPr>
              <a:t>Cavasinni Vincenzo	  0	  0				Affiliato	</a:t>
            </a:r>
          </a:p>
          <a:p>
            <a:pPr lvl="1"/>
            <a:r>
              <a:rPr lang="en-US" sz="1600" dirty="0">
                <a:solidFill>
                  <a:srgbClr val="FFFF00"/>
                </a:solidFill>
              </a:rPr>
              <a:t>Cervelli Franco	  0	  0				</a:t>
            </a:r>
            <a:r>
              <a:rPr lang="en-US" sz="1600" dirty="0" err="1">
                <a:solidFill>
                  <a:srgbClr val="FFFF00"/>
                </a:solidFill>
              </a:rPr>
              <a:t>Affiliato</a:t>
            </a:r>
            <a:r>
              <a:rPr lang="en-US" sz="1600" dirty="0">
                <a:solidFill>
                  <a:srgbClr val="FFFF00"/>
                </a:solidFill>
              </a:rPr>
              <a:t>	</a:t>
            </a:r>
          </a:p>
          <a:p>
            <a:pPr lvl="1"/>
            <a:r>
              <a:rPr lang="en-US" sz="1600" dirty="0" err="1"/>
              <a:t>Ciocci</a:t>
            </a:r>
            <a:r>
              <a:rPr lang="en-US" sz="1600" dirty="0"/>
              <a:t> Agnese	10	10</a:t>
            </a:r>
          </a:p>
          <a:p>
            <a:pPr lvl="1"/>
            <a:r>
              <a:rPr lang="en-US" sz="1600" dirty="0"/>
              <a:t>Corona Luigi	  0	10</a:t>
            </a:r>
          </a:p>
          <a:p>
            <a:pPr lvl="1"/>
            <a:r>
              <a:rPr lang="en-US" sz="1600" dirty="0"/>
              <a:t>Forti Francesco	  0	10</a:t>
            </a:r>
          </a:p>
          <a:p>
            <a:pPr lvl="1"/>
            <a:r>
              <a:rPr lang="en-US" sz="1600" dirty="0"/>
              <a:t>Francavilla Paolo	10	10</a:t>
            </a:r>
          </a:p>
          <a:p>
            <a:pPr lvl="1"/>
            <a:r>
              <a:rPr lang="en-US" sz="1600" dirty="0"/>
              <a:t>Leone Sandra	10	10</a:t>
            </a:r>
          </a:p>
          <a:p>
            <a:pPr lvl="1"/>
            <a:r>
              <a:rPr lang="en-US" sz="1600" dirty="0"/>
              <a:t>Ligabue Franco	10	10</a:t>
            </a:r>
            <a:endParaRPr lang="it-IT" sz="1600" dirty="0"/>
          </a:p>
          <a:p>
            <a:pPr lvl="1"/>
            <a:r>
              <a:rPr lang="en-US" sz="1600" dirty="0"/>
              <a:t>Messineo Alberto	10	10	</a:t>
            </a:r>
            <a:endParaRPr lang="it-IT" sz="1600" dirty="0"/>
          </a:p>
          <a:p>
            <a:pPr lvl="1"/>
            <a:r>
              <a:rPr lang="en-US" sz="1600" b="1" u="sng" dirty="0">
                <a:solidFill>
                  <a:srgbClr val="FF0000"/>
                </a:solidFill>
              </a:rPr>
              <a:t>Palla Fabrizio</a:t>
            </a:r>
            <a:r>
              <a:rPr lang="en-US" sz="1600" dirty="0"/>
              <a:t>	  5	20				</a:t>
            </a:r>
            <a:r>
              <a:rPr lang="en-US" sz="1600" b="1" dirty="0">
                <a:solidFill>
                  <a:srgbClr val="FF0000"/>
                </a:solidFill>
              </a:rPr>
              <a:t>Nuovo Resp. Locale</a:t>
            </a:r>
            <a:r>
              <a:rPr lang="en-US" sz="1600" dirty="0"/>
              <a:t>	</a:t>
            </a:r>
          </a:p>
          <a:p>
            <a:pPr lvl="1"/>
            <a:r>
              <a:rPr lang="en-US" sz="1600" dirty="0"/>
              <a:t>Punzi Giovanni	10	10	</a:t>
            </a:r>
            <a:endParaRPr lang="it-IT" sz="1600" dirty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Preventivi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662080" y="1190324"/>
            <a:ext cx="1014797" cy="5515276"/>
          </a:xfrm>
          <a:prstGeom prst="rect">
            <a:avLst/>
          </a:prstGeom>
          <a:noFill/>
          <a:ln w="5715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533400" indent="-53340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3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428B-1F29-E6A0-E97A-9828FB92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Anagrafica</a:t>
            </a:r>
            <a:r>
              <a:rPr lang="en-US" dirty="0"/>
              <a:t> 2024 </a:t>
            </a:r>
            <a:r>
              <a:rPr lang="en-US"/>
              <a:t>(continua)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0C92D-03E6-ACDF-8D71-E0B16675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Preventivi RD_FCC, Luglio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BD0BF-5FD3-3E00-A64B-CA94EC9A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4E96E-C757-7319-2415-DE574156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D2EFBF-47E8-A405-4B78-DD059ACC5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87" y="1724025"/>
            <a:ext cx="9695432" cy="4114800"/>
          </a:xfrm>
        </p:spPr>
        <p:txBody>
          <a:bodyPr/>
          <a:lstStyle/>
          <a:p>
            <a:r>
              <a:rPr lang="en-US" sz="2000" dirty="0"/>
              <a:t>Nome		2023	2024	Synergy			</a:t>
            </a:r>
            <a:r>
              <a:rPr lang="en-US" sz="2000" dirty="0" err="1"/>
              <a:t>Commenti</a:t>
            </a:r>
            <a:endParaRPr lang="it-IT" sz="2000" dirty="0"/>
          </a:p>
          <a:p>
            <a:pPr lvl="1"/>
            <a:r>
              <a:rPr lang="it-IT" sz="1800" dirty="0"/>
              <a:t>Rizzo Giuliana	  0	10</a:t>
            </a:r>
          </a:p>
          <a:p>
            <a:pPr lvl="1"/>
            <a:r>
              <a:rPr lang="it-IT" sz="1800" dirty="0"/>
              <a:t>Roda Maria Chiara	10	  0	10 Hidra2</a:t>
            </a:r>
          </a:p>
          <a:p>
            <a:pPr lvl="1"/>
            <a:r>
              <a:rPr lang="it-IT" sz="1800" dirty="0">
                <a:solidFill>
                  <a:srgbClr val="FFFF00"/>
                </a:solidFill>
              </a:rPr>
              <a:t>Rolandi Luigi	15	  0</a:t>
            </a:r>
            <a:r>
              <a:rPr lang="it-IT" sz="1800" dirty="0"/>
              <a:t>				</a:t>
            </a:r>
            <a:r>
              <a:rPr lang="it-IT" sz="1800" dirty="0">
                <a:solidFill>
                  <a:srgbClr val="FFFF00"/>
                </a:solidFill>
              </a:rPr>
              <a:t>Affiliato</a:t>
            </a:r>
          </a:p>
          <a:p>
            <a:pPr lvl="1"/>
            <a:r>
              <a:rPr lang="it-IT" sz="1800" dirty="0"/>
              <a:t>Tenchini Roberto	10	10	</a:t>
            </a:r>
          </a:p>
          <a:p>
            <a:pPr lvl="1"/>
            <a:r>
              <a:rPr lang="it-IT" sz="1800" dirty="0">
                <a:solidFill>
                  <a:srgbClr val="FFFF00"/>
                </a:solidFill>
              </a:rPr>
              <a:t>Tonelli Guido	  0	  0				Affiliato</a:t>
            </a:r>
          </a:p>
          <a:p>
            <a:pPr lvl="1"/>
            <a:r>
              <a:rPr lang="it-IT" sz="1800" dirty="0" err="1"/>
              <a:t>Trincherini</a:t>
            </a:r>
            <a:r>
              <a:rPr lang="it-IT" sz="1800" dirty="0"/>
              <a:t> Enrico	10	10</a:t>
            </a:r>
            <a:r>
              <a:rPr lang="it-IT" sz="1800" dirty="0">
                <a:solidFill>
                  <a:srgbClr val="FFFF00"/>
                </a:solidFill>
              </a:rPr>
              <a:t>	</a:t>
            </a:r>
          </a:p>
          <a:p>
            <a:pPr lvl="1"/>
            <a:r>
              <a:rPr lang="it-IT" sz="1800" dirty="0"/>
              <a:t>Verducci Monica	20	20	</a:t>
            </a:r>
          </a:p>
          <a:p>
            <a:pPr lvl="1"/>
            <a:r>
              <a:rPr lang="it-IT" sz="1800" dirty="0">
                <a:solidFill>
                  <a:srgbClr val="FFFF00"/>
                </a:solidFill>
              </a:rPr>
              <a:t>RD_FCC:	               190         220</a:t>
            </a:r>
          </a:p>
          <a:p>
            <a:pPr lvl="2"/>
            <a:r>
              <a:rPr lang="it-IT" sz="1800" dirty="0">
                <a:solidFill>
                  <a:srgbClr val="FFFF00"/>
                </a:solidFill>
              </a:rPr>
              <a:t>sinergie	 20	30 </a:t>
            </a:r>
          </a:p>
          <a:p>
            <a:pPr lvl="1"/>
            <a:r>
              <a:rPr lang="it-IT" sz="2200" dirty="0">
                <a:solidFill>
                  <a:srgbClr val="FFFF00"/>
                </a:solidFill>
              </a:rPr>
              <a:t>TOTALE:</a:t>
            </a:r>
            <a:r>
              <a:rPr lang="it-IT" sz="1800" dirty="0">
                <a:solidFill>
                  <a:srgbClr val="FFFF00"/>
                </a:solidFill>
              </a:rPr>
              <a:t>	210         250</a:t>
            </a:r>
          </a:p>
          <a:p>
            <a:pPr lvl="2"/>
            <a:r>
              <a:rPr lang="it-IT" dirty="0">
                <a:solidFill>
                  <a:srgbClr val="FFFF00"/>
                </a:solidFill>
              </a:rPr>
              <a:t>-Senior	             220</a:t>
            </a:r>
            <a:r>
              <a:rPr lang="it-IT" sz="1400" dirty="0"/>
              <a:t>	</a:t>
            </a:r>
          </a:p>
          <a:p>
            <a:endParaRPr lang="it-I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08C368-D4FA-6935-E82F-722268316A94}"/>
              </a:ext>
            </a:extLst>
          </p:cNvPr>
          <p:cNvSpPr/>
          <p:nvPr/>
        </p:nvSpPr>
        <p:spPr bwMode="auto">
          <a:xfrm>
            <a:off x="3670469" y="1673191"/>
            <a:ext cx="813667" cy="4273618"/>
          </a:xfrm>
          <a:prstGeom prst="rect">
            <a:avLst/>
          </a:prstGeom>
          <a:noFill/>
          <a:ln w="5715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533400" indent="-53340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9144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62"/>
  <p:tag name="DEFAULTHEIGHT" val="328"/>
  <p:tag name="PREAMBLE" val="\documentclass{article}&#10;\pagestyle{empty}&#10;\usepackage{xspace,amssymb,amsfonts,amsmath}&#10;\usepackage{color}&#10;\usepackage{TeX4PPT}&#10;&#10;\begin{equation}&#10;E = \frac{s-\lambda q}{1-\lambda}&#10;\end{equation}&#10;\end{document}&#10;&#10;"/>
  <p:tag name="MAGPC" val="200"/>
  <p:tag name="FONTSIZE" val="10"/>
</p:tagLst>
</file>

<file path=ppt/theme/theme1.xml><?xml version="1.0" encoding="utf-8"?>
<a:theme xmlns:a="http://schemas.openxmlformats.org/drawingml/2006/main" name="Lezioni_CERN_2003">
  <a:themeElements>
    <a:clrScheme name="Lezioni_CERN_20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i_CERN_200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i_CERN_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_CERN_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Data\Microsoft\Templates\Lezioni_CERN_2003.pot</Template>
  <TotalTime>390</TotalTime>
  <Pages>22</Pages>
  <Words>779</Words>
  <Application>Microsoft Office PowerPoint</Application>
  <PresentationFormat>Widescreen</PresentationFormat>
  <Paragraphs>125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Helvetica</vt:lpstr>
      <vt:lpstr>Times</vt:lpstr>
      <vt:lpstr>Times New Roman</vt:lpstr>
      <vt:lpstr>Wingdings</vt:lpstr>
      <vt:lpstr>Lezioni_CERN_2003</vt:lpstr>
      <vt:lpstr>RD_FCC / Pisa Preventivi 2024</vt:lpstr>
      <vt:lpstr>News</vt:lpstr>
      <vt:lpstr>About timing</vt:lpstr>
      <vt:lpstr>Pisa: attivita’ 2023</vt:lpstr>
      <vt:lpstr>Attivita’ 2023: Fisica</vt:lpstr>
      <vt:lpstr>Attivita’ 2023: detector R&amp;D</vt:lpstr>
      <vt:lpstr>Attivita’ 2024</vt:lpstr>
      <vt:lpstr>Anagrafica 2024</vt:lpstr>
      <vt:lpstr>Anagrafica 2024 (continua)</vt:lpstr>
      <vt:lpstr>Richieste servizi sezione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of Collaboration Meeting talk</dc:title>
  <dc:subject>Bs workshop 1/14/05</dc:subject>
  <dc:creator>Franco Bedeschi</dc:creator>
  <cp:lastModifiedBy>Franco Bedeschi</cp:lastModifiedBy>
  <cp:revision>2179</cp:revision>
  <cp:lastPrinted>2012-05-03T16:18:25Z</cp:lastPrinted>
  <dcterms:created xsi:type="dcterms:W3CDTF">1997-01-27T15:41:37Z</dcterms:created>
  <dcterms:modified xsi:type="dcterms:W3CDTF">2023-07-06T14:23:23Z</dcterms:modified>
</cp:coreProperties>
</file>