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97" r:id="rId2"/>
    <p:sldId id="257" r:id="rId3"/>
    <p:sldId id="260" r:id="rId4"/>
    <p:sldId id="259" r:id="rId5"/>
    <p:sldId id="273" r:id="rId6"/>
    <p:sldId id="258" r:id="rId7"/>
    <p:sldId id="996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9"/>
    <p:restoredTop sz="95840"/>
  </p:normalViewPr>
  <p:slideViewPr>
    <p:cSldViewPr snapToGrid="0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E8E8-543E-3A71-FCF9-CC61E759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56CB-BC88-0585-BE6B-DC73E8C14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28F3-212E-FF1E-A1F7-7310C5FD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ABC07-48E8-C172-F39B-F247327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814E-D922-79E6-FB12-292D0D50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914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AE44-1663-3B42-3C74-AB7C3520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CA116-55E5-C103-36F3-025559081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04441-998A-38AA-1AF0-3C17E12E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8E68-5261-E1FF-B44D-31D8029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61ECC-5612-8D01-8064-83F1F9D9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625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29853-65FE-D344-296D-E1B6875C1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1B9E9-1DA0-130E-ADCA-25D31C476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4607C-6289-0C9A-A477-F9A304CC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05FD-D0B4-BE4B-07A2-9BD6A31A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B5CD-EBB1-F3CF-C98D-284CAA1B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771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20D9-E96A-0DCF-ED73-1A33906E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CC95-747A-C89C-15EB-9126EF13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12C8B-D4B0-3CF6-3C36-C283A2F8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467F-077B-5E7F-F057-D97D0DA7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105BA-98D4-0386-CEBA-F066D2FE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0393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6F6-9E46-86C6-BF22-1ACDC363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0387A-D408-D190-3630-232E0C12F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F849-B570-EEF6-B309-BA2CC190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9899-0048-B5FF-8FA7-1C13ABBD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5E40-5AE2-585B-5A25-53F7AD86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8445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3562-701E-3638-5FA6-2E473027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00C9-6D38-5545-621C-1834B8A1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E170E-4790-EB2A-B5D5-80B3B703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A0645-636A-4567-25B5-3AF833F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01853-B635-46E4-04D8-99ACF91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D1F48-889A-F6A2-A7BF-3C55F842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662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B5F2-11E5-BFB4-C9C4-14726D33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A6C8-0154-260F-669B-1B74626FC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3A11E-012C-5A9E-EE86-F010C4F7F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AAB35-BC54-FC3C-ADA5-03BEF7175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25298-7D64-F265-6A59-00B5608B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F4408-5FEC-2387-574E-0CAFD136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E41F8-7C58-33AE-310E-3DE8F1C7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583B5-BA30-E112-F978-B532F074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008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DABF-44C9-0441-459C-E79DA7E9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24211-2430-145E-1475-74748069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AAEF1-8DBF-2BA3-259F-83D771F2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76D9C-5C1C-340D-BA6B-505048FA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500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B6570-A4EA-BB75-DF8B-3D3E9C6B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D98CE-50B1-942E-93B3-48671B46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BF00D-5BC4-17C2-947F-9C4AEE3C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162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E29A-BE63-64DC-D162-694030F6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0F36-90DD-54FE-4C7B-B35C29DF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359B4-13FF-09F6-5AA1-D1FA8DD7F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B140E-91F1-1FCF-C9A1-8CC6363F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D850E-BEDD-CAEE-61AF-BF77558C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91791-F1D5-E1A8-FCBE-810589D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1107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00E9-CC68-FF73-074B-5E07847F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6B34F-6562-0E82-EB04-70605B67C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AA9EC-0CD7-202C-EE93-1F4484CD1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A607D-37C4-D68D-E92F-FB139E3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B613C-DD8A-1E6D-C23E-4DD4E3B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FB071-0AB7-9FEA-B56B-F45C0BAB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325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12D77-1665-6A1D-9B69-01B41B96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06474-4A62-5113-5EF3-7801AFAA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BD86E-1940-61F3-350D-9569FD58C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2C4E-F545-AB4E-BC1D-29C5CDF58067}" type="datetimeFigureOut">
              <a:rPr lang="en-IT" smtClean="0"/>
              <a:t>03/07/23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A783-47A1-BD25-A6B2-B9E1C5EE2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1DC4F-23A9-C6FE-BA0F-A056B902B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1655-E7B3-DF42-A8AE-1B98D3829D76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346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3B25D-EE13-56B3-474E-1B1B6CBDE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IGNITE – Preventivi 2024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51C4C0-016A-4C61-AD8F-E6917D10E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 dirty="0"/>
              <a:t>Fabrizio Palla</a:t>
            </a:r>
          </a:p>
        </p:txBody>
      </p:sp>
    </p:spTree>
    <p:extLst>
      <p:ext uri="{BB962C8B-B14F-4D97-AF65-F5344CB8AC3E}">
        <p14:creationId xmlns:p14="http://schemas.microsoft.com/office/powerpoint/2010/main" val="27898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89FA-6EC9-7ECD-AA57-5FBB3B69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IGNITE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E5DE-CB18-868C-1531-F332B874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Responsabile nazionale Adriano Lai (Ca) </a:t>
            </a:r>
          </a:p>
          <a:p>
            <a:r>
              <a:rPr lang="en-GB" dirty="0"/>
              <a:t>R</a:t>
            </a:r>
            <a:r>
              <a:rPr lang="en-IT" dirty="0"/>
              <a:t>ealizzazione di un 4D ASIC + PIC per futuri esperimenti o upgrades</a:t>
            </a: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03E8C-6371-9E7C-9868-20AB1FB0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876550"/>
            <a:ext cx="6654800" cy="384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BB37E-A68B-C371-AFA7-457D79D8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2868612"/>
            <a:ext cx="6629400" cy="378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2F032-DAD3-5E6F-5652-0AA1699CD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825" y="3442495"/>
            <a:ext cx="4948127" cy="27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CBDB0-4516-1ED8-68C0-16C159E7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2" y="643466"/>
            <a:ext cx="95231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3B4A-3A61-447E-3452-55AAEFF9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Attività a 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4538-534A-C92C-D709-3CAC094B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Progettazione e caratterizzazione chip fotonici (PIC)</a:t>
            </a:r>
          </a:p>
          <a:p>
            <a:pPr lvl="1"/>
            <a:r>
              <a:rPr lang="en-GB" dirty="0"/>
              <a:t>Fibre arrays 10 </a:t>
            </a:r>
            <a:r>
              <a:rPr lang="en-GB" dirty="0" err="1"/>
              <a:t>kE</a:t>
            </a:r>
            <a:endParaRPr lang="en-GB" dirty="0"/>
          </a:p>
          <a:p>
            <a:pPr lvl="1"/>
            <a:r>
              <a:rPr lang="en-GB" dirty="0" err="1"/>
              <a:t>Cavi</a:t>
            </a:r>
            <a:r>
              <a:rPr lang="en-GB" dirty="0"/>
              <a:t> 10 </a:t>
            </a:r>
            <a:r>
              <a:rPr lang="en-GB" dirty="0" err="1"/>
              <a:t>kE</a:t>
            </a:r>
            <a:endParaRPr lang="en-GB" dirty="0"/>
          </a:p>
          <a:p>
            <a:r>
              <a:rPr lang="en-IT" dirty="0"/>
              <a:t>Studio del End-of-column (nel caso opzione readout triggered)</a:t>
            </a:r>
          </a:p>
          <a:p>
            <a:r>
              <a:rPr lang="en-IT" dirty="0"/>
              <a:t>Integrazione PIC – EIC 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rogettazione schede di test (con FALAPHEL)</a:t>
            </a:r>
          </a:p>
          <a:p>
            <a:r>
              <a:rPr lang="en-GB" sz="2400" dirty="0">
                <a:latin typeface="Helvetica" pitchFamily="2" charset="0"/>
              </a:rPr>
              <a:t>I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l grosso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delle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richieste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(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fino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a 300k)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saranno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lasciate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indivise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</a:t>
            </a:r>
            <a:r>
              <a:rPr lang="en-GB" sz="2400" b="0" i="0" u="none" strike="noStrike" dirty="0" err="1">
                <a:effectLst/>
                <a:latin typeface="Helvetica" pitchFamily="2" charset="0"/>
              </a:rPr>
              <a:t>su</a:t>
            </a:r>
            <a:r>
              <a:rPr lang="en-GB" sz="2400" b="0" i="0" u="none" strike="noStrike" dirty="0">
                <a:effectLst/>
                <a:latin typeface="Helvetica" pitchFamily="2" charset="0"/>
              </a:rPr>
              <a:t> CA e SJ</a:t>
            </a:r>
            <a:endParaRPr lang="en-IT" sz="2400" dirty="0"/>
          </a:p>
          <a:p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93E6E-521B-1FCC-5AD0-E0200730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11" y="5186178"/>
            <a:ext cx="5891212" cy="13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BF10-A2C6-C906-6A27-ABF2E3DE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Relazione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IT" dirty="0"/>
              <a:t>DRD ECFA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725F-4BFC-01B3-D1B0-F75014CA2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Abbiamo sottomesso la nostra disponibilità alla partecipazione del DRD7 WP7.1.a sui link fotonici</a:t>
            </a:r>
          </a:p>
          <a:p>
            <a:pPr lvl="1"/>
            <a:r>
              <a:rPr lang="en-GB" dirty="0"/>
              <a:t>Non </a:t>
            </a:r>
            <a:r>
              <a:rPr lang="en-GB" dirty="0" err="1"/>
              <a:t>c’è</a:t>
            </a:r>
            <a:r>
              <a:rPr lang="en-GB" dirty="0"/>
              <a:t> </a:t>
            </a:r>
            <a:r>
              <a:rPr lang="en-GB" dirty="0" err="1"/>
              <a:t>ancora</a:t>
            </a:r>
            <a:r>
              <a:rPr lang="en-GB" dirty="0"/>
              <a:t> un </a:t>
            </a:r>
            <a:r>
              <a:rPr lang="en-GB" dirty="0" err="1"/>
              <a:t>documento</a:t>
            </a:r>
            <a:r>
              <a:rPr lang="en-GB" dirty="0"/>
              <a:t> in cui </a:t>
            </a:r>
            <a:r>
              <a:rPr lang="en-GB" dirty="0" err="1"/>
              <a:t>specifichiamo</a:t>
            </a:r>
            <a:r>
              <a:rPr lang="en-GB" dirty="0"/>
              <a:t> le </a:t>
            </a:r>
            <a:r>
              <a:rPr lang="en-GB" dirty="0" err="1"/>
              <a:t>nostre</a:t>
            </a:r>
            <a:r>
              <a:rPr lang="en-GB" dirty="0"/>
              <a:t> “deliverables”</a:t>
            </a:r>
          </a:p>
          <a:p>
            <a:r>
              <a:rPr lang="en-GB" dirty="0"/>
              <a:t>S</a:t>
            </a:r>
            <a:r>
              <a:rPr lang="en-IT" dirty="0"/>
              <a:t>econdo quanto richiesto dalla GE</a:t>
            </a:r>
          </a:p>
          <a:p>
            <a:pPr lvl="1"/>
            <a:r>
              <a:rPr lang="en-GB" dirty="0"/>
              <a:t>Tutti </a:t>
            </a:r>
            <a:r>
              <a:rPr lang="en-GB" dirty="0" err="1"/>
              <a:t>i</a:t>
            </a:r>
            <a:r>
              <a:rPr lang="en-GB" dirty="0"/>
              <a:t> chip </a:t>
            </a:r>
            <a:r>
              <a:rPr lang="en-GB" dirty="0" err="1"/>
              <a:t>prodotti</a:t>
            </a:r>
            <a:r>
              <a:rPr lang="en-GB" dirty="0"/>
              <a:t> in IGNITE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considerati</a:t>
            </a:r>
            <a:r>
              <a:rPr lang="en-GB" dirty="0"/>
              <a:t> come </a:t>
            </a:r>
            <a:r>
              <a:rPr lang="en-GB" dirty="0" err="1"/>
              <a:t>materiale</a:t>
            </a:r>
            <a:r>
              <a:rPr lang="en-GB" dirty="0"/>
              <a:t> di “</a:t>
            </a:r>
            <a:r>
              <a:rPr lang="en-GB" dirty="0" err="1"/>
              <a:t>consumo</a:t>
            </a:r>
            <a:r>
              <a:rPr lang="en-GB" dirty="0"/>
              <a:t>” </a:t>
            </a:r>
            <a:endParaRPr lang="en-IT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99569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3C25-6FFD-1D1D-547D-C45D323C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Personale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A213E8-C03B-1B52-9298-0EF484655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877029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762398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279099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738894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489531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9741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Cognome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Sinergie</a:t>
                      </a:r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97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Beccherle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Roberto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I Tecnologo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9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Cammarata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Simone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Ass. </a:t>
                      </a:r>
                      <a:r>
                        <a:rPr lang="en-GB" dirty="0"/>
                        <a:t>R</a:t>
                      </a:r>
                      <a:r>
                        <a:rPr lang="en-IT" dirty="0"/>
                        <a:t>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FALAPHEL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Dell’Orso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Roberto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I Ricercatore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4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Messineo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Alberto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Prof. Associato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9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Minuti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Massimo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Tecnologo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Palla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Fabrizio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Dir.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CMS/FALAPHEL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Verdini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Piero Giorgio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I Ricercatore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629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BF612B-751D-44C5-54E5-BEA8ED52E72E}"/>
              </a:ext>
            </a:extLst>
          </p:cNvPr>
          <p:cNvSpPr txBox="1"/>
          <p:nvPr/>
        </p:nvSpPr>
        <p:spPr>
          <a:xfrm>
            <a:off x="3214688" y="5915025"/>
            <a:ext cx="490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i="1" dirty="0">
                <a:solidFill>
                  <a:srgbClr val="FF0000"/>
                </a:solidFill>
              </a:rPr>
              <a:t>Responsabile locale per il 2024 Roberto Beccherle</a:t>
            </a:r>
          </a:p>
        </p:txBody>
      </p:sp>
    </p:spTree>
    <p:extLst>
      <p:ext uri="{BB962C8B-B14F-4D97-AF65-F5344CB8AC3E}">
        <p14:creationId xmlns:p14="http://schemas.microsoft.com/office/powerpoint/2010/main" val="123549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0E18-4707-2698-CDAE-7B1D8ABA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Supporto in sezione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0955-B091-F7D8-4164-6103D719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Alte tecnologie (µbond)</a:t>
            </a:r>
          </a:p>
          <a:p>
            <a:r>
              <a:rPr lang="en-GB" dirty="0"/>
              <a:t>S</a:t>
            </a:r>
            <a:r>
              <a:rPr lang="en-IT" dirty="0"/>
              <a:t>upporto progettista meccanico e officina per piccole lavorazioni (&lt;~5%)</a:t>
            </a:r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045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225</Words>
  <Application>Microsoft Macintosh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IGNITE – Preventivi 2024</vt:lpstr>
      <vt:lpstr>IGNITE</vt:lpstr>
      <vt:lpstr>PowerPoint Presentation</vt:lpstr>
      <vt:lpstr>Attività a Pisa</vt:lpstr>
      <vt:lpstr>Relazione con i DRD ECFA</vt:lpstr>
      <vt:lpstr>Personale</vt:lpstr>
      <vt:lpstr>Supporto in sezione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Palla</dc:creator>
  <cp:lastModifiedBy>Fabrizio Palla</cp:lastModifiedBy>
  <cp:revision>9</cp:revision>
  <dcterms:created xsi:type="dcterms:W3CDTF">2023-07-03T08:49:07Z</dcterms:created>
  <dcterms:modified xsi:type="dcterms:W3CDTF">2023-07-07T07:03:27Z</dcterms:modified>
</cp:coreProperties>
</file>