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2" r:id="rId3"/>
    <p:sldMasterId id="2147483692" r:id="rId4"/>
    <p:sldMasterId id="2147483702" r:id="rId5"/>
    <p:sldMasterId id="2147483721" r:id="rId6"/>
    <p:sldMasterId id="2147483745" r:id="rId7"/>
    <p:sldMasterId id="2147483763" r:id="rId8"/>
    <p:sldMasterId id="2147483848" r:id="rId9"/>
    <p:sldMasterId id="2147483901" r:id="rId10"/>
  </p:sldMasterIdLst>
  <p:notesMasterIdLst>
    <p:notesMasterId r:id="rId22"/>
  </p:notesMasterIdLst>
  <p:sldIdLst>
    <p:sldId id="4166" r:id="rId11"/>
    <p:sldId id="256" r:id="rId12"/>
    <p:sldId id="257" r:id="rId13"/>
    <p:sldId id="258" r:id="rId14"/>
    <p:sldId id="259" r:id="rId15"/>
    <p:sldId id="4161" r:id="rId16"/>
    <p:sldId id="4162" r:id="rId17"/>
    <p:sldId id="334" r:id="rId18"/>
    <p:sldId id="4163" r:id="rId19"/>
    <p:sldId id="4165" r:id="rId20"/>
    <p:sldId id="4164" r:id="rId21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6B7D2-D167-4897-BB05-CEAA309254FD}" v="112" dt="2023-07-06T14:33:35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/>
    <p:restoredTop sz="96126"/>
  </p:normalViewPr>
  <p:slideViewPr>
    <p:cSldViewPr snapToGrid="0" snapToObjects="1">
      <p:cViewPr varScale="1">
        <p:scale>
          <a:sx n="59" d="100"/>
          <a:sy n="59" d="100"/>
        </p:scale>
        <p:origin x="123" y="4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Bedeschi" userId="8b448c6b-d7b5-402d-9afa-bbd8eb617b56" providerId="ADAL" clId="{B066B7D2-D167-4897-BB05-CEAA309254FD}"/>
    <pc:docChg chg="undo custSel addSld modSld modMainMaster">
      <pc:chgData name="Franco Bedeschi" userId="8b448c6b-d7b5-402d-9afa-bbd8eb617b56" providerId="ADAL" clId="{B066B7D2-D167-4897-BB05-CEAA309254FD}" dt="2023-07-06T14:34:19.242" v="787" actId="113"/>
      <pc:docMkLst>
        <pc:docMk/>
      </pc:docMkLst>
      <pc:sldChg chg="modSp mod">
        <pc:chgData name="Franco Bedeschi" userId="8b448c6b-d7b5-402d-9afa-bbd8eb617b56" providerId="ADAL" clId="{B066B7D2-D167-4897-BB05-CEAA309254FD}" dt="2023-07-04T09:28:56.550" v="407"/>
        <pc:sldMkLst>
          <pc:docMk/>
          <pc:sldMk cId="4052181558" sldId="256"/>
        </pc:sldMkLst>
        <pc:spChg chg="mod">
          <ac:chgData name="Franco Bedeschi" userId="8b448c6b-d7b5-402d-9afa-bbd8eb617b56" providerId="ADAL" clId="{B066B7D2-D167-4897-BB05-CEAA309254FD}" dt="2023-07-04T09:05:06.986" v="65" actId="122"/>
          <ac:spMkLst>
            <pc:docMk/>
            <pc:sldMk cId="4052181558" sldId="256"/>
            <ac:spMk id="4" creationId="{51C807AA-82C4-444A-BC0E-F5ED1A2697B7}"/>
          </ac:spMkLst>
        </pc:spChg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4052181558" sldId="256"/>
            <ac:spMk id="12" creationId="{4EDA4C5B-292E-0340-A090-124DC8429C0D}"/>
          </ac:spMkLst>
        </pc:spChg>
        <pc:picChg chg="mod">
          <ac:chgData name="Franco Bedeschi" userId="8b448c6b-d7b5-402d-9afa-bbd8eb617b56" providerId="ADAL" clId="{B066B7D2-D167-4897-BB05-CEAA309254FD}" dt="2023-07-04T08:47:04.140" v="64" actId="14100"/>
          <ac:picMkLst>
            <pc:docMk/>
            <pc:sldMk cId="4052181558" sldId="256"/>
            <ac:picMk id="7" creationId="{1BCBD5E0-B043-574D-A7E3-F761A6FC71ED}"/>
          </ac:picMkLst>
        </pc:picChg>
      </pc:sldChg>
      <pc:sldChg chg="modSp mod">
        <pc:chgData name="Franco Bedeschi" userId="8b448c6b-d7b5-402d-9afa-bbd8eb617b56" providerId="ADAL" clId="{B066B7D2-D167-4897-BB05-CEAA309254FD}" dt="2023-07-04T09:28:56.550" v="407"/>
        <pc:sldMkLst>
          <pc:docMk/>
          <pc:sldMk cId="880009724" sldId="257"/>
        </pc:sldMkLst>
        <pc:spChg chg="mod">
          <ac:chgData name="Franco Bedeschi" userId="8b448c6b-d7b5-402d-9afa-bbd8eb617b56" providerId="ADAL" clId="{B066B7D2-D167-4897-BB05-CEAA309254FD}" dt="2023-07-04T09:05:27.452" v="66" actId="122"/>
          <ac:spMkLst>
            <pc:docMk/>
            <pc:sldMk cId="880009724" sldId="257"/>
            <ac:spMk id="3" creationId="{3466C40D-93C3-C44E-8215-4B4057FE695E}"/>
          </ac:spMkLst>
        </pc:spChg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880009724" sldId="257"/>
            <ac:spMk id="6" creationId="{5C8D9CB2-4793-7744-9334-E666009419BB}"/>
          </ac:spMkLst>
        </pc:spChg>
      </pc:sldChg>
      <pc:sldChg chg="modSp">
        <pc:chgData name="Franco Bedeschi" userId="8b448c6b-d7b5-402d-9afa-bbd8eb617b56" providerId="ADAL" clId="{B066B7D2-D167-4897-BB05-CEAA309254FD}" dt="2023-07-04T09:28:56.550" v="407"/>
        <pc:sldMkLst>
          <pc:docMk/>
          <pc:sldMk cId="3259082390" sldId="258"/>
        </pc:sldMkLst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3259082390" sldId="258"/>
            <ac:spMk id="29" creationId="{C9E7E7FE-1DBA-0A45-87D8-4A2852C0409B}"/>
          </ac:spMkLst>
        </pc:spChg>
      </pc:sldChg>
      <pc:sldChg chg="modSp mod">
        <pc:chgData name="Franco Bedeschi" userId="8b448c6b-d7b5-402d-9afa-bbd8eb617b56" providerId="ADAL" clId="{B066B7D2-D167-4897-BB05-CEAA309254FD}" dt="2023-07-04T14:03:04.496" v="687" actId="20577"/>
        <pc:sldMkLst>
          <pc:docMk/>
          <pc:sldMk cId="3399972769" sldId="259"/>
        </pc:sldMkLst>
        <pc:spChg chg="mod">
          <ac:chgData name="Franco Bedeschi" userId="8b448c6b-d7b5-402d-9afa-bbd8eb617b56" providerId="ADAL" clId="{B066B7D2-D167-4897-BB05-CEAA309254FD}" dt="2023-07-04T12:13:51.848" v="489" actId="207"/>
          <ac:spMkLst>
            <pc:docMk/>
            <pc:sldMk cId="3399972769" sldId="259"/>
            <ac:spMk id="3" creationId="{A6C5CC2A-17A4-8742-A4D6-F8202F001E29}"/>
          </ac:spMkLst>
        </pc:spChg>
        <pc:spChg chg="mod">
          <ac:chgData name="Franco Bedeschi" userId="8b448c6b-d7b5-402d-9afa-bbd8eb617b56" providerId="ADAL" clId="{B066B7D2-D167-4897-BB05-CEAA309254FD}" dt="2023-07-04T14:03:04.496" v="687" actId="20577"/>
          <ac:spMkLst>
            <pc:docMk/>
            <pc:sldMk cId="3399972769" sldId="259"/>
            <ac:spMk id="9" creationId="{8B121616-52C6-F84E-8BE9-0F99695933D3}"/>
          </ac:spMkLst>
        </pc:spChg>
      </pc:sldChg>
      <pc:sldChg chg="addSp modSp mod modAnim">
        <pc:chgData name="Franco Bedeschi" userId="8b448c6b-d7b5-402d-9afa-bbd8eb617b56" providerId="ADAL" clId="{B066B7D2-D167-4897-BB05-CEAA309254FD}" dt="2023-07-04T13:53:16.749" v="610"/>
        <pc:sldMkLst>
          <pc:docMk/>
          <pc:sldMk cId="2443462106" sldId="334"/>
        </pc:sldMkLst>
        <pc:spChg chg="mod">
          <ac:chgData name="Franco Bedeschi" userId="8b448c6b-d7b5-402d-9afa-bbd8eb617b56" providerId="ADAL" clId="{B066B7D2-D167-4897-BB05-CEAA309254FD}" dt="2023-07-04T12:16:49.724" v="500" actId="1076"/>
          <ac:spMkLst>
            <pc:docMk/>
            <pc:sldMk cId="2443462106" sldId="334"/>
            <ac:spMk id="7" creationId="{00000000-0000-0000-0000-000000000000}"/>
          </ac:spMkLst>
        </pc:spChg>
        <pc:spChg chg="add mod">
          <ac:chgData name="Franco Bedeschi" userId="8b448c6b-d7b5-402d-9afa-bbd8eb617b56" providerId="ADAL" clId="{B066B7D2-D167-4897-BB05-CEAA309254FD}" dt="2023-07-04T13:52:53.915" v="607" actId="1076"/>
          <ac:spMkLst>
            <pc:docMk/>
            <pc:sldMk cId="2443462106" sldId="334"/>
            <ac:spMk id="8" creationId="{781F6B54-4A62-3F4E-A08F-B708FAD5B9A0}"/>
          </ac:spMkLst>
        </pc:spChg>
        <pc:grpChg chg="add mod ord">
          <ac:chgData name="Franco Bedeschi" userId="8b448c6b-d7b5-402d-9afa-bbd8eb617b56" providerId="ADAL" clId="{B066B7D2-D167-4897-BB05-CEAA309254FD}" dt="2023-07-04T13:52:37.123" v="606" actId="166"/>
          <ac:grpSpMkLst>
            <pc:docMk/>
            <pc:sldMk cId="2443462106" sldId="334"/>
            <ac:grpSpMk id="11" creationId="{A842903C-9C0C-CDC2-3A63-D6376D26FB23}"/>
          </ac:grpSpMkLst>
        </pc:grpChg>
        <pc:picChg chg="add mod">
          <ac:chgData name="Franco Bedeschi" userId="8b448c6b-d7b5-402d-9afa-bbd8eb617b56" providerId="ADAL" clId="{B066B7D2-D167-4897-BB05-CEAA309254FD}" dt="2023-07-04T12:18:41.615" v="551" actId="164"/>
          <ac:picMkLst>
            <pc:docMk/>
            <pc:sldMk cId="2443462106" sldId="334"/>
            <ac:picMk id="3" creationId="{57CD79DE-E4A9-E259-FF39-783663A5DAC7}"/>
          </ac:picMkLst>
        </pc:picChg>
        <pc:picChg chg="add mod ord">
          <ac:chgData name="Franco Bedeschi" userId="8b448c6b-d7b5-402d-9afa-bbd8eb617b56" providerId="ADAL" clId="{B066B7D2-D167-4897-BB05-CEAA309254FD}" dt="2023-07-04T13:53:01.802" v="608" actId="166"/>
          <ac:picMkLst>
            <pc:docMk/>
            <pc:sldMk cId="2443462106" sldId="334"/>
            <ac:picMk id="12" creationId="{2B0E1330-F65D-A943-3781-66C78C054DE3}"/>
          </ac:picMkLst>
        </pc:picChg>
      </pc:sldChg>
      <pc:sldChg chg="modSp mod">
        <pc:chgData name="Franco Bedeschi" userId="8b448c6b-d7b5-402d-9afa-bbd8eb617b56" providerId="ADAL" clId="{B066B7D2-D167-4897-BB05-CEAA309254FD}" dt="2023-07-04T09:28:56.550" v="407"/>
        <pc:sldMkLst>
          <pc:docMk/>
          <pc:sldMk cId="2044020785" sldId="4161"/>
        </pc:sldMkLst>
        <pc:spChg chg="mod">
          <ac:chgData name="Franco Bedeschi" userId="8b448c6b-d7b5-402d-9afa-bbd8eb617b56" providerId="ADAL" clId="{B066B7D2-D167-4897-BB05-CEAA309254FD}" dt="2023-07-04T09:08:01.980" v="78" actId="122"/>
          <ac:spMkLst>
            <pc:docMk/>
            <pc:sldMk cId="2044020785" sldId="4161"/>
            <ac:spMk id="3" creationId="{9F1C00C7-4CA9-BC42-85B9-D16DB294C19F}"/>
          </ac:spMkLst>
        </pc:spChg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2044020785" sldId="4161"/>
            <ac:spMk id="4" creationId="{B674A7BD-7288-B74F-A3AD-2DD0B93ACF69}"/>
          </ac:spMkLst>
        </pc:spChg>
        <pc:spChg chg="mod">
          <ac:chgData name="Franco Bedeschi" userId="8b448c6b-d7b5-402d-9afa-bbd8eb617b56" providerId="ADAL" clId="{B066B7D2-D167-4897-BB05-CEAA309254FD}" dt="2023-07-04T09:07:49.305" v="77" actId="207"/>
          <ac:spMkLst>
            <pc:docMk/>
            <pc:sldMk cId="2044020785" sldId="4161"/>
            <ac:spMk id="12" creationId="{3A264453-AB5E-E843-988E-66574DE594F4}"/>
          </ac:spMkLst>
        </pc:spChg>
        <pc:spChg chg="mod">
          <ac:chgData name="Franco Bedeschi" userId="8b448c6b-d7b5-402d-9afa-bbd8eb617b56" providerId="ADAL" clId="{B066B7D2-D167-4897-BB05-CEAA309254FD}" dt="2023-07-04T09:08:27.145" v="79" actId="207"/>
          <ac:spMkLst>
            <pc:docMk/>
            <pc:sldMk cId="2044020785" sldId="4161"/>
            <ac:spMk id="15" creationId="{F8643BDF-1408-EC45-9668-811A50DDC892}"/>
          </ac:spMkLst>
        </pc:spChg>
      </pc:sldChg>
      <pc:sldChg chg="modSp mod">
        <pc:chgData name="Franco Bedeschi" userId="8b448c6b-d7b5-402d-9afa-bbd8eb617b56" providerId="ADAL" clId="{B066B7D2-D167-4897-BB05-CEAA309254FD}" dt="2023-07-04T09:28:56.550" v="407"/>
        <pc:sldMkLst>
          <pc:docMk/>
          <pc:sldMk cId="1475530930" sldId="4162"/>
        </pc:sldMkLst>
        <pc:spChg chg="mod">
          <ac:chgData name="Franco Bedeschi" userId="8b448c6b-d7b5-402d-9afa-bbd8eb617b56" providerId="ADAL" clId="{B066B7D2-D167-4897-BB05-CEAA309254FD}" dt="2023-07-04T09:26:31.580" v="405" actId="15"/>
          <ac:spMkLst>
            <pc:docMk/>
            <pc:sldMk cId="1475530930" sldId="4162"/>
            <ac:spMk id="2" creationId="{0A93836D-28DE-324E-AAE3-D12D7EBFB300}"/>
          </ac:spMkLst>
        </pc:spChg>
        <pc:spChg chg="mod">
          <ac:chgData name="Franco Bedeschi" userId="8b448c6b-d7b5-402d-9afa-bbd8eb617b56" providerId="ADAL" clId="{B066B7D2-D167-4897-BB05-CEAA309254FD}" dt="2023-07-04T09:08:42.813" v="80" actId="122"/>
          <ac:spMkLst>
            <pc:docMk/>
            <pc:sldMk cId="1475530930" sldId="4162"/>
            <ac:spMk id="3" creationId="{13F74E71-EAD2-484A-9538-FE9E19BD04FB}"/>
          </ac:spMkLst>
        </pc:spChg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1475530930" sldId="4162"/>
            <ac:spMk id="6" creationId="{E9414D43-F931-F54A-A102-FA9AF0DD0D3A}"/>
          </ac:spMkLst>
        </pc:spChg>
      </pc:sldChg>
      <pc:sldChg chg="modSp mod">
        <pc:chgData name="Franco Bedeschi" userId="8b448c6b-d7b5-402d-9afa-bbd8eb617b56" providerId="ADAL" clId="{B066B7D2-D167-4897-BB05-CEAA309254FD}" dt="2023-07-04T12:47:45.476" v="597" actId="20577"/>
        <pc:sldMkLst>
          <pc:docMk/>
          <pc:sldMk cId="1543362148" sldId="4163"/>
        </pc:sldMkLst>
        <pc:spChg chg="mod">
          <ac:chgData name="Franco Bedeschi" userId="8b448c6b-d7b5-402d-9afa-bbd8eb617b56" providerId="ADAL" clId="{B066B7D2-D167-4897-BB05-CEAA309254FD}" dt="2023-07-04T12:47:45.476" v="597" actId="20577"/>
          <ac:spMkLst>
            <pc:docMk/>
            <pc:sldMk cId="1543362148" sldId="4163"/>
            <ac:spMk id="2" creationId="{41DAC431-787A-5D42-B945-6C4197A1D8F0}"/>
          </ac:spMkLst>
        </pc:spChg>
        <pc:spChg chg="mod">
          <ac:chgData name="Franco Bedeschi" userId="8b448c6b-d7b5-402d-9afa-bbd8eb617b56" providerId="ADAL" clId="{B066B7D2-D167-4897-BB05-CEAA309254FD}" dt="2023-07-04T09:27:44.582" v="406" actId="122"/>
          <ac:spMkLst>
            <pc:docMk/>
            <pc:sldMk cId="1543362148" sldId="4163"/>
            <ac:spMk id="3" creationId="{0555F734-6582-C84B-A239-7366CD1D1961}"/>
          </ac:spMkLst>
        </pc:spChg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1543362148" sldId="4163"/>
            <ac:spMk id="6" creationId="{F805F029-F6B0-EC47-B3E3-1BF695F8F37D}"/>
          </ac:spMkLst>
        </pc:spChg>
      </pc:sldChg>
      <pc:sldChg chg="modSp mod">
        <pc:chgData name="Franco Bedeschi" userId="8b448c6b-d7b5-402d-9afa-bbd8eb617b56" providerId="ADAL" clId="{B066B7D2-D167-4897-BB05-CEAA309254FD}" dt="2023-07-04T09:28:56.550" v="407"/>
        <pc:sldMkLst>
          <pc:docMk/>
          <pc:sldMk cId="1041200294" sldId="4164"/>
        </pc:sldMkLst>
        <pc:spChg chg="mod">
          <ac:chgData name="Franco Bedeschi" userId="8b448c6b-d7b5-402d-9afa-bbd8eb617b56" providerId="ADAL" clId="{B066B7D2-D167-4897-BB05-CEAA309254FD}" dt="2023-07-04T09:24:46.983" v="403" actId="20577"/>
          <ac:spMkLst>
            <pc:docMk/>
            <pc:sldMk cId="1041200294" sldId="4164"/>
            <ac:spMk id="2" creationId="{2A56997F-6D9F-0C4E-AED0-AF5EE2C58195}"/>
          </ac:spMkLst>
        </pc:spChg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1041200294" sldId="4164"/>
            <ac:spMk id="6" creationId="{278CC7EF-B696-7745-8D7D-C383AAD24BB4}"/>
          </ac:spMkLst>
        </pc:spChg>
      </pc:sldChg>
      <pc:sldChg chg="addSp delSp modSp new mod">
        <pc:chgData name="Franco Bedeschi" userId="8b448c6b-d7b5-402d-9afa-bbd8eb617b56" providerId="ADAL" clId="{B066B7D2-D167-4897-BB05-CEAA309254FD}" dt="2023-07-06T14:34:19.242" v="787" actId="113"/>
        <pc:sldMkLst>
          <pc:docMk/>
          <pc:sldMk cId="3804679927" sldId="4165"/>
        </pc:sldMkLst>
        <pc:spChg chg="add del mod">
          <ac:chgData name="Franco Bedeschi" userId="8b448c6b-d7b5-402d-9afa-bbd8eb617b56" providerId="ADAL" clId="{B066B7D2-D167-4897-BB05-CEAA309254FD}" dt="2023-07-06T14:32:30.284" v="760" actId="207"/>
          <ac:spMkLst>
            <pc:docMk/>
            <pc:sldMk cId="3804679927" sldId="4165"/>
            <ac:spMk id="2" creationId="{45153820-00F2-3A57-16C5-8535A05F52DD}"/>
          </ac:spMkLst>
        </pc:spChg>
        <pc:spChg chg="mod">
          <ac:chgData name="Franco Bedeschi" userId="8b448c6b-d7b5-402d-9afa-bbd8eb617b56" providerId="ADAL" clId="{B066B7D2-D167-4897-BB05-CEAA309254FD}" dt="2023-07-04T09:09:29.905" v="97" actId="122"/>
          <ac:spMkLst>
            <pc:docMk/>
            <pc:sldMk cId="3804679927" sldId="4165"/>
            <ac:spMk id="3" creationId="{1FAD1D99-094D-EA55-A9ED-CDEC3F2836D8}"/>
          </ac:spMkLst>
        </pc:spChg>
        <pc:spChg chg="mod">
          <ac:chgData name="Franco Bedeschi" userId="8b448c6b-d7b5-402d-9afa-bbd8eb617b56" providerId="ADAL" clId="{B066B7D2-D167-4897-BB05-CEAA309254FD}" dt="2023-07-04T09:28:56.550" v="407"/>
          <ac:spMkLst>
            <pc:docMk/>
            <pc:sldMk cId="3804679927" sldId="4165"/>
            <ac:spMk id="4" creationId="{7FB42B64-620F-8575-F4C6-2406E4AF9F88}"/>
          </ac:spMkLst>
        </pc:spChg>
        <pc:spChg chg="add mod">
          <ac:chgData name="Franco Bedeschi" userId="8b448c6b-d7b5-402d-9afa-bbd8eb617b56" providerId="ADAL" clId="{B066B7D2-D167-4897-BB05-CEAA309254FD}" dt="2023-07-06T14:34:19.242" v="787" actId="113"/>
          <ac:spMkLst>
            <pc:docMk/>
            <pc:sldMk cId="3804679927" sldId="4165"/>
            <ac:spMk id="5" creationId="{668305EB-8F39-F371-EF38-4987366B826C}"/>
          </ac:spMkLst>
        </pc:spChg>
        <pc:graphicFrameChg chg="add del mod">
          <ac:chgData name="Franco Bedeschi" userId="8b448c6b-d7b5-402d-9afa-bbd8eb617b56" providerId="ADAL" clId="{B066B7D2-D167-4897-BB05-CEAA309254FD}" dt="2023-07-04T09:16:03.191" v="101"/>
          <ac:graphicFrameMkLst>
            <pc:docMk/>
            <pc:sldMk cId="3804679927" sldId="4165"/>
            <ac:graphicFrameMk id="5" creationId="{F2D6797A-B816-010B-4563-4D336BE1F5C9}"/>
          </ac:graphicFrameMkLst>
        </pc:graphicFrameChg>
      </pc:sldChg>
      <pc:sldChg chg="addSp delSp modSp new mod">
        <pc:chgData name="Franco Bedeschi" userId="8b448c6b-d7b5-402d-9afa-bbd8eb617b56" providerId="ADAL" clId="{B066B7D2-D167-4897-BB05-CEAA309254FD}" dt="2023-07-06T14:29:01.622" v="757" actId="20577"/>
        <pc:sldMkLst>
          <pc:docMk/>
          <pc:sldMk cId="2944930797" sldId="4166"/>
        </pc:sldMkLst>
        <pc:spChg chg="del">
          <ac:chgData name="Franco Bedeschi" userId="8b448c6b-d7b5-402d-9afa-bbd8eb617b56" providerId="ADAL" clId="{B066B7D2-D167-4897-BB05-CEAA309254FD}" dt="2023-07-06T14:26:54.052" v="701" actId="478"/>
          <ac:spMkLst>
            <pc:docMk/>
            <pc:sldMk cId="2944930797" sldId="4166"/>
            <ac:spMk id="2" creationId="{5217DF52-4F10-DB2E-56D6-C153EF6BBFB2}"/>
          </ac:spMkLst>
        </pc:spChg>
        <pc:spChg chg="del mod">
          <ac:chgData name="Franco Bedeschi" userId="8b448c6b-d7b5-402d-9afa-bbd8eb617b56" providerId="ADAL" clId="{B066B7D2-D167-4897-BB05-CEAA309254FD}" dt="2023-07-06T14:26:49.503" v="700" actId="478"/>
          <ac:spMkLst>
            <pc:docMk/>
            <pc:sldMk cId="2944930797" sldId="4166"/>
            <ac:spMk id="3" creationId="{527D3F21-3281-40A1-EC3F-A53106A97D5A}"/>
          </ac:spMkLst>
        </pc:spChg>
        <pc:spChg chg="add mod">
          <ac:chgData name="Franco Bedeschi" userId="8b448c6b-d7b5-402d-9afa-bbd8eb617b56" providerId="ADAL" clId="{B066B7D2-D167-4897-BB05-CEAA309254FD}" dt="2023-07-06T14:29:01.622" v="757" actId="20577"/>
          <ac:spMkLst>
            <pc:docMk/>
            <pc:sldMk cId="2944930797" sldId="4166"/>
            <ac:spMk id="4" creationId="{915CEEAF-3C22-1A16-CA9B-13C05FF98A25}"/>
          </ac:spMkLst>
        </pc:spChg>
      </pc:sldChg>
      <pc:sldMasterChg chg="setBg modSldLayout">
        <pc:chgData name="Franco Bedeschi" userId="8b448c6b-d7b5-402d-9afa-bbd8eb617b56" providerId="ADAL" clId="{B066B7D2-D167-4897-BB05-CEAA309254FD}" dt="2023-07-06T14:26:14.185" v="698" actId="14100"/>
        <pc:sldMasterMkLst>
          <pc:docMk/>
          <pc:sldMasterMk cId="988247681" sldId="2147483660"/>
        </pc:sldMasterMkLst>
        <pc:sldLayoutChg chg="modSp mod setBg">
          <pc:chgData name="Franco Bedeschi" userId="8b448c6b-d7b5-402d-9afa-bbd8eb617b56" providerId="ADAL" clId="{B066B7D2-D167-4897-BB05-CEAA309254FD}" dt="2023-07-06T14:26:14.185" v="698" actId="14100"/>
          <pc:sldLayoutMkLst>
            <pc:docMk/>
            <pc:sldMasterMk cId="988247681" sldId="2147483660"/>
            <pc:sldLayoutMk cId="824821122" sldId="2147483661"/>
          </pc:sldLayoutMkLst>
          <pc:picChg chg="mod">
            <ac:chgData name="Franco Bedeschi" userId="8b448c6b-d7b5-402d-9afa-bbd8eb617b56" providerId="ADAL" clId="{B066B7D2-D167-4897-BB05-CEAA309254FD}" dt="2023-07-06T14:26:14.185" v="698" actId="14100"/>
            <ac:picMkLst>
              <pc:docMk/>
              <pc:sldMasterMk cId="988247681" sldId="2147483660"/>
              <pc:sldLayoutMk cId="824821122" sldId="2147483661"/>
              <ac:picMk id="6" creationId="{00000000-0000-0000-0000-000000000000}"/>
            </ac:picMkLst>
          </pc:picChg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1930532798" sldId="2147483662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2889742330" sldId="214748366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601248191" sldId="214748366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2918144878" sldId="214748366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755117000" sldId="214748366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3710429552" sldId="214748366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2323410600" sldId="214748366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1071758467" sldId="214748366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1082546843" sldId="214748367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1038263730" sldId="2147483671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988247681" sldId="2147483660"/>
            <pc:sldLayoutMk cId="196511769" sldId="2147483672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3680062084" sldId="2147483673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278703149" sldId="214748367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627469308" sldId="214748367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2271762711" sldId="214748367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3855715866" sldId="214748367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1341706924" sldId="214748367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3429150455" sldId="214748367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2193666436" sldId="214748368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680062084" sldId="2147483673"/>
            <pc:sldLayoutMk cId="940903338" sldId="2147483681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546632976" sldId="2147483682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874345337" sldId="214748368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1878057758" sldId="214748368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3942083504" sldId="214748368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3582744061" sldId="214748368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2375103742" sldId="214748368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1611236453" sldId="214748368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3522729577" sldId="214748368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1075377948" sldId="214748369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546632976" sldId="2147483682"/>
            <pc:sldLayoutMk cId="3547158558" sldId="2147483691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1176370797" sldId="2147483692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878601464" sldId="214748369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3528992236" sldId="214748369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2584767840" sldId="214748369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3252146577" sldId="214748369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263895069" sldId="214748369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3032226949" sldId="214748369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3010366939" sldId="214748369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681915736" sldId="214748370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176370797" sldId="2147483692"/>
            <pc:sldLayoutMk cId="1254592021" sldId="2147483701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2071580354" sldId="2147483702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1924424090" sldId="214748370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3735352595" sldId="214748370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607280168" sldId="214748370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19446495" sldId="214748370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2852200596" sldId="214748370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3809656866" sldId="214748370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2367774987" sldId="214748370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2999057732" sldId="214748371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2071580354" sldId="2147483702"/>
            <pc:sldLayoutMk cId="3494579387" sldId="2147483711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663999013" sldId="2147483721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1833399591" sldId="2147483722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1070333080" sldId="214748372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1041998209" sldId="214748372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3269097179" sldId="214748372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2065604462" sldId="214748372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1821311600" sldId="214748372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4283737381" sldId="214748372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1080282498" sldId="214748372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1630921261" sldId="214748373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477672106" sldId="2147483731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663999013" sldId="2147483721"/>
            <pc:sldLayoutMk cId="61322788" sldId="2147483732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1919621355" sldId="2147483745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3239931569" sldId="214748374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2218895478" sldId="214748374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3889579908" sldId="214748374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2397493706" sldId="214748374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4286130965" sldId="214748375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3890215088" sldId="2147483751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1472684949" sldId="2147483752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1919621355" sldId="2147483745"/>
            <pc:sldLayoutMk cId="3047878727" sldId="2147483762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3433258531" sldId="2147483763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4178963053" sldId="214748376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3923975499" sldId="214748376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820597994" sldId="214748376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219608396" sldId="214748376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3051274052" sldId="214748376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2518586688" sldId="214748376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2050953117" sldId="214748377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1778405707" sldId="2147483771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1836972051" sldId="2147483772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1239175831" sldId="214748377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931735042" sldId="214748377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433258531" sldId="2147483763"/>
            <pc:sldLayoutMk cId="4031941952" sldId="2147483775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3200900995" sldId="2147483848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200900995" sldId="2147483848"/>
            <pc:sldLayoutMk cId="1534552735" sldId="214748384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200900995" sldId="2147483848"/>
            <pc:sldLayoutMk cId="270108177" sldId="214748385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200900995" sldId="2147483848"/>
            <pc:sldLayoutMk cId="3021787704" sldId="2147483851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200900995" sldId="2147483848"/>
            <pc:sldLayoutMk cId="1690822783" sldId="2147483852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200900995" sldId="2147483848"/>
            <pc:sldLayoutMk cId="2638726139" sldId="214748385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200900995" sldId="2147483848"/>
            <pc:sldLayoutMk cId="1921439804" sldId="214748385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3200900995" sldId="2147483848"/>
            <pc:sldLayoutMk cId="1190087210" sldId="2147483855"/>
          </pc:sldLayoutMkLst>
        </pc:sldLayoutChg>
      </pc:sldMasterChg>
      <pc:sldMasterChg chg="setBg modSldLayout">
        <pc:chgData name="Franco Bedeschi" userId="8b448c6b-d7b5-402d-9afa-bbd8eb617b56" providerId="ADAL" clId="{B066B7D2-D167-4897-BB05-CEAA309254FD}" dt="2023-07-04T12:13:18.286" v="487"/>
        <pc:sldMasterMkLst>
          <pc:docMk/>
          <pc:sldMasterMk cId="449599408" sldId="2147483901"/>
        </pc:sldMasterMkLst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715420240" sldId="2147483902"/>
          </pc:sldLayoutMkLst>
        </pc:sldLayoutChg>
        <pc:sldLayoutChg chg="addSp delSp modSp mod 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4196575825" sldId="2147483903"/>
          </pc:sldLayoutMkLst>
          <pc:spChg chg="add mod">
            <ac:chgData name="Franco Bedeschi" userId="8b448c6b-d7b5-402d-9afa-bbd8eb617b56" providerId="ADAL" clId="{B066B7D2-D167-4897-BB05-CEAA309254FD}" dt="2023-07-04T09:28:58.479" v="408"/>
            <ac:spMkLst>
              <pc:docMk/>
              <pc:sldMasterMk cId="449599408" sldId="2147483901"/>
              <pc:sldLayoutMk cId="4196575825" sldId="2147483903"/>
              <ac:spMk id="2" creationId="{8481674E-4876-D2C6-17C7-EC6085749CFF}"/>
            </ac:spMkLst>
          </pc:spChg>
          <pc:spChg chg="add mod ord">
            <ac:chgData name="Franco Bedeschi" userId="8b448c6b-d7b5-402d-9afa-bbd8eb617b56" providerId="ADAL" clId="{B066B7D2-D167-4897-BB05-CEAA309254FD}" dt="2023-07-04T09:34:13.006" v="462" actId="166"/>
            <ac:spMkLst>
              <pc:docMk/>
              <pc:sldMasterMk cId="449599408" sldId="2147483901"/>
              <pc:sldLayoutMk cId="4196575825" sldId="2147483903"/>
              <ac:spMk id="3" creationId="{A5FA5CC3-BBD1-35B9-F24A-1ADCE186A36C}"/>
            </ac:spMkLst>
          </pc:spChg>
          <pc:spChg chg="add mod">
            <ac:chgData name="Franco Bedeschi" userId="8b448c6b-d7b5-402d-9afa-bbd8eb617b56" providerId="ADAL" clId="{B066B7D2-D167-4897-BB05-CEAA309254FD}" dt="2023-07-04T09:28:58.479" v="408"/>
            <ac:spMkLst>
              <pc:docMk/>
              <pc:sldMasterMk cId="449599408" sldId="2147483901"/>
              <pc:sldLayoutMk cId="4196575825" sldId="2147483903"/>
              <ac:spMk id="4" creationId="{565CED21-3EBF-B37E-D4EF-1CE991C54BFD}"/>
            </ac:spMkLst>
          </pc:spChg>
          <pc:spChg chg="mod">
            <ac:chgData name="Franco Bedeschi" userId="8b448c6b-d7b5-402d-9afa-bbd8eb617b56" providerId="ADAL" clId="{B066B7D2-D167-4897-BB05-CEAA309254FD}" dt="2023-07-04T08:45:54.635" v="59" actId="207"/>
            <ac:spMkLst>
              <pc:docMk/>
              <pc:sldMasterMk cId="449599408" sldId="2147483901"/>
              <pc:sldLayoutMk cId="4196575825" sldId="2147483903"/>
              <ac:spMk id="7" creationId="{00000000-0000-0000-0000-000000000000}"/>
            </ac:spMkLst>
          </pc:spChg>
          <pc:spChg chg="del">
            <ac:chgData name="Franco Bedeschi" userId="8b448c6b-d7b5-402d-9afa-bbd8eb617b56" providerId="ADAL" clId="{B066B7D2-D167-4897-BB05-CEAA309254FD}" dt="2023-07-04T09:28:56.550" v="407"/>
            <ac:spMkLst>
              <pc:docMk/>
              <pc:sldMasterMk cId="449599408" sldId="2147483901"/>
              <pc:sldLayoutMk cId="4196575825" sldId="2147483903"/>
              <ac:spMk id="8" creationId="{00000000-0000-0000-0000-000000000000}"/>
            </ac:spMkLst>
          </pc:spChg>
          <pc:spChg chg="del">
            <ac:chgData name="Franco Bedeschi" userId="8b448c6b-d7b5-402d-9afa-bbd8eb617b56" providerId="ADAL" clId="{B066B7D2-D167-4897-BB05-CEAA309254FD}" dt="2023-07-04T09:28:56.550" v="407"/>
            <ac:spMkLst>
              <pc:docMk/>
              <pc:sldMasterMk cId="449599408" sldId="2147483901"/>
              <pc:sldLayoutMk cId="4196575825" sldId="2147483903"/>
              <ac:spMk id="9" creationId="{00000000-0000-0000-0000-000000000000}"/>
            </ac:spMkLst>
          </pc:spChg>
          <pc:spChg chg="del">
            <ac:chgData name="Franco Bedeschi" userId="8b448c6b-d7b5-402d-9afa-bbd8eb617b56" providerId="ADAL" clId="{B066B7D2-D167-4897-BB05-CEAA309254FD}" dt="2023-07-04T09:28:56.550" v="407"/>
            <ac:spMkLst>
              <pc:docMk/>
              <pc:sldMasterMk cId="449599408" sldId="2147483901"/>
              <pc:sldLayoutMk cId="4196575825" sldId="2147483903"/>
              <ac:spMk id="10" creationId="{00000000-0000-0000-0000-000000000000}"/>
            </ac:spMkLst>
          </pc:spChg>
          <pc:spChg chg="mod">
            <ac:chgData name="Franco Bedeschi" userId="8b448c6b-d7b5-402d-9afa-bbd8eb617b56" providerId="ADAL" clId="{B066B7D2-D167-4897-BB05-CEAA309254FD}" dt="2023-07-04T09:33:04.149" v="461" actId="122"/>
            <ac:spMkLst>
              <pc:docMk/>
              <pc:sldMasterMk cId="449599408" sldId="2147483901"/>
              <pc:sldLayoutMk cId="4196575825" sldId="2147483903"/>
              <ac:spMk id="17" creationId="{00000000-0000-0000-0000-000000000000}"/>
            </ac:spMkLst>
          </pc:spChg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1180379399" sldId="2147483904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3200651092" sldId="2147483905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2627678842" sldId="2147483906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3536936705" sldId="2147483907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3346506322" sldId="2147483908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192884742" sldId="2147483909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2328138896" sldId="2147483910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1521646114" sldId="2147483911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16553803" sldId="2147483912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3572106807" sldId="2147483913"/>
          </pc:sldLayoutMkLst>
        </pc:sldLayoutChg>
        <pc:sldLayoutChg chg="setBg">
          <pc:chgData name="Franco Bedeschi" userId="8b448c6b-d7b5-402d-9afa-bbd8eb617b56" providerId="ADAL" clId="{B066B7D2-D167-4897-BB05-CEAA309254FD}" dt="2023-07-04T12:13:18.286" v="487"/>
          <pc:sldLayoutMkLst>
            <pc:docMk/>
            <pc:sldMasterMk cId="449599408" sldId="2147483901"/>
            <pc:sldLayoutMk cId="703125845" sldId="21474839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116B3-FE2F-9B4C-94DB-D9EA069DF9EE}" type="datetimeFigureOut">
              <a:t>06/07/2023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790B-2B77-8A45-9211-18411D0E7DC1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9270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5895"/>
            <a:ext cx="2972098" cy="456595"/>
          </a:xfrm>
          <a:prstGeom prst="rect">
            <a:avLst/>
          </a:prstGeom>
          <a:ln/>
        </p:spPr>
        <p:txBody>
          <a:bodyPr lIns="86481" tIns="43241" rIns="86481" bIns="43241"/>
          <a:lstStyle/>
          <a:p>
            <a:fld id="{B436FE1A-194E-8240-864D-F3EA5DF91177}" type="slidenum">
              <a:rPr lang="de-DE"/>
              <a:pPr/>
              <a:t>6</a:t>
            </a:fld>
            <a:endParaRPr lang="de-DE" dirty="0"/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" y="8685895"/>
            <a:ext cx="2972098" cy="456595"/>
          </a:xfrm>
          <a:prstGeom prst="rect">
            <a:avLst/>
          </a:prstGeom>
        </p:spPr>
        <p:txBody>
          <a:bodyPr lIns="86481" tIns="43241" rIns="86481" bIns="43241"/>
          <a:lstStyle/>
          <a:p>
            <a:pPr>
              <a:defRPr/>
            </a:pPr>
            <a:r>
              <a:rPr lang="en-US"/>
              <a:t>G. Venanzoni - Seminar at University of Pisa 10 July 2012</a:t>
            </a:r>
          </a:p>
        </p:txBody>
      </p:sp>
    </p:spTree>
    <p:extLst>
      <p:ext uri="{BB962C8B-B14F-4D97-AF65-F5344CB8AC3E}">
        <p14:creationId xmlns:p14="http://schemas.microsoft.com/office/powerpoint/2010/main" val="27412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518868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1" y="0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0841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2273" y="370435"/>
            <a:ext cx="9841787" cy="132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6"/>
            <a:ext cx="12192001" cy="59048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3" y="111020"/>
            <a:ext cx="1473751" cy="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2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8254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088"/>
            <a:ext cx="10972800" cy="6969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838201"/>
            <a:ext cx="53848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38201"/>
            <a:ext cx="53848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638175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440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3826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D2EB-BC85-5F4D-A15B-65FF1E2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6D6B2-5D1B-3246-8DAD-233F4C1D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1D5C0-1173-4D48-8713-7D3359D4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363B-02E0-6C4D-A506-F547F2F4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61C01-AF09-6D46-8251-DF193511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651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2" descr="14-0218-16D.l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2" name="Picture 13" descr="FermiLogoBar_DOE_KO_horiz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1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06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6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048941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4"/>
            <a:ext cx="123175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503" y="6504214"/>
            <a:ext cx="785979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32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992-5C80-364F-AEA9-92E2C8B57E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0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518868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1" y="0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0841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2273" y="370435"/>
            <a:ext cx="9841787" cy="132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6"/>
            <a:ext cx="12192001" cy="317515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3" y="111020"/>
            <a:ext cx="1473751" cy="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45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048941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4"/>
            <a:ext cx="123175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503" y="6504214"/>
            <a:ext cx="785979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7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1" y="251753"/>
            <a:ext cx="1055996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3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44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3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6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29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7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1" y="251753"/>
            <a:ext cx="1055996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42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2" descr="14-0218-16D.lr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2" name="Picture 13" descr="FermiLogoBar_DOE_KO_horiz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1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92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7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46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5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6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6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992-5C80-364F-AEA9-92E2C8B57E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5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92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518868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1" y="0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0841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2273" y="370435"/>
            <a:ext cx="9841787" cy="132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6"/>
            <a:ext cx="12192001" cy="317515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3" y="111020"/>
            <a:ext cx="1473751" cy="700720"/>
          </a:xfrm>
          <a:prstGeom prst="rect">
            <a:avLst/>
          </a:prstGeom>
        </p:spPr>
      </p:pic>
      <p:sp>
        <p:nvSpPr>
          <p:cNvPr id="10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2" descr="14-0218-16D.lr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2" name="Picture 13" descr="FermiLogoBar_DOE_KO_horiz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endParaRPr lang="en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48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048941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4"/>
            <a:ext cx="123175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503" y="6504214"/>
            <a:ext cx="785979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52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1" y="251753"/>
            <a:ext cx="1055996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0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0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6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749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992-5C80-364F-AEA9-92E2C8B57E3F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0577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79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"/>
            <a:ext cx="12192000" cy="3333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 flipH="1" flipV="1">
            <a:off x="8467" y="6526214"/>
            <a:ext cx="12187767" cy="3333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1371600"/>
            <a:ext cx="103632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819400"/>
            <a:ext cx="8534400" cy="2133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99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980" y="397931"/>
            <a:ext cx="7157155" cy="762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144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477685" y="398463"/>
            <a:ext cx="715644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folHlink"/>
                </a:solidFill>
                <a:latin typeface="Tahoma" charset="0"/>
              </a:defRPr>
            </a:lvl9pPr>
          </a:lstStyle>
          <a:p>
            <a:pPr defTabSz="914400">
              <a:defRPr/>
            </a:pPr>
            <a:r>
              <a:rPr lang="it-IT" sz="3600">
                <a:solidFill>
                  <a:srgbClr val="969696"/>
                </a:solidFill>
              </a:rPr>
              <a:t>Click to edit Master title style</a:t>
            </a:r>
            <a:endParaRPr lang="en-US" sz="3600">
              <a:solidFill>
                <a:srgbClr val="9696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28725"/>
            <a:ext cx="5842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228725"/>
            <a:ext cx="5842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98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71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04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11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7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228603"/>
            <a:ext cx="2971800" cy="56483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228603"/>
            <a:ext cx="8712200" cy="56483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82400" y="649287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2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785600" cy="76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28725"/>
            <a:ext cx="11887200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29025"/>
            <a:ext cx="11887200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82400" y="649287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12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785600" cy="762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28725"/>
            <a:ext cx="5842000" cy="464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228725"/>
            <a:ext cx="5842000" cy="464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82400" y="649287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72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5428" y="177271"/>
            <a:ext cx="11785600" cy="762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9599" y="1258888"/>
            <a:ext cx="11229009" cy="4947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582400" y="649287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2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518868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1" y="0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0841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2273" y="370435"/>
            <a:ext cx="9841787" cy="132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6"/>
            <a:ext cx="12192001" cy="317515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3" y="111020"/>
            <a:ext cx="1473751" cy="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170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048941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4"/>
            <a:ext cx="123175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503" y="6504214"/>
            <a:ext cx="785979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95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1" y="251753"/>
            <a:ext cx="1055996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9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93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309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5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84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D2EB-BC85-5F4D-A15B-65FF1E2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6D6B2-5D1B-3246-8DAD-233F4C1DB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1D5C0-1173-4D48-8713-7D3359D4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3363B-02E0-6C4D-A506-F547F2F4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61C01-AF09-6D46-8251-DF193511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478787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518868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1" y="0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0841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2273" y="370435"/>
            <a:ext cx="9841787" cy="132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6"/>
            <a:ext cx="12192001" cy="317515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3" y="111020"/>
            <a:ext cx="1473751" cy="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30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048941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4"/>
            <a:ext cx="123175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503" y="6504214"/>
            <a:ext cx="785979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5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1" y="251753"/>
            <a:ext cx="1055996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5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8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740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866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3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57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720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75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088"/>
            <a:ext cx="10972800" cy="6969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838201"/>
            <a:ext cx="53848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38201"/>
            <a:ext cx="53848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638175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440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35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E992-5C80-364F-AEA9-92E2C8B57E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19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518868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1" y="0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0841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2273" y="370435"/>
            <a:ext cx="9841787" cy="132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6"/>
            <a:ext cx="12192001" cy="317515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3" y="111020"/>
            <a:ext cx="1473751" cy="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5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3410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048941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4"/>
            <a:ext cx="1231755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0503" y="6504214"/>
            <a:ext cx="7859792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1" y="251753"/>
            <a:ext cx="1055996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7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2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26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98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87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518868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1" y="0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0841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52273" y="370435"/>
            <a:ext cx="9841787" cy="132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6"/>
            <a:ext cx="12192001" cy="317515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73" y="111020"/>
            <a:ext cx="1473751" cy="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02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FFFF00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accent5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048941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2800">
                <a:solidFill>
                  <a:srgbClr val="FFFF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1674E-4876-D2C6-17C7-EC608574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5CED21-3EBF-B37E-D4EF-1CE991C5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rPr lang="it-IT" smtClean="0"/>
              <a:t>‹#›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A5CC3-BBD1-35B9-F24A-1ADCE186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F. Bedeschi – g-2  preventive Pisa </a:t>
            </a:r>
            <a:r>
              <a:rPr lang="en-GB" dirty="0" err="1"/>
              <a:t>Luglio</a:t>
            </a:r>
            <a:r>
              <a:rPr lang="en-GB" dirty="0"/>
              <a:t>  2023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196575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1" y="251753"/>
            <a:ext cx="1055996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93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endParaRPr lang="en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5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717584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788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67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063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28847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81388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21646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088"/>
            <a:ext cx="10972800" cy="6969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838201"/>
            <a:ext cx="53848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838201"/>
            <a:ext cx="5384800" cy="5211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0" y="6381750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1440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538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F66A-B1CA-2F45-8CB4-690A6FF4CBFF}" type="slidenum"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721068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Comparison">
  <p:cSld name="1_Logo Bottom: 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3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4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982436" y="6504213"/>
            <a:ext cx="900491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A: Fioretti - First results of the 2022 magnetometer measurement campaign - September 2nd, 2022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296333" y="6504214"/>
            <a:ext cx="552451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12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4214"/>
            <a:ext cx="135689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4" y="6504214"/>
            <a:ext cx="780426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7867" y="6362733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012" y="6112809"/>
            <a:ext cx="1496483" cy="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4214"/>
            <a:ext cx="135689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4" y="6504214"/>
            <a:ext cx="780426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7867" y="6362733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012" y="6112809"/>
            <a:ext cx="1496483" cy="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6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4214"/>
            <a:ext cx="135689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4" y="6504214"/>
            <a:ext cx="780426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7867" y="6362733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012" y="6112809"/>
            <a:ext cx="1496483" cy="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 dirty="0"/>
              <a:t>A: Fioretti - First results of the 2022 magnetometer measurement campaign - September 2nd, 2022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6635" y="56214"/>
            <a:ext cx="1050404" cy="7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7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4214"/>
            <a:ext cx="135689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4" y="6504214"/>
            <a:ext cx="780426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7867" y="6362733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012" y="6112809"/>
            <a:ext cx="1496483" cy="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8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11138"/>
            <a:ext cx="9510184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stile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28725"/>
            <a:ext cx="1188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gli stili del testo dello schema</a:t>
            </a:r>
          </a:p>
          <a:p>
            <a:pPr lvl="1"/>
            <a:r>
              <a:rPr lang="en-US" altLang="en-US"/>
              <a:t>Secondo livello</a:t>
            </a:r>
          </a:p>
          <a:p>
            <a:pPr lvl="2"/>
            <a:r>
              <a:rPr lang="en-US" altLang="en-US"/>
              <a:t>Terzo livello</a:t>
            </a:r>
          </a:p>
          <a:p>
            <a:pPr lvl="3"/>
            <a:r>
              <a:rPr lang="en-US" altLang="en-US"/>
              <a:t>Quarto livello</a:t>
            </a:r>
          </a:p>
          <a:p>
            <a:pPr lvl="4"/>
            <a:r>
              <a:rPr lang="en-US" altLang="en-US"/>
              <a:t>Quinto livello</a:t>
            </a:r>
          </a:p>
        </p:txBody>
      </p:sp>
      <p:pic>
        <p:nvPicPr>
          <p:cNvPr id="1029" name="Picture 8" descr="AMS02-logo.pn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2717" y="338138"/>
            <a:ext cx="75141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82400" y="6475414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pic>
        <p:nvPicPr>
          <p:cNvPr id="3" name="Immagine 2" descr="INFN-logo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34" y="338139"/>
            <a:ext cx="1040933" cy="4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990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800000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 b="1">
          <a:solidFill>
            <a:srgbClr val="8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folHlink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folHlink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folHlink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folHlink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charset="2"/>
        <a:defRPr kumimoji="1" sz="2400">
          <a:solidFill>
            <a:srgbClr val="000090"/>
          </a:solidFill>
          <a:latin typeface="Arial"/>
          <a:ea typeface="ＭＳ Ｐゴシック" charset="0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2"/>
        <a:buChar char="y"/>
        <a:defRPr kumimoji="1" sz="2400">
          <a:solidFill>
            <a:srgbClr val="000090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2"/>
        <a:buChar char="8"/>
        <a:defRPr kumimoji="1" sz="2400">
          <a:solidFill>
            <a:srgbClr val="000090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2"/>
        <a:buChar char="8"/>
        <a:defRPr kumimoji="1" sz="2000">
          <a:solidFill>
            <a:srgbClr val="000090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2"/>
        <a:buChar char="8"/>
        <a:defRPr kumimoji="1" sz="2000">
          <a:solidFill>
            <a:srgbClr val="000090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0"/>
        <a:buChar char="8"/>
        <a:defRPr kumimoji="1" sz="2000">
          <a:solidFill>
            <a:schemeClr val="folHlink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0"/>
        <a:buChar char="8"/>
        <a:defRPr kumimoji="1" sz="2000">
          <a:solidFill>
            <a:schemeClr val="folHlink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0"/>
        <a:buChar char="8"/>
        <a:defRPr kumimoji="1" sz="2000">
          <a:solidFill>
            <a:schemeClr val="folHlink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Marlett" charset="0"/>
        <a:buChar char="8"/>
        <a:defRPr kumimoji="1" sz="2000">
          <a:solidFill>
            <a:schemeClr val="folHlink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4214"/>
            <a:ext cx="135689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4" y="6504214"/>
            <a:ext cx="780426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7867" y="6362733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012" y="6112809"/>
            <a:ext cx="1496483" cy="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62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4214"/>
            <a:ext cx="135689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IT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4" y="6504214"/>
            <a:ext cx="780426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GB"/>
              <a:t>A: Fioretti - First results of the 2022 magnetometer measurement campaign - September 2nd, 2022</a:t>
            </a:r>
            <a:endParaRPr lang="en-IT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B7BCF66A-B1CA-2F45-8CB4-690A6FF4CBFF}" type="slidenum">
              <a:t>‹#›</a:t>
            </a:fld>
            <a:endParaRPr lang="en-IT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7867" y="6362733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012" y="6112809"/>
            <a:ext cx="1496483" cy="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5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5" y="6504214"/>
            <a:ext cx="1356892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4" y="6504214"/>
            <a:ext cx="780426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A: Fioretti - First results of the 2022 magnetometer measurement campaign - September 2nd, 2022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16D5E45A-2BA2-0746-8B9D-FC372E3BC747}" type="slidenum"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7867" y="6362733"/>
            <a:ext cx="10051955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012" y="6112809"/>
            <a:ext cx="1496483" cy="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5CEEAF-3C22-1A16-CA9B-13C05FF98A25}"/>
              </a:ext>
            </a:extLst>
          </p:cNvPr>
          <p:cNvSpPr txBox="1"/>
          <p:nvPr/>
        </p:nvSpPr>
        <p:spPr>
          <a:xfrm>
            <a:off x="8722909" y="1006763"/>
            <a:ext cx="3546035" cy="83099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Preventivi</a:t>
            </a:r>
            <a:r>
              <a:rPr lang="en-US" sz="2400" dirty="0">
                <a:solidFill>
                  <a:srgbClr val="FFFF00"/>
                </a:solidFill>
              </a:rPr>
              <a:t> Gminus2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F. Bedeschi, Pisa, </a:t>
            </a:r>
            <a:r>
              <a:rPr lang="en-US" sz="2400" dirty="0" err="1">
                <a:solidFill>
                  <a:srgbClr val="FFFF00"/>
                </a:solidFill>
              </a:rPr>
              <a:t>Luglio</a:t>
            </a:r>
            <a:r>
              <a:rPr lang="en-US" sz="2400" dirty="0">
                <a:solidFill>
                  <a:srgbClr val="FFFF00"/>
                </a:solidFill>
              </a:rPr>
              <a:t> ‘23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3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53820-00F2-3A57-16C5-8535A05F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4" y="793751"/>
            <a:ext cx="11563351" cy="5505449"/>
          </a:xfrm>
        </p:spPr>
        <p:txBody>
          <a:bodyPr/>
          <a:lstStyle/>
          <a:p>
            <a:r>
              <a:rPr lang="it-IT" sz="2000" dirty="0">
                <a:solidFill>
                  <a:schemeClr val="bg1"/>
                </a:solidFill>
              </a:rPr>
              <a:t>nome		cognome		</a:t>
            </a:r>
            <a:r>
              <a:rPr lang="it-IT" sz="2000" dirty="0" err="1">
                <a:solidFill>
                  <a:schemeClr val="bg1">
                    <a:lumMod val="75000"/>
                  </a:schemeClr>
                </a:solidFill>
              </a:rPr>
              <a:t>perc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 23</a:t>
            </a:r>
            <a:r>
              <a:rPr lang="it-IT" sz="2000" dirty="0">
                <a:solidFill>
                  <a:schemeClr val="bg1"/>
                </a:solidFill>
              </a:rPr>
              <a:t>		</a:t>
            </a:r>
            <a:r>
              <a:rPr lang="it-IT" sz="2000" dirty="0" err="1">
                <a:solidFill>
                  <a:schemeClr val="bg1"/>
                </a:solidFill>
              </a:rPr>
              <a:t>perc</a:t>
            </a:r>
            <a:r>
              <a:rPr lang="it-IT" sz="2000" dirty="0">
                <a:solidFill>
                  <a:schemeClr val="bg1"/>
                </a:solidFill>
              </a:rPr>
              <a:t> 24		Note</a:t>
            </a:r>
          </a:p>
          <a:p>
            <a:r>
              <a:rPr lang="it-IT" sz="2000" dirty="0"/>
              <a:t>Franco		Bedeschi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0.2</a:t>
            </a:r>
            <a:r>
              <a:rPr lang="it-IT" sz="2000" dirty="0"/>
              <a:t>			0.2			</a:t>
            </a:r>
            <a:r>
              <a:rPr lang="it-IT" sz="2000" dirty="0">
                <a:solidFill>
                  <a:schemeClr val="bg1"/>
                </a:solidFill>
              </a:rPr>
              <a:t>Associazione senior dal 1/11/23</a:t>
            </a:r>
          </a:p>
          <a:p>
            <a:r>
              <a:rPr lang="it-IT" sz="2000" dirty="0"/>
              <a:t>Elia			Bottalico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1.0</a:t>
            </a:r>
            <a:r>
              <a:rPr lang="it-IT" sz="2000" dirty="0"/>
              <a:t>			0.5			</a:t>
            </a:r>
          </a:p>
          <a:p>
            <a:r>
              <a:rPr lang="it-IT" sz="2000" dirty="0"/>
              <a:t>Lorenzo		Cotrozzi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1.0</a:t>
            </a:r>
            <a:r>
              <a:rPr lang="it-IT" sz="2000" dirty="0"/>
              <a:t>			1.0</a:t>
            </a:r>
          </a:p>
          <a:p>
            <a:r>
              <a:rPr lang="it-IT" sz="2000" dirty="0"/>
              <a:t>Stefano		Di Falco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0.3</a:t>
            </a:r>
            <a:r>
              <a:rPr lang="it-IT" sz="2000" dirty="0"/>
              <a:t>			0.2</a:t>
            </a:r>
          </a:p>
          <a:p>
            <a:r>
              <a:rPr lang="it-IT" sz="2000" dirty="0"/>
              <a:t>Simone		Donati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0.3</a:t>
            </a:r>
            <a:r>
              <a:rPr lang="it-IT" sz="2000" dirty="0"/>
              <a:t>			0.3</a:t>
            </a:r>
          </a:p>
          <a:p>
            <a:r>
              <a:rPr lang="it-IT" sz="2000" dirty="0"/>
              <a:t>Anna		Driutti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0.5</a:t>
            </a:r>
            <a:r>
              <a:rPr lang="it-IT" sz="2000" dirty="0"/>
              <a:t>			0.4</a:t>
            </a:r>
          </a:p>
          <a:p>
            <a:r>
              <a:rPr lang="it-IT" sz="2000" dirty="0"/>
              <a:t>Carlo		Ferrari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0.1</a:t>
            </a:r>
            <a:r>
              <a:rPr lang="it-IT" sz="2000" dirty="0"/>
              <a:t>			0.1</a:t>
            </a:r>
          </a:p>
          <a:p>
            <a:r>
              <a:rPr lang="it-IT" sz="2000" dirty="0"/>
              <a:t>Andrea		Fioretti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0.6</a:t>
            </a:r>
            <a:r>
              <a:rPr lang="it-IT" sz="2000" dirty="0"/>
              <a:t>			0.6</a:t>
            </a:r>
          </a:p>
          <a:p>
            <a:r>
              <a:rPr lang="it-IT" sz="2000" dirty="0"/>
              <a:t>Carlo 		Gabbanini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0.6</a:t>
            </a:r>
            <a:r>
              <a:rPr lang="it-IT" sz="2000" dirty="0"/>
              <a:t>			0.3</a:t>
            </a:r>
          </a:p>
          <a:p>
            <a:r>
              <a:rPr lang="it-IT" sz="2000" dirty="0"/>
              <a:t>Paolo		Girotti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1.0</a:t>
            </a:r>
            <a:r>
              <a:rPr lang="it-IT" sz="2000" dirty="0"/>
              <a:t>			1.0</a:t>
            </a:r>
          </a:p>
          <a:p>
            <a:r>
              <a:rPr lang="it-IT" sz="2000" dirty="0"/>
              <a:t>Marco		Incagli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0.6</a:t>
            </a:r>
            <a:r>
              <a:rPr lang="it-IT" sz="2000" dirty="0"/>
              <a:t>			0.6			</a:t>
            </a:r>
          </a:p>
          <a:p>
            <a:r>
              <a:rPr lang="it-IT" sz="2000" u="sng" dirty="0">
                <a:solidFill>
                  <a:srgbClr val="FF0000"/>
                </a:solidFill>
              </a:rPr>
              <a:t>Alberto		Lusiani</a:t>
            </a:r>
            <a:r>
              <a:rPr lang="it-IT" sz="2000" dirty="0"/>
              <a:t>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0.7</a:t>
            </a:r>
            <a:r>
              <a:rPr lang="it-IT" sz="2000" dirty="0"/>
              <a:t>			0.6			</a:t>
            </a:r>
            <a:r>
              <a:rPr lang="it-IT" sz="2000" dirty="0">
                <a:solidFill>
                  <a:srgbClr val="FF0000"/>
                </a:solidFill>
              </a:rPr>
              <a:t>Nuovo Responsabile Locale</a:t>
            </a:r>
          </a:p>
          <a:p>
            <a:r>
              <a:rPr lang="it-IT" sz="2000" dirty="0"/>
              <a:t>Graziano	Venanzoni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0.7</a:t>
            </a:r>
            <a:r>
              <a:rPr lang="it-IT" sz="2000" dirty="0"/>
              <a:t>			0.6</a:t>
            </a:r>
          </a:p>
          <a:p>
            <a:r>
              <a:rPr lang="it-IT" sz="2000" dirty="0"/>
              <a:t>Andrea		Basti			</a:t>
            </a:r>
            <a:r>
              <a:rPr lang="it-IT" sz="2000" dirty="0">
                <a:solidFill>
                  <a:schemeClr val="bg1">
                    <a:lumMod val="75000"/>
                  </a:schemeClr>
                </a:solidFill>
              </a:rPr>
              <a:t>0.1</a:t>
            </a:r>
            <a:r>
              <a:rPr lang="it-IT" sz="2000" dirty="0"/>
              <a:t>			0.0			</a:t>
            </a:r>
            <a:r>
              <a:rPr lang="it-IT" sz="2000" dirty="0">
                <a:solidFill>
                  <a:schemeClr val="bg1"/>
                </a:solidFill>
              </a:rPr>
              <a:t>Esce dalla lista</a:t>
            </a:r>
          </a:p>
          <a:p>
            <a:endParaRPr lang="it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AD1D99-094D-EA55-A9ED-CDEC3F28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Anagrafica</a:t>
            </a:r>
            <a:r>
              <a:rPr lang="en-US" dirty="0"/>
              <a:t> 2024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42B64-620F-8575-F4C6-2406E4AF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B7BCF66A-B1CA-2F45-8CB4-690A6FF4CBFF}" type="slidenum">
              <a:rPr lang="it-IT" smtClean="0"/>
              <a:t>10</a:t>
            </a:fld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305EB-8F39-F371-EF38-4987366B826C}"/>
              </a:ext>
            </a:extLst>
          </p:cNvPr>
          <p:cNvSpPr txBox="1"/>
          <p:nvPr/>
        </p:nvSpPr>
        <p:spPr>
          <a:xfrm>
            <a:off x="7324436" y="2844800"/>
            <a:ext cx="340048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chemeClr val="tx2"/>
                </a:solidFill>
              </a:rPr>
              <a:t>Totale</a:t>
            </a:r>
            <a:r>
              <a:rPr lang="en-US" sz="4400" b="1" dirty="0">
                <a:solidFill>
                  <a:schemeClr val="tx2"/>
                </a:solidFill>
              </a:rPr>
              <a:t> 6.4 FTE</a:t>
            </a:r>
            <a:endParaRPr lang="it-IT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56997F-6D9F-0C4E-AED0-AF5EE2C58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Costruzioni ~20kE SJ in caso di richiesta di smontaggio e trasporto in Italia (ma ci aspettiamo che questo avvenga nel 2025)</a:t>
            </a:r>
          </a:p>
          <a:p>
            <a:r>
              <a:rPr lang="en-IT" dirty="0"/>
              <a:t>Mantenimento apparato ~10kE (SJ) </a:t>
            </a:r>
          </a:p>
          <a:p>
            <a:r>
              <a:rPr lang="en-IT" dirty="0"/>
              <a:t>Consumi (metabolismo) ~0.5kE / FTE</a:t>
            </a:r>
          </a:p>
          <a:p>
            <a:endParaRPr lang="en-IT" dirty="0"/>
          </a:p>
          <a:p>
            <a:r>
              <a:rPr lang="en-IT" dirty="0"/>
              <a:t>Necessità di trasferte nel 2024 per: </a:t>
            </a:r>
          </a:p>
          <a:p>
            <a:pPr lvl="1"/>
            <a:r>
              <a:rPr lang="en-IT" dirty="0"/>
              <a:t>misure con magnetometro</a:t>
            </a:r>
          </a:p>
          <a:p>
            <a:pPr lvl="1"/>
            <a:r>
              <a:rPr lang="en-IT" dirty="0"/>
              <a:t>mantenimento apparato per misure di riduzione di effetti sistematici</a:t>
            </a:r>
          </a:p>
          <a:p>
            <a:pPr lvl="1"/>
            <a:r>
              <a:rPr lang="en-IT" dirty="0"/>
              <a:t>collaboration meeting e riunioni di analisi a Fermilab ed a Liverpool</a:t>
            </a:r>
          </a:p>
          <a:p>
            <a:pPr lvl="1"/>
            <a:r>
              <a:rPr lang="en-IT" dirty="0"/>
              <a:t>ruoli apicali nell’esperimento: spokesperson, chairman della publication board, detector ops, ...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Nessuna</a:t>
            </a:r>
            <a:r>
              <a:rPr lang="en-US" dirty="0"/>
              <a:t> </a:t>
            </a:r>
            <a:r>
              <a:rPr lang="en-US" dirty="0" err="1"/>
              <a:t>richiesta</a:t>
            </a:r>
            <a:r>
              <a:rPr lang="en-US" dirty="0"/>
              <a:t> per </a:t>
            </a:r>
            <a:r>
              <a:rPr lang="en-US" dirty="0" err="1"/>
              <a:t>servizi</a:t>
            </a:r>
            <a:r>
              <a:rPr lang="en-US" dirty="0"/>
              <a:t> di </a:t>
            </a:r>
            <a:r>
              <a:rPr lang="en-US" dirty="0" err="1"/>
              <a:t>sezione</a:t>
            </a:r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ADBE91-C21A-3C44-A303-DD9F5010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Richieste (preliminari)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CC7EF-B696-7745-8D7D-C383AAD2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B7BCF66A-B1CA-2F45-8CB4-690A6FF4CBFF}" type="slidenum">
              <a:rPr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4120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59DE9-5E0B-824B-80C7-50244277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9" y="971551"/>
            <a:ext cx="3364522" cy="5059363"/>
          </a:xfrm>
        </p:spPr>
        <p:txBody>
          <a:bodyPr/>
          <a:lstStyle/>
          <a:p>
            <a:r>
              <a:rPr lang="en-IT"/>
              <a:t>The experiment reached the TDR statistical goal of “21BNL” in March 2023</a:t>
            </a:r>
          </a:p>
          <a:p>
            <a:r>
              <a:rPr lang="en-IT"/>
              <a:t>Since then, data taking is focused on systematic studies (detailed beam structure, magnet calibration, etc)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C807AA-82C4-444A-BC0E-F5ED1A26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Fermilab g-2: stato della presa dati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E52990-8A0B-2945-BF04-B6B1F3272E2F}"/>
              </a:ext>
            </a:extLst>
          </p:cNvPr>
          <p:cNvCxnSpPr/>
          <p:nvPr/>
        </p:nvCxnSpPr>
        <p:spPr>
          <a:xfrm flipV="1">
            <a:off x="3833447" y="1383322"/>
            <a:ext cx="8241323" cy="82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BCBD5E0-B043-574D-A7E3-F761A6FC7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015" y="971550"/>
            <a:ext cx="8345274" cy="47457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EDA4C5B-292E-0340-A090-124DC842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B7BCF66A-B1CA-2F45-8CB4-690A6FF4CBFF}" type="slidenum">
              <a:rPr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5218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1DB1C1-1195-3646-9560-B4AF381FB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236" y="899318"/>
            <a:ext cx="9326059" cy="50593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66C40D-93C3-C44E-8215-4B4057FE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esempio di studi di sistematici: beam profile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D9CB2-4793-7744-9334-E6660094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B7BCF66A-B1CA-2F45-8CB4-690A6FF4CBFF}" type="slidenum">
              <a:rPr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8000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F4D893DC-66A9-404B-A019-01E5AE3CEE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06"/>
          <a:stretch/>
        </p:blipFill>
        <p:spPr>
          <a:xfrm>
            <a:off x="447896" y="961292"/>
            <a:ext cx="10220104" cy="489769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990AE4-FBD3-014A-A3CF-8F793D72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Stato delle pubblicazioni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B357FD-C589-C749-A1D3-0AAEE46E56E1}"/>
              </a:ext>
            </a:extLst>
          </p:cNvPr>
          <p:cNvCxnSpPr>
            <a:cxnSpLocks/>
          </p:cNvCxnSpPr>
          <p:nvPr/>
        </p:nvCxnSpPr>
        <p:spPr>
          <a:xfrm>
            <a:off x="2013861" y="3911012"/>
            <a:ext cx="0" cy="105706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997AD3-04BA-0B45-8B6B-2BF2578FE9D1}"/>
              </a:ext>
            </a:extLst>
          </p:cNvPr>
          <p:cNvCxnSpPr>
            <a:cxnSpLocks/>
          </p:cNvCxnSpPr>
          <p:nvPr/>
        </p:nvCxnSpPr>
        <p:spPr>
          <a:xfrm>
            <a:off x="2803494" y="3946669"/>
            <a:ext cx="0" cy="7710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9E76C-7E9D-724B-A2F7-0C06720F5185}"/>
              </a:ext>
            </a:extLst>
          </p:cNvPr>
          <p:cNvCxnSpPr>
            <a:cxnSpLocks/>
          </p:cNvCxnSpPr>
          <p:nvPr/>
        </p:nvCxnSpPr>
        <p:spPr>
          <a:xfrm>
            <a:off x="3021208" y="2454352"/>
            <a:ext cx="0" cy="2263349"/>
          </a:xfrm>
          <a:prstGeom prst="line">
            <a:avLst/>
          </a:prstGeom>
          <a:ln>
            <a:solidFill>
              <a:srgbClr val="0137F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E0F15F-AFF1-B24D-9E45-987B11B4567C}"/>
              </a:ext>
            </a:extLst>
          </p:cNvPr>
          <p:cNvCxnSpPr>
            <a:cxnSpLocks/>
          </p:cNvCxnSpPr>
          <p:nvPr/>
        </p:nvCxnSpPr>
        <p:spPr>
          <a:xfrm>
            <a:off x="5034224" y="2327963"/>
            <a:ext cx="0" cy="1386613"/>
          </a:xfrm>
          <a:prstGeom prst="line">
            <a:avLst/>
          </a:prstGeom>
          <a:ln>
            <a:solidFill>
              <a:srgbClr val="0137F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ABA24B-5C92-2E46-AFE6-10E129595851}"/>
              </a:ext>
            </a:extLst>
          </p:cNvPr>
          <p:cNvCxnSpPr>
            <a:cxnSpLocks/>
          </p:cNvCxnSpPr>
          <p:nvPr/>
        </p:nvCxnSpPr>
        <p:spPr>
          <a:xfrm>
            <a:off x="5299669" y="3714576"/>
            <a:ext cx="0" cy="105706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C94CCF-E657-EA4D-A31A-DB008F8FA458}"/>
              </a:ext>
            </a:extLst>
          </p:cNvPr>
          <p:cNvCxnSpPr>
            <a:cxnSpLocks/>
          </p:cNvCxnSpPr>
          <p:nvPr/>
        </p:nvCxnSpPr>
        <p:spPr>
          <a:xfrm>
            <a:off x="10195727" y="1305219"/>
            <a:ext cx="0" cy="3575347"/>
          </a:xfrm>
          <a:prstGeom prst="line">
            <a:avLst/>
          </a:prstGeom>
          <a:ln>
            <a:solidFill>
              <a:srgbClr val="7030A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908A8-1AD0-E34E-BD0C-F801E4596FB3}"/>
              </a:ext>
            </a:extLst>
          </p:cNvPr>
          <p:cNvCxnSpPr>
            <a:cxnSpLocks/>
          </p:cNvCxnSpPr>
          <p:nvPr/>
        </p:nvCxnSpPr>
        <p:spPr>
          <a:xfrm>
            <a:off x="2000857" y="3949002"/>
            <a:ext cx="790914" cy="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136A1-88A4-BA4E-84AD-E763A0814E7E}"/>
              </a:ext>
            </a:extLst>
          </p:cNvPr>
          <p:cNvCxnSpPr>
            <a:cxnSpLocks/>
          </p:cNvCxnSpPr>
          <p:nvPr/>
        </p:nvCxnSpPr>
        <p:spPr>
          <a:xfrm>
            <a:off x="3088249" y="2435931"/>
            <a:ext cx="1922529" cy="0"/>
          </a:xfrm>
          <a:prstGeom prst="line">
            <a:avLst/>
          </a:prstGeom>
          <a:ln>
            <a:solidFill>
              <a:srgbClr val="0137F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3CC673-2462-C041-9607-F3FA285F6685}"/>
              </a:ext>
            </a:extLst>
          </p:cNvPr>
          <p:cNvCxnSpPr>
            <a:cxnSpLocks/>
          </p:cNvCxnSpPr>
          <p:nvPr/>
        </p:nvCxnSpPr>
        <p:spPr>
          <a:xfrm>
            <a:off x="5318180" y="4868843"/>
            <a:ext cx="4830656" cy="0"/>
          </a:xfrm>
          <a:prstGeom prst="line">
            <a:avLst/>
          </a:prstGeom>
          <a:ln>
            <a:solidFill>
              <a:srgbClr val="7030A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EFCBC0E-C460-3A46-B192-2B44F11FE419}"/>
              </a:ext>
            </a:extLst>
          </p:cNvPr>
          <p:cNvSpPr txBox="1"/>
          <p:nvPr/>
        </p:nvSpPr>
        <p:spPr>
          <a:xfrm rot="16200000">
            <a:off x="1673808" y="2657396"/>
            <a:ext cx="1448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>
                <a:solidFill>
                  <a:srgbClr val="FF0000"/>
                </a:solidFill>
              </a:rPr>
              <a:t>Apr 7, 2021</a:t>
            </a:r>
          </a:p>
          <a:p>
            <a:pPr algn="ctr"/>
            <a:r>
              <a:rPr lang="en-IT" sz="200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IT" sz="2000">
                <a:solidFill>
                  <a:srgbClr val="FF0000"/>
                </a:solidFill>
              </a:rPr>
              <a:t> = ±462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4EC33-B6DA-664D-86F9-10B5FF982F19}"/>
              </a:ext>
            </a:extLst>
          </p:cNvPr>
          <p:cNvSpPr txBox="1"/>
          <p:nvPr/>
        </p:nvSpPr>
        <p:spPr>
          <a:xfrm>
            <a:off x="2896049" y="1681632"/>
            <a:ext cx="230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>
                <a:solidFill>
                  <a:srgbClr val="0137FD"/>
                </a:solidFill>
              </a:rPr>
              <a:t>Summer 2023</a:t>
            </a:r>
          </a:p>
          <a:p>
            <a:pPr algn="ctr"/>
            <a:r>
              <a:rPr lang="en-IT" sz="2000">
                <a:solidFill>
                  <a:srgbClr val="0137FD"/>
                </a:solidFill>
                <a:latin typeface="Symbol" pitchFamily="2" charset="2"/>
              </a:rPr>
              <a:t>s</a:t>
            </a:r>
            <a:r>
              <a:rPr lang="en-IT" sz="2000">
                <a:solidFill>
                  <a:srgbClr val="0137FD"/>
                </a:solidFill>
              </a:rPr>
              <a:t> (expected) = ±230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E861B4-30AD-1841-9090-6D443180E1D2}"/>
              </a:ext>
            </a:extLst>
          </p:cNvPr>
          <p:cNvSpPr txBox="1"/>
          <p:nvPr/>
        </p:nvSpPr>
        <p:spPr>
          <a:xfrm>
            <a:off x="5810828" y="4446913"/>
            <a:ext cx="351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sz="2000">
                <a:solidFill>
                  <a:srgbClr val="7030A0"/>
                </a:solidFill>
              </a:rPr>
              <a:t>Year 2025   </a:t>
            </a:r>
            <a:r>
              <a:rPr lang="en-IT" sz="2000">
                <a:solidFill>
                  <a:srgbClr val="7030A0"/>
                </a:solidFill>
                <a:latin typeface="Symbol" pitchFamily="2" charset="2"/>
              </a:rPr>
              <a:t>s</a:t>
            </a:r>
            <a:r>
              <a:rPr lang="en-IT" sz="2000">
                <a:solidFill>
                  <a:srgbClr val="7030A0"/>
                </a:solidFill>
              </a:rPr>
              <a:t> (expected) = ±140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C9E7E7FE-1DBA-0A45-87D8-4A2852C0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B7BCF66A-B1CA-2F45-8CB4-690A6FF4CBFF}" type="slidenum">
              <a:rPr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5908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5CC2A-17A4-8742-A4D6-F8202F00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>
                <a:solidFill>
                  <a:srgbClr val="FFFF00"/>
                </a:solidFill>
              </a:rPr>
              <a:t>Pubblicazione Run2/3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B121616-52C6-F84E-8BE9-0F99695933D3}"/>
              </a:ext>
            </a:extLst>
          </p:cNvPr>
          <p:cNvSpPr txBox="1">
            <a:spLocks/>
          </p:cNvSpPr>
          <p:nvPr/>
        </p:nvSpPr>
        <p:spPr>
          <a:xfrm>
            <a:off x="296333" y="1528377"/>
            <a:ext cx="11066584" cy="35100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IT" sz="2800" dirty="0">
                <a:solidFill>
                  <a:schemeClr val="bg1"/>
                </a:solidFill>
              </a:rPr>
              <a:t>Rimozione dell’unblinding software fra le varie analisi </a:t>
            </a:r>
            <a:r>
              <a:rPr lang="en-IT" sz="28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chemeClr val="bg1"/>
                </a:solidFill>
                <a:sym typeface="Wingdings" pitchFamily="2" charset="2"/>
              </a:rPr>
              <a:t>fatto</a:t>
            </a:r>
            <a:endParaRPr lang="en-IT" sz="2800" dirty="0">
              <a:solidFill>
                <a:schemeClr val="bg1"/>
              </a:solidFill>
              <a:sym typeface="Wingdings" pitchFamily="2" charset="2"/>
            </a:endParaRP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IT" sz="2800" dirty="0">
                <a:solidFill>
                  <a:schemeClr val="bg1"/>
                </a:solidFill>
                <a:sym typeface="Wingdings" pitchFamily="2" charset="2"/>
              </a:rPr>
              <a:t>Unblinding relativo fra Run2-Run3  </a:t>
            </a:r>
            <a:r>
              <a:rPr lang="en-US" sz="2800" dirty="0" err="1">
                <a:solidFill>
                  <a:schemeClr val="bg1"/>
                </a:solidFill>
                <a:sym typeface="Wingdings" pitchFamily="2" charset="2"/>
              </a:rPr>
              <a:t>fatto</a:t>
            </a:r>
            <a:endParaRPr lang="en-IT" sz="2800" dirty="0">
              <a:solidFill>
                <a:schemeClr val="bg1"/>
              </a:solidFill>
              <a:sym typeface="Wingdings" pitchFamily="2" charset="2"/>
            </a:endParaRPr>
          </a:p>
          <a:p>
            <a:pPr marL="514350" indent="-514350">
              <a:spcBef>
                <a:spcPts val="1272"/>
              </a:spcBef>
              <a:buFont typeface="+mj-lt"/>
              <a:buAutoNum type="arabicPeriod"/>
            </a:pPr>
            <a:r>
              <a:rPr lang="en-IT" sz="2800" dirty="0">
                <a:solidFill>
                  <a:schemeClr val="bg1"/>
                </a:solidFill>
                <a:sym typeface="Wingdings" pitchFamily="2" charset="2"/>
              </a:rPr>
              <a:t>Unblinding assoluto  </a:t>
            </a:r>
            <a:r>
              <a:rPr lang="en-US" sz="2800" dirty="0">
                <a:solidFill>
                  <a:schemeClr val="bg1"/>
                </a:solidFill>
                <a:sym typeface="Wingdings" pitchFamily="2" charset="2"/>
              </a:rPr>
              <a:t>estate 2023</a:t>
            </a:r>
            <a:endParaRPr lang="en-IT" sz="2800" dirty="0">
              <a:solidFill>
                <a:schemeClr val="bg1"/>
              </a:solidFill>
              <a:sym typeface="Wingdings" pitchFamily="2" charset="2"/>
            </a:endParaRPr>
          </a:p>
          <a:p>
            <a:pPr>
              <a:spcBef>
                <a:spcPts val="1272"/>
              </a:spcBef>
            </a:pPr>
            <a:r>
              <a:rPr lang="en-IT" sz="2800" dirty="0">
                <a:solidFill>
                  <a:schemeClr val="bg1"/>
                </a:solidFill>
              </a:rPr>
              <a:t>Pubblicazione risultato: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>
                <a:solidFill>
                  <a:schemeClr val="bg1"/>
                </a:solidFill>
              </a:rPr>
              <a:t>late summer 2023</a:t>
            </a:r>
            <a:endParaRPr lang="en-IT" sz="2800" dirty="0"/>
          </a:p>
          <a:p>
            <a:pPr>
              <a:spcBef>
                <a:spcPts val="1272"/>
              </a:spcBef>
            </a:pPr>
            <a:endParaRPr lang="en-IT" sz="28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0CF7172-A753-0C47-A95E-23D410403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BCF66A-B1CA-2F45-8CB4-690A6FF4CBFF}" type="slidenum">
              <a:rPr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997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F8643BDF-1408-EC45-9668-811A50DDC8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2" y="971551"/>
                <a:ext cx="9003322" cy="940579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T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𝑐𝑙𝑜𝑐𝑘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GB" sz="28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𝑚𝑙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T" sz="2800" dirty="0"/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F8643BDF-1408-EC45-9668-811A50DDC8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2" y="971551"/>
                <a:ext cx="9003322" cy="940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F1C00C7-4CA9-BC42-85B9-D16DB294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The blinding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4A7BD-7288-B74F-A3AD-2DD0B93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69FE3901-12BD-0C46-8BF4-C0746D68F123}" type="slidenum">
              <a:rPr lang="en-US" smtClean="0"/>
              <a:t>6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6DF870-7099-4345-8047-3E201C3F6556}"/>
              </a:ext>
            </a:extLst>
          </p:cNvPr>
          <p:cNvSpPr/>
          <p:nvPr/>
        </p:nvSpPr>
        <p:spPr>
          <a:xfrm>
            <a:off x="2318598" y="1216479"/>
            <a:ext cx="979763" cy="49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3A264453-AB5E-E843-988E-66574DE594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604" y="2157058"/>
                <a:ext cx="7593933" cy="2743868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2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8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404040"/>
                    </a:solidFill>
                    <a:latin typeface="Helvetica"/>
                    <a:ea typeface="MS PGothic" panose="020B0600070205080204" pitchFamily="34" charset="-128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Clock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𝑐𝑙𝑜𝑐𝑘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uncalibrated by Joe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Lykken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 and Greg Bock (FNAL Directorate)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stop in each week to check clock and sealing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Envelopes are kept sealed until physics analysis  complete and ready to be revealed  </a:t>
                </a:r>
                <a:r>
                  <a:rPr lang="en-US" b="1" dirty="0">
                    <a:solidFill>
                      <a:schemeClr val="bg1"/>
                    </a:solidFill>
                    <a:latin typeface="+mn-lt"/>
                    <a:sym typeface="Wingdings" pitchFamily="2" charset="2"/>
                  </a:rPr>
                  <a:t>unblinding</a:t>
                </a:r>
                <a:endParaRPr lang="en-US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3A264453-AB5E-E843-988E-66574DE5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04" y="2157058"/>
                <a:ext cx="7593933" cy="2743868"/>
              </a:xfrm>
              <a:prstGeom prst="rect">
                <a:avLst/>
              </a:prstGeom>
              <a:blipFill>
                <a:blip r:embed="rId4"/>
                <a:stretch>
                  <a:fillRect l="-2327" t="-2000" r="-14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picture containing text, indoor, vending machine&#10;&#10;Description automatically generated">
            <a:extLst>
              <a:ext uri="{FF2B5EF4-FFF2-40B4-BE49-F238E27FC236}">
                <a16:creationId xmlns:a16="http://schemas.microsoft.com/office/drawing/2014/main" id="{5A18C744-9854-4A4C-AF8F-C08E6B4D7E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004" y="2728588"/>
            <a:ext cx="2809293" cy="3718525"/>
          </a:xfrm>
          <a:prstGeom prst="rect">
            <a:avLst/>
          </a:prstGeom>
        </p:spPr>
      </p:pic>
      <p:pic>
        <p:nvPicPr>
          <p:cNvPr id="14" name="Picture 13" descr="Two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7C3C7E4-227D-EC4F-B2D9-D5461A781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1732" y="604135"/>
            <a:ext cx="2867710" cy="199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93836D-28DE-324E-AAE3-D12D7EBFB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Termine della presa dati per l’esperimento Muon g-2: 8 luglio 2023 </a:t>
            </a:r>
            <a:endParaRPr lang="en-US" dirty="0"/>
          </a:p>
          <a:p>
            <a:pPr lvl="1"/>
            <a:r>
              <a:rPr lang="en-IT" dirty="0"/>
              <a:t>[Marco Incagli Run coordinator]</a:t>
            </a:r>
          </a:p>
          <a:p>
            <a:r>
              <a:rPr lang="en-IT" dirty="0"/>
              <a:t>Nel FY2024 non e’ previsto fascio, ma il laboratorio ci concede di mantenere lo Storage Ring attivo per studi di sistematica (campo magnetico e calibrazione rivelatori)</a:t>
            </a:r>
          </a:p>
          <a:p>
            <a:r>
              <a:rPr lang="en-IT" dirty="0"/>
              <a:t>La linea criogenica e’ in comune con MU2E che avrà la priorità nell’utilizzo dell’elio liquido</a:t>
            </a:r>
          </a:p>
          <a:p>
            <a:r>
              <a:rPr lang="en-IT" dirty="0"/>
              <a:t>Il sistema di calibrazione laser, fondamentale contributo INFN all’esperimento, rimarra’ attivo per questo periodo</a:t>
            </a:r>
          </a:p>
          <a:p>
            <a:r>
              <a:rPr lang="en-IT" dirty="0"/>
              <a:t>Una misura specifica di effetto sistematico nella quale e’ coinvolto l’INFN riguarda il “campo magnetico transiente del kicker” misurato con un </a:t>
            </a:r>
            <a:r>
              <a:rPr lang="en-IT" b="1" dirty="0"/>
              <a:t>magnetometro</a:t>
            </a:r>
            <a:r>
              <a:rPr lang="en-IT" dirty="0"/>
              <a:t> che sfrutta l’effetto della rotazione di Faraday della polarizzazione della luce laser in opportuni cristalli in presenza di campo magnetico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74E71-EAD2-484A-9538-FE9E19BD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Attività futura (hardware)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4D43-F931-F54A-A102-FA9AF0DD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B7BCF66A-B1CA-2F45-8CB4-690A6FF4CBFF}" type="slidenum">
              <a:rPr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7553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96333" y="137248"/>
            <a:ext cx="11582400" cy="427877"/>
          </a:xfrm>
        </p:spPr>
        <p:txBody>
          <a:bodyPr/>
          <a:lstStyle/>
          <a:p>
            <a:pPr algn="ctr"/>
            <a:r>
              <a:rPr lang="it-IT" dirty="0" err="1">
                <a:solidFill>
                  <a:srgbClr val="FFFF00"/>
                </a:solidFill>
              </a:rPr>
              <a:t>INFN breadboard magnetometer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6954"/>
            <a:ext cx="3200389" cy="56744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737" y="705795"/>
            <a:ext cx="3206683" cy="56856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882" y="716954"/>
            <a:ext cx="4850856" cy="27358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882" y="3658451"/>
            <a:ext cx="4845659" cy="273295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842903C-9C0C-CDC2-3A63-D6376D26FB23}"/>
              </a:ext>
            </a:extLst>
          </p:cNvPr>
          <p:cNvGrpSpPr/>
          <p:nvPr/>
        </p:nvGrpSpPr>
        <p:grpSpPr>
          <a:xfrm>
            <a:off x="12026" y="1441908"/>
            <a:ext cx="5658640" cy="5033134"/>
            <a:chOff x="138469" y="811723"/>
            <a:chExt cx="5658640" cy="5033134"/>
          </a:xfrm>
        </p:grpSpPr>
        <p:pic>
          <p:nvPicPr>
            <p:cNvPr id="3" name="Picture 2" descr="A picture containing LEGO, machine, tower, outdoor">
              <a:extLst>
                <a:ext uri="{FF2B5EF4-FFF2-40B4-BE49-F238E27FC236}">
                  <a16:creationId xmlns:a16="http://schemas.microsoft.com/office/drawing/2014/main" id="{57CD79DE-E4A9-E259-FF39-783663A5D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8469" y="811723"/>
              <a:ext cx="5658640" cy="478221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1F6B54-4A62-3F4E-A08F-B708FAD5B9A0}"/>
                </a:ext>
              </a:extLst>
            </p:cNvPr>
            <p:cNvSpPr txBox="1"/>
            <p:nvPr/>
          </p:nvSpPr>
          <p:spPr>
            <a:xfrm>
              <a:off x="178356" y="4890750"/>
              <a:ext cx="3782729" cy="95410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Supporto</a:t>
              </a:r>
              <a:r>
                <a:rPr lang="en-US" sz="2800" dirty="0"/>
                <a:t> </a:t>
              </a:r>
              <a:r>
                <a:rPr lang="en-US" sz="2800" dirty="0" err="1"/>
                <a:t>magnetometro</a:t>
              </a:r>
              <a:r>
                <a:rPr lang="en-US" sz="2800" dirty="0"/>
                <a:t> </a:t>
              </a:r>
              <a:r>
                <a:rPr lang="en-US" sz="2800" dirty="0" err="1"/>
                <a:t>realizzato</a:t>
              </a:r>
              <a:r>
                <a:rPr lang="en-US" sz="2800" dirty="0"/>
                <a:t> a </a:t>
              </a:r>
              <a:r>
                <a:rPr lang="en-US" sz="2800" dirty="0" err="1"/>
                <a:t>PIsa</a:t>
              </a:r>
              <a:endParaRPr lang="it-IT" sz="2800" dirty="0"/>
            </a:p>
          </p:txBody>
        </p:sp>
      </p:grpSp>
      <p:pic>
        <p:nvPicPr>
          <p:cNvPr id="12" name="Picture 11" descr="A picture containing machine, electronics, electrical wiring, electronic engineering&#10;&#10;Description automatically generated">
            <a:extLst>
              <a:ext uri="{FF2B5EF4-FFF2-40B4-BE49-F238E27FC236}">
                <a16:creationId xmlns:a16="http://schemas.microsoft.com/office/drawing/2014/main" id="{2B0E1330-F65D-A943-3781-66C78C054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013" y="565125"/>
            <a:ext cx="725424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DAC431-787A-5D42-B945-6C4197A1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5" y="1520192"/>
            <a:ext cx="12025161" cy="3042184"/>
          </a:xfrm>
        </p:spPr>
        <p:txBody>
          <a:bodyPr/>
          <a:lstStyle/>
          <a:p>
            <a:r>
              <a:rPr lang="en-IT" dirty="0"/>
              <a:t>Analisi dei Run 4-5-6</a:t>
            </a:r>
            <a:endParaRPr lang="en-US" dirty="0"/>
          </a:p>
          <a:p>
            <a:endParaRPr lang="en-IT" dirty="0"/>
          </a:p>
          <a:p>
            <a:r>
              <a:rPr lang="en-IT" dirty="0"/>
              <a:t>Pubblicazione finale con tutta la statistica raccolta in questi anni prevista per il 2025</a:t>
            </a:r>
            <a:endParaRPr lang="en-US" dirty="0"/>
          </a:p>
          <a:p>
            <a:endParaRPr lang="en-IT" dirty="0"/>
          </a:p>
          <a:p>
            <a:r>
              <a:rPr lang="en-IT" dirty="0"/>
              <a:t>INFN ha la leadership di una delle misure della frequenza di precessione dello spin dei mu (</a:t>
            </a:r>
            <a:r>
              <a:rPr lang="en-IT" dirty="0">
                <a:latin typeface="Symbol" pitchFamily="2" charset="2"/>
              </a:rPr>
              <a:t>w</a:t>
            </a:r>
            <a:r>
              <a:rPr lang="en-IT" baseline="-25000" dirty="0"/>
              <a:t>a</a:t>
            </a:r>
            <a:r>
              <a:rPr lang="en-IT" dirty="0"/>
              <a:t>): waEuropa con Italia+UK 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5F734-6582-C84B-A239-7366CD1D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Attivita’ futura (software)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F029-F6B0-EC47-B3E3-1BF695F8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6333" y="6504214"/>
            <a:ext cx="552451" cy="237285"/>
          </a:xfrm>
        </p:spPr>
        <p:txBody>
          <a:bodyPr/>
          <a:lstStyle/>
          <a:p>
            <a:fld id="{B7BCF66A-B1CA-2F45-8CB4-690A6FF4CBFF}" type="slidenum">
              <a:rPr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336214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Gm2" id="{C2D2C541-E05C-B449-B260-894B9CB100A5}" vid="{F8BFEAF2-2ADD-534A-A94E-0512D8B6BDEF}"/>
    </a:ext>
  </a:extLst>
</a:theme>
</file>

<file path=ppt/theme/theme10.xml><?xml version="1.0" encoding="utf-8"?>
<a:theme xmlns:a="http://schemas.openxmlformats.org/drawingml/2006/main" name="16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Gm2" id="{C2D2C541-E05C-B449-B260-894B9CB100A5}" vid="{F8BFEAF2-2ADD-534A-A94E-0512D8B6BDEF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BCA0F98-6B4E-4394-BE4C-0136CF618770}" vid="{E68F1A21-EFD9-415A-A9C1-592D1261E6C7}"/>
    </a:ext>
  </a:extLst>
</a:theme>
</file>

<file path=ppt/theme/theme3.xml><?xml version="1.0" encoding="utf-8"?>
<a:theme xmlns:a="http://schemas.openxmlformats.org/drawingml/2006/main" name="2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BCA0F98-6B4E-4394-BE4C-0136CF618770}" vid="{E68F1A21-EFD9-415A-A9C1-592D1261E6C7}"/>
    </a:ext>
  </a:extLst>
</a:theme>
</file>

<file path=ppt/theme/theme4.xml><?xml version="1.0" encoding="utf-8"?>
<a:theme xmlns:a="http://schemas.openxmlformats.org/drawingml/2006/main" name="3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BCA0F98-6B4E-4394-BE4C-0136CF618770}" vid="{E68F1A21-EFD9-415A-A9C1-592D1261E6C7}"/>
    </a:ext>
  </a:extLst>
</a:theme>
</file>

<file path=ppt/theme/theme5.xml><?xml version="1.0" encoding="utf-8"?>
<a:theme xmlns:a="http://schemas.openxmlformats.org/drawingml/2006/main" name="4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BCA0F98-6B4E-4394-BE4C-0136CF618770}" vid="{E68F1A21-EFD9-415A-A9C1-592D1261E6C7}"/>
    </a:ext>
  </a:extLst>
</a:theme>
</file>

<file path=ppt/theme/theme6.xml><?xml version="1.0" encoding="utf-8"?>
<a:theme xmlns:a="http://schemas.openxmlformats.org/drawingml/2006/main" name="Pisa_5yearsAMS_gen2017">
  <a:themeElements>
    <a:clrScheme name="Custom 5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BCA0F98-6B4E-4394-BE4C-0136CF618770}" vid="{E68F1A21-EFD9-415A-A9C1-592D1261E6C7}"/>
    </a:ext>
  </a:extLst>
</a:theme>
</file>

<file path=ppt/theme/theme8.xml><?xml version="1.0" encoding="utf-8"?>
<a:theme xmlns:a="http://schemas.openxmlformats.org/drawingml/2006/main" name="8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Gm2" id="{C2D2C541-E05C-B449-B260-894B9CB100A5}" vid="{F8BFEAF2-2ADD-534A-A94E-0512D8B6BDEF}"/>
    </a:ext>
  </a:extLst>
</a:theme>
</file>

<file path=ppt/theme/theme9.xml><?xml version="1.0" encoding="utf-8"?>
<a:theme xmlns:a="http://schemas.openxmlformats.org/drawingml/2006/main" name="14_FermilabGm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6BCA0F98-6B4E-4394-BE4C-0136CF618770}" vid="{E68F1A21-EFD9-415A-A9C1-592D1261E6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FermilabGm2</Template>
  <TotalTime>2064</TotalTime>
  <Words>678</Words>
  <Application>Microsoft Office PowerPoint</Application>
  <PresentationFormat>Widescreen</PresentationFormat>
  <Paragraphs>78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</vt:lpstr>
      <vt:lpstr>Calibri</vt:lpstr>
      <vt:lpstr>Cambria Math</vt:lpstr>
      <vt:lpstr>Helvetica</vt:lpstr>
      <vt:lpstr>Helvetica Neue</vt:lpstr>
      <vt:lpstr>Marlett</vt:lpstr>
      <vt:lpstr>Monotype Sorts</vt:lpstr>
      <vt:lpstr>Symbol</vt:lpstr>
      <vt:lpstr>Tahoma</vt:lpstr>
      <vt:lpstr>FermilabGm2</vt:lpstr>
      <vt:lpstr>1_FermilabGm2</vt:lpstr>
      <vt:lpstr>2_FermilabGm2</vt:lpstr>
      <vt:lpstr>3_FermilabGm2</vt:lpstr>
      <vt:lpstr>4_FermilabGm2</vt:lpstr>
      <vt:lpstr>Pisa_5yearsAMS_gen2017</vt:lpstr>
      <vt:lpstr>6_FermilabGm2</vt:lpstr>
      <vt:lpstr>8_FermilabGm2</vt:lpstr>
      <vt:lpstr>14_FermilabGm2</vt:lpstr>
      <vt:lpstr>16_FermilabGm2</vt:lpstr>
      <vt:lpstr>PowerPoint Presentation</vt:lpstr>
      <vt:lpstr>Fermilab g-2: stato della presa dati</vt:lpstr>
      <vt:lpstr>esempio di studi di sistematici: beam profile </vt:lpstr>
      <vt:lpstr>Stato delle pubblicazioni</vt:lpstr>
      <vt:lpstr>Pubblicazione Run2/3</vt:lpstr>
      <vt:lpstr>The blinding</vt:lpstr>
      <vt:lpstr>Attività futura (hardware)</vt:lpstr>
      <vt:lpstr>INFN breadboard magnetometer</vt:lpstr>
      <vt:lpstr>Attivita’ futura (software)</vt:lpstr>
      <vt:lpstr>Anagrafica 2024</vt:lpstr>
      <vt:lpstr>Richieste (preliminari)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g-2: stato della presa dati</dc:title>
  <dc:creator>Marco Incagli</dc:creator>
  <cp:lastModifiedBy>Franco Bedeschi</cp:lastModifiedBy>
  <cp:revision>16</cp:revision>
  <dcterms:created xsi:type="dcterms:W3CDTF">2023-06-25T13:40:51Z</dcterms:created>
  <dcterms:modified xsi:type="dcterms:W3CDTF">2023-07-06T14:34:26Z</dcterms:modified>
</cp:coreProperties>
</file>