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10"/>
  </p:notesMasterIdLst>
  <p:handoutMasterIdLst>
    <p:handoutMasterId r:id="rId11"/>
  </p:handoutMasterIdLst>
  <p:sldIdLst>
    <p:sldId id="408" r:id="rId2"/>
    <p:sldId id="411" r:id="rId3"/>
    <p:sldId id="410" r:id="rId4"/>
    <p:sldId id="421" r:id="rId5"/>
    <p:sldId id="422" r:id="rId6"/>
    <p:sldId id="420" r:id="rId7"/>
    <p:sldId id="417" r:id="rId8"/>
    <p:sldId id="418" r:id="rId9"/>
  </p:sldIdLst>
  <p:sldSz cx="9144000" cy="6858000" type="letter"/>
  <p:notesSz cx="7102475" cy="10234613"/>
  <p:custDataLst>
    <p:tags r:id="rId12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D21E3"/>
    <a:srgbClr val="FFFF00"/>
    <a:srgbClr val="008000"/>
    <a:srgbClr val="CCFFFF"/>
    <a:srgbClr val="FF9900"/>
    <a:srgbClr val="6C6CDC"/>
    <a:srgbClr val="D23C60"/>
    <a:srgbClr val="7B9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6E631E-3760-4A8B-94E5-535D04A417AA}" v="654" dt="2023-07-04T12:42:09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8302" autoAdjust="0"/>
  </p:normalViewPr>
  <p:slideViewPr>
    <p:cSldViewPr snapToGrid="0">
      <p:cViewPr varScale="1">
        <p:scale>
          <a:sx n="57" d="100"/>
          <a:sy n="57" d="100"/>
        </p:scale>
        <p:origin x="97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882" y="-58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o Bedeschi" userId="8b448c6b-d7b5-402d-9afa-bbd8eb617b56" providerId="ADAL" clId="{EB6E631E-3760-4A8B-94E5-535D04A417AA}"/>
    <pc:docChg chg="custSel addSld delSld modSld sldOrd modMainMaster">
      <pc:chgData name="Franco Bedeschi" userId="8b448c6b-d7b5-402d-9afa-bbd8eb617b56" providerId="ADAL" clId="{EB6E631E-3760-4A8B-94E5-535D04A417AA}" dt="2023-07-06T08:22:20.852" v="1601" actId="115"/>
      <pc:docMkLst>
        <pc:docMk/>
      </pc:docMkLst>
      <pc:sldChg chg="delSp modSp mod">
        <pc:chgData name="Franco Bedeschi" userId="8b448c6b-d7b5-402d-9afa-bbd8eb617b56" providerId="ADAL" clId="{EB6E631E-3760-4A8B-94E5-535D04A417AA}" dt="2023-07-06T08:18:13.471" v="1527" actId="313"/>
        <pc:sldMkLst>
          <pc:docMk/>
          <pc:sldMk cId="0" sldId="408"/>
        </pc:sldMkLst>
        <pc:spChg chg="del">
          <ac:chgData name="Franco Bedeschi" userId="8b448c6b-d7b5-402d-9afa-bbd8eb617b56" providerId="ADAL" clId="{EB6E631E-3760-4A8B-94E5-535D04A417AA}" dt="2023-07-03T14:12:09.356" v="1225" actId="478"/>
          <ac:spMkLst>
            <pc:docMk/>
            <pc:sldMk cId="0" sldId="408"/>
            <ac:spMk id="7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0" sldId="408"/>
            <ac:spMk id="3074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6T08:18:13.471" v="1527" actId="313"/>
          <ac:spMkLst>
            <pc:docMk/>
            <pc:sldMk cId="0" sldId="408"/>
            <ac:spMk id="3078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2:45:23.994" v="1" actId="20577"/>
          <ac:spMkLst>
            <pc:docMk/>
            <pc:sldMk cId="0" sldId="408"/>
            <ac:spMk id="3079" creationId="{00000000-0000-0000-0000-000000000000}"/>
          </ac:spMkLst>
        </pc:spChg>
      </pc:sldChg>
      <pc:sldChg chg="modSp mod">
        <pc:chgData name="Franco Bedeschi" userId="8b448c6b-d7b5-402d-9afa-bbd8eb617b56" providerId="ADAL" clId="{EB6E631E-3760-4A8B-94E5-535D04A417AA}" dt="2023-07-03T13:52:44.835" v="552" actId="207"/>
        <pc:sldMkLst>
          <pc:docMk/>
          <pc:sldMk cId="959677342" sldId="410"/>
        </pc:sldMkLst>
        <pc:spChg chg="mod">
          <ac:chgData name="Franco Bedeschi" userId="8b448c6b-d7b5-402d-9afa-bbd8eb617b56" providerId="ADAL" clId="{EB6E631E-3760-4A8B-94E5-535D04A417AA}" dt="2023-07-03T13:22:37.120" v="89" actId="20577"/>
          <ac:spMkLst>
            <pc:docMk/>
            <pc:sldMk cId="959677342" sldId="410"/>
            <ac:spMk id="2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3:52:44.835" v="552" actId="207"/>
          <ac:spMkLst>
            <pc:docMk/>
            <pc:sldMk cId="959677342" sldId="410"/>
            <ac:spMk id="3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959677342" sldId="410"/>
            <ac:spMk id="4" creationId="{00000000-0000-0000-0000-000000000000}"/>
          </ac:spMkLst>
        </pc:spChg>
      </pc:sldChg>
      <pc:sldChg chg="addSp delSp modSp mod delAnim modAnim">
        <pc:chgData name="Franco Bedeschi" userId="8b448c6b-d7b5-402d-9afa-bbd8eb617b56" providerId="ADAL" clId="{EB6E631E-3760-4A8B-94E5-535D04A417AA}" dt="2023-07-03T14:16:15.801" v="1239"/>
        <pc:sldMkLst>
          <pc:docMk/>
          <pc:sldMk cId="1332618677" sldId="411"/>
        </pc:sldMkLst>
        <pc:spChg chg="mod">
          <ac:chgData name="Franco Bedeschi" userId="8b448c6b-d7b5-402d-9afa-bbd8eb617b56" providerId="ADAL" clId="{EB6E631E-3760-4A8B-94E5-535D04A417AA}" dt="2023-07-03T13:11:58.823" v="16" actId="20577"/>
          <ac:spMkLst>
            <pc:docMk/>
            <pc:sldMk cId="1332618677" sldId="411"/>
            <ac:spMk id="3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1332618677" sldId="411"/>
            <ac:spMk id="4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4:15:49.694" v="1237" actId="20577"/>
          <ac:spMkLst>
            <pc:docMk/>
            <pc:sldMk cId="1332618677" sldId="411"/>
            <ac:spMk id="11" creationId="{00000000-0000-0000-0000-000000000000}"/>
          </ac:spMkLst>
        </pc:spChg>
        <pc:picChg chg="add mod">
          <ac:chgData name="Franco Bedeschi" userId="8b448c6b-d7b5-402d-9afa-bbd8eb617b56" providerId="ADAL" clId="{EB6E631E-3760-4A8B-94E5-535D04A417AA}" dt="2023-07-03T14:15:54.663" v="1238" actId="1076"/>
          <ac:picMkLst>
            <pc:docMk/>
            <pc:sldMk cId="1332618677" sldId="411"/>
            <ac:picMk id="7" creationId="{9BD3D66E-3361-C547-599F-5717DD31F733}"/>
          </ac:picMkLst>
        </pc:picChg>
        <pc:picChg chg="del">
          <ac:chgData name="Franco Bedeschi" userId="8b448c6b-d7b5-402d-9afa-bbd8eb617b56" providerId="ADAL" clId="{EB6E631E-3760-4A8B-94E5-535D04A417AA}" dt="2023-07-03T13:09:19.404" v="9" actId="478"/>
          <ac:picMkLst>
            <pc:docMk/>
            <pc:sldMk cId="1332618677" sldId="411"/>
            <ac:picMk id="9" creationId="{00000000-0000-0000-0000-000000000000}"/>
          </ac:picMkLst>
        </pc:picChg>
        <pc:picChg chg="del">
          <ac:chgData name="Franco Bedeschi" userId="8b448c6b-d7b5-402d-9afa-bbd8eb617b56" providerId="ADAL" clId="{EB6E631E-3760-4A8B-94E5-535D04A417AA}" dt="2023-07-03T12:54:02.094" v="3" actId="478"/>
          <ac:picMkLst>
            <pc:docMk/>
            <pc:sldMk cId="1332618677" sldId="411"/>
            <ac:picMk id="12" creationId="{00000000-0000-0000-0000-000000000000}"/>
          </ac:picMkLst>
        </pc:picChg>
        <pc:picChg chg="del">
          <ac:chgData name="Franco Bedeschi" userId="8b448c6b-d7b5-402d-9afa-bbd8eb617b56" providerId="ADAL" clId="{EB6E631E-3760-4A8B-94E5-535D04A417AA}" dt="2023-07-03T13:08:29.259" v="4" actId="478"/>
          <ac:picMkLst>
            <pc:docMk/>
            <pc:sldMk cId="1332618677" sldId="411"/>
            <ac:picMk id="13" creationId="{00000000-0000-0000-0000-000000000000}"/>
          </ac:picMkLst>
        </pc:picChg>
        <pc:picChg chg="del">
          <ac:chgData name="Franco Bedeschi" userId="8b448c6b-d7b5-402d-9afa-bbd8eb617b56" providerId="ADAL" clId="{EB6E631E-3760-4A8B-94E5-535D04A417AA}" dt="2023-07-03T13:08:43.144" v="5" actId="478"/>
          <ac:picMkLst>
            <pc:docMk/>
            <pc:sldMk cId="1332618677" sldId="411"/>
            <ac:picMk id="14" creationId="{00000000-0000-0000-0000-000000000000}"/>
          </ac:picMkLst>
        </pc:picChg>
      </pc:sldChg>
      <pc:sldChg chg="modSp del">
        <pc:chgData name="Franco Bedeschi" userId="8b448c6b-d7b5-402d-9afa-bbd8eb617b56" providerId="ADAL" clId="{EB6E631E-3760-4A8B-94E5-535D04A417AA}" dt="2023-07-03T14:11:35.921" v="1224" actId="47"/>
        <pc:sldMkLst>
          <pc:docMk/>
          <pc:sldMk cId="769460524" sldId="415"/>
        </pc:sldMkLst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769460524" sldId="415"/>
            <ac:spMk id="4" creationId="{00000000-0000-0000-0000-000000000000}"/>
          </ac:spMkLst>
        </pc:spChg>
      </pc:sldChg>
      <pc:sldChg chg="modSp del">
        <pc:chgData name="Franco Bedeschi" userId="8b448c6b-d7b5-402d-9afa-bbd8eb617b56" providerId="ADAL" clId="{EB6E631E-3760-4A8B-94E5-535D04A417AA}" dt="2023-07-03T14:11:35.921" v="1224" actId="47"/>
        <pc:sldMkLst>
          <pc:docMk/>
          <pc:sldMk cId="2947288838" sldId="416"/>
        </pc:sldMkLst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2947288838" sldId="416"/>
            <ac:spMk id="4" creationId="{00000000-0000-0000-0000-000000000000}"/>
          </ac:spMkLst>
        </pc:spChg>
      </pc:sldChg>
      <pc:sldChg chg="addSp delSp modSp mod ord delAnim modAnim">
        <pc:chgData name="Franco Bedeschi" userId="8b448c6b-d7b5-402d-9afa-bbd8eb617b56" providerId="ADAL" clId="{EB6E631E-3760-4A8B-94E5-535D04A417AA}" dt="2023-07-06T08:22:20.852" v="1601" actId="115"/>
        <pc:sldMkLst>
          <pc:docMk/>
          <pc:sldMk cId="4209483130" sldId="417"/>
        </pc:sldMkLst>
        <pc:spChg chg="mod">
          <ac:chgData name="Franco Bedeschi" userId="8b448c6b-d7b5-402d-9afa-bbd8eb617b56" providerId="ADAL" clId="{EB6E631E-3760-4A8B-94E5-535D04A417AA}" dt="2023-07-03T14:08:42.576" v="1150" actId="20577"/>
          <ac:spMkLst>
            <pc:docMk/>
            <pc:sldMk cId="4209483130" sldId="417"/>
            <ac:spMk id="2" creationId="{00000000-0000-0000-0000-000000000000}"/>
          </ac:spMkLst>
        </pc:spChg>
        <pc:spChg chg="del">
          <ac:chgData name="Franco Bedeschi" userId="8b448c6b-d7b5-402d-9afa-bbd8eb617b56" providerId="ADAL" clId="{EB6E631E-3760-4A8B-94E5-535D04A417AA}" dt="2023-07-03T13:57:49.812" v="604" actId="478"/>
          <ac:spMkLst>
            <pc:docMk/>
            <pc:sldMk cId="4209483130" sldId="417"/>
            <ac:spMk id="3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4209483130" sldId="417"/>
            <ac:spMk id="4" creationId="{00000000-0000-0000-0000-000000000000}"/>
          </ac:spMkLst>
        </pc:spChg>
        <pc:spChg chg="add mod">
          <ac:chgData name="Franco Bedeschi" userId="8b448c6b-d7b5-402d-9afa-bbd8eb617b56" providerId="ADAL" clId="{EB6E631E-3760-4A8B-94E5-535D04A417AA}" dt="2023-07-06T08:22:20.852" v="1601" actId="115"/>
          <ac:spMkLst>
            <pc:docMk/>
            <pc:sldMk cId="4209483130" sldId="417"/>
            <ac:spMk id="7" creationId="{B4348BF0-D0FF-68C8-89E8-143680141F0D}"/>
          </ac:spMkLst>
        </pc:spChg>
        <pc:spChg chg="del mod">
          <ac:chgData name="Franco Bedeschi" userId="8b448c6b-d7b5-402d-9afa-bbd8eb617b56" providerId="ADAL" clId="{EB6E631E-3760-4A8B-94E5-535D04A417AA}" dt="2023-07-03T13:53:40.052" v="554" actId="478"/>
          <ac:spMkLst>
            <pc:docMk/>
            <pc:sldMk cId="4209483130" sldId="417"/>
            <ac:spMk id="9" creationId="{00000000-0000-0000-0000-000000000000}"/>
          </ac:spMkLst>
        </pc:spChg>
        <pc:grpChg chg="del">
          <ac:chgData name="Franco Bedeschi" userId="8b448c6b-d7b5-402d-9afa-bbd8eb617b56" providerId="ADAL" clId="{EB6E631E-3760-4A8B-94E5-535D04A417AA}" dt="2023-07-03T13:53:56.445" v="603" actId="478"/>
          <ac:grpSpMkLst>
            <pc:docMk/>
            <pc:sldMk cId="4209483130" sldId="417"/>
            <ac:grpSpMk id="19" creationId="{4C3F34AB-60A9-D3CB-21BE-88CFEA134D30}"/>
          </ac:grpSpMkLst>
        </pc:grpChg>
      </pc:sldChg>
      <pc:sldChg chg="modSp mod ord modAnim">
        <pc:chgData name="Franco Bedeschi" userId="8b448c6b-d7b5-402d-9afa-bbd8eb617b56" providerId="ADAL" clId="{EB6E631E-3760-4A8B-94E5-535D04A417AA}" dt="2023-07-06T08:18:54.687" v="1534" actId="20577"/>
        <pc:sldMkLst>
          <pc:docMk/>
          <pc:sldMk cId="28153009" sldId="418"/>
        </pc:sldMkLst>
        <pc:spChg chg="mod">
          <ac:chgData name="Franco Bedeschi" userId="8b448c6b-d7b5-402d-9afa-bbd8eb617b56" providerId="ADAL" clId="{EB6E631E-3760-4A8B-94E5-535D04A417AA}" dt="2023-07-06T08:18:54.687" v="1534" actId="20577"/>
          <ac:spMkLst>
            <pc:docMk/>
            <pc:sldMk cId="28153009" sldId="418"/>
            <ac:spMk id="3" creationId="{00000000-0000-0000-0000-000000000000}"/>
          </ac:spMkLst>
        </pc:spChg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28153009" sldId="418"/>
            <ac:spMk id="4" creationId="{00000000-0000-0000-0000-000000000000}"/>
          </ac:spMkLst>
        </pc:spChg>
      </pc:sldChg>
      <pc:sldChg chg="modSp del">
        <pc:chgData name="Franco Bedeschi" userId="8b448c6b-d7b5-402d-9afa-bbd8eb617b56" providerId="ADAL" clId="{EB6E631E-3760-4A8B-94E5-535D04A417AA}" dt="2023-07-03T14:11:35.921" v="1224" actId="47"/>
        <pc:sldMkLst>
          <pc:docMk/>
          <pc:sldMk cId="4264238358" sldId="419"/>
        </pc:sldMkLst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4264238358" sldId="419"/>
            <ac:spMk id="4" creationId="{00000000-0000-0000-0000-000000000000}"/>
          </ac:spMkLst>
        </pc:spChg>
      </pc:sldChg>
      <pc:sldChg chg="addSp delSp modSp mod delAnim modAnim">
        <pc:chgData name="Franco Bedeschi" userId="8b448c6b-d7b5-402d-9afa-bbd8eb617b56" providerId="ADAL" clId="{EB6E631E-3760-4A8B-94E5-535D04A417AA}" dt="2023-07-06T08:19:18.950" v="1536" actId="20577"/>
        <pc:sldMkLst>
          <pc:docMk/>
          <pc:sldMk cId="3529983703" sldId="420"/>
        </pc:sldMkLst>
        <pc:spChg chg="mod">
          <ac:chgData name="Franco Bedeschi" userId="8b448c6b-d7b5-402d-9afa-bbd8eb617b56" providerId="ADAL" clId="{EB6E631E-3760-4A8B-94E5-535D04A417AA}" dt="2023-07-06T08:19:18.950" v="1536" actId="20577"/>
          <ac:spMkLst>
            <pc:docMk/>
            <pc:sldMk cId="3529983703" sldId="420"/>
            <ac:spMk id="2" creationId="{DF5BD7DD-FE93-D889-BDB5-EFF141B51F70}"/>
          </ac:spMkLst>
        </pc:spChg>
        <pc:spChg chg="mod">
          <ac:chgData name="Franco Bedeschi" userId="8b448c6b-d7b5-402d-9afa-bbd8eb617b56" providerId="ADAL" clId="{EB6E631E-3760-4A8B-94E5-535D04A417AA}" dt="2023-07-03T13:35:16.416" v="292" actId="20577"/>
          <ac:spMkLst>
            <pc:docMk/>
            <pc:sldMk cId="3529983703" sldId="420"/>
            <ac:spMk id="3" creationId="{AF82DA25-8995-2A85-96E5-BEB3D0CF280F}"/>
          </ac:spMkLst>
        </pc:spChg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k cId="3529983703" sldId="420"/>
            <ac:spMk id="4" creationId="{53EC5CFB-E717-F121-14F8-C1D37D58294E}"/>
          </ac:spMkLst>
        </pc:spChg>
        <pc:spChg chg="add mod">
          <ac:chgData name="Franco Bedeschi" userId="8b448c6b-d7b5-402d-9afa-bbd8eb617b56" providerId="ADAL" clId="{EB6E631E-3760-4A8B-94E5-535D04A417AA}" dt="2023-07-03T13:36:40.169" v="349" actId="14100"/>
          <ac:spMkLst>
            <pc:docMk/>
            <pc:sldMk cId="3529983703" sldId="420"/>
            <ac:spMk id="12" creationId="{978F8F8C-FBEB-DF8B-ED7C-1F3BDF8B8EBA}"/>
          </ac:spMkLst>
        </pc:spChg>
        <pc:spChg chg="add mod">
          <ac:chgData name="Franco Bedeschi" userId="8b448c6b-d7b5-402d-9afa-bbd8eb617b56" providerId="ADAL" clId="{EB6E631E-3760-4A8B-94E5-535D04A417AA}" dt="2023-07-03T13:40:02.581" v="432" actId="207"/>
          <ac:spMkLst>
            <pc:docMk/>
            <pc:sldMk cId="3529983703" sldId="420"/>
            <ac:spMk id="13" creationId="{C83BADE9-A169-1563-262D-8057F289FC1F}"/>
          </ac:spMkLst>
        </pc:spChg>
        <pc:picChg chg="del">
          <ac:chgData name="Franco Bedeschi" userId="8b448c6b-d7b5-402d-9afa-bbd8eb617b56" providerId="ADAL" clId="{EB6E631E-3760-4A8B-94E5-535D04A417AA}" dt="2023-07-03T13:33:27.873" v="165" actId="478"/>
          <ac:picMkLst>
            <pc:docMk/>
            <pc:sldMk cId="3529983703" sldId="420"/>
            <ac:picMk id="7" creationId="{4802D4CB-DEA5-ECD2-EA3D-CA57E35763E3}"/>
          </ac:picMkLst>
        </pc:picChg>
        <pc:picChg chg="del">
          <ac:chgData name="Franco Bedeschi" userId="8b448c6b-d7b5-402d-9afa-bbd8eb617b56" providerId="ADAL" clId="{EB6E631E-3760-4A8B-94E5-535D04A417AA}" dt="2023-07-03T13:33:24.976" v="164" actId="478"/>
          <ac:picMkLst>
            <pc:docMk/>
            <pc:sldMk cId="3529983703" sldId="420"/>
            <ac:picMk id="8" creationId="{7F25ACEC-9808-46F1-0AFB-3DFF6410C5BE}"/>
          </ac:picMkLst>
        </pc:picChg>
        <pc:picChg chg="del">
          <ac:chgData name="Franco Bedeschi" userId="8b448c6b-d7b5-402d-9afa-bbd8eb617b56" providerId="ADAL" clId="{EB6E631E-3760-4A8B-94E5-535D04A417AA}" dt="2023-07-03T13:33:22.297" v="163" actId="478"/>
          <ac:picMkLst>
            <pc:docMk/>
            <pc:sldMk cId="3529983703" sldId="420"/>
            <ac:picMk id="9" creationId="{79FDE16A-DDE8-594F-30C9-F6CDAF2031FA}"/>
          </ac:picMkLst>
        </pc:picChg>
        <pc:picChg chg="add mod">
          <ac:chgData name="Franco Bedeschi" userId="8b448c6b-d7b5-402d-9afa-bbd8eb617b56" providerId="ADAL" clId="{EB6E631E-3760-4A8B-94E5-535D04A417AA}" dt="2023-07-03T13:35:23.741" v="293" actId="14100"/>
          <ac:picMkLst>
            <pc:docMk/>
            <pc:sldMk cId="3529983703" sldId="420"/>
            <ac:picMk id="11" creationId="{A7CA536F-5449-8A9D-868C-9102DE8F1A57}"/>
          </ac:picMkLst>
        </pc:picChg>
      </pc:sldChg>
      <pc:sldChg chg="addSp delSp modSp new mod delAnim modAnim">
        <pc:chgData name="Franco Bedeschi" userId="8b448c6b-d7b5-402d-9afa-bbd8eb617b56" providerId="ADAL" clId="{EB6E631E-3760-4A8B-94E5-535D04A417AA}" dt="2023-07-04T12:35:48.986" v="1264" actId="20577"/>
        <pc:sldMkLst>
          <pc:docMk/>
          <pc:sldMk cId="3902101819" sldId="421"/>
        </pc:sldMkLst>
        <pc:spChg chg="mod">
          <ac:chgData name="Franco Bedeschi" userId="8b448c6b-d7b5-402d-9afa-bbd8eb617b56" providerId="ADAL" clId="{EB6E631E-3760-4A8B-94E5-535D04A417AA}" dt="2023-07-03T13:42:46.311" v="463" actId="20577"/>
          <ac:spMkLst>
            <pc:docMk/>
            <pc:sldMk cId="3902101819" sldId="421"/>
            <ac:spMk id="2" creationId="{AA22FDEF-A56A-A885-1929-ED99E3F8D05D}"/>
          </ac:spMkLst>
        </pc:spChg>
        <pc:spChg chg="mod">
          <ac:chgData name="Franco Bedeschi" userId="8b448c6b-d7b5-402d-9afa-bbd8eb617b56" providerId="ADAL" clId="{EB6E631E-3760-4A8B-94E5-535D04A417AA}" dt="2023-07-04T12:35:48.986" v="1264" actId="20577"/>
          <ac:spMkLst>
            <pc:docMk/>
            <pc:sldMk cId="3902101819" sldId="421"/>
            <ac:spMk id="3" creationId="{6E3C95CF-E34E-3364-1CD3-35CB436E4DDA}"/>
          </ac:spMkLst>
        </pc:spChg>
        <pc:picChg chg="add del mod">
          <ac:chgData name="Franco Bedeschi" userId="8b448c6b-d7b5-402d-9afa-bbd8eb617b56" providerId="ADAL" clId="{EB6E631E-3760-4A8B-94E5-535D04A417AA}" dt="2023-07-03T13:43:17.927" v="470" actId="478"/>
          <ac:picMkLst>
            <pc:docMk/>
            <pc:sldMk cId="3902101819" sldId="421"/>
            <ac:picMk id="7" creationId="{A68DA8BE-9058-00FE-FC9C-4987FEF4400C}"/>
          </ac:picMkLst>
        </pc:picChg>
        <pc:picChg chg="add mod">
          <ac:chgData name="Franco Bedeschi" userId="8b448c6b-d7b5-402d-9afa-bbd8eb617b56" providerId="ADAL" clId="{EB6E631E-3760-4A8B-94E5-535D04A417AA}" dt="2023-07-03T13:43:39.665" v="474" actId="1076"/>
          <ac:picMkLst>
            <pc:docMk/>
            <pc:sldMk cId="3902101819" sldId="421"/>
            <ac:picMk id="8" creationId="{542E941F-037C-5BBC-EC16-349624700127}"/>
          </ac:picMkLst>
        </pc:picChg>
        <pc:picChg chg="add mod">
          <ac:chgData name="Franco Bedeschi" userId="8b448c6b-d7b5-402d-9afa-bbd8eb617b56" providerId="ADAL" clId="{EB6E631E-3760-4A8B-94E5-535D04A417AA}" dt="2023-07-03T13:43:49.151" v="477" actId="1076"/>
          <ac:picMkLst>
            <pc:docMk/>
            <pc:sldMk cId="3902101819" sldId="421"/>
            <ac:picMk id="9" creationId="{1BA06851-78DC-4B57-C41C-A4048B071A63}"/>
          </ac:picMkLst>
        </pc:picChg>
        <pc:picChg chg="add mod">
          <ac:chgData name="Franco Bedeschi" userId="8b448c6b-d7b5-402d-9afa-bbd8eb617b56" providerId="ADAL" clId="{EB6E631E-3760-4A8B-94E5-535D04A417AA}" dt="2023-07-03T13:44:01.618" v="480" actId="1076"/>
          <ac:picMkLst>
            <pc:docMk/>
            <pc:sldMk cId="3902101819" sldId="421"/>
            <ac:picMk id="10" creationId="{4FCAA184-728D-F27E-AD32-E5E7EB34AB92}"/>
          </ac:picMkLst>
        </pc:picChg>
        <pc:picChg chg="add del mod">
          <ac:chgData name="Franco Bedeschi" userId="8b448c6b-d7b5-402d-9afa-bbd8eb617b56" providerId="ADAL" clId="{EB6E631E-3760-4A8B-94E5-535D04A417AA}" dt="2023-07-04T12:35:30.665" v="1263" actId="478"/>
          <ac:picMkLst>
            <pc:docMk/>
            <pc:sldMk cId="3902101819" sldId="421"/>
            <ac:picMk id="11" creationId="{C15F8EEB-6780-E548-FC11-95AD88501883}"/>
          </ac:picMkLst>
        </pc:picChg>
      </pc:sldChg>
      <pc:sldChg chg="addSp delSp modSp new mod ord modAnim">
        <pc:chgData name="Franco Bedeschi" userId="8b448c6b-d7b5-402d-9afa-bbd8eb617b56" providerId="ADAL" clId="{EB6E631E-3760-4A8B-94E5-535D04A417AA}" dt="2023-07-06T08:14:21.092" v="1440" actId="15"/>
        <pc:sldMkLst>
          <pc:docMk/>
          <pc:sldMk cId="1948192460" sldId="422"/>
        </pc:sldMkLst>
        <pc:spChg chg="mod">
          <ac:chgData name="Franco Bedeschi" userId="8b448c6b-d7b5-402d-9afa-bbd8eb617b56" providerId="ADAL" clId="{EB6E631E-3760-4A8B-94E5-535D04A417AA}" dt="2023-07-04T12:36:39.172" v="1293" actId="20577"/>
          <ac:spMkLst>
            <pc:docMk/>
            <pc:sldMk cId="1948192460" sldId="422"/>
            <ac:spMk id="2" creationId="{905240EE-83DD-ACAD-8C9C-0A2339E072B3}"/>
          </ac:spMkLst>
        </pc:spChg>
        <pc:spChg chg="mod">
          <ac:chgData name="Franco Bedeschi" userId="8b448c6b-d7b5-402d-9afa-bbd8eb617b56" providerId="ADAL" clId="{EB6E631E-3760-4A8B-94E5-535D04A417AA}" dt="2023-07-06T08:14:21.092" v="1440" actId="15"/>
          <ac:spMkLst>
            <pc:docMk/>
            <pc:sldMk cId="1948192460" sldId="422"/>
            <ac:spMk id="3" creationId="{B61A80E1-4341-1C86-C1E6-B350620873CA}"/>
          </ac:spMkLst>
        </pc:spChg>
        <pc:spChg chg="add del">
          <ac:chgData name="Franco Bedeschi" userId="8b448c6b-d7b5-402d-9afa-bbd8eb617b56" providerId="ADAL" clId="{EB6E631E-3760-4A8B-94E5-535D04A417AA}" dt="2023-07-04T12:36:50.916" v="1303" actId="478"/>
          <ac:spMkLst>
            <pc:docMk/>
            <pc:sldMk cId="1948192460" sldId="422"/>
            <ac:spMk id="8" creationId="{31C3AB89-9C3D-D02F-2C33-27CA53FBBAFE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14" creationId="{FF9E98D5-DD12-6DEC-1A46-57CFA0B810C0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15" creationId="{81210580-37E3-1C43-5239-EEC1EA5F1036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17" creationId="{B0D8C581-1401-456D-5724-73F917FB5132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19" creationId="{8E95010C-7FC6-08D8-8EF0-E547ADBCEB46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20" creationId="{CBA2D272-95A8-CD08-3233-19CC2809CDCA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21" creationId="{0C17AFE5-23AC-D184-95AD-0F30500F2D18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22" creationId="{152355BD-42BB-7052-877C-83E5AF883209}"/>
          </ac:spMkLst>
        </pc:spChg>
        <pc:spChg chg="mod">
          <ac:chgData name="Franco Bedeschi" userId="8b448c6b-d7b5-402d-9afa-bbd8eb617b56" providerId="ADAL" clId="{EB6E631E-3760-4A8B-94E5-535D04A417AA}" dt="2023-07-04T12:38:28.951" v="1310" actId="207"/>
          <ac:spMkLst>
            <pc:docMk/>
            <pc:sldMk cId="1948192460" sldId="422"/>
            <ac:spMk id="23" creationId="{E4DCF4C1-7E5E-A175-917E-20AE47BF660D}"/>
          </ac:spMkLst>
        </pc:spChg>
        <pc:grpChg chg="add mod">
          <ac:chgData name="Franco Bedeschi" userId="8b448c6b-d7b5-402d-9afa-bbd8eb617b56" providerId="ADAL" clId="{EB6E631E-3760-4A8B-94E5-535D04A417AA}" dt="2023-07-06T08:11:59.457" v="1431" actId="1076"/>
          <ac:grpSpMkLst>
            <pc:docMk/>
            <pc:sldMk cId="1948192460" sldId="422"/>
            <ac:grpSpMk id="9" creationId="{69CAA222-92DF-50A1-88C2-D3DC89DD9CD2}"/>
          </ac:grpSpMkLst>
        </pc:grpChg>
        <pc:picChg chg="mod">
          <ac:chgData name="Franco Bedeschi" userId="8b448c6b-d7b5-402d-9afa-bbd8eb617b56" providerId="ADAL" clId="{EB6E631E-3760-4A8B-94E5-535D04A417AA}" dt="2023-07-04T12:38:28.951" v="1310" actId="207"/>
          <ac:picMkLst>
            <pc:docMk/>
            <pc:sldMk cId="1948192460" sldId="422"/>
            <ac:picMk id="10" creationId="{866244A9-3B31-5F4D-D84F-3C9086C62484}"/>
          </ac:picMkLst>
        </pc:picChg>
        <pc:picChg chg="mod">
          <ac:chgData name="Franco Bedeschi" userId="8b448c6b-d7b5-402d-9afa-bbd8eb617b56" providerId="ADAL" clId="{EB6E631E-3760-4A8B-94E5-535D04A417AA}" dt="2023-07-04T12:38:28.951" v="1310" actId="207"/>
          <ac:picMkLst>
            <pc:docMk/>
            <pc:sldMk cId="1948192460" sldId="422"/>
            <ac:picMk id="11" creationId="{45DB84A0-DE8B-2F31-0CD9-1DE8994F9985}"/>
          </ac:picMkLst>
        </pc:picChg>
        <pc:picChg chg="mod">
          <ac:chgData name="Franco Bedeschi" userId="8b448c6b-d7b5-402d-9afa-bbd8eb617b56" providerId="ADAL" clId="{EB6E631E-3760-4A8B-94E5-535D04A417AA}" dt="2023-07-04T12:38:28.951" v="1310" actId="207"/>
          <ac:picMkLst>
            <pc:docMk/>
            <pc:sldMk cId="1948192460" sldId="422"/>
            <ac:picMk id="12" creationId="{ECA585DC-C274-7E78-0BE2-ED30E7DFCD57}"/>
          </ac:picMkLst>
        </pc:picChg>
        <pc:picChg chg="mod">
          <ac:chgData name="Franco Bedeschi" userId="8b448c6b-d7b5-402d-9afa-bbd8eb617b56" providerId="ADAL" clId="{EB6E631E-3760-4A8B-94E5-535D04A417AA}" dt="2023-07-04T12:38:28.951" v="1310" actId="207"/>
          <ac:picMkLst>
            <pc:docMk/>
            <pc:sldMk cId="1948192460" sldId="422"/>
            <ac:picMk id="13" creationId="{5117D3DB-C346-67D1-5226-EDE47F269E6B}"/>
          </ac:picMkLst>
        </pc:picChg>
        <pc:picChg chg="mod">
          <ac:chgData name="Franco Bedeschi" userId="8b448c6b-d7b5-402d-9afa-bbd8eb617b56" providerId="ADAL" clId="{EB6E631E-3760-4A8B-94E5-535D04A417AA}" dt="2023-07-04T12:38:28.951" v="1310" actId="207"/>
          <ac:picMkLst>
            <pc:docMk/>
            <pc:sldMk cId="1948192460" sldId="422"/>
            <ac:picMk id="16" creationId="{51AC2683-6718-B2D0-8676-44E4FB55EF36}"/>
          </ac:picMkLst>
        </pc:picChg>
        <pc:picChg chg="mod">
          <ac:chgData name="Franco Bedeschi" userId="8b448c6b-d7b5-402d-9afa-bbd8eb617b56" providerId="ADAL" clId="{EB6E631E-3760-4A8B-94E5-535D04A417AA}" dt="2023-07-04T12:38:28.951" v="1310" actId="207"/>
          <ac:picMkLst>
            <pc:docMk/>
            <pc:sldMk cId="1948192460" sldId="422"/>
            <ac:picMk id="18" creationId="{BCF45957-ED4D-F541-8E82-F6CB9FC9EB86}"/>
          </ac:picMkLst>
        </pc:picChg>
        <pc:picChg chg="add mod">
          <ac:chgData name="Franco Bedeschi" userId="8b448c6b-d7b5-402d-9afa-bbd8eb617b56" providerId="ADAL" clId="{EB6E631E-3760-4A8B-94E5-535D04A417AA}" dt="2023-07-06T08:12:12.434" v="1439" actId="1076"/>
          <ac:picMkLst>
            <pc:docMk/>
            <pc:sldMk cId="1948192460" sldId="422"/>
            <ac:picMk id="25" creationId="{170E7BE9-B74B-4A0B-7EE6-62CCA218D16F}"/>
          </ac:picMkLst>
        </pc:picChg>
      </pc:sldChg>
      <pc:sldMasterChg chg="modSp modSldLayout">
        <pc:chgData name="Franco Bedeschi" userId="8b448c6b-d7b5-402d-9afa-bbd8eb617b56" providerId="ADAL" clId="{EB6E631E-3760-4A8B-94E5-535D04A417AA}" dt="2023-07-03T12:46:56.777" v="2"/>
        <pc:sldMasterMkLst>
          <pc:docMk/>
          <pc:sldMasterMk cId="0" sldId="2147483650"/>
        </pc:sldMasterMkLst>
        <pc:spChg chg="mod">
          <ac:chgData name="Franco Bedeschi" userId="8b448c6b-d7b5-402d-9afa-bbd8eb617b56" providerId="ADAL" clId="{EB6E631E-3760-4A8B-94E5-535D04A417AA}" dt="2023-07-03T12:46:56.777" v="2"/>
          <ac:spMkLst>
            <pc:docMk/>
            <pc:sldMasterMk cId="0" sldId="2147483650"/>
            <ac:spMk id="342020" creationId="{00000000-0000-0000-0000-000000000000}"/>
          </ac:spMkLst>
        </pc:spChg>
        <pc:sldLayoutChg chg="modSp">
          <pc:chgData name="Franco Bedeschi" userId="8b448c6b-d7b5-402d-9afa-bbd8eb617b56" providerId="ADAL" clId="{EB6E631E-3760-4A8B-94E5-535D04A417AA}" dt="2023-07-03T12:46:56.777" v="2"/>
          <pc:sldLayoutMkLst>
            <pc:docMk/>
            <pc:sldMasterMk cId="0" sldId="2147483650"/>
            <pc:sldLayoutMk cId="3238615516" sldId="2147483781"/>
          </pc:sldLayoutMkLst>
          <pc:spChg chg="mod">
            <ac:chgData name="Franco Bedeschi" userId="8b448c6b-d7b5-402d-9afa-bbd8eb617b56" providerId="ADAL" clId="{EB6E631E-3760-4A8B-94E5-535D04A417AA}" dt="2023-07-03T12:46:56.777" v="2"/>
            <ac:spMkLst>
              <pc:docMk/>
              <pc:sldMasterMk cId="0" sldId="2147483650"/>
              <pc:sldLayoutMk cId="3238615516" sldId="2147483781"/>
              <ac:spMk id="4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57750"/>
            <a:ext cx="52133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Pisa,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1579789" y="682625"/>
            <a:ext cx="250371" cy="1528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Pisa,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86" y="138113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7" b="23892"/>
          <a:stretch/>
        </p:blipFill>
        <p:spPr>
          <a:xfrm>
            <a:off x="193638" y="207738"/>
            <a:ext cx="1882588" cy="9497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9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4275" y="317011"/>
            <a:ext cx="6362700" cy="685800"/>
          </a:xfrm>
        </p:spPr>
        <p:txBody>
          <a:bodyPr/>
          <a:lstStyle/>
          <a:p>
            <a:pPr eaLnBrk="1" hangingPunct="1"/>
            <a:r>
              <a:rPr lang="it-IT" sz="3200" b="1" dirty="0"/>
              <a:t>CSN5 Call </a:t>
            </a:r>
            <a:r>
              <a:rPr lang="it-IT" sz="3200" b="1" u="sng" dirty="0"/>
              <a:t>HiDRa</a:t>
            </a:r>
            <a:endParaRPr lang="en-US" sz="3200" b="1" u="sng" dirty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1317314" y="3835132"/>
            <a:ext cx="5497685" cy="181204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Deliverables</a:t>
            </a:r>
          </a:p>
          <a:p>
            <a:pPr eaLnBrk="1" hangingPunct="1">
              <a:lnSpc>
                <a:spcPct val="80000"/>
              </a:lnSpc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 WP e collaborazione</a:t>
            </a:r>
          </a:p>
          <a:p>
            <a:pPr eaLnBrk="1" hangingPunct="1">
              <a:lnSpc>
                <a:spcPct val="80000"/>
              </a:lnSpc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Attivita’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Anagrafica e richieste</a:t>
            </a:r>
          </a:p>
          <a:p>
            <a:pPr eaLnBrk="1" hangingPunct="1">
              <a:lnSpc>
                <a:spcPct val="80000"/>
              </a:lnSpc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Impatto sulla sezione di Pisa</a:t>
            </a:r>
          </a:p>
          <a:p>
            <a:pPr eaLnBrk="1" hangingPunct="1">
              <a:lnSpc>
                <a:spcPct val="80000"/>
              </a:lnSpc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schemeClr val="bg1"/>
                </a:solidFill>
              </a:rPr>
              <a:t>Preventivi</a:t>
            </a:r>
            <a:r>
              <a:rPr lang="en-US" sz="1400" dirty="0">
                <a:solidFill>
                  <a:schemeClr val="bg1"/>
                </a:solidFill>
              </a:rPr>
              <a:t> Pisa, </a:t>
            </a:r>
            <a:r>
              <a:rPr lang="en-US" sz="1400" dirty="0" err="1">
                <a:solidFill>
                  <a:schemeClr val="bg1"/>
                </a:solidFill>
              </a:rPr>
              <a:t>Luglio</a:t>
            </a:r>
            <a:r>
              <a:rPr lang="en-US" sz="1400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/>
              <a:t>F. Bedeschi, INFN-Pisa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fld id="{2993353F-A909-4581-A173-DEBD44DF0962}" type="slidenum">
              <a:rPr lang="en-US" sz="1400" smtClean="0">
                <a:solidFill>
                  <a:schemeClr val="bg1"/>
                </a:solidFill>
                <a:latin typeface="Times" pitchFamily="18" charset="0"/>
              </a:rPr>
              <a:pPr/>
              <a:t>1</a:t>
            </a:fld>
            <a:endParaRPr lang="en-US" sz="140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2794298" y="2994513"/>
            <a:ext cx="23230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000" u="sng" dirty="0">
                <a:solidFill>
                  <a:srgbClr val="FF0000"/>
                </a:solidFill>
              </a:rPr>
              <a:t>Sommario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472" y="1287097"/>
            <a:ext cx="8278238" cy="155734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Hi</a:t>
            </a:r>
            <a:r>
              <a:rPr lang="en-US" dirty="0"/>
              <a:t>gh-Resolution Highly Granular </a:t>
            </a:r>
            <a:r>
              <a:rPr lang="en-US" b="1" u="sng" dirty="0"/>
              <a:t>D</a:t>
            </a:r>
            <a:r>
              <a:rPr lang="en-US" dirty="0"/>
              <a:t>ual-</a:t>
            </a:r>
            <a:r>
              <a:rPr lang="en-US" b="1" u="sng" dirty="0"/>
              <a:t>R</a:t>
            </a:r>
            <a:r>
              <a:rPr lang="en-US" dirty="0"/>
              <a:t>e</a:t>
            </a:r>
            <a:r>
              <a:rPr lang="en-US" b="1" u="sng" dirty="0"/>
              <a:t>a</a:t>
            </a:r>
            <a:r>
              <a:rPr lang="en-US" dirty="0"/>
              <a:t>dout</a:t>
            </a:r>
          </a:p>
          <a:p>
            <a:pPr algn="ctr"/>
            <a:r>
              <a:rPr lang="en-US" dirty="0"/>
              <a:t>Demonstrator 2</a:t>
            </a:r>
          </a:p>
          <a:p>
            <a:pPr algn="ctr"/>
            <a:r>
              <a:rPr lang="en-US" dirty="0"/>
              <a:t>= </a:t>
            </a:r>
            <a:r>
              <a:rPr lang="en-US" b="1" dirty="0"/>
              <a:t>HiDRa2</a:t>
            </a: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6414826" y="2343497"/>
            <a:ext cx="2562747" cy="90486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2400" u="sng" dirty="0"/>
              <a:t>Franco Bedeschi</a:t>
            </a:r>
            <a:endParaRPr lang="it-IT" sz="2400" dirty="0">
              <a:solidFill>
                <a:srgbClr val="CCFFFF"/>
              </a:solidFill>
            </a:endParaRPr>
          </a:p>
          <a:p>
            <a:pPr eaLnBrk="1" hangingPunct="1"/>
            <a:r>
              <a:rPr lang="it-IT" sz="2400" dirty="0">
                <a:solidFill>
                  <a:srgbClr val="CCFFFF"/>
                </a:solidFill>
              </a:rPr>
              <a:t>Pisa, Luglio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Principali</a:t>
            </a:r>
            <a:r>
              <a:rPr lang="en-US" dirty="0"/>
              <a:t> “deliverables”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4123"/>
            <a:ext cx="4671168" cy="1546110"/>
          </a:xfrm>
        </p:spPr>
        <p:txBody>
          <a:bodyPr/>
          <a:lstStyle/>
          <a:p>
            <a:r>
              <a:rPr lang="en-US" dirty="0"/>
              <a:t>16 moduli 13x13x250 cm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 moduli </a:t>
            </a:r>
            <a:r>
              <a:rPr lang="en-US" dirty="0" err="1"/>
              <a:t>centrali</a:t>
            </a:r>
            <a:r>
              <a:rPr lang="en-US" dirty="0"/>
              <a:t> </a:t>
            </a:r>
            <a:r>
              <a:rPr lang="en-US" dirty="0" err="1"/>
              <a:t>letti</a:t>
            </a:r>
            <a:r>
              <a:rPr lang="en-US" dirty="0"/>
              <a:t> a </a:t>
            </a:r>
            <a:r>
              <a:rPr lang="en-US" dirty="0" err="1"/>
              <a:t>SiPM</a:t>
            </a:r>
            <a:endParaRPr lang="en-US" dirty="0"/>
          </a:p>
          <a:p>
            <a:pPr lvl="1"/>
            <a:r>
              <a:rPr lang="en-US" dirty="0" err="1"/>
              <a:t>Restanti</a:t>
            </a:r>
            <a:r>
              <a:rPr lang="en-US" dirty="0"/>
              <a:t> con PMT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Pisa,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71168" y="1264123"/>
            <a:ext cx="4145661" cy="180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 dirty="0" err="1"/>
              <a:t>Elettronica</a:t>
            </a:r>
            <a:r>
              <a:rPr lang="en-US" kern="0" dirty="0"/>
              <a:t> di readout per </a:t>
            </a:r>
            <a:r>
              <a:rPr lang="en-US" kern="0" dirty="0" err="1"/>
              <a:t>SiPM</a:t>
            </a:r>
            <a:endParaRPr lang="en-US" kern="0" dirty="0"/>
          </a:p>
          <a:p>
            <a:pPr lvl="1"/>
            <a:r>
              <a:rPr lang="en-US" kern="0" dirty="0"/>
              <a:t>~ 10 k </a:t>
            </a:r>
            <a:r>
              <a:rPr lang="en-US" kern="0" dirty="0" err="1"/>
              <a:t>canali</a:t>
            </a:r>
            <a:endParaRPr lang="en-US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D3D66E-3361-C547-599F-5717DD31F7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3647" y="2747804"/>
            <a:ext cx="8236706" cy="37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Work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9681"/>
            <a:ext cx="9328558" cy="4114800"/>
          </a:xfrm>
        </p:spPr>
        <p:txBody>
          <a:bodyPr/>
          <a:lstStyle/>
          <a:p>
            <a:r>
              <a:rPr lang="en-US" dirty="0"/>
              <a:t>Project PI: Roberto Ferrari (PV)</a:t>
            </a:r>
          </a:p>
          <a:p>
            <a:r>
              <a:rPr lang="en-US" u="sng" dirty="0" err="1"/>
              <a:t>Responsabile</a:t>
            </a:r>
            <a:r>
              <a:rPr lang="en-US" u="sng" dirty="0"/>
              <a:t> di </a:t>
            </a:r>
            <a:r>
              <a:rPr lang="en-US" u="sng" dirty="0">
                <a:solidFill>
                  <a:srgbClr val="FF0000"/>
                </a:solidFill>
              </a:rPr>
              <a:t>Pisa</a:t>
            </a:r>
            <a:r>
              <a:rPr lang="en-US" dirty="0"/>
              <a:t>: 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F. Bedeschi (2023) </a:t>
            </a:r>
            <a:r>
              <a:rPr lang="en-US" dirty="0">
                <a:sym typeface="Wingdings" panose="05000000000000000000" pitchFamily="2" charset="2"/>
              </a:rPr>
              <a:t> C. Roda (2024)</a:t>
            </a:r>
            <a:endParaRPr lang="en-US" dirty="0"/>
          </a:p>
          <a:p>
            <a:r>
              <a:rPr lang="en-US" dirty="0"/>
              <a:t>WP 1: Mechanics, fiber and PMT characterization</a:t>
            </a:r>
          </a:p>
          <a:p>
            <a:pPr lvl="1"/>
            <a:r>
              <a:rPr lang="en-US" dirty="0" err="1"/>
              <a:t>Responsabile</a:t>
            </a:r>
            <a:r>
              <a:rPr lang="en-US" dirty="0"/>
              <a:t>: G. Gaudio (PV), </a:t>
            </a:r>
            <a:r>
              <a:rPr lang="en-US" dirty="0" err="1"/>
              <a:t>Sezioni</a:t>
            </a:r>
            <a:r>
              <a:rPr lang="en-US" dirty="0"/>
              <a:t>: MI, </a:t>
            </a:r>
            <a:r>
              <a:rPr lang="en-US" b="1" dirty="0">
                <a:solidFill>
                  <a:srgbClr val="FF0000"/>
                </a:solidFill>
              </a:rPr>
              <a:t>PI</a:t>
            </a:r>
            <a:r>
              <a:rPr lang="en-US" dirty="0"/>
              <a:t>, PV</a:t>
            </a:r>
          </a:p>
          <a:p>
            <a:r>
              <a:rPr lang="en-US" dirty="0"/>
              <a:t>WP 2: Light Sensors (include </a:t>
            </a:r>
            <a:r>
              <a:rPr lang="en-US" dirty="0" err="1"/>
              <a:t>SiPM</a:t>
            </a:r>
            <a:r>
              <a:rPr lang="en-US" dirty="0"/>
              <a:t>)</a:t>
            </a:r>
          </a:p>
          <a:p>
            <a:pPr lvl="1"/>
            <a:r>
              <a:rPr lang="it-IT" dirty="0"/>
              <a:t>Responsabile: M. Caccia (MI), Sezioni: </a:t>
            </a:r>
            <a:r>
              <a:rPr lang="pl-PL" dirty="0"/>
              <a:t>BO, CT, MI, PV, TIFPA</a:t>
            </a:r>
            <a:endParaRPr lang="it-IT" dirty="0"/>
          </a:p>
          <a:p>
            <a:r>
              <a:rPr lang="en-US" dirty="0"/>
              <a:t>WP 3: Front-end and DAQ development</a:t>
            </a:r>
          </a:p>
          <a:p>
            <a:pPr lvl="1"/>
            <a:r>
              <a:rPr lang="en-US" dirty="0" err="1"/>
              <a:t>Responsabile</a:t>
            </a:r>
            <a:r>
              <a:rPr lang="en-US" dirty="0"/>
              <a:t>: R. Santoro (MI), </a:t>
            </a:r>
            <a:r>
              <a:rPr lang="en-US" dirty="0" err="1"/>
              <a:t>Sezioni</a:t>
            </a:r>
            <a:r>
              <a:rPr lang="en-US" dirty="0"/>
              <a:t>: </a:t>
            </a:r>
            <a:r>
              <a:rPr lang="pl-PL" dirty="0"/>
              <a:t>MI, TIFPA, BO, PV, CT</a:t>
            </a:r>
            <a:endParaRPr lang="en-US" dirty="0"/>
          </a:p>
          <a:p>
            <a:r>
              <a:rPr lang="en-US" dirty="0"/>
              <a:t>WP 4: Performance assessment</a:t>
            </a:r>
          </a:p>
          <a:p>
            <a:pPr lvl="1"/>
            <a:r>
              <a:rPr lang="en-US" dirty="0" err="1"/>
              <a:t>Responsabile</a:t>
            </a:r>
            <a:r>
              <a:rPr lang="en-US" dirty="0"/>
              <a:t>: G. Polesello (PV), </a:t>
            </a:r>
            <a:r>
              <a:rPr lang="en-US" dirty="0" err="1"/>
              <a:t>Sezioni</a:t>
            </a:r>
            <a:r>
              <a:rPr lang="en-US" dirty="0"/>
              <a:t>: </a:t>
            </a:r>
            <a:r>
              <a:rPr lang="pl-PL" dirty="0"/>
              <a:t>BO, MI, </a:t>
            </a:r>
            <a:r>
              <a:rPr lang="pl-PL" b="1" dirty="0">
                <a:solidFill>
                  <a:srgbClr val="FF0000"/>
                </a:solidFill>
              </a:rPr>
              <a:t>PI</a:t>
            </a:r>
            <a:r>
              <a:rPr lang="pl-PL" dirty="0"/>
              <a:t>, PV, RM1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Pisa,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FDEF-A56A-A885-1929-ED99E3F8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Preparazione</a:t>
            </a:r>
            <a:r>
              <a:rPr lang="en-US" dirty="0"/>
              <a:t> a </a:t>
            </a:r>
            <a:r>
              <a:rPr lang="en-US" dirty="0" err="1"/>
              <a:t>produzione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C95CF-E34E-3364-1CD3-35CB436E4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4" y="1371600"/>
            <a:ext cx="7772400" cy="4114800"/>
          </a:xfrm>
        </p:spPr>
        <p:txBody>
          <a:bodyPr/>
          <a:lstStyle/>
          <a:p>
            <a:r>
              <a:rPr lang="en-US" dirty="0"/>
              <a:t>Pavia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EE52F-0A65-B6AA-275F-0312F92C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Preventivi Pisa, Luglio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E5160-BCD2-C79E-676A-F35557E4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AC294-BA91-8C3B-266E-F8F66925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E941F-037C-5BBC-EC16-3496247001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52397" y="1423707"/>
            <a:ext cx="3871305" cy="5100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06851-78DC-4B57-C41C-A4048B071A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8284" y="2820990"/>
            <a:ext cx="4049056" cy="3630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CAA184-728D-F27E-AD32-E5E7EB34AB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46462" y="1423707"/>
            <a:ext cx="2759744" cy="20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240EE-83DD-ACAD-8C9C-0A2339E0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Preparazione</a:t>
            </a:r>
            <a:r>
              <a:rPr lang="en-US" dirty="0"/>
              <a:t> </a:t>
            </a:r>
            <a:r>
              <a:rPr lang="en-US" dirty="0" err="1"/>
              <a:t>elettronica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A80E1-4341-1C86-C1E6-B35062087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7772400" cy="4114800"/>
          </a:xfrm>
        </p:spPr>
        <p:txBody>
          <a:bodyPr/>
          <a:lstStyle/>
          <a:p>
            <a:r>
              <a:rPr lang="en-US" dirty="0"/>
              <a:t>Milano</a:t>
            </a:r>
          </a:p>
          <a:p>
            <a:pPr lvl="1"/>
            <a:r>
              <a:rPr lang="en-US" dirty="0" err="1"/>
              <a:t>Accoppiamento</a:t>
            </a:r>
            <a:r>
              <a:rPr lang="en-US" dirty="0"/>
              <a:t> </a:t>
            </a:r>
            <a:r>
              <a:rPr lang="en-US" dirty="0" err="1"/>
              <a:t>fibra</a:t>
            </a:r>
            <a:r>
              <a:rPr lang="en-US" dirty="0"/>
              <a:t> </a:t>
            </a:r>
            <a:r>
              <a:rPr lang="en-US" dirty="0" err="1"/>
              <a:t>SiPM</a:t>
            </a:r>
            <a:r>
              <a:rPr lang="en-US" dirty="0"/>
              <a:t> molto </a:t>
            </a:r>
            <a:r>
              <a:rPr lang="en-US" dirty="0" err="1"/>
              <a:t>denso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B1354-FA5A-C814-FB39-72CF64018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Preventivi Pisa, Luglio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03627-6C87-F116-9C47-3654FF50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01926-BBE6-FA53-ACC4-80FE344B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CAA222-92DF-50A1-88C2-D3DC89DD9CD2}"/>
              </a:ext>
            </a:extLst>
          </p:cNvPr>
          <p:cNvGrpSpPr/>
          <p:nvPr/>
        </p:nvGrpSpPr>
        <p:grpSpPr>
          <a:xfrm>
            <a:off x="0" y="2501809"/>
            <a:ext cx="8933838" cy="3444113"/>
            <a:chOff x="-147802" y="1373731"/>
            <a:chExt cx="8933838" cy="3444113"/>
          </a:xfrm>
          <a:solidFill>
            <a:schemeClr val="bg1"/>
          </a:solidFill>
        </p:grpSpPr>
        <p:pic>
          <p:nvPicPr>
            <p:cNvPr id="10" name="Picture 27" descr="A close-up of a circuit board&#10;&#10;Description automatically generated with low confidence">
              <a:extLst>
                <a:ext uri="{FF2B5EF4-FFF2-40B4-BE49-F238E27FC236}">
                  <a16:creationId xmlns:a16="http://schemas.microsoft.com/office/drawing/2014/main" id="{866244A9-3B31-5F4D-D84F-3C9086C6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38" y="2139345"/>
              <a:ext cx="1961004" cy="1204930"/>
            </a:xfrm>
            <a:prstGeom prst="rect">
              <a:avLst/>
            </a:prstGeom>
            <a:grpFill/>
          </p:spPr>
        </p:pic>
        <p:pic>
          <p:nvPicPr>
            <p:cNvPr id="11" name="Picture 24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45DB84A0-DE8B-2F31-0CD9-1DE8994F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0466" y="1840477"/>
              <a:ext cx="1250914" cy="752864"/>
            </a:xfrm>
            <a:prstGeom prst="rect">
              <a:avLst/>
            </a:prstGeom>
            <a:grpFill/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ECA585DC-C274-7E78-0BE2-ED30E7DFC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42" r="27470"/>
            <a:stretch/>
          </p:blipFill>
          <p:spPr>
            <a:xfrm>
              <a:off x="2695661" y="1373731"/>
              <a:ext cx="804607" cy="493350"/>
            </a:xfrm>
            <a:prstGeom prst="rect">
              <a:avLst/>
            </a:prstGeom>
            <a:grpFill/>
          </p:spPr>
        </p:pic>
        <p:pic>
          <p:nvPicPr>
            <p:cNvPr id="13" name="Picture 1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117D3DB-C346-67D1-5226-EDE47F269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4855" y="1944683"/>
              <a:ext cx="1695689" cy="1120232"/>
            </a:xfrm>
            <a:prstGeom prst="rect">
              <a:avLst/>
            </a:prstGeom>
            <a:grpFill/>
          </p:spPr>
        </p:pic>
        <p:sp>
          <p:nvSpPr>
            <p:cNvPr id="14" name="Freccia destra 10">
              <a:extLst>
                <a:ext uri="{FF2B5EF4-FFF2-40B4-BE49-F238E27FC236}">
                  <a16:creationId xmlns:a16="http://schemas.microsoft.com/office/drawing/2014/main" id="{FF9E98D5-DD12-6DEC-1A46-57CFA0B810C0}"/>
                </a:ext>
              </a:extLst>
            </p:cNvPr>
            <p:cNvSpPr/>
            <p:nvPr/>
          </p:nvSpPr>
          <p:spPr>
            <a:xfrm>
              <a:off x="3224722" y="2296815"/>
              <a:ext cx="400277" cy="191437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15" name="CasellaDiTesto 12">
              <a:extLst>
                <a:ext uri="{FF2B5EF4-FFF2-40B4-BE49-F238E27FC236}">
                  <a16:creationId xmlns:a16="http://schemas.microsoft.com/office/drawing/2014/main" id="{81210580-37E3-1C43-5239-EEC1EA5F1036}"/>
                </a:ext>
              </a:extLst>
            </p:cNvPr>
            <p:cNvSpPr txBox="1"/>
            <p:nvPr/>
          </p:nvSpPr>
          <p:spPr>
            <a:xfrm>
              <a:off x="679142" y="1443145"/>
              <a:ext cx="1596206" cy="31963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477" dirty="0">
                  <a:solidFill>
                    <a:srgbClr val="941100"/>
                  </a:solidFill>
                  <a:latin typeface="Rockwell" panose="02060603020205020403" pitchFamily="18" charset="77"/>
                </a:rPr>
                <a:t>Grouping board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51AC2683-6718-B2D0-8676-44E4FB55E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2468" y="3081616"/>
              <a:ext cx="3543725" cy="1736228"/>
            </a:xfrm>
            <a:prstGeom prst="rect">
              <a:avLst/>
            </a:prstGeom>
            <a:grpFill/>
          </p:spPr>
        </p:pic>
        <p:sp>
          <p:nvSpPr>
            <p:cNvPr id="17" name="CasellaDiTesto 14">
              <a:extLst>
                <a:ext uri="{FF2B5EF4-FFF2-40B4-BE49-F238E27FC236}">
                  <a16:creationId xmlns:a16="http://schemas.microsoft.com/office/drawing/2014/main" id="{B0D8C581-1401-456D-5724-73F917FB5132}"/>
                </a:ext>
              </a:extLst>
            </p:cNvPr>
            <p:cNvSpPr txBox="1"/>
            <p:nvPr/>
          </p:nvSpPr>
          <p:spPr>
            <a:xfrm>
              <a:off x="5375241" y="3924377"/>
              <a:ext cx="3160224" cy="5469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solidFill>
                    <a:srgbClr val="941100"/>
                  </a:solidFill>
                  <a:latin typeface="Rockwell" panose="02060603020205020403" pitchFamily="18" charset="77"/>
                </a:rPr>
                <a:t>1 FERS serves 64 front-end boards with grouping: 1 Mini-module</a:t>
              </a:r>
            </a:p>
          </p:txBody>
        </p:sp>
        <p:pic>
          <p:nvPicPr>
            <p:cNvPr id="18" name="Immagine 15">
              <a:extLst>
                <a:ext uri="{FF2B5EF4-FFF2-40B4-BE49-F238E27FC236}">
                  <a16:creationId xmlns:a16="http://schemas.microsoft.com/office/drawing/2014/main" id="{BCF45957-ED4D-F541-8E82-F6CB9FC9E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6087" y="1751866"/>
              <a:ext cx="2789949" cy="1878730"/>
            </a:xfrm>
            <a:prstGeom prst="rect">
              <a:avLst/>
            </a:prstGeom>
            <a:grpFill/>
          </p:spPr>
        </p:pic>
        <p:sp>
          <p:nvSpPr>
            <p:cNvPr id="19" name="CasellaDiTesto 16">
              <a:extLst>
                <a:ext uri="{FF2B5EF4-FFF2-40B4-BE49-F238E27FC236}">
                  <a16:creationId xmlns:a16="http://schemas.microsoft.com/office/drawing/2014/main" id="{8E95010C-7FC6-08D8-8EF0-E547ADBCEB46}"/>
                </a:ext>
              </a:extLst>
            </p:cNvPr>
            <p:cNvSpPr txBox="1"/>
            <p:nvPr/>
          </p:nvSpPr>
          <p:spPr>
            <a:xfrm>
              <a:off x="-147802" y="2880915"/>
              <a:ext cx="1575816" cy="5469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solidFill>
                    <a:srgbClr val="941100"/>
                  </a:solidFill>
                  <a:latin typeface="Rockwell" panose="02060603020205020403" pitchFamily="18" charset="77"/>
                </a:rPr>
                <a:t>The front-end board</a:t>
              </a:r>
            </a:p>
          </p:txBody>
        </p:sp>
        <p:sp>
          <p:nvSpPr>
            <p:cNvPr id="20" name="CasellaDiTesto 17">
              <a:extLst>
                <a:ext uri="{FF2B5EF4-FFF2-40B4-BE49-F238E27FC236}">
                  <a16:creationId xmlns:a16="http://schemas.microsoft.com/office/drawing/2014/main" id="{CBA2D272-95A8-CD08-3233-19CC2809CDCA}"/>
                </a:ext>
              </a:extLst>
            </p:cNvPr>
            <p:cNvSpPr txBox="1"/>
            <p:nvPr/>
          </p:nvSpPr>
          <p:spPr>
            <a:xfrm>
              <a:off x="3684869" y="1433360"/>
              <a:ext cx="2038067" cy="5469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solidFill>
                    <a:srgbClr val="941100"/>
                  </a:solidFill>
                  <a:latin typeface="Rockwell" panose="02060603020205020403" pitchFamily="18" charset="77"/>
                </a:rPr>
                <a:t>The front-end board with grouping</a:t>
              </a:r>
            </a:p>
          </p:txBody>
        </p:sp>
        <p:sp>
          <p:nvSpPr>
            <p:cNvPr id="21" name="Freccia destra 18">
              <a:extLst>
                <a:ext uri="{FF2B5EF4-FFF2-40B4-BE49-F238E27FC236}">
                  <a16:creationId xmlns:a16="http://schemas.microsoft.com/office/drawing/2014/main" id="{0C17AFE5-23AC-D184-95AD-0F30500F2D18}"/>
                </a:ext>
              </a:extLst>
            </p:cNvPr>
            <p:cNvSpPr/>
            <p:nvPr/>
          </p:nvSpPr>
          <p:spPr>
            <a:xfrm>
              <a:off x="5520402" y="2296815"/>
              <a:ext cx="400277" cy="191437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2" name="CasellaDiTesto 19">
              <a:extLst>
                <a:ext uri="{FF2B5EF4-FFF2-40B4-BE49-F238E27FC236}">
                  <a16:creationId xmlns:a16="http://schemas.microsoft.com/office/drawing/2014/main" id="{152355BD-42BB-7052-877C-83E5AF883209}"/>
                </a:ext>
              </a:extLst>
            </p:cNvPr>
            <p:cNvSpPr txBox="1"/>
            <p:nvPr/>
          </p:nvSpPr>
          <p:spPr>
            <a:xfrm>
              <a:off x="6739220" y="1373731"/>
              <a:ext cx="2038067" cy="3196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solidFill>
                    <a:srgbClr val="941100"/>
                  </a:solidFill>
                  <a:latin typeface="Rockwell" panose="02060603020205020403" pitchFamily="18" charset="77"/>
                </a:rPr>
                <a:t>The mini-module</a:t>
              </a:r>
            </a:p>
          </p:txBody>
        </p:sp>
        <p:sp>
          <p:nvSpPr>
            <p:cNvPr id="23" name="Freccia destra 20">
              <a:extLst>
                <a:ext uri="{FF2B5EF4-FFF2-40B4-BE49-F238E27FC236}">
                  <a16:creationId xmlns:a16="http://schemas.microsoft.com/office/drawing/2014/main" id="{E4DCF4C1-7E5E-A175-917E-20AE47BF660D}"/>
                </a:ext>
              </a:extLst>
            </p:cNvPr>
            <p:cNvSpPr/>
            <p:nvPr/>
          </p:nvSpPr>
          <p:spPr>
            <a:xfrm rot="9445274">
              <a:off x="6097286" y="3413782"/>
              <a:ext cx="400277" cy="191437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pic>
        <p:nvPicPr>
          <p:cNvPr id="25" name="Picture 24" descr="A picture containing indoor, engineering&#10;&#10;Description automatically generated">
            <a:extLst>
              <a:ext uri="{FF2B5EF4-FFF2-40B4-BE49-F238E27FC236}">
                <a16:creationId xmlns:a16="http://schemas.microsoft.com/office/drawing/2014/main" id="{170E7BE9-B74B-4A0B-7EE6-62CCA218D1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2" y="2501809"/>
            <a:ext cx="6696977" cy="39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9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D7DD-FE93-D889-BDB5-EFF141B5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Attivita</a:t>
            </a:r>
            <a:r>
              <a:rPr lang="en-US" dirty="0"/>
              <a:t>’ a Pisa 2022/23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2DA25-8995-2A85-96E5-BEB3D0CF2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71" y="1371600"/>
            <a:ext cx="5592332" cy="4114800"/>
          </a:xfrm>
        </p:spPr>
        <p:txBody>
          <a:bodyPr/>
          <a:lstStyle/>
          <a:p>
            <a:r>
              <a:rPr lang="en-US" sz="2400" dirty="0" err="1"/>
              <a:t>Confronto</a:t>
            </a:r>
            <a:r>
              <a:rPr lang="en-US" sz="2400" dirty="0"/>
              <a:t> </a:t>
            </a:r>
            <a:r>
              <a:rPr lang="en-US" sz="2400" dirty="0" err="1"/>
              <a:t>fibre</a:t>
            </a:r>
            <a:r>
              <a:rPr lang="en-US" sz="2400" dirty="0"/>
              <a:t> Kuraray vs Saint </a:t>
            </a:r>
            <a:r>
              <a:rPr lang="en-US" sz="2400" dirty="0" err="1"/>
              <a:t>Gobain</a:t>
            </a:r>
            <a:endParaRPr lang="en-US" sz="2400" dirty="0"/>
          </a:p>
          <a:p>
            <a:pPr lvl="1"/>
            <a:r>
              <a:rPr lang="en-US" sz="2000" dirty="0" err="1"/>
              <a:t>Ordini</a:t>
            </a:r>
            <a:r>
              <a:rPr lang="en-US" sz="2000" dirty="0"/>
              <a:t> 125 km </a:t>
            </a:r>
            <a:r>
              <a:rPr lang="en-US" sz="2000" dirty="0" err="1"/>
              <a:t>fibre</a:t>
            </a:r>
            <a:r>
              <a:rPr lang="en-US" sz="2000" dirty="0"/>
              <a:t> </a:t>
            </a:r>
            <a:r>
              <a:rPr lang="en-US" sz="2000" dirty="0" err="1"/>
              <a:t>scintillanti</a:t>
            </a:r>
            <a:r>
              <a:rPr lang="en-US" sz="2000" dirty="0"/>
              <a:t> e </a:t>
            </a:r>
            <a:r>
              <a:rPr lang="en-US" sz="2000" dirty="0" err="1"/>
              <a:t>chiare</a:t>
            </a:r>
            <a:endParaRPr lang="en-US" sz="2000" dirty="0"/>
          </a:p>
          <a:p>
            <a:pPr lvl="2"/>
            <a:r>
              <a:rPr lang="en-US" sz="1600" dirty="0" err="1"/>
              <a:t>Tempistiche</a:t>
            </a:r>
            <a:r>
              <a:rPr lang="en-US" sz="1600" dirty="0"/>
              <a:t> </a:t>
            </a:r>
            <a:r>
              <a:rPr lang="en-US" sz="1600" dirty="0" err="1"/>
              <a:t>inaccettabili</a:t>
            </a:r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C5CFB-E717-F121-14F8-C1D37D58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Pisa,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CD6C4-8A54-4507-F4AA-50E09E36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EE95-62F7-C319-F3DD-4BCA8837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A536F-5449-8A9D-868C-9102DE8F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04" y="2524138"/>
            <a:ext cx="7562989" cy="395286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8F8F8C-FBEB-DF8B-ED7C-1F3BDF8B8EBA}"/>
              </a:ext>
            </a:extLst>
          </p:cNvPr>
          <p:cNvSpPr txBox="1">
            <a:spLocks/>
          </p:cNvSpPr>
          <p:nvPr/>
        </p:nvSpPr>
        <p:spPr bwMode="auto">
          <a:xfrm>
            <a:off x="5624513" y="1323975"/>
            <a:ext cx="3519487" cy="11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err="1"/>
              <a:t>Ordine</a:t>
            </a:r>
            <a:r>
              <a:rPr lang="en-US" sz="2400" kern="0" dirty="0"/>
              <a:t> PMT </a:t>
            </a:r>
            <a:r>
              <a:rPr lang="en-US" sz="2400" kern="0" dirty="0" err="1"/>
              <a:t>va</a:t>
            </a:r>
            <a:r>
              <a:rPr lang="en-US" sz="2400" kern="0" dirty="0"/>
              <a:t> al 2024</a:t>
            </a:r>
          </a:p>
          <a:p>
            <a:pPr lvl="1"/>
            <a:r>
              <a:rPr lang="en-US" sz="2000" kern="0" dirty="0" err="1"/>
              <a:t>Problemi</a:t>
            </a:r>
            <a:r>
              <a:rPr lang="en-US" sz="2000" kern="0" dirty="0"/>
              <a:t> </a:t>
            </a:r>
            <a:r>
              <a:rPr lang="en-US" sz="2000" kern="0" dirty="0" err="1"/>
              <a:t>coperture</a:t>
            </a: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</a:pPr>
            <a:endParaRPr lang="en-US" sz="2400" kern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BADE9-A169-1563-262D-8057F289FC1F}"/>
              </a:ext>
            </a:extLst>
          </p:cNvPr>
          <p:cNvSpPr txBox="1"/>
          <p:nvPr/>
        </p:nvSpPr>
        <p:spPr>
          <a:xfrm>
            <a:off x="889232" y="2905780"/>
            <a:ext cx="3898668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D21E3"/>
                </a:solidFill>
              </a:rPr>
              <a:t>- Saint </a:t>
            </a:r>
            <a:r>
              <a:rPr lang="en-US" dirty="0" err="1">
                <a:solidFill>
                  <a:srgbClr val="0D21E3"/>
                </a:solidFill>
              </a:rPr>
              <a:t>Gobain</a:t>
            </a:r>
            <a:endParaRPr lang="en-US" dirty="0">
              <a:solidFill>
                <a:srgbClr val="0D21E3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- pre-prod Saint </a:t>
            </a:r>
            <a:r>
              <a:rPr lang="en-US" dirty="0" err="1">
                <a:solidFill>
                  <a:srgbClr val="FF0000"/>
                </a:solidFill>
              </a:rPr>
              <a:t>Gobain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D21E3"/>
                </a:solidFill>
              </a:rPr>
              <a:t>- </a:t>
            </a:r>
            <a:r>
              <a:rPr lang="en-US" dirty="0">
                <a:solidFill>
                  <a:schemeClr val="tx1"/>
                </a:solidFill>
              </a:rPr>
              <a:t>Kuraray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8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Anagrafica</a:t>
            </a:r>
            <a:r>
              <a:rPr lang="en-US" dirty="0"/>
              <a:t> 2024 e </a:t>
            </a:r>
            <a:r>
              <a:rPr lang="en-US" dirty="0" err="1"/>
              <a:t>richieste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Pisa,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348BF0-D0FF-68C8-89E8-143680141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6225"/>
            <a:ext cx="9143999" cy="41148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        Nome			</a:t>
            </a:r>
            <a:r>
              <a:rPr lang="en-US" dirty="0">
                <a:solidFill>
                  <a:schemeClr val="bg1"/>
                </a:solidFill>
              </a:rPr>
              <a:t>2023</a:t>
            </a:r>
            <a:r>
              <a:rPr lang="en-US" dirty="0"/>
              <a:t>	 2024	Note</a:t>
            </a:r>
          </a:p>
          <a:p>
            <a:r>
              <a:rPr lang="en-US" dirty="0"/>
              <a:t>Franco Bedeschi		</a:t>
            </a:r>
            <a:r>
              <a:rPr lang="en-US" dirty="0">
                <a:solidFill>
                  <a:schemeClr val="bg1"/>
                </a:solidFill>
              </a:rPr>
              <a:t>10</a:t>
            </a: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(10)</a:t>
            </a:r>
            <a:r>
              <a:rPr lang="en-US" dirty="0"/>
              <a:t>	Ass. Senior dal 1/11/23</a:t>
            </a:r>
          </a:p>
          <a:p>
            <a:r>
              <a:rPr lang="en-US" dirty="0"/>
              <a:t>Vincenzo Cavasinni	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n-US" dirty="0"/>
              <a:t>	0	</a:t>
            </a:r>
            <a:r>
              <a:rPr lang="en-US" dirty="0" err="1"/>
              <a:t>Affiliato</a:t>
            </a:r>
            <a:endParaRPr lang="en-US" dirty="0"/>
          </a:p>
          <a:p>
            <a:r>
              <a:rPr lang="en-US" u="sng" dirty="0"/>
              <a:t>Chiara Roda</a:t>
            </a:r>
            <a:r>
              <a:rPr lang="en-US" dirty="0"/>
              <a:t>		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n-US" dirty="0"/>
              <a:t>	10	Resp.  Locale 2024</a:t>
            </a:r>
          </a:p>
          <a:p>
            <a:endParaRPr lang="en-US" dirty="0"/>
          </a:p>
          <a:p>
            <a:r>
              <a:rPr lang="en-US" dirty="0" err="1"/>
              <a:t>Richieste</a:t>
            </a:r>
            <a:r>
              <a:rPr lang="en-US" dirty="0"/>
              <a:t> 2024:</a:t>
            </a:r>
          </a:p>
          <a:p>
            <a:pPr lvl="1"/>
            <a:r>
              <a:rPr lang="it-IT" dirty="0"/>
              <a:t>Missioni per test </a:t>
            </a:r>
            <a:r>
              <a:rPr lang="it-IT" dirty="0" err="1"/>
              <a:t>beam</a:t>
            </a:r>
            <a:r>
              <a:rPr lang="it-IT" dirty="0"/>
              <a:t> prototipo	2 </a:t>
            </a:r>
            <a:r>
              <a:rPr lang="it-IT" dirty="0" err="1"/>
              <a:t>kE</a:t>
            </a:r>
            <a:endParaRPr lang="it-IT" dirty="0"/>
          </a:p>
          <a:p>
            <a:pPr lvl="1"/>
            <a:r>
              <a:rPr lang="it-IT" dirty="0"/>
              <a:t>Ordine PMT				70 </a:t>
            </a:r>
            <a:r>
              <a:rPr lang="it-IT" dirty="0" err="1"/>
              <a:t>kE</a:t>
            </a:r>
            <a:endParaRPr lang="it-IT" dirty="0"/>
          </a:p>
          <a:p>
            <a:pPr lvl="2"/>
            <a:r>
              <a:rPr lang="it-IT" dirty="0"/>
              <a:t>Si chiede anticipo 2023</a:t>
            </a:r>
          </a:p>
        </p:txBody>
      </p:sp>
    </p:spTree>
    <p:extLst>
      <p:ext uri="{BB962C8B-B14F-4D97-AF65-F5344CB8AC3E}">
        <p14:creationId xmlns:p14="http://schemas.microsoft.com/office/powerpoint/2010/main" val="42094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Impatto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sezione</a:t>
            </a:r>
            <a:r>
              <a:rPr lang="en-US" dirty="0"/>
              <a:t> di Pisa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83" y="1410038"/>
            <a:ext cx="8823764" cy="4114800"/>
          </a:xfrm>
        </p:spPr>
        <p:txBody>
          <a:bodyPr/>
          <a:lstStyle/>
          <a:p>
            <a:r>
              <a:rPr lang="en-US" dirty="0" err="1"/>
              <a:t>Principali</a:t>
            </a:r>
            <a:r>
              <a:rPr lang="en-US" dirty="0"/>
              <a:t> </a:t>
            </a:r>
            <a:r>
              <a:rPr lang="en-US" dirty="0" err="1"/>
              <a:t>attivita</a:t>
            </a:r>
            <a:r>
              <a:rPr lang="en-US" dirty="0"/>
              <a:t>’ 2024:</a:t>
            </a:r>
          </a:p>
          <a:p>
            <a:pPr lvl="1"/>
            <a:r>
              <a:rPr lang="en-US" dirty="0"/>
              <a:t>QA/QC di </a:t>
            </a:r>
            <a:r>
              <a:rPr lang="en-US" dirty="0" err="1"/>
              <a:t>piccole</a:t>
            </a:r>
            <a:r>
              <a:rPr lang="en-US" dirty="0"/>
              <a:t> </a:t>
            </a:r>
            <a:r>
              <a:rPr lang="en-US" dirty="0" err="1"/>
              <a:t>quantita’di</a:t>
            </a: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</a:t>
            </a:r>
            <a:r>
              <a:rPr lang="en-US" dirty="0" err="1"/>
              <a:t>ottiche</a:t>
            </a:r>
            <a:endParaRPr lang="en-US" dirty="0"/>
          </a:p>
          <a:p>
            <a:pPr lvl="1"/>
            <a:r>
              <a:rPr lang="en-US" dirty="0" err="1"/>
              <a:t>Ordine</a:t>
            </a:r>
            <a:r>
              <a:rPr lang="en-US" dirty="0"/>
              <a:t> PMT</a:t>
            </a:r>
          </a:p>
          <a:p>
            <a:pPr lvl="1"/>
            <a:r>
              <a:rPr lang="en-US" dirty="0" err="1"/>
              <a:t>Partecipazione</a:t>
            </a:r>
            <a:r>
              <a:rPr lang="en-US" dirty="0"/>
              <a:t> a test </a:t>
            </a:r>
            <a:r>
              <a:rPr lang="en-US" dirty="0" err="1"/>
              <a:t>su</a:t>
            </a:r>
            <a:r>
              <a:rPr lang="en-US" dirty="0"/>
              <a:t> fascio del </a:t>
            </a:r>
            <a:r>
              <a:rPr lang="en-US" dirty="0" err="1"/>
              <a:t>prototipo</a:t>
            </a:r>
            <a:endParaRPr lang="en-US" dirty="0"/>
          </a:p>
          <a:p>
            <a:pPr lvl="1"/>
            <a:r>
              <a:rPr lang="en-US" dirty="0" err="1"/>
              <a:t>Successiva</a:t>
            </a:r>
            <a:r>
              <a:rPr lang="en-US" dirty="0"/>
              <a:t> </a:t>
            </a: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raccolti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Tecnologi</a:t>
            </a:r>
            <a:r>
              <a:rPr lang="en-US" dirty="0"/>
              <a:t>: 	</a:t>
            </a:r>
            <a:r>
              <a:rPr lang="en-US" dirty="0" err="1"/>
              <a:t>Nessuno</a:t>
            </a:r>
            <a:endParaRPr lang="en-US" dirty="0"/>
          </a:p>
          <a:p>
            <a:r>
              <a:rPr lang="en-US" dirty="0" err="1"/>
              <a:t>Utilizzo</a:t>
            </a:r>
            <a:r>
              <a:rPr lang="en-US" dirty="0"/>
              <a:t> </a:t>
            </a:r>
            <a:r>
              <a:rPr lang="en-US" dirty="0" err="1"/>
              <a:t>servizi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Minimo</a:t>
            </a:r>
            <a:r>
              <a:rPr lang="en-US" dirty="0"/>
              <a:t> </a:t>
            </a:r>
            <a:r>
              <a:rPr lang="en-US" dirty="0" err="1"/>
              <a:t>supporto</a:t>
            </a:r>
            <a:r>
              <a:rPr lang="en-US" dirty="0"/>
              <a:t> da </a:t>
            </a:r>
            <a:r>
              <a:rPr lang="en-US" dirty="0" err="1"/>
              <a:t>officina</a:t>
            </a:r>
            <a:r>
              <a:rPr lang="en-US" dirty="0"/>
              <a:t> per test a </a:t>
            </a:r>
            <a:r>
              <a:rPr lang="en-US" dirty="0" err="1"/>
              <a:t>campione</a:t>
            </a: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</a:t>
            </a:r>
            <a:r>
              <a:rPr lang="en-US" dirty="0" err="1"/>
              <a:t>ottiche</a:t>
            </a:r>
            <a:endParaRPr lang="en-US" dirty="0"/>
          </a:p>
          <a:p>
            <a:pPr lvl="1"/>
            <a:r>
              <a:rPr lang="en-US" dirty="0" err="1"/>
              <a:t>Supporto</a:t>
            </a:r>
            <a:r>
              <a:rPr lang="en-US" dirty="0"/>
              <a:t> Amministrazione per </a:t>
            </a:r>
            <a:r>
              <a:rPr lang="en-US" dirty="0" err="1"/>
              <a:t>ordine</a:t>
            </a:r>
            <a:r>
              <a:rPr lang="en-US" dirty="0"/>
              <a:t> PMT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Pisa,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2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117</TotalTime>
  <Pages>22</Pages>
  <Words>478</Words>
  <Application>Microsoft Office PowerPoint</Application>
  <PresentationFormat>Letter Paper (8.5x11 in)</PresentationFormat>
  <Paragraphs>95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Helvetica</vt:lpstr>
      <vt:lpstr>Rockwell</vt:lpstr>
      <vt:lpstr>Times</vt:lpstr>
      <vt:lpstr>Times New Roman</vt:lpstr>
      <vt:lpstr>Wingdings</vt:lpstr>
      <vt:lpstr>Lezioni_CERN_2003</vt:lpstr>
      <vt:lpstr>CSN5 Call HiDRa</vt:lpstr>
      <vt:lpstr>Principali “deliverables”</vt:lpstr>
      <vt:lpstr>Call Work Packages</vt:lpstr>
      <vt:lpstr>Preparazione a produzione</vt:lpstr>
      <vt:lpstr>Preparazione elettronica</vt:lpstr>
      <vt:lpstr>Attivita’ a Pisa 2022/23</vt:lpstr>
      <vt:lpstr>Anagrafica 2024 e richieste</vt:lpstr>
      <vt:lpstr>Impatto sulla sezione di Pisa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Franco Bedeschi</cp:lastModifiedBy>
  <cp:revision>2200</cp:revision>
  <cp:lastPrinted>2012-05-03T16:18:25Z</cp:lastPrinted>
  <dcterms:created xsi:type="dcterms:W3CDTF">1997-01-27T15:41:37Z</dcterms:created>
  <dcterms:modified xsi:type="dcterms:W3CDTF">2023-07-06T08:22:22Z</dcterms:modified>
</cp:coreProperties>
</file>