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300" r:id="rId3"/>
    <p:sldId id="263" r:id="rId4"/>
    <p:sldId id="264" r:id="rId5"/>
    <p:sldId id="265" r:id="rId6"/>
    <p:sldId id="289" r:id="rId7"/>
    <p:sldId id="273" r:id="rId8"/>
    <p:sldId id="288" r:id="rId9"/>
    <p:sldId id="269" r:id="rId10"/>
    <p:sldId id="302" r:id="rId11"/>
    <p:sldId id="270" r:id="rId12"/>
    <p:sldId id="314" r:id="rId13"/>
    <p:sldId id="315" r:id="rId14"/>
    <p:sldId id="303" r:id="rId15"/>
    <p:sldId id="281" r:id="rId16"/>
    <p:sldId id="304" r:id="rId17"/>
    <p:sldId id="305" r:id="rId18"/>
    <p:sldId id="284" r:id="rId19"/>
    <p:sldId id="316" r:id="rId20"/>
    <p:sldId id="285" r:id="rId21"/>
    <p:sldId id="286" r:id="rId22"/>
    <p:sldId id="320" r:id="rId23"/>
    <p:sldId id="258" r:id="rId24"/>
    <p:sldId id="294" r:id="rId25"/>
    <p:sldId id="261" r:id="rId26"/>
    <p:sldId id="318" r:id="rId27"/>
    <p:sldId id="319" r:id="rId28"/>
    <p:sldId id="290" r:id="rId29"/>
    <p:sldId id="292" r:id="rId30"/>
    <p:sldId id="291" r:id="rId31"/>
    <p:sldId id="296" r:id="rId32"/>
    <p:sldId id="297" r:id="rId33"/>
    <p:sldId id="287" r:id="rId34"/>
    <p:sldId id="298" r:id="rId35"/>
    <p:sldId id="317" r:id="rId36"/>
    <p:sldId id="272" r:id="rId37"/>
    <p:sldId id="271" r:id="rId38"/>
    <p:sldId id="279" r:id="rId39"/>
    <p:sldId id="313" r:id="rId40"/>
    <p:sldId id="306" r:id="rId41"/>
    <p:sldId id="275" r:id="rId42"/>
    <p:sldId id="276" r:id="rId43"/>
    <p:sldId id="280" r:id="rId44"/>
    <p:sldId id="277" r:id="rId45"/>
    <p:sldId id="278" r:id="rId46"/>
    <p:sldId id="307" r:id="rId47"/>
    <p:sldId id="308" r:id="rId48"/>
    <p:sldId id="309" r:id="rId49"/>
    <p:sldId id="310" r:id="rId50"/>
    <p:sldId id="311" r:id="rId51"/>
    <p:sldId id="312" r:id="rId52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442834-B393-4D1C-B99C-79EF74EC82AE}" v="33" dt="2023-06-29T15:35:01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0202" autoAdjust="0"/>
  </p:normalViewPr>
  <p:slideViewPr>
    <p:cSldViewPr snapToGrid="0">
      <p:cViewPr varScale="1">
        <p:scale>
          <a:sx n="100" d="100"/>
          <a:sy n="100" d="100"/>
        </p:scale>
        <p:origin x="78" y="4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-1914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Chierici" userId="34a2aad2-b3b6-4020-baab-b1585643c7ad" providerId="ADAL" clId="{6B18AA26-B35C-42B3-B21B-466DADB7C482}"/>
    <pc:docChg chg="custSel modSld modMainMaster">
      <pc:chgData name="Andrea Chierici" userId="34a2aad2-b3b6-4020-baab-b1585643c7ad" providerId="ADAL" clId="{6B18AA26-B35C-42B3-B21B-466DADB7C482}" dt="2023-06-01T08:11:28.381" v="21"/>
      <pc:docMkLst>
        <pc:docMk/>
      </pc:docMkLst>
      <pc:sldChg chg="addSp delSp modSp mod">
        <pc:chgData name="Andrea Chierici" userId="34a2aad2-b3b6-4020-baab-b1585643c7ad" providerId="ADAL" clId="{6B18AA26-B35C-42B3-B21B-466DADB7C482}" dt="2023-06-01T08:11:20.708" v="20" actId="21"/>
        <pc:sldMkLst>
          <pc:docMk/>
          <pc:sldMk cId="3528133802" sldId="256"/>
        </pc:sldMkLst>
        <pc:picChg chg="add del mod">
          <ac:chgData name="Andrea Chierici" userId="34a2aad2-b3b6-4020-baab-b1585643c7ad" providerId="ADAL" clId="{6B18AA26-B35C-42B3-B21B-466DADB7C482}" dt="2023-06-01T08:11:20.708" v="20" actId="21"/>
          <ac:picMkLst>
            <pc:docMk/>
            <pc:sldMk cId="3528133802" sldId="256"/>
            <ac:picMk id="5" creationId="{E6F46468-DA3E-2935-8F7E-2E5891717418}"/>
          </ac:picMkLst>
        </pc:picChg>
      </pc:sldChg>
      <pc:sldChg chg="addSp delSp modSp mod">
        <pc:chgData name="Andrea Chierici" userId="34a2aad2-b3b6-4020-baab-b1585643c7ad" providerId="ADAL" clId="{6B18AA26-B35C-42B3-B21B-466DADB7C482}" dt="2023-06-01T08:10:35.576" v="16" actId="478"/>
        <pc:sldMkLst>
          <pc:docMk/>
          <pc:sldMk cId="2503901072" sldId="283"/>
        </pc:sldMkLst>
        <pc:picChg chg="add del mod">
          <ac:chgData name="Andrea Chierici" userId="34a2aad2-b3b6-4020-baab-b1585643c7ad" providerId="ADAL" clId="{6B18AA26-B35C-42B3-B21B-466DADB7C482}" dt="2023-06-01T08:10:13.701" v="12" actId="478"/>
          <ac:picMkLst>
            <pc:docMk/>
            <pc:sldMk cId="2503901072" sldId="283"/>
            <ac:picMk id="4" creationId="{5518B221-451E-B5DD-3CF2-B979477690B4}"/>
          </ac:picMkLst>
        </pc:picChg>
        <pc:picChg chg="add del mod">
          <ac:chgData name="Andrea Chierici" userId="34a2aad2-b3b6-4020-baab-b1585643c7ad" providerId="ADAL" clId="{6B18AA26-B35C-42B3-B21B-466DADB7C482}" dt="2023-06-01T08:10:35.576" v="16" actId="478"/>
          <ac:picMkLst>
            <pc:docMk/>
            <pc:sldMk cId="2503901072" sldId="283"/>
            <ac:picMk id="7" creationId="{09EB5907-2543-E0C7-D65A-B4D40E66E488}"/>
          </ac:picMkLst>
        </pc:picChg>
      </pc:sldChg>
      <pc:sldMasterChg chg="modSldLayout">
        <pc:chgData name="Andrea Chierici" userId="34a2aad2-b3b6-4020-baab-b1585643c7ad" providerId="ADAL" clId="{6B18AA26-B35C-42B3-B21B-466DADB7C482}" dt="2023-06-01T08:11:28.381" v="21"/>
        <pc:sldMasterMkLst>
          <pc:docMk/>
          <pc:sldMasterMk cId="4097310427" sldId="2147483648"/>
        </pc:sldMasterMkLst>
        <pc:sldLayoutChg chg="addSp modSp">
          <pc:chgData name="Andrea Chierici" userId="34a2aad2-b3b6-4020-baab-b1585643c7ad" providerId="ADAL" clId="{6B18AA26-B35C-42B3-B21B-466DADB7C482}" dt="2023-06-01T08:11:28.381" v="21"/>
          <pc:sldLayoutMkLst>
            <pc:docMk/>
            <pc:sldMasterMk cId="4097310427" sldId="2147483648"/>
            <pc:sldLayoutMk cId="2433109738" sldId="2147483649"/>
          </pc:sldLayoutMkLst>
          <pc:picChg chg="add mod">
            <ac:chgData name="Andrea Chierici" userId="34a2aad2-b3b6-4020-baab-b1585643c7ad" providerId="ADAL" clId="{6B18AA26-B35C-42B3-B21B-466DADB7C482}" dt="2023-06-01T08:11:28.381" v="21"/>
            <ac:picMkLst>
              <pc:docMk/>
              <pc:sldMasterMk cId="4097310427" sldId="2147483648"/>
              <pc:sldLayoutMk cId="2433109738" sldId="2147483649"/>
              <ac:picMk id="7" creationId="{E0233871-BE56-2126-4D5A-5C9846264FE3}"/>
            </ac:picMkLst>
          </pc:picChg>
        </pc:sldLayoutChg>
        <pc:sldLayoutChg chg="addSp modSp mod">
          <pc:chgData name="Andrea Chierici" userId="34a2aad2-b3b6-4020-baab-b1585643c7ad" providerId="ADAL" clId="{6B18AA26-B35C-42B3-B21B-466DADB7C482}" dt="2023-06-01T08:11:07.545" v="19" actId="1076"/>
          <pc:sldLayoutMkLst>
            <pc:docMk/>
            <pc:sldMasterMk cId="4097310427" sldId="2147483648"/>
            <pc:sldLayoutMk cId="474813739" sldId="2147483650"/>
          </pc:sldLayoutMkLst>
          <pc:picChg chg="add mod">
            <ac:chgData name="Andrea Chierici" userId="34a2aad2-b3b6-4020-baab-b1585643c7ad" providerId="ADAL" clId="{6B18AA26-B35C-42B3-B21B-466DADB7C482}" dt="2023-06-01T08:11:07.545" v="19" actId="1076"/>
            <ac:picMkLst>
              <pc:docMk/>
              <pc:sldMasterMk cId="4097310427" sldId="2147483648"/>
              <pc:sldLayoutMk cId="474813739" sldId="2147483650"/>
              <ac:picMk id="8" creationId="{5A096060-26E0-30E7-E02B-A9DF904B769E}"/>
            </ac:picMkLst>
          </pc:picChg>
        </pc:sldLayoutChg>
      </pc:sldMasterChg>
    </pc:docChg>
  </pc:docChgLst>
  <pc:docChgLst>
    <pc:chgData name="Andrea Chierici" userId="34a2aad2-b3b6-4020-baab-b1585643c7ad" providerId="ADAL" clId="{1B442834-B393-4D1C-B99C-79EF74EC82AE}"/>
    <pc:docChg chg="undo custSel addSld delSld modSld sldOrd modMainMaster">
      <pc:chgData name="Andrea Chierici" userId="34a2aad2-b3b6-4020-baab-b1585643c7ad" providerId="ADAL" clId="{1B442834-B393-4D1C-B99C-79EF74EC82AE}" dt="2023-07-03T13:27:29.400" v="1723" actId="20577"/>
      <pc:docMkLst>
        <pc:docMk/>
      </pc:docMkLst>
      <pc:sldChg chg="modSp mod">
        <pc:chgData name="Andrea Chierici" userId="34a2aad2-b3b6-4020-baab-b1585643c7ad" providerId="ADAL" clId="{1B442834-B393-4D1C-B99C-79EF74EC82AE}" dt="2023-06-29T08:54:20.019" v="742" actId="27636"/>
        <pc:sldMkLst>
          <pc:docMk/>
          <pc:sldMk cId="3528133802" sldId="256"/>
        </pc:sldMkLst>
        <pc:spChg chg="mod">
          <ac:chgData name="Andrea Chierici" userId="34a2aad2-b3b6-4020-baab-b1585643c7ad" providerId="ADAL" clId="{1B442834-B393-4D1C-B99C-79EF74EC82AE}" dt="2023-06-29T08:54:20.019" v="742" actId="27636"/>
          <ac:spMkLst>
            <pc:docMk/>
            <pc:sldMk cId="3528133802" sldId="256"/>
            <ac:spMk id="2" creationId="{00000000-0000-0000-0000-000000000000}"/>
          </ac:spMkLst>
        </pc:spChg>
      </pc:sldChg>
      <pc:sldChg chg="del">
        <pc:chgData name="Andrea Chierici" userId="34a2aad2-b3b6-4020-baab-b1585643c7ad" providerId="ADAL" clId="{1B442834-B393-4D1C-B99C-79EF74EC82AE}" dt="2023-06-28T15:35:36.034" v="530" actId="2696"/>
        <pc:sldMkLst>
          <pc:docMk/>
          <pc:sldMk cId="1822745735" sldId="257"/>
        </pc:sldMkLst>
      </pc:sldChg>
      <pc:sldChg chg="modSp mod">
        <pc:chgData name="Andrea Chierici" userId="34a2aad2-b3b6-4020-baab-b1585643c7ad" providerId="ADAL" clId="{1B442834-B393-4D1C-B99C-79EF74EC82AE}" dt="2023-07-03T13:17:47.976" v="1704" actId="20577"/>
        <pc:sldMkLst>
          <pc:docMk/>
          <pc:sldMk cId="4136940998" sldId="261"/>
        </pc:sldMkLst>
        <pc:graphicFrameChg chg="modGraphic">
          <ac:chgData name="Andrea Chierici" userId="34a2aad2-b3b6-4020-baab-b1585643c7ad" providerId="ADAL" clId="{1B442834-B393-4D1C-B99C-79EF74EC82AE}" dt="2023-07-03T13:17:47.976" v="1704" actId="20577"/>
          <ac:graphicFrameMkLst>
            <pc:docMk/>
            <pc:sldMk cId="4136940998" sldId="261"/>
            <ac:graphicFrameMk id="6" creationId="{4A5A70CA-9167-80E1-5ED4-D69DD72B27E8}"/>
          </ac:graphicFrameMkLst>
        </pc:graphicFrameChg>
      </pc:sldChg>
      <pc:sldChg chg="addSp modSp mod">
        <pc:chgData name="Andrea Chierici" userId="34a2aad2-b3b6-4020-baab-b1585643c7ad" providerId="ADAL" clId="{1B442834-B393-4D1C-B99C-79EF74EC82AE}" dt="2023-06-29T08:37:34.475" v="546" actId="14100"/>
        <pc:sldMkLst>
          <pc:docMk/>
          <pc:sldMk cId="553419836" sldId="263"/>
        </pc:sldMkLst>
        <pc:picChg chg="add mod ord">
          <ac:chgData name="Andrea Chierici" userId="34a2aad2-b3b6-4020-baab-b1585643c7ad" providerId="ADAL" clId="{1B442834-B393-4D1C-B99C-79EF74EC82AE}" dt="2023-06-29T08:37:30.639" v="544" actId="1076"/>
          <ac:picMkLst>
            <pc:docMk/>
            <pc:sldMk cId="553419836" sldId="263"/>
            <ac:picMk id="6" creationId="{A17B4BF6-AD63-F81D-537D-5CFFDFD79F72}"/>
          </ac:picMkLst>
        </pc:picChg>
        <pc:picChg chg="mod">
          <ac:chgData name="Andrea Chierici" userId="34a2aad2-b3b6-4020-baab-b1585643c7ad" providerId="ADAL" clId="{1B442834-B393-4D1C-B99C-79EF74EC82AE}" dt="2023-06-29T08:37:34.475" v="546" actId="14100"/>
          <ac:picMkLst>
            <pc:docMk/>
            <pc:sldMk cId="553419836" sldId="263"/>
            <ac:picMk id="10" creationId="{FD6DDB26-E188-BD74-7424-790A4D8E01FD}"/>
          </ac:picMkLst>
        </pc:picChg>
      </pc:sldChg>
      <pc:sldChg chg="addSp modSp mod">
        <pc:chgData name="Andrea Chierici" userId="34a2aad2-b3b6-4020-baab-b1585643c7ad" providerId="ADAL" clId="{1B442834-B393-4D1C-B99C-79EF74EC82AE}" dt="2023-06-29T08:41:05.185" v="559" actId="1076"/>
        <pc:sldMkLst>
          <pc:docMk/>
          <pc:sldMk cId="997280399" sldId="264"/>
        </pc:sldMkLst>
        <pc:picChg chg="add mod">
          <ac:chgData name="Andrea Chierici" userId="34a2aad2-b3b6-4020-baab-b1585643c7ad" providerId="ADAL" clId="{1B442834-B393-4D1C-B99C-79EF74EC82AE}" dt="2023-06-29T08:41:05.185" v="559" actId="1076"/>
          <ac:picMkLst>
            <pc:docMk/>
            <pc:sldMk cId="997280399" sldId="264"/>
            <ac:picMk id="4" creationId="{1F30198B-9FD4-9DB1-AB11-4FA3C963AFE0}"/>
          </ac:picMkLst>
        </pc:picChg>
        <pc:picChg chg="mod">
          <ac:chgData name="Andrea Chierici" userId="34a2aad2-b3b6-4020-baab-b1585643c7ad" providerId="ADAL" clId="{1B442834-B393-4D1C-B99C-79EF74EC82AE}" dt="2023-06-29T08:40:58.570" v="556" actId="14100"/>
          <ac:picMkLst>
            <pc:docMk/>
            <pc:sldMk cId="997280399" sldId="264"/>
            <ac:picMk id="9" creationId="{8C930DF8-9A17-2C0A-22C7-566349735BCB}"/>
          </ac:picMkLst>
        </pc:picChg>
      </pc:sldChg>
      <pc:sldChg chg="addSp delSp modSp mod">
        <pc:chgData name="Andrea Chierici" userId="34a2aad2-b3b6-4020-baab-b1585643c7ad" providerId="ADAL" clId="{1B442834-B393-4D1C-B99C-79EF74EC82AE}" dt="2023-06-29T08:40:51.308" v="553" actId="21"/>
        <pc:sldMkLst>
          <pc:docMk/>
          <pc:sldMk cId="863331007" sldId="265"/>
        </pc:sldMkLst>
        <pc:picChg chg="add del mod">
          <ac:chgData name="Andrea Chierici" userId="34a2aad2-b3b6-4020-baab-b1585643c7ad" providerId="ADAL" clId="{1B442834-B393-4D1C-B99C-79EF74EC82AE}" dt="2023-06-29T08:40:51.308" v="553" actId="21"/>
          <ac:picMkLst>
            <pc:docMk/>
            <pc:sldMk cId="863331007" sldId="265"/>
            <ac:picMk id="5" creationId="{BD14E566-C58E-C544-464E-E3B7C32AC7A0}"/>
          </ac:picMkLst>
        </pc:picChg>
      </pc:sldChg>
      <pc:sldChg chg="addSp modSp mod modAnim">
        <pc:chgData name="Andrea Chierici" userId="34a2aad2-b3b6-4020-baab-b1585643c7ad" providerId="ADAL" clId="{1B442834-B393-4D1C-B99C-79EF74EC82AE}" dt="2023-06-29T09:06:51.689" v="837" actId="1440"/>
        <pc:sldMkLst>
          <pc:docMk/>
          <pc:sldMk cId="24124179" sldId="270"/>
        </pc:sldMkLst>
        <pc:spChg chg="mod">
          <ac:chgData name="Andrea Chierici" userId="34a2aad2-b3b6-4020-baab-b1585643c7ad" providerId="ADAL" clId="{1B442834-B393-4D1C-B99C-79EF74EC82AE}" dt="2023-06-29T09:04:11.353" v="813" actId="27636"/>
          <ac:spMkLst>
            <pc:docMk/>
            <pc:sldMk cId="24124179" sldId="270"/>
            <ac:spMk id="3" creationId="{F23A6DB7-D831-D0FF-1455-DA0FF7E06C25}"/>
          </ac:spMkLst>
        </pc:spChg>
        <pc:spChg chg="mod">
          <ac:chgData name="Andrea Chierici" userId="34a2aad2-b3b6-4020-baab-b1585643c7ad" providerId="ADAL" clId="{1B442834-B393-4D1C-B99C-79EF74EC82AE}" dt="2023-06-29T09:05:56.965" v="833" actId="1076"/>
          <ac:spMkLst>
            <pc:docMk/>
            <pc:sldMk cId="24124179" sldId="270"/>
            <ac:spMk id="6" creationId="{2E9E8AB9-397D-8DE0-3CB5-685C833C8682}"/>
          </ac:spMkLst>
        </pc:spChg>
        <pc:spChg chg="mod">
          <ac:chgData name="Andrea Chierici" userId="34a2aad2-b3b6-4020-baab-b1585643c7ad" providerId="ADAL" clId="{1B442834-B393-4D1C-B99C-79EF74EC82AE}" dt="2023-06-29T09:05:15.696" v="825" actId="1076"/>
          <ac:spMkLst>
            <pc:docMk/>
            <pc:sldMk cId="24124179" sldId="270"/>
            <ac:spMk id="7" creationId="{F7167CC1-997E-9F28-D797-6E2EEFE45173}"/>
          </ac:spMkLst>
        </pc:spChg>
        <pc:spChg chg="add mod">
          <ac:chgData name="Andrea Chierici" userId="34a2aad2-b3b6-4020-baab-b1585643c7ad" providerId="ADAL" clId="{1B442834-B393-4D1C-B99C-79EF74EC82AE}" dt="2023-06-29T09:05:46.308" v="830" actId="14100"/>
          <ac:spMkLst>
            <pc:docMk/>
            <pc:sldMk cId="24124179" sldId="270"/>
            <ac:spMk id="8" creationId="{D0BC4DD6-7205-52C4-CBF6-087DC7345704}"/>
          </ac:spMkLst>
        </pc:spChg>
        <pc:grpChg chg="add mod">
          <ac:chgData name="Andrea Chierici" userId="34a2aad2-b3b6-4020-baab-b1585643c7ad" providerId="ADAL" clId="{1B442834-B393-4D1C-B99C-79EF74EC82AE}" dt="2023-06-29T09:04:27.564" v="814" actId="1076"/>
          <ac:grpSpMkLst>
            <pc:docMk/>
            <pc:sldMk cId="24124179" sldId="270"/>
            <ac:grpSpMk id="4" creationId="{5799BB52-AEB5-4203-7EFA-D2EFAE1F8332}"/>
          </ac:grpSpMkLst>
        </pc:grpChg>
        <pc:picChg chg="mod">
          <ac:chgData name="Andrea Chierici" userId="34a2aad2-b3b6-4020-baab-b1585643c7ad" providerId="ADAL" clId="{1B442834-B393-4D1C-B99C-79EF74EC82AE}" dt="2023-06-29T09:04:27.564" v="814" actId="1076"/>
          <ac:picMkLst>
            <pc:docMk/>
            <pc:sldMk cId="24124179" sldId="270"/>
            <ac:picMk id="10" creationId="{FE7BA3A9-8239-2225-C9DB-5032399BF469}"/>
          </ac:picMkLst>
        </pc:picChg>
        <pc:picChg chg="add mod ord">
          <ac:chgData name="Andrea Chierici" userId="34a2aad2-b3b6-4020-baab-b1585643c7ad" providerId="ADAL" clId="{1B442834-B393-4D1C-B99C-79EF74EC82AE}" dt="2023-06-29T09:06:51.689" v="837" actId="1440"/>
          <ac:picMkLst>
            <pc:docMk/>
            <pc:sldMk cId="24124179" sldId="270"/>
            <ac:picMk id="11" creationId="{BD4F9896-F7BF-BA60-CBE1-5063DEC3CAA4}"/>
          </ac:picMkLst>
        </pc:picChg>
      </pc:sldChg>
      <pc:sldChg chg="modSp mod">
        <pc:chgData name="Andrea Chierici" userId="34a2aad2-b3b6-4020-baab-b1585643c7ad" providerId="ADAL" clId="{1B442834-B393-4D1C-B99C-79EF74EC82AE}" dt="2023-06-29T14:18:06.336" v="1438" actId="20577"/>
        <pc:sldMkLst>
          <pc:docMk/>
          <pc:sldMk cId="866598581" sldId="277"/>
        </pc:sldMkLst>
        <pc:spChg chg="mod">
          <ac:chgData name="Andrea Chierici" userId="34a2aad2-b3b6-4020-baab-b1585643c7ad" providerId="ADAL" clId="{1B442834-B393-4D1C-B99C-79EF74EC82AE}" dt="2023-06-29T14:18:06.336" v="1438" actId="20577"/>
          <ac:spMkLst>
            <pc:docMk/>
            <pc:sldMk cId="866598581" sldId="277"/>
            <ac:spMk id="3" creationId="{CDA27D53-19A7-4678-7FD8-378A07EA2C7C}"/>
          </ac:spMkLst>
        </pc:spChg>
      </pc:sldChg>
      <pc:sldChg chg="mod modShow">
        <pc:chgData name="Andrea Chierici" userId="34a2aad2-b3b6-4020-baab-b1585643c7ad" providerId="ADAL" clId="{1B442834-B393-4D1C-B99C-79EF74EC82AE}" dt="2023-06-29T08:52:58.502" v="732" actId="729"/>
        <pc:sldMkLst>
          <pc:docMk/>
          <pc:sldMk cId="3439890667" sldId="281"/>
        </pc:sldMkLst>
      </pc:sldChg>
      <pc:sldChg chg="mod modShow">
        <pc:chgData name="Andrea Chierici" userId="34a2aad2-b3b6-4020-baab-b1585643c7ad" providerId="ADAL" clId="{1B442834-B393-4D1C-B99C-79EF74EC82AE}" dt="2023-06-29T14:01:30.576" v="1181" actId="729"/>
        <pc:sldMkLst>
          <pc:docMk/>
          <pc:sldMk cId="1393836109" sldId="284"/>
        </pc:sldMkLst>
      </pc:sldChg>
      <pc:sldChg chg="modSp mod">
        <pc:chgData name="Andrea Chierici" userId="34a2aad2-b3b6-4020-baab-b1585643c7ad" providerId="ADAL" clId="{1B442834-B393-4D1C-B99C-79EF74EC82AE}" dt="2023-06-29T14:05:52.998" v="1216" actId="20577"/>
        <pc:sldMkLst>
          <pc:docMk/>
          <pc:sldMk cId="1731562054" sldId="285"/>
        </pc:sldMkLst>
        <pc:spChg chg="mod">
          <ac:chgData name="Andrea Chierici" userId="34a2aad2-b3b6-4020-baab-b1585643c7ad" providerId="ADAL" clId="{1B442834-B393-4D1C-B99C-79EF74EC82AE}" dt="2023-06-29T14:05:52.998" v="1216" actId="20577"/>
          <ac:spMkLst>
            <pc:docMk/>
            <pc:sldMk cId="1731562054" sldId="285"/>
            <ac:spMk id="2" creationId="{DB23EA5A-0724-C1A5-E934-6D37B70A7905}"/>
          </ac:spMkLst>
        </pc:spChg>
      </pc:sldChg>
      <pc:sldChg chg="addSp modSp mod">
        <pc:chgData name="Andrea Chierici" userId="34a2aad2-b3b6-4020-baab-b1585643c7ad" providerId="ADAL" clId="{1B442834-B393-4D1C-B99C-79EF74EC82AE}" dt="2023-06-29T14:06:20.578" v="1230" actId="20577"/>
        <pc:sldMkLst>
          <pc:docMk/>
          <pc:sldMk cId="838273821" sldId="286"/>
        </pc:sldMkLst>
        <pc:spChg chg="mod">
          <ac:chgData name="Andrea Chierici" userId="34a2aad2-b3b6-4020-baab-b1585643c7ad" providerId="ADAL" clId="{1B442834-B393-4D1C-B99C-79EF74EC82AE}" dt="2023-06-29T14:06:20.578" v="1230" actId="20577"/>
          <ac:spMkLst>
            <pc:docMk/>
            <pc:sldMk cId="838273821" sldId="286"/>
            <ac:spMk id="2" creationId="{51B457B6-2881-FFDA-ECF9-7BD407C94869}"/>
          </ac:spMkLst>
        </pc:spChg>
        <pc:spChg chg="mod">
          <ac:chgData name="Andrea Chierici" userId="34a2aad2-b3b6-4020-baab-b1585643c7ad" providerId="ADAL" clId="{1B442834-B393-4D1C-B99C-79EF74EC82AE}" dt="2023-06-29T14:02:45.506" v="1188" actId="20577"/>
          <ac:spMkLst>
            <pc:docMk/>
            <pc:sldMk cId="838273821" sldId="286"/>
            <ac:spMk id="3" creationId="{70AB52D0-8674-3D42-75C5-6042AF39D605}"/>
          </ac:spMkLst>
        </pc:spChg>
        <pc:picChg chg="add mod">
          <ac:chgData name="Andrea Chierici" userId="34a2aad2-b3b6-4020-baab-b1585643c7ad" providerId="ADAL" clId="{1B442834-B393-4D1C-B99C-79EF74EC82AE}" dt="2023-06-29T14:03:01.302" v="1192" actId="1440"/>
          <ac:picMkLst>
            <pc:docMk/>
            <pc:sldMk cId="838273821" sldId="286"/>
            <ac:picMk id="6" creationId="{C0FF4A91-B66A-A339-1D6C-EFA0D3B92389}"/>
          </ac:picMkLst>
        </pc:picChg>
      </pc:sldChg>
      <pc:sldChg chg="mod modShow">
        <pc:chgData name="Andrea Chierici" userId="34a2aad2-b3b6-4020-baab-b1585643c7ad" providerId="ADAL" clId="{1B442834-B393-4D1C-B99C-79EF74EC82AE}" dt="2023-06-28T15:35:17.021" v="529" actId="729"/>
        <pc:sldMkLst>
          <pc:docMk/>
          <pc:sldMk cId="2016974596" sldId="288"/>
        </pc:sldMkLst>
      </pc:sldChg>
      <pc:sldChg chg="modSp mod">
        <pc:chgData name="Andrea Chierici" userId="34a2aad2-b3b6-4020-baab-b1585643c7ad" providerId="ADAL" clId="{1B442834-B393-4D1C-B99C-79EF74EC82AE}" dt="2023-06-29T14:07:59.107" v="1234" actId="20577"/>
        <pc:sldMkLst>
          <pc:docMk/>
          <pc:sldMk cId="639333442" sldId="290"/>
        </pc:sldMkLst>
        <pc:spChg chg="mod">
          <ac:chgData name="Andrea Chierici" userId="34a2aad2-b3b6-4020-baab-b1585643c7ad" providerId="ADAL" clId="{1B442834-B393-4D1C-B99C-79EF74EC82AE}" dt="2023-06-29T14:07:59.107" v="1234" actId="20577"/>
          <ac:spMkLst>
            <pc:docMk/>
            <pc:sldMk cId="639333442" sldId="290"/>
            <ac:spMk id="3" creationId="{0C291AC8-6500-A23C-2FD1-4C838DE62017}"/>
          </ac:spMkLst>
        </pc:spChg>
      </pc:sldChg>
      <pc:sldChg chg="del">
        <pc:chgData name="Andrea Chierici" userId="34a2aad2-b3b6-4020-baab-b1585643c7ad" providerId="ADAL" clId="{1B442834-B393-4D1C-B99C-79EF74EC82AE}" dt="2023-06-26T13:47:11.426" v="48" actId="2696"/>
        <pc:sldMkLst>
          <pc:docMk/>
          <pc:sldMk cId="2773617426" sldId="295"/>
        </pc:sldMkLst>
      </pc:sldChg>
      <pc:sldChg chg="modSp mod">
        <pc:chgData name="Andrea Chierici" userId="34a2aad2-b3b6-4020-baab-b1585643c7ad" providerId="ADAL" clId="{1B442834-B393-4D1C-B99C-79EF74EC82AE}" dt="2023-07-03T13:20:52.787" v="1708" actId="20577"/>
        <pc:sldMkLst>
          <pc:docMk/>
          <pc:sldMk cId="500040867" sldId="298"/>
        </pc:sldMkLst>
        <pc:spChg chg="mod">
          <ac:chgData name="Andrea Chierici" userId="34a2aad2-b3b6-4020-baab-b1585643c7ad" providerId="ADAL" clId="{1B442834-B393-4D1C-B99C-79EF74EC82AE}" dt="2023-07-03T13:20:52.787" v="1708" actId="20577"/>
          <ac:spMkLst>
            <pc:docMk/>
            <pc:sldMk cId="500040867" sldId="298"/>
            <ac:spMk id="3" creationId="{6FE6EC1A-FAF3-466A-99BF-A0842B875C77}"/>
          </ac:spMkLst>
        </pc:spChg>
      </pc:sldChg>
      <pc:sldChg chg="mod ord modShow">
        <pc:chgData name="Andrea Chierici" userId="34a2aad2-b3b6-4020-baab-b1585643c7ad" providerId="ADAL" clId="{1B442834-B393-4D1C-B99C-79EF74EC82AE}" dt="2023-06-29T14:20:06.904" v="1469"/>
        <pc:sldMkLst>
          <pc:docMk/>
          <pc:sldMk cId="2193969848" sldId="307"/>
        </pc:sldMkLst>
      </pc:sldChg>
      <pc:sldChg chg="modSp mod">
        <pc:chgData name="Andrea Chierici" userId="34a2aad2-b3b6-4020-baab-b1585643c7ad" providerId="ADAL" clId="{1B442834-B393-4D1C-B99C-79EF74EC82AE}" dt="2023-06-29T14:19:49.661" v="1466" actId="20577"/>
        <pc:sldMkLst>
          <pc:docMk/>
          <pc:sldMk cId="4192782984" sldId="308"/>
        </pc:sldMkLst>
        <pc:spChg chg="mod">
          <ac:chgData name="Andrea Chierici" userId="34a2aad2-b3b6-4020-baab-b1585643c7ad" providerId="ADAL" clId="{1B442834-B393-4D1C-B99C-79EF74EC82AE}" dt="2023-06-29T14:19:49.661" v="1466" actId="20577"/>
          <ac:spMkLst>
            <pc:docMk/>
            <pc:sldMk cId="4192782984" sldId="308"/>
            <ac:spMk id="2" creationId="{00000000-0000-0000-0000-000000000000}"/>
          </ac:spMkLst>
        </pc:spChg>
      </pc:sldChg>
      <pc:sldChg chg="addSp modSp new mod">
        <pc:chgData name="Andrea Chierici" userId="34a2aad2-b3b6-4020-baab-b1585643c7ad" providerId="ADAL" clId="{1B442834-B393-4D1C-B99C-79EF74EC82AE}" dt="2023-06-26T15:10:43.514" v="80" actId="1076"/>
        <pc:sldMkLst>
          <pc:docMk/>
          <pc:sldMk cId="2395101435" sldId="309"/>
        </pc:sldMkLst>
        <pc:spChg chg="mod">
          <ac:chgData name="Andrea Chierici" userId="34a2aad2-b3b6-4020-baab-b1585643c7ad" providerId="ADAL" clId="{1B442834-B393-4D1C-B99C-79EF74EC82AE}" dt="2023-06-26T15:08:33.658" v="66" actId="20577"/>
          <ac:spMkLst>
            <pc:docMk/>
            <pc:sldMk cId="2395101435" sldId="309"/>
            <ac:spMk id="2" creationId="{FBC267C8-42A6-7743-9E9A-81BA879388B4}"/>
          </ac:spMkLst>
        </pc:spChg>
        <pc:spChg chg="mod">
          <ac:chgData name="Andrea Chierici" userId="34a2aad2-b3b6-4020-baab-b1585643c7ad" providerId="ADAL" clId="{1B442834-B393-4D1C-B99C-79EF74EC82AE}" dt="2023-06-26T15:10:33.949" v="78" actId="27636"/>
          <ac:spMkLst>
            <pc:docMk/>
            <pc:sldMk cId="2395101435" sldId="309"/>
            <ac:spMk id="3" creationId="{567942B5-F7DD-E1DB-396B-995A1F5567A0}"/>
          </ac:spMkLst>
        </pc:spChg>
        <pc:picChg chg="add mod">
          <ac:chgData name="Andrea Chierici" userId="34a2aad2-b3b6-4020-baab-b1585643c7ad" providerId="ADAL" clId="{1B442834-B393-4D1C-B99C-79EF74EC82AE}" dt="2023-06-26T15:10:43.514" v="80" actId="1076"/>
          <ac:picMkLst>
            <pc:docMk/>
            <pc:sldMk cId="2395101435" sldId="309"/>
            <ac:picMk id="5" creationId="{DED9FEB1-3506-D3CF-3B31-1F5A96F2DE91}"/>
          </ac:picMkLst>
        </pc:picChg>
      </pc:sldChg>
      <pc:sldChg chg="modSp new mod">
        <pc:chgData name="Andrea Chierici" userId="34a2aad2-b3b6-4020-baab-b1585643c7ad" providerId="ADAL" clId="{1B442834-B393-4D1C-B99C-79EF74EC82AE}" dt="2023-06-27T09:54:43.282" v="352" actId="207"/>
        <pc:sldMkLst>
          <pc:docMk/>
          <pc:sldMk cId="3179660704" sldId="310"/>
        </pc:sldMkLst>
        <pc:spChg chg="mod">
          <ac:chgData name="Andrea Chierici" userId="34a2aad2-b3b6-4020-baab-b1585643c7ad" providerId="ADAL" clId="{1B442834-B393-4D1C-B99C-79EF74EC82AE}" dt="2023-06-26T15:13:10.401" v="95" actId="20577"/>
          <ac:spMkLst>
            <pc:docMk/>
            <pc:sldMk cId="3179660704" sldId="310"/>
            <ac:spMk id="2" creationId="{A2C49ACB-38AF-E0B1-BE0F-815392DE5754}"/>
          </ac:spMkLst>
        </pc:spChg>
        <pc:spChg chg="mod">
          <ac:chgData name="Andrea Chierici" userId="34a2aad2-b3b6-4020-baab-b1585643c7ad" providerId="ADAL" clId="{1B442834-B393-4D1C-B99C-79EF74EC82AE}" dt="2023-06-27T09:54:43.282" v="352" actId="207"/>
          <ac:spMkLst>
            <pc:docMk/>
            <pc:sldMk cId="3179660704" sldId="310"/>
            <ac:spMk id="3" creationId="{96CCCC96-E08A-2B29-350B-33DC9BC80517}"/>
          </ac:spMkLst>
        </pc:spChg>
      </pc:sldChg>
      <pc:sldChg chg="modSp new mod">
        <pc:chgData name="Andrea Chierici" userId="34a2aad2-b3b6-4020-baab-b1585643c7ad" providerId="ADAL" clId="{1B442834-B393-4D1C-B99C-79EF74EC82AE}" dt="2023-07-03T13:27:29.400" v="1723" actId="20577"/>
        <pc:sldMkLst>
          <pc:docMk/>
          <pc:sldMk cId="363009282" sldId="311"/>
        </pc:sldMkLst>
        <pc:spChg chg="mod">
          <ac:chgData name="Andrea Chierici" userId="34a2aad2-b3b6-4020-baab-b1585643c7ad" providerId="ADAL" clId="{1B442834-B393-4D1C-B99C-79EF74EC82AE}" dt="2023-06-27T08:27:19.586" v="116" actId="20577"/>
          <ac:spMkLst>
            <pc:docMk/>
            <pc:sldMk cId="363009282" sldId="311"/>
            <ac:spMk id="2" creationId="{D9801579-3ED2-F7E7-E863-31C9EEBB0FF9}"/>
          </ac:spMkLst>
        </pc:spChg>
        <pc:spChg chg="mod">
          <ac:chgData name="Andrea Chierici" userId="34a2aad2-b3b6-4020-baab-b1585643c7ad" providerId="ADAL" clId="{1B442834-B393-4D1C-B99C-79EF74EC82AE}" dt="2023-07-03T13:27:29.400" v="1723" actId="20577"/>
          <ac:spMkLst>
            <pc:docMk/>
            <pc:sldMk cId="363009282" sldId="311"/>
            <ac:spMk id="3" creationId="{C2F72A8D-8383-F67E-CC02-C2FD3124C7D0}"/>
          </ac:spMkLst>
        </pc:spChg>
      </pc:sldChg>
      <pc:sldChg chg="modSp new mod">
        <pc:chgData name="Andrea Chierici" userId="34a2aad2-b3b6-4020-baab-b1585643c7ad" providerId="ADAL" clId="{1B442834-B393-4D1C-B99C-79EF74EC82AE}" dt="2023-06-27T09:07:52.026" v="349" actId="6549"/>
        <pc:sldMkLst>
          <pc:docMk/>
          <pc:sldMk cId="3242883365" sldId="312"/>
        </pc:sldMkLst>
        <pc:spChg chg="mod">
          <ac:chgData name="Andrea Chierici" userId="34a2aad2-b3b6-4020-baab-b1585643c7ad" providerId="ADAL" clId="{1B442834-B393-4D1C-B99C-79EF74EC82AE}" dt="2023-06-27T08:51:11.297" v="145" actId="20577"/>
          <ac:spMkLst>
            <pc:docMk/>
            <pc:sldMk cId="3242883365" sldId="312"/>
            <ac:spMk id="2" creationId="{F2414C41-0929-204F-7D6E-37A54624DF6D}"/>
          </ac:spMkLst>
        </pc:spChg>
        <pc:spChg chg="mod">
          <ac:chgData name="Andrea Chierici" userId="34a2aad2-b3b6-4020-baab-b1585643c7ad" providerId="ADAL" clId="{1B442834-B393-4D1C-B99C-79EF74EC82AE}" dt="2023-06-27T09:07:52.026" v="349" actId="6549"/>
          <ac:spMkLst>
            <pc:docMk/>
            <pc:sldMk cId="3242883365" sldId="312"/>
            <ac:spMk id="3" creationId="{A368F696-F36B-82FF-3D69-8BAAF3B55EBC}"/>
          </ac:spMkLst>
        </pc:spChg>
      </pc:sldChg>
      <pc:sldChg chg="addSp delSp modSp new mod">
        <pc:chgData name="Andrea Chierici" userId="34a2aad2-b3b6-4020-baab-b1585643c7ad" providerId="ADAL" clId="{1B442834-B393-4D1C-B99C-79EF74EC82AE}" dt="2023-06-27T16:47:43.737" v="528" actId="1076"/>
        <pc:sldMkLst>
          <pc:docMk/>
          <pc:sldMk cId="1132065986" sldId="313"/>
        </pc:sldMkLst>
        <pc:spChg chg="mod">
          <ac:chgData name="Andrea Chierici" userId="34a2aad2-b3b6-4020-baab-b1585643c7ad" providerId="ADAL" clId="{1B442834-B393-4D1C-B99C-79EF74EC82AE}" dt="2023-06-27T16:42:26.561" v="384" actId="20577"/>
          <ac:spMkLst>
            <pc:docMk/>
            <pc:sldMk cId="1132065986" sldId="313"/>
            <ac:spMk id="2" creationId="{F408B5FD-C100-532E-DB8D-5BF193D960D7}"/>
          </ac:spMkLst>
        </pc:spChg>
        <pc:spChg chg="mod">
          <ac:chgData name="Andrea Chierici" userId="34a2aad2-b3b6-4020-baab-b1585643c7ad" providerId="ADAL" clId="{1B442834-B393-4D1C-B99C-79EF74EC82AE}" dt="2023-06-27T16:47:37.619" v="527" actId="20577"/>
          <ac:spMkLst>
            <pc:docMk/>
            <pc:sldMk cId="1132065986" sldId="313"/>
            <ac:spMk id="3" creationId="{1A781402-8D15-73A1-B3B9-D9DF03018F74}"/>
          </ac:spMkLst>
        </pc:spChg>
        <pc:picChg chg="add del mod">
          <ac:chgData name="Andrea Chierici" userId="34a2aad2-b3b6-4020-baab-b1585643c7ad" providerId="ADAL" clId="{1B442834-B393-4D1C-B99C-79EF74EC82AE}" dt="2023-06-27T16:46:47.452" v="510" actId="478"/>
          <ac:picMkLst>
            <pc:docMk/>
            <pc:sldMk cId="1132065986" sldId="313"/>
            <ac:picMk id="6" creationId="{C885AF90-4F34-5C7B-AD87-0537102F1E07}"/>
          </ac:picMkLst>
        </pc:picChg>
        <pc:picChg chg="add mod">
          <ac:chgData name="Andrea Chierici" userId="34a2aad2-b3b6-4020-baab-b1585643c7ad" providerId="ADAL" clId="{1B442834-B393-4D1C-B99C-79EF74EC82AE}" dt="2023-06-27T16:47:14.536" v="522" actId="14100"/>
          <ac:picMkLst>
            <pc:docMk/>
            <pc:sldMk cId="1132065986" sldId="313"/>
            <ac:picMk id="8" creationId="{1F179DF6-7C94-158D-84A0-0CECD8D19CD6}"/>
          </ac:picMkLst>
        </pc:picChg>
        <pc:picChg chg="add mod">
          <ac:chgData name="Andrea Chierici" userId="34a2aad2-b3b6-4020-baab-b1585643c7ad" providerId="ADAL" clId="{1B442834-B393-4D1C-B99C-79EF74EC82AE}" dt="2023-06-27T16:47:43.737" v="528" actId="1076"/>
          <ac:picMkLst>
            <pc:docMk/>
            <pc:sldMk cId="1132065986" sldId="313"/>
            <ac:picMk id="10" creationId="{51769ADD-5AF1-B321-9CDE-BF7796512492}"/>
          </ac:picMkLst>
        </pc:picChg>
      </pc:sldChg>
      <pc:sldChg chg="addSp delSp modSp new mod">
        <pc:chgData name="Andrea Chierici" userId="34a2aad2-b3b6-4020-baab-b1585643c7ad" providerId="ADAL" clId="{1B442834-B393-4D1C-B99C-79EF74EC82AE}" dt="2023-07-03T13:13:45.892" v="1687" actId="6549"/>
        <pc:sldMkLst>
          <pc:docMk/>
          <pc:sldMk cId="1461461732" sldId="314"/>
        </pc:sldMkLst>
        <pc:spChg chg="mod">
          <ac:chgData name="Andrea Chierici" userId="34a2aad2-b3b6-4020-baab-b1585643c7ad" providerId="ADAL" clId="{1B442834-B393-4D1C-B99C-79EF74EC82AE}" dt="2023-06-29T08:44:01.462" v="626" actId="20577"/>
          <ac:spMkLst>
            <pc:docMk/>
            <pc:sldMk cId="1461461732" sldId="314"/>
            <ac:spMk id="2" creationId="{0AEC750C-E158-9B62-35E3-B59279BBD3EF}"/>
          </ac:spMkLst>
        </pc:spChg>
        <pc:spChg chg="del">
          <ac:chgData name="Andrea Chierici" userId="34a2aad2-b3b6-4020-baab-b1585643c7ad" providerId="ADAL" clId="{1B442834-B393-4D1C-B99C-79EF74EC82AE}" dt="2023-06-29T08:44:21.710" v="627"/>
          <ac:spMkLst>
            <pc:docMk/>
            <pc:sldMk cId="1461461732" sldId="314"/>
            <ac:spMk id="3" creationId="{2C590A3F-EF8D-253D-D5AA-CB5F0D0E2C6E}"/>
          </ac:spMkLst>
        </pc:spChg>
        <pc:spChg chg="add del mod">
          <ac:chgData name="Andrea Chierici" userId="34a2aad2-b3b6-4020-baab-b1585643c7ad" providerId="ADAL" clId="{1B442834-B393-4D1C-B99C-79EF74EC82AE}" dt="2023-06-29T08:44:37.863" v="631" actId="478"/>
          <ac:spMkLst>
            <pc:docMk/>
            <pc:sldMk cId="1461461732" sldId="314"/>
            <ac:spMk id="6" creationId="{3BB083A7-3643-4485-EBB2-D09E8552B8B7}"/>
          </ac:spMkLst>
        </pc:spChg>
        <pc:spChg chg="add del mod">
          <ac:chgData name="Andrea Chierici" userId="34a2aad2-b3b6-4020-baab-b1585643c7ad" providerId="ADAL" clId="{1B442834-B393-4D1C-B99C-79EF74EC82AE}" dt="2023-06-29T08:44:30.041" v="629" actId="478"/>
          <ac:spMkLst>
            <pc:docMk/>
            <pc:sldMk cId="1461461732" sldId="314"/>
            <ac:spMk id="7" creationId="{12BD9459-EA7E-173B-6F9D-BE9D58DD7BFE}"/>
          </ac:spMkLst>
        </pc:spChg>
        <pc:spChg chg="add del mod">
          <ac:chgData name="Andrea Chierici" userId="34a2aad2-b3b6-4020-baab-b1585643c7ad" providerId="ADAL" clId="{1B442834-B393-4D1C-B99C-79EF74EC82AE}" dt="2023-06-29T08:46:27.272" v="646" actId="478"/>
          <ac:spMkLst>
            <pc:docMk/>
            <pc:sldMk cId="1461461732" sldId="314"/>
            <ac:spMk id="9" creationId="{3FFA40B2-34CF-CBD8-1063-D3329347916A}"/>
          </ac:spMkLst>
        </pc:spChg>
        <pc:spChg chg="add mod">
          <ac:chgData name="Andrea Chierici" userId="34a2aad2-b3b6-4020-baab-b1585643c7ad" providerId="ADAL" clId="{1B442834-B393-4D1C-B99C-79EF74EC82AE}" dt="2023-07-03T13:13:45.892" v="1687" actId="6549"/>
          <ac:spMkLst>
            <pc:docMk/>
            <pc:sldMk cId="1461461732" sldId="314"/>
            <ac:spMk id="10" creationId="{07EBF533-00B4-A9B8-6C27-7AC3E1E088D3}"/>
          </ac:spMkLst>
        </pc:spChg>
        <pc:graphicFrameChg chg="add del mod modGraphic">
          <ac:chgData name="Andrea Chierici" userId="34a2aad2-b3b6-4020-baab-b1585643c7ad" providerId="ADAL" clId="{1B442834-B393-4D1C-B99C-79EF74EC82AE}" dt="2023-06-29T09:02:50.553" v="801" actId="1076"/>
          <ac:graphicFrameMkLst>
            <pc:docMk/>
            <pc:sldMk cId="1461461732" sldId="314"/>
            <ac:graphicFrameMk id="5" creationId="{89317F81-88F5-1087-AD81-8BBE83B2B146}"/>
          </ac:graphicFrameMkLst>
        </pc:graphicFrameChg>
        <pc:picChg chg="add del mod">
          <ac:chgData name="Andrea Chierici" userId="34a2aad2-b3b6-4020-baab-b1585643c7ad" providerId="ADAL" clId="{1B442834-B393-4D1C-B99C-79EF74EC82AE}" dt="2023-06-29T08:51:52.323" v="727" actId="478"/>
          <ac:picMkLst>
            <pc:docMk/>
            <pc:sldMk cId="1461461732" sldId="314"/>
            <ac:picMk id="12" creationId="{7207865A-6486-84E6-CDEF-BD582F5A225A}"/>
          </ac:picMkLst>
        </pc:picChg>
        <pc:picChg chg="add mod">
          <ac:chgData name="Andrea Chierici" userId="34a2aad2-b3b6-4020-baab-b1585643c7ad" providerId="ADAL" clId="{1B442834-B393-4D1C-B99C-79EF74EC82AE}" dt="2023-06-29T08:52:00.351" v="731" actId="14100"/>
          <ac:picMkLst>
            <pc:docMk/>
            <pc:sldMk cId="1461461732" sldId="314"/>
            <ac:picMk id="14" creationId="{31561D42-B884-27B9-974E-3A6D62F40332}"/>
          </ac:picMkLst>
        </pc:picChg>
        <pc:picChg chg="add mod ord">
          <ac:chgData name="Andrea Chierici" userId="34a2aad2-b3b6-4020-baab-b1585643c7ad" providerId="ADAL" clId="{1B442834-B393-4D1C-B99C-79EF74EC82AE}" dt="2023-06-29T09:03:23.255" v="810" actId="14100"/>
          <ac:picMkLst>
            <pc:docMk/>
            <pc:sldMk cId="1461461732" sldId="314"/>
            <ac:picMk id="16" creationId="{FF95B4D2-5D7F-B7B5-4C96-C35BD1858FA8}"/>
          </ac:picMkLst>
        </pc:picChg>
      </pc:sldChg>
      <pc:sldChg chg="addSp delSp modSp new mod">
        <pc:chgData name="Andrea Chierici" userId="34a2aad2-b3b6-4020-baab-b1585643c7ad" providerId="ADAL" clId="{1B442834-B393-4D1C-B99C-79EF74EC82AE}" dt="2023-06-29T09:16:18.413" v="913" actId="207"/>
        <pc:sldMkLst>
          <pc:docMk/>
          <pc:sldMk cId="3953254683" sldId="315"/>
        </pc:sldMkLst>
        <pc:spChg chg="mod">
          <ac:chgData name="Andrea Chierici" userId="34a2aad2-b3b6-4020-baab-b1585643c7ad" providerId="ADAL" clId="{1B442834-B393-4D1C-B99C-79EF74EC82AE}" dt="2023-06-29T08:57:08.650" v="780" actId="313"/>
          <ac:spMkLst>
            <pc:docMk/>
            <pc:sldMk cId="3953254683" sldId="315"/>
            <ac:spMk id="2" creationId="{4910CAD0-0791-717F-AAFF-1240264684D9}"/>
          </ac:spMkLst>
        </pc:spChg>
        <pc:spChg chg="del">
          <ac:chgData name="Andrea Chierici" userId="34a2aad2-b3b6-4020-baab-b1585643c7ad" providerId="ADAL" clId="{1B442834-B393-4D1C-B99C-79EF74EC82AE}" dt="2023-06-29T09:01:44.492" v="781"/>
          <ac:spMkLst>
            <pc:docMk/>
            <pc:sldMk cId="3953254683" sldId="315"/>
            <ac:spMk id="3" creationId="{E13F4042-E6A0-877B-FD33-7292BED4B327}"/>
          </ac:spMkLst>
        </pc:spChg>
        <pc:spChg chg="add del mod">
          <ac:chgData name="Andrea Chierici" userId="34a2aad2-b3b6-4020-baab-b1585643c7ad" providerId="ADAL" clId="{1B442834-B393-4D1C-B99C-79EF74EC82AE}" dt="2023-06-29T09:15:39.640" v="909"/>
          <ac:spMkLst>
            <pc:docMk/>
            <pc:sldMk cId="3953254683" sldId="315"/>
            <ac:spMk id="9" creationId="{0CD3EEF0-547C-C552-F666-C263F660D9F3}"/>
          </ac:spMkLst>
        </pc:spChg>
        <pc:spChg chg="add mod">
          <ac:chgData name="Andrea Chierici" userId="34a2aad2-b3b6-4020-baab-b1585643c7ad" providerId="ADAL" clId="{1B442834-B393-4D1C-B99C-79EF74EC82AE}" dt="2023-06-29T09:15:49.899" v="910" actId="207"/>
          <ac:spMkLst>
            <pc:docMk/>
            <pc:sldMk cId="3953254683" sldId="315"/>
            <ac:spMk id="10" creationId="{BCD79617-5A63-022F-D0DE-5783C4CA215B}"/>
          </ac:spMkLst>
        </pc:spChg>
        <pc:graphicFrameChg chg="add mod modGraphic">
          <ac:chgData name="Andrea Chierici" userId="34a2aad2-b3b6-4020-baab-b1585643c7ad" providerId="ADAL" clId="{1B442834-B393-4D1C-B99C-79EF74EC82AE}" dt="2023-06-29T09:16:18.413" v="913" actId="207"/>
          <ac:graphicFrameMkLst>
            <pc:docMk/>
            <pc:sldMk cId="3953254683" sldId="315"/>
            <ac:graphicFrameMk id="5" creationId="{73A7A08A-1786-DD5E-A1FD-E8689369F766}"/>
          </ac:graphicFrameMkLst>
        </pc:graphicFrameChg>
        <pc:picChg chg="add mod">
          <ac:chgData name="Andrea Chierici" userId="34a2aad2-b3b6-4020-baab-b1585643c7ad" providerId="ADAL" clId="{1B442834-B393-4D1C-B99C-79EF74EC82AE}" dt="2023-06-29T09:10:11.174" v="842" actId="1076"/>
          <ac:picMkLst>
            <pc:docMk/>
            <pc:sldMk cId="3953254683" sldId="315"/>
            <ac:picMk id="7" creationId="{0A130EFF-BC86-0BE7-2DE4-240EE0E3B65E}"/>
          </ac:picMkLst>
        </pc:picChg>
      </pc:sldChg>
      <pc:sldChg chg="addSp modSp add mod">
        <pc:chgData name="Andrea Chierici" userId="34a2aad2-b3b6-4020-baab-b1585643c7ad" providerId="ADAL" clId="{1B442834-B393-4D1C-B99C-79EF74EC82AE}" dt="2023-07-03T13:16:19.342" v="1694" actId="1076"/>
        <pc:sldMkLst>
          <pc:docMk/>
          <pc:sldMk cId="4127715816" sldId="316"/>
        </pc:sldMkLst>
        <pc:spChg chg="mod">
          <ac:chgData name="Andrea Chierici" userId="34a2aad2-b3b6-4020-baab-b1585643c7ad" providerId="ADAL" clId="{1B442834-B393-4D1C-B99C-79EF74EC82AE}" dt="2023-06-29T13:51:14.646" v="971" actId="20577"/>
          <ac:spMkLst>
            <pc:docMk/>
            <pc:sldMk cId="4127715816" sldId="316"/>
            <ac:spMk id="2" creationId="{81ACB886-52A2-97BE-E6F5-3A7132A35AA4}"/>
          </ac:spMkLst>
        </pc:spChg>
        <pc:spChg chg="mod">
          <ac:chgData name="Andrea Chierici" userId="34a2aad2-b3b6-4020-baab-b1585643c7ad" providerId="ADAL" clId="{1B442834-B393-4D1C-B99C-79EF74EC82AE}" dt="2023-07-03T13:16:10.678" v="1691" actId="27636"/>
          <ac:spMkLst>
            <pc:docMk/>
            <pc:sldMk cId="4127715816" sldId="316"/>
            <ac:spMk id="3" creationId="{1F904D4B-A975-9334-F618-ACF23CB122B8}"/>
          </ac:spMkLst>
        </pc:spChg>
        <pc:picChg chg="add mod">
          <ac:chgData name="Andrea Chierici" userId="34a2aad2-b3b6-4020-baab-b1585643c7ad" providerId="ADAL" clId="{1B442834-B393-4D1C-B99C-79EF74EC82AE}" dt="2023-07-03T13:16:14.346" v="1692" actId="1076"/>
          <ac:picMkLst>
            <pc:docMk/>
            <pc:sldMk cId="4127715816" sldId="316"/>
            <ac:picMk id="6" creationId="{B0E06C72-22BB-AD22-DDAE-B11AD823883D}"/>
          </ac:picMkLst>
        </pc:picChg>
        <pc:picChg chg="add mod">
          <ac:chgData name="Andrea Chierici" userId="34a2aad2-b3b6-4020-baab-b1585643c7ad" providerId="ADAL" clId="{1B442834-B393-4D1C-B99C-79EF74EC82AE}" dt="2023-07-03T13:16:17.281" v="1693" actId="1076"/>
          <ac:picMkLst>
            <pc:docMk/>
            <pc:sldMk cId="4127715816" sldId="316"/>
            <ac:picMk id="8" creationId="{C949C2FE-4668-B182-DF56-7AEA426CE4F0}"/>
          </ac:picMkLst>
        </pc:picChg>
        <pc:picChg chg="mod">
          <ac:chgData name="Andrea Chierici" userId="34a2aad2-b3b6-4020-baab-b1585643c7ad" providerId="ADAL" clId="{1B442834-B393-4D1C-B99C-79EF74EC82AE}" dt="2023-07-03T13:16:19.342" v="1694" actId="1076"/>
          <ac:picMkLst>
            <pc:docMk/>
            <pc:sldMk cId="4127715816" sldId="316"/>
            <ac:picMk id="15" creationId="{F34F98F1-15A6-9DA4-AB0C-16EAB864564E}"/>
          </ac:picMkLst>
        </pc:picChg>
      </pc:sldChg>
      <pc:sldChg chg="addSp delSp modSp new mod">
        <pc:chgData name="Andrea Chierici" userId="34a2aad2-b3b6-4020-baab-b1585643c7ad" providerId="ADAL" clId="{1B442834-B393-4D1C-B99C-79EF74EC82AE}" dt="2023-06-29T14:23:00.805" v="1481" actId="1076"/>
        <pc:sldMkLst>
          <pc:docMk/>
          <pc:sldMk cId="3592123565" sldId="317"/>
        </pc:sldMkLst>
        <pc:spChg chg="mod">
          <ac:chgData name="Andrea Chierici" userId="34a2aad2-b3b6-4020-baab-b1585643c7ad" providerId="ADAL" clId="{1B442834-B393-4D1C-B99C-79EF74EC82AE}" dt="2023-06-29T14:08:26.583" v="1255" actId="20577"/>
          <ac:spMkLst>
            <pc:docMk/>
            <pc:sldMk cId="3592123565" sldId="317"/>
            <ac:spMk id="2" creationId="{CE24B5C1-4DAC-22DC-96C9-B20C8BC16A74}"/>
          </ac:spMkLst>
        </pc:spChg>
        <pc:spChg chg="add del mod">
          <ac:chgData name="Andrea Chierici" userId="34a2aad2-b3b6-4020-baab-b1585643c7ad" providerId="ADAL" clId="{1B442834-B393-4D1C-B99C-79EF74EC82AE}" dt="2023-06-29T14:22:51.185" v="1480" actId="27636"/>
          <ac:spMkLst>
            <pc:docMk/>
            <pc:sldMk cId="3592123565" sldId="317"/>
            <ac:spMk id="3" creationId="{1B880CDB-A2CC-F526-CDE4-E11769964982}"/>
          </ac:spMkLst>
        </pc:spChg>
        <pc:picChg chg="add del mod">
          <ac:chgData name="Andrea Chierici" userId="34a2aad2-b3b6-4020-baab-b1585643c7ad" providerId="ADAL" clId="{1B442834-B393-4D1C-B99C-79EF74EC82AE}" dt="2023-06-29T14:08:53.527" v="1261"/>
          <ac:picMkLst>
            <pc:docMk/>
            <pc:sldMk cId="3592123565" sldId="317"/>
            <ac:picMk id="6" creationId="{514FC945-9DAB-92B8-DD4F-C0CE736C6952}"/>
          </ac:picMkLst>
        </pc:picChg>
        <pc:picChg chg="add mod">
          <ac:chgData name="Andrea Chierici" userId="34a2aad2-b3b6-4020-baab-b1585643c7ad" providerId="ADAL" clId="{1B442834-B393-4D1C-B99C-79EF74EC82AE}" dt="2023-06-29T14:23:00.805" v="1481" actId="1076"/>
          <ac:picMkLst>
            <pc:docMk/>
            <pc:sldMk cId="3592123565" sldId="317"/>
            <ac:picMk id="8" creationId="{E063C329-0963-2BC0-09EA-1E0E20198A78}"/>
          </ac:picMkLst>
        </pc:picChg>
        <pc:picChg chg="add mod">
          <ac:chgData name="Andrea Chierici" userId="34a2aad2-b3b6-4020-baab-b1585643c7ad" providerId="ADAL" clId="{1B442834-B393-4D1C-B99C-79EF74EC82AE}" dt="2023-06-29T14:16:04.455" v="1414" actId="14100"/>
          <ac:picMkLst>
            <pc:docMk/>
            <pc:sldMk cId="3592123565" sldId="317"/>
            <ac:picMk id="10" creationId="{C3CB29FE-9F43-5A92-AE19-07F2C5DE7386}"/>
          </ac:picMkLst>
        </pc:picChg>
      </pc:sldChg>
      <pc:sldChg chg="modSp new mod">
        <pc:chgData name="Andrea Chierici" userId="34a2aad2-b3b6-4020-baab-b1585643c7ad" providerId="ADAL" clId="{1B442834-B393-4D1C-B99C-79EF74EC82AE}" dt="2023-07-03T13:18:44.972" v="1707" actId="20577"/>
        <pc:sldMkLst>
          <pc:docMk/>
          <pc:sldMk cId="2827895263" sldId="318"/>
        </pc:sldMkLst>
        <pc:spChg chg="mod">
          <ac:chgData name="Andrea Chierici" userId="34a2aad2-b3b6-4020-baab-b1585643c7ad" providerId="ADAL" clId="{1B442834-B393-4D1C-B99C-79EF74EC82AE}" dt="2023-06-29T14:26:37.911" v="1497" actId="20577"/>
          <ac:spMkLst>
            <pc:docMk/>
            <pc:sldMk cId="2827895263" sldId="318"/>
            <ac:spMk id="2" creationId="{92B0FC1F-71D7-40A8-4971-08024669085D}"/>
          </ac:spMkLst>
        </pc:spChg>
        <pc:spChg chg="mod">
          <ac:chgData name="Andrea Chierici" userId="34a2aad2-b3b6-4020-baab-b1585643c7ad" providerId="ADAL" clId="{1B442834-B393-4D1C-B99C-79EF74EC82AE}" dt="2023-07-03T13:18:44.972" v="1707" actId="20577"/>
          <ac:spMkLst>
            <pc:docMk/>
            <pc:sldMk cId="2827895263" sldId="318"/>
            <ac:spMk id="3" creationId="{C8F48749-F9D8-7388-A576-121809389A55}"/>
          </ac:spMkLst>
        </pc:spChg>
      </pc:sldChg>
      <pc:sldChg chg="addSp delSp modSp new mod">
        <pc:chgData name="Andrea Chierici" userId="34a2aad2-b3b6-4020-baab-b1585643c7ad" providerId="ADAL" clId="{1B442834-B393-4D1C-B99C-79EF74EC82AE}" dt="2023-06-29T14:39:08.639" v="1661" actId="1076"/>
        <pc:sldMkLst>
          <pc:docMk/>
          <pc:sldMk cId="3012370761" sldId="319"/>
        </pc:sldMkLst>
        <pc:spChg chg="mod">
          <ac:chgData name="Andrea Chierici" userId="34a2aad2-b3b6-4020-baab-b1585643c7ad" providerId="ADAL" clId="{1B442834-B393-4D1C-B99C-79EF74EC82AE}" dt="2023-06-29T14:38:54.894" v="1658" actId="20577"/>
          <ac:spMkLst>
            <pc:docMk/>
            <pc:sldMk cId="3012370761" sldId="319"/>
            <ac:spMk id="2" creationId="{A3BB4C24-360E-7344-5E6C-2F6BCD9B1BF6}"/>
          </ac:spMkLst>
        </pc:spChg>
        <pc:spChg chg="del">
          <ac:chgData name="Andrea Chierici" userId="34a2aad2-b3b6-4020-baab-b1585643c7ad" providerId="ADAL" clId="{1B442834-B393-4D1C-B99C-79EF74EC82AE}" dt="2023-06-29T14:37:30.934" v="1609" actId="478"/>
          <ac:spMkLst>
            <pc:docMk/>
            <pc:sldMk cId="3012370761" sldId="319"/>
            <ac:spMk id="3" creationId="{5EE7FE05-C6F8-3DBB-1978-2C44F9E12F1B}"/>
          </ac:spMkLst>
        </pc:spChg>
        <pc:picChg chg="add del mod">
          <ac:chgData name="Andrea Chierici" userId="34a2aad2-b3b6-4020-baab-b1585643c7ad" providerId="ADAL" clId="{1B442834-B393-4D1C-B99C-79EF74EC82AE}" dt="2023-06-29T14:38:32.442" v="1613" actId="478"/>
          <ac:picMkLst>
            <pc:docMk/>
            <pc:sldMk cId="3012370761" sldId="319"/>
            <ac:picMk id="6" creationId="{D6CAD1CF-2682-1DFE-B9A0-DC157BE567CA}"/>
          </ac:picMkLst>
        </pc:picChg>
        <pc:picChg chg="add mod">
          <ac:chgData name="Andrea Chierici" userId="34a2aad2-b3b6-4020-baab-b1585643c7ad" providerId="ADAL" clId="{1B442834-B393-4D1C-B99C-79EF74EC82AE}" dt="2023-06-29T14:39:08.639" v="1661" actId="1076"/>
          <ac:picMkLst>
            <pc:docMk/>
            <pc:sldMk cId="3012370761" sldId="319"/>
            <ac:picMk id="8" creationId="{8E4ED43B-B099-1036-5FB1-12C83877A623}"/>
          </ac:picMkLst>
        </pc:picChg>
      </pc:sldChg>
      <pc:sldChg chg="addSp delSp modSp new mod">
        <pc:chgData name="Andrea Chierici" userId="34a2aad2-b3b6-4020-baab-b1585643c7ad" providerId="ADAL" clId="{1B442834-B393-4D1C-B99C-79EF74EC82AE}" dt="2023-06-29T15:36:03.809" v="1685" actId="1076"/>
        <pc:sldMkLst>
          <pc:docMk/>
          <pc:sldMk cId="532911922" sldId="320"/>
        </pc:sldMkLst>
        <pc:spChg chg="mod">
          <ac:chgData name="Andrea Chierici" userId="34a2aad2-b3b6-4020-baab-b1585643c7ad" providerId="ADAL" clId="{1B442834-B393-4D1C-B99C-79EF74EC82AE}" dt="2023-06-29T15:34:56.951" v="1679" actId="20577"/>
          <ac:spMkLst>
            <pc:docMk/>
            <pc:sldMk cId="532911922" sldId="320"/>
            <ac:spMk id="2" creationId="{47AC39CB-806E-240D-65E1-BB899CBCED76}"/>
          </ac:spMkLst>
        </pc:spChg>
        <pc:spChg chg="del">
          <ac:chgData name="Andrea Chierici" userId="34a2aad2-b3b6-4020-baab-b1585643c7ad" providerId="ADAL" clId="{1B442834-B393-4D1C-B99C-79EF74EC82AE}" dt="2023-06-29T15:35:01.309" v="1680"/>
          <ac:spMkLst>
            <pc:docMk/>
            <pc:sldMk cId="532911922" sldId="320"/>
            <ac:spMk id="3" creationId="{C1A2F494-FD89-C786-4E53-D78ED00A61AF}"/>
          </ac:spMkLst>
        </pc:spChg>
        <pc:picChg chg="add mod">
          <ac:chgData name="Andrea Chierici" userId="34a2aad2-b3b6-4020-baab-b1585643c7ad" providerId="ADAL" clId="{1B442834-B393-4D1C-B99C-79EF74EC82AE}" dt="2023-06-29T15:36:03.809" v="1685" actId="1076"/>
          <ac:picMkLst>
            <pc:docMk/>
            <pc:sldMk cId="532911922" sldId="320"/>
            <ac:picMk id="6" creationId="{629FEF8F-4A69-5F51-9BD1-C50A408E29F3}"/>
          </ac:picMkLst>
        </pc:picChg>
      </pc:sldChg>
      <pc:sldMasterChg chg="modSldLayout">
        <pc:chgData name="Andrea Chierici" userId="34a2aad2-b3b6-4020-baab-b1585643c7ad" providerId="ADAL" clId="{1B442834-B393-4D1C-B99C-79EF74EC82AE}" dt="2023-06-23T15:50:14.676" v="1" actId="478"/>
        <pc:sldMasterMkLst>
          <pc:docMk/>
          <pc:sldMasterMk cId="4097310427" sldId="2147483648"/>
        </pc:sldMasterMkLst>
        <pc:sldLayoutChg chg="delSp mod">
          <pc:chgData name="Andrea Chierici" userId="34a2aad2-b3b6-4020-baab-b1585643c7ad" providerId="ADAL" clId="{1B442834-B393-4D1C-B99C-79EF74EC82AE}" dt="2023-06-23T15:50:12.786" v="0" actId="478"/>
          <pc:sldLayoutMkLst>
            <pc:docMk/>
            <pc:sldMasterMk cId="4097310427" sldId="2147483648"/>
            <pc:sldLayoutMk cId="2433109738" sldId="2147483649"/>
          </pc:sldLayoutMkLst>
          <pc:picChg chg="del">
            <ac:chgData name="Andrea Chierici" userId="34a2aad2-b3b6-4020-baab-b1585643c7ad" providerId="ADAL" clId="{1B442834-B393-4D1C-B99C-79EF74EC82AE}" dt="2023-06-23T15:50:12.786" v="0" actId="478"/>
            <ac:picMkLst>
              <pc:docMk/>
              <pc:sldMasterMk cId="4097310427" sldId="2147483648"/>
              <pc:sldLayoutMk cId="2433109738" sldId="2147483649"/>
              <ac:picMk id="7" creationId="{E0233871-BE56-2126-4D5A-5C9846264FE3}"/>
            </ac:picMkLst>
          </pc:picChg>
        </pc:sldLayoutChg>
        <pc:sldLayoutChg chg="delSp mod">
          <pc:chgData name="Andrea Chierici" userId="34a2aad2-b3b6-4020-baab-b1585643c7ad" providerId="ADAL" clId="{1B442834-B393-4D1C-B99C-79EF74EC82AE}" dt="2023-06-23T15:50:14.676" v="1" actId="478"/>
          <pc:sldLayoutMkLst>
            <pc:docMk/>
            <pc:sldMasterMk cId="4097310427" sldId="2147483648"/>
            <pc:sldLayoutMk cId="474813739" sldId="2147483650"/>
          </pc:sldLayoutMkLst>
          <pc:picChg chg="del">
            <ac:chgData name="Andrea Chierici" userId="34a2aad2-b3b6-4020-baab-b1585643c7ad" providerId="ADAL" clId="{1B442834-B393-4D1C-B99C-79EF74EC82AE}" dt="2023-06-23T15:50:14.676" v="1" actId="478"/>
            <ac:picMkLst>
              <pc:docMk/>
              <pc:sldMasterMk cId="4097310427" sldId="2147483648"/>
              <pc:sldLayoutMk cId="474813739" sldId="2147483650"/>
              <ac:picMk id="8" creationId="{5A096060-26E0-30E7-E02B-A9DF904B769E}"/>
            </ac:picMkLst>
          </pc:picChg>
        </pc:sldLayoutChg>
      </pc:sldMasterChg>
    </pc:docChg>
  </pc:docChgLst>
  <pc:docChgLst>
    <pc:chgData name="Andrea Chierici" userId="34a2aad2-b3b6-4020-baab-b1585643c7ad" providerId="ADAL" clId="{E815A62C-355F-4899-B501-B063836BF8DA}"/>
    <pc:docChg chg="undo custSel addSld delSld modSld">
      <pc:chgData name="Andrea Chierici" userId="34a2aad2-b3b6-4020-baab-b1585643c7ad" providerId="ADAL" clId="{E815A62C-355F-4899-B501-B063836BF8DA}" dt="2023-06-12T20:19:54.169" v="683" actId="207"/>
      <pc:docMkLst>
        <pc:docMk/>
      </pc:docMkLst>
      <pc:sldChg chg="modSp mod">
        <pc:chgData name="Andrea Chierici" userId="34a2aad2-b3b6-4020-baab-b1585643c7ad" providerId="ADAL" clId="{E815A62C-355F-4899-B501-B063836BF8DA}" dt="2023-06-12T19:34:46.403" v="295" actId="404"/>
        <pc:sldMkLst>
          <pc:docMk/>
          <pc:sldMk cId="3528133802" sldId="256"/>
        </pc:sldMkLst>
        <pc:spChg chg="mod">
          <ac:chgData name="Andrea Chierici" userId="34a2aad2-b3b6-4020-baab-b1585643c7ad" providerId="ADAL" clId="{E815A62C-355F-4899-B501-B063836BF8DA}" dt="2023-06-12T19:34:46.403" v="295" actId="404"/>
          <ac:spMkLst>
            <pc:docMk/>
            <pc:sldMk cId="3528133802" sldId="256"/>
            <ac:spMk id="2" creationId="{00000000-0000-0000-0000-000000000000}"/>
          </ac:spMkLst>
        </pc:spChg>
        <pc:spChg chg="mod">
          <ac:chgData name="Andrea Chierici" userId="34a2aad2-b3b6-4020-baab-b1585643c7ad" providerId="ADAL" clId="{E815A62C-355F-4899-B501-B063836BF8DA}" dt="2023-06-12T19:34:31.746" v="292" actId="1076"/>
          <ac:spMkLst>
            <pc:docMk/>
            <pc:sldMk cId="3528133802" sldId="256"/>
            <ac:spMk id="3" creationId="{00000000-0000-0000-0000-000000000000}"/>
          </ac:spMkLst>
        </pc:spChg>
      </pc:sldChg>
      <pc:sldChg chg="del mod modShow">
        <pc:chgData name="Andrea Chierici" userId="34a2aad2-b3b6-4020-baab-b1585643c7ad" providerId="ADAL" clId="{E815A62C-355F-4899-B501-B063836BF8DA}" dt="2023-06-12T19:37:01.077" v="299" actId="2696"/>
        <pc:sldMkLst>
          <pc:docMk/>
          <pc:sldMk cId="4239753380" sldId="260"/>
        </pc:sldMkLst>
      </pc:sldChg>
      <pc:sldChg chg="addSp modSp mod modAnim">
        <pc:chgData name="Andrea Chierici" userId="34a2aad2-b3b6-4020-baab-b1585643c7ad" providerId="ADAL" clId="{E815A62C-355F-4899-B501-B063836BF8DA}" dt="2023-05-29T19:14:28.726" v="65"/>
        <pc:sldMkLst>
          <pc:docMk/>
          <pc:sldMk cId="4136940998" sldId="261"/>
        </pc:sldMkLst>
        <pc:spChg chg="mod">
          <ac:chgData name="Andrea Chierici" userId="34a2aad2-b3b6-4020-baab-b1585643c7ad" providerId="ADAL" clId="{E815A62C-355F-4899-B501-B063836BF8DA}" dt="2023-05-29T19:14:14.160" v="64" actId="207"/>
          <ac:spMkLst>
            <pc:docMk/>
            <pc:sldMk cId="4136940998" sldId="261"/>
            <ac:spMk id="3" creationId="{08897D4A-BDC1-7750-7272-91445FAB9AC0}"/>
          </ac:spMkLst>
        </pc:spChg>
        <pc:spChg chg="add mod">
          <ac:chgData name="Andrea Chierici" userId="34a2aad2-b3b6-4020-baab-b1585643c7ad" providerId="ADAL" clId="{E815A62C-355F-4899-B501-B063836BF8DA}" dt="2023-05-29T19:14:07.097" v="63" actId="207"/>
          <ac:spMkLst>
            <pc:docMk/>
            <pc:sldMk cId="4136940998" sldId="261"/>
            <ac:spMk id="4" creationId="{912147BD-2B29-9B2F-A3B0-009746477DE1}"/>
          </ac:spMkLst>
        </pc:spChg>
      </pc:sldChg>
      <pc:sldChg chg="del">
        <pc:chgData name="Andrea Chierici" userId="34a2aad2-b3b6-4020-baab-b1585643c7ad" providerId="ADAL" clId="{E815A62C-355F-4899-B501-B063836BF8DA}" dt="2023-06-12T19:36:25.929" v="298" actId="2696"/>
        <pc:sldMkLst>
          <pc:docMk/>
          <pc:sldMk cId="2085277609" sldId="262"/>
        </pc:sldMkLst>
      </pc:sldChg>
      <pc:sldChg chg="modSp mod">
        <pc:chgData name="Andrea Chierici" userId="34a2aad2-b3b6-4020-baab-b1585643c7ad" providerId="ADAL" clId="{E815A62C-355F-4899-B501-B063836BF8DA}" dt="2023-05-29T19:11:56.363" v="43" actId="207"/>
        <pc:sldMkLst>
          <pc:docMk/>
          <pc:sldMk cId="24124179" sldId="270"/>
        </pc:sldMkLst>
        <pc:spChg chg="mod">
          <ac:chgData name="Andrea Chierici" userId="34a2aad2-b3b6-4020-baab-b1585643c7ad" providerId="ADAL" clId="{E815A62C-355F-4899-B501-B063836BF8DA}" dt="2023-05-29T19:11:56.363" v="43" actId="207"/>
          <ac:spMkLst>
            <pc:docMk/>
            <pc:sldMk cId="24124179" sldId="270"/>
            <ac:spMk id="3" creationId="{F23A6DB7-D831-D0FF-1455-DA0FF7E06C25}"/>
          </ac:spMkLst>
        </pc:spChg>
      </pc:sldChg>
      <pc:sldChg chg="modSp mod">
        <pc:chgData name="Andrea Chierici" userId="34a2aad2-b3b6-4020-baab-b1585643c7ad" providerId="ADAL" clId="{E815A62C-355F-4899-B501-B063836BF8DA}" dt="2023-06-08T20:46:21.291" v="271" actId="207"/>
        <pc:sldMkLst>
          <pc:docMk/>
          <pc:sldMk cId="535154161" sldId="275"/>
        </pc:sldMkLst>
        <pc:spChg chg="mod">
          <ac:chgData name="Andrea Chierici" userId="34a2aad2-b3b6-4020-baab-b1585643c7ad" providerId="ADAL" clId="{E815A62C-355F-4899-B501-B063836BF8DA}" dt="2023-06-08T20:46:21.291" v="271" actId="207"/>
          <ac:spMkLst>
            <pc:docMk/>
            <pc:sldMk cId="535154161" sldId="275"/>
            <ac:spMk id="3" creationId="{3FDFEB48-2B46-C73A-F0B7-7CE5B53D2A69}"/>
          </ac:spMkLst>
        </pc:spChg>
      </pc:sldChg>
      <pc:sldChg chg="addSp delSp modSp mod">
        <pc:chgData name="Andrea Chierici" userId="34a2aad2-b3b6-4020-baab-b1585643c7ad" providerId="ADAL" clId="{E815A62C-355F-4899-B501-B063836BF8DA}" dt="2023-05-31T20:54:48.883" v="153" actId="1076"/>
        <pc:sldMkLst>
          <pc:docMk/>
          <pc:sldMk cId="866598581" sldId="277"/>
        </pc:sldMkLst>
        <pc:picChg chg="mod">
          <ac:chgData name="Andrea Chierici" userId="34a2aad2-b3b6-4020-baab-b1585643c7ad" providerId="ADAL" clId="{E815A62C-355F-4899-B501-B063836BF8DA}" dt="2023-05-31T20:54:41.071" v="152" actId="1076"/>
          <ac:picMkLst>
            <pc:docMk/>
            <pc:sldMk cId="866598581" sldId="277"/>
            <ac:picMk id="6" creationId="{71F3D13E-8BFF-8062-C0EF-AB134781AEAC}"/>
          </ac:picMkLst>
        </pc:picChg>
        <pc:picChg chg="add del mod">
          <ac:chgData name="Andrea Chierici" userId="34a2aad2-b3b6-4020-baab-b1585643c7ad" providerId="ADAL" clId="{E815A62C-355F-4899-B501-B063836BF8DA}" dt="2023-05-31T20:54:02.353" v="137" actId="478"/>
          <ac:picMkLst>
            <pc:docMk/>
            <pc:sldMk cId="866598581" sldId="277"/>
            <ac:picMk id="8" creationId="{FEAEBACE-C7FD-FD7B-570A-6D7E167A992E}"/>
          </ac:picMkLst>
        </pc:picChg>
        <pc:picChg chg="add mod">
          <ac:chgData name="Andrea Chierici" userId="34a2aad2-b3b6-4020-baab-b1585643c7ad" providerId="ADAL" clId="{E815A62C-355F-4899-B501-B063836BF8DA}" dt="2023-05-31T20:54:48.883" v="153" actId="1076"/>
          <ac:picMkLst>
            <pc:docMk/>
            <pc:sldMk cId="866598581" sldId="277"/>
            <ac:picMk id="10" creationId="{9F93002F-9A2D-E6AC-EB0F-241FFBAB2617}"/>
          </ac:picMkLst>
        </pc:picChg>
      </pc:sldChg>
      <pc:sldChg chg="addSp modSp mod">
        <pc:chgData name="Andrea Chierici" userId="34a2aad2-b3b6-4020-baab-b1585643c7ad" providerId="ADAL" clId="{E815A62C-355F-4899-B501-B063836BF8DA}" dt="2023-05-31T20:47:14.869" v="131" actId="1440"/>
        <pc:sldMkLst>
          <pc:docMk/>
          <pc:sldMk cId="1243145140" sldId="280"/>
        </pc:sldMkLst>
        <pc:spChg chg="mod">
          <ac:chgData name="Andrea Chierici" userId="34a2aad2-b3b6-4020-baab-b1585643c7ad" providerId="ADAL" clId="{E815A62C-355F-4899-B501-B063836BF8DA}" dt="2023-05-31T20:47:00.463" v="128" actId="27636"/>
          <ac:spMkLst>
            <pc:docMk/>
            <pc:sldMk cId="1243145140" sldId="280"/>
            <ac:spMk id="3" creationId="{588618F0-1DBD-763C-2D1C-C4DB8FEB0582}"/>
          </ac:spMkLst>
        </pc:spChg>
        <pc:picChg chg="add mod">
          <ac:chgData name="Andrea Chierici" userId="34a2aad2-b3b6-4020-baab-b1585643c7ad" providerId="ADAL" clId="{E815A62C-355F-4899-B501-B063836BF8DA}" dt="2023-05-31T20:47:14.869" v="131" actId="1440"/>
          <ac:picMkLst>
            <pc:docMk/>
            <pc:sldMk cId="1243145140" sldId="280"/>
            <ac:picMk id="6" creationId="{F24187BC-15C4-362C-462D-C78F6FEC3029}"/>
          </ac:picMkLst>
        </pc:picChg>
      </pc:sldChg>
      <pc:sldChg chg="addSp delSp modSp del mod">
        <pc:chgData name="Andrea Chierici" userId="34a2aad2-b3b6-4020-baab-b1585643c7ad" providerId="ADAL" clId="{E815A62C-355F-4899-B501-B063836BF8DA}" dt="2023-06-12T19:45:57.414" v="680" actId="2696"/>
        <pc:sldMkLst>
          <pc:docMk/>
          <pc:sldMk cId="1056551992" sldId="282"/>
        </pc:sldMkLst>
        <pc:spChg chg="mod">
          <ac:chgData name="Andrea Chierici" userId="34a2aad2-b3b6-4020-baab-b1585643c7ad" providerId="ADAL" clId="{E815A62C-355F-4899-B501-B063836BF8DA}" dt="2023-05-30T19:34:43.498" v="92" actId="207"/>
          <ac:spMkLst>
            <pc:docMk/>
            <pc:sldMk cId="1056551992" sldId="282"/>
            <ac:spMk id="3" creationId="{9AFA81FC-2C0A-3595-C2B1-E9EC3E5A3A3E}"/>
          </ac:spMkLst>
        </pc:spChg>
        <pc:spChg chg="add del mod">
          <ac:chgData name="Andrea Chierici" userId="34a2aad2-b3b6-4020-baab-b1585643c7ad" providerId="ADAL" clId="{E815A62C-355F-4899-B501-B063836BF8DA}" dt="2023-05-30T19:33:23.197" v="85" actId="478"/>
          <ac:spMkLst>
            <pc:docMk/>
            <pc:sldMk cId="1056551992" sldId="282"/>
            <ac:spMk id="5" creationId="{938884A0-E2C7-C5C9-21B6-B4D553977D72}"/>
          </ac:spMkLst>
        </pc:spChg>
      </pc:sldChg>
      <pc:sldChg chg="modSp del mod modShow">
        <pc:chgData name="Andrea Chierici" userId="34a2aad2-b3b6-4020-baab-b1585643c7ad" providerId="ADAL" clId="{E815A62C-355F-4899-B501-B063836BF8DA}" dt="2023-06-12T19:35:05.243" v="296" actId="2696"/>
        <pc:sldMkLst>
          <pc:docMk/>
          <pc:sldMk cId="2503901072" sldId="283"/>
        </pc:sldMkLst>
        <pc:spChg chg="mod">
          <ac:chgData name="Andrea Chierici" userId="34a2aad2-b3b6-4020-baab-b1585643c7ad" providerId="ADAL" clId="{E815A62C-355F-4899-B501-B063836BF8DA}" dt="2023-05-29T19:09:36.575" v="11" actId="20577"/>
          <ac:spMkLst>
            <pc:docMk/>
            <pc:sldMk cId="2503901072" sldId="283"/>
            <ac:spMk id="3" creationId="{358ED387-8808-3D5D-085E-EB0665E5FDD7}"/>
          </ac:spMkLst>
        </pc:spChg>
      </pc:sldChg>
      <pc:sldChg chg="modSp mod">
        <pc:chgData name="Andrea Chierici" userId="34a2aad2-b3b6-4020-baab-b1585643c7ad" providerId="ADAL" clId="{E815A62C-355F-4899-B501-B063836BF8DA}" dt="2023-06-08T20:43:41.158" v="270" actId="20577"/>
        <pc:sldMkLst>
          <pc:docMk/>
          <pc:sldMk cId="3291612361" sldId="287"/>
        </pc:sldMkLst>
        <pc:spChg chg="mod">
          <ac:chgData name="Andrea Chierici" userId="34a2aad2-b3b6-4020-baab-b1585643c7ad" providerId="ADAL" clId="{E815A62C-355F-4899-B501-B063836BF8DA}" dt="2023-06-08T20:43:41.158" v="270" actId="20577"/>
          <ac:spMkLst>
            <pc:docMk/>
            <pc:sldMk cId="3291612361" sldId="287"/>
            <ac:spMk id="3" creationId="{73FB3E3F-35D0-FE27-20F7-B6DD0C733680}"/>
          </ac:spMkLst>
        </pc:spChg>
      </pc:sldChg>
      <pc:sldChg chg="addSp modSp mod modAnim">
        <pc:chgData name="Andrea Chierici" userId="34a2aad2-b3b6-4020-baab-b1585643c7ad" providerId="ADAL" clId="{E815A62C-355F-4899-B501-B063836BF8DA}" dt="2023-06-12T20:04:53.601" v="682"/>
        <pc:sldMkLst>
          <pc:docMk/>
          <pc:sldMk cId="2016974596" sldId="288"/>
        </pc:sldMkLst>
        <pc:spChg chg="add mod">
          <ac:chgData name="Andrea Chierici" userId="34a2aad2-b3b6-4020-baab-b1585643c7ad" providerId="ADAL" clId="{E815A62C-355F-4899-B501-B063836BF8DA}" dt="2023-06-12T20:04:42.896" v="681" actId="164"/>
          <ac:spMkLst>
            <pc:docMk/>
            <pc:sldMk cId="2016974596" sldId="288"/>
            <ac:spMk id="4" creationId="{31D75D7E-CBE0-E123-F05C-69C7FFA8D1DC}"/>
          </ac:spMkLst>
        </pc:spChg>
        <pc:spChg chg="add mod">
          <ac:chgData name="Andrea Chierici" userId="34a2aad2-b3b6-4020-baab-b1585643c7ad" providerId="ADAL" clId="{E815A62C-355F-4899-B501-B063836BF8DA}" dt="2023-06-12T20:04:42.896" v="681" actId="164"/>
          <ac:spMkLst>
            <pc:docMk/>
            <pc:sldMk cId="2016974596" sldId="288"/>
            <ac:spMk id="5" creationId="{2ECF34C3-47EA-8B60-C024-082CE9F4157C}"/>
          </ac:spMkLst>
        </pc:spChg>
        <pc:grpChg chg="add mod">
          <ac:chgData name="Andrea Chierici" userId="34a2aad2-b3b6-4020-baab-b1585643c7ad" providerId="ADAL" clId="{E815A62C-355F-4899-B501-B063836BF8DA}" dt="2023-06-12T20:04:42.896" v="681" actId="164"/>
          <ac:grpSpMkLst>
            <pc:docMk/>
            <pc:sldMk cId="2016974596" sldId="288"/>
            <ac:grpSpMk id="6" creationId="{E9ED67D4-0FC4-2C48-519A-6EEF8CF18B13}"/>
          </ac:grpSpMkLst>
        </pc:grpChg>
      </pc:sldChg>
      <pc:sldChg chg="modSp mod">
        <pc:chgData name="Andrea Chierici" userId="34a2aad2-b3b6-4020-baab-b1585643c7ad" providerId="ADAL" clId="{E815A62C-355F-4899-B501-B063836BF8DA}" dt="2023-06-12T20:19:54.169" v="683" actId="207"/>
        <pc:sldMkLst>
          <pc:docMk/>
          <pc:sldMk cId="639333442" sldId="290"/>
        </pc:sldMkLst>
        <pc:spChg chg="mod">
          <ac:chgData name="Andrea Chierici" userId="34a2aad2-b3b6-4020-baab-b1585643c7ad" providerId="ADAL" clId="{E815A62C-355F-4899-B501-B063836BF8DA}" dt="2023-06-12T20:19:54.169" v="683" actId="207"/>
          <ac:spMkLst>
            <pc:docMk/>
            <pc:sldMk cId="639333442" sldId="290"/>
            <ac:spMk id="3" creationId="{0C291AC8-6500-A23C-2FD1-4C838DE62017}"/>
          </ac:spMkLst>
        </pc:spChg>
      </pc:sldChg>
      <pc:sldChg chg="modSp mod">
        <pc:chgData name="Andrea Chierici" userId="34a2aad2-b3b6-4020-baab-b1585643c7ad" providerId="ADAL" clId="{E815A62C-355F-4899-B501-B063836BF8DA}" dt="2023-05-29T19:09:59.864" v="28" actId="20577"/>
        <pc:sldMkLst>
          <pc:docMk/>
          <pc:sldMk cId="2773617426" sldId="295"/>
        </pc:sldMkLst>
        <pc:spChg chg="mod">
          <ac:chgData name="Andrea Chierici" userId="34a2aad2-b3b6-4020-baab-b1585643c7ad" providerId="ADAL" clId="{E815A62C-355F-4899-B501-B063836BF8DA}" dt="2023-05-29T19:09:59.864" v="28" actId="20577"/>
          <ac:spMkLst>
            <pc:docMk/>
            <pc:sldMk cId="2773617426" sldId="295"/>
            <ac:spMk id="3" creationId="{0A53DAB4-B80B-3F9E-3976-A50D777F1216}"/>
          </ac:spMkLst>
        </pc:spChg>
      </pc:sldChg>
      <pc:sldChg chg="modSp mod">
        <pc:chgData name="Andrea Chierici" userId="34a2aad2-b3b6-4020-baab-b1585643c7ad" providerId="ADAL" clId="{E815A62C-355F-4899-B501-B063836BF8DA}" dt="2023-05-29T19:14:53.892" v="66" actId="207"/>
        <pc:sldMkLst>
          <pc:docMk/>
          <pc:sldMk cId="3168171850" sldId="297"/>
        </pc:sldMkLst>
        <pc:spChg chg="mod">
          <ac:chgData name="Andrea Chierici" userId="34a2aad2-b3b6-4020-baab-b1585643c7ad" providerId="ADAL" clId="{E815A62C-355F-4899-B501-B063836BF8DA}" dt="2023-05-29T19:14:53.892" v="66" actId="207"/>
          <ac:spMkLst>
            <pc:docMk/>
            <pc:sldMk cId="3168171850" sldId="297"/>
            <ac:spMk id="3" creationId="{38B47096-4272-2C44-4A33-9A40DE45D519}"/>
          </ac:spMkLst>
        </pc:spChg>
      </pc:sldChg>
      <pc:sldChg chg="modSp mod">
        <pc:chgData name="Andrea Chierici" userId="34a2aad2-b3b6-4020-baab-b1585643c7ad" providerId="ADAL" clId="{E815A62C-355F-4899-B501-B063836BF8DA}" dt="2023-05-31T20:48:11.054" v="133" actId="6549"/>
        <pc:sldMkLst>
          <pc:docMk/>
          <pc:sldMk cId="500040867" sldId="298"/>
        </pc:sldMkLst>
        <pc:spChg chg="mod">
          <ac:chgData name="Andrea Chierici" userId="34a2aad2-b3b6-4020-baab-b1585643c7ad" providerId="ADAL" clId="{E815A62C-355F-4899-B501-B063836BF8DA}" dt="2023-05-31T20:48:11.054" v="133" actId="6549"/>
          <ac:spMkLst>
            <pc:docMk/>
            <pc:sldMk cId="500040867" sldId="298"/>
            <ac:spMk id="3" creationId="{6FE6EC1A-FAF3-466A-99BF-A0842B875C77}"/>
          </ac:spMkLst>
        </pc:spChg>
      </pc:sldChg>
      <pc:sldChg chg="del mod modShow">
        <pc:chgData name="Andrea Chierici" userId="34a2aad2-b3b6-4020-baab-b1585643c7ad" providerId="ADAL" clId="{E815A62C-355F-4899-B501-B063836BF8DA}" dt="2023-06-12T19:35:36.109" v="297" actId="2696"/>
        <pc:sldMkLst>
          <pc:docMk/>
          <pc:sldMk cId="3855854307" sldId="301"/>
        </pc:sldMkLst>
      </pc:sldChg>
      <pc:sldChg chg="modSp mod">
        <pc:chgData name="Andrea Chierici" userId="34a2aad2-b3b6-4020-baab-b1585643c7ad" providerId="ADAL" clId="{E815A62C-355F-4899-B501-B063836BF8DA}" dt="2023-05-29T19:12:36.515" v="57" actId="20577"/>
        <pc:sldMkLst>
          <pc:docMk/>
          <pc:sldMk cId="2586835878" sldId="305"/>
        </pc:sldMkLst>
        <pc:spChg chg="mod">
          <ac:chgData name="Andrea Chierici" userId="34a2aad2-b3b6-4020-baab-b1585643c7ad" providerId="ADAL" clId="{E815A62C-355F-4899-B501-B063836BF8DA}" dt="2023-05-29T19:12:36.515" v="57" actId="20577"/>
          <ac:spMkLst>
            <pc:docMk/>
            <pc:sldMk cId="2586835878" sldId="305"/>
            <ac:spMk id="3" creationId="{42DDF717-2075-79D8-8C5D-CEF88B438DF2}"/>
          </ac:spMkLst>
        </pc:spChg>
      </pc:sldChg>
      <pc:sldChg chg="addSp delSp modSp new mod">
        <pc:chgData name="Andrea Chierici" userId="34a2aad2-b3b6-4020-baab-b1585643c7ad" providerId="ADAL" clId="{E815A62C-355F-4899-B501-B063836BF8DA}" dt="2023-05-31T20:44:50.992" v="123" actId="20577"/>
        <pc:sldMkLst>
          <pc:docMk/>
          <pc:sldMk cId="1729361317" sldId="306"/>
        </pc:sldMkLst>
        <pc:spChg chg="mod">
          <ac:chgData name="Andrea Chierici" userId="34a2aad2-b3b6-4020-baab-b1585643c7ad" providerId="ADAL" clId="{E815A62C-355F-4899-B501-B063836BF8DA}" dt="2023-05-31T20:44:50.992" v="123" actId="20577"/>
          <ac:spMkLst>
            <pc:docMk/>
            <pc:sldMk cId="1729361317" sldId="306"/>
            <ac:spMk id="2" creationId="{ACD92B66-11FC-78B4-AE0D-410845297020}"/>
          </ac:spMkLst>
        </pc:spChg>
        <pc:spChg chg="del">
          <ac:chgData name="Andrea Chierici" userId="34a2aad2-b3b6-4020-baab-b1585643c7ad" providerId="ADAL" clId="{E815A62C-355F-4899-B501-B063836BF8DA}" dt="2023-05-31T20:44:13.895" v="94" actId="478"/>
          <ac:spMkLst>
            <pc:docMk/>
            <pc:sldMk cId="1729361317" sldId="306"/>
            <ac:spMk id="3" creationId="{AC7028E3-6B52-988C-443C-E06E2DE3FF36}"/>
          </ac:spMkLst>
        </pc:spChg>
        <pc:picChg chg="add mod">
          <ac:chgData name="Andrea Chierici" userId="34a2aad2-b3b6-4020-baab-b1585643c7ad" providerId="ADAL" clId="{E815A62C-355F-4899-B501-B063836BF8DA}" dt="2023-05-31T20:44:37.851" v="100" actId="1076"/>
          <ac:picMkLst>
            <pc:docMk/>
            <pc:sldMk cId="1729361317" sldId="306"/>
            <ac:picMk id="6" creationId="{E9A30717-1A7F-EBE2-E3AD-10619BE6685D}"/>
          </ac:picMkLst>
        </pc:picChg>
      </pc:sldChg>
      <pc:sldChg chg="modSp new mod">
        <pc:chgData name="Andrea Chierici" userId="34a2aad2-b3b6-4020-baab-b1585643c7ad" providerId="ADAL" clId="{E815A62C-355F-4899-B501-B063836BF8DA}" dt="2023-06-12T19:44:05.818" v="679" actId="20577"/>
        <pc:sldMkLst>
          <pc:docMk/>
          <pc:sldMk cId="2193969848" sldId="307"/>
        </pc:sldMkLst>
        <pc:spChg chg="mod">
          <ac:chgData name="Andrea Chierici" userId="34a2aad2-b3b6-4020-baab-b1585643c7ad" providerId="ADAL" clId="{E815A62C-355F-4899-B501-B063836BF8DA}" dt="2023-06-12T19:37:38.422" v="311" actId="20577"/>
          <ac:spMkLst>
            <pc:docMk/>
            <pc:sldMk cId="2193969848" sldId="307"/>
            <ac:spMk id="2" creationId="{7C99948F-FD5D-FAF8-52DC-D5F46B76C529}"/>
          </ac:spMkLst>
        </pc:spChg>
        <pc:spChg chg="mod">
          <ac:chgData name="Andrea Chierici" userId="34a2aad2-b3b6-4020-baab-b1585643c7ad" providerId="ADAL" clId="{E815A62C-355F-4899-B501-B063836BF8DA}" dt="2023-06-12T19:44:05.818" v="679" actId="20577"/>
          <ac:spMkLst>
            <pc:docMk/>
            <pc:sldMk cId="2193969848" sldId="307"/>
            <ac:spMk id="3" creationId="{80B99970-BBF9-073C-DE55-3E2F6F2CA5FA}"/>
          </ac:spMkLst>
        </pc:spChg>
      </pc:sldChg>
      <pc:sldChg chg="modSp add mod">
        <pc:chgData name="Andrea Chierici" userId="34a2aad2-b3b6-4020-baab-b1585643c7ad" providerId="ADAL" clId="{E815A62C-355F-4899-B501-B063836BF8DA}" dt="2023-06-12T19:37:57.050" v="323" actId="20577"/>
        <pc:sldMkLst>
          <pc:docMk/>
          <pc:sldMk cId="4192782984" sldId="308"/>
        </pc:sldMkLst>
        <pc:spChg chg="mod">
          <ac:chgData name="Andrea Chierici" userId="34a2aad2-b3b6-4020-baab-b1585643c7ad" providerId="ADAL" clId="{E815A62C-355F-4899-B501-B063836BF8DA}" dt="2023-06-12T19:37:57.050" v="323" actId="20577"/>
          <ac:spMkLst>
            <pc:docMk/>
            <pc:sldMk cId="4192782984" sldId="308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F9FA8-9EFE-4423-951D-1369A214F8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463BF-3D12-4F59-998E-0EE1E99E1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49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042E4-E622-4B37-B080-CCB9AC15AE50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5A6A7-8D9F-4B0A-A8F4-455FA51C50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7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9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8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2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7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3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55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50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56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NVIDIA </a:t>
            </a:r>
            <a:r>
              <a:rPr lang="en-US" dirty="0" err="1"/>
              <a:t>BlueField</a:t>
            </a:r>
            <a:r>
              <a:rPr lang="en-US" dirty="0"/>
              <a:t>® data processing units (DPUs) ignite unprecedented innovation for modern data centers and supercomputing clusters. By offloading, accelerating, and isolating a broad range of advanced networking, storage, and security services, </a:t>
            </a:r>
            <a:r>
              <a:rPr lang="en-US" dirty="0" err="1"/>
              <a:t>BlueField</a:t>
            </a:r>
            <a:r>
              <a:rPr lang="en-US" dirty="0"/>
              <a:t> DPUs provide a secure and accelerated infrastructure for any workload, in any environment, from cloud to data center to edge.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27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1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Tutto, in realtà, è nato da una dichiarazione di un membro del Congresso, Seth Moulton, secondo il quale </a:t>
            </a:r>
            <a:r>
              <a:rPr lang="it-IT" b="1" dirty="0"/>
              <a:t>gli Stati Uniti dovrebbero avvertire la Cina di essere pronti a far "esplodere" TSMC se attaccasse Taiwan.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4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30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48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7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87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9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5A6A7-8D9F-4B0A-A8F4-455FA51C506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9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609600" y="1341120"/>
            <a:ext cx="10972800" cy="2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27" y="13875"/>
            <a:ext cx="2705282" cy="11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0973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352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438672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Andrea Chierici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609600" y="1320800"/>
            <a:ext cx="10972800" cy="20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213" y="168350"/>
            <a:ext cx="1489788" cy="6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1373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3837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05838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769800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90907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61040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27000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24/05/2023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Andrea Chierici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60879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24/05/2023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Andrea Chierici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2116-CFBC-114E-87D6-955185AACA5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31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ern.ch/hep-benchmarks/hep-workloads" TargetMode="External"/><Relationship Id="rId2" Type="http://schemas.openxmlformats.org/officeDocument/2006/relationships/hyperlink" Target="https://gitlab.cern.ch/hep-benchmarks/hep-scor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s-hep-bmk.cern.ch/kibana/app/home#/" TargetMode="External"/><Relationship Id="rId4" Type="http://schemas.openxmlformats.org/officeDocument/2006/relationships/hyperlink" Target="https://indico.cern.ch/event/1162261/contributions/5117866/attachments/2544039/4380614/NewBenchmarkWS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2661493"/>
          </a:xfrm>
        </p:spPr>
        <p:txBody>
          <a:bodyPr>
            <a:normAutofit/>
          </a:bodyPr>
          <a:lstStyle/>
          <a:p>
            <a:r>
              <a:rPr lang="en-US" sz="6000" noProof="0" dirty="0"/>
              <a:t>Technology and benchmark evolution</a:t>
            </a:r>
            <a:br>
              <a:rPr lang="en-US" sz="6000" noProof="0" dirty="0"/>
            </a:br>
            <a:r>
              <a:rPr lang="it-IT" sz="3600" dirty="0"/>
              <a:t>last update</a:t>
            </a:r>
            <a:r>
              <a:rPr lang="it-IT" sz="3600" noProof="0" dirty="0"/>
              <a:t> </a:t>
            </a:r>
            <a:r>
              <a:rPr lang="it-IT" sz="3600" dirty="0"/>
              <a:t>30</a:t>
            </a:r>
            <a:r>
              <a:rPr lang="it-IT" sz="3600" noProof="0" dirty="0"/>
              <a:t>-june-2023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4887299"/>
            <a:ext cx="8534400" cy="1075592"/>
          </a:xfrm>
        </p:spPr>
        <p:txBody>
          <a:bodyPr/>
          <a:lstStyle/>
          <a:p>
            <a:r>
              <a:rPr lang="it-IT" noProof="0" dirty="0"/>
              <a:t>Andrea Chierici</a:t>
            </a:r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2813380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sz="6000" dirty="0"/>
              <a:t>CPU roadmap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4231021074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BD4F9896-F7BF-BA60-CBE1-5063DEC3C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451" y="4143577"/>
            <a:ext cx="4470170" cy="2511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CAA20-66C2-4BC2-0179-0E479B253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EPYC family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A6DB7-D831-D0FF-1455-DA0FF7E06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237091" cy="439524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Sticking to “regular” cadence and “flawless” execution</a:t>
            </a:r>
          </a:p>
          <a:p>
            <a:r>
              <a:rPr lang="en-US" dirty="0"/>
              <a:t>Carved the datacenter up into four segments: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General purpose </a:t>
            </a:r>
            <a:r>
              <a:rPr lang="en-US" dirty="0"/>
              <a:t>- socket level performance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Technical</a:t>
            </a:r>
            <a:r>
              <a:rPr lang="en-US" dirty="0"/>
              <a:t> – core level performance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Cloud-native</a:t>
            </a:r>
            <a:r>
              <a:rPr lang="en-US" dirty="0"/>
              <a:t> – maximum core and </a:t>
            </a:r>
            <a:br>
              <a:rPr lang="en-US" dirty="0"/>
            </a:br>
            <a:r>
              <a:rPr lang="en-US" dirty="0"/>
              <a:t>thread density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Telco/Edge </a:t>
            </a:r>
            <a:r>
              <a:rPr lang="en-US" dirty="0"/>
              <a:t>– lower-cost platform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BA3A9-8239-2225-C9DB-5032399BF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526" y="1497825"/>
            <a:ext cx="5748020" cy="243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961D0-DA7A-B82F-625A-963AEFA4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11</a:t>
            </a:fld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99BB52-AEB5-4203-7EFA-D2EFAE1F8332}"/>
              </a:ext>
            </a:extLst>
          </p:cNvPr>
          <p:cNvGrpSpPr/>
          <p:nvPr/>
        </p:nvGrpSpPr>
        <p:grpSpPr>
          <a:xfrm>
            <a:off x="8358605" y="2534661"/>
            <a:ext cx="2032991" cy="1593338"/>
            <a:chOff x="9169233" y="3808531"/>
            <a:chExt cx="2032991" cy="1593338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2E9E8AB9-397D-8DE0-3CB5-685C833C8682}"/>
                </a:ext>
              </a:extLst>
            </p:cNvPr>
            <p:cNvSpPr/>
            <p:nvPr/>
          </p:nvSpPr>
          <p:spPr>
            <a:xfrm rot="17136635">
              <a:off x="9115530" y="4226764"/>
              <a:ext cx="1161591" cy="32512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167CC1-997E-9F28-D797-6E2EEFE45173}"/>
                </a:ext>
              </a:extLst>
            </p:cNvPr>
            <p:cNvSpPr txBox="1"/>
            <p:nvPr/>
          </p:nvSpPr>
          <p:spPr>
            <a:xfrm>
              <a:off x="9169233" y="5032537"/>
              <a:ext cx="2032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Just announced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D0BC4DD6-7205-52C4-CBF6-087DC7345704}"/>
              </a:ext>
            </a:extLst>
          </p:cNvPr>
          <p:cNvSpPr/>
          <p:nvPr/>
        </p:nvSpPr>
        <p:spPr>
          <a:xfrm rot="17045902">
            <a:off x="8808952" y="2995600"/>
            <a:ext cx="1251296" cy="32512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41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FF95B4D2-5D7F-B7B5-4C96-C35BD1858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869" y="4627635"/>
            <a:ext cx="3465922" cy="1973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EC750C-E158-9B62-35E3-B59279BB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Introducing</a:t>
            </a:r>
            <a:r>
              <a:rPr lang="it-IT" dirty="0"/>
              <a:t> EPYC 97x4 «Bergamo»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9317F81-88F5-1087-AD81-8BBE83B2B1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796816"/>
              </p:ext>
            </p:extLst>
          </p:nvPr>
        </p:nvGraphicFramePr>
        <p:xfrm>
          <a:off x="609600" y="1662735"/>
          <a:ext cx="6009655" cy="21032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67055">
                  <a:extLst>
                    <a:ext uri="{9D8B030D-6E8A-4147-A177-3AD203B41FA5}">
                      <a16:colId xmlns:a16="http://schemas.microsoft.com/office/drawing/2014/main" val="2215854243"/>
                    </a:ext>
                  </a:extLst>
                </a:gridCol>
                <a:gridCol w="428943">
                  <a:extLst>
                    <a:ext uri="{9D8B030D-6E8A-4147-A177-3AD203B41FA5}">
                      <a16:colId xmlns:a16="http://schemas.microsoft.com/office/drawing/2014/main" val="1035197098"/>
                    </a:ext>
                  </a:extLst>
                </a:gridCol>
                <a:gridCol w="428943">
                  <a:extLst>
                    <a:ext uri="{9D8B030D-6E8A-4147-A177-3AD203B41FA5}">
                      <a16:colId xmlns:a16="http://schemas.microsoft.com/office/drawing/2014/main" val="1222722648"/>
                    </a:ext>
                  </a:extLst>
                </a:gridCol>
                <a:gridCol w="500380">
                  <a:extLst>
                    <a:ext uri="{9D8B030D-6E8A-4147-A177-3AD203B41FA5}">
                      <a16:colId xmlns:a16="http://schemas.microsoft.com/office/drawing/2014/main" val="3151788767"/>
                    </a:ext>
                  </a:extLst>
                </a:gridCol>
                <a:gridCol w="500380">
                  <a:extLst>
                    <a:ext uri="{9D8B030D-6E8A-4147-A177-3AD203B41FA5}">
                      <a16:colId xmlns:a16="http://schemas.microsoft.com/office/drawing/2014/main" val="3021043595"/>
                    </a:ext>
                  </a:extLst>
                </a:gridCol>
                <a:gridCol w="624205">
                  <a:extLst>
                    <a:ext uri="{9D8B030D-6E8A-4147-A177-3AD203B41FA5}">
                      <a16:colId xmlns:a16="http://schemas.microsoft.com/office/drawing/2014/main" val="2039605556"/>
                    </a:ext>
                  </a:extLst>
                </a:gridCol>
                <a:gridCol w="730568">
                  <a:extLst>
                    <a:ext uri="{9D8B030D-6E8A-4147-A177-3AD203B41FA5}">
                      <a16:colId xmlns:a16="http://schemas.microsoft.com/office/drawing/2014/main" val="698160488"/>
                    </a:ext>
                  </a:extLst>
                </a:gridCol>
                <a:gridCol w="1129030">
                  <a:extLst>
                    <a:ext uri="{9D8B030D-6E8A-4147-A177-3AD203B41FA5}">
                      <a16:colId xmlns:a16="http://schemas.microsoft.com/office/drawing/2014/main" val="2985892576"/>
                    </a:ext>
                  </a:extLst>
                </a:gridCol>
                <a:gridCol w="440055">
                  <a:extLst>
                    <a:ext uri="{9D8B030D-6E8A-4147-A177-3AD203B41FA5}">
                      <a16:colId xmlns:a16="http://schemas.microsoft.com/office/drawing/2014/main" val="3145528073"/>
                    </a:ext>
                  </a:extLst>
                </a:gridCol>
                <a:gridCol w="660096">
                  <a:extLst>
                    <a:ext uri="{9D8B030D-6E8A-4147-A177-3AD203B41FA5}">
                      <a16:colId xmlns:a16="http://schemas.microsoft.com/office/drawing/2014/main" val="1227155222"/>
                    </a:ext>
                  </a:extLst>
                </a:gridCol>
              </a:tblGrid>
              <a:tr h="255082">
                <a:tc gridSpan="10">
                  <a:txBody>
                    <a:bodyPr/>
                    <a:lstStyle/>
                    <a:p>
                      <a:endParaRPr lang="it-IT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076232"/>
                  </a:ext>
                </a:extLst>
              </a:tr>
              <a:tr h="420134">
                <a:tc>
                  <a:txBody>
                    <a:bodyPr/>
                    <a:lstStyle/>
                    <a:p>
                      <a:r>
                        <a:rPr lang="it-IT" sz="1100" dirty="0"/>
                        <a:t>CPU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it-IT" sz="1100"/>
                        <a:t>Core/</a:t>
                      </a:r>
                      <a:br>
                        <a:rPr lang="it-IT" sz="1100"/>
                      </a:br>
                      <a:r>
                        <a:rPr lang="it-IT" sz="1100"/>
                        <a:t>Thread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Base</a:t>
                      </a:r>
                      <a:br>
                        <a:rPr lang="it-IT" sz="1100"/>
                      </a:br>
                      <a:r>
                        <a:rPr lang="it-IT" sz="1100"/>
                        <a:t>Freq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1T</a:t>
                      </a:r>
                      <a:br>
                        <a:rPr lang="it-IT" sz="1100"/>
                      </a:br>
                      <a:r>
                        <a:rPr lang="it-IT" sz="1100"/>
                        <a:t>Freq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L3</a:t>
                      </a:r>
                      <a:br>
                        <a:rPr lang="it-IT" sz="1100"/>
                      </a:br>
                      <a:r>
                        <a:rPr lang="it-IT" sz="1100"/>
                        <a:t>Cache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PCIe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TDP</a:t>
                      </a:r>
                      <a:br>
                        <a:rPr lang="it-IT" sz="1100"/>
                      </a:br>
                      <a:r>
                        <a:rPr lang="it-IT" sz="1100"/>
                        <a:t>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Price</a:t>
                      </a:r>
                      <a:br>
                        <a:rPr lang="it-IT" sz="1100"/>
                      </a:br>
                      <a:r>
                        <a:rPr lang="it-IT" sz="1100"/>
                        <a:t>(1KU)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1063389"/>
                  </a:ext>
                </a:extLst>
              </a:tr>
              <a:tr h="436384">
                <a:tc>
                  <a:txBody>
                    <a:bodyPr/>
                    <a:lstStyle/>
                    <a:p>
                      <a:r>
                        <a:rPr lang="it-IT" sz="1100" b="1" dirty="0"/>
                        <a:t>9754</a:t>
                      </a:r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2250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3100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256MB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128 x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12 x DDR5-4800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360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$11,900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6380503"/>
                  </a:ext>
                </a:extLst>
              </a:tr>
              <a:tr h="395926">
                <a:tc>
                  <a:txBody>
                    <a:bodyPr/>
                    <a:lstStyle/>
                    <a:p>
                      <a:r>
                        <a:rPr lang="it-IT" sz="1100" b="1"/>
                        <a:t>9754S</a:t>
                      </a:r>
                      <a:endParaRPr lang="it-IT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solidFill>
                            <a:srgbClr val="FF0000"/>
                          </a:solidFill>
                        </a:rPr>
                        <a:t>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2250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3100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256MB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128 x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12 x DDR5-4800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360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$10,200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0418723"/>
                  </a:ext>
                </a:extLst>
              </a:tr>
              <a:tr h="585187">
                <a:tc>
                  <a:txBody>
                    <a:bodyPr/>
                    <a:lstStyle/>
                    <a:p>
                      <a:r>
                        <a:rPr lang="it-IT" sz="1100" b="1"/>
                        <a:t>9734</a:t>
                      </a:r>
                      <a:endParaRPr lang="it-IT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224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2200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256MB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128 x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12 x DDR5-4800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$9,600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44627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FDE49-9F88-4C48-88B8-C4918CA8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EBF533-00B4-A9B8-6C27-7AC3E1E088D3}"/>
              </a:ext>
            </a:extLst>
          </p:cNvPr>
          <p:cNvSpPr txBox="1">
            <a:spLocks/>
          </p:cNvSpPr>
          <p:nvPr/>
        </p:nvSpPr>
        <p:spPr>
          <a:xfrm>
            <a:off x="305831" y="4099979"/>
            <a:ext cx="10630292" cy="250093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Taken several steps to boost CPU core density. </a:t>
            </a:r>
          </a:p>
          <a:p>
            <a:pPr lvl="1"/>
            <a:r>
              <a:rPr lang="en-US" dirty="0"/>
              <a:t>Redesigning the architectural layout to favor density over clock </a:t>
            </a:r>
            <a:br>
              <a:rPr lang="en-US" dirty="0"/>
            </a:br>
            <a:r>
              <a:rPr lang="en-US" dirty="0"/>
              <a:t>speeds – high clock speed circuits are a trade-off with density, </a:t>
            </a:r>
            <a:br>
              <a:rPr lang="en-US" dirty="0"/>
            </a:br>
            <a:r>
              <a:rPr lang="en-US" dirty="0"/>
              <a:t>and vice versa</a:t>
            </a:r>
          </a:p>
          <a:p>
            <a:pPr lvl="1"/>
            <a:r>
              <a:rPr lang="en-US" dirty="0"/>
              <a:t>cutting down the amount of cache per CPU core. </a:t>
            </a:r>
          </a:p>
          <a:p>
            <a:pPr lvl="1"/>
            <a:r>
              <a:rPr lang="en-US" dirty="0"/>
              <a:t>More CPU cores within an individual Core Complex Die (CCD); </a:t>
            </a:r>
            <a:br>
              <a:rPr lang="en-US" dirty="0"/>
            </a:br>
            <a:r>
              <a:rPr lang="en-US" dirty="0"/>
              <a:t>whereas Zen 4 is 8 cores per CCD, Zen 4c goes to 16 cores per CCD.</a:t>
            </a:r>
          </a:p>
          <a:p>
            <a:r>
              <a:rPr lang="en-US" dirty="0">
                <a:solidFill>
                  <a:srgbClr val="FF0000"/>
                </a:solidFill>
              </a:rPr>
              <a:t>Compete with Arm-based rivals </a:t>
            </a:r>
            <a:r>
              <a:rPr lang="en-US" dirty="0"/>
              <a:t>with Ampere, Amazon, and others using Arm </a:t>
            </a:r>
            <a:br>
              <a:rPr lang="en-US" dirty="0"/>
            </a:br>
            <a:r>
              <a:rPr lang="en-US" dirty="0"/>
              <a:t>architecture cores to fit 128 (or more) cores into a single chip</a:t>
            </a:r>
            <a:endParaRPr 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561D42-B884-27B9-974E-3A6D62F40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846" y="1417639"/>
            <a:ext cx="4739554" cy="322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146173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CAD0-0791-717F-AAFF-12402646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Introducing</a:t>
            </a:r>
            <a:r>
              <a:rPr lang="it-IT" dirty="0"/>
              <a:t> EPYC «Genoa-X»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3A7A08A-1786-DD5E-A1FD-E8689369F7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282726"/>
              </p:ext>
            </p:extLst>
          </p:nvPr>
        </p:nvGraphicFramePr>
        <p:xfrm>
          <a:off x="609600" y="1738154"/>
          <a:ext cx="7396864" cy="14325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2943">
                  <a:extLst>
                    <a:ext uri="{9D8B030D-6E8A-4147-A177-3AD203B41FA5}">
                      <a16:colId xmlns:a16="http://schemas.microsoft.com/office/drawing/2014/main" val="1422616666"/>
                    </a:ext>
                  </a:extLst>
                </a:gridCol>
                <a:gridCol w="403543">
                  <a:extLst>
                    <a:ext uri="{9D8B030D-6E8A-4147-A177-3AD203B41FA5}">
                      <a16:colId xmlns:a16="http://schemas.microsoft.com/office/drawing/2014/main" val="4241868882"/>
                    </a:ext>
                  </a:extLst>
                </a:gridCol>
                <a:gridCol w="494030">
                  <a:extLst>
                    <a:ext uri="{9D8B030D-6E8A-4147-A177-3AD203B41FA5}">
                      <a16:colId xmlns:a16="http://schemas.microsoft.com/office/drawing/2014/main" val="4139619878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val="29314296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val="3045600863"/>
                    </a:ext>
                  </a:extLst>
                </a:gridCol>
                <a:gridCol w="833755">
                  <a:extLst>
                    <a:ext uri="{9D8B030D-6E8A-4147-A177-3AD203B41FA5}">
                      <a16:colId xmlns:a16="http://schemas.microsoft.com/office/drawing/2014/main" val="2736217854"/>
                    </a:ext>
                  </a:extLst>
                </a:gridCol>
                <a:gridCol w="876618">
                  <a:extLst>
                    <a:ext uri="{9D8B030D-6E8A-4147-A177-3AD203B41FA5}">
                      <a16:colId xmlns:a16="http://schemas.microsoft.com/office/drawing/2014/main" val="2779923427"/>
                    </a:ext>
                  </a:extLst>
                </a:gridCol>
                <a:gridCol w="1383030">
                  <a:extLst>
                    <a:ext uri="{9D8B030D-6E8A-4147-A177-3AD203B41FA5}">
                      <a16:colId xmlns:a16="http://schemas.microsoft.com/office/drawing/2014/main" val="3064483066"/>
                    </a:ext>
                  </a:extLst>
                </a:gridCol>
                <a:gridCol w="511493">
                  <a:extLst>
                    <a:ext uri="{9D8B030D-6E8A-4147-A177-3AD203B41FA5}">
                      <a16:colId xmlns:a16="http://schemas.microsoft.com/office/drawing/2014/main" val="2563891692"/>
                    </a:ext>
                  </a:extLst>
                </a:gridCol>
                <a:gridCol w="1042416">
                  <a:extLst>
                    <a:ext uri="{9D8B030D-6E8A-4147-A177-3AD203B41FA5}">
                      <a16:colId xmlns:a16="http://schemas.microsoft.com/office/drawing/2014/main" val="533790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400" dirty="0"/>
                        <a:t>CPU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it-IT" sz="1400" dirty="0"/>
                        <a:t>Core/</a:t>
                      </a:r>
                      <a:br>
                        <a:rPr lang="it-IT" sz="1400" dirty="0"/>
                      </a:br>
                      <a:r>
                        <a:rPr lang="it-IT" sz="1400" dirty="0" err="1"/>
                        <a:t>Thread</a:t>
                      </a:r>
                      <a:endParaRPr lang="it-IT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Base</a:t>
                      </a:r>
                      <a:br>
                        <a:rPr lang="it-IT" sz="1400"/>
                      </a:br>
                      <a:r>
                        <a:rPr lang="it-IT" sz="1400"/>
                        <a:t>Freq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1T</a:t>
                      </a:r>
                      <a:br>
                        <a:rPr lang="it-IT" sz="1400"/>
                      </a:br>
                      <a:r>
                        <a:rPr lang="it-IT" sz="1400"/>
                        <a:t>Freq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L3</a:t>
                      </a:r>
                      <a:br>
                        <a:rPr lang="it-IT" sz="1400"/>
                      </a:br>
                      <a:r>
                        <a:rPr lang="it-IT" sz="1400"/>
                        <a:t>Cache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PCIe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TDP</a:t>
                      </a:r>
                      <a:br>
                        <a:rPr lang="it-IT" sz="1400"/>
                      </a:br>
                      <a:r>
                        <a:rPr lang="it-IT" sz="1400"/>
                        <a:t>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Price</a:t>
                      </a:r>
                      <a:br>
                        <a:rPr lang="it-IT" sz="1400"/>
                      </a:br>
                      <a:r>
                        <a:rPr lang="it-IT" sz="1400"/>
                        <a:t>(1KU)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480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dirty="0"/>
                        <a:t>9684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it-IT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1152MB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128 x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12 x DDR5-4800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$14,756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65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dirty="0"/>
                        <a:t>9384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it-IT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768MB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128 x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12 x DDR5-4800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$5,529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4213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dirty="0"/>
                        <a:t>9184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it-IT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4200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768MB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128 x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12 x DDR5-4800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$4,928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39701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71C24-6418-59D8-CFE4-078F86E9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7" name="Picture 6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0A130EFF-BC86-0BE7-2DE4-240EE0E3B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755" y="1738154"/>
            <a:ext cx="4074245" cy="27161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D79617-5A63-022F-D0DE-5783C4CA215B}"/>
              </a:ext>
            </a:extLst>
          </p:cNvPr>
          <p:cNvSpPr txBox="1">
            <a:spLocks/>
          </p:cNvSpPr>
          <p:nvPr/>
        </p:nvSpPr>
        <p:spPr>
          <a:xfrm>
            <a:off x="509046" y="3652258"/>
            <a:ext cx="8964891" cy="2541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 cache capacity “Genoa-X” EPYC processors</a:t>
            </a:r>
          </a:p>
          <a:p>
            <a:pPr lvl="1"/>
            <a:r>
              <a:rPr lang="en-US" dirty="0"/>
              <a:t>V-cache equipped EPYC server CPU, augmenting the L3 cache capacity of AMD’s core complex dies by stacking a 64MB L3 V-cache die on top of each CCD. </a:t>
            </a:r>
          </a:p>
          <a:p>
            <a:pPr lvl="1"/>
            <a:r>
              <a:rPr lang="en-US" dirty="0"/>
              <a:t>A fully-equipped Genoa-X CPU can offer up to </a:t>
            </a:r>
            <a:r>
              <a:rPr lang="en-US" dirty="0">
                <a:solidFill>
                  <a:srgbClr val="FF0000"/>
                </a:solidFill>
              </a:rPr>
              <a:t>1152MB</a:t>
            </a:r>
            <a:r>
              <a:rPr lang="en-US" dirty="0"/>
              <a:t> of total L3 cache.</a:t>
            </a:r>
          </a:p>
          <a:p>
            <a:r>
              <a:rPr lang="en-US" dirty="0"/>
              <a:t>Niche market segment of workloads that benefit specifically from the additional cache</a:t>
            </a:r>
          </a:p>
          <a:p>
            <a:pPr lvl="1"/>
            <a:r>
              <a:rPr lang="en-US" dirty="0"/>
              <a:t>workload needs to be cache capacity limited – that is to say, it needs to significantly benefit from having more data available on-chip via the larger L3 cache. </a:t>
            </a:r>
          </a:p>
          <a:p>
            <a:pPr lvl="1"/>
            <a:r>
              <a:rPr lang="en-US" dirty="0"/>
              <a:t>fluid dynamics, databases, and electronic design automation</a:t>
            </a:r>
          </a:p>
          <a:p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325468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35D2D-366D-AC94-D660-6144C6D2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gen EPYC (Turin)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82AA-E30D-F5B8-2BB1-31B3416F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561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Based on Zen 5 architecture, 4nm</a:t>
            </a:r>
          </a:p>
          <a:p>
            <a:r>
              <a:rPr lang="en-US" dirty="0"/>
              <a:t>Expected </a:t>
            </a:r>
            <a:r>
              <a:rPr lang="en-US" dirty="0">
                <a:solidFill>
                  <a:srgbClr val="FF0000"/>
                </a:solidFill>
              </a:rPr>
              <a:t>end 2024</a:t>
            </a:r>
          </a:p>
          <a:p>
            <a:r>
              <a:rPr lang="en-US" dirty="0"/>
              <a:t>4nm node</a:t>
            </a:r>
          </a:p>
          <a:p>
            <a:r>
              <a:rPr lang="en-US" dirty="0"/>
              <a:t>Four variants: plain, with 3D V-Cache, Zen 5c, AI</a:t>
            </a:r>
          </a:p>
          <a:p>
            <a:pPr lvl="1"/>
            <a:r>
              <a:rPr lang="en-US" dirty="0"/>
              <a:t>Plain should have </a:t>
            </a:r>
            <a:r>
              <a:rPr lang="en-US" dirty="0">
                <a:solidFill>
                  <a:srgbClr val="FF0000"/>
                </a:solidFill>
              </a:rPr>
              <a:t>128 cores, up to 500W TDP</a:t>
            </a:r>
          </a:p>
          <a:p>
            <a:pPr lvl="1"/>
            <a:r>
              <a:rPr lang="en-US" dirty="0"/>
              <a:t>3D V-Cache is a packaging technology that stacks additional layers of cache on top of a CPU</a:t>
            </a:r>
          </a:p>
          <a:p>
            <a:pPr lvl="1"/>
            <a:r>
              <a:rPr lang="en-US" dirty="0"/>
              <a:t>Zen 5c is the version with high core count, up to 192 (rumored 3nm)</a:t>
            </a:r>
          </a:p>
          <a:p>
            <a:pPr lvl="1"/>
            <a:r>
              <a:rPr lang="en-US" dirty="0"/>
              <a:t>AI version should include a Zen 5c plus an AI chiplet</a:t>
            </a:r>
          </a:p>
          <a:p>
            <a:r>
              <a:rPr lang="en-US" dirty="0">
                <a:solidFill>
                  <a:srgbClr val="FF0000"/>
                </a:solidFill>
              </a:rPr>
              <a:t>1 socket </a:t>
            </a:r>
            <a:r>
              <a:rPr lang="en-US" dirty="0"/>
              <a:t>could be enough in many situations</a:t>
            </a:r>
          </a:p>
          <a:p>
            <a:pPr lvl="1"/>
            <a:r>
              <a:rPr lang="en-US" dirty="0"/>
              <a:t>Cheaper platform</a:t>
            </a:r>
          </a:p>
          <a:p>
            <a:pPr lvl="1"/>
            <a:r>
              <a:rPr lang="en-US" dirty="0"/>
              <a:t>Still high core count</a:t>
            </a:r>
          </a:p>
          <a:p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7C3D1-DAEC-3879-901F-5DD99B37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1337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3C0C-9543-F8BB-647E-0D0454874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60AB93-903C-EC4C-FED4-5E22336E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38" y="2631440"/>
            <a:ext cx="3455414" cy="3911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D1FE7-6A16-F4DD-E9F3-7B5FF740D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31440"/>
            <a:ext cx="4584572" cy="4095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7F5E89E-DF92-993E-7F26-C1D2D16E3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280" y="2986029"/>
            <a:ext cx="4514850" cy="2990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2C8C7F-7C0F-AEFB-7648-88D5DD87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0916"/>
            <a:ext cx="10972800" cy="4525963"/>
          </a:xfrm>
        </p:spPr>
        <p:txBody>
          <a:bodyPr/>
          <a:lstStyle/>
          <a:p>
            <a:r>
              <a:rPr lang="en-US" dirty="0"/>
              <a:t>128 cores Turin has a default TDP of 500W</a:t>
            </a:r>
          </a:p>
          <a:p>
            <a:pPr lvl="1"/>
            <a:r>
              <a:rPr lang="en-US" dirty="0"/>
              <a:t>In 2P configuration 1KW only for CPUs! 2U servers!</a:t>
            </a:r>
          </a:p>
          <a:p>
            <a:endParaRPr lang="it-IT" dirty="0"/>
          </a:p>
        </p:txBody>
      </p:sp>
      <p:pic>
        <p:nvPicPr>
          <p:cNvPr id="13" name="Picture 12" descr="A thermometer with a sun&#10;&#10;Description automatically generated with medium confidence">
            <a:extLst>
              <a:ext uri="{FF2B5EF4-FFF2-40B4-BE49-F238E27FC236}">
                <a16:creationId xmlns:a16="http://schemas.microsoft.com/office/drawing/2014/main" id="{7E4B12BD-C7D6-4966-7EC2-8FAE2ACC0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940" y="3324500"/>
            <a:ext cx="1694539" cy="16945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BC3B7-B515-EDA5-F7EC-5643E485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890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sz="6000" dirty="0"/>
              <a:t>GPU roadmap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3116070430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CF9D-7EE3-B2E5-10EC-F4D35E021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 GPUs in Data Center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DF717-2075-79D8-8C5D-CEF88B438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GPU architecture for Data Center is called </a:t>
            </a:r>
            <a:r>
              <a:rPr lang="en-US" dirty="0">
                <a:solidFill>
                  <a:srgbClr val="FF0000"/>
                </a:solidFill>
              </a:rPr>
              <a:t>CDNA</a:t>
            </a:r>
            <a:r>
              <a:rPr lang="en-US" dirty="0"/>
              <a:t> - RDNA is for   </a:t>
            </a:r>
          </a:p>
          <a:p>
            <a:r>
              <a:rPr lang="en-US" dirty="0"/>
              <a:t>Current  “Instinct” MI200 family is based on CDNA 2</a:t>
            </a:r>
          </a:p>
          <a:p>
            <a:r>
              <a:rPr lang="en-US" dirty="0"/>
              <a:t>Thanks to IF links, can achieve coherent memory space between CPU and GPU (advantages for the right workloads)</a:t>
            </a:r>
          </a:p>
          <a:p>
            <a:r>
              <a:rPr lang="en-US" dirty="0"/>
              <a:t>For the MI250x the form factor is the OCP Accelerator Module (OAM)</a:t>
            </a:r>
          </a:p>
          <a:p>
            <a:pPr lvl="1"/>
            <a:r>
              <a:rPr lang="en-US" dirty="0"/>
              <a:t>Can reach 700W for a single card</a:t>
            </a:r>
          </a:p>
          <a:p>
            <a:pPr lvl="1"/>
            <a:r>
              <a:rPr lang="en-US" dirty="0"/>
              <a:t>Can potentially offer interoperability </a:t>
            </a:r>
            <a:br>
              <a:rPr lang="en-US" dirty="0"/>
            </a:br>
            <a:r>
              <a:rPr lang="en-US" dirty="0"/>
              <a:t>with other OAM hardware</a:t>
            </a:r>
          </a:p>
          <a:p>
            <a:r>
              <a:rPr lang="en-US" dirty="0"/>
              <a:t>Frontier    supercomputer is based on it</a:t>
            </a:r>
          </a:p>
          <a:p>
            <a:pPr lvl="1"/>
            <a:r>
              <a:rPr lang="en-US" dirty="0"/>
              <a:t>#1 top 500</a:t>
            </a:r>
          </a:p>
          <a:p>
            <a:endParaRPr lang="it-IT" dirty="0"/>
          </a:p>
        </p:txBody>
      </p:sp>
      <p:pic>
        <p:nvPicPr>
          <p:cNvPr id="6" name="Picture 5" descr="A black joystick with a red button&#10;&#10;Description automatically generated with medium confidence">
            <a:extLst>
              <a:ext uri="{FF2B5EF4-FFF2-40B4-BE49-F238E27FC236}">
                <a16:creationId xmlns:a16="http://schemas.microsoft.com/office/drawing/2014/main" id="{7479699E-64F2-652B-A690-97EBA5434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967" y="1370014"/>
            <a:ext cx="769273" cy="793750"/>
          </a:xfrm>
          <a:prstGeom prst="rect">
            <a:avLst/>
          </a:prstGeom>
        </p:spPr>
      </p:pic>
      <p:pic>
        <p:nvPicPr>
          <p:cNvPr id="8" name="Picture 7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5EC8CD77-BAAE-5D87-D2B0-977ABB966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863182"/>
            <a:ext cx="3886200" cy="2629663"/>
          </a:xfrm>
          <a:prstGeom prst="rect">
            <a:avLst/>
          </a:prstGeom>
        </p:spPr>
      </p:pic>
      <p:pic>
        <p:nvPicPr>
          <p:cNvPr id="9" name="Picture 8" descr="A picture containing font, logo, graphics, graphic design&#10;&#10;Description automatically generated">
            <a:extLst>
              <a:ext uri="{FF2B5EF4-FFF2-40B4-BE49-F238E27FC236}">
                <a16:creationId xmlns:a16="http://schemas.microsoft.com/office/drawing/2014/main" id="{57A3CC57-EBB8-E2BB-1BA1-76BDA4D13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49" y="5288279"/>
            <a:ext cx="1673169" cy="356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3167E-B739-0A8E-B17A-D02425A3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835878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B886-52A2-97BE-E6F5-3A7132A3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gen: MI300 Data Processing Unit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4D4B-A975-9334-F618-ACF23CB12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Combining AMD CPU and GPU technologies</a:t>
            </a:r>
          </a:p>
          <a:p>
            <a:pPr lvl="1"/>
            <a:r>
              <a:rPr lang="en-US" dirty="0"/>
              <a:t>multiple chiplets built on 5nm process</a:t>
            </a:r>
          </a:p>
          <a:p>
            <a:pPr lvl="1"/>
            <a:r>
              <a:rPr lang="en-US" dirty="0"/>
              <a:t>3D die stacking over a base die</a:t>
            </a:r>
          </a:p>
          <a:p>
            <a:pPr lvl="1"/>
            <a:r>
              <a:rPr lang="en-US" dirty="0"/>
              <a:t>paired with on-package HBM memory to maximize bandwidth</a:t>
            </a:r>
          </a:p>
          <a:p>
            <a:r>
              <a:rPr lang="en-US" dirty="0"/>
              <a:t>Specs</a:t>
            </a:r>
          </a:p>
          <a:p>
            <a:pPr lvl="1"/>
            <a:r>
              <a:rPr lang="en-US" dirty="0"/>
              <a:t>146B transistors</a:t>
            </a:r>
          </a:p>
          <a:p>
            <a:pPr lvl="1"/>
            <a:r>
              <a:rPr lang="en-US" dirty="0"/>
              <a:t>24 Zen4 CPU cores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CDNA 3</a:t>
            </a:r>
            <a:r>
              <a:rPr lang="en-US" dirty="0"/>
              <a:t> CU </a:t>
            </a:r>
          </a:p>
          <a:p>
            <a:pPr lvl="1"/>
            <a:r>
              <a:rPr lang="it-IT" dirty="0"/>
              <a:t>128GB HBM3 </a:t>
            </a:r>
            <a:r>
              <a:rPr lang="it-IT" dirty="0" err="1"/>
              <a:t>memory</a:t>
            </a:r>
            <a:endParaRPr lang="en-US" dirty="0"/>
          </a:p>
        </p:txBody>
      </p:sp>
      <p:pic>
        <p:nvPicPr>
          <p:cNvPr id="15" name="Picture 14" descr="A picture containing purple, indoor, LEGO, design&#10;&#10;Description automatically generated with medium confidence">
            <a:extLst>
              <a:ext uri="{FF2B5EF4-FFF2-40B4-BE49-F238E27FC236}">
                <a16:creationId xmlns:a16="http://schemas.microsoft.com/office/drawing/2014/main" id="{F34F98F1-15A6-9DA4-AB0C-16EAB864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625" y="3607101"/>
            <a:ext cx="5498636" cy="30940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DFDC7-0915-993B-E7C0-648C08B7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836109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B886-52A2-97BE-E6F5-3A7132A3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gen: MI300 XPUs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4D4B-A975-9334-F618-ACF23CB12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080396" cy="490537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MI300A</a:t>
            </a:r>
            <a:r>
              <a:rPr lang="en-US" dirty="0"/>
              <a:t>, combining AMD CPU and GPU technologies</a:t>
            </a:r>
          </a:p>
          <a:p>
            <a:pPr lvl="1"/>
            <a:r>
              <a:rPr lang="en-US" dirty="0"/>
              <a:t>multiple chiplets built on 5nm process (</a:t>
            </a:r>
            <a:r>
              <a:rPr lang="en-US" dirty="0">
                <a:solidFill>
                  <a:srgbClr val="FF0000"/>
                </a:solidFill>
              </a:rPr>
              <a:t>3 CPU </a:t>
            </a:r>
            <a:r>
              <a:rPr lang="en-US" dirty="0"/>
              <a:t>+ </a:t>
            </a:r>
            <a:r>
              <a:rPr lang="en-US" dirty="0">
                <a:solidFill>
                  <a:srgbClr val="FF0000"/>
                </a:solidFill>
              </a:rPr>
              <a:t>6 GPU </a:t>
            </a:r>
            <a:r>
              <a:rPr lang="en-US" dirty="0"/>
              <a:t>chiplets)</a:t>
            </a:r>
          </a:p>
          <a:p>
            <a:pPr lvl="1"/>
            <a:r>
              <a:rPr lang="en-US" dirty="0"/>
              <a:t>3D die stacking over a base die</a:t>
            </a:r>
          </a:p>
          <a:p>
            <a:pPr lvl="1"/>
            <a:r>
              <a:rPr lang="en-US" dirty="0"/>
              <a:t>paired with on-package HBM memory to maximize bandwidth</a:t>
            </a:r>
          </a:p>
          <a:p>
            <a:pPr lvl="1"/>
            <a:r>
              <a:rPr lang="en-US" dirty="0"/>
              <a:t>No competitors this year</a:t>
            </a:r>
          </a:p>
          <a:p>
            <a:r>
              <a:rPr lang="en-US" dirty="0">
                <a:solidFill>
                  <a:srgbClr val="FF0000"/>
                </a:solidFill>
              </a:rPr>
              <a:t>MI300X</a:t>
            </a:r>
            <a:r>
              <a:rPr lang="en-US" dirty="0"/>
              <a:t> pure high-perf GPU with 192GB HBM3 memory</a:t>
            </a:r>
          </a:p>
          <a:p>
            <a:pPr lvl="1"/>
            <a:r>
              <a:rPr lang="en-US" dirty="0"/>
              <a:t>replaced MI300A's trio of CPU chiplets with just two CDNA 3 GPU chiplets</a:t>
            </a:r>
          </a:p>
          <a:p>
            <a:pPr lvl="2"/>
            <a:r>
              <a:rPr lang="en-US" dirty="0"/>
              <a:t>12 chiplet design overall - 8 GPU </a:t>
            </a:r>
            <a:br>
              <a:rPr lang="en-US" dirty="0"/>
            </a:br>
            <a:r>
              <a:rPr lang="en-US" dirty="0"/>
              <a:t>chiplets and 4 IO memory chiplets</a:t>
            </a:r>
          </a:p>
        </p:txBody>
      </p:sp>
      <p:pic>
        <p:nvPicPr>
          <p:cNvPr id="15" name="Picture 14" descr="A picture containing purple, indoor, LEGO, design&#10;&#10;Description automatically generated with medium confidence">
            <a:extLst>
              <a:ext uri="{FF2B5EF4-FFF2-40B4-BE49-F238E27FC236}">
                <a16:creationId xmlns:a16="http://schemas.microsoft.com/office/drawing/2014/main" id="{F34F98F1-15A6-9DA4-AB0C-16EAB864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762" y="2166875"/>
            <a:ext cx="2403134" cy="135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DFDC7-0915-993B-E7C0-648C08B7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06C72-22BB-AD22-DDAE-B11AD8238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127" y="5441963"/>
            <a:ext cx="5092589" cy="601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9C2FE-4668-B182-DF56-7AEA426CE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578" y="3535689"/>
            <a:ext cx="5271828" cy="4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1581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en-US" sz="6000" noProof="0" dirty="0"/>
              <a:t>G</a:t>
            </a:r>
            <a:r>
              <a:rPr lang="it-IT" sz="6000" noProof="0" dirty="0" err="1"/>
              <a:t>eneral</a:t>
            </a:r>
            <a:r>
              <a:rPr lang="it-IT" sz="6000" noProof="0" dirty="0"/>
              <a:t> </a:t>
            </a:r>
            <a:r>
              <a:rPr lang="it-IT" sz="6000" noProof="0" dirty="0" err="1"/>
              <a:t>aspects</a:t>
            </a:r>
            <a:r>
              <a:rPr lang="it-IT" sz="6000" noProof="0" dirty="0"/>
              <a:t> </a:t>
            </a:r>
            <a:r>
              <a:rPr lang="it-IT" sz="6000" noProof="0"/>
              <a:t>and </a:t>
            </a:r>
            <a:br>
              <a:rPr lang="it-IT" sz="6000" noProof="0"/>
            </a:br>
            <a:r>
              <a:rPr lang="it-IT" sz="6000" noProof="0"/>
              <a:t>common </a:t>
            </a:r>
            <a:r>
              <a:rPr lang="it-IT" sz="6000" noProof="0" dirty="0" err="1"/>
              <a:t>technologies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1095270604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EA5A-0724-C1A5-E934-6D37B70A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MI300A: Unified memory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4F9BB-28BB-53E5-FA54-84DD6C99C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7811386" cy="45355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Unified memory PROS</a:t>
            </a:r>
          </a:p>
          <a:p>
            <a:pPr lvl="1"/>
            <a:r>
              <a:rPr lang="en-US" dirty="0"/>
              <a:t>Performance increased by eliminating redundant memory copies</a:t>
            </a:r>
          </a:p>
          <a:p>
            <a:pPr lvl="1"/>
            <a:r>
              <a:rPr lang="en-US" dirty="0"/>
              <a:t>CPU no longer needs to copy data over to the dedicated memory pool</a:t>
            </a:r>
          </a:p>
          <a:p>
            <a:pPr lvl="1"/>
            <a:r>
              <a:rPr lang="en-US" dirty="0"/>
              <a:t>No additional memory (DRAM) is required</a:t>
            </a:r>
          </a:p>
          <a:p>
            <a:pPr lvl="1"/>
            <a:r>
              <a:rPr lang="en-US" dirty="0"/>
              <a:t>No static memory allocation between CPU and RAM</a:t>
            </a:r>
          </a:p>
          <a:p>
            <a:r>
              <a:rPr lang="en-US" dirty="0"/>
              <a:t>Unified memory CONS</a:t>
            </a:r>
          </a:p>
          <a:p>
            <a:pPr lvl="1"/>
            <a:r>
              <a:rPr lang="en-US" dirty="0"/>
              <a:t>Memory on chip can’t be increased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6A9152-D35F-FAF6-B65C-086AAE014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16" y="1417638"/>
            <a:ext cx="3362984" cy="245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21E6E1-EF73-2FEC-07D7-962007FFE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416" y="3996335"/>
            <a:ext cx="3362984" cy="247217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5D96CEE-F1F9-FE3A-9ADF-D1CEE72898E4}"/>
              </a:ext>
            </a:extLst>
          </p:cNvPr>
          <p:cNvSpPr/>
          <p:nvPr/>
        </p:nvSpPr>
        <p:spPr>
          <a:xfrm rot="20684238">
            <a:off x="8754105" y="6205135"/>
            <a:ext cx="1493534" cy="3254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8ACF2-D068-AED6-2FC2-18EFD067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56205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846677-BFA7-2743-FC4C-B324128952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245979" y="1600201"/>
            <a:ext cx="5700042" cy="447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B457B6-2881-FFDA-ECF9-7BD407C94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MI300A: Figures and results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B52D0-8674-3D42-75C5-6042AF39D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According to AMD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&gt;5x</a:t>
            </a:r>
            <a:r>
              <a:rPr lang="en-US" dirty="0"/>
              <a:t> improvement in AI performance-per-watt </a:t>
            </a:r>
            <a:br>
              <a:rPr lang="en-US" dirty="0"/>
            </a:br>
            <a:r>
              <a:rPr lang="en-US" dirty="0"/>
              <a:t>versus the MI250X (Frontier GPU)</a:t>
            </a:r>
          </a:p>
          <a:p>
            <a:pPr lvl="1"/>
            <a:r>
              <a:rPr lang="en-US" dirty="0"/>
              <a:t>overall </a:t>
            </a:r>
            <a:r>
              <a:rPr lang="en-US" dirty="0">
                <a:solidFill>
                  <a:srgbClr val="FF0000"/>
                </a:solidFill>
              </a:rPr>
              <a:t>&gt;8x </a:t>
            </a:r>
            <a:r>
              <a:rPr lang="en-US" dirty="0"/>
              <a:t>improvement in AI training performance</a:t>
            </a:r>
          </a:p>
          <a:p>
            <a:pPr lvl="1"/>
            <a:r>
              <a:rPr lang="en-US" dirty="0"/>
              <a:t>simplify HPC programming at a socket level by giving both processor types direct access to the same memory pool</a:t>
            </a:r>
          </a:p>
          <a:p>
            <a:pPr lvl="2"/>
            <a:r>
              <a:rPr lang="en-US" dirty="0"/>
              <a:t>not just a unified virtual memory space with copies to hide the physical differences</a:t>
            </a:r>
          </a:p>
          <a:p>
            <a:pPr lvl="2"/>
            <a:r>
              <a:rPr lang="en-US" dirty="0"/>
              <a:t>A truly shared and physically unified memory space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ED56-BE7A-7D24-40E1-D3492D3D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0FF4A91-B66A-A339-1D6C-EFA0D3B92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054" y="1417638"/>
            <a:ext cx="3340346" cy="187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8273821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C39CB-806E-240D-65E1-BB899CBC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Product portfolio</a:t>
            </a:r>
          </a:p>
        </p:txBody>
      </p:sp>
      <p:pic>
        <p:nvPicPr>
          <p:cNvPr id="6" name="Content Placeholder 5" descr="A picture containing text, screenshot, electronics, electronic device&#10;&#10;Description automatically generated">
            <a:extLst>
              <a:ext uri="{FF2B5EF4-FFF2-40B4-BE49-F238E27FC236}">
                <a16:creationId xmlns:a16="http://schemas.microsoft.com/office/drawing/2014/main" id="{629FEF8F-4A69-5F51-9BD1-C50A408E2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722" y="1814978"/>
            <a:ext cx="8312556" cy="32280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F0F01-6936-4E59-E47E-3911CAA3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911922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s, font, screenshot, graphic design&#10;&#10;Description automatically generated">
            <a:extLst>
              <a:ext uri="{FF2B5EF4-FFF2-40B4-BE49-F238E27FC236}">
                <a16:creationId xmlns:a16="http://schemas.microsoft.com/office/drawing/2014/main" id="{B7FE85AA-1744-2D6A-7066-78A16E2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26" y="2453260"/>
            <a:ext cx="4810548" cy="19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00875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sz="6000" dirty="0"/>
              <a:t>CPU roadmap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429826259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F0D3-B490-E608-3B4B-C7A1B7A4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Xeon Roadmap - details</a:t>
            </a:r>
            <a:endParaRPr lang="it-IT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A5A70CA-9167-80E1-5ED4-D69DD72B27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317238"/>
              </p:ext>
            </p:extLst>
          </p:nvPr>
        </p:nvGraphicFramePr>
        <p:xfrm>
          <a:off x="2750724" y="1393145"/>
          <a:ext cx="6690551" cy="514576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55793">
                  <a:extLst>
                    <a:ext uri="{9D8B030D-6E8A-4147-A177-3AD203B41FA5}">
                      <a16:colId xmlns:a16="http://schemas.microsoft.com/office/drawing/2014/main" val="879704390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3582867185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208407156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141163979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3699033385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3604304387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1073614160"/>
                    </a:ext>
                  </a:extLst>
                </a:gridCol>
              </a:tblGrid>
              <a:tr h="262375">
                <a:tc gridSpan="7"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Xeon Scalable Generations</a:t>
                      </a:r>
                    </a:p>
                  </a:txBody>
                  <a:tcPr marL="65594" marR="65594" marT="32797" marB="32797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992234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r>
                        <a:rPr lang="it-IT" sz="1400" dirty="0"/>
                        <a:t>Date</a:t>
                      </a:r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Generation</a:t>
                      </a:r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Codename</a:t>
                      </a:r>
                      <a:endParaRPr lang="it-IT" sz="1400" dirty="0"/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Abbr.</a:t>
                      </a:r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Max</a:t>
                      </a:r>
                      <a:br>
                        <a:rPr lang="it-IT" sz="1400" dirty="0"/>
                      </a:br>
                      <a:r>
                        <a:rPr lang="it-IT" sz="1400" dirty="0"/>
                        <a:t>Cores</a:t>
                      </a:r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Node</a:t>
                      </a:r>
                      <a:endParaRPr lang="it-IT" sz="1400" dirty="0"/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Socket</a:t>
                      </a:r>
                    </a:p>
                  </a:txBody>
                  <a:tcPr marL="65594" marR="65594" marT="32797" marB="3279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394500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Q3 2017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b="1" dirty="0">
                          <a:effectLst/>
                        </a:rPr>
                        <a:t>1st</a:t>
                      </a:r>
                      <a:endParaRPr lang="it-IT" sz="1400" dirty="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 err="1">
                          <a:effectLst/>
                        </a:rPr>
                        <a:t>Skylake</a:t>
                      </a:r>
                      <a:endParaRPr lang="it-IT" sz="1400" dirty="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SKL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28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14nm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LGA 3647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2087737460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Q2 2019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2nd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 err="1">
                          <a:effectLst/>
                        </a:rPr>
                        <a:t>Cascade</a:t>
                      </a:r>
                      <a:r>
                        <a:rPr lang="it-IT" sz="1400" dirty="0">
                          <a:effectLst/>
                        </a:rPr>
                        <a:t> Lake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CXL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28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14nm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3647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1158815811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Q2 2020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3rd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Cooper Lake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CPL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28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14nm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4189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2735659485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Q2 2021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Ice Lake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ICL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40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10nm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4189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1379969911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Q1 2023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b="1" dirty="0">
                          <a:effectLst/>
                        </a:rPr>
                        <a:t>4th</a:t>
                      </a:r>
                      <a:endParaRPr lang="it-IT" sz="1400" dirty="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Sapphire Rapids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SPR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60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Intel 7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4677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3112645210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Q4 2023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5th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Emerald Rapids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EMR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&gt;60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Intel 7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LGA 4677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1730924841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H1'2024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6th?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Sierra Forest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SRF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144 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Intel 3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969644077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2024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Granite Rapids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GNR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Intel 3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632550"/>
                  </a:ext>
                </a:extLst>
              </a:tr>
              <a:tr h="459156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2025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 b="1">
                          <a:effectLst/>
                        </a:rPr>
                        <a:t>7th?</a:t>
                      </a:r>
                      <a:endParaRPr lang="it-IT" sz="1400">
                        <a:effectLst/>
                      </a:endParaRP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Clearwater Forest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CWF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? E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Intel 18A</a:t>
                      </a:r>
                    </a:p>
                  </a:txBody>
                  <a:tcPr marL="65594" marR="65594" marT="32797" marB="32797" anchor="ctr"/>
                </a:tc>
                <a:tc rowSpan="2"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extLst>
                  <a:ext uri="{0D108BD9-81ED-4DB2-BD59-A6C34878D82A}">
                    <a16:rowId xmlns:a16="http://schemas.microsoft.com/office/drawing/2014/main" val="684245596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Next-Gen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>
                          <a:effectLst/>
                        </a:rPr>
                        <a:t>? P</a:t>
                      </a:r>
                    </a:p>
                  </a:txBody>
                  <a:tcPr marL="65594" marR="65594" marT="32797" marB="32797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400" dirty="0">
                          <a:effectLst/>
                        </a:rPr>
                        <a:t>?</a:t>
                      </a:r>
                    </a:p>
                  </a:txBody>
                  <a:tcPr marL="65594" marR="65594" marT="32797" marB="32797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970363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818A5907-4C2C-3251-6256-A3C90220EEF3}"/>
              </a:ext>
            </a:extLst>
          </p:cNvPr>
          <p:cNvSpPr/>
          <p:nvPr/>
        </p:nvSpPr>
        <p:spPr>
          <a:xfrm>
            <a:off x="1152524" y="3900941"/>
            <a:ext cx="1476376" cy="365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8897D4A-BDC1-7750-7272-91445FAB9AC0}"/>
              </a:ext>
            </a:extLst>
          </p:cNvPr>
          <p:cNvSpPr/>
          <p:nvPr/>
        </p:nvSpPr>
        <p:spPr>
          <a:xfrm rot="12142591">
            <a:off x="7096124" y="5146702"/>
            <a:ext cx="1476376" cy="36512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EEA96-95F4-98D9-507D-A34402F0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12147BD-2B29-9B2F-A3B0-009746477DE1}"/>
              </a:ext>
            </a:extLst>
          </p:cNvPr>
          <p:cNvSpPr/>
          <p:nvPr/>
        </p:nvSpPr>
        <p:spPr>
          <a:xfrm rot="20550233">
            <a:off x="1253613" y="4696863"/>
            <a:ext cx="1476376" cy="365125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69409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0FC1F-71D7-40A8-4971-08024669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Sapphire </a:t>
            </a:r>
            <a:r>
              <a:rPr lang="it-IT" dirty="0" err="1"/>
              <a:t>rapids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48749-F9D8-7388-A576-121809389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Xeon Scalable chip come with XCC, MCC, and HBM Variants</a:t>
            </a:r>
          </a:p>
          <a:p>
            <a:pPr lvl="1"/>
            <a:r>
              <a:rPr lang="en-US" dirty="0"/>
              <a:t>XCC ties together four compute tiles into one logical CPU. Each tile has up to 15 active cores that allow Intel to build up to </a:t>
            </a:r>
            <a:r>
              <a:rPr lang="en-US" dirty="0">
                <a:solidFill>
                  <a:srgbClr val="FF0000"/>
                </a:solidFill>
              </a:rPr>
              <a:t>60 core CPUs</a:t>
            </a:r>
          </a:p>
          <a:p>
            <a:pPr lvl="1"/>
            <a:r>
              <a:rPr lang="it-IT" dirty="0"/>
              <a:t>HBM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variant</a:t>
            </a:r>
            <a:r>
              <a:rPr lang="it-IT" dirty="0"/>
              <a:t> of XCC </a:t>
            </a:r>
            <a:r>
              <a:rPr lang="it-IT" dirty="0" err="1"/>
              <a:t>rebranded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Xeon Max</a:t>
            </a:r>
          </a:p>
          <a:p>
            <a:pPr lvl="2"/>
            <a:r>
              <a:rPr lang="en-US" dirty="0"/>
              <a:t>Each of the four tiles gets its own </a:t>
            </a:r>
            <a:r>
              <a:rPr lang="en-US" dirty="0">
                <a:solidFill>
                  <a:srgbClr val="FF0000"/>
                </a:solidFill>
              </a:rPr>
              <a:t>16GB HBM2e </a:t>
            </a:r>
            <a:r>
              <a:rPr lang="en-US" dirty="0"/>
              <a:t>memory stack for 64GB of high-speed HBM2e memory on the CPU package</a:t>
            </a:r>
          </a:p>
          <a:p>
            <a:pPr lvl="1"/>
            <a:r>
              <a:rPr lang="en-US" dirty="0"/>
              <a:t>MCC is almost like an update to the previous generations of Xeons as a monolithic die</a:t>
            </a:r>
          </a:p>
          <a:p>
            <a:pPr lvl="2"/>
            <a:r>
              <a:rPr lang="en-US" dirty="0"/>
              <a:t>Half to a quarter of the onboard acceleration capability</a:t>
            </a:r>
          </a:p>
          <a:p>
            <a:pPr lvl="2"/>
            <a:r>
              <a:rPr lang="en-US" dirty="0"/>
              <a:t>TDP range is 125W to 350W with up to 32 active cores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91134-5098-2388-AE9E-F05B317A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895263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B4C24-360E-7344-5E6C-2F6BCD9B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Sapphire </a:t>
            </a:r>
            <a:r>
              <a:rPr lang="it-IT" dirty="0" err="1"/>
              <a:t>rapids</a:t>
            </a:r>
            <a:r>
              <a:rPr lang="it-IT" dirty="0"/>
              <a:t> die </a:t>
            </a:r>
            <a:r>
              <a:rPr lang="it-IT" dirty="0" err="1"/>
              <a:t>architecture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03EAE-FB6B-DD23-A505-4D3752BD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ED43B-B099-1036-5FB1-12C83877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77" y="1495267"/>
            <a:ext cx="10675445" cy="48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70761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AE77624D-D4A7-F6F5-7F4C-8AC86F8F56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692347" y="4209710"/>
            <a:ext cx="5234609" cy="237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6C696-AD3D-DA2C-F607-C6E713D86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Granite Rapids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91AC8-6500-A23C-2FD1-4C838DE62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Granite Rapids is a </a:t>
            </a:r>
            <a:r>
              <a:rPr lang="en-US" dirty="0">
                <a:solidFill>
                  <a:srgbClr val="FF0000"/>
                </a:solidFill>
              </a:rPr>
              <a:t>tile-based</a:t>
            </a:r>
            <a:r>
              <a:rPr lang="en-US" dirty="0"/>
              <a:t> architecture, with separate compute and I/O tiles – an evolution from Sapphire Rapids</a:t>
            </a:r>
          </a:p>
          <a:p>
            <a:r>
              <a:rPr lang="en-US" dirty="0"/>
              <a:t>Tiles are being built on the </a:t>
            </a:r>
            <a:r>
              <a:rPr lang="en-US" dirty="0">
                <a:solidFill>
                  <a:srgbClr val="FF0000"/>
                </a:solidFill>
              </a:rPr>
              <a:t>Intel 3</a:t>
            </a:r>
            <a:r>
              <a:rPr lang="en-US" dirty="0"/>
              <a:t> process</a:t>
            </a:r>
          </a:p>
          <a:p>
            <a:r>
              <a:rPr lang="en-US" dirty="0"/>
              <a:t>Will also come with a notable new memory feature: MCR DIMM support. </a:t>
            </a:r>
          </a:p>
          <a:p>
            <a:pPr lvl="1"/>
            <a:r>
              <a:rPr lang="en-US" dirty="0"/>
              <a:t>Multiplexer Combined Ranks (MCR) DIMMs </a:t>
            </a:r>
            <a:br>
              <a:rPr lang="en-US" dirty="0"/>
            </a:br>
            <a:r>
              <a:rPr lang="en-US" dirty="0"/>
              <a:t>essentially gang up two sets/ranks of memory chips </a:t>
            </a:r>
            <a:br>
              <a:rPr lang="en-US" dirty="0"/>
            </a:br>
            <a:r>
              <a:rPr lang="en-US" dirty="0"/>
              <a:t>in order to double the effective bandwidth to </a:t>
            </a:r>
            <a:br>
              <a:rPr lang="en-US" dirty="0"/>
            </a:br>
            <a:r>
              <a:rPr lang="en-US" dirty="0"/>
              <a:t>and from the DIMM</a:t>
            </a:r>
          </a:p>
          <a:p>
            <a:pPr lvl="1"/>
            <a:r>
              <a:rPr lang="en-US" dirty="0"/>
              <a:t>Aiming to get data rates equivalent to </a:t>
            </a:r>
            <a:br>
              <a:rPr lang="en-US" dirty="0"/>
            </a:br>
            <a:r>
              <a:rPr lang="en-US" dirty="0"/>
              <a:t>DDR5-8800 (or higher) speeds</a:t>
            </a:r>
          </a:p>
          <a:p>
            <a:pPr lvl="1"/>
            <a:r>
              <a:rPr lang="it-IT" dirty="0"/>
              <a:t>Preliminary </a:t>
            </a:r>
            <a:r>
              <a:rPr lang="it-IT" dirty="0" err="1"/>
              <a:t>tests</a:t>
            </a:r>
            <a:r>
              <a:rPr lang="it-IT" dirty="0"/>
              <a:t> show </a:t>
            </a:r>
            <a:r>
              <a:rPr lang="it-IT" dirty="0">
                <a:solidFill>
                  <a:srgbClr val="FF0000"/>
                </a:solidFill>
              </a:rPr>
              <a:t>1.5TB/s</a:t>
            </a:r>
            <a:r>
              <a:rPr lang="it-IT" dirty="0"/>
              <a:t> on a dual </a:t>
            </a:r>
            <a:br>
              <a:rPr lang="it-IT" dirty="0"/>
            </a:br>
            <a:r>
              <a:rPr lang="it-IT" dirty="0"/>
              <a:t>socket system, </a:t>
            </a:r>
            <a:r>
              <a:rPr lang="it-IT" dirty="0">
                <a:solidFill>
                  <a:srgbClr val="FF0000"/>
                </a:solidFill>
              </a:rPr>
              <a:t>12 </a:t>
            </a:r>
            <a:r>
              <a:rPr lang="it-IT" dirty="0" err="1">
                <a:solidFill>
                  <a:srgbClr val="FF0000"/>
                </a:solidFill>
              </a:rPr>
              <a:t>channels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82F12-8D5D-4D37-2499-EA73F332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333442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25B1-1F48-853B-B695-A455A223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E-cores and P-cores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E544C-335D-6B4C-61F6-7A6A545C6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x86 CPUs used core layouts comprised of cores that are, for the most part, identical to one another. </a:t>
            </a:r>
          </a:p>
          <a:p>
            <a:pPr lvl="1"/>
            <a:r>
              <a:rPr lang="en-US" dirty="0"/>
              <a:t>Each core has the same processing capacity and clock speed</a:t>
            </a:r>
          </a:p>
          <a:p>
            <a:r>
              <a:rPr lang="en-US" dirty="0"/>
              <a:t>British semiconductor developer Arm decided to switch things up with what's known as a </a:t>
            </a:r>
            <a:r>
              <a:rPr lang="en-US" dirty="0" err="1">
                <a:solidFill>
                  <a:srgbClr val="FF0000"/>
                </a:solidFill>
              </a:rPr>
              <a:t>big.LITTLE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architecture. </a:t>
            </a:r>
          </a:p>
          <a:p>
            <a:pPr lvl="1"/>
            <a:r>
              <a:rPr lang="en-US" dirty="0"/>
              <a:t>ARM architectures effectively have </a:t>
            </a:r>
            <a:r>
              <a:rPr lang="en-US" dirty="0">
                <a:solidFill>
                  <a:srgbClr val="FF0000"/>
                </a:solidFill>
              </a:rPr>
              <a:t>two sets of cores </a:t>
            </a:r>
            <a:r>
              <a:rPr lang="en-US" dirty="0"/>
              <a:t>doing different tasks. </a:t>
            </a:r>
          </a:p>
          <a:p>
            <a:pPr lvl="2"/>
            <a:r>
              <a:rPr lang="en-US" dirty="0"/>
              <a:t>The bigger, </a:t>
            </a:r>
            <a:r>
              <a:rPr lang="en-US" dirty="0">
                <a:solidFill>
                  <a:srgbClr val="FF0000"/>
                </a:solidFill>
              </a:rPr>
              <a:t>performance-focused</a:t>
            </a:r>
            <a:r>
              <a:rPr lang="en-US" dirty="0"/>
              <a:t> cores handle the heavier tasks</a:t>
            </a:r>
          </a:p>
          <a:p>
            <a:pPr lvl="2"/>
            <a:r>
              <a:rPr lang="en-US" dirty="0"/>
              <a:t>the smaller, </a:t>
            </a:r>
            <a:r>
              <a:rPr lang="en-US" dirty="0">
                <a:solidFill>
                  <a:srgbClr val="FF0000"/>
                </a:solidFill>
              </a:rPr>
              <a:t>efficiency-oriented</a:t>
            </a:r>
            <a:r>
              <a:rPr lang="en-US" dirty="0"/>
              <a:t> cores take up background tasks while consuming way less energy. </a:t>
            </a:r>
          </a:p>
          <a:p>
            <a:r>
              <a:rPr lang="en-US" dirty="0"/>
              <a:t>Intel first introduced this approach in Alder Lake chips (for clients) two sets of CPU cores: </a:t>
            </a:r>
            <a:r>
              <a:rPr lang="en-US" dirty="0">
                <a:solidFill>
                  <a:srgbClr val="00B050"/>
                </a:solidFill>
              </a:rPr>
              <a:t>E-cores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P-cores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08E3C-1F8D-0576-3DB9-14426DB5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48982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ink circular object&#10;&#10;Description automatically generated with low confidence">
            <a:extLst>
              <a:ext uri="{FF2B5EF4-FFF2-40B4-BE49-F238E27FC236}">
                <a16:creationId xmlns:a16="http://schemas.microsoft.com/office/drawing/2014/main" id="{A17B4BF6-AD63-F81D-537D-5CFFDFD79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111" y="3892362"/>
            <a:ext cx="2605726" cy="2605726"/>
          </a:xfrm>
          <a:prstGeom prst="rect">
            <a:avLst/>
          </a:prstGeom>
        </p:spPr>
      </p:pic>
      <p:pic>
        <p:nvPicPr>
          <p:cNvPr id="12" name="Picture 11" descr="A picture containing LEGO&#10;&#10;Description automatically generated">
            <a:extLst>
              <a:ext uri="{FF2B5EF4-FFF2-40B4-BE49-F238E27FC236}">
                <a16:creationId xmlns:a16="http://schemas.microsoft.com/office/drawing/2014/main" id="{47A46DC3-0084-60A1-0EA3-9A2A03233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628" y="1662775"/>
            <a:ext cx="3674372" cy="2275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9D9A7-6823-35C0-C431-D74BC3F3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“chiplet” (a.k.a. tile)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1722E-CCBA-2485-234C-7956482A6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216348" cy="4983161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>
                <a:effectLst/>
              </a:rPr>
              <a:t>Chiplets</a:t>
            </a:r>
            <a:r>
              <a:rPr lang="en-US" sz="2400" b="0" dirty="0">
                <a:effectLst/>
              </a:rPr>
              <a:t> are small, modular chips that can be combined to form a complete system-on-chip (SoC). </a:t>
            </a:r>
          </a:p>
          <a:p>
            <a:pPr lvl="1"/>
            <a:r>
              <a:rPr lang="en-US" sz="2400" b="0" dirty="0">
                <a:effectLst/>
              </a:rPr>
              <a:t>designed to be used in a chiplet-based architecture, in which multiple chiplets are connected to create a single, complex integrated circuit. </a:t>
            </a:r>
          </a:p>
          <a:p>
            <a:pPr lvl="1"/>
            <a:r>
              <a:rPr lang="en-US" sz="2400" b="0" dirty="0">
                <a:effectLst/>
              </a:rPr>
              <a:t>offer several benefits over traditional monolithic SoCs, including improved </a:t>
            </a:r>
            <a:r>
              <a:rPr lang="en-US" sz="2400" b="0" dirty="0">
                <a:solidFill>
                  <a:srgbClr val="FF0000"/>
                </a:solidFill>
                <a:effectLst/>
              </a:rPr>
              <a:t>performance</a:t>
            </a:r>
            <a:r>
              <a:rPr lang="en-US" sz="2400" b="0" dirty="0">
                <a:effectLst/>
              </a:rPr>
              <a:t>, reduced </a:t>
            </a:r>
            <a:r>
              <a:rPr lang="en-US" sz="2400" b="0" dirty="0">
                <a:solidFill>
                  <a:srgbClr val="FF0000"/>
                </a:solidFill>
                <a:effectLst/>
              </a:rPr>
              <a:t>power consumption</a:t>
            </a:r>
            <a:r>
              <a:rPr lang="en-US" sz="2400" b="0" dirty="0">
                <a:effectLst/>
              </a:rPr>
              <a:t>, and increased </a:t>
            </a:r>
            <a:r>
              <a:rPr lang="en-US" sz="2400" b="0" dirty="0">
                <a:solidFill>
                  <a:srgbClr val="FF0000"/>
                </a:solidFill>
                <a:effectLst/>
              </a:rPr>
              <a:t>design flexibility</a:t>
            </a:r>
            <a:r>
              <a:rPr lang="en-US" sz="2400" b="0" dirty="0">
                <a:effectLst/>
              </a:rPr>
              <a:t>. </a:t>
            </a:r>
            <a:endParaRPr lang="en-US" sz="2400" dirty="0"/>
          </a:p>
          <a:p>
            <a:r>
              <a:rPr lang="en-US" sz="2400" dirty="0"/>
              <a:t>Universal Chiplet Interconnect Express (</a:t>
            </a:r>
            <a:r>
              <a:rPr lang="en-US" sz="2400" dirty="0" err="1"/>
              <a:t>UCIe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Promoters include Intel, AMD, ARM, e Samsung</a:t>
            </a:r>
          </a:p>
          <a:p>
            <a:pPr lvl="1"/>
            <a:r>
              <a:rPr lang="en-US" sz="2400" dirty="0"/>
              <a:t>Trying to define standards to allow integration of chiplets from different manufacturers within the same chip.</a:t>
            </a:r>
          </a:p>
          <a:p>
            <a:r>
              <a:rPr lang="en-US" sz="2400" dirty="0"/>
              <a:t>A modern CPU like AMD EPYC gen3, is composed of separated modules containing core, memory controller, PCIe bus.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All built with different fabrication technology</a:t>
            </a:r>
          </a:p>
        </p:txBody>
      </p:sp>
      <p:pic>
        <p:nvPicPr>
          <p:cNvPr id="10" name="Picture 9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FD6DDB26-E188-BD74-7424-790A4D8E0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634" y="3718517"/>
            <a:ext cx="1596994" cy="8729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339B3-11BC-5B56-1751-D9CEEE6A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419836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4881-A99B-72EB-B57A-6F3ECB1D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Sierra Forest (H1-2024)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BA994-D9BA-1BCC-D354-BA8AE1B5C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533322" cy="4983161"/>
          </a:xfrm>
        </p:spPr>
        <p:txBody>
          <a:bodyPr>
            <a:normAutofit fontScale="92500"/>
          </a:bodyPr>
          <a:lstStyle/>
          <a:p>
            <a:r>
              <a:rPr lang="en-US" dirty="0"/>
              <a:t>First E-core Xeon</a:t>
            </a:r>
          </a:p>
          <a:p>
            <a:r>
              <a:rPr lang="en-US" dirty="0"/>
              <a:t>Using only optimized “efficiency cores”</a:t>
            </a:r>
          </a:p>
          <a:p>
            <a:r>
              <a:rPr lang="en-US" dirty="0"/>
              <a:t>Up to </a:t>
            </a:r>
            <a:r>
              <a:rPr lang="en-US" dirty="0">
                <a:solidFill>
                  <a:srgbClr val="FF0000"/>
                </a:solidFill>
              </a:rPr>
              <a:t>144</a:t>
            </a:r>
            <a:r>
              <a:rPr lang="en-US" dirty="0"/>
              <a:t> processor cores</a:t>
            </a:r>
          </a:p>
          <a:p>
            <a:r>
              <a:rPr lang="en-US" dirty="0"/>
              <a:t>Built for cloud-optimized workloads</a:t>
            </a:r>
          </a:p>
          <a:p>
            <a:r>
              <a:rPr lang="en-US" dirty="0"/>
              <a:t>Sharing the same platform as Granite rapids</a:t>
            </a:r>
          </a:p>
          <a:p>
            <a:pPr lvl="1"/>
            <a:r>
              <a:rPr lang="en-US" dirty="0"/>
              <a:t>Also, same I/O tiles</a:t>
            </a:r>
          </a:p>
          <a:p>
            <a:r>
              <a:rPr lang="en-US" dirty="0"/>
              <a:t>P-core and E-core Xeons are remaining </a:t>
            </a:r>
            <a:r>
              <a:rPr lang="en-US" dirty="0">
                <a:solidFill>
                  <a:srgbClr val="FF0000"/>
                </a:solidFill>
              </a:rPr>
              <a:t>distinct product lines</a:t>
            </a:r>
            <a:r>
              <a:rPr lang="en-US" dirty="0"/>
              <a:t>.</a:t>
            </a:r>
          </a:p>
          <a:p>
            <a:pPr lvl="1"/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C72C6-0940-74F6-FB67-768EDB48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922" y="1381710"/>
            <a:ext cx="2938514" cy="248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E7D5E7-CC9C-A5A3-CBBA-2BAEF9C99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60" y="3909946"/>
            <a:ext cx="3027717" cy="258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48B38-3496-3D40-16B9-31E27B783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291885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sz="6000" dirty="0"/>
              <a:t>GPU roadmap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327992662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0DE679-477E-FE13-2837-CA49EC8F98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3324753" y="2223724"/>
            <a:ext cx="4560290" cy="4359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9842D-0831-847B-CC7E-4AA63425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of a bombshell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7096-4272-2C44-4A33-9A40DE45D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</a:t>
            </a:r>
            <a:r>
              <a:rPr lang="en-US" dirty="0">
                <a:solidFill>
                  <a:srgbClr val="FF0000"/>
                </a:solidFill>
              </a:rPr>
              <a:t>cancelled</a:t>
            </a:r>
            <a:r>
              <a:rPr lang="en-US" dirty="0"/>
              <a:t> multiple server GPU products that were planned</a:t>
            </a:r>
          </a:p>
          <a:p>
            <a:pPr lvl="1"/>
            <a:r>
              <a:rPr lang="en-US" dirty="0"/>
              <a:t>No more HPC-class Rialto Bridge GPU this year</a:t>
            </a:r>
          </a:p>
          <a:p>
            <a:r>
              <a:rPr lang="en-US" dirty="0"/>
              <a:t>Falcon shores delayed until 2025</a:t>
            </a:r>
          </a:p>
          <a:p>
            <a:r>
              <a:rPr lang="en-US" dirty="0"/>
              <a:t>Previous roadmap was too tight</a:t>
            </a:r>
          </a:p>
          <a:p>
            <a:pPr lvl="1"/>
            <a:r>
              <a:rPr lang="en-US" dirty="0"/>
              <a:t>Two-year product release cadence for server GPUs.</a:t>
            </a:r>
          </a:p>
          <a:p>
            <a:r>
              <a:rPr lang="en-US" dirty="0"/>
              <a:t>Announce given at 5pm on a Friday, just when stock exchange was closing…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3822C-76BD-6741-3102-08F9EB2D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709" y="2510080"/>
            <a:ext cx="3559482" cy="176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D6A8C-52D9-D39D-F551-22F9B725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171850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6C0B0-CED5-304A-A9D7-F610EBA0A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 Shores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B3E3F-35D0-FE27-20F7-B6DD0C733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9119191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XPU concept</a:t>
            </a:r>
          </a:p>
          <a:p>
            <a:pPr lvl="1"/>
            <a:r>
              <a:rPr lang="en-US" dirty="0"/>
              <a:t>The “X” in “XPU” stands for any compute architecture that </a:t>
            </a:r>
            <a:br>
              <a:rPr lang="en-US" dirty="0"/>
            </a:br>
            <a:r>
              <a:rPr lang="en-US" dirty="0"/>
              <a:t>best fits the need of your application. </a:t>
            </a:r>
          </a:p>
          <a:p>
            <a:pPr lvl="1"/>
            <a:r>
              <a:rPr lang="en-US" dirty="0"/>
              <a:t>X can be CPU, GPU, FPGA</a:t>
            </a:r>
          </a:p>
          <a:p>
            <a:r>
              <a:rPr lang="en-US" dirty="0" err="1"/>
              <a:t>oneAPI</a:t>
            </a:r>
            <a:r>
              <a:rPr lang="en-US" dirty="0"/>
              <a:t> software stack is designed to abstract away many of the hardware differences to allow easier multi-architecture development.</a:t>
            </a:r>
          </a:p>
          <a:p>
            <a:r>
              <a:rPr lang="en-US" dirty="0"/>
              <a:t>Targeting the market for HPC users with absolutely massive datasets</a:t>
            </a:r>
          </a:p>
          <a:p>
            <a:pPr lvl="1"/>
            <a:r>
              <a:rPr lang="en-US" dirty="0"/>
              <a:t>the kind that can’t easily fit into the relatively limited memory capacity of a discrete GPU</a:t>
            </a:r>
          </a:p>
          <a:p>
            <a:r>
              <a:rPr lang="en-US" dirty="0"/>
              <a:t>offering multiple SKUs with different numbers of cores</a:t>
            </a:r>
          </a:p>
          <a:p>
            <a:pPr lvl="2"/>
            <a:r>
              <a:rPr lang="en-US" dirty="0"/>
              <a:t>likely enabled by varying the number of x86 and Xe titles</a:t>
            </a:r>
          </a:p>
          <a:p>
            <a:pPr lvl="1"/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6F449A-6D8A-5733-CB77-F6577E2C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319" y="5082364"/>
            <a:ext cx="3806492" cy="1273988"/>
          </a:xfrm>
          <a:prstGeom prst="rect">
            <a:avLst/>
          </a:prstGeom>
        </p:spPr>
      </p:pic>
      <p:pic>
        <p:nvPicPr>
          <p:cNvPr id="14" name="Picture 13" descr="A picture containing text, graphics, screenshot, font&#10;&#10;Description automatically generated">
            <a:extLst>
              <a:ext uri="{FF2B5EF4-FFF2-40B4-BE49-F238E27FC236}">
                <a16:creationId xmlns:a16="http://schemas.microsoft.com/office/drawing/2014/main" id="{A18DD8E8-4E32-D1C3-BFA5-6EF4DE339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0" y="1460907"/>
            <a:ext cx="2383518" cy="1340729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8EBBC6FA-C8B5-274F-A054-D1B494122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104" y="3011530"/>
            <a:ext cx="1703304" cy="1703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DC62E3-067F-9649-2A14-0DFC0875F546}"/>
              </a:ext>
            </a:extLst>
          </p:cNvPr>
          <p:cNvSpPr/>
          <p:nvPr/>
        </p:nvSpPr>
        <p:spPr>
          <a:xfrm rot="20331987">
            <a:off x="1620195" y="3035205"/>
            <a:ext cx="8043412" cy="1862048"/>
          </a:xfrm>
          <a:prstGeom prst="rect">
            <a:avLst/>
          </a:prstGeom>
          <a:solidFill>
            <a:schemeClr val="lt1"/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Refactored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8C1E2-1693-BF05-0053-9E36913E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612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his head&#10;&#10;Description automatically generated with medium confidence">
            <a:extLst>
              <a:ext uri="{FF2B5EF4-FFF2-40B4-BE49-F238E27FC236}">
                <a16:creationId xmlns:a16="http://schemas.microsoft.com/office/drawing/2014/main" id="{457BA042-9BD6-BAAD-1DE0-723638696B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2279375" y="1437090"/>
            <a:ext cx="7162800" cy="480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4AA1F-A8A4-5C03-F819-56F74267B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 XPU in 2024 to a GPU in 2025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6EC1A-FAF3-466A-99BF-A0842B87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7" y="1873499"/>
            <a:ext cx="10972800" cy="4525963"/>
          </a:xfrm>
        </p:spPr>
        <p:txBody>
          <a:bodyPr/>
          <a:lstStyle/>
          <a:p>
            <a:r>
              <a:rPr lang="en-US" dirty="0"/>
              <a:t>This is the future of Falcon Shores</a:t>
            </a:r>
          </a:p>
          <a:p>
            <a:r>
              <a:rPr lang="en-US" dirty="0"/>
              <a:t>A bit of a problem here for intel:</a:t>
            </a:r>
          </a:p>
          <a:p>
            <a:pPr lvl="1"/>
            <a:r>
              <a:rPr lang="en-US" dirty="0"/>
              <a:t>Ponte Vecchio is already an old design today</a:t>
            </a:r>
          </a:p>
          <a:p>
            <a:pPr lvl="1"/>
            <a:r>
              <a:rPr lang="en-US" dirty="0"/>
              <a:t>The delay to 2025 for the new product is a concern</a:t>
            </a:r>
          </a:p>
          <a:p>
            <a:pPr lvl="2"/>
            <a:r>
              <a:rPr lang="en-US" dirty="0"/>
              <a:t>No real competition from intel in GPU market in the near future</a:t>
            </a:r>
          </a:p>
          <a:p>
            <a:pPr lvl="1"/>
            <a:r>
              <a:rPr lang="en-US" dirty="0"/>
              <a:t>Intel will not be able to compete with AMD MI300A and Nvidia Grace Hopper up until 2026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56BD7-31A6-F69A-D0C4-E0542F875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130" y="1460749"/>
            <a:ext cx="3498574" cy="218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13764-0DAB-53FB-84A9-1AAE23AA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040867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B5C1-4DAC-22DC-96C9-B20C8BC16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Aurora supercomputer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0CDB-A2CC-F526-CDE4-E11769964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735398" cy="4756150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/>
              <a:t>Installed</a:t>
            </a:r>
            <a:r>
              <a:rPr lang="it-IT" dirty="0"/>
              <a:t> 10.624 </a:t>
            </a:r>
            <a:r>
              <a:rPr lang="it-IT" dirty="0" err="1"/>
              <a:t>blades</a:t>
            </a:r>
            <a:r>
              <a:rPr lang="it-IT" dirty="0"/>
              <a:t> HPE CRAY</a:t>
            </a:r>
          </a:p>
          <a:p>
            <a:r>
              <a:rPr lang="it-IT" dirty="0"/>
              <a:t>166 racks housing 66 </a:t>
            </a:r>
            <a:r>
              <a:rPr lang="it-IT" dirty="0" err="1"/>
              <a:t>blades</a:t>
            </a:r>
            <a:r>
              <a:rPr lang="it-IT" dirty="0"/>
              <a:t> </a:t>
            </a:r>
            <a:r>
              <a:rPr lang="it-IT" dirty="0" err="1"/>
              <a:t>each</a:t>
            </a:r>
            <a:endParaRPr lang="it-IT" dirty="0"/>
          </a:p>
          <a:p>
            <a:pPr lvl="1"/>
            <a:r>
              <a:rPr lang="it-IT" dirty="0"/>
              <a:t>21.248 Xeon Max 'Sapphire Rapids' </a:t>
            </a:r>
            <a:r>
              <a:rPr lang="it-IT" dirty="0" err="1"/>
              <a:t>CPUs</a:t>
            </a:r>
            <a:r>
              <a:rPr lang="it-IT" dirty="0"/>
              <a:t> with on-package HBM2E </a:t>
            </a:r>
            <a:r>
              <a:rPr lang="it-IT" dirty="0" err="1"/>
              <a:t>memory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63.744 GPU Max 'Ponte Vecchio’ </a:t>
            </a:r>
          </a:p>
          <a:p>
            <a:r>
              <a:rPr lang="it-IT" dirty="0">
                <a:solidFill>
                  <a:srgbClr val="FF0000"/>
                </a:solidFill>
              </a:rPr>
              <a:t>Performance: over 2 FP64 </a:t>
            </a:r>
            <a:r>
              <a:rPr lang="it-IT" dirty="0" err="1">
                <a:solidFill>
                  <a:srgbClr val="FF0000"/>
                </a:solidFill>
              </a:rPr>
              <a:t>ExaFLOPS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96256-66BD-B67F-8E8A-8D497B8D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8" name="Picture 7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E063C329-0963-2BC0-09EA-1E0E20198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998" y="1450323"/>
            <a:ext cx="5320490" cy="2518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icture containing electrical wiring, machine, engineering, electronic engineering&#10;&#10;Description automatically generated">
            <a:extLst>
              <a:ext uri="{FF2B5EF4-FFF2-40B4-BE49-F238E27FC236}">
                <a16:creationId xmlns:a16="http://schemas.microsoft.com/office/drawing/2014/main" id="{C3CB29FE-9F43-5A92-AE19-07F2C5DE7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589" y="4001928"/>
            <a:ext cx="3971638" cy="265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123565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logo&#10;&#10;Description automatically generated with low confidence">
            <a:extLst>
              <a:ext uri="{FF2B5EF4-FFF2-40B4-BE49-F238E27FC236}">
                <a16:creationId xmlns:a16="http://schemas.microsoft.com/office/drawing/2014/main" id="{30C2269E-2807-E086-FC67-5F02B7138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997" y="1546311"/>
            <a:ext cx="6694005" cy="37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76998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F79A-B3C5-16D5-9CB2-89220C0D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roadmap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36C51F-FDC4-B6A0-7CF0-B819ADCB5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14" y="1505242"/>
            <a:ext cx="8675371" cy="50336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AE0F2-063B-3732-EA1F-8DDEF1C1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98479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6188-A55F-E513-9FD4-69954AC0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H100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7532C-6647-34D0-A463-DC01860AE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89" y="1611775"/>
            <a:ext cx="3879273" cy="1817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AC5717-7A44-0828-21FD-CA1FAB9CE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935" y="1470261"/>
            <a:ext cx="6847115" cy="5033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6AFE3D-ECDD-4BA0-30A5-889FE9E47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89" y="3623137"/>
            <a:ext cx="3713020" cy="281891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236FC5-5DF5-1244-805C-E1CEDB1B744D}"/>
              </a:ext>
            </a:extLst>
          </p:cNvPr>
          <p:cNvCxnSpPr>
            <a:cxnSpLocks/>
          </p:cNvCxnSpPr>
          <p:nvPr/>
        </p:nvCxnSpPr>
        <p:spPr>
          <a:xfrm>
            <a:off x="7654513" y="3281075"/>
            <a:ext cx="120361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2BB1829-9B1E-72F1-33B1-A77C0200EB51}"/>
              </a:ext>
            </a:extLst>
          </p:cNvPr>
          <p:cNvCxnSpPr>
            <a:cxnSpLocks/>
          </p:cNvCxnSpPr>
          <p:nvPr/>
        </p:nvCxnSpPr>
        <p:spPr>
          <a:xfrm>
            <a:off x="7653525" y="3498275"/>
            <a:ext cx="120361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6E6E6B-7B4C-ACC8-C884-20831EA37919}"/>
              </a:ext>
            </a:extLst>
          </p:cNvPr>
          <p:cNvCxnSpPr>
            <a:cxnSpLocks/>
          </p:cNvCxnSpPr>
          <p:nvPr/>
        </p:nvCxnSpPr>
        <p:spPr>
          <a:xfrm>
            <a:off x="7653525" y="3045548"/>
            <a:ext cx="120361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5FEFE52-1AA0-1616-C8D4-DB74383147D9}"/>
              </a:ext>
            </a:extLst>
          </p:cNvPr>
          <p:cNvCxnSpPr>
            <a:cxnSpLocks/>
          </p:cNvCxnSpPr>
          <p:nvPr/>
        </p:nvCxnSpPr>
        <p:spPr>
          <a:xfrm>
            <a:off x="7897089" y="4126202"/>
            <a:ext cx="109958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3DE75-700E-1602-8897-EDD3B963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935446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B5FD-C100-532E-DB8D-5BF193D9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NVIDIA H100 </a:t>
            </a:r>
            <a:r>
              <a:rPr lang="it-IT" dirty="0" err="1"/>
              <a:t>Compared</a:t>
            </a:r>
            <a:r>
              <a:rPr lang="it-IT" dirty="0"/>
              <a:t> to A100 for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81402-8D15-73A1-B3B9-D9DF03018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83895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NVIDIA H100 GPU achieved 2.2x to 3.3x speedup. </a:t>
            </a:r>
          </a:p>
          <a:p>
            <a:r>
              <a:rPr lang="en-US" dirty="0"/>
              <a:t>Cost of running these GPUs in the cloud:</a:t>
            </a:r>
          </a:p>
          <a:p>
            <a:pPr lvl="1"/>
            <a:r>
              <a:rPr lang="en-US" dirty="0"/>
              <a:t>H100 SXM GPUs at $4.76/</a:t>
            </a:r>
            <a:r>
              <a:rPr lang="en-US" dirty="0" err="1"/>
              <a:t>hr</a:t>
            </a:r>
            <a:r>
              <a:rPr lang="en-US" dirty="0"/>
              <a:t>/GPU, A100 80 GB SXM at $2.21/</a:t>
            </a:r>
            <a:r>
              <a:rPr lang="en-US" dirty="0" err="1"/>
              <a:t>hr</a:t>
            </a:r>
            <a:r>
              <a:rPr lang="en-US" dirty="0"/>
              <a:t>/GPU </a:t>
            </a:r>
          </a:p>
          <a:p>
            <a:pPr lvl="1"/>
            <a:r>
              <a:rPr lang="en-US" dirty="0"/>
              <a:t>While the H100 is 2.2x more expensive, the performance makes it up, resulting in less time to train a model and a lower price for the training process. </a:t>
            </a:r>
          </a:p>
          <a:p>
            <a:pPr lvl="2"/>
            <a:r>
              <a:rPr lang="en-US" dirty="0"/>
              <a:t>This makes H100 more attractive for researchers and companies wanting to train Large Language Models (LLMs) and makes choosing the newer GPU more viable, despite the increased cost. 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AAD73-1080-0CEF-C1DE-011E07B02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8" name="Picture 7" descr="A picture containing text, number, screenshot, font&#10;&#10;Description automatically generated">
            <a:extLst>
              <a:ext uri="{FF2B5EF4-FFF2-40B4-BE49-F238E27FC236}">
                <a16:creationId xmlns:a16="http://schemas.microsoft.com/office/drawing/2014/main" id="{1F179DF6-7C94-158D-84A0-0CECD8D19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566" y="1417637"/>
            <a:ext cx="4275220" cy="2439987"/>
          </a:xfrm>
          <a:prstGeom prst="rect">
            <a:avLst/>
          </a:prstGeom>
        </p:spPr>
      </p:pic>
      <p:pic>
        <p:nvPicPr>
          <p:cNvPr id="10" name="Picture 9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51769ADD-5AF1-B321-9CDE-BF7796512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889" y="5142234"/>
            <a:ext cx="5024861" cy="157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6598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5BBF-478A-464E-3EDA-2E6743837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Chiplet</a:t>
            </a:r>
            <a:r>
              <a:rPr lang="it-IT" dirty="0"/>
              <a:t>: </a:t>
            </a:r>
            <a:r>
              <a:rPr lang="it-IT" dirty="0" err="1"/>
              <a:t>example</a:t>
            </a:r>
            <a:r>
              <a:rPr lang="it-IT" dirty="0"/>
              <a:t> (1)</a:t>
            </a:r>
          </a:p>
        </p:txBody>
      </p:sp>
      <p:pic>
        <p:nvPicPr>
          <p:cNvPr id="9" name="Picture 8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8C930DF8-9A17-2C0A-22C7-566349735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88079"/>
            <a:ext cx="6648997" cy="43471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7E74D6-22AF-7CA3-F401-11D5D8D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4" name="Picture 3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1F30198B-9FD4-9DB1-AB11-4FA3C963A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128" y="1488079"/>
            <a:ext cx="3811272" cy="49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0399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2B66-11FC-78B4-AE0D-410845297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HPC Platform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42A74-E87C-B368-1A0C-23EB5BE8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A30717-1A7F-EBE2-E3AD-10619BE6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29" y="1373525"/>
            <a:ext cx="9043342" cy="52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61317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3BC55-17F3-EE04-67A6-8491D0228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Grace CPU specs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FEB48-2B46-C73A-F0B7-7CE5B53D2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040582" cy="4525963"/>
          </a:xfrm>
        </p:spPr>
        <p:txBody>
          <a:bodyPr/>
          <a:lstStyle/>
          <a:p>
            <a:r>
              <a:rPr lang="en-US" dirty="0"/>
              <a:t>CPU for AI  and HPC infrastructure</a:t>
            </a:r>
          </a:p>
          <a:p>
            <a:r>
              <a:rPr lang="en-US" dirty="0"/>
              <a:t>144 Neoverse V2 ARM Cores</a:t>
            </a:r>
          </a:p>
          <a:p>
            <a:pPr lvl="1"/>
            <a:r>
              <a:rPr lang="en-US" dirty="0"/>
              <a:t>2 CPUs, 72 core each</a:t>
            </a:r>
          </a:p>
          <a:p>
            <a:r>
              <a:rPr lang="en-US" dirty="0"/>
              <a:t>LPDDR5x with ECC 1TB/s bandwidth</a:t>
            </a:r>
          </a:p>
          <a:p>
            <a:r>
              <a:rPr lang="en-US" dirty="0">
                <a:solidFill>
                  <a:srgbClr val="FF0000"/>
                </a:solidFill>
              </a:rPr>
              <a:t>500W</a:t>
            </a:r>
            <a:r>
              <a:rPr lang="en-US" dirty="0"/>
              <a:t> total power consumption, including memory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DD233A-FEB2-E351-B087-FB99087B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27" y="1767555"/>
            <a:ext cx="5526924" cy="349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54F19-6745-41A8-73BA-F717C90D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154161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E1AB-C242-E40C-BF46-AEDDBE07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  <a:endParaRPr lang="it-IT" dirty="0"/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251AFBF3-7704-5373-1AA8-01B0D64C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3" y="1562422"/>
            <a:ext cx="9601200" cy="50209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6B683-C659-2EF9-E521-A677E0B6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034801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EFD6D-E65B-7A53-14A6-44640E1B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figures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618F0-1DBD-763C-2D1C-C4DB8FEB0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NVIDIA declares Grace 1.2 times faster than an “average x86 next-gen CPU”</a:t>
            </a:r>
          </a:p>
          <a:p>
            <a:r>
              <a:rPr lang="en-US" dirty="0"/>
              <a:t>Requires just 60% of the power</a:t>
            </a:r>
          </a:p>
          <a:p>
            <a:pPr lvl="1"/>
            <a:r>
              <a:rPr lang="en-US" dirty="0"/>
              <a:t>Can fit into passively-cooled modules</a:t>
            </a:r>
          </a:p>
          <a:p>
            <a:r>
              <a:rPr lang="en-US" dirty="0"/>
              <a:t>1.7 times more servers in limited </a:t>
            </a:r>
            <a:br>
              <a:rPr lang="en-US" dirty="0"/>
            </a:br>
            <a:r>
              <a:rPr lang="en-US" dirty="0"/>
              <a:t>power DC</a:t>
            </a:r>
          </a:p>
          <a:p>
            <a:endParaRPr lang="en-US" dirty="0"/>
          </a:p>
          <a:p>
            <a:r>
              <a:rPr lang="en-US" dirty="0"/>
              <a:t>Not targeted to general purpose server market</a:t>
            </a:r>
          </a:p>
          <a:p>
            <a:pPr lvl="1"/>
            <a:r>
              <a:rPr lang="en-US" dirty="0"/>
              <a:t>Optimized for AI and cloud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B1230-9538-7B6C-CB1D-6CA70977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43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187BC-15C4-362C-462D-C78F6FEC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148" y="2064774"/>
            <a:ext cx="3936189" cy="308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145140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AA9B-F96E-BCEA-224C-56F3D3F8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Grace Hopper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27D53-19A7-4678-7FD8-378A07EA2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357257" cy="4525963"/>
          </a:xfrm>
        </p:spPr>
        <p:txBody>
          <a:bodyPr/>
          <a:lstStyle/>
          <a:p>
            <a:r>
              <a:rPr lang="en-US" dirty="0"/>
              <a:t>Grace CPU </a:t>
            </a:r>
            <a:r>
              <a:rPr lang="en-US" dirty="0">
                <a:solidFill>
                  <a:srgbClr val="FF0000"/>
                </a:solidFill>
              </a:rPr>
              <a:t>plus</a:t>
            </a:r>
            <a:r>
              <a:rPr lang="en-US" dirty="0"/>
              <a:t> Hopper GPU</a:t>
            </a:r>
          </a:p>
          <a:p>
            <a:r>
              <a:rPr lang="en-US" dirty="0"/>
              <a:t>600GB mem available to GPU</a:t>
            </a:r>
          </a:p>
          <a:p>
            <a:r>
              <a:rPr lang="en-US" dirty="0"/>
              <a:t>LPDDR5x and HBM3</a:t>
            </a:r>
          </a:p>
          <a:p>
            <a:r>
              <a:rPr lang="en-US" dirty="0"/>
              <a:t>15x higher system memory bandwidth to GPU</a:t>
            </a:r>
          </a:p>
          <a:p>
            <a:pPr lvl="1"/>
            <a:r>
              <a:rPr lang="en-US" dirty="0"/>
              <a:t>Via NVLink-c2c</a:t>
            </a:r>
          </a:p>
          <a:p>
            <a:r>
              <a:rPr lang="en-US" dirty="0"/>
              <a:t>Available end of </a:t>
            </a:r>
            <a:br>
              <a:rPr lang="en-US" dirty="0"/>
            </a:br>
            <a:r>
              <a:rPr lang="en-US" dirty="0"/>
              <a:t>2023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3D13E-8BFF-8062-C0EF-AB134781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443" y="1423230"/>
            <a:ext cx="3924969" cy="2453105"/>
          </a:xfrm>
          <a:prstGeom prst="rect">
            <a:avLst/>
          </a:prstGeom>
        </p:spPr>
      </p:pic>
      <p:pic>
        <p:nvPicPr>
          <p:cNvPr id="7" name="Picture 6" descr="A picture containing clothing, person, monochrome, person&#10;&#10;Description automatically generated">
            <a:extLst>
              <a:ext uri="{FF2B5EF4-FFF2-40B4-BE49-F238E27FC236}">
                <a16:creationId xmlns:a16="http://schemas.microsoft.com/office/drawing/2014/main" id="{8F56753F-D55F-5A1A-5CAA-D155819D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057" y="4134472"/>
            <a:ext cx="2844800" cy="2404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BA5AA-7EF1-8533-B61D-E48BA810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44</a:t>
            </a:fld>
            <a:endParaRPr lang="it-IT"/>
          </a:p>
        </p:txBody>
      </p:sp>
      <p:pic>
        <p:nvPicPr>
          <p:cNvPr id="10" name="Picture 9" descr="A hand holding a computer chip&#10;&#10;Description automatically generated with low confidence">
            <a:extLst>
              <a:ext uri="{FF2B5EF4-FFF2-40B4-BE49-F238E27FC236}">
                <a16:creationId xmlns:a16="http://schemas.microsoft.com/office/drawing/2014/main" id="{9F93002F-9A2D-E6AC-EB0F-241FFBAB2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004" y="3809596"/>
            <a:ext cx="3613922" cy="291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6598581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D32FB-8E82-BE9D-D5F4-84547406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65F710-5E73-FFD2-7176-7A505C4C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345" y="1382856"/>
            <a:ext cx="8261055" cy="533862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7595ED-684D-3AAE-F0BA-4A9294C3C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54" y="1806575"/>
            <a:ext cx="3153346" cy="4525963"/>
          </a:xfrm>
        </p:spPr>
        <p:txBody>
          <a:bodyPr>
            <a:normAutofit/>
          </a:bodyPr>
          <a:lstStyle/>
          <a:p>
            <a:r>
              <a:rPr lang="en-US" dirty="0"/>
              <a:t>NVIDIA declares this approach to allow CPU and GPU to share information held in memory at </a:t>
            </a:r>
            <a:r>
              <a:rPr lang="en-US"/>
              <a:t>unrivalled speed</a:t>
            </a:r>
            <a:endParaRPr lang="it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2C6D0-FF3C-F82B-1D67-90666047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271702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9948F-FD5D-FAF8-52DC-D5F46B76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99970-BBF9-073C-DE55-3E2F6F2CA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AMD seems to be the leader in CPU performance</a:t>
            </a:r>
          </a:p>
          <a:p>
            <a:r>
              <a:rPr lang="en-US" dirty="0"/>
              <a:t>Intel is catching-up trying to differentiate the product portfolio</a:t>
            </a:r>
          </a:p>
          <a:p>
            <a:r>
              <a:rPr lang="en-US" dirty="0"/>
              <a:t>Nvidia with Grace Hopper is trying to introduce ARM architectures inside the HPC world</a:t>
            </a:r>
          </a:p>
          <a:p>
            <a:r>
              <a:rPr lang="en-US" dirty="0"/>
              <a:t>Superchips (CPU+GPU products) seem to attract the biggest efforts by chip makers</a:t>
            </a:r>
          </a:p>
          <a:p>
            <a:pPr lvl="1"/>
            <a:r>
              <a:rPr lang="en-US" dirty="0"/>
              <a:t>combining the best of CPUs with the best of GPUs for workloads that are not purely bound by either</a:t>
            </a:r>
          </a:p>
          <a:p>
            <a:pPr lvl="1"/>
            <a:r>
              <a:rPr lang="en-US" dirty="0"/>
              <a:t>Intel is effectively ceding this market to AMD (and to a lesser extent, NVIDIA) for at least a </a:t>
            </a:r>
            <a:r>
              <a:rPr lang="en-US" dirty="0">
                <a:solidFill>
                  <a:srgbClr val="FF0000"/>
                </a:solidFill>
              </a:rPr>
              <a:t>few more </a:t>
            </a:r>
            <a:r>
              <a:rPr lang="en-US" dirty="0"/>
              <a:t>years</a:t>
            </a:r>
          </a:p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6E6AC-01C0-DF7C-973D-2B067DAB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969848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12974"/>
          </a:xfrm>
        </p:spPr>
        <p:txBody>
          <a:bodyPr>
            <a:normAutofit/>
          </a:bodyPr>
          <a:lstStyle/>
          <a:p>
            <a:r>
              <a:rPr lang="it-IT" sz="6000" dirty="0"/>
              <a:t>CPU benchmarking in WLCG</a:t>
            </a:r>
            <a:endParaRPr lang="it-IT" sz="6000" noProof="0" dirty="0"/>
          </a:p>
        </p:txBody>
      </p:sp>
    </p:spTree>
    <p:extLst>
      <p:ext uri="{BB962C8B-B14F-4D97-AF65-F5344CB8AC3E}">
        <p14:creationId xmlns:p14="http://schemas.microsoft.com/office/powerpoint/2010/main" val="4192782984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67C8-42A6-7743-9E9A-81BA87938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About HEP-SCORE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942B5-F7DD-E1DB-396B-995A1F55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03885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HEPscore</a:t>
            </a:r>
            <a:r>
              <a:rPr lang="en-US" dirty="0"/>
              <a:t> application orchestrates the execution of user-configurable benchmark suites based on individual benchmark containers.</a:t>
            </a:r>
          </a:p>
          <a:p>
            <a:r>
              <a:rPr lang="en-US" dirty="0"/>
              <a:t>It runs the specified benchmark containers in sequence, collects their results, and computes a final overall score.</a:t>
            </a:r>
          </a:p>
          <a:p>
            <a:r>
              <a:rPr lang="en-US" dirty="0" err="1"/>
              <a:t>HEPscore</a:t>
            </a:r>
            <a:r>
              <a:rPr lang="en-US" dirty="0"/>
              <a:t> is specifically designed for use with containers from the HEP Workloads project.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FE5CB-97F6-4289-485A-E5A3D7B0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48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9FEB1-3506-D3CF-3B31-1F5A96F2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208" y="2093433"/>
            <a:ext cx="5488680" cy="358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101435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49ACB-38AF-E0B1-BE0F-815392DE5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Latest</a:t>
            </a:r>
            <a:r>
              <a:rPr lang="it-IT" dirty="0"/>
              <a:t>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CCC96-E08A-2B29-350B-33DC9BC80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Workload for ARM processor and refresh to latest releases</a:t>
            </a:r>
          </a:p>
          <a:p>
            <a:pPr lvl="1"/>
            <a:r>
              <a:rPr lang="en-US" dirty="0"/>
              <a:t>Multi-architecture (“ma”)</a:t>
            </a:r>
          </a:p>
          <a:p>
            <a:pPr lvl="1"/>
            <a:r>
              <a:rPr lang="en-US" dirty="0"/>
              <a:t>Many of them are multi-threaded (“mt”)</a:t>
            </a:r>
          </a:p>
          <a:p>
            <a:pPr lvl="1"/>
            <a:r>
              <a:rPr lang="en-US" dirty="0"/>
              <a:t>All LHC workload are now for </a:t>
            </a:r>
            <a:r>
              <a:rPr lang="en-US" dirty="0">
                <a:solidFill>
                  <a:srgbClr val="FF0000"/>
                </a:solidFill>
              </a:rPr>
              <a:t>Run3</a:t>
            </a:r>
          </a:p>
          <a:p>
            <a:r>
              <a:rPr lang="en-US" dirty="0"/>
              <a:t>Ongoing effort to develop a </a:t>
            </a:r>
            <a:r>
              <a:rPr lang="en-US" dirty="0">
                <a:solidFill>
                  <a:srgbClr val="FF0000"/>
                </a:solidFill>
              </a:rPr>
              <a:t>benchmark for GPUs</a:t>
            </a:r>
          </a:p>
          <a:p>
            <a:pPr lvl="1"/>
            <a:r>
              <a:rPr lang="en-US" dirty="0"/>
              <a:t>Prototype workloads are under study (summer student will work on it but no time estimate)</a:t>
            </a:r>
          </a:p>
          <a:p>
            <a:r>
              <a:rPr lang="en-US" dirty="0"/>
              <a:t>Ongoing studies on </a:t>
            </a:r>
            <a:r>
              <a:rPr lang="en-US" dirty="0">
                <a:solidFill>
                  <a:srgbClr val="FF0000"/>
                </a:solidFill>
              </a:rPr>
              <a:t>power</a:t>
            </a:r>
            <a:r>
              <a:rPr lang="en-US" dirty="0"/>
              <a:t> consumption and </a:t>
            </a:r>
            <a:r>
              <a:rPr lang="en-US" dirty="0">
                <a:solidFill>
                  <a:srgbClr val="FF0000"/>
                </a:solidFill>
              </a:rPr>
              <a:t>fast</a:t>
            </a:r>
            <a:r>
              <a:rPr lang="en-US" dirty="0"/>
              <a:t> benchmark</a:t>
            </a:r>
          </a:p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62BC5-B3F8-E25F-6072-F0E7AD6C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66070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912D-C780-EE74-C270-8603D1E0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Chiplet</a:t>
            </a:r>
            <a:r>
              <a:rPr lang="it-IT" dirty="0"/>
              <a:t>: </a:t>
            </a:r>
            <a:r>
              <a:rPr lang="it-IT" dirty="0" err="1"/>
              <a:t>example</a:t>
            </a:r>
            <a:r>
              <a:rPr lang="it-IT" dirty="0"/>
              <a:t> (2)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F9894A-68DF-40CD-42C3-611808E61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21" y="1776139"/>
            <a:ext cx="8313107" cy="435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A8A95351-9651-8ED7-B217-CEC36C258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79" y="1550660"/>
            <a:ext cx="3069021" cy="2970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5BBD92-43FA-3550-66B6-8518FA11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331007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1579-3ED2-F7E7-E863-31C9EEBB0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Transition</a:t>
            </a:r>
            <a:r>
              <a:rPr lang="it-IT" dirty="0"/>
              <a:t>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72A8D-8383-F67E-CC02-C2FD3124C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Sites are expected to run HEPscore23 on new hardware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Existing hardware doesn’t need to be benchmarked with the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new benchmark</a:t>
            </a:r>
          </a:p>
          <a:p>
            <a:pPr lvl="1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HEPscore23 will be normalized to HS06 on the refence machine</a:t>
            </a:r>
          </a:p>
          <a:p>
            <a:pPr lvl="1"/>
            <a:r>
              <a:rPr lang="en-US" dirty="0"/>
              <a:t>To simplify the transition and the calculation of pledges and accounting statistics</a:t>
            </a:r>
          </a:p>
          <a:p>
            <a:pPr lvl="1"/>
            <a:r>
              <a:rPr lang="en-US" dirty="0"/>
              <a:t>At some point </a:t>
            </a:r>
            <a:r>
              <a:rPr lang="en-US" dirty="0" err="1"/>
              <a:t>HEPscore</a:t>
            </a:r>
            <a:r>
              <a:rPr lang="en-US" dirty="0"/>
              <a:t> will become the default WLCG benchmark</a:t>
            </a:r>
          </a:p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843D6-0888-47B3-57A2-D8F48939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9282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14C41-0929-204F-7D6E-37A54624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Useful</a:t>
            </a:r>
            <a:r>
              <a:rPr lang="it-IT" dirty="0"/>
              <a:t>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8F696-F36B-82FF-3D69-8BAAF3B55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>
                <a:hlinkClick r:id="rId2"/>
              </a:rPr>
              <a:t>Gitlab</a:t>
            </a:r>
            <a:r>
              <a:rPr lang="it-IT" dirty="0">
                <a:hlinkClick r:id="rId2"/>
              </a:rPr>
              <a:t> repository</a:t>
            </a:r>
            <a:r>
              <a:rPr lang="it-IT" dirty="0"/>
              <a:t> for HEPSCORE</a:t>
            </a:r>
          </a:p>
          <a:p>
            <a:r>
              <a:rPr lang="it-IT" dirty="0"/>
              <a:t>HEP </a:t>
            </a:r>
            <a:r>
              <a:rPr lang="it-IT" dirty="0" err="1"/>
              <a:t>workloads</a:t>
            </a:r>
            <a:r>
              <a:rPr lang="it-IT" dirty="0"/>
              <a:t> </a:t>
            </a:r>
            <a:r>
              <a:rPr lang="it-IT" dirty="0" err="1">
                <a:hlinkClick r:id="rId3"/>
              </a:rPr>
              <a:t>gitlab</a:t>
            </a:r>
            <a:r>
              <a:rPr lang="it-IT" dirty="0">
                <a:hlinkClick r:id="rId3"/>
              </a:rPr>
              <a:t> repository</a:t>
            </a:r>
            <a:endParaRPr lang="it-IT" dirty="0"/>
          </a:p>
          <a:p>
            <a:r>
              <a:rPr lang="it-IT" dirty="0" err="1">
                <a:hlinkClick r:id="rId4"/>
              </a:rPr>
              <a:t>Transition</a:t>
            </a:r>
            <a:r>
              <a:rPr lang="it-IT" dirty="0">
                <a:hlinkClick r:id="rId4"/>
              </a:rPr>
              <a:t> plan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Lancaster WLCG workshop</a:t>
            </a:r>
          </a:p>
          <a:p>
            <a:r>
              <a:rPr lang="it-IT" dirty="0" err="1">
                <a:hlinkClick r:id="rId5"/>
              </a:rPr>
              <a:t>Kibana</a:t>
            </a:r>
            <a:r>
              <a:rPr lang="it-IT" dirty="0">
                <a:hlinkClick r:id="rId5"/>
              </a:rPr>
              <a:t> Dashboard</a:t>
            </a:r>
            <a:r>
              <a:rPr lang="it-IT" dirty="0"/>
              <a:t> with </a:t>
            </a:r>
            <a:r>
              <a:rPr lang="it-IT" dirty="0" err="1"/>
              <a:t>collected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21D14-7F05-BF62-AD22-7DFD56AC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88336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BD45-162E-EDB8-ED60-D3293B57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technology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2E26-FD87-3217-14D9-FD6BC4B39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 a CPU, </a:t>
            </a:r>
            <a:r>
              <a:rPr lang="en-US" dirty="0">
                <a:solidFill>
                  <a:srgbClr val="FF0000"/>
                </a:solidFill>
              </a:rPr>
              <a:t>nm</a:t>
            </a:r>
            <a:r>
              <a:rPr lang="en-US" dirty="0"/>
              <a:t> is used to measure the size of the transistors that make up a processor. </a:t>
            </a:r>
          </a:p>
          <a:p>
            <a:r>
              <a:rPr lang="en-US" dirty="0"/>
              <a:t>In technological terms, a processor's nm is also referred to as a process node or technology process, or just node. </a:t>
            </a:r>
          </a:p>
          <a:p>
            <a:pPr lvl="1"/>
            <a:r>
              <a:rPr lang="en-US" dirty="0"/>
              <a:t>It is the manufacturing process and design of a CPU made through lithography.</a:t>
            </a:r>
          </a:p>
          <a:p>
            <a:r>
              <a:rPr lang="en-US" dirty="0"/>
              <a:t>Lower nm is better for your machine due to the following reasons</a:t>
            </a:r>
          </a:p>
          <a:p>
            <a:pPr lvl="1"/>
            <a:r>
              <a:rPr lang="en-US" dirty="0"/>
              <a:t>More </a:t>
            </a:r>
            <a:r>
              <a:rPr lang="en-US" dirty="0">
                <a:solidFill>
                  <a:srgbClr val="FF0000"/>
                </a:solidFill>
              </a:rPr>
              <a:t>power</a:t>
            </a:r>
            <a:r>
              <a:rPr lang="en-US" dirty="0"/>
              <a:t> efficient</a:t>
            </a:r>
          </a:p>
          <a:p>
            <a:pPr lvl="1"/>
            <a:r>
              <a:rPr lang="en-US" dirty="0"/>
              <a:t>Less </a:t>
            </a:r>
            <a:r>
              <a:rPr lang="en-US" dirty="0">
                <a:solidFill>
                  <a:srgbClr val="FF0000"/>
                </a:solidFill>
              </a:rPr>
              <a:t>cooling</a:t>
            </a:r>
            <a:r>
              <a:rPr lang="en-US" dirty="0"/>
              <a:t> required</a:t>
            </a:r>
          </a:p>
          <a:p>
            <a:pPr lvl="1"/>
            <a:r>
              <a:rPr lang="en-US" dirty="0"/>
              <a:t>Transistors are </a:t>
            </a:r>
            <a:r>
              <a:rPr lang="en-US" dirty="0">
                <a:solidFill>
                  <a:srgbClr val="FF0000"/>
                </a:solidFill>
              </a:rPr>
              <a:t>faster</a:t>
            </a:r>
          </a:p>
          <a:p>
            <a:pPr lvl="1"/>
            <a:r>
              <a:rPr lang="en-US" dirty="0"/>
              <a:t>Transistor </a:t>
            </a:r>
            <a:r>
              <a:rPr lang="en-US" dirty="0">
                <a:solidFill>
                  <a:srgbClr val="FF0000"/>
                </a:solidFill>
              </a:rPr>
              <a:t>density</a:t>
            </a:r>
            <a:r>
              <a:rPr lang="en-US" dirty="0"/>
              <a:t> is higher</a:t>
            </a:r>
          </a:p>
          <a:p>
            <a:r>
              <a:rPr lang="en-US" dirty="0"/>
              <a:t>14nm, 10nm, 7nm… today the terms are used primarily as </a:t>
            </a:r>
            <a:r>
              <a:rPr lang="en-US" dirty="0">
                <a:solidFill>
                  <a:srgbClr val="FF0000"/>
                </a:solidFill>
              </a:rPr>
              <a:t>marketing terms</a:t>
            </a:r>
            <a:r>
              <a:rPr lang="en-US" dirty="0"/>
              <a:t> to refer to new or improved generation of chips</a:t>
            </a:r>
            <a:endParaRPr lang="it-IT" dirty="0"/>
          </a:p>
          <a:p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61242-4300-4F0C-E669-95320B90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896" y="3852993"/>
            <a:ext cx="5665094" cy="14048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284C-FD46-24CC-73B7-DE1CC2A5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67475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F13D-1366-A6E8-755C-481B2642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foundries are in Asia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65094-86F2-460B-9FE6-1C4577027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Top 5 semiconductor companies</a:t>
            </a:r>
          </a:p>
          <a:p>
            <a:pPr lvl="1"/>
            <a:r>
              <a:rPr lang="en-US" dirty="0"/>
              <a:t>TSMC </a:t>
            </a:r>
            <a:r>
              <a:rPr lang="en-US" dirty="0">
                <a:solidFill>
                  <a:srgbClr val="FF0000"/>
                </a:solidFill>
              </a:rPr>
              <a:t>55% Taiwan</a:t>
            </a:r>
            <a:r>
              <a:rPr lang="en-US" dirty="0"/>
              <a:t>, Samsung 13% Korea, </a:t>
            </a:r>
            <a:br>
              <a:rPr lang="en-US" dirty="0"/>
            </a:br>
            <a:r>
              <a:rPr lang="en-US" dirty="0" err="1"/>
              <a:t>Globalfoundries</a:t>
            </a:r>
            <a:r>
              <a:rPr lang="en-US" dirty="0"/>
              <a:t> 7% USA, UMC </a:t>
            </a:r>
            <a:r>
              <a:rPr lang="en-US" dirty="0">
                <a:solidFill>
                  <a:srgbClr val="FF0000"/>
                </a:solidFill>
              </a:rPr>
              <a:t>6% Taiwan</a:t>
            </a:r>
            <a:r>
              <a:rPr lang="en-US" dirty="0"/>
              <a:t>, SMIC 5% China</a:t>
            </a:r>
          </a:p>
          <a:p>
            <a:r>
              <a:rPr lang="en-US" dirty="0"/>
              <a:t>On 8 February 2022, the European Commission proposed the Chips Act, a comprehensive set of measures to confront semiconductor shortages and </a:t>
            </a:r>
            <a:r>
              <a:rPr lang="en-US" dirty="0">
                <a:solidFill>
                  <a:srgbClr val="FF0000"/>
                </a:solidFill>
              </a:rPr>
              <a:t>strengthen Europe’s technological leadership</a:t>
            </a:r>
          </a:p>
          <a:p>
            <a:pPr lvl="1"/>
            <a:r>
              <a:rPr lang="en-US" dirty="0"/>
              <a:t>And yet ASML, the largest supplier for the semiconductor industry and the sole supplier in the world of extreme ultraviolet lithography, is Dutch.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6D79F-07C6-FA08-A826-A73CCC5FA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286" y="1443258"/>
            <a:ext cx="4519016" cy="1036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B3FEE-3B99-FF6C-69D9-2AC4DF1F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705585"/>
            <a:ext cx="5074582" cy="1036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03BEB-2B0C-5357-4C5B-204F202D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27326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1863C-6AD8-D3F3-729D-EE1C1425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TSMC Roadmap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EC7A66-3C1B-E350-D48A-D3712F481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977116"/>
            <a:ext cx="7100141" cy="3193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9237B0-7E16-CB69-CDFF-5BC4AA3D1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974" y="1422954"/>
            <a:ext cx="3772426" cy="23720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4D1BE-3CE4-7403-C130-2C7B107E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116-CFBC-114E-87D6-955185AACA51}" type="slidenum">
              <a:rPr lang="it-IT" smtClean="0"/>
              <a:pPr/>
              <a:t>8</a:t>
            </a:fld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ED67D4-0FC4-2C48-519A-6EEF8CF18B13}"/>
              </a:ext>
            </a:extLst>
          </p:cNvPr>
          <p:cNvGrpSpPr/>
          <p:nvPr/>
        </p:nvGrpSpPr>
        <p:grpSpPr>
          <a:xfrm>
            <a:off x="5354892" y="4953488"/>
            <a:ext cx="6366016" cy="961054"/>
            <a:chOff x="5354892" y="4953488"/>
            <a:chExt cx="6366016" cy="961054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31D75D7E-CBE0-E123-F05C-69C7FFA8D1DC}"/>
                </a:ext>
              </a:extLst>
            </p:cNvPr>
            <p:cNvSpPr/>
            <p:nvPr/>
          </p:nvSpPr>
          <p:spPr>
            <a:xfrm rot="11610588">
              <a:off x="5354892" y="4953488"/>
              <a:ext cx="3286551" cy="32512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CF34C3-47EA-8B60-C024-082CE9F4157C}"/>
                </a:ext>
              </a:extLst>
            </p:cNvPr>
            <p:cNvSpPr txBox="1"/>
            <p:nvPr/>
          </p:nvSpPr>
          <p:spPr>
            <a:xfrm>
              <a:off x="8599091" y="5206656"/>
              <a:ext cx="31218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Specifically targeted for HPC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+15% vs N5 performance</a:t>
              </a:r>
              <a:endParaRPr lang="it-IT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9745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s, screenshot, graphic design, design&#10;&#10;Description automatically generated">
            <a:extLst>
              <a:ext uri="{FF2B5EF4-FFF2-40B4-BE49-F238E27FC236}">
                <a16:creationId xmlns:a16="http://schemas.microsoft.com/office/drawing/2014/main" id="{178107A3-34A2-9C26-81B8-EA406A6D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763" y="1480102"/>
            <a:ext cx="6236474" cy="389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9384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1017_InfnT1_site_report.pptx" id="{5FD9DBD3-64AE-44F8-9ACE-33E7E184CA83}" vid="{72D82F9C-17D4-47C4-9811-BB1F6F1F2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CNAF_ppt_template</Template>
  <TotalTime>11209</TotalTime>
  <Words>2722</Words>
  <Application>Microsoft Office PowerPoint</Application>
  <PresentationFormat>Widescreen</PresentationFormat>
  <Paragraphs>456</Paragraphs>
  <Slides>51</Slides>
  <Notes>18</Notes>
  <HiddenSlides>4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Tema di Office</vt:lpstr>
      <vt:lpstr>Technology and benchmark evolution last update 30-june-2023</vt:lpstr>
      <vt:lpstr>General aspects and  common technologies</vt:lpstr>
      <vt:lpstr>Introducing the “chiplet” (a.k.a. tile)</vt:lpstr>
      <vt:lpstr>Chiplet: example (1)</vt:lpstr>
      <vt:lpstr>Chiplet: example (2)</vt:lpstr>
      <vt:lpstr>Fabrication technology</vt:lpstr>
      <vt:lpstr>Major foundries are in Asia</vt:lpstr>
      <vt:lpstr>TSMC Roadmap</vt:lpstr>
      <vt:lpstr>PowerPoint Presentation</vt:lpstr>
      <vt:lpstr>CPU roadmap</vt:lpstr>
      <vt:lpstr>EPYC family</vt:lpstr>
      <vt:lpstr>Introducing EPYC 97x4 «Bergamo»</vt:lpstr>
      <vt:lpstr>Introducing EPYC «Genoa-X»</vt:lpstr>
      <vt:lpstr>5th gen EPYC (Turin)</vt:lpstr>
      <vt:lpstr>Cooling</vt:lpstr>
      <vt:lpstr>GPU roadmap</vt:lpstr>
      <vt:lpstr>AMD GPUs in Data Center</vt:lpstr>
      <vt:lpstr>Next gen: MI300 Data Processing Unit</vt:lpstr>
      <vt:lpstr>Next gen: MI300 XPUs</vt:lpstr>
      <vt:lpstr>MI300A: Unified memory</vt:lpstr>
      <vt:lpstr>MI300A: Figures and results</vt:lpstr>
      <vt:lpstr>Product portfolio</vt:lpstr>
      <vt:lpstr>PowerPoint Presentation</vt:lpstr>
      <vt:lpstr>CPU roadmap</vt:lpstr>
      <vt:lpstr>Xeon Roadmap - details</vt:lpstr>
      <vt:lpstr>Sapphire rapids</vt:lpstr>
      <vt:lpstr>Sapphire rapids die architecture</vt:lpstr>
      <vt:lpstr>Granite Rapids</vt:lpstr>
      <vt:lpstr>Introducing E-cores and P-cores</vt:lpstr>
      <vt:lpstr>Sierra Forest (H1-2024)</vt:lpstr>
      <vt:lpstr>GPU roadmap</vt:lpstr>
      <vt:lpstr>A bit of a bombshell</vt:lpstr>
      <vt:lpstr>Falcon Shores</vt:lpstr>
      <vt:lpstr>From a XPU in 2024 to a GPU in 2025</vt:lpstr>
      <vt:lpstr>Aurora supercomputer</vt:lpstr>
      <vt:lpstr>PowerPoint Presentation</vt:lpstr>
      <vt:lpstr>Data Center roadmap</vt:lpstr>
      <vt:lpstr>NVIDIA H100</vt:lpstr>
      <vt:lpstr>NVIDIA H100 Compared to A100 for training</vt:lpstr>
      <vt:lpstr>Nvidia HPC Platform</vt:lpstr>
      <vt:lpstr>Grace CPU specs</vt:lpstr>
      <vt:lpstr>Architecture</vt:lpstr>
      <vt:lpstr>Some figures</vt:lpstr>
      <vt:lpstr>Grace Hopper</vt:lpstr>
      <vt:lpstr>Architecture</vt:lpstr>
      <vt:lpstr>Conclusions</vt:lpstr>
      <vt:lpstr>CPU benchmarking in WLCG</vt:lpstr>
      <vt:lpstr>About HEP-SCORE</vt:lpstr>
      <vt:lpstr>Latest updates</vt:lpstr>
      <vt:lpstr>Transition Plan</vt:lpstr>
      <vt:lpstr>Useful links</vt:lpstr>
    </vt:vector>
  </TitlesOfParts>
  <Company>INFN/CNAF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Chierici</dc:creator>
  <cp:lastModifiedBy>Andrea Chierici</cp:lastModifiedBy>
  <cp:revision>15</cp:revision>
  <dcterms:created xsi:type="dcterms:W3CDTF">2018-10-17T14:22:04Z</dcterms:created>
  <dcterms:modified xsi:type="dcterms:W3CDTF">2023-07-03T13:27:29Z</dcterms:modified>
</cp:coreProperties>
</file>