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3" r:id="rId3"/>
    <p:sldId id="285" r:id="rId4"/>
    <p:sldId id="28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01.07.23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err="1">
                <a:solidFill>
                  <a:schemeClr val="accent1"/>
                </a:solidFill>
                <a:ea typeface="+mj-lt"/>
                <a:cs typeface="+mj-lt"/>
              </a:rPr>
              <a:t>Referaggio</a:t>
            </a:r>
            <a:r>
              <a:rPr lang="de-DE" b="1" dirty="0">
                <a:solidFill>
                  <a:schemeClr val="accent1"/>
                </a:solidFill>
                <a:ea typeface="+mj-lt"/>
                <a:cs typeface="+mj-lt"/>
              </a:rPr>
              <a:t> C3SN e </a:t>
            </a:r>
            <a:r>
              <a:rPr lang="de-DE" b="1" dirty="0" err="1">
                <a:solidFill>
                  <a:schemeClr val="accent1"/>
                </a:solidFill>
                <a:ea typeface="+mj-lt"/>
                <a:cs typeface="+mj-lt"/>
              </a:rPr>
              <a:t>Progetti</a:t>
            </a:r>
            <a:r>
              <a:rPr lang="de-DE" b="1" dirty="0">
                <a:solidFill>
                  <a:schemeClr val="accent1"/>
                </a:solidFill>
                <a:ea typeface="+mj-lt"/>
                <a:cs typeface="+mj-lt"/>
              </a:rPr>
              <a:t> </a:t>
            </a:r>
            <a:r>
              <a:rPr lang="de-DE" b="1" dirty="0" err="1">
                <a:solidFill>
                  <a:schemeClr val="accent1"/>
                </a:solidFill>
                <a:ea typeface="+mj-lt"/>
                <a:cs typeface="+mj-lt"/>
              </a:rPr>
              <a:t>Esterni</a:t>
            </a:r>
            <a:endParaRPr lang="it-IT" b="1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26/06/2023</a:t>
            </a:r>
          </a:p>
          <a:p>
            <a:r>
              <a:rPr lang="de-DE" dirty="0">
                <a:cs typeface="Calibri"/>
              </a:rPr>
              <a:t>Barbara Martelli, </a:t>
            </a:r>
            <a:r>
              <a:rPr lang="de-DE" dirty="0">
                <a:ea typeface="+mn-lt"/>
                <a:cs typeface="+mn-lt"/>
              </a:rPr>
              <a:t>Silvio Pardi,</a:t>
            </a:r>
            <a:r>
              <a:rPr lang="de-DE" dirty="0">
                <a:cs typeface="Calibri"/>
              </a:rPr>
              <a:t> Francesco </a:t>
            </a:r>
            <a:r>
              <a:rPr lang="de-DE" dirty="0" err="1">
                <a:cs typeface="Calibri"/>
              </a:rPr>
              <a:t>Prelz</a:t>
            </a:r>
            <a:endParaRPr lang="de-D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699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CCB23-4596-7690-F4A3-2DA162460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Valutazione</a:t>
            </a:r>
            <a:r>
              <a:rPr lang="en-US" dirty="0"/>
              <a:t> </a:t>
            </a:r>
            <a:r>
              <a:rPr lang="en-US" dirty="0" err="1"/>
              <a:t>Sblocchi</a:t>
            </a:r>
            <a:r>
              <a:rPr lang="en-US" dirty="0"/>
              <a:t> SJ e </a:t>
            </a:r>
            <a:r>
              <a:rPr lang="en-US" dirty="0" err="1"/>
              <a:t>Nuove</a:t>
            </a:r>
            <a:r>
              <a:rPr lang="en-US" dirty="0"/>
              <a:t> </a:t>
            </a:r>
            <a:r>
              <a:rPr lang="en-US" dirty="0" err="1"/>
              <a:t>Richieste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C54A91B-74DE-A3EC-F39B-1F549AE8A8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6205" y="1435829"/>
            <a:ext cx="1063406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Sono state presentate in totale: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16kEuro Ri</a:t>
            </a:r>
            <a:r>
              <a:rPr lang="it-IT" altLang="en-US" sz="2000" dirty="0">
                <a:latin typeface="Arial Unicode MS" panose="020B0604020202020204" pitchFamily="34" charset="-128"/>
              </a:rPr>
              <a:t>chieste di sblocco seconde priorità C3SN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000" dirty="0">
                <a:latin typeface="Arial Unicode MS" panose="020B0604020202020204" pitchFamily="34" charset="-128"/>
              </a:rPr>
              <a:t>5kEuro Nuove richieste C3SN</a:t>
            </a: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6.5kEuro Ri</a:t>
            </a:r>
            <a:r>
              <a:rPr lang="it-IT" altLang="en-US" sz="2000" dirty="0">
                <a:latin typeface="Arial Unicode MS" panose="020B0604020202020204" pitchFamily="34" charset="-128"/>
              </a:rPr>
              <a:t>chieste di sblocco seconde priorità</a:t>
            </a: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IBISCO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en-US" sz="2000" dirty="0"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en-US" sz="2000" dirty="0">
                <a:latin typeface="Arial Unicode MS" panose="020B0604020202020204" pitchFamily="34" charset="-128"/>
              </a:rPr>
              <a:t>Valutazione Generale:</a:t>
            </a:r>
            <a:endParaRPr kumimoji="0" lang="it-IT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Le seconde priorità erano state assegnate perlopiù sulla base del fatto che le riunioni/conferenze per cui si chiedeva </a:t>
            </a:r>
            <a:r>
              <a:rPr lang="it-IT" altLang="en-US" sz="2000" dirty="0">
                <a:latin typeface="Arial Unicode MS" panose="020B0604020202020204" pitchFamily="34" charset="-128"/>
              </a:rPr>
              <a:t>il finanziamento erano </a:t>
            </a: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periodiche spalmate nel corso dell'anno.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000" dirty="0">
                <a:latin typeface="Arial Unicode MS" panose="020B0604020202020204" pitchFamily="34" charset="-128"/>
              </a:rPr>
              <a:t>La congruità delle richieste di sblocco è già stata valutata a settembre, non ci sono state modifiche.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Unico caso rivisto è la richiesta di s</a:t>
            </a:r>
            <a:r>
              <a:rPr lang="it-IT" altLang="en-US" sz="2000" dirty="0">
                <a:latin typeface="Arial Unicode MS" panose="020B0604020202020204" pitchFamily="34" charset="-128"/>
              </a:rPr>
              <a:t>blocco di 5kEuro da parte del CNAF non più per le missioni presentate a settembre, ma da aggiungere a supporto di Supercomputing dove erano stati già assegnati 8kEuro.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Nuove richieste per posizioni di Coordinamento Concezio Bozzi e Claudio Grandi approvate.</a:t>
            </a:r>
          </a:p>
        </p:txBody>
      </p:sp>
    </p:spTree>
    <p:extLst>
      <p:ext uri="{BB962C8B-B14F-4D97-AF65-F5344CB8AC3E}">
        <p14:creationId xmlns:p14="http://schemas.microsoft.com/office/powerpoint/2010/main" val="199987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17C29C6-E6AB-0765-4710-5C9FE6815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/>
              <a:t>Bilancio</a:t>
            </a:r>
            <a:r>
              <a:rPr lang="en-US" dirty="0"/>
              <a:t> </a:t>
            </a:r>
            <a:r>
              <a:rPr lang="en-US" dirty="0" err="1"/>
              <a:t>Globale</a:t>
            </a:r>
            <a:r>
              <a:rPr lang="en-US" dirty="0"/>
              <a:t> </a:t>
            </a:r>
            <a:r>
              <a:rPr lang="en-US" dirty="0" err="1"/>
              <a:t>Luglio</a:t>
            </a:r>
            <a:r>
              <a:rPr lang="en-US" dirty="0"/>
              <a:t> 2023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F10A04-0EFE-D8F3-EA8D-828AA085C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2" y="1571625"/>
            <a:ext cx="1077277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3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CCB23-4596-7690-F4A3-2DA162460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Valutazione</a:t>
            </a:r>
            <a:r>
              <a:rPr lang="en-US" dirty="0"/>
              <a:t> </a:t>
            </a:r>
            <a:r>
              <a:rPr lang="en-US" dirty="0" err="1"/>
              <a:t>Sblocchi</a:t>
            </a:r>
            <a:r>
              <a:rPr lang="en-US" dirty="0"/>
              <a:t> SJ DATACLOUD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C54A91B-74DE-A3EC-F39B-1F549AE8A8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72040" y="1843361"/>
            <a:ext cx="972240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Mail Alessandro De Salvo per il gruppo di referaggio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en-US" sz="2000" dirty="0"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>
                <a:latin typeface="Arial Unicode MS" panose="020B0604020202020204" pitchFamily="34" charset="-128"/>
              </a:rPr>
              <a:t>Ciao, per quel che riguarda DATACLOUD la situazione è molto facile, solo 12k€ di missioni CNAF, quindi non è necessaria neanche una slide intera. A nome del gruppo di referaggio ti dico che non abbiamo obiezioni, all’unanimità, e che lato nostro la richiesta è congrua. Pertanto ti lasciamo volentieri la parte della proclamazione! </a:t>
            </a:r>
            <a:endParaRPr lang="it-IT" altLang="en-US" sz="20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8751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224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 Unicode MS</vt:lpstr>
      <vt:lpstr>Arial</vt:lpstr>
      <vt:lpstr>Calibri</vt:lpstr>
      <vt:lpstr>Calibri Light</vt:lpstr>
      <vt:lpstr>Tema di Office</vt:lpstr>
      <vt:lpstr>Referaggio C3SN e Progetti Esterni</vt:lpstr>
      <vt:lpstr>Valutazione Sblocchi SJ e Nuove Richieste</vt:lpstr>
      <vt:lpstr>Bilancio Globale Luglio 2023</vt:lpstr>
      <vt:lpstr>Valutazione Sblocchi SJ DATACLOUD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</dc:creator>
  <cp:lastModifiedBy>Gianpaolo Carlino</cp:lastModifiedBy>
  <cp:revision>35</cp:revision>
  <dcterms:created xsi:type="dcterms:W3CDTF">2022-09-27T10:52:01Z</dcterms:created>
  <dcterms:modified xsi:type="dcterms:W3CDTF">2023-07-01T15:40:31Z</dcterms:modified>
</cp:coreProperties>
</file>