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90" d="100"/>
          <a:sy n="90" d="100"/>
        </p:scale>
        <p:origin x="216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5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1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D153-AB61-4B68-A313-B7D7CBB51C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0"/>
            <a:ext cx="4503508" cy="2926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2"/>
            <a:ext cx="4503508" cy="29260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2"/>
            <a:ext cx="4503508" cy="29260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7" cy="29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457202"/>
            <a:ext cx="4503504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4" cy="29260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3" cy="29260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3" cy="292607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859976" y="6216128"/>
            <a:ext cx="577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Beam-Track</a:t>
            </a:r>
            <a:r>
              <a:rPr lang="it-IT" dirty="0" smtClean="0"/>
              <a:t> </a:t>
            </a:r>
            <a:r>
              <a:rPr lang="it-IT" dirty="0" err="1" smtClean="0"/>
              <a:t>matching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r>
              <a:rPr lang="it-IT" dirty="0" smtClean="0"/>
              <a:t>: |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r>
              <a:rPr lang="it-IT" dirty="0" err="1" smtClean="0"/>
              <a:t>dca</a:t>
            </a:r>
            <a:r>
              <a:rPr lang="it-IT" dirty="0" smtClean="0"/>
              <a:t>|&lt;20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 and |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r>
              <a:rPr lang="it-IT" dirty="0" err="1" smtClean="0"/>
              <a:t>eta</a:t>
            </a:r>
            <a:r>
              <a:rPr lang="it-IT" dirty="0" smtClean="0"/>
              <a:t>|&lt;2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457200"/>
            <a:ext cx="4503503" cy="29260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3" cy="29260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3" cy="29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1828800"/>
            <a:ext cx="4503506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28800"/>
            <a:ext cx="4503504" cy="29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8" cy="29260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7" cy="29260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474722"/>
            <a:ext cx="4503507" cy="29260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2"/>
            <a:ext cx="4503507" cy="29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7" cy="29260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7" cy="2926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474722"/>
            <a:ext cx="4503507" cy="2926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2"/>
            <a:ext cx="4503506" cy="29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7" cy="2926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6" cy="2926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474722"/>
            <a:ext cx="4503506" cy="2926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2"/>
            <a:ext cx="4503506" cy="29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6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474722"/>
            <a:ext cx="4503506" cy="29260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4" cy="29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70376"/>
              </p:ext>
            </p:extLst>
          </p:nvPr>
        </p:nvGraphicFramePr>
        <p:xfrm>
          <a:off x="1289757" y="1397000"/>
          <a:ext cx="6728176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310">
                  <a:extLst>
                    <a:ext uri="{9D8B030D-6E8A-4147-A177-3AD203B41FA5}">
                      <a16:colId xmlns:a16="http://schemas.microsoft.com/office/drawing/2014/main" val="2694623709"/>
                    </a:ext>
                  </a:extLst>
                </a:gridCol>
                <a:gridCol w="970845">
                  <a:extLst>
                    <a:ext uri="{9D8B030D-6E8A-4147-A177-3AD203B41FA5}">
                      <a16:colId xmlns:a16="http://schemas.microsoft.com/office/drawing/2014/main" val="888114731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793588961"/>
                    </a:ext>
                  </a:extLst>
                </a:gridCol>
                <a:gridCol w="966006">
                  <a:extLst>
                    <a:ext uri="{9D8B030D-6E8A-4147-A177-3AD203B41FA5}">
                      <a16:colId xmlns:a16="http://schemas.microsoft.com/office/drawing/2014/main" val="3979643294"/>
                    </a:ext>
                  </a:extLst>
                </a:gridCol>
                <a:gridCol w="961168">
                  <a:extLst>
                    <a:ext uri="{9D8B030D-6E8A-4147-A177-3AD203B41FA5}">
                      <a16:colId xmlns:a16="http://schemas.microsoft.com/office/drawing/2014/main" val="2785673104"/>
                    </a:ext>
                  </a:extLst>
                </a:gridCol>
                <a:gridCol w="961168">
                  <a:extLst>
                    <a:ext uri="{9D8B030D-6E8A-4147-A177-3AD203B41FA5}">
                      <a16:colId xmlns:a16="http://schemas.microsoft.com/office/drawing/2014/main" val="3197923371"/>
                    </a:ext>
                  </a:extLst>
                </a:gridCol>
                <a:gridCol w="961168">
                  <a:extLst>
                    <a:ext uri="{9D8B030D-6E8A-4147-A177-3AD203B41FA5}">
                      <a16:colId xmlns:a16="http://schemas.microsoft.com/office/drawing/2014/main" val="260648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Track</a:t>
                      </a:r>
                      <a:r>
                        <a:rPr lang="it-IT" dirty="0" smtClean="0"/>
                        <a:t> Chi2 </a:t>
                      </a:r>
                      <a:r>
                        <a:rPr lang="it-IT" dirty="0" err="1" smtClean="0"/>
                        <a:t>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Entries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Eff</a:t>
                      </a:r>
                      <a:r>
                        <a:rPr lang="it-IT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Chi2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% core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t-IT" dirty="0" smtClean="0"/>
                        <a:t> core</a:t>
                      </a:r>
                      <a:r>
                        <a:rPr lang="it-IT" baseline="0" dirty="0" smtClean="0"/>
                        <a:t> </a:t>
                      </a:r>
                      <a:br>
                        <a:rPr lang="it-IT" baseline="0" dirty="0" smtClean="0"/>
                      </a:br>
                      <a:r>
                        <a:rPr lang="it-IT" dirty="0" smtClean="0"/>
                        <a:t>[</a:t>
                      </a:r>
                      <a:r>
                        <a:rPr lang="it-IT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it-IT" dirty="0" smtClean="0"/>
                        <a:t>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Tail</a:t>
                      </a:r>
                      <a:r>
                        <a:rPr lang="it-IT" baseline="0" dirty="0" smtClean="0"/>
                        <a:t/>
                      </a:r>
                      <a:br>
                        <a:rPr lang="it-IT" baseline="0" dirty="0" smtClean="0"/>
                      </a:br>
                      <a:r>
                        <a:rPr lang="it-IT" dirty="0" smtClean="0"/>
                        <a:t>[</a:t>
                      </a:r>
                      <a:r>
                        <a:rPr lang="it-IT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it-IT" dirty="0" smtClean="0"/>
                        <a:t>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2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48.8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0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17676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1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5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10932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89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8309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8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6621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3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19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0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6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4" cy="29260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4" cy="29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4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4" cy="29260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3" cy="29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1828800"/>
            <a:ext cx="4503504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28800"/>
            <a:ext cx="4503504" cy="29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90</Words>
  <Application>Microsoft Office PowerPoint</Application>
  <PresentationFormat>Presentazione su schermo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Tassielli</dc:creator>
  <cp:lastModifiedBy>Giovanni Tassielli</cp:lastModifiedBy>
  <cp:revision>19</cp:revision>
  <dcterms:created xsi:type="dcterms:W3CDTF">2023-06-15T21:10:00Z</dcterms:created>
  <dcterms:modified xsi:type="dcterms:W3CDTF">2023-06-16T07:57:48Z</dcterms:modified>
</cp:coreProperties>
</file>