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8"/>
  </p:notesMasterIdLst>
  <p:sldIdLst>
    <p:sldId id="256" r:id="rId2"/>
    <p:sldId id="257" r:id="rId3"/>
    <p:sldId id="258" r:id="rId4"/>
    <p:sldId id="279" r:id="rId5"/>
    <p:sldId id="280" r:id="rId6"/>
    <p:sldId id="260" r:id="rId7"/>
    <p:sldId id="261" r:id="rId8"/>
    <p:sldId id="262" r:id="rId9"/>
    <p:sldId id="263" r:id="rId10"/>
    <p:sldId id="282"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22E7C-7ED7-4625-A59D-AE119F027B33}" v="1312" dt="2023-10-05T09:55:09.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1651" autoAdjust="0"/>
    <p:restoredTop sz="94641" autoAdjust="0"/>
  </p:normalViewPr>
  <p:slideViewPr>
    <p:cSldViewPr snapToGrid="0">
      <p:cViewPr varScale="1">
        <p:scale>
          <a:sx n="78" d="100"/>
          <a:sy n="78" d="100"/>
        </p:scale>
        <p:origin x="1032" y="43"/>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oul Serao" userId="45d65712de7614fd" providerId="LiveId" clId="{06E22E7C-7ED7-4625-A59D-AE119F027B33}"/>
    <pc:docChg chg="custSel addSld delSld modSld sldOrd">
      <pc:chgData name="Raoul Serao" userId="45d65712de7614fd" providerId="LiveId" clId="{06E22E7C-7ED7-4625-A59D-AE119F027B33}" dt="2023-10-05T09:57:04.856" v="9108" actId="20577"/>
      <pc:docMkLst>
        <pc:docMk/>
      </pc:docMkLst>
      <pc:sldChg chg="addSp modSp new mod modNotes">
        <pc:chgData name="Raoul Serao" userId="45d65712de7614fd" providerId="LiveId" clId="{06E22E7C-7ED7-4625-A59D-AE119F027B33}" dt="2023-10-05T07:15:08.996" v="7807" actId="20577"/>
        <pc:sldMkLst>
          <pc:docMk/>
          <pc:sldMk cId="3713138915" sldId="256"/>
        </pc:sldMkLst>
        <pc:spChg chg="mod">
          <ac:chgData name="Raoul Serao" userId="45d65712de7614fd" providerId="LiveId" clId="{06E22E7C-7ED7-4625-A59D-AE119F027B33}" dt="2023-10-02T08:20:38.511" v="6820" actId="20577"/>
          <ac:spMkLst>
            <pc:docMk/>
            <pc:sldMk cId="3713138915" sldId="256"/>
            <ac:spMk id="2" creationId="{A5ECE14A-3E2B-43F0-ADD5-5510411A3B03}"/>
          </ac:spMkLst>
        </pc:spChg>
        <pc:spChg chg="mod">
          <ac:chgData name="Raoul Serao" userId="45d65712de7614fd" providerId="LiveId" clId="{06E22E7C-7ED7-4625-A59D-AE119F027B33}" dt="2023-09-21T11:20:45.422" v="4" actId="1076"/>
          <ac:spMkLst>
            <pc:docMk/>
            <pc:sldMk cId="3713138915" sldId="256"/>
            <ac:spMk id="3" creationId="{6DF42CA8-DB02-44C1-F94D-185CB0F530CA}"/>
          </ac:spMkLst>
        </pc:spChg>
        <pc:spChg chg="add mod">
          <ac:chgData name="Raoul Serao" userId="45d65712de7614fd" providerId="LiveId" clId="{06E22E7C-7ED7-4625-A59D-AE119F027B33}" dt="2023-09-21T11:30:37.600" v="297" actId="27636"/>
          <ac:spMkLst>
            <pc:docMk/>
            <pc:sldMk cId="3713138915" sldId="256"/>
            <ac:spMk id="4" creationId="{5A106801-A3D2-4488-6D43-8CD3323E72C7}"/>
          </ac:spMkLst>
        </pc:spChg>
        <pc:spChg chg="add mod">
          <ac:chgData name="Raoul Serao" userId="45d65712de7614fd" providerId="LiveId" clId="{06E22E7C-7ED7-4625-A59D-AE119F027B33}" dt="2023-09-24T18:41:08.838" v="6818" actId="20577"/>
          <ac:spMkLst>
            <pc:docMk/>
            <pc:sldMk cId="3713138915" sldId="256"/>
            <ac:spMk id="7" creationId="{00E02EE2-63EB-6025-D827-D2433350A3CA}"/>
          </ac:spMkLst>
        </pc:spChg>
        <pc:picChg chg="add mod">
          <ac:chgData name="Raoul Serao" userId="45d65712de7614fd" providerId="LiveId" clId="{06E22E7C-7ED7-4625-A59D-AE119F027B33}" dt="2023-09-21T11:21:11.520" v="8" actId="1076"/>
          <ac:picMkLst>
            <pc:docMk/>
            <pc:sldMk cId="3713138915" sldId="256"/>
            <ac:picMk id="5" creationId="{617A1F54-085E-8D9A-67A8-02786D8C82D0}"/>
          </ac:picMkLst>
        </pc:picChg>
        <pc:picChg chg="add mod">
          <ac:chgData name="Raoul Serao" userId="45d65712de7614fd" providerId="LiveId" clId="{06E22E7C-7ED7-4625-A59D-AE119F027B33}" dt="2023-09-21T11:20:56.768" v="6"/>
          <ac:picMkLst>
            <pc:docMk/>
            <pc:sldMk cId="3713138915" sldId="256"/>
            <ac:picMk id="6" creationId="{396A6E21-0F0C-C1C1-4CFC-A310037696B8}"/>
          </ac:picMkLst>
        </pc:picChg>
      </pc:sldChg>
      <pc:sldChg chg="modSp new mod modNotes">
        <pc:chgData name="Raoul Serao" userId="45d65712de7614fd" providerId="LiveId" clId="{06E22E7C-7ED7-4625-A59D-AE119F027B33}" dt="2023-10-05T07:16:46.058" v="8123" actId="20577"/>
        <pc:sldMkLst>
          <pc:docMk/>
          <pc:sldMk cId="3806694590" sldId="257"/>
        </pc:sldMkLst>
        <pc:spChg chg="mod">
          <ac:chgData name="Raoul Serao" userId="45d65712de7614fd" providerId="LiveId" clId="{06E22E7C-7ED7-4625-A59D-AE119F027B33}" dt="2023-09-21T11:28:12.570" v="108" actId="1076"/>
          <ac:spMkLst>
            <pc:docMk/>
            <pc:sldMk cId="3806694590" sldId="257"/>
            <ac:spMk id="2" creationId="{5C52327F-5666-DB6E-178E-496A77FB538E}"/>
          </ac:spMkLst>
        </pc:spChg>
        <pc:spChg chg="mod">
          <ac:chgData name="Raoul Serao" userId="45d65712de7614fd" providerId="LiveId" clId="{06E22E7C-7ED7-4625-A59D-AE119F027B33}" dt="2023-09-21T11:30:56.772" v="298" actId="255"/>
          <ac:spMkLst>
            <pc:docMk/>
            <pc:sldMk cId="3806694590" sldId="257"/>
            <ac:spMk id="3" creationId="{E8FA4B0B-F860-9958-E7E9-B49E0DE6E2E6}"/>
          </ac:spMkLst>
        </pc:spChg>
      </pc:sldChg>
      <pc:sldChg chg="addSp modSp new mod">
        <pc:chgData name="Raoul Serao" userId="45d65712de7614fd" providerId="LiveId" clId="{06E22E7C-7ED7-4625-A59D-AE119F027B33}" dt="2023-10-05T09:37:19.775" v="8560" actId="1076"/>
        <pc:sldMkLst>
          <pc:docMk/>
          <pc:sldMk cId="2755269525" sldId="258"/>
        </pc:sldMkLst>
        <pc:spChg chg="mod">
          <ac:chgData name="Raoul Serao" userId="45d65712de7614fd" providerId="LiveId" clId="{06E22E7C-7ED7-4625-A59D-AE119F027B33}" dt="2023-09-21T11:35:03.570" v="332" actId="1076"/>
          <ac:spMkLst>
            <pc:docMk/>
            <pc:sldMk cId="2755269525" sldId="258"/>
            <ac:spMk id="2" creationId="{6823FC29-6BD1-D002-3B59-C72332D6D3C8}"/>
          </ac:spMkLst>
        </pc:spChg>
        <pc:spChg chg="mod">
          <ac:chgData name="Raoul Serao" userId="45d65712de7614fd" providerId="LiveId" clId="{06E22E7C-7ED7-4625-A59D-AE119F027B33}" dt="2023-10-04T23:16:25.043" v="7279" actId="20577"/>
          <ac:spMkLst>
            <pc:docMk/>
            <pc:sldMk cId="2755269525" sldId="258"/>
            <ac:spMk id="3" creationId="{228D1EC0-4BAA-5BF1-BEA4-0759F1B4B34F}"/>
          </ac:spMkLst>
        </pc:spChg>
        <pc:spChg chg="add mod">
          <ac:chgData name="Raoul Serao" userId="45d65712de7614fd" providerId="LiveId" clId="{06E22E7C-7ED7-4625-A59D-AE119F027B33}" dt="2023-10-05T09:37:19.775" v="8560" actId="1076"/>
          <ac:spMkLst>
            <pc:docMk/>
            <pc:sldMk cId="2755269525" sldId="258"/>
            <ac:spMk id="4" creationId="{11FCF4FF-3035-AABD-7E56-521E90C3DB39}"/>
          </ac:spMkLst>
        </pc:spChg>
      </pc:sldChg>
      <pc:sldChg chg="modSp new del mod">
        <pc:chgData name="Raoul Serao" userId="45d65712de7614fd" providerId="LiveId" clId="{06E22E7C-7ED7-4625-A59D-AE119F027B33}" dt="2023-09-25T08:54:16.608" v="6819" actId="2696"/>
        <pc:sldMkLst>
          <pc:docMk/>
          <pc:sldMk cId="88703437" sldId="259"/>
        </pc:sldMkLst>
        <pc:spChg chg="mod">
          <ac:chgData name="Raoul Serao" userId="45d65712de7614fd" providerId="LiveId" clId="{06E22E7C-7ED7-4625-A59D-AE119F027B33}" dt="2023-09-22T12:56:13.830" v="1371" actId="20577"/>
          <ac:spMkLst>
            <pc:docMk/>
            <pc:sldMk cId="88703437" sldId="259"/>
            <ac:spMk id="2" creationId="{A304974C-A43A-4C67-2540-8B789F48CDBE}"/>
          </ac:spMkLst>
        </pc:spChg>
      </pc:sldChg>
      <pc:sldChg chg="addSp delSp modSp new mod modAnim">
        <pc:chgData name="Raoul Serao" userId="45d65712de7614fd" providerId="LiveId" clId="{06E22E7C-7ED7-4625-A59D-AE119F027B33}" dt="2023-10-04T23:45:26.328" v="7356" actId="20577"/>
        <pc:sldMkLst>
          <pc:docMk/>
          <pc:sldMk cId="3190475685" sldId="260"/>
        </pc:sldMkLst>
        <pc:spChg chg="mod">
          <ac:chgData name="Raoul Serao" userId="45d65712de7614fd" providerId="LiveId" clId="{06E22E7C-7ED7-4625-A59D-AE119F027B33}" dt="2023-10-04T23:45:26.328" v="7356" actId="20577"/>
          <ac:spMkLst>
            <pc:docMk/>
            <pc:sldMk cId="3190475685" sldId="260"/>
            <ac:spMk id="2" creationId="{F0B910D7-995C-8EF1-D971-4B94DC9871B6}"/>
          </ac:spMkLst>
        </pc:spChg>
        <pc:spChg chg="del mod">
          <ac:chgData name="Raoul Serao" userId="45d65712de7614fd" providerId="LiveId" clId="{06E22E7C-7ED7-4625-A59D-AE119F027B33}" dt="2023-09-22T12:58:02.252" v="1452"/>
          <ac:spMkLst>
            <pc:docMk/>
            <pc:sldMk cId="3190475685" sldId="260"/>
            <ac:spMk id="3" creationId="{54B40C1C-EAFD-701D-5BA5-AE367610B610}"/>
          </ac:spMkLst>
        </pc:spChg>
        <pc:spChg chg="add mod">
          <ac:chgData name="Raoul Serao" userId="45d65712de7614fd" providerId="LiveId" clId="{06E22E7C-7ED7-4625-A59D-AE119F027B33}" dt="2023-10-04T23:45:22.591" v="7355" actId="20577"/>
          <ac:spMkLst>
            <pc:docMk/>
            <pc:sldMk cId="3190475685" sldId="260"/>
            <ac:spMk id="3" creationId="{6E31A378-CED2-403A-B522-167D45C6061F}"/>
          </ac:spMkLst>
        </pc:spChg>
        <pc:spChg chg="add mod">
          <ac:chgData name="Raoul Serao" userId="45d65712de7614fd" providerId="LiveId" clId="{06E22E7C-7ED7-4625-A59D-AE119F027B33}" dt="2023-10-04T23:43:55.258" v="7330" actId="1076"/>
          <ac:spMkLst>
            <pc:docMk/>
            <pc:sldMk cId="3190475685" sldId="260"/>
            <ac:spMk id="4" creationId="{2806D2B3-F056-7D6D-6B3B-70A5D35AE1D6}"/>
          </ac:spMkLst>
        </pc:spChg>
        <pc:spChg chg="add mod">
          <ac:chgData name="Raoul Serao" userId="45d65712de7614fd" providerId="LiveId" clId="{06E22E7C-7ED7-4625-A59D-AE119F027B33}" dt="2023-10-04T23:44:01.293" v="7333" actId="1076"/>
          <ac:spMkLst>
            <pc:docMk/>
            <pc:sldMk cId="3190475685" sldId="260"/>
            <ac:spMk id="6" creationId="{03423F37-9A48-0B36-C7E7-903EF6F62951}"/>
          </ac:spMkLst>
        </pc:spChg>
        <pc:spChg chg="add mod">
          <ac:chgData name="Raoul Serao" userId="45d65712de7614fd" providerId="LiveId" clId="{06E22E7C-7ED7-4625-A59D-AE119F027B33}" dt="2023-10-04T23:44:06.801" v="7335" actId="1076"/>
          <ac:spMkLst>
            <pc:docMk/>
            <pc:sldMk cId="3190475685" sldId="260"/>
            <ac:spMk id="8" creationId="{8046411B-E36A-A1BD-BAD8-5442AE7AE7FD}"/>
          </ac:spMkLst>
        </pc:spChg>
        <pc:spChg chg="add mod">
          <ac:chgData name="Raoul Serao" userId="45d65712de7614fd" providerId="LiveId" clId="{06E22E7C-7ED7-4625-A59D-AE119F027B33}" dt="2023-10-04T23:44:13.456" v="7337" actId="1076"/>
          <ac:spMkLst>
            <pc:docMk/>
            <pc:sldMk cId="3190475685" sldId="260"/>
            <ac:spMk id="11" creationId="{CD1B1087-5F97-36F1-5BE0-A037FC690557}"/>
          </ac:spMkLst>
        </pc:spChg>
        <pc:picChg chg="add mod">
          <ac:chgData name="Raoul Serao" userId="45d65712de7614fd" providerId="LiveId" clId="{06E22E7C-7ED7-4625-A59D-AE119F027B33}" dt="2023-10-04T23:43:57.759" v="7332" actId="1076"/>
          <ac:picMkLst>
            <pc:docMk/>
            <pc:sldMk cId="3190475685" sldId="260"/>
            <ac:picMk id="5" creationId="{6DEEFFEA-56F6-1D2F-A437-6E23451E12BF}"/>
          </ac:picMkLst>
        </pc:picChg>
        <pc:picChg chg="add mod">
          <ac:chgData name="Raoul Serao" userId="45d65712de7614fd" providerId="LiveId" clId="{06E22E7C-7ED7-4625-A59D-AE119F027B33}" dt="2023-10-04T23:44:03.630" v="7334" actId="1076"/>
          <ac:picMkLst>
            <pc:docMk/>
            <pc:sldMk cId="3190475685" sldId="260"/>
            <ac:picMk id="7" creationId="{ED4210F2-28F6-2083-274C-DD0B4FF64CE1}"/>
          </ac:picMkLst>
        </pc:picChg>
        <pc:picChg chg="add mod">
          <ac:chgData name="Raoul Serao" userId="45d65712de7614fd" providerId="LiveId" clId="{06E22E7C-7ED7-4625-A59D-AE119F027B33}" dt="2023-10-04T23:44:08.469" v="7336" actId="1076"/>
          <ac:picMkLst>
            <pc:docMk/>
            <pc:sldMk cId="3190475685" sldId="260"/>
            <ac:picMk id="9" creationId="{11F344E8-A35C-9859-96A0-DC300F26F606}"/>
          </ac:picMkLst>
        </pc:picChg>
      </pc:sldChg>
      <pc:sldChg chg="addSp delSp modSp new mod modAnim">
        <pc:chgData name="Raoul Serao" userId="45d65712de7614fd" providerId="LiveId" clId="{06E22E7C-7ED7-4625-A59D-AE119F027B33}" dt="2023-10-04T23:47:24.750" v="7374" actId="20577"/>
        <pc:sldMkLst>
          <pc:docMk/>
          <pc:sldMk cId="1724990244" sldId="261"/>
        </pc:sldMkLst>
        <pc:spChg chg="mod">
          <ac:chgData name="Raoul Serao" userId="45d65712de7614fd" providerId="LiveId" clId="{06E22E7C-7ED7-4625-A59D-AE119F027B33}" dt="2023-10-04T23:47:24.750" v="7374" actId="20577"/>
          <ac:spMkLst>
            <pc:docMk/>
            <pc:sldMk cId="1724990244" sldId="261"/>
            <ac:spMk id="2" creationId="{AE453EA4-7942-D404-EB93-287844BEF7DC}"/>
          </ac:spMkLst>
        </pc:spChg>
        <pc:spChg chg="del mod">
          <ac:chgData name="Raoul Serao" userId="45d65712de7614fd" providerId="LiveId" clId="{06E22E7C-7ED7-4625-A59D-AE119F027B33}" dt="2023-09-22T13:23:41.252" v="1693"/>
          <ac:spMkLst>
            <pc:docMk/>
            <pc:sldMk cId="1724990244" sldId="261"/>
            <ac:spMk id="3" creationId="{20462241-0FA3-242E-63EF-403B5CD765C7}"/>
          </ac:spMkLst>
        </pc:spChg>
        <pc:spChg chg="add mod">
          <ac:chgData name="Raoul Serao" userId="45d65712de7614fd" providerId="LiveId" clId="{06E22E7C-7ED7-4625-A59D-AE119F027B33}" dt="2023-10-04T23:47:19.375" v="7373" actId="14100"/>
          <ac:spMkLst>
            <pc:docMk/>
            <pc:sldMk cId="1724990244" sldId="261"/>
            <ac:spMk id="3" creationId="{7A9E5AC6-BB0D-65E9-9200-959210F1C057}"/>
          </ac:spMkLst>
        </pc:spChg>
        <pc:spChg chg="add mod">
          <ac:chgData name="Raoul Serao" userId="45d65712de7614fd" providerId="LiveId" clId="{06E22E7C-7ED7-4625-A59D-AE119F027B33}" dt="2023-09-22T13:22:53.698" v="1692" actId="20577"/>
          <ac:spMkLst>
            <pc:docMk/>
            <pc:sldMk cId="1724990244" sldId="261"/>
            <ac:spMk id="4" creationId="{B996F15D-7641-55A0-D8BC-E86218039713}"/>
          </ac:spMkLst>
        </pc:spChg>
        <pc:spChg chg="add del mod">
          <ac:chgData name="Raoul Serao" userId="45d65712de7614fd" providerId="LiveId" clId="{06E22E7C-7ED7-4625-A59D-AE119F027B33}" dt="2023-09-22T13:40:08.702" v="1787"/>
          <ac:spMkLst>
            <pc:docMk/>
            <pc:sldMk cId="1724990244" sldId="261"/>
            <ac:spMk id="9" creationId="{302400C7-68D3-AE65-6806-9389B518337C}"/>
          </ac:spMkLst>
        </pc:spChg>
        <pc:spChg chg="add mod">
          <ac:chgData name="Raoul Serao" userId="45d65712de7614fd" providerId="LiveId" clId="{06E22E7C-7ED7-4625-A59D-AE119F027B33}" dt="2023-09-22T13:46:03.762" v="1813" actId="1076"/>
          <ac:spMkLst>
            <pc:docMk/>
            <pc:sldMk cId="1724990244" sldId="261"/>
            <ac:spMk id="10" creationId="{2FE76A14-DF00-DABD-C4DE-ADC67A7170A4}"/>
          </ac:spMkLst>
        </pc:spChg>
        <pc:spChg chg="add mod">
          <ac:chgData name="Raoul Serao" userId="45d65712de7614fd" providerId="LiveId" clId="{06E22E7C-7ED7-4625-A59D-AE119F027B33}" dt="2023-09-22T13:46:09.807" v="1815" actId="1076"/>
          <ac:spMkLst>
            <pc:docMk/>
            <pc:sldMk cId="1724990244" sldId="261"/>
            <ac:spMk id="13" creationId="{39CC37C8-E02B-DC55-61C3-18848235AE9F}"/>
          </ac:spMkLst>
        </pc:spChg>
        <pc:spChg chg="add mod">
          <ac:chgData name="Raoul Serao" userId="45d65712de7614fd" providerId="LiveId" clId="{06E22E7C-7ED7-4625-A59D-AE119F027B33}" dt="2023-09-22T13:58:06.135" v="1927" actId="20577"/>
          <ac:spMkLst>
            <pc:docMk/>
            <pc:sldMk cId="1724990244" sldId="261"/>
            <ac:spMk id="20" creationId="{330C4A65-985D-5600-FC13-9C50613AEC75}"/>
          </ac:spMkLst>
        </pc:spChg>
        <pc:spChg chg="add mod">
          <ac:chgData name="Raoul Serao" userId="45d65712de7614fd" providerId="LiveId" clId="{06E22E7C-7ED7-4625-A59D-AE119F027B33}" dt="2023-10-04T23:46:07.061" v="7357" actId="1076"/>
          <ac:spMkLst>
            <pc:docMk/>
            <pc:sldMk cId="1724990244" sldId="261"/>
            <ac:spMk id="25" creationId="{61FE1F83-301E-31EF-ED0A-46E2F32D23E3}"/>
          </ac:spMkLst>
        </pc:spChg>
        <pc:picChg chg="add mod">
          <ac:chgData name="Raoul Serao" userId="45d65712de7614fd" providerId="LiveId" clId="{06E22E7C-7ED7-4625-A59D-AE119F027B33}" dt="2023-09-22T13:23:41.252" v="1693"/>
          <ac:picMkLst>
            <pc:docMk/>
            <pc:sldMk cId="1724990244" sldId="261"/>
            <ac:picMk id="6" creationId="{924B9D90-1442-AC89-0738-DA4CD3398F6D}"/>
          </ac:picMkLst>
        </pc:picChg>
        <pc:picChg chg="add mod">
          <ac:chgData name="Raoul Serao" userId="45d65712de7614fd" providerId="LiveId" clId="{06E22E7C-7ED7-4625-A59D-AE119F027B33}" dt="2023-09-22T13:23:47.774" v="1695" actId="1076"/>
          <ac:picMkLst>
            <pc:docMk/>
            <pc:sldMk cId="1724990244" sldId="261"/>
            <ac:picMk id="8" creationId="{2E6C4C98-04C7-FE4C-5629-B2A25CAC2729}"/>
          </ac:picMkLst>
        </pc:picChg>
        <pc:picChg chg="add mod">
          <ac:chgData name="Raoul Serao" userId="45d65712de7614fd" providerId="LiveId" clId="{06E22E7C-7ED7-4625-A59D-AE119F027B33}" dt="2023-09-22T13:46:06.226" v="1814" actId="1076"/>
          <ac:picMkLst>
            <pc:docMk/>
            <pc:sldMk cId="1724990244" sldId="261"/>
            <ac:picMk id="12" creationId="{3919A3CC-CC18-7C93-E4F2-9916D6768E66}"/>
          </ac:picMkLst>
        </pc:picChg>
        <pc:picChg chg="add mod">
          <ac:chgData name="Raoul Serao" userId="45d65712de7614fd" providerId="LiveId" clId="{06E22E7C-7ED7-4625-A59D-AE119F027B33}" dt="2023-09-22T13:46:13.196" v="1816" actId="1076"/>
          <ac:picMkLst>
            <pc:docMk/>
            <pc:sldMk cId="1724990244" sldId="261"/>
            <ac:picMk id="15" creationId="{164AC4BB-E703-7165-F07B-A2CD1210BF93}"/>
          </ac:picMkLst>
        </pc:picChg>
        <pc:picChg chg="add mod">
          <ac:chgData name="Raoul Serao" userId="45d65712de7614fd" providerId="LiveId" clId="{06E22E7C-7ED7-4625-A59D-AE119F027B33}" dt="2023-09-22T13:46:15.201" v="1817" actId="1076"/>
          <ac:picMkLst>
            <pc:docMk/>
            <pc:sldMk cId="1724990244" sldId="261"/>
            <ac:picMk id="17" creationId="{CF294903-4208-9449-96A0-FA2214F10B78}"/>
          </ac:picMkLst>
        </pc:picChg>
        <pc:picChg chg="add mod">
          <ac:chgData name="Raoul Serao" userId="45d65712de7614fd" providerId="LiveId" clId="{06E22E7C-7ED7-4625-A59D-AE119F027B33}" dt="2023-09-22T13:46:20.289" v="1819" actId="14100"/>
          <ac:picMkLst>
            <pc:docMk/>
            <pc:sldMk cId="1724990244" sldId="261"/>
            <ac:picMk id="19" creationId="{36330556-0C52-044B-CB41-96EAF8AC3224}"/>
          </ac:picMkLst>
        </pc:picChg>
        <pc:picChg chg="add del mod">
          <ac:chgData name="Raoul Serao" userId="45d65712de7614fd" providerId="LiveId" clId="{06E22E7C-7ED7-4625-A59D-AE119F027B33}" dt="2023-09-22T13:57:50.879" v="1862" actId="478"/>
          <ac:picMkLst>
            <pc:docMk/>
            <pc:sldMk cId="1724990244" sldId="261"/>
            <ac:picMk id="22" creationId="{D6D739E7-C1D1-4FF6-4C33-7735A2041113}"/>
          </ac:picMkLst>
        </pc:picChg>
        <pc:picChg chg="add mod">
          <ac:chgData name="Raoul Serao" userId="45d65712de7614fd" providerId="LiveId" clId="{06E22E7C-7ED7-4625-A59D-AE119F027B33}" dt="2023-09-22T13:59:10.395" v="1930" actId="14100"/>
          <ac:picMkLst>
            <pc:docMk/>
            <pc:sldMk cId="1724990244" sldId="261"/>
            <ac:picMk id="24" creationId="{5695B5B2-BF1E-EF09-3A8C-C0ECAF37C14A}"/>
          </ac:picMkLst>
        </pc:picChg>
        <pc:picChg chg="add mod">
          <ac:chgData name="Raoul Serao" userId="45d65712de7614fd" providerId="LiveId" clId="{06E22E7C-7ED7-4625-A59D-AE119F027B33}" dt="2023-10-04T23:46:09.362" v="7358" actId="1076"/>
          <ac:picMkLst>
            <pc:docMk/>
            <pc:sldMk cId="1724990244" sldId="261"/>
            <ac:picMk id="27" creationId="{A667724F-E6C9-F0E8-05AA-C84993112C47}"/>
          </ac:picMkLst>
        </pc:picChg>
      </pc:sldChg>
      <pc:sldChg chg="addSp delSp modSp new mod modAnim">
        <pc:chgData name="Raoul Serao" userId="45d65712de7614fd" providerId="LiveId" clId="{06E22E7C-7ED7-4625-A59D-AE119F027B33}" dt="2023-09-24T15:56:20.893" v="6700"/>
        <pc:sldMkLst>
          <pc:docMk/>
          <pc:sldMk cId="2056763684" sldId="262"/>
        </pc:sldMkLst>
        <pc:spChg chg="mod">
          <ac:chgData name="Raoul Serao" userId="45d65712de7614fd" providerId="LiveId" clId="{06E22E7C-7ED7-4625-A59D-AE119F027B33}" dt="2023-09-22T14:02:29.734" v="1973" actId="1076"/>
          <ac:spMkLst>
            <pc:docMk/>
            <pc:sldMk cId="2056763684" sldId="262"/>
            <ac:spMk id="2" creationId="{668BCC63-F073-B7F3-9469-68A1D8FA1ED6}"/>
          </ac:spMkLst>
        </pc:spChg>
        <pc:spChg chg="del mod">
          <ac:chgData name="Raoul Serao" userId="45d65712de7614fd" providerId="LiveId" clId="{06E22E7C-7ED7-4625-A59D-AE119F027B33}" dt="2023-09-22T14:18:23.977" v="2411"/>
          <ac:spMkLst>
            <pc:docMk/>
            <pc:sldMk cId="2056763684" sldId="262"/>
            <ac:spMk id="3" creationId="{F39DF275-412D-89B0-5B00-1B287506E769}"/>
          </ac:spMkLst>
        </pc:spChg>
        <pc:spChg chg="add mod">
          <ac:chgData name="Raoul Serao" userId="45d65712de7614fd" providerId="LiveId" clId="{06E22E7C-7ED7-4625-A59D-AE119F027B33}" dt="2023-09-24T15:56:00.036" v="6693" actId="1076"/>
          <ac:spMkLst>
            <pc:docMk/>
            <pc:sldMk cId="2056763684" sldId="262"/>
            <ac:spMk id="4" creationId="{291F6191-F0B8-C643-6E65-2C815F187473}"/>
          </ac:spMkLst>
        </pc:spChg>
        <pc:spChg chg="add del mod">
          <ac:chgData name="Raoul Serao" userId="45d65712de7614fd" providerId="LiveId" clId="{06E22E7C-7ED7-4625-A59D-AE119F027B33}" dt="2023-09-23T09:00:04.639" v="2509"/>
          <ac:spMkLst>
            <pc:docMk/>
            <pc:sldMk cId="2056763684" sldId="262"/>
            <ac:spMk id="5" creationId="{8426136B-9755-C6AE-9A98-4B21B68E3DF4}"/>
          </ac:spMkLst>
        </pc:spChg>
        <pc:spChg chg="add mod">
          <ac:chgData name="Raoul Serao" userId="45d65712de7614fd" providerId="LiveId" clId="{06E22E7C-7ED7-4625-A59D-AE119F027B33}" dt="2023-09-24T15:56:01.828" v="6694" actId="1076"/>
          <ac:spMkLst>
            <pc:docMk/>
            <pc:sldMk cId="2056763684" sldId="262"/>
            <ac:spMk id="10" creationId="{1B2A21EE-FAC3-F153-471C-66C8A7019B29}"/>
          </ac:spMkLst>
        </pc:spChg>
        <pc:spChg chg="add mod">
          <ac:chgData name="Raoul Serao" userId="45d65712de7614fd" providerId="LiveId" clId="{06E22E7C-7ED7-4625-A59D-AE119F027B33}" dt="2023-09-23T09:01:08.667" v="2514" actId="1076"/>
          <ac:spMkLst>
            <pc:docMk/>
            <pc:sldMk cId="2056763684" sldId="262"/>
            <ac:spMk id="13" creationId="{CA09D0A1-F496-BD8A-7B2C-03567B171C84}"/>
          </ac:spMkLst>
        </pc:spChg>
        <pc:spChg chg="add mod">
          <ac:chgData name="Raoul Serao" userId="45d65712de7614fd" providerId="LiveId" clId="{06E22E7C-7ED7-4625-A59D-AE119F027B33}" dt="2023-09-24T15:55:56.446" v="6692" actId="27636"/>
          <ac:spMkLst>
            <pc:docMk/>
            <pc:sldMk cId="2056763684" sldId="262"/>
            <ac:spMk id="19" creationId="{E360CFBA-A203-BABC-B325-7BC3EBEA680B}"/>
          </ac:spMkLst>
        </pc:spChg>
        <pc:picChg chg="add del mod">
          <ac:chgData name="Raoul Serao" userId="45d65712de7614fd" providerId="LiveId" clId="{06E22E7C-7ED7-4625-A59D-AE119F027B33}" dt="2023-09-23T09:01:56.503" v="2520" actId="478"/>
          <ac:picMkLst>
            <pc:docMk/>
            <pc:sldMk cId="2056763684" sldId="262"/>
            <ac:picMk id="7" creationId="{97477E54-0581-51E2-5C19-6C6D1BF64A8D}"/>
          </ac:picMkLst>
        </pc:picChg>
        <pc:picChg chg="add del mod">
          <ac:chgData name="Raoul Serao" userId="45d65712de7614fd" providerId="LiveId" clId="{06E22E7C-7ED7-4625-A59D-AE119F027B33}" dt="2023-09-23T09:00:01.105" v="2506" actId="478"/>
          <ac:picMkLst>
            <pc:docMk/>
            <pc:sldMk cId="2056763684" sldId="262"/>
            <ac:picMk id="9" creationId="{E3A94D6C-A176-2A33-9D6A-0539BCB3E4E1}"/>
          </ac:picMkLst>
        </pc:picChg>
        <pc:picChg chg="add mod">
          <ac:chgData name="Raoul Serao" userId="45d65712de7614fd" providerId="LiveId" clId="{06E22E7C-7ED7-4625-A59D-AE119F027B33}" dt="2023-09-24T15:56:03.034" v="6695" actId="1076"/>
          <ac:picMkLst>
            <pc:docMk/>
            <pc:sldMk cId="2056763684" sldId="262"/>
            <ac:picMk id="12" creationId="{1CA88C43-AC6E-00BF-C828-113D897B9FB4}"/>
          </ac:picMkLst>
        </pc:picChg>
        <pc:picChg chg="add mod">
          <ac:chgData name="Raoul Serao" userId="45d65712de7614fd" providerId="LiveId" clId="{06E22E7C-7ED7-4625-A59D-AE119F027B33}" dt="2023-09-23T09:01:10.605" v="2515" actId="1076"/>
          <ac:picMkLst>
            <pc:docMk/>
            <pc:sldMk cId="2056763684" sldId="262"/>
            <ac:picMk id="15" creationId="{10838746-6727-A875-530B-4A5FA938791F}"/>
          </ac:picMkLst>
        </pc:picChg>
        <pc:picChg chg="add mod">
          <ac:chgData name="Raoul Serao" userId="45d65712de7614fd" providerId="LiveId" clId="{06E22E7C-7ED7-4625-A59D-AE119F027B33}" dt="2023-09-23T09:01:51.922" v="2519" actId="14100"/>
          <ac:picMkLst>
            <pc:docMk/>
            <pc:sldMk cId="2056763684" sldId="262"/>
            <ac:picMk id="17" creationId="{899F93B5-FBDC-3643-F569-F48615DA88F6}"/>
          </ac:picMkLst>
        </pc:picChg>
      </pc:sldChg>
      <pc:sldChg chg="addSp delSp modSp new mod modAnim">
        <pc:chgData name="Raoul Serao" userId="45d65712de7614fd" providerId="LiveId" clId="{06E22E7C-7ED7-4625-A59D-AE119F027B33}" dt="2023-10-04T23:59:25.335" v="7438" actId="20577"/>
        <pc:sldMkLst>
          <pc:docMk/>
          <pc:sldMk cId="3881363637" sldId="263"/>
        </pc:sldMkLst>
        <pc:spChg chg="mod">
          <ac:chgData name="Raoul Serao" userId="45d65712de7614fd" providerId="LiveId" clId="{06E22E7C-7ED7-4625-A59D-AE119F027B33}" dt="2023-09-23T09:30:10.918" v="2522" actId="27636"/>
          <ac:spMkLst>
            <pc:docMk/>
            <pc:sldMk cId="3881363637" sldId="263"/>
            <ac:spMk id="2" creationId="{CFB0D86C-1E39-1AF5-0053-EA7F5C386B81}"/>
          </ac:spMkLst>
        </pc:spChg>
        <pc:spChg chg="del">
          <ac:chgData name="Raoul Serao" userId="45d65712de7614fd" providerId="LiveId" clId="{06E22E7C-7ED7-4625-A59D-AE119F027B33}" dt="2023-09-23T08:59:47.881" v="2503"/>
          <ac:spMkLst>
            <pc:docMk/>
            <pc:sldMk cId="3881363637" sldId="263"/>
            <ac:spMk id="3" creationId="{6CA4B779-5433-5006-21E9-30F7867C661B}"/>
          </ac:spMkLst>
        </pc:spChg>
        <pc:spChg chg="add mod">
          <ac:chgData name="Raoul Serao" userId="45d65712de7614fd" providerId="LiveId" clId="{06E22E7C-7ED7-4625-A59D-AE119F027B33}" dt="2023-10-04T23:59:12.755" v="7432" actId="20577"/>
          <ac:spMkLst>
            <pc:docMk/>
            <pc:sldMk cId="3881363637" sldId="263"/>
            <ac:spMk id="3" creationId="{A3478FDA-B481-73C6-9A80-6840611C29AB}"/>
          </ac:spMkLst>
        </pc:spChg>
        <pc:spChg chg="add mod">
          <ac:chgData name="Raoul Serao" userId="45d65712de7614fd" providerId="LiveId" clId="{06E22E7C-7ED7-4625-A59D-AE119F027B33}" dt="2023-10-04T23:56:56.399" v="7398" actId="1076"/>
          <ac:spMkLst>
            <pc:docMk/>
            <pc:sldMk cId="3881363637" sldId="263"/>
            <ac:spMk id="5" creationId="{3CFA751B-4885-05F4-0859-554C6EB18493}"/>
          </ac:spMkLst>
        </pc:spChg>
        <pc:spChg chg="add mod">
          <ac:chgData name="Raoul Serao" userId="45d65712de7614fd" providerId="LiveId" clId="{06E22E7C-7ED7-4625-A59D-AE119F027B33}" dt="2023-10-04T23:57:03.074" v="7400" actId="1076"/>
          <ac:spMkLst>
            <pc:docMk/>
            <pc:sldMk cId="3881363637" sldId="263"/>
            <ac:spMk id="6" creationId="{2201C1A9-D281-72A3-0E72-EF280963BC01}"/>
          </ac:spMkLst>
        </pc:spChg>
        <pc:spChg chg="add mod">
          <ac:chgData name="Raoul Serao" userId="45d65712de7614fd" providerId="LiveId" clId="{06E22E7C-7ED7-4625-A59D-AE119F027B33}" dt="2023-10-04T23:59:25.335" v="7438" actId="20577"/>
          <ac:spMkLst>
            <pc:docMk/>
            <pc:sldMk cId="3881363637" sldId="263"/>
            <ac:spMk id="7" creationId="{26E45772-C87B-79A8-E591-2D7F91087635}"/>
          </ac:spMkLst>
        </pc:spChg>
        <pc:spChg chg="add mod">
          <ac:chgData name="Raoul Serao" userId="45d65712de7614fd" providerId="LiveId" clId="{06E22E7C-7ED7-4625-A59D-AE119F027B33}" dt="2023-10-04T23:57:12.424" v="7402" actId="1076"/>
          <ac:spMkLst>
            <pc:docMk/>
            <pc:sldMk cId="3881363637" sldId="263"/>
            <ac:spMk id="9" creationId="{26D9C87B-5414-ED63-9036-AFBE469836A5}"/>
          </ac:spMkLst>
        </pc:spChg>
        <pc:spChg chg="add mod">
          <ac:chgData name="Raoul Serao" userId="45d65712de7614fd" providerId="LiveId" clId="{06E22E7C-7ED7-4625-A59D-AE119F027B33}" dt="2023-09-23T09:44:20.962" v="2922" actId="767"/>
          <ac:spMkLst>
            <pc:docMk/>
            <pc:sldMk cId="3881363637" sldId="263"/>
            <ac:spMk id="12" creationId="{2E0CD022-ADF2-34E8-DCC1-D28FABC304AA}"/>
          </ac:spMkLst>
        </pc:spChg>
        <pc:spChg chg="add mod">
          <ac:chgData name="Raoul Serao" userId="45d65712de7614fd" providerId="LiveId" clId="{06E22E7C-7ED7-4625-A59D-AE119F027B33}" dt="2023-10-04T23:51:01.753" v="7381" actId="1076"/>
          <ac:spMkLst>
            <pc:docMk/>
            <pc:sldMk cId="3881363637" sldId="263"/>
            <ac:spMk id="13" creationId="{618E970B-D9E7-B90A-4068-347B3ECB9252}"/>
          </ac:spMkLst>
        </pc:spChg>
        <pc:picChg chg="add mod">
          <ac:chgData name="Raoul Serao" userId="45d65712de7614fd" providerId="LiveId" clId="{06E22E7C-7ED7-4625-A59D-AE119F027B33}" dt="2023-10-04T23:56:58.929" v="7399" actId="1076"/>
          <ac:picMkLst>
            <pc:docMk/>
            <pc:sldMk cId="3881363637" sldId="263"/>
            <ac:picMk id="4" creationId="{9B259CBE-443B-2669-ACF0-76164725CCA5}"/>
          </ac:picMkLst>
        </pc:picChg>
        <pc:picChg chg="add mod">
          <ac:chgData name="Raoul Serao" userId="45d65712de7614fd" providerId="LiveId" clId="{06E22E7C-7ED7-4625-A59D-AE119F027B33}" dt="2023-10-04T23:57:07.856" v="7401" actId="1076"/>
          <ac:picMkLst>
            <pc:docMk/>
            <pc:sldMk cId="3881363637" sldId="263"/>
            <ac:picMk id="8" creationId="{5B6EA4EE-77CA-D011-04CD-E5BB2E96A104}"/>
          </ac:picMkLst>
        </pc:picChg>
        <pc:picChg chg="add mod">
          <ac:chgData name="Raoul Serao" userId="45d65712de7614fd" providerId="LiveId" clId="{06E22E7C-7ED7-4625-A59D-AE119F027B33}" dt="2023-10-04T23:57:15.990" v="7403" actId="1076"/>
          <ac:picMkLst>
            <pc:docMk/>
            <pc:sldMk cId="3881363637" sldId="263"/>
            <ac:picMk id="11" creationId="{0A17635D-D55F-AF67-FDDC-9753F8EC73A1}"/>
          </ac:picMkLst>
        </pc:picChg>
      </pc:sldChg>
      <pc:sldChg chg="addSp delSp modSp new mod ord">
        <pc:chgData name="Raoul Serao" userId="45d65712de7614fd" providerId="LiveId" clId="{06E22E7C-7ED7-4625-A59D-AE119F027B33}" dt="2023-10-04T23:33:40.596" v="7308" actId="20577"/>
        <pc:sldMkLst>
          <pc:docMk/>
          <pc:sldMk cId="3917251754" sldId="264"/>
        </pc:sldMkLst>
        <pc:spChg chg="mod">
          <ac:chgData name="Raoul Serao" userId="45d65712de7614fd" providerId="LiveId" clId="{06E22E7C-7ED7-4625-A59D-AE119F027B33}" dt="2023-09-23T09:51:00.980" v="3233" actId="27636"/>
          <ac:spMkLst>
            <pc:docMk/>
            <pc:sldMk cId="3917251754" sldId="264"/>
            <ac:spMk id="2" creationId="{6DD79143-E7BF-367F-334F-E54020F6DE51}"/>
          </ac:spMkLst>
        </pc:spChg>
        <pc:spChg chg="add mod">
          <ac:chgData name="Raoul Serao" userId="45d65712de7614fd" providerId="LiveId" clId="{06E22E7C-7ED7-4625-A59D-AE119F027B33}" dt="2023-10-04T23:33:33.641" v="7307" actId="20577"/>
          <ac:spMkLst>
            <pc:docMk/>
            <pc:sldMk cId="3917251754" sldId="264"/>
            <ac:spMk id="3" creationId="{C1799698-7A64-673B-701F-DAE0B1846566}"/>
          </ac:spMkLst>
        </pc:spChg>
        <pc:spChg chg="del mod">
          <ac:chgData name="Raoul Serao" userId="45d65712de7614fd" providerId="LiveId" clId="{06E22E7C-7ED7-4625-A59D-AE119F027B33}" dt="2023-09-23T09:52:34.498" v="3279"/>
          <ac:spMkLst>
            <pc:docMk/>
            <pc:sldMk cId="3917251754" sldId="264"/>
            <ac:spMk id="3" creationId="{E1359221-C4BB-DB89-F00C-243E6683B04A}"/>
          </ac:spMkLst>
        </pc:spChg>
        <pc:spChg chg="add mod">
          <ac:chgData name="Raoul Serao" userId="45d65712de7614fd" providerId="LiveId" clId="{06E22E7C-7ED7-4625-A59D-AE119F027B33}" dt="2023-09-23T09:53:14.428" v="3287" actId="1076"/>
          <ac:spMkLst>
            <pc:docMk/>
            <pc:sldMk cId="3917251754" sldId="264"/>
            <ac:spMk id="4" creationId="{CB8460F8-712F-574B-D640-5C2B24E000C9}"/>
          </ac:spMkLst>
        </pc:spChg>
        <pc:spChg chg="add mod">
          <ac:chgData name="Raoul Serao" userId="45d65712de7614fd" providerId="LiveId" clId="{06E22E7C-7ED7-4625-A59D-AE119F027B33}" dt="2023-09-23T09:53:35.124" v="3339" actId="1076"/>
          <ac:spMkLst>
            <pc:docMk/>
            <pc:sldMk cId="3917251754" sldId="264"/>
            <ac:spMk id="7" creationId="{F1FB991E-92AD-85B6-5FCE-E6A8EA2FED3E}"/>
          </ac:spMkLst>
        </pc:spChg>
        <pc:spChg chg="add mod">
          <ac:chgData name="Raoul Serao" userId="45d65712de7614fd" providerId="LiveId" clId="{06E22E7C-7ED7-4625-A59D-AE119F027B33}" dt="2023-10-04T23:33:40.596" v="7308" actId="20577"/>
          <ac:spMkLst>
            <pc:docMk/>
            <pc:sldMk cId="3917251754" sldId="264"/>
            <ac:spMk id="10" creationId="{0EEEE1F7-74E8-AE9D-E00A-BEB32141694C}"/>
          </ac:spMkLst>
        </pc:spChg>
        <pc:spChg chg="add mod">
          <ac:chgData name="Raoul Serao" userId="45d65712de7614fd" providerId="LiveId" clId="{06E22E7C-7ED7-4625-A59D-AE119F027B33}" dt="2023-10-04T23:32:41.931" v="7292" actId="1076"/>
          <ac:spMkLst>
            <pc:docMk/>
            <pc:sldMk cId="3917251754" sldId="264"/>
            <ac:spMk id="15" creationId="{5AFD4DE9-C098-16DA-8B85-42CC75FD5120}"/>
          </ac:spMkLst>
        </pc:spChg>
        <pc:picChg chg="add mod">
          <ac:chgData name="Raoul Serao" userId="45d65712de7614fd" providerId="LiveId" clId="{06E22E7C-7ED7-4625-A59D-AE119F027B33}" dt="2023-09-23T09:53:11.887" v="3286" actId="1076"/>
          <ac:picMkLst>
            <pc:docMk/>
            <pc:sldMk cId="3917251754" sldId="264"/>
            <ac:picMk id="6" creationId="{9B4A4326-8B59-BC2F-9607-21BA88291D19}"/>
          </ac:picMkLst>
        </pc:picChg>
        <pc:picChg chg="add mod">
          <ac:chgData name="Raoul Serao" userId="45d65712de7614fd" providerId="LiveId" clId="{06E22E7C-7ED7-4625-A59D-AE119F027B33}" dt="2023-10-04T23:32:24.803" v="7287" actId="1076"/>
          <ac:picMkLst>
            <pc:docMk/>
            <pc:sldMk cId="3917251754" sldId="264"/>
            <ac:picMk id="9" creationId="{10F220C8-57D3-9EE1-E4AF-8219D3CB2936}"/>
          </ac:picMkLst>
        </pc:picChg>
        <pc:picChg chg="add mod">
          <ac:chgData name="Raoul Serao" userId="45d65712de7614fd" providerId="LiveId" clId="{06E22E7C-7ED7-4625-A59D-AE119F027B33}" dt="2023-10-04T23:32:34.258" v="7290" actId="1076"/>
          <ac:picMkLst>
            <pc:docMk/>
            <pc:sldMk cId="3917251754" sldId="264"/>
            <ac:picMk id="12" creationId="{B83F5DFC-68E0-E118-5AAF-DBA86D689EA5}"/>
          </ac:picMkLst>
        </pc:picChg>
        <pc:picChg chg="add mod">
          <ac:chgData name="Raoul Serao" userId="45d65712de7614fd" providerId="LiveId" clId="{06E22E7C-7ED7-4625-A59D-AE119F027B33}" dt="2023-10-04T23:32:37.250" v="7291" actId="1076"/>
          <ac:picMkLst>
            <pc:docMk/>
            <pc:sldMk cId="3917251754" sldId="264"/>
            <ac:picMk id="14" creationId="{1AA06C5D-2AF8-079F-C8FB-0B0BAC895AC7}"/>
          </ac:picMkLst>
        </pc:picChg>
        <pc:picChg chg="add mod">
          <ac:chgData name="Raoul Serao" userId="45d65712de7614fd" providerId="LiveId" clId="{06E22E7C-7ED7-4625-A59D-AE119F027B33}" dt="2023-10-04T23:32:44.413" v="7293" actId="1076"/>
          <ac:picMkLst>
            <pc:docMk/>
            <pc:sldMk cId="3917251754" sldId="264"/>
            <ac:picMk id="17" creationId="{0D3CC9B9-8990-C543-CA94-D0936F8AB45C}"/>
          </ac:picMkLst>
        </pc:picChg>
        <pc:picChg chg="add mod">
          <ac:chgData name="Raoul Serao" userId="45d65712de7614fd" providerId="LiveId" clId="{06E22E7C-7ED7-4625-A59D-AE119F027B33}" dt="2023-10-04T23:32:48.253" v="7294" actId="1076"/>
          <ac:picMkLst>
            <pc:docMk/>
            <pc:sldMk cId="3917251754" sldId="264"/>
            <ac:picMk id="19" creationId="{789FE5EA-E9AE-4631-B6A5-F31A4CD652C7}"/>
          </ac:picMkLst>
        </pc:picChg>
      </pc:sldChg>
      <pc:sldChg chg="addSp delSp modSp new mod">
        <pc:chgData name="Raoul Serao" userId="45d65712de7614fd" providerId="LiveId" clId="{06E22E7C-7ED7-4625-A59D-AE119F027B33}" dt="2023-10-04T23:36:24.206" v="7326" actId="20577"/>
        <pc:sldMkLst>
          <pc:docMk/>
          <pc:sldMk cId="3476394774" sldId="265"/>
        </pc:sldMkLst>
        <pc:spChg chg="mod">
          <ac:chgData name="Raoul Serao" userId="45d65712de7614fd" providerId="LiveId" clId="{06E22E7C-7ED7-4625-A59D-AE119F027B33}" dt="2023-09-23T10:07:52.175" v="3598" actId="27636"/>
          <ac:spMkLst>
            <pc:docMk/>
            <pc:sldMk cId="3476394774" sldId="265"/>
            <ac:spMk id="2" creationId="{64CBACA5-93BB-322F-FB77-349FAED699E0}"/>
          </ac:spMkLst>
        </pc:spChg>
        <pc:spChg chg="add del mod">
          <ac:chgData name="Raoul Serao" userId="45d65712de7614fd" providerId="LiveId" clId="{06E22E7C-7ED7-4625-A59D-AE119F027B33}" dt="2023-10-04T23:36:15.001" v="7324" actId="478"/>
          <ac:spMkLst>
            <pc:docMk/>
            <pc:sldMk cId="3476394774" sldId="265"/>
            <ac:spMk id="3" creationId="{3564812E-F707-581F-9E1C-E6A7C37264B0}"/>
          </ac:spMkLst>
        </pc:spChg>
        <pc:spChg chg="del mod">
          <ac:chgData name="Raoul Serao" userId="45d65712de7614fd" providerId="LiveId" clId="{06E22E7C-7ED7-4625-A59D-AE119F027B33}" dt="2023-09-23T10:09:28.871" v="3636"/>
          <ac:spMkLst>
            <pc:docMk/>
            <pc:sldMk cId="3476394774" sldId="265"/>
            <ac:spMk id="3" creationId="{6821BC9A-AFED-693D-36F5-FAD0A1C28336}"/>
          </ac:spMkLst>
        </pc:spChg>
        <pc:spChg chg="add mod">
          <ac:chgData name="Raoul Serao" userId="45d65712de7614fd" providerId="LiveId" clId="{06E22E7C-7ED7-4625-A59D-AE119F027B33}" dt="2023-09-23T10:08:12.819" v="3635" actId="20577"/>
          <ac:spMkLst>
            <pc:docMk/>
            <pc:sldMk cId="3476394774" sldId="265"/>
            <ac:spMk id="4" creationId="{65A2D2C3-89B3-FD26-742F-6F562B244BB6}"/>
          </ac:spMkLst>
        </pc:spChg>
        <pc:spChg chg="add mod">
          <ac:chgData name="Raoul Serao" userId="45d65712de7614fd" providerId="LiveId" clId="{06E22E7C-7ED7-4625-A59D-AE119F027B33}" dt="2023-10-04T23:36:24.206" v="7326" actId="20577"/>
          <ac:spMkLst>
            <pc:docMk/>
            <pc:sldMk cId="3476394774" sldId="265"/>
            <ac:spMk id="9" creationId="{5DE4FB39-6093-F9B4-12DA-F74515C070BC}"/>
          </ac:spMkLst>
        </pc:spChg>
        <pc:spChg chg="add mod">
          <ac:chgData name="Raoul Serao" userId="45d65712de7614fd" providerId="LiveId" clId="{06E22E7C-7ED7-4625-A59D-AE119F027B33}" dt="2023-09-23T10:11:26.664" v="3664" actId="1076"/>
          <ac:spMkLst>
            <pc:docMk/>
            <pc:sldMk cId="3476394774" sldId="265"/>
            <ac:spMk id="11" creationId="{103E4464-F972-C87F-46B1-BE69C6F70011}"/>
          </ac:spMkLst>
        </pc:spChg>
        <pc:spChg chg="add mod">
          <ac:chgData name="Raoul Serao" userId="45d65712de7614fd" providerId="LiveId" clId="{06E22E7C-7ED7-4625-A59D-AE119F027B33}" dt="2023-09-23T10:18:52.109" v="3807" actId="1076"/>
          <ac:spMkLst>
            <pc:docMk/>
            <pc:sldMk cId="3476394774" sldId="265"/>
            <ac:spMk id="13" creationId="{A4C4E633-FD80-471D-EBC1-7CD25A4FCB5E}"/>
          </ac:spMkLst>
        </pc:spChg>
        <pc:spChg chg="add mod">
          <ac:chgData name="Raoul Serao" userId="45d65712de7614fd" providerId="LiveId" clId="{06E22E7C-7ED7-4625-A59D-AE119F027B33}" dt="2023-09-23T10:18:54.068" v="3808" actId="1076"/>
          <ac:spMkLst>
            <pc:docMk/>
            <pc:sldMk cId="3476394774" sldId="265"/>
            <ac:spMk id="14" creationId="{7A4D5B46-9345-C77C-C12F-6B29AE63FE92}"/>
          </ac:spMkLst>
        </pc:spChg>
        <pc:spChg chg="add mod">
          <ac:chgData name="Raoul Serao" userId="45d65712de7614fd" providerId="LiveId" clId="{06E22E7C-7ED7-4625-A59D-AE119F027B33}" dt="2023-09-23T10:20:12.996" v="3857" actId="1076"/>
          <ac:spMkLst>
            <pc:docMk/>
            <pc:sldMk cId="3476394774" sldId="265"/>
            <ac:spMk id="19" creationId="{CD6E1E80-9E69-4F30-CADD-D953010D42D8}"/>
          </ac:spMkLst>
        </pc:spChg>
        <pc:spChg chg="add mod">
          <ac:chgData name="Raoul Serao" userId="45d65712de7614fd" providerId="LiveId" clId="{06E22E7C-7ED7-4625-A59D-AE119F027B33}" dt="2023-09-23T10:22:19.293" v="3911" actId="20577"/>
          <ac:spMkLst>
            <pc:docMk/>
            <pc:sldMk cId="3476394774" sldId="265"/>
            <ac:spMk id="22" creationId="{6463A608-4398-EB25-DC99-5A7563DA7D3A}"/>
          </ac:spMkLst>
        </pc:spChg>
        <pc:picChg chg="add mod">
          <ac:chgData name="Raoul Serao" userId="45d65712de7614fd" providerId="LiveId" clId="{06E22E7C-7ED7-4625-A59D-AE119F027B33}" dt="2023-09-23T10:09:28.871" v="3636"/>
          <ac:picMkLst>
            <pc:docMk/>
            <pc:sldMk cId="3476394774" sldId="265"/>
            <ac:picMk id="6" creationId="{56B16910-718A-76AF-E749-8B7CD2941E9F}"/>
          </ac:picMkLst>
        </pc:picChg>
        <pc:picChg chg="add mod">
          <ac:chgData name="Raoul Serao" userId="45d65712de7614fd" providerId="LiveId" clId="{06E22E7C-7ED7-4625-A59D-AE119F027B33}" dt="2023-09-23T10:09:42.091" v="3639" actId="1076"/>
          <ac:picMkLst>
            <pc:docMk/>
            <pc:sldMk cId="3476394774" sldId="265"/>
            <ac:picMk id="8" creationId="{8BF154BA-69B7-444B-7A45-C142D40E2593}"/>
          </ac:picMkLst>
        </pc:picChg>
        <pc:picChg chg="add mod">
          <ac:chgData name="Raoul Serao" userId="45d65712de7614fd" providerId="LiveId" clId="{06E22E7C-7ED7-4625-A59D-AE119F027B33}" dt="2023-09-23T10:10:28.566" v="3662" actId="14100"/>
          <ac:picMkLst>
            <pc:docMk/>
            <pc:sldMk cId="3476394774" sldId="265"/>
            <ac:picMk id="10" creationId="{8EF20E12-E1C1-F285-81A9-63BA8EEF97EA}"/>
          </ac:picMkLst>
        </pc:picChg>
        <pc:picChg chg="add mod">
          <ac:chgData name="Raoul Serao" userId="45d65712de7614fd" providerId="LiveId" clId="{06E22E7C-7ED7-4625-A59D-AE119F027B33}" dt="2023-09-23T10:11:47.337" v="3667" actId="1076"/>
          <ac:picMkLst>
            <pc:docMk/>
            <pc:sldMk cId="3476394774" sldId="265"/>
            <ac:picMk id="12" creationId="{63DE80E0-4DFA-5841-F2F3-BE1BDECA58CD}"/>
          </ac:picMkLst>
        </pc:picChg>
        <pc:picChg chg="add mod">
          <ac:chgData name="Raoul Serao" userId="45d65712de7614fd" providerId="LiveId" clId="{06E22E7C-7ED7-4625-A59D-AE119F027B33}" dt="2023-09-23T10:19:10.868" v="3811" actId="14100"/>
          <ac:picMkLst>
            <pc:docMk/>
            <pc:sldMk cId="3476394774" sldId="265"/>
            <ac:picMk id="16" creationId="{21E4E545-39B9-D856-8FE4-9AE5583A54F7}"/>
          </ac:picMkLst>
        </pc:picChg>
        <pc:picChg chg="add mod">
          <ac:chgData name="Raoul Serao" userId="45d65712de7614fd" providerId="LiveId" clId="{06E22E7C-7ED7-4625-A59D-AE119F027B33}" dt="2023-09-23T10:19:23.044" v="3814" actId="14100"/>
          <ac:picMkLst>
            <pc:docMk/>
            <pc:sldMk cId="3476394774" sldId="265"/>
            <ac:picMk id="18" creationId="{64A0F60D-7239-CD92-2598-64708E57EDEC}"/>
          </ac:picMkLst>
        </pc:picChg>
        <pc:picChg chg="add mod">
          <ac:chgData name="Raoul Serao" userId="45d65712de7614fd" providerId="LiveId" clId="{06E22E7C-7ED7-4625-A59D-AE119F027B33}" dt="2023-09-23T10:20:51.950" v="3860" actId="14100"/>
          <ac:picMkLst>
            <pc:docMk/>
            <pc:sldMk cId="3476394774" sldId="265"/>
            <ac:picMk id="21" creationId="{289BA70F-BA1B-0E11-037B-3DFE590A7AF9}"/>
          </ac:picMkLst>
        </pc:picChg>
        <pc:picChg chg="add mod">
          <ac:chgData name="Raoul Serao" userId="45d65712de7614fd" providerId="LiveId" clId="{06E22E7C-7ED7-4625-A59D-AE119F027B33}" dt="2023-09-23T10:22:16.885" v="3909" actId="14100"/>
          <ac:picMkLst>
            <pc:docMk/>
            <pc:sldMk cId="3476394774" sldId="265"/>
            <ac:picMk id="24" creationId="{714B4BAE-0F8A-84B6-7ECB-DB8498C77A9E}"/>
          </ac:picMkLst>
        </pc:picChg>
      </pc:sldChg>
      <pc:sldChg chg="addSp delSp modSp new mod">
        <pc:chgData name="Raoul Serao" userId="45d65712de7614fd" providerId="LiveId" clId="{06E22E7C-7ED7-4625-A59D-AE119F027B33}" dt="2023-10-05T09:40:14.495" v="8594" actId="20577"/>
        <pc:sldMkLst>
          <pc:docMk/>
          <pc:sldMk cId="4157662909" sldId="266"/>
        </pc:sldMkLst>
        <pc:spChg chg="mod">
          <ac:chgData name="Raoul Serao" userId="45d65712de7614fd" providerId="LiveId" clId="{06E22E7C-7ED7-4625-A59D-AE119F027B33}" dt="2023-09-23T10:23:35.424" v="3914" actId="27636"/>
          <ac:spMkLst>
            <pc:docMk/>
            <pc:sldMk cId="4157662909" sldId="266"/>
            <ac:spMk id="2" creationId="{C739454F-D257-5414-3459-3110F65BFA04}"/>
          </ac:spMkLst>
        </pc:spChg>
        <pc:spChg chg="del mod">
          <ac:chgData name="Raoul Serao" userId="45d65712de7614fd" providerId="LiveId" clId="{06E22E7C-7ED7-4625-A59D-AE119F027B33}" dt="2023-09-23T10:25:12.496" v="3983"/>
          <ac:spMkLst>
            <pc:docMk/>
            <pc:sldMk cId="4157662909" sldId="266"/>
            <ac:spMk id="3" creationId="{6F34DD7D-5454-AD6F-7B2C-8806EF480BD0}"/>
          </ac:spMkLst>
        </pc:spChg>
        <pc:spChg chg="add mod">
          <ac:chgData name="Raoul Serao" userId="45d65712de7614fd" providerId="LiveId" clId="{06E22E7C-7ED7-4625-A59D-AE119F027B33}" dt="2023-10-05T09:40:14.495" v="8594" actId="20577"/>
          <ac:spMkLst>
            <pc:docMk/>
            <pc:sldMk cId="4157662909" sldId="266"/>
            <ac:spMk id="3" creationId="{98DA2B3A-3B73-3374-D2E8-F222423249B6}"/>
          </ac:spMkLst>
        </pc:spChg>
        <pc:spChg chg="add mod">
          <ac:chgData name="Raoul Serao" userId="45d65712de7614fd" providerId="LiveId" clId="{06E22E7C-7ED7-4625-A59D-AE119F027B33}" dt="2023-10-05T00:01:54.857" v="7439" actId="20577"/>
          <ac:spMkLst>
            <pc:docMk/>
            <pc:sldMk cId="4157662909" sldId="266"/>
            <ac:spMk id="4" creationId="{63892A85-8F19-D4A4-C09F-B07688AA76F0}"/>
          </ac:spMkLst>
        </pc:spChg>
        <pc:spChg chg="add del mod">
          <ac:chgData name="Raoul Serao" userId="45d65712de7614fd" providerId="LiveId" clId="{06E22E7C-7ED7-4625-A59D-AE119F027B33}" dt="2023-09-23T10:28:48.910" v="4097"/>
          <ac:spMkLst>
            <pc:docMk/>
            <pc:sldMk cId="4157662909" sldId="266"/>
            <ac:spMk id="12" creationId="{11DCA2E8-B837-EC7A-ED0E-BB97717C9657}"/>
          </ac:spMkLst>
        </pc:spChg>
        <pc:spChg chg="add mod">
          <ac:chgData name="Raoul Serao" userId="45d65712de7614fd" providerId="LiveId" clId="{06E22E7C-7ED7-4625-A59D-AE119F027B33}" dt="2023-09-23T10:28:07.405" v="4096" actId="115"/>
          <ac:spMkLst>
            <pc:docMk/>
            <pc:sldMk cId="4157662909" sldId="266"/>
            <ac:spMk id="13" creationId="{716D2ED6-59BC-7557-8470-A0E9BDAEBD69}"/>
          </ac:spMkLst>
        </pc:spChg>
        <pc:picChg chg="add del mod">
          <ac:chgData name="Raoul Serao" userId="45d65712de7614fd" providerId="LiveId" clId="{06E22E7C-7ED7-4625-A59D-AE119F027B33}" dt="2023-09-23T10:25:26.840" v="3989" actId="478"/>
          <ac:picMkLst>
            <pc:docMk/>
            <pc:sldMk cId="4157662909" sldId="266"/>
            <ac:picMk id="6" creationId="{A638CF88-3422-80D1-215B-7CA2CE5CB282}"/>
          </ac:picMkLst>
        </pc:picChg>
        <pc:picChg chg="add mod">
          <ac:chgData name="Raoul Serao" userId="45d65712de7614fd" providerId="LiveId" clId="{06E22E7C-7ED7-4625-A59D-AE119F027B33}" dt="2023-09-23T10:25:36.100" v="3993" actId="14100"/>
          <ac:picMkLst>
            <pc:docMk/>
            <pc:sldMk cId="4157662909" sldId="266"/>
            <ac:picMk id="8" creationId="{4B19BBE5-BF4A-976D-45E9-A78D1D14EB07}"/>
          </ac:picMkLst>
        </pc:picChg>
        <pc:picChg chg="add mod">
          <ac:chgData name="Raoul Serao" userId="45d65712de7614fd" providerId="LiveId" clId="{06E22E7C-7ED7-4625-A59D-AE119F027B33}" dt="2023-09-23T10:25:43.411" v="3995" actId="14100"/>
          <ac:picMkLst>
            <pc:docMk/>
            <pc:sldMk cId="4157662909" sldId="266"/>
            <ac:picMk id="10" creationId="{E5C63AE0-527F-FEBB-4C62-B2EA0940F0AE}"/>
          </ac:picMkLst>
        </pc:picChg>
        <pc:picChg chg="add mod">
          <ac:chgData name="Raoul Serao" userId="45d65712de7614fd" providerId="LiveId" clId="{06E22E7C-7ED7-4625-A59D-AE119F027B33}" dt="2023-09-23T10:28:48.910" v="4097"/>
          <ac:picMkLst>
            <pc:docMk/>
            <pc:sldMk cId="4157662909" sldId="266"/>
            <ac:picMk id="15" creationId="{3FCEECA4-4400-A421-EA02-8FDCFA4D2924}"/>
          </ac:picMkLst>
        </pc:picChg>
        <pc:picChg chg="add del mod">
          <ac:chgData name="Raoul Serao" userId="45d65712de7614fd" providerId="LiveId" clId="{06E22E7C-7ED7-4625-A59D-AE119F027B33}" dt="2023-09-23T10:29:00.670" v="4102" actId="478"/>
          <ac:picMkLst>
            <pc:docMk/>
            <pc:sldMk cId="4157662909" sldId="266"/>
            <ac:picMk id="17" creationId="{8A59B97D-49F5-EA86-13CE-ED0985304DA4}"/>
          </ac:picMkLst>
        </pc:picChg>
        <pc:picChg chg="add mod">
          <ac:chgData name="Raoul Serao" userId="45d65712de7614fd" providerId="LiveId" clId="{06E22E7C-7ED7-4625-A59D-AE119F027B33}" dt="2023-09-23T10:29:04.051" v="4103" actId="14100"/>
          <ac:picMkLst>
            <pc:docMk/>
            <pc:sldMk cId="4157662909" sldId="266"/>
            <ac:picMk id="19" creationId="{E0EFBCC1-E5BA-D6FD-6B51-36930A744E7E}"/>
          </ac:picMkLst>
        </pc:picChg>
        <pc:picChg chg="add mod">
          <ac:chgData name="Raoul Serao" userId="45d65712de7614fd" providerId="LiveId" clId="{06E22E7C-7ED7-4625-A59D-AE119F027B33}" dt="2023-09-23T10:29:12.971" v="4106" actId="14100"/>
          <ac:picMkLst>
            <pc:docMk/>
            <pc:sldMk cId="4157662909" sldId="266"/>
            <ac:picMk id="21" creationId="{15FCB210-A6DC-EC54-29F8-05F614421966}"/>
          </ac:picMkLst>
        </pc:picChg>
      </pc:sldChg>
      <pc:sldChg chg="addSp delSp modSp new mod modAnim modNotes">
        <pc:chgData name="Raoul Serao" userId="45d65712de7614fd" providerId="LiveId" clId="{06E22E7C-7ED7-4625-A59D-AE119F027B33}" dt="2023-10-05T09:57:04.856" v="9108" actId="20577"/>
        <pc:sldMkLst>
          <pc:docMk/>
          <pc:sldMk cId="648747531" sldId="267"/>
        </pc:sldMkLst>
        <pc:spChg chg="mod">
          <ac:chgData name="Raoul Serao" userId="45d65712de7614fd" providerId="LiveId" clId="{06E22E7C-7ED7-4625-A59D-AE119F027B33}" dt="2023-09-23T10:32:24.269" v="4109" actId="27636"/>
          <ac:spMkLst>
            <pc:docMk/>
            <pc:sldMk cId="648747531" sldId="267"/>
            <ac:spMk id="2" creationId="{14CF3E57-86CA-ADA1-D390-A2433542CE3D}"/>
          </ac:spMkLst>
        </pc:spChg>
        <pc:spChg chg="add mod">
          <ac:chgData name="Raoul Serao" userId="45d65712de7614fd" providerId="LiveId" clId="{06E22E7C-7ED7-4625-A59D-AE119F027B33}" dt="2023-10-04T10:21:05.771" v="6821" actId="1076"/>
          <ac:spMkLst>
            <pc:docMk/>
            <pc:sldMk cId="648747531" sldId="267"/>
            <ac:spMk id="3" creationId="{0E632B09-550F-5BA1-4F2E-7C997F8AF298}"/>
          </ac:spMkLst>
        </pc:spChg>
        <pc:spChg chg="del mod">
          <ac:chgData name="Raoul Serao" userId="45d65712de7614fd" providerId="LiveId" clId="{06E22E7C-7ED7-4625-A59D-AE119F027B33}" dt="2023-09-23T10:32:36.054" v="4112"/>
          <ac:spMkLst>
            <pc:docMk/>
            <pc:sldMk cId="648747531" sldId="267"/>
            <ac:spMk id="3" creationId="{6CB765C4-62AD-E86A-07D6-61BE9A7C1A36}"/>
          </ac:spMkLst>
        </pc:spChg>
        <pc:spChg chg="add del mod">
          <ac:chgData name="Raoul Serao" userId="45d65712de7614fd" providerId="LiveId" clId="{06E22E7C-7ED7-4625-A59D-AE119F027B33}" dt="2023-09-23T10:32:42.447" v="4114"/>
          <ac:spMkLst>
            <pc:docMk/>
            <pc:sldMk cId="648747531" sldId="267"/>
            <ac:spMk id="7" creationId="{8DF535EA-B3AA-B8C4-5FD2-FE090EACEDED}"/>
          </ac:spMkLst>
        </pc:spChg>
        <pc:spChg chg="add mod">
          <ac:chgData name="Raoul Serao" userId="45d65712de7614fd" providerId="LiveId" clId="{06E22E7C-7ED7-4625-A59D-AE119F027B33}" dt="2023-09-24T15:51:27.859" v="6425" actId="1076"/>
          <ac:spMkLst>
            <pc:docMk/>
            <pc:sldMk cId="648747531" sldId="267"/>
            <ac:spMk id="20" creationId="{FC81AC8A-AC64-A386-873E-1F8E710E40E3}"/>
          </ac:spMkLst>
        </pc:spChg>
        <pc:spChg chg="add mod">
          <ac:chgData name="Raoul Serao" userId="45d65712de7614fd" providerId="LiveId" clId="{06E22E7C-7ED7-4625-A59D-AE119F027B33}" dt="2023-09-24T15:50:45.956" v="6423" actId="1076"/>
          <ac:spMkLst>
            <pc:docMk/>
            <pc:sldMk cId="648747531" sldId="267"/>
            <ac:spMk id="21" creationId="{34D84721-CD9D-2447-F26A-1D7043E68DEE}"/>
          </ac:spMkLst>
        </pc:spChg>
        <pc:picChg chg="add del mod">
          <ac:chgData name="Raoul Serao" userId="45d65712de7614fd" providerId="LiveId" clId="{06E22E7C-7ED7-4625-A59D-AE119F027B33}" dt="2023-09-23T10:32:38.263" v="4113" actId="478"/>
          <ac:picMkLst>
            <pc:docMk/>
            <pc:sldMk cId="648747531" sldId="267"/>
            <ac:picMk id="5" creationId="{A0D35B8F-2240-43F9-5AA3-D260735F3485}"/>
          </ac:picMkLst>
        </pc:picChg>
        <pc:picChg chg="add mod">
          <ac:chgData name="Raoul Serao" userId="45d65712de7614fd" providerId="LiveId" clId="{06E22E7C-7ED7-4625-A59D-AE119F027B33}" dt="2023-10-04T10:21:20.282" v="6827" actId="14100"/>
          <ac:picMkLst>
            <pc:docMk/>
            <pc:sldMk cId="648747531" sldId="267"/>
            <ac:picMk id="9" creationId="{2E82CB13-E7EB-347C-5EEB-FC3D849AFB6E}"/>
          </ac:picMkLst>
        </pc:picChg>
        <pc:picChg chg="add del mod">
          <ac:chgData name="Raoul Serao" userId="45d65712de7614fd" providerId="LiveId" clId="{06E22E7C-7ED7-4625-A59D-AE119F027B33}" dt="2023-09-23T10:58:37.962" v="4134" actId="478"/>
          <ac:picMkLst>
            <pc:docMk/>
            <pc:sldMk cId="648747531" sldId="267"/>
            <ac:picMk id="11" creationId="{2C52DD03-AF7A-865C-8152-0888A114BC13}"/>
          </ac:picMkLst>
        </pc:picChg>
        <pc:picChg chg="add mod">
          <ac:chgData name="Raoul Serao" userId="45d65712de7614fd" providerId="LiveId" clId="{06E22E7C-7ED7-4625-A59D-AE119F027B33}" dt="2023-10-04T10:21:15.283" v="6826" actId="1076"/>
          <ac:picMkLst>
            <pc:docMk/>
            <pc:sldMk cId="648747531" sldId="267"/>
            <ac:picMk id="13" creationId="{2E9CC7BD-9F43-FE06-2388-5D233C574BFC}"/>
          </ac:picMkLst>
        </pc:picChg>
        <pc:picChg chg="add mod">
          <ac:chgData name="Raoul Serao" userId="45d65712de7614fd" providerId="LiveId" clId="{06E22E7C-7ED7-4625-A59D-AE119F027B33}" dt="2023-10-04T10:21:22.397" v="6828" actId="1076"/>
          <ac:picMkLst>
            <pc:docMk/>
            <pc:sldMk cId="648747531" sldId="267"/>
            <ac:picMk id="15" creationId="{E377F7D3-9EF6-6F46-0161-53E9FB278E73}"/>
          </ac:picMkLst>
        </pc:picChg>
        <pc:picChg chg="add del mod">
          <ac:chgData name="Raoul Serao" userId="45d65712de7614fd" providerId="LiveId" clId="{06E22E7C-7ED7-4625-A59D-AE119F027B33}" dt="2023-09-23T10:58:40.137" v="4135" actId="478"/>
          <ac:picMkLst>
            <pc:docMk/>
            <pc:sldMk cId="648747531" sldId="267"/>
            <ac:picMk id="17" creationId="{6B6D8F12-45C6-98A8-7530-F99C893589B9}"/>
          </ac:picMkLst>
        </pc:picChg>
        <pc:picChg chg="add mod">
          <ac:chgData name="Raoul Serao" userId="45d65712de7614fd" providerId="LiveId" clId="{06E22E7C-7ED7-4625-A59D-AE119F027B33}" dt="2023-10-04T10:21:24.096" v="6829" actId="1076"/>
          <ac:picMkLst>
            <pc:docMk/>
            <pc:sldMk cId="648747531" sldId="267"/>
            <ac:picMk id="19" creationId="{80679F4C-73CF-6B9E-00B5-5CDC9D4D698A}"/>
          </ac:picMkLst>
        </pc:picChg>
      </pc:sldChg>
      <pc:sldChg chg="addSp delSp modSp new mod">
        <pc:chgData name="Raoul Serao" userId="45d65712de7614fd" providerId="LiveId" clId="{06E22E7C-7ED7-4625-A59D-AE119F027B33}" dt="2023-10-05T09:42:27.398" v="8599" actId="20577"/>
        <pc:sldMkLst>
          <pc:docMk/>
          <pc:sldMk cId="546280468" sldId="268"/>
        </pc:sldMkLst>
        <pc:spChg chg="mod">
          <ac:chgData name="Raoul Serao" userId="45d65712de7614fd" providerId="LiveId" clId="{06E22E7C-7ED7-4625-A59D-AE119F027B33}" dt="2023-10-05T09:42:27.398" v="8599" actId="20577"/>
          <ac:spMkLst>
            <pc:docMk/>
            <pc:sldMk cId="546280468" sldId="268"/>
            <ac:spMk id="2" creationId="{8981DEA3-BE6F-2433-78F8-E8A610492D9E}"/>
          </ac:spMkLst>
        </pc:spChg>
        <pc:spChg chg="del mod">
          <ac:chgData name="Raoul Serao" userId="45d65712de7614fd" providerId="LiveId" clId="{06E22E7C-7ED7-4625-A59D-AE119F027B33}" dt="2023-09-23T15:33:07.491" v="4688"/>
          <ac:spMkLst>
            <pc:docMk/>
            <pc:sldMk cId="546280468" sldId="268"/>
            <ac:spMk id="3" creationId="{3F7E2120-B3F9-3346-6531-5E44FFA5E529}"/>
          </ac:spMkLst>
        </pc:spChg>
        <pc:spChg chg="add del mod">
          <ac:chgData name="Raoul Serao" userId="45d65712de7614fd" providerId="LiveId" clId="{06E22E7C-7ED7-4625-A59D-AE119F027B33}" dt="2023-10-05T09:41:51.144" v="8595" actId="478"/>
          <ac:spMkLst>
            <pc:docMk/>
            <pc:sldMk cId="546280468" sldId="268"/>
            <ac:spMk id="3" creationId="{50439EAA-0AA8-6966-8432-CFDC5EFDAEE5}"/>
          </ac:spMkLst>
        </pc:spChg>
        <pc:spChg chg="add mod">
          <ac:chgData name="Raoul Serao" userId="45d65712de7614fd" providerId="LiveId" clId="{06E22E7C-7ED7-4625-A59D-AE119F027B33}" dt="2023-09-23T15:32:02.925" v="4668" actId="1076"/>
          <ac:spMkLst>
            <pc:docMk/>
            <pc:sldMk cId="546280468" sldId="268"/>
            <ac:spMk id="4" creationId="{7FD81314-B0DD-BEC0-0B66-B8DA4AE7A83B}"/>
          </ac:spMkLst>
        </pc:spChg>
        <pc:spChg chg="add mod">
          <ac:chgData name="Raoul Serao" userId="45d65712de7614fd" providerId="LiveId" clId="{06E22E7C-7ED7-4625-A59D-AE119F027B33}" dt="2023-09-23T15:33:02.257" v="4687" actId="1076"/>
          <ac:spMkLst>
            <pc:docMk/>
            <pc:sldMk cId="546280468" sldId="268"/>
            <ac:spMk id="6" creationId="{AD7547D5-4BE9-64DB-85EA-C24EC737F6C5}"/>
          </ac:spMkLst>
        </pc:spChg>
        <pc:spChg chg="add mod">
          <ac:chgData name="Raoul Serao" userId="45d65712de7614fd" providerId="LiveId" clId="{06E22E7C-7ED7-4625-A59D-AE119F027B33}" dt="2023-10-05T09:42:23.840" v="8598" actId="1076"/>
          <ac:spMkLst>
            <pc:docMk/>
            <pc:sldMk cId="546280468" sldId="268"/>
            <ac:spMk id="7" creationId="{51663A69-5950-CDFC-8990-D944CEDB7DE7}"/>
          </ac:spMkLst>
        </pc:spChg>
        <pc:spChg chg="add mod">
          <ac:chgData name="Raoul Serao" userId="45d65712de7614fd" providerId="LiveId" clId="{06E22E7C-7ED7-4625-A59D-AE119F027B33}" dt="2023-09-23T15:34:31.354" v="4715" actId="14100"/>
          <ac:spMkLst>
            <pc:docMk/>
            <pc:sldMk cId="546280468" sldId="268"/>
            <ac:spMk id="15" creationId="{806F4685-C63F-827A-F37F-93D1959A6C5A}"/>
          </ac:spMkLst>
        </pc:spChg>
        <pc:spChg chg="add mod">
          <ac:chgData name="Raoul Serao" userId="45d65712de7614fd" providerId="LiveId" clId="{06E22E7C-7ED7-4625-A59D-AE119F027B33}" dt="2023-09-23T15:43:38.788" v="4956" actId="20577"/>
          <ac:spMkLst>
            <pc:docMk/>
            <pc:sldMk cId="546280468" sldId="268"/>
            <ac:spMk id="16" creationId="{F3E0DE48-FE90-E611-C30B-8CB30786EBFE}"/>
          </ac:spMkLst>
        </pc:spChg>
        <pc:spChg chg="add mod">
          <ac:chgData name="Raoul Serao" userId="45d65712de7614fd" providerId="LiveId" clId="{06E22E7C-7ED7-4625-A59D-AE119F027B33}" dt="2023-10-05T09:41:55.033" v="8596" actId="20577"/>
          <ac:spMkLst>
            <pc:docMk/>
            <pc:sldMk cId="546280468" sldId="268"/>
            <ac:spMk id="21" creationId="{5B86FECC-50C6-F40F-88EE-91329541E026}"/>
          </ac:spMkLst>
        </pc:spChg>
        <pc:spChg chg="add mod">
          <ac:chgData name="Raoul Serao" userId="45d65712de7614fd" providerId="LiveId" clId="{06E22E7C-7ED7-4625-A59D-AE119F027B33}" dt="2023-09-23T15:41:00.142" v="4946" actId="20577"/>
          <ac:spMkLst>
            <pc:docMk/>
            <pc:sldMk cId="546280468" sldId="268"/>
            <ac:spMk id="24" creationId="{82FA481B-AD40-20DE-D0F5-4440F316C2CA}"/>
          </ac:spMkLst>
        </pc:spChg>
        <pc:picChg chg="add mod">
          <ac:chgData name="Raoul Serao" userId="45d65712de7614fd" providerId="LiveId" clId="{06E22E7C-7ED7-4625-A59D-AE119F027B33}" dt="2023-09-23T15:32:13.850" v="4670" actId="1076"/>
          <ac:picMkLst>
            <pc:docMk/>
            <pc:sldMk cId="546280468" sldId="268"/>
            <ac:picMk id="5" creationId="{DA6407AA-BD07-D341-B54D-7140400B6D33}"/>
          </ac:picMkLst>
        </pc:picChg>
        <pc:picChg chg="add mod">
          <ac:chgData name="Raoul Serao" userId="45d65712de7614fd" providerId="LiveId" clId="{06E22E7C-7ED7-4625-A59D-AE119F027B33}" dt="2023-09-23T15:33:07.491" v="4688"/>
          <ac:picMkLst>
            <pc:docMk/>
            <pc:sldMk cId="546280468" sldId="268"/>
            <ac:picMk id="8" creationId="{352B9DA6-7A1A-EDFC-2372-33CF1907E924}"/>
          </ac:picMkLst>
        </pc:picChg>
        <pc:picChg chg="add mod">
          <ac:chgData name="Raoul Serao" userId="45d65712de7614fd" providerId="LiveId" clId="{06E22E7C-7ED7-4625-A59D-AE119F027B33}" dt="2023-09-23T15:33:14.051" v="4692" actId="1076"/>
          <ac:picMkLst>
            <pc:docMk/>
            <pc:sldMk cId="546280468" sldId="268"/>
            <ac:picMk id="10" creationId="{E1BA3DBF-FDF9-DB9A-C3DF-8E22FBE3B116}"/>
          </ac:picMkLst>
        </pc:picChg>
        <pc:picChg chg="add mod">
          <ac:chgData name="Raoul Serao" userId="45d65712de7614fd" providerId="LiveId" clId="{06E22E7C-7ED7-4625-A59D-AE119F027B33}" dt="2023-09-23T15:34:13.538" v="4701" actId="1076"/>
          <ac:picMkLst>
            <pc:docMk/>
            <pc:sldMk cId="546280468" sldId="268"/>
            <ac:picMk id="12" creationId="{5E23B140-2E0F-A7C0-428F-72C5E28BD13D}"/>
          </ac:picMkLst>
        </pc:picChg>
        <pc:picChg chg="add mod">
          <ac:chgData name="Raoul Serao" userId="45d65712de7614fd" providerId="LiveId" clId="{06E22E7C-7ED7-4625-A59D-AE119F027B33}" dt="2023-09-23T15:34:17.800" v="4702" actId="1076"/>
          <ac:picMkLst>
            <pc:docMk/>
            <pc:sldMk cId="546280468" sldId="268"/>
            <ac:picMk id="14" creationId="{47108D84-A04A-7FF2-D41D-D594AA1B4FEA}"/>
          </ac:picMkLst>
        </pc:picChg>
        <pc:picChg chg="add mod">
          <ac:chgData name="Raoul Serao" userId="45d65712de7614fd" providerId="LiveId" clId="{06E22E7C-7ED7-4625-A59D-AE119F027B33}" dt="2023-09-23T15:38:12.327" v="4844" actId="14100"/>
          <ac:picMkLst>
            <pc:docMk/>
            <pc:sldMk cId="546280468" sldId="268"/>
            <ac:picMk id="18" creationId="{C677B66F-82B2-93AC-F0D4-8ADA22EC9B34}"/>
          </ac:picMkLst>
        </pc:picChg>
        <pc:picChg chg="add mod">
          <ac:chgData name="Raoul Serao" userId="45d65712de7614fd" providerId="LiveId" clId="{06E22E7C-7ED7-4625-A59D-AE119F027B33}" dt="2023-09-23T15:43:41.020" v="4957" actId="1076"/>
          <ac:picMkLst>
            <pc:docMk/>
            <pc:sldMk cId="546280468" sldId="268"/>
            <ac:picMk id="20" creationId="{2ADCA80C-F161-32D2-A07F-68AB3E56F896}"/>
          </ac:picMkLst>
        </pc:picChg>
        <pc:picChg chg="add mod">
          <ac:chgData name="Raoul Serao" userId="45d65712de7614fd" providerId="LiveId" clId="{06E22E7C-7ED7-4625-A59D-AE119F027B33}" dt="2023-09-23T15:39:44.207" v="4870" actId="1076"/>
          <ac:picMkLst>
            <pc:docMk/>
            <pc:sldMk cId="546280468" sldId="268"/>
            <ac:picMk id="23" creationId="{2733686C-6F7B-224F-88CA-55612FA19F9C}"/>
          </ac:picMkLst>
        </pc:picChg>
        <pc:picChg chg="add mod">
          <ac:chgData name="Raoul Serao" userId="45d65712de7614fd" providerId="LiveId" clId="{06E22E7C-7ED7-4625-A59D-AE119F027B33}" dt="2023-10-04T23:36:43.585" v="7327" actId="1076"/>
          <ac:picMkLst>
            <pc:docMk/>
            <pc:sldMk cId="546280468" sldId="268"/>
            <ac:picMk id="26" creationId="{6C312F7E-6CE5-DC36-76FF-6F3903B78938}"/>
          </ac:picMkLst>
        </pc:picChg>
        <pc:picChg chg="add mod">
          <ac:chgData name="Raoul Serao" userId="45d65712de7614fd" providerId="LiveId" clId="{06E22E7C-7ED7-4625-A59D-AE119F027B33}" dt="2023-09-23T15:43:34.773" v="4954" actId="14100"/>
          <ac:picMkLst>
            <pc:docMk/>
            <pc:sldMk cId="546280468" sldId="268"/>
            <ac:picMk id="28" creationId="{FC88F87B-273E-189C-287C-2F6A73941FAC}"/>
          </ac:picMkLst>
        </pc:picChg>
      </pc:sldChg>
      <pc:sldChg chg="addSp delSp modSp new mod">
        <pc:chgData name="Raoul Serao" userId="45d65712de7614fd" providerId="LiveId" clId="{06E22E7C-7ED7-4625-A59D-AE119F027B33}" dt="2023-09-24T14:14:22.318" v="5111" actId="20577"/>
        <pc:sldMkLst>
          <pc:docMk/>
          <pc:sldMk cId="942086764" sldId="269"/>
        </pc:sldMkLst>
        <pc:spChg chg="mod">
          <ac:chgData name="Raoul Serao" userId="45d65712de7614fd" providerId="LiveId" clId="{06E22E7C-7ED7-4625-A59D-AE119F027B33}" dt="2023-09-23T15:47:19.848" v="5022" actId="20577"/>
          <ac:spMkLst>
            <pc:docMk/>
            <pc:sldMk cId="942086764" sldId="269"/>
            <ac:spMk id="2" creationId="{59677269-B150-76A0-575B-D38CA0435715}"/>
          </ac:spMkLst>
        </pc:spChg>
        <pc:spChg chg="del mod">
          <ac:chgData name="Raoul Serao" userId="45d65712de7614fd" providerId="LiveId" clId="{06E22E7C-7ED7-4625-A59D-AE119F027B33}" dt="2023-09-23T15:46:45.729" v="5017"/>
          <ac:spMkLst>
            <pc:docMk/>
            <pc:sldMk cId="942086764" sldId="269"/>
            <ac:spMk id="3" creationId="{0BF34215-B0D1-D49E-A880-6480B54CFAB5}"/>
          </ac:spMkLst>
        </pc:spChg>
        <pc:spChg chg="add mod">
          <ac:chgData name="Raoul Serao" userId="45d65712de7614fd" providerId="LiveId" clId="{06E22E7C-7ED7-4625-A59D-AE119F027B33}" dt="2023-09-24T14:03:52.696" v="5028" actId="1076"/>
          <ac:spMkLst>
            <pc:docMk/>
            <pc:sldMk cId="942086764" sldId="269"/>
            <ac:spMk id="3" creationId="{2E43AF92-637E-FC7D-ADDC-3C86DBB46F64}"/>
          </ac:spMkLst>
        </pc:spChg>
        <pc:spChg chg="add mod">
          <ac:chgData name="Raoul Serao" userId="45d65712de7614fd" providerId="LiveId" clId="{06E22E7C-7ED7-4625-A59D-AE119F027B33}" dt="2023-09-23T15:46:13.489" v="5016" actId="1076"/>
          <ac:spMkLst>
            <pc:docMk/>
            <pc:sldMk cId="942086764" sldId="269"/>
            <ac:spMk id="4" creationId="{F7BE89BF-A30C-CBE5-CD87-6353CEEAD011}"/>
          </ac:spMkLst>
        </pc:spChg>
        <pc:spChg chg="add mod">
          <ac:chgData name="Raoul Serao" userId="45d65712de7614fd" providerId="LiveId" clId="{06E22E7C-7ED7-4625-A59D-AE119F027B33}" dt="2023-09-24T14:14:22.318" v="5111" actId="20577"/>
          <ac:spMkLst>
            <pc:docMk/>
            <pc:sldMk cId="942086764" sldId="269"/>
            <ac:spMk id="9" creationId="{E57005DF-48A4-6A86-2228-E3BD99FB38B7}"/>
          </ac:spMkLst>
        </pc:spChg>
        <pc:picChg chg="add mod">
          <ac:chgData name="Raoul Serao" userId="45d65712de7614fd" providerId="LiveId" clId="{06E22E7C-7ED7-4625-A59D-AE119F027B33}" dt="2023-09-23T15:46:45.729" v="5017"/>
          <ac:picMkLst>
            <pc:docMk/>
            <pc:sldMk cId="942086764" sldId="269"/>
            <ac:picMk id="6" creationId="{89BD2A05-A2A1-AF98-265A-3C8D1D73A574}"/>
          </ac:picMkLst>
        </pc:picChg>
        <pc:picChg chg="add mod">
          <ac:chgData name="Raoul Serao" userId="45d65712de7614fd" providerId="LiveId" clId="{06E22E7C-7ED7-4625-A59D-AE119F027B33}" dt="2023-09-24T14:04:47.920" v="5031" actId="14100"/>
          <ac:picMkLst>
            <pc:docMk/>
            <pc:sldMk cId="942086764" sldId="269"/>
            <ac:picMk id="7" creationId="{9F2E3C0D-F5C5-1994-6DCD-0BE61602ECCC}"/>
          </ac:picMkLst>
        </pc:picChg>
        <pc:picChg chg="add mod">
          <ac:chgData name="Raoul Serao" userId="45d65712de7614fd" providerId="LiveId" clId="{06E22E7C-7ED7-4625-A59D-AE119F027B33}" dt="2023-09-23T15:46:58.494" v="5021" actId="14100"/>
          <ac:picMkLst>
            <pc:docMk/>
            <pc:sldMk cId="942086764" sldId="269"/>
            <ac:picMk id="8" creationId="{E4043419-18B7-A300-28BA-0FE8710DEFCF}"/>
          </ac:picMkLst>
        </pc:picChg>
      </pc:sldChg>
      <pc:sldChg chg="addSp delSp modSp new mod">
        <pc:chgData name="Raoul Serao" userId="45d65712de7614fd" providerId="LiveId" clId="{06E22E7C-7ED7-4625-A59D-AE119F027B33}" dt="2023-09-24T14:26:54.338" v="5296" actId="14100"/>
        <pc:sldMkLst>
          <pc:docMk/>
          <pc:sldMk cId="2148413320" sldId="270"/>
        </pc:sldMkLst>
        <pc:spChg chg="mod">
          <ac:chgData name="Raoul Serao" userId="45d65712de7614fd" providerId="LiveId" clId="{06E22E7C-7ED7-4625-A59D-AE119F027B33}" dt="2023-09-24T14:17:36.321" v="5114" actId="14100"/>
          <ac:spMkLst>
            <pc:docMk/>
            <pc:sldMk cId="2148413320" sldId="270"/>
            <ac:spMk id="2" creationId="{64913FEB-C16E-B77A-FFD5-861C7A9402B4}"/>
          </ac:spMkLst>
        </pc:spChg>
        <pc:spChg chg="del mod">
          <ac:chgData name="Raoul Serao" userId="45d65712de7614fd" providerId="LiveId" clId="{06E22E7C-7ED7-4625-A59D-AE119F027B33}" dt="2023-09-24T14:19:07.987" v="5161"/>
          <ac:spMkLst>
            <pc:docMk/>
            <pc:sldMk cId="2148413320" sldId="270"/>
            <ac:spMk id="3" creationId="{EFDF2924-97DE-21AB-DF21-A1B324368F81}"/>
          </ac:spMkLst>
        </pc:spChg>
        <pc:spChg chg="add mod">
          <ac:chgData name="Raoul Serao" userId="45d65712de7614fd" providerId="LiveId" clId="{06E22E7C-7ED7-4625-A59D-AE119F027B33}" dt="2023-09-24T14:18:39.113" v="5160" actId="1076"/>
          <ac:spMkLst>
            <pc:docMk/>
            <pc:sldMk cId="2148413320" sldId="270"/>
            <ac:spMk id="4" creationId="{B91B4D85-E410-8AFD-82E5-0652F40D01AD}"/>
          </ac:spMkLst>
        </pc:spChg>
        <pc:spChg chg="add mod">
          <ac:chgData name="Raoul Serao" userId="45d65712de7614fd" providerId="LiveId" clId="{06E22E7C-7ED7-4625-A59D-AE119F027B33}" dt="2023-09-24T14:25:26.854" v="5252" actId="1076"/>
          <ac:spMkLst>
            <pc:docMk/>
            <pc:sldMk cId="2148413320" sldId="270"/>
            <ac:spMk id="13" creationId="{00B25206-FE9C-C44A-CEBE-3F5B253DE45A}"/>
          </ac:spMkLst>
        </pc:spChg>
        <pc:spChg chg="add mod">
          <ac:chgData name="Raoul Serao" userId="45d65712de7614fd" providerId="LiveId" clId="{06E22E7C-7ED7-4625-A59D-AE119F027B33}" dt="2023-09-24T14:26:46.571" v="5293" actId="1076"/>
          <ac:spMkLst>
            <pc:docMk/>
            <pc:sldMk cId="2148413320" sldId="270"/>
            <ac:spMk id="18" creationId="{86A399F0-5118-9F77-2BC5-6DAC09B67788}"/>
          </ac:spMkLst>
        </pc:spChg>
        <pc:picChg chg="add mod">
          <ac:chgData name="Raoul Serao" userId="45d65712de7614fd" providerId="LiveId" clId="{06E22E7C-7ED7-4625-A59D-AE119F027B33}" dt="2023-09-24T14:20:20.097" v="5166" actId="14100"/>
          <ac:picMkLst>
            <pc:docMk/>
            <pc:sldMk cId="2148413320" sldId="270"/>
            <ac:picMk id="6" creationId="{A079A7D7-2047-95A6-EE76-DAB2083010B1}"/>
          </ac:picMkLst>
        </pc:picChg>
        <pc:picChg chg="add mod">
          <ac:chgData name="Raoul Serao" userId="45d65712de7614fd" providerId="LiveId" clId="{06E22E7C-7ED7-4625-A59D-AE119F027B33}" dt="2023-09-24T14:22:50.721" v="5175" actId="1076"/>
          <ac:picMkLst>
            <pc:docMk/>
            <pc:sldMk cId="2148413320" sldId="270"/>
            <ac:picMk id="8" creationId="{553202EA-D8B0-ECCF-3FFD-AF275FA37EC1}"/>
          </ac:picMkLst>
        </pc:picChg>
        <pc:picChg chg="add mod">
          <ac:chgData name="Raoul Serao" userId="45d65712de7614fd" providerId="LiveId" clId="{06E22E7C-7ED7-4625-A59D-AE119F027B33}" dt="2023-09-24T14:22:53.874" v="5176" actId="1076"/>
          <ac:picMkLst>
            <pc:docMk/>
            <pc:sldMk cId="2148413320" sldId="270"/>
            <ac:picMk id="10" creationId="{5462F0F9-83F8-4753-F561-614D3A06BC0F}"/>
          </ac:picMkLst>
        </pc:picChg>
        <pc:picChg chg="add mod">
          <ac:chgData name="Raoul Serao" userId="45d65712de7614fd" providerId="LiveId" clId="{06E22E7C-7ED7-4625-A59D-AE119F027B33}" dt="2023-09-24T14:22:57.350" v="5177" actId="1076"/>
          <ac:picMkLst>
            <pc:docMk/>
            <pc:sldMk cId="2148413320" sldId="270"/>
            <ac:picMk id="12" creationId="{640C436E-D66F-560C-0C47-8E75A82AE5F9}"/>
          </ac:picMkLst>
        </pc:picChg>
        <pc:picChg chg="add mod">
          <ac:chgData name="Raoul Serao" userId="45d65712de7614fd" providerId="LiveId" clId="{06E22E7C-7ED7-4625-A59D-AE119F027B33}" dt="2023-09-24T14:26:20.403" v="5254" actId="1076"/>
          <ac:picMkLst>
            <pc:docMk/>
            <pc:sldMk cId="2148413320" sldId="270"/>
            <ac:picMk id="15" creationId="{577F7B40-E44B-4334-8221-1097A6BF4A0E}"/>
          </ac:picMkLst>
        </pc:picChg>
        <pc:picChg chg="add mod">
          <ac:chgData name="Raoul Serao" userId="45d65712de7614fd" providerId="LiveId" clId="{06E22E7C-7ED7-4625-A59D-AE119F027B33}" dt="2023-09-24T14:26:24.947" v="5256" actId="1076"/>
          <ac:picMkLst>
            <pc:docMk/>
            <pc:sldMk cId="2148413320" sldId="270"/>
            <ac:picMk id="17" creationId="{B8946372-9260-1D74-F3A7-44494A9E5A8F}"/>
          </ac:picMkLst>
        </pc:picChg>
        <pc:picChg chg="add mod">
          <ac:chgData name="Raoul Serao" userId="45d65712de7614fd" providerId="LiveId" clId="{06E22E7C-7ED7-4625-A59D-AE119F027B33}" dt="2023-09-24T14:26:54.338" v="5296" actId="14100"/>
          <ac:picMkLst>
            <pc:docMk/>
            <pc:sldMk cId="2148413320" sldId="270"/>
            <ac:picMk id="20" creationId="{4A1EE0EF-5B93-A991-CA9C-6BB93EFFDB5A}"/>
          </ac:picMkLst>
        </pc:picChg>
      </pc:sldChg>
      <pc:sldChg chg="addSp delSp modSp new mod">
        <pc:chgData name="Raoul Serao" userId="45d65712de7614fd" providerId="LiveId" clId="{06E22E7C-7ED7-4625-A59D-AE119F027B33}" dt="2023-10-05T09:52:45.915" v="8824" actId="1076"/>
        <pc:sldMkLst>
          <pc:docMk/>
          <pc:sldMk cId="2528995048" sldId="271"/>
        </pc:sldMkLst>
        <pc:spChg chg="mod">
          <ac:chgData name="Raoul Serao" userId="45d65712de7614fd" providerId="LiveId" clId="{06E22E7C-7ED7-4625-A59D-AE119F027B33}" dt="2023-09-24T14:31:33.611" v="5299" actId="27636"/>
          <ac:spMkLst>
            <pc:docMk/>
            <pc:sldMk cId="2528995048" sldId="271"/>
            <ac:spMk id="2" creationId="{0D6F45DD-CF1B-47FF-78D5-01BE9F7E74D9}"/>
          </ac:spMkLst>
        </pc:spChg>
        <pc:spChg chg="add mod">
          <ac:chgData name="Raoul Serao" userId="45d65712de7614fd" providerId="LiveId" clId="{06E22E7C-7ED7-4625-A59D-AE119F027B33}" dt="2023-10-05T09:47:56.665" v="8779" actId="20577"/>
          <ac:spMkLst>
            <pc:docMk/>
            <pc:sldMk cId="2528995048" sldId="271"/>
            <ac:spMk id="3" creationId="{5B7AABB2-852D-273F-7A6A-B32CEB7E4BDD}"/>
          </ac:spMkLst>
        </pc:spChg>
        <pc:spChg chg="del mod">
          <ac:chgData name="Raoul Serao" userId="45d65712de7614fd" providerId="LiveId" clId="{06E22E7C-7ED7-4625-A59D-AE119F027B33}" dt="2023-09-24T14:32:22.935" v="5364"/>
          <ac:spMkLst>
            <pc:docMk/>
            <pc:sldMk cId="2528995048" sldId="271"/>
            <ac:spMk id="3" creationId="{7626A660-DCBB-4AC7-DA02-9C8F1AD5FF7E}"/>
          </ac:spMkLst>
        </pc:spChg>
        <pc:spChg chg="add mod">
          <ac:chgData name="Raoul Serao" userId="45d65712de7614fd" providerId="LiveId" clId="{06E22E7C-7ED7-4625-A59D-AE119F027B33}" dt="2023-09-24T14:31:55.651" v="5363" actId="1076"/>
          <ac:spMkLst>
            <pc:docMk/>
            <pc:sldMk cId="2528995048" sldId="271"/>
            <ac:spMk id="4" creationId="{7FDD0CEA-B808-2BEA-FFEF-29C53C7D4867}"/>
          </ac:spMkLst>
        </pc:spChg>
        <pc:spChg chg="add mod">
          <ac:chgData name="Raoul Serao" userId="45d65712de7614fd" providerId="LiveId" clId="{06E22E7C-7ED7-4625-A59D-AE119F027B33}" dt="2023-09-24T14:34:11.243" v="5374" actId="1076"/>
          <ac:spMkLst>
            <pc:docMk/>
            <pc:sldMk cId="2528995048" sldId="271"/>
            <ac:spMk id="7" creationId="{397FBB4D-1938-1E8B-8660-77F179718EFC}"/>
          </ac:spMkLst>
        </pc:spChg>
        <pc:spChg chg="add mod">
          <ac:chgData name="Raoul Serao" userId="45d65712de7614fd" providerId="LiveId" clId="{06E22E7C-7ED7-4625-A59D-AE119F027B33}" dt="2023-10-05T09:52:45.915" v="8824" actId="1076"/>
          <ac:spMkLst>
            <pc:docMk/>
            <pc:sldMk cId="2528995048" sldId="271"/>
            <ac:spMk id="10" creationId="{1A71DFBC-B5EE-0CA1-0CFF-D11B8E7FFF72}"/>
          </ac:spMkLst>
        </pc:spChg>
        <pc:spChg chg="add mod">
          <ac:chgData name="Raoul Serao" userId="45d65712de7614fd" providerId="LiveId" clId="{06E22E7C-7ED7-4625-A59D-AE119F027B33}" dt="2023-10-05T09:47:42.286" v="8730" actId="20577"/>
          <ac:spMkLst>
            <pc:docMk/>
            <pc:sldMk cId="2528995048" sldId="271"/>
            <ac:spMk id="12" creationId="{9C10D6EA-B7F2-769B-0FD3-3C89C06ABCDF}"/>
          </ac:spMkLst>
        </pc:spChg>
        <pc:spChg chg="add mod">
          <ac:chgData name="Raoul Serao" userId="45d65712de7614fd" providerId="LiveId" clId="{06E22E7C-7ED7-4625-A59D-AE119F027B33}" dt="2023-10-05T09:43:10.355" v="8602" actId="20577"/>
          <ac:spMkLst>
            <pc:docMk/>
            <pc:sldMk cId="2528995048" sldId="271"/>
            <ac:spMk id="15" creationId="{6CA9AF5A-66FA-ED48-3D1C-00D7B5E85F8E}"/>
          </ac:spMkLst>
        </pc:spChg>
        <pc:spChg chg="add mod">
          <ac:chgData name="Raoul Serao" userId="45d65712de7614fd" providerId="LiveId" clId="{06E22E7C-7ED7-4625-A59D-AE119F027B33}" dt="2023-09-24T14:43:42.066" v="5513" actId="1076"/>
          <ac:spMkLst>
            <pc:docMk/>
            <pc:sldMk cId="2528995048" sldId="271"/>
            <ac:spMk id="18" creationId="{BE9866B6-591C-C7EF-A773-3E8FE37B3122}"/>
          </ac:spMkLst>
        </pc:spChg>
        <pc:spChg chg="add mod">
          <ac:chgData name="Raoul Serao" userId="45d65712de7614fd" providerId="LiveId" clId="{06E22E7C-7ED7-4625-A59D-AE119F027B33}" dt="2023-09-24T14:44:24.588" v="5561" actId="1076"/>
          <ac:spMkLst>
            <pc:docMk/>
            <pc:sldMk cId="2528995048" sldId="271"/>
            <ac:spMk id="21" creationId="{89AFF807-DE5B-DAF5-936F-F7AB1CD7C2B1}"/>
          </ac:spMkLst>
        </pc:spChg>
        <pc:picChg chg="add mod">
          <ac:chgData name="Raoul Serao" userId="45d65712de7614fd" providerId="LiveId" clId="{06E22E7C-7ED7-4625-A59D-AE119F027B33}" dt="2023-09-24T14:32:29.950" v="5367" actId="14100"/>
          <ac:picMkLst>
            <pc:docMk/>
            <pc:sldMk cId="2528995048" sldId="271"/>
            <ac:picMk id="6" creationId="{A0451600-211E-6301-BFDE-DF894E3FA305}"/>
          </ac:picMkLst>
        </pc:picChg>
        <pc:picChg chg="add mod">
          <ac:chgData name="Raoul Serao" userId="45d65712de7614fd" providerId="LiveId" clId="{06E22E7C-7ED7-4625-A59D-AE119F027B33}" dt="2023-10-05T09:48:18.905" v="8783" actId="1076"/>
          <ac:picMkLst>
            <pc:docMk/>
            <pc:sldMk cId="2528995048" sldId="271"/>
            <ac:picMk id="8" creationId="{D19304D6-92CA-C1F8-7897-7E0E8961CE61}"/>
          </ac:picMkLst>
        </pc:picChg>
        <pc:picChg chg="add mod">
          <ac:chgData name="Raoul Serao" userId="45d65712de7614fd" providerId="LiveId" clId="{06E22E7C-7ED7-4625-A59D-AE119F027B33}" dt="2023-09-24T14:34:21.403" v="5377" actId="14100"/>
          <ac:picMkLst>
            <pc:docMk/>
            <pc:sldMk cId="2528995048" sldId="271"/>
            <ac:picMk id="9" creationId="{8D2C36CB-73C0-577D-011E-E9A968E9CBF0}"/>
          </ac:picMkLst>
        </pc:picChg>
        <pc:picChg chg="add mod">
          <ac:chgData name="Raoul Serao" userId="45d65712de7614fd" providerId="LiveId" clId="{06E22E7C-7ED7-4625-A59D-AE119F027B33}" dt="2023-09-24T14:34:32.502" v="5380" actId="1076"/>
          <ac:picMkLst>
            <pc:docMk/>
            <pc:sldMk cId="2528995048" sldId="271"/>
            <ac:picMk id="11" creationId="{A8C9D9F7-2B14-C3A8-7741-2587C42009B3}"/>
          </ac:picMkLst>
        </pc:picChg>
        <pc:picChg chg="add mod">
          <ac:chgData name="Raoul Serao" userId="45d65712de7614fd" providerId="LiveId" clId="{06E22E7C-7ED7-4625-A59D-AE119F027B33}" dt="2023-09-24T14:41:42.921" v="5432" actId="14100"/>
          <ac:picMkLst>
            <pc:docMk/>
            <pc:sldMk cId="2528995048" sldId="271"/>
            <ac:picMk id="14" creationId="{E35490CD-A3CA-AD84-CFF3-90F8C1A95829}"/>
          </ac:picMkLst>
        </pc:picChg>
        <pc:picChg chg="add mod">
          <ac:chgData name="Raoul Serao" userId="45d65712de7614fd" providerId="LiveId" clId="{06E22E7C-7ED7-4625-A59D-AE119F027B33}" dt="2023-09-24T14:43:19.387" v="5476" actId="1076"/>
          <ac:picMkLst>
            <pc:docMk/>
            <pc:sldMk cId="2528995048" sldId="271"/>
            <ac:picMk id="17" creationId="{29570977-4036-5522-6E93-863397C0A36B}"/>
          </ac:picMkLst>
        </pc:picChg>
        <pc:picChg chg="add mod">
          <ac:chgData name="Raoul Serao" userId="45d65712de7614fd" providerId="LiveId" clId="{06E22E7C-7ED7-4625-A59D-AE119F027B33}" dt="2023-09-24T14:43:52.186" v="5517" actId="14100"/>
          <ac:picMkLst>
            <pc:docMk/>
            <pc:sldMk cId="2528995048" sldId="271"/>
            <ac:picMk id="20" creationId="{A4CBC6BC-C92D-F4B1-C549-D34F41AEF13A}"/>
          </ac:picMkLst>
        </pc:picChg>
        <pc:picChg chg="add mod">
          <ac:chgData name="Raoul Serao" userId="45d65712de7614fd" providerId="LiveId" clId="{06E22E7C-7ED7-4625-A59D-AE119F027B33}" dt="2023-09-24T15:58:12.755" v="6710" actId="1076"/>
          <ac:picMkLst>
            <pc:docMk/>
            <pc:sldMk cId="2528995048" sldId="271"/>
            <ac:picMk id="23" creationId="{4DF3C6F2-D0CB-3E44-9589-0FBB99BC6729}"/>
          </ac:picMkLst>
        </pc:picChg>
      </pc:sldChg>
      <pc:sldChg chg="addSp delSp modSp new mod modAnim modNotes">
        <pc:chgData name="Raoul Serao" userId="45d65712de7614fd" providerId="LiveId" clId="{06E22E7C-7ED7-4625-A59D-AE119F027B33}" dt="2023-10-05T09:53:44.488" v="8849" actId="20577"/>
        <pc:sldMkLst>
          <pc:docMk/>
          <pc:sldMk cId="2250454539" sldId="272"/>
        </pc:sldMkLst>
        <pc:spChg chg="mod">
          <ac:chgData name="Raoul Serao" userId="45d65712de7614fd" providerId="LiveId" clId="{06E22E7C-7ED7-4625-A59D-AE119F027B33}" dt="2023-09-24T14:46:46.252" v="5636" actId="1076"/>
          <ac:spMkLst>
            <pc:docMk/>
            <pc:sldMk cId="2250454539" sldId="272"/>
            <ac:spMk id="2" creationId="{0A0A7AD4-7120-B95A-C23A-C8452274EF68}"/>
          </ac:spMkLst>
        </pc:spChg>
        <pc:spChg chg="del mod">
          <ac:chgData name="Raoul Serao" userId="45d65712de7614fd" providerId="LiveId" clId="{06E22E7C-7ED7-4625-A59D-AE119F027B33}" dt="2023-09-24T14:48:59.395" v="5684"/>
          <ac:spMkLst>
            <pc:docMk/>
            <pc:sldMk cId="2250454539" sldId="272"/>
            <ac:spMk id="3" creationId="{06621B25-750B-0A7D-77A3-539A019EBFAD}"/>
          </ac:spMkLst>
        </pc:spChg>
        <pc:spChg chg="add mod">
          <ac:chgData name="Raoul Serao" userId="45d65712de7614fd" providerId="LiveId" clId="{06E22E7C-7ED7-4625-A59D-AE119F027B33}" dt="2023-10-05T00:04:59.621" v="7545" actId="1076"/>
          <ac:spMkLst>
            <pc:docMk/>
            <pc:sldMk cId="2250454539" sldId="272"/>
            <ac:spMk id="3" creationId="{45F4FF07-23E1-2030-256A-594DBE69897A}"/>
          </ac:spMkLst>
        </pc:spChg>
        <pc:spChg chg="add mod">
          <ac:chgData name="Raoul Serao" userId="45d65712de7614fd" providerId="LiveId" clId="{06E22E7C-7ED7-4625-A59D-AE119F027B33}" dt="2023-10-05T00:04:17.846" v="7534" actId="20577"/>
          <ac:spMkLst>
            <pc:docMk/>
            <pc:sldMk cId="2250454539" sldId="272"/>
            <ac:spMk id="4" creationId="{2421D0DF-DEEC-1784-D701-19EDB8A7A01F}"/>
          </ac:spMkLst>
        </pc:spChg>
        <pc:spChg chg="add mod">
          <ac:chgData name="Raoul Serao" userId="45d65712de7614fd" providerId="LiveId" clId="{06E22E7C-7ED7-4625-A59D-AE119F027B33}" dt="2023-09-24T15:07:11.355" v="5705" actId="1076"/>
          <ac:spMkLst>
            <pc:docMk/>
            <pc:sldMk cId="2250454539" sldId="272"/>
            <ac:spMk id="13" creationId="{FCF64D7A-1A24-D12B-BA94-2F6773E2E516}"/>
          </ac:spMkLst>
        </pc:spChg>
        <pc:spChg chg="add mod">
          <ac:chgData name="Raoul Serao" userId="45d65712de7614fd" providerId="LiveId" clId="{06E22E7C-7ED7-4625-A59D-AE119F027B33}" dt="2023-09-24T15:09:03.981" v="5737" actId="1076"/>
          <ac:spMkLst>
            <pc:docMk/>
            <pc:sldMk cId="2250454539" sldId="272"/>
            <ac:spMk id="16" creationId="{C4B661B5-E47D-2E3F-480B-C7EBC95AFB12}"/>
          </ac:spMkLst>
        </pc:spChg>
        <pc:picChg chg="add mod">
          <ac:chgData name="Raoul Serao" userId="45d65712de7614fd" providerId="LiveId" clId="{06E22E7C-7ED7-4625-A59D-AE119F027B33}" dt="2023-09-24T14:49:09.866" v="5690" actId="1076"/>
          <ac:picMkLst>
            <pc:docMk/>
            <pc:sldMk cId="2250454539" sldId="272"/>
            <ac:picMk id="6" creationId="{1027EB17-E3BD-CF60-4F81-F1E5CF714755}"/>
          </ac:picMkLst>
        </pc:picChg>
        <pc:picChg chg="add mod">
          <ac:chgData name="Raoul Serao" userId="45d65712de7614fd" providerId="LiveId" clId="{06E22E7C-7ED7-4625-A59D-AE119F027B33}" dt="2023-10-05T00:04:12.465" v="7532" actId="1076"/>
          <ac:picMkLst>
            <pc:docMk/>
            <pc:sldMk cId="2250454539" sldId="272"/>
            <ac:picMk id="8" creationId="{25C0A29D-A1AB-1C66-3E19-94FFBE873654}"/>
          </ac:picMkLst>
        </pc:picChg>
        <pc:picChg chg="add mod">
          <ac:chgData name="Raoul Serao" userId="45d65712de7614fd" providerId="LiveId" clId="{06E22E7C-7ED7-4625-A59D-AE119F027B33}" dt="2023-10-05T00:04:14.086" v="7533" actId="1076"/>
          <ac:picMkLst>
            <pc:docMk/>
            <pc:sldMk cId="2250454539" sldId="272"/>
            <ac:picMk id="10" creationId="{3197A7C0-F292-4B81-A241-79553A8A89A4}"/>
          </ac:picMkLst>
        </pc:picChg>
        <pc:picChg chg="add mod">
          <ac:chgData name="Raoul Serao" userId="45d65712de7614fd" providerId="LiveId" clId="{06E22E7C-7ED7-4625-A59D-AE119F027B33}" dt="2023-09-24T15:06:52.559" v="5698" actId="1076"/>
          <ac:picMkLst>
            <pc:docMk/>
            <pc:sldMk cId="2250454539" sldId="272"/>
            <ac:picMk id="12" creationId="{1B09A871-730F-279E-4EAD-C0FC52AA762D}"/>
          </ac:picMkLst>
        </pc:picChg>
        <pc:picChg chg="add mod">
          <ac:chgData name="Raoul Serao" userId="45d65712de7614fd" providerId="LiveId" clId="{06E22E7C-7ED7-4625-A59D-AE119F027B33}" dt="2023-09-24T15:08:43.672" v="5708" actId="14100"/>
          <ac:picMkLst>
            <pc:docMk/>
            <pc:sldMk cId="2250454539" sldId="272"/>
            <ac:picMk id="15" creationId="{A4B204C5-22E1-54DD-1AAC-55C653DD93C4}"/>
          </ac:picMkLst>
        </pc:picChg>
      </pc:sldChg>
      <pc:sldChg chg="addSp delSp modSp new mod">
        <pc:chgData name="Raoul Serao" userId="45d65712de7614fd" providerId="LiveId" clId="{06E22E7C-7ED7-4625-A59D-AE119F027B33}" dt="2023-09-24T15:25:48.461" v="6096" actId="1076"/>
        <pc:sldMkLst>
          <pc:docMk/>
          <pc:sldMk cId="4153299774" sldId="273"/>
        </pc:sldMkLst>
        <pc:spChg chg="mod">
          <ac:chgData name="Raoul Serao" userId="45d65712de7614fd" providerId="LiveId" clId="{06E22E7C-7ED7-4625-A59D-AE119F027B33}" dt="2023-09-24T15:12:39.221" v="5739" actId="14100"/>
          <ac:spMkLst>
            <pc:docMk/>
            <pc:sldMk cId="4153299774" sldId="273"/>
            <ac:spMk id="2" creationId="{B90A34E3-CE89-B14F-666F-6106D98E90E7}"/>
          </ac:spMkLst>
        </pc:spChg>
        <pc:spChg chg="del mod">
          <ac:chgData name="Raoul Serao" userId="45d65712de7614fd" providerId="LiveId" clId="{06E22E7C-7ED7-4625-A59D-AE119F027B33}" dt="2023-09-24T15:16:17.084" v="5741"/>
          <ac:spMkLst>
            <pc:docMk/>
            <pc:sldMk cId="4153299774" sldId="273"/>
            <ac:spMk id="3" creationId="{82D85838-797E-C045-95A9-1AF89182FED0}"/>
          </ac:spMkLst>
        </pc:spChg>
        <pc:spChg chg="add mod">
          <ac:chgData name="Raoul Serao" userId="45d65712de7614fd" providerId="LiveId" clId="{06E22E7C-7ED7-4625-A59D-AE119F027B33}" dt="2023-09-24T15:23:06.316" v="6032" actId="1076"/>
          <ac:spMkLst>
            <pc:docMk/>
            <pc:sldMk cId="4153299774" sldId="273"/>
            <ac:spMk id="8" creationId="{229FC76F-12BD-8323-9574-6DB1C7B6B21B}"/>
          </ac:spMkLst>
        </pc:spChg>
        <pc:picChg chg="add mod">
          <ac:chgData name="Raoul Serao" userId="45d65712de7614fd" providerId="LiveId" clId="{06E22E7C-7ED7-4625-A59D-AE119F027B33}" dt="2023-09-24T15:18:56.235" v="5793" actId="14100"/>
          <ac:picMkLst>
            <pc:docMk/>
            <pc:sldMk cId="4153299774" sldId="273"/>
            <ac:picMk id="5" creationId="{B2C3D015-309C-3163-EBFB-BB2CFCD9A60B}"/>
          </ac:picMkLst>
        </pc:picChg>
        <pc:picChg chg="add mod">
          <ac:chgData name="Raoul Serao" userId="45d65712de7614fd" providerId="LiveId" clId="{06E22E7C-7ED7-4625-A59D-AE119F027B33}" dt="2023-09-24T15:18:57.304" v="5794" actId="1076"/>
          <ac:picMkLst>
            <pc:docMk/>
            <pc:sldMk cId="4153299774" sldId="273"/>
            <ac:picMk id="7" creationId="{03F61009-B178-0200-5400-6C5F525E9177}"/>
          </ac:picMkLst>
        </pc:picChg>
        <pc:picChg chg="add mod">
          <ac:chgData name="Raoul Serao" userId="45d65712de7614fd" providerId="LiveId" clId="{06E22E7C-7ED7-4625-A59D-AE119F027B33}" dt="2023-09-24T15:25:04.517" v="6075" actId="14100"/>
          <ac:picMkLst>
            <pc:docMk/>
            <pc:sldMk cId="4153299774" sldId="273"/>
            <ac:picMk id="10" creationId="{C63ED99A-17E0-F3A4-110A-328E609C3642}"/>
          </ac:picMkLst>
        </pc:picChg>
        <pc:picChg chg="add mod">
          <ac:chgData name="Raoul Serao" userId="45d65712de7614fd" providerId="LiveId" clId="{06E22E7C-7ED7-4625-A59D-AE119F027B33}" dt="2023-09-24T15:25:48.461" v="6096" actId="1076"/>
          <ac:picMkLst>
            <pc:docMk/>
            <pc:sldMk cId="4153299774" sldId="273"/>
            <ac:picMk id="12" creationId="{CBB720D2-F8AF-FFEA-16CB-66A8B46FA091}"/>
          </ac:picMkLst>
        </pc:picChg>
      </pc:sldChg>
      <pc:sldChg chg="addSp delSp modSp new mod">
        <pc:chgData name="Raoul Serao" userId="45d65712de7614fd" providerId="LiveId" clId="{06E22E7C-7ED7-4625-A59D-AE119F027B33}" dt="2023-09-24T15:25:24.037" v="6085" actId="14100"/>
        <pc:sldMkLst>
          <pc:docMk/>
          <pc:sldMk cId="2776572552" sldId="274"/>
        </pc:sldMkLst>
        <pc:spChg chg="mod">
          <ac:chgData name="Raoul Serao" userId="45d65712de7614fd" providerId="LiveId" clId="{06E22E7C-7ED7-4625-A59D-AE119F027B33}" dt="2023-09-24T15:16:56.459" v="5755" actId="1076"/>
          <ac:spMkLst>
            <pc:docMk/>
            <pc:sldMk cId="2776572552" sldId="274"/>
            <ac:spMk id="2" creationId="{35182F33-DCBC-B3AA-5683-6FA598A2376F}"/>
          </ac:spMkLst>
        </pc:spChg>
        <pc:spChg chg="del mod">
          <ac:chgData name="Raoul Serao" userId="45d65712de7614fd" providerId="LiveId" clId="{06E22E7C-7ED7-4625-A59D-AE119F027B33}" dt="2023-09-24T15:17:01.319" v="5758"/>
          <ac:spMkLst>
            <pc:docMk/>
            <pc:sldMk cId="2776572552" sldId="274"/>
            <ac:spMk id="3" creationId="{8235F4DD-D3E6-B0D9-B9F1-2D31DB65F440}"/>
          </ac:spMkLst>
        </pc:spChg>
        <pc:spChg chg="add mod">
          <ac:chgData name="Raoul Serao" userId="45d65712de7614fd" providerId="LiveId" clId="{06E22E7C-7ED7-4625-A59D-AE119F027B33}" dt="2023-09-24T15:23:46.536" v="6050" actId="20577"/>
          <ac:spMkLst>
            <pc:docMk/>
            <pc:sldMk cId="2776572552" sldId="274"/>
            <ac:spMk id="8" creationId="{6D42D4ED-B2D4-3CB6-D095-AEDDEC4886B6}"/>
          </ac:spMkLst>
        </pc:spChg>
        <pc:picChg chg="add mod">
          <ac:chgData name="Raoul Serao" userId="45d65712de7614fd" providerId="LiveId" clId="{06E22E7C-7ED7-4625-A59D-AE119F027B33}" dt="2023-09-24T15:17:25.796" v="5768" actId="14100"/>
          <ac:picMkLst>
            <pc:docMk/>
            <pc:sldMk cId="2776572552" sldId="274"/>
            <ac:picMk id="5" creationId="{F1CEDB38-1FFA-5153-93D4-21C52209C263}"/>
          </ac:picMkLst>
        </pc:picChg>
        <pc:picChg chg="add mod">
          <ac:chgData name="Raoul Serao" userId="45d65712de7614fd" providerId="LiveId" clId="{06E22E7C-7ED7-4625-A59D-AE119F027B33}" dt="2023-09-24T15:17:29.295" v="5770" actId="14100"/>
          <ac:picMkLst>
            <pc:docMk/>
            <pc:sldMk cId="2776572552" sldId="274"/>
            <ac:picMk id="7" creationId="{D564B4FA-8258-5148-6628-F9EB6C75E9D4}"/>
          </ac:picMkLst>
        </pc:picChg>
        <pc:picChg chg="add mod">
          <ac:chgData name="Raoul Serao" userId="45d65712de7614fd" providerId="LiveId" clId="{06E22E7C-7ED7-4625-A59D-AE119F027B33}" dt="2023-09-24T15:25:17.992" v="6082" actId="1076"/>
          <ac:picMkLst>
            <pc:docMk/>
            <pc:sldMk cId="2776572552" sldId="274"/>
            <ac:picMk id="10" creationId="{06A4531D-D1F7-52E7-E84C-8993FB2578AE}"/>
          </ac:picMkLst>
        </pc:picChg>
        <pc:picChg chg="add mod">
          <ac:chgData name="Raoul Serao" userId="45d65712de7614fd" providerId="LiveId" clId="{06E22E7C-7ED7-4625-A59D-AE119F027B33}" dt="2023-09-24T15:25:24.037" v="6085" actId="14100"/>
          <ac:picMkLst>
            <pc:docMk/>
            <pc:sldMk cId="2776572552" sldId="274"/>
            <ac:picMk id="12" creationId="{8B3FD2B7-0C2F-6D3B-D2A7-2E5113CC2019}"/>
          </ac:picMkLst>
        </pc:picChg>
      </pc:sldChg>
      <pc:sldChg chg="addSp delSp modSp new mod">
        <pc:chgData name="Raoul Serao" userId="45d65712de7614fd" providerId="LiveId" clId="{06E22E7C-7ED7-4625-A59D-AE119F027B33}" dt="2023-09-24T15:26:05.660" v="6099" actId="14100"/>
        <pc:sldMkLst>
          <pc:docMk/>
          <pc:sldMk cId="3489977948" sldId="275"/>
        </pc:sldMkLst>
        <pc:spChg chg="mod">
          <ac:chgData name="Raoul Serao" userId="45d65712de7614fd" providerId="LiveId" clId="{06E22E7C-7ED7-4625-A59D-AE119F027B33}" dt="2023-09-24T15:17:37.641" v="5773" actId="27636"/>
          <ac:spMkLst>
            <pc:docMk/>
            <pc:sldMk cId="3489977948" sldId="275"/>
            <ac:spMk id="2" creationId="{44418480-BFA1-73D8-044F-175F801E174A}"/>
          </ac:spMkLst>
        </pc:spChg>
        <pc:spChg chg="del mod">
          <ac:chgData name="Raoul Serao" userId="45d65712de7614fd" providerId="LiveId" clId="{06E22E7C-7ED7-4625-A59D-AE119F027B33}" dt="2023-09-24T15:17:44.667" v="5776"/>
          <ac:spMkLst>
            <pc:docMk/>
            <pc:sldMk cId="3489977948" sldId="275"/>
            <ac:spMk id="3" creationId="{A8035285-E574-B546-89FB-AC3793011688}"/>
          </ac:spMkLst>
        </pc:spChg>
        <pc:spChg chg="add mod">
          <ac:chgData name="Raoul Serao" userId="45d65712de7614fd" providerId="LiveId" clId="{06E22E7C-7ED7-4625-A59D-AE119F027B33}" dt="2023-09-24T15:24:19.361" v="6072" actId="14100"/>
          <ac:spMkLst>
            <pc:docMk/>
            <pc:sldMk cId="3489977948" sldId="275"/>
            <ac:spMk id="8" creationId="{3332C0C5-E276-24F5-E28C-43DCD413A555}"/>
          </ac:spMkLst>
        </pc:spChg>
        <pc:picChg chg="add mod">
          <ac:chgData name="Raoul Serao" userId="45d65712de7614fd" providerId="LiveId" clId="{06E22E7C-7ED7-4625-A59D-AE119F027B33}" dt="2023-09-24T15:18:15.034" v="5788" actId="14100"/>
          <ac:picMkLst>
            <pc:docMk/>
            <pc:sldMk cId="3489977948" sldId="275"/>
            <ac:picMk id="5" creationId="{483ABB7C-A518-8B05-6495-0E07359F1403}"/>
          </ac:picMkLst>
        </pc:picChg>
        <pc:picChg chg="add mod">
          <ac:chgData name="Raoul Serao" userId="45d65712de7614fd" providerId="LiveId" clId="{06E22E7C-7ED7-4625-A59D-AE119F027B33}" dt="2023-09-24T15:18:12.891" v="5787" actId="14100"/>
          <ac:picMkLst>
            <pc:docMk/>
            <pc:sldMk cId="3489977948" sldId="275"/>
            <ac:picMk id="7" creationId="{3415D373-252F-5893-2509-5253E89DDFF6}"/>
          </ac:picMkLst>
        </pc:picChg>
        <pc:picChg chg="add del mod">
          <ac:chgData name="Raoul Serao" userId="45d65712de7614fd" providerId="LiveId" clId="{06E22E7C-7ED7-4625-A59D-AE119F027B33}" dt="2023-09-24T15:25:45.196" v="6095" actId="478"/>
          <ac:picMkLst>
            <pc:docMk/>
            <pc:sldMk cId="3489977948" sldId="275"/>
            <ac:picMk id="10" creationId="{78A6172C-E89D-2C6E-8DDC-29F5AAE9964A}"/>
          </ac:picMkLst>
        </pc:picChg>
        <pc:picChg chg="add del mod">
          <ac:chgData name="Raoul Serao" userId="45d65712de7614fd" providerId="LiveId" clId="{06E22E7C-7ED7-4625-A59D-AE119F027B33}" dt="2023-09-24T15:25:44.747" v="6094" actId="478"/>
          <ac:picMkLst>
            <pc:docMk/>
            <pc:sldMk cId="3489977948" sldId="275"/>
            <ac:picMk id="12" creationId="{B260E44E-FD93-2D09-1557-4A58474C539C}"/>
          </ac:picMkLst>
        </pc:picChg>
        <pc:picChg chg="add mod">
          <ac:chgData name="Raoul Serao" userId="45d65712de7614fd" providerId="LiveId" clId="{06E22E7C-7ED7-4625-A59D-AE119F027B33}" dt="2023-09-24T15:25:56.037" v="6097"/>
          <ac:picMkLst>
            <pc:docMk/>
            <pc:sldMk cId="3489977948" sldId="275"/>
            <ac:picMk id="13" creationId="{F8768CD0-86CC-3EEC-7B0B-339A2DB9C5FF}"/>
          </ac:picMkLst>
        </pc:picChg>
        <pc:picChg chg="add mod">
          <ac:chgData name="Raoul Serao" userId="45d65712de7614fd" providerId="LiveId" clId="{06E22E7C-7ED7-4625-A59D-AE119F027B33}" dt="2023-09-24T15:26:05.660" v="6099" actId="14100"/>
          <ac:picMkLst>
            <pc:docMk/>
            <pc:sldMk cId="3489977948" sldId="275"/>
            <ac:picMk id="14" creationId="{7E768108-8224-D157-2E98-BAAEA256AE1B}"/>
          </ac:picMkLst>
        </pc:picChg>
      </pc:sldChg>
      <pc:sldChg chg="addSp delSp modSp new mod">
        <pc:chgData name="Raoul Serao" userId="45d65712de7614fd" providerId="LiveId" clId="{06E22E7C-7ED7-4625-A59D-AE119F027B33}" dt="2023-09-24T15:58:54.961" v="6724" actId="20577"/>
        <pc:sldMkLst>
          <pc:docMk/>
          <pc:sldMk cId="3190823235" sldId="276"/>
        </pc:sldMkLst>
        <pc:spChg chg="mod">
          <ac:chgData name="Raoul Serao" userId="45d65712de7614fd" providerId="LiveId" clId="{06E22E7C-7ED7-4625-A59D-AE119F027B33}" dt="2023-09-24T15:32:02.570" v="6115" actId="14100"/>
          <ac:spMkLst>
            <pc:docMk/>
            <pc:sldMk cId="3190823235" sldId="276"/>
            <ac:spMk id="2" creationId="{8FAE03AC-DA17-387C-0383-F518A367B902}"/>
          </ac:spMkLst>
        </pc:spChg>
        <pc:spChg chg="del mod">
          <ac:chgData name="Raoul Serao" userId="45d65712de7614fd" providerId="LiveId" clId="{06E22E7C-7ED7-4625-A59D-AE119F027B33}" dt="2023-09-24T15:35:35.750" v="6145"/>
          <ac:spMkLst>
            <pc:docMk/>
            <pc:sldMk cId="3190823235" sldId="276"/>
            <ac:spMk id="3" creationId="{BEEEE599-FC82-F13B-E4FF-7AB50538D257}"/>
          </ac:spMkLst>
        </pc:spChg>
        <pc:spChg chg="add mod">
          <ac:chgData name="Raoul Serao" userId="45d65712de7614fd" providerId="LiveId" clId="{06E22E7C-7ED7-4625-A59D-AE119F027B33}" dt="2023-09-24T15:58:54.961" v="6724" actId="20577"/>
          <ac:spMkLst>
            <pc:docMk/>
            <pc:sldMk cId="3190823235" sldId="276"/>
            <ac:spMk id="4" creationId="{7AC40D2D-CA2F-26F6-1D27-A18F294A7B31}"/>
          </ac:spMkLst>
        </pc:spChg>
        <pc:spChg chg="add mod">
          <ac:chgData name="Raoul Serao" userId="45d65712de7614fd" providerId="LiveId" clId="{06E22E7C-7ED7-4625-A59D-AE119F027B33}" dt="2023-09-24T15:35:58.290" v="6157" actId="1076"/>
          <ac:spMkLst>
            <pc:docMk/>
            <pc:sldMk cId="3190823235" sldId="276"/>
            <ac:spMk id="7" creationId="{EB2EE214-9ADE-676F-8649-F2999F8D71A8}"/>
          </ac:spMkLst>
        </pc:spChg>
        <pc:spChg chg="add mod">
          <ac:chgData name="Raoul Serao" userId="45d65712de7614fd" providerId="LiveId" clId="{06E22E7C-7ED7-4625-A59D-AE119F027B33}" dt="2023-09-24T15:39:15.477" v="6189" actId="1076"/>
          <ac:spMkLst>
            <pc:docMk/>
            <pc:sldMk cId="3190823235" sldId="276"/>
            <ac:spMk id="10" creationId="{1240D238-D9AF-D21F-47B2-B429FE442B86}"/>
          </ac:spMkLst>
        </pc:spChg>
        <pc:picChg chg="add mod">
          <ac:chgData name="Raoul Serao" userId="45d65712de7614fd" providerId="LiveId" clId="{06E22E7C-7ED7-4625-A59D-AE119F027B33}" dt="2023-09-24T15:35:42.784" v="6147" actId="1076"/>
          <ac:picMkLst>
            <pc:docMk/>
            <pc:sldMk cId="3190823235" sldId="276"/>
            <ac:picMk id="6" creationId="{2D0C9C7F-93DF-64CA-5830-FB4D1CA2BF75}"/>
          </ac:picMkLst>
        </pc:picChg>
        <pc:picChg chg="add mod">
          <ac:chgData name="Raoul Serao" userId="45d65712de7614fd" providerId="LiveId" clId="{06E22E7C-7ED7-4625-A59D-AE119F027B33}" dt="2023-09-24T15:36:08.949" v="6160" actId="14100"/>
          <ac:picMkLst>
            <pc:docMk/>
            <pc:sldMk cId="3190823235" sldId="276"/>
            <ac:picMk id="9" creationId="{970BD664-E712-65A8-AEFB-998ACD7B5BF6}"/>
          </ac:picMkLst>
        </pc:picChg>
        <pc:picChg chg="add mod">
          <ac:chgData name="Raoul Serao" userId="45d65712de7614fd" providerId="LiveId" clId="{06E22E7C-7ED7-4625-A59D-AE119F027B33}" dt="2023-09-24T15:39:16.850" v="6190" actId="1076"/>
          <ac:picMkLst>
            <pc:docMk/>
            <pc:sldMk cId="3190823235" sldId="276"/>
            <ac:picMk id="12" creationId="{6729BC26-92E8-8CA5-EFBE-ADD796A432A9}"/>
          </ac:picMkLst>
        </pc:picChg>
        <pc:picChg chg="add mod">
          <ac:chgData name="Raoul Serao" userId="45d65712de7614fd" providerId="LiveId" clId="{06E22E7C-7ED7-4625-A59D-AE119F027B33}" dt="2023-09-24T15:39:06.445" v="6186" actId="1076"/>
          <ac:picMkLst>
            <pc:docMk/>
            <pc:sldMk cId="3190823235" sldId="276"/>
            <ac:picMk id="14" creationId="{ED23970F-0F11-836A-1D8D-ABDE83E57275}"/>
          </ac:picMkLst>
        </pc:picChg>
        <pc:picChg chg="add mod">
          <ac:chgData name="Raoul Serao" userId="45d65712de7614fd" providerId="LiveId" clId="{06E22E7C-7ED7-4625-A59D-AE119F027B33}" dt="2023-09-24T15:39:31.060" v="6195" actId="1076"/>
          <ac:picMkLst>
            <pc:docMk/>
            <pc:sldMk cId="3190823235" sldId="276"/>
            <ac:picMk id="16" creationId="{08DB97EF-91F7-8F27-D949-B4E5DBFAA759}"/>
          </ac:picMkLst>
        </pc:picChg>
      </pc:sldChg>
      <pc:sldChg chg="addSp delSp modSp new mod">
        <pc:chgData name="Raoul Serao" userId="45d65712de7614fd" providerId="LiveId" clId="{06E22E7C-7ED7-4625-A59D-AE119F027B33}" dt="2023-09-24T15:43:31.532" v="6408" actId="1076"/>
        <pc:sldMkLst>
          <pc:docMk/>
          <pc:sldMk cId="3978557208" sldId="277"/>
        </pc:sldMkLst>
        <pc:spChg chg="mod">
          <ac:chgData name="Raoul Serao" userId="45d65712de7614fd" providerId="LiveId" clId="{06E22E7C-7ED7-4625-A59D-AE119F027B33}" dt="2023-09-24T15:40:31.149" v="6197" actId="14100"/>
          <ac:spMkLst>
            <pc:docMk/>
            <pc:sldMk cId="3978557208" sldId="277"/>
            <ac:spMk id="2" creationId="{C1E364EE-CB1D-B976-9D50-EBB814A27CFC}"/>
          </ac:spMkLst>
        </pc:spChg>
        <pc:spChg chg="del mod">
          <ac:chgData name="Raoul Serao" userId="45d65712de7614fd" providerId="LiveId" clId="{06E22E7C-7ED7-4625-A59D-AE119F027B33}" dt="2023-09-24T15:40:41.499" v="6200"/>
          <ac:spMkLst>
            <pc:docMk/>
            <pc:sldMk cId="3978557208" sldId="277"/>
            <ac:spMk id="3" creationId="{824120ED-B436-9097-40F4-F8026FEF2F49}"/>
          </ac:spMkLst>
        </pc:spChg>
        <pc:spChg chg="add mod">
          <ac:chgData name="Raoul Serao" userId="45d65712de7614fd" providerId="LiveId" clId="{06E22E7C-7ED7-4625-A59D-AE119F027B33}" dt="2023-09-24T15:43:05.310" v="6402" actId="14100"/>
          <ac:spMkLst>
            <pc:docMk/>
            <pc:sldMk cId="3978557208" sldId="277"/>
            <ac:spMk id="8" creationId="{9FE57019-0297-DE92-D08B-1751557AF1CE}"/>
          </ac:spMkLst>
        </pc:spChg>
        <pc:picChg chg="add mod">
          <ac:chgData name="Raoul Serao" userId="45d65712de7614fd" providerId="LiveId" clId="{06E22E7C-7ED7-4625-A59D-AE119F027B33}" dt="2023-09-24T15:40:48.771" v="6204" actId="14100"/>
          <ac:picMkLst>
            <pc:docMk/>
            <pc:sldMk cId="3978557208" sldId="277"/>
            <ac:picMk id="5" creationId="{27F3BF4C-C1FC-4620-6586-F1AA2E9903C8}"/>
          </ac:picMkLst>
        </pc:picChg>
        <pc:picChg chg="add mod">
          <ac:chgData name="Raoul Serao" userId="45d65712de7614fd" providerId="LiveId" clId="{06E22E7C-7ED7-4625-A59D-AE119F027B33}" dt="2023-09-24T15:43:30.411" v="6407" actId="14100"/>
          <ac:picMkLst>
            <pc:docMk/>
            <pc:sldMk cId="3978557208" sldId="277"/>
            <ac:picMk id="7" creationId="{1D113399-AE4C-1939-3FE1-EBCE515F18F6}"/>
          </ac:picMkLst>
        </pc:picChg>
        <pc:picChg chg="add mod">
          <ac:chgData name="Raoul Serao" userId="45d65712de7614fd" providerId="LiveId" clId="{06E22E7C-7ED7-4625-A59D-AE119F027B33}" dt="2023-09-24T15:43:17.092" v="6405" actId="14100"/>
          <ac:picMkLst>
            <pc:docMk/>
            <pc:sldMk cId="3978557208" sldId="277"/>
            <ac:picMk id="9" creationId="{742017C1-ED61-5E0F-3CF6-A4489F6BEEC1}"/>
          </ac:picMkLst>
        </pc:picChg>
        <pc:picChg chg="add mod">
          <ac:chgData name="Raoul Serao" userId="45d65712de7614fd" providerId="LiveId" clId="{06E22E7C-7ED7-4625-A59D-AE119F027B33}" dt="2023-09-24T15:43:31.532" v="6408" actId="1076"/>
          <ac:picMkLst>
            <pc:docMk/>
            <pc:sldMk cId="3978557208" sldId="277"/>
            <ac:picMk id="10" creationId="{C1087364-3542-5E1B-A31E-1894E0AA68A0}"/>
          </ac:picMkLst>
        </pc:picChg>
      </pc:sldChg>
      <pc:sldChg chg="addSp delSp modSp new mod">
        <pc:chgData name="Raoul Serao" userId="45d65712de7614fd" providerId="LiveId" clId="{06E22E7C-7ED7-4625-A59D-AE119F027B33}" dt="2023-09-24T18:40:24.414" v="6811" actId="20577"/>
        <pc:sldMkLst>
          <pc:docMk/>
          <pc:sldMk cId="172328718" sldId="278"/>
        </pc:sldMkLst>
        <pc:spChg chg="mod">
          <ac:chgData name="Raoul Serao" userId="45d65712de7614fd" providerId="LiveId" clId="{06E22E7C-7ED7-4625-A59D-AE119F027B33}" dt="2023-09-24T16:03:25.169" v="6730" actId="27636"/>
          <ac:spMkLst>
            <pc:docMk/>
            <pc:sldMk cId="172328718" sldId="278"/>
            <ac:spMk id="2" creationId="{97BE7693-12DA-CA94-29F7-E697C77DC9A9}"/>
          </ac:spMkLst>
        </pc:spChg>
        <pc:spChg chg="mod">
          <ac:chgData name="Raoul Serao" userId="45d65712de7614fd" providerId="LiveId" clId="{06E22E7C-7ED7-4625-A59D-AE119F027B33}" dt="2023-09-24T16:03:27.915" v="6731" actId="14100"/>
          <ac:spMkLst>
            <pc:docMk/>
            <pc:sldMk cId="172328718" sldId="278"/>
            <ac:spMk id="3" creationId="{EEB414CD-46E5-332E-143A-2DC7940F40FD}"/>
          </ac:spMkLst>
        </pc:spChg>
        <pc:spChg chg="add del mod">
          <ac:chgData name="Raoul Serao" userId="45d65712de7614fd" providerId="LiveId" clId="{06E22E7C-7ED7-4625-A59D-AE119F027B33}" dt="2023-09-24T16:04:27.828" v="6742" actId="478"/>
          <ac:spMkLst>
            <pc:docMk/>
            <pc:sldMk cId="172328718" sldId="278"/>
            <ac:spMk id="4" creationId="{6CE5675A-D7B5-63D4-CD8E-8E0CD1163B80}"/>
          </ac:spMkLst>
        </pc:spChg>
        <pc:spChg chg="add mod">
          <ac:chgData name="Raoul Serao" userId="45d65712de7614fd" providerId="LiveId" clId="{06E22E7C-7ED7-4625-A59D-AE119F027B33}" dt="2023-09-24T16:04:02.915" v="6736" actId="207"/>
          <ac:spMkLst>
            <pc:docMk/>
            <pc:sldMk cId="172328718" sldId="278"/>
            <ac:spMk id="6" creationId="{F96C3565-D4EE-C18D-7479-D4EC75EEE439}"/>
          </ac:spMkLst>
        </pc:spChg>
        <pc:spChg chg="add mod">
          <ac:chgData name="Raoul Serao" userId="45d65712de7614fd" providerId="LiveId" clId="{06E22E7C-7ED7-4625-A59D-AE119F027B33}" dt="2023-09-24T18:40:24.414" v="6811" actId="20577"/>
          <ac:spMkLst>
            <pc:docMk/>
            <pc:sldMk cId="172328718" sldId="278"/>
            <ac:spMk id="7" creationId="{5FF7F8A4-5030-A2AD-DC71-BE3D284BF17B}"/>
          </ac:spMkLst>
        </pc:spChg>
        <pc:picChg chg="add mod">
          <ac:chgData name="Raoul Serao" userId="45d65712de7614fd" providerId="LiveId" clId="{06E22E7C-7ED7-4625-A59D-AE119F027B33}" dt="2023-09-24T16:03:40.334" v="6734"/>
          <ac:picMkLst>
            <pc:docMk/>
            <pc:sldMk cId="172328718" sldId="278"/>
            <ac:picMk id="5" creationId="{0DC8DAC9-E5DC-0E95-FA4B-3D7E4B0369E2}"/>
          </ac:picMkLst>
        </pc:picChg>
      </pc:sldChg>
      <pc:sldChg chg="addSp delSp modSp add mod">
        <pc:chgData name="Raoul Serao" userId="45d65712de7614fd" providerId="LiveId" clId="{06E22E7C-7ED7-4625-A59D-AE119F027B33}" dt="2023-10-04T16:16:44.051" v="7175" actId="14100"/>
        <pc:sldMkLst>
          <pc:docMk/>
          <pc:sldMk cId="968351043" sldId="279"/>
        </pc:sldMkLst>
        <pc:spChg chg="mod">
          <ac:chgData name="Raoul Serao" userId="45d65712de7614fd" providerId="LiveId" clId="{06E22E7C-7ED7-4625-A59D-AE119F027B33}" dt="2023-10-04T15:57:08.850" v="6888" actId="20577"/>
          <ac:spMkLst>
            <pc:docMk/>
            <pc:sldMk cId="968351043" sldId="279"/>
            <ac:spMk id="2" creationId="{6823FC29-6BD1-D002-3B59-C72332D6D3C8}"/>
          </ac:spMkLst>
        </pc:spChg>
        <pc:spChg chg="del mod">
          <ac:chgData name="Raoul Serao" userId="45d65712de7614fd" providerId="LiveId" clId="{06E22E7C-7ED7-4625-A59D-AE119F027B33}" dt="2023-10-04T16:11:20.813" v="7059"/>
          <ac:spMkLst>
            <pc:docMk/>
            <pc:sldMk cId="968351043" sldId="279"/>
            <ac:spMk id="3" creationId="{228D1EC0-4BAA-5BF1-BEA4-0759F1B4B34F}"/>
          </ac:spMkLst>
        </pc:spChg>
        <pc:spChg chg="add mod">
          <ac:chgData name="Raoul Serao" userId="45d65712de7614fd" providerId="LiveId" clId="{06E22E7C-7ED7-4625-A59D-AE119F027B33}" dt="2023-10-04T16:10:53.529" v="7058" actId="1076"/>
          <ac:spMkLst>
            <pc:docMk/>
            <pc:sldMk cId="968351043" sldId="279"/>
            <ac:spMk id="4" creationId="{7DC8AB19-AA76-9A3E-AD53-1058D4483934}"/>
          </ac:spMkLst>
        </pc:spChg>
        <pc:spChg chg="add del mod">
          <ac:chgData name="Raoul Serao" userId="45d65712de7614fd" providerId="LiveId" clId="{06E22E7C-7ED7-4625-A59D-AE119F027B33}" dt="2023-10-04T16:11:29.135" v="7063"/>
          <ac:spMkLst>
            <pc:docMk/>
            <pc:sldMk cId="968351043" sldId="279"/>
            <ac:spMk id="8" creationId="{08FDA4E0-6F05-D79C-12E6-9C855D20B29D}"/>
          </ac:spMkLst>
        </pc:spChg>
        <pc:spChg chg="add del mod">
          <ac:chgData name="Raoul Serao" userId="45d65712de7614fd" providerId="LiveId" clId="{06E22E7C-7ED7-4625-A59D-AE119F027B33}" dt="2023-10-04T16:11:36.758" v="7066"/>
          <ac:spMkLst>
            <pc:docMk/>
            <pc:sldMk cId="968351043" sldId="279"/>
            <ac:spMk id="12" creationId="{B51014AC-631C-858A-3227-13C08491E9B7}"/>
          </ac:spMkLst>
        </pc:spChg>
        <pc:spChg chg="add mod">
          <ac:chgData name="Raoul Serao" userId="45d65712de7614fd" providerId="LiveId" clId="{06E22E7C-7ED7-4625-A59D-AE119F027B33}" dt="2023-10-04T16:16:39.663" v="7174" actId="1076"/>
          <ac:spMkLst>
            <pc:docMk/>
            <pc:sldMk cId="968351043" sldId="279"/>
            <ac:spMk id="15" creationId="{259758FD-9EA3-EBB3-F27A-189F2139EDE0}"/>
          </ac:spMkLst>
        </pc:spChg>
        <pc:spChg chg="add mod">
          <ac:chgData name="Raoul Serao" userId="45d65712de7614fd" providerId="LiveId" clId="{06E22E7C-7ED7-4625-A59D-AE119F027B33}" dt="2023-10-04T16:16:23.031" v="7170" actId="1076"/>
          <ac:spMkLst>
            <pc:docMk/>
            <pc:sldMk cId="968351043" sldId="279"/>
            <ac:spMk id="18" creationId="{BD745E79-C70C-6334-5927-D6F718DD39CB}"/>
          </ac:spMkLst>
        </pc:spChg>
        <pc:spChg chg="add mod">
          <ac:chgData name="Raoul Serao" userId="45d65712de7614fd" providerId="LiveId" clId="{06E22E7C-7ED7-4625-A59D-AE119F027B33}" dt="2023-10-04T16:16:13.280" v="7167" actId="1076"/>
          <ac:spMkLst>
            <pc:docMk/>
            <pc:sldMk cId="968351043" sldId="279"/>
            <ac:spMk id="21" creationId="{6D6C6EB2-73AE-81E1-8FC6-9E8861DC02E8}"/>
          </ac:spMkLst>
        </pc:spChg>
        <pc:picChg chg="add del mod">
          <ac:chgData name="Raoul Serao" userId="45d65712de7614fd" providerId="LiveId" clId="{06E22E7C-7ED7-4625-A59D-AE119F027B33}" dt="2023-10-04T16:11:22.776" v="7060" actId="478"/>
          <ac:picMkLst>
            <pc:docMk/>
            <pc:sldMk cId="968351043" sldId="279"/>
            <ac:picMk id="6" creationId="{CBDFFB1E-6A43-F7F7-FE78-DB83B06F63AF}"/>
          </ac:picMkLst>
        </pc:picChg>
        <pc:picChg chg="add del mod">
          <ac:chgData name="Raoul Serao" userId="45d65712de7614fd" providerId="LiveId" clId="{06E22E7C-7ED7-4625-A59D-AE119F027B33}" dt="2023-10-04T16:11:34.287" v="7065" actId="478"/>
          <ac:picMkLst>
            <pc:docMk/>
            <pc:sldMk cId="968351043" sldId="279"/>
            <ac:picMk id="10" creationId="{E86CEB78-72FA-902B-5F38-907A2B0DB5C8}"/>
          </ac:picMkLst>
        </pc:picChg>
        <pc:picChg chg="add mod">
          <ac:chgData name="Raoul Serao" userId="45d65712de7614fd" providerId="LiveId" clId="{06E22E7C-7ED7-4625-A59D-AE119F027B33}" dt="2023-10-04T16:16:44.051" v="7175" actId="14100"/>
          <ac:picMkLst>
            <pc:docMk/>
            <pc:sldMk cId="968351043" sldId="279"/>
            <ac:picMk id="14" creationId="{E48ECD59-013A-7CA5-F634-75292750C4B7}"/>
          </ac:picMkLst>
        </pc:picChg>
        <pc:picChg chg="add mod">
          <ac:chgData name="Raoul Serao" userId="45d65712de7614fd" providerId="LiveId" clId="{06E22E7C-7ED7-4625-A59D-AE119F027B33}" dt="2023-10-04T16:16:29.245" v="7172" actId="1076"/>
          <ac:picMkLst>
            <pc:docMk/>
            <pc:sldMk cId="968351043" sldId="279"/>
            <ac:picMk id="17" creationId="{1CC9CAE2-8943-F453-102A-782DC37E02A5}"/>
          </ac:picMkLst>
        </pc:picChg>
        <pc:picChg chg="add mod">
          <ac:chgData name="Raoul Serao" userId="45d65712de7614fd" providerId="LiveId" clId="{06E22E7C-7ED7-4625-A59D-AE119F027B33}" dt="2023-10-04T16:16:17.913" v="7169" actId="1076"/>
          <ac:picMkLst>
            <pc:docMk/>
            <pc:sldMk cId="968351043" sldId="279"/>
            <ac:picMk id="20" creationId="{95F32D46-6A35-F140-9F85-E418999F595B}"/>
          </ac:picMkLst>
        </pc:picChg>
        <pc:picChg chg="add mod">
          <ac:chgData name="Raoul Serao" userId="45d65712de7614fd" providerId="LiveId" clId="{06E22E7C-7ED7-4625-A59D-AE119F027B33}" dt="2023-10-04T16:16:09.390" v="7166" actId="14100"/>
          <ac:picMkLst>
            <pc:docMk/>
            <pc:sldMk cId="968351043" sldId="279"/>
            <ac:picMk id="23" creationId="{99511ACB-6E91-39C0-4B45-41137135CFED}"/>
          </ac:picMkLst>
        </pc:picChg>
      </pc:sldChg>
      <pc:sldChg chg="addSp delSp modSp new mod ord">
        <pc:chgData name="Raoul Serao" userId="45d65712de7614fd" providerId="LiveId" clId="{06E22E7C-7ED7-4625-A59D-AE119F027B33}" dt="2023-10-04T16:21:49.452" v="7257" actId="1076"/>
        <pc:sldMkLst>
          <pc:docMk/>
          <pc:sldMk cId="2097205008" sldId="280"/>
        </pc:sldMkLst>
        <pc:spChg chg="mod">
          <ac:chgData name="Raoul Serao" userId="45d65712de7614fd" providerId="LiveId" clId="{06E22E7C-7ED7-4625-A59D-AE119F027B33}" dt="2023-10-04T16:17:16.691" v="7178" actId="27636"/>
          <ac:spMkLst>
            <pc:docMk/>
            <pc:sldMk cId="2097205008" sldId="280"/>
            <ac:spMk id="2" creationId="{8B8A7D2D-9FC5-D087-D247-7A545BADEFB4}"/>
          </ac:spMkLst>
        </pc:spChg>
        <pc:spChg chg="del mod">
          <ac:chgData name="Raoul Serao" userId="45d65712de7614fd" providerId="LiveId" clId="{06E22E7C-7ED7-4625-A59D-AE119F027B33}" dt="2023-10-04T16:18:13.362" v="7197"/>
          <ac:spMkLst>
            <pc:docMk/>
            <pc:sldMk cId="2097205008" sldId="280"/>
            <ac:spMk id="3" creationId="{6C5CB4A6-8622-B087-B94D-79B94850E619}"/>
          </ac:spMkLst>
        </pc:spChg>
        <pc:spChg chg="add mod">
          <ac:chgData name="Raoul Serao" userId="45d65712de7614fd" providerId="LiveId" clId="{06E22E7C-7ED7-4625-A59D-AE119F027B33}" dt="2023-10-04T16:17:45.548" v="7194" actId="14100"/>
          <ac:spMkLst>
            <pc:docMk/>
            <pc:sldMk cId="2097205008" sldId="280"/>
            <ac:spMk id="4" creationId="{6B25BDD8-E4EA-C689-F4EF-E3B273B40437}"/>
          </ac:spMkLst>
        </pc:spChg>
        <pc:spChg chg="add mod">
          <ac:chgData name="Raoul Serao" userId="45d65712de7614fd" providerId="LiveId" clId="{06E22E7C-7ED7-4625-A59D-AE119F027B33}" dt="2023-10-04T16:19:14.431" v="7222" actId="1076"/>
          <ac:spMkLst>
            <pc:docMk/>
            <pc:sldMk cId="2097205008" sldId="280"/>
            <ac:spMk id="7" creationId="{918787D3-1A08-F14E-5C90-A59F0F195834}"/>
          </ac:spMkLst>
        </pc:spChg>
        <pc:spChg chg="add mod">
          <ac:chgData name="Raoul Serao" userId="45d65712de7614fd" providerId="LiveId" clId="{06E22E7C-7ED7-4625-A59D-AE119F027B33}" dt="2023-10-04T16:20:21.560" v="7238" actId="1076"/>
          <ac:spMkLst>
            <pc:docMk/>
            <pc:sldMk cId="2097205008" sldId="280"/>
            <ac:spMk id="10" creationId="{8CCA3981-5AAF-4617-7FEF-7F2ADB210030}"/>
          </ac:spMkLst>
        </pc:spChg>
        <pc:spChg chg="add mod">
          <ac:chgData name="Raoul Serao" userId="45d65712de7614fd" providerId="LiveId" clId="{06E22E7C-7ED7-4625-A59D-AE119F027B33}" dt="2023-10-04T16:21:15.967" v="7254" actId="20577"/>
          <ac:spMkLst>
            <pc:docMk/>
            <pc:sldMk cId="2097205008" sldId="280"/>
            <ac:spMk id="13" creationId="{E9A4279D-0BCC-F1E7-5F50-713CF56976C1}"/>
          </ac:spMkLst>
        </pc:spChg>
        <pc:picChg chg="add mod">
          <ac:chgData name="Raoul Serao" userId="45d65712de7614fd" providerId="LiveId" clId="{06E22E7C-7ED7-4625-A59D-AE119F027B33}" dt="2023-10-04T16:18:19.163" v="7199" actId="1076"/>
          <ac:picMkLst>
            <pc:docMk/>
            <pc:sldMk cId="2097205008" sldId="280"/>
            <ac:picMk id="6" creationId="{CDB2A3EA-7338-158B-7401-838B3963551B}"/>
          </ac:picMkLst>
        </pc:picChg>
        <pc:picChg chg="add mod">
          <ac:chgData name="Raoul Serao" userId="45d65712de7614fd" providerId="LiveId" clId="{06E22E7C-7ED7-4625-A59D-AE119F027B33}" dt="2023-10-04T16:19:26.100" v="7225" actId="1076"/>
          <ac:picMkLst>
            <pc:docMk/>
            <pc:sldMk cId="2097205008" sldId="280"/>
            <ac:picMk id="9" creationId="{79DF0394-9E59-8C00-7777-952B124B7218}"/>
          </ac:picMkLst>
        </pc:picChg>
        <pc:picChg chg="add mod">
          <ac:chgData name="Raoul Serao" userId="45d65712de7614fd" providerId="LiveId" clId="{06E22E7C-7ED7-4625-A59D-AE119F027B33}" dt="2023-10-04T16:20:37.741" v="7241" actId="1076"/>
          <ac:picMkLst>
            <pc:docMk/>
            <pc:sldMk cId="2097205008" sldId="280"/>
            <ac:picMk id="12" creationId="{ED36EE9D-3AB8-0D5D-E702-F4F5784E0325}"/>
          </ac:picMkLst>
        </pc:picChg>
        <pc:picChg chg="add mod">
          <ac:chgData name="Raoul Serao" userId="45d65712de7614fd" providerId="LiveId" clId="{06E22E7C-7ED7-4625-A59D-AE119F027B33}" dt="2023-10-04T16:21:49.452" v="7257" actId="1076"/>
          <ac:picMkLst>
            <pc:docMk/>
            <pc:sldMk cId="2097205008" sldId="280"/>
            <ac:picMk id="15" creationId="{BFE79244-F3D6-968E-573B-808DAFD81929}"/>
          </ac:picMkLst>
        </pc:picChg>
      </pc:sldChg>
      <pc:sldChg chg="addSp delSp modSp new mod">
        <pc:chgData name="Raoul Serao" userId="45d65712de7614fd" providerId="LiveId" clId="{06E22E7C-7ED7-4625-A59D-AE119F027B33}" dt="2023-10-05T07:58:59.902" v="8304" actId="20577"/>
        <pc:sldMkLst>
          <pc:docMk/>
          <pc:sldMk cId="386765221" sldId="281"/>
        </pc:sldMkLst>
        <pc:spChg chg="mod">
          <ac:chgData name="Raoul Serao" userId="45d65712de7614fd" providerId="LiveId" clId="{06E22E7C-7ED7-4625-A59D-AE119F027B33}" dt="2023-10-05T07:56:00.997" v="8198" actId="1076"/>
          <ac:spMkLst>
            <pc:docMk/>
            <pc:sldMk cId="386765221" sldId="281"/>
            <ac:spMk id="2" creationId="{F1FCB4EE-9A3B-309D-0120-58E5BAECB935}"/>
          </ac:spMkLst>
        </pc:spChg>
        <pc:spChg chg="del mod">
          <ac:chgData name="Raoul Serao" userId="45d65712de7614fd" providerId="LiveId" clId="{06E22E7C-7ED7-4625-A59D-AE119F027B33}" dt="2023-10-05T07:56:36.853" v="8201"/>
          <ac:spMkLst>
            <pc:docMk/>
            <pc:sldMk cId="386765221" sldId="281"/>
            <ac:spMk id="3" creationId="{E106381B-51B4-4119-48C9-E0D8FBB8FE9E}"/>
          </ac:spMkLst>
        </pc:spChg>
        <pc:spChg chg="add mod">
          <ac:chgData name="Raoul Serao" userId="45d65712de7614fd" providerId="LiveId" clId="{06E22E7C-7ED7-4625-A59D-AE119F027B33}" dt="2023-10-05T07:58:28.360" v="8275" actId="20577"/>
          <ac:spMkLst>
            <pc:docMk/>
            <pc:sldMk cId="386765221" sldId="281"/>
            <ac:spMk id="12" creationId="{070C72F1-83BA-CB17-6855-75FF4B4A0D46}"/>
          </ac:spMkLst>
        </pc:spChg>
        <pc:spChg chg="add mod">
          <ac:chgData name="Raoul Serao" userId="45d65712de7614fd" providerId="LiveId" clId="{06E22E7C-7ED7-4625-A59D-AE119F027B33}" dt="2023-10-05T07:58:59.902" v="8304" actId="20577"/>
          <ac:spMkLst>
            <pc:docMk/>
            <pc:sldMk cId="386765221" sldId="281"/>
            <ac:spMk id="13" creationId="{2BE2D1F2-2F2D-D168-6F58-0291301C7A0E}"/>
          </ac:spMkLst>
        </pc:spChg>
        <pc:picChg chg="add mod">
          <ac:chgData name="Raoul Serao" userId="45d65712de7614fd" providerId="LiveId" clId="{06E22E7C-7ED7-4625-A59D-AE119F027B33}" dt="2023-10-05T07:56:50.533" v="8204" actId="1076"/>
          <ac:picMkLst>
            <pc:docMk/>
            <pc:sldMk cId="386765221" sldId="281"/>
            <ac:picMk id="5" creationId="{A26094D8-4E90-1DB5-93AA-7486772EBD67}"/>
          </ac:picMkLst>
        </pc:picChg>
        <pc:picChg chg="add mod">
          <ac:chgData name="Raoul Serao" userId="45d65712de7614fd" providerId="LiveId" clId="{06E22E7C-7ED7-4625-A59D-AE119F027B33}" dt="2023-10-05T07:57:08.333" v="8209" actId="1076"/>
          <ac:picMkLst>
            <pc:docMk/>
            <pc:sldMk cId="386765221" sldId="281"/>
            <ac:picMk id="7" creationId="{3D436879-33B8-41B4-F643-078FD3FB36D0}"/>
          </ac:picMkLst>
        </pc:picChg>
        <pc:picChg chg="add mod">
          <ac:chgData name="Raoul Serao" userId="45d65712de7614fd" providerId="LiveId" clId="{06E22E7C-7ED7-4625-A59D-AE119F027B33}" dt="2023-10-05T07:57:25.110" v="8214" actId="1076"/>
          <ac:picMkLst>
            <pc:docMk/>
            <pc:sldMk cId="386765221" sldId="281"/>
            <ac:picMk id="9" creationId="{4E7E2794-FB4E-39E6-C6BE-1DD99B893E02}"/>
          </ac:picMkLst>
        </pc:picChg>
        <pc:picChg chg="add mod">
          <ac:chgData name="Raoul Serao" userId="45d65712de7614fd" providerId="LiveId" clId="{06E22E7C-7ED7-4625-A59D-AE119F027B33}" dt="2023-10-05T07:57:37.315" v="8216" actId="1076"/>
          <ac:picMkLst>
            <pc:docMk/>
            <pc:sldMk cId="386765221" sldId="281"/>
            <ac:picMk id="11" creationId="{54C2CEE6-4333-F8C9-BCD5-A0C3FFE8301E}"/>
          </ac:picMkLst>
        </pc:picChg>
      </pc:sldChg>
      <pc:sldChg chg="ord">
        <pc:chgData name="Raoul Serao" userId="45d65712de7614fd" providerId="LiveId" clId="{06E22E7C-7ED7-4625-A59D-AE119F027B33}" dt="2023-10-05T09:55:14.400" v="8851"/>
        <pc:sldMkLst>
          <pc:docMk/>
          <pc:sldMk cId="2489301252"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AF064-1123-4DD5-A53D-23808B32DC1A}" type="datetimeFigureOut">
              <a:rPr lang="it-IT" smtClean="0"/>
              <a:t>05/10/2023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70E4A-AA64-4284-AE55-A5E4F5DD2B37}" type="slidenum">
              <a:rPr lang="it-IT" smtClean="0"/>
              <a:t>‹N›</a:t>
            </a:fld>
            <a:endParaRPr lang="it-IT"/>
          </a:p>
        </p:txBody>
      </p:sp>
    </p:spTree>
    <p:extLst>
      <p:ext uri="{BB962C8B-B14F-4D97-AF65-F5344CB8AC3E}">
        <p14:creationId xmlns:p14="http://schemas.microsoft.com/office/powerpoint/2010/main" val="2912058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Good </a:t>
            </a:r>
            <a:r>
              <a:rPr lang="it-IT" dirty="0" err="1"/>
              <a:t>afternoon</a:t>
            </a:r>
            <a:r>
              <a:rPr lang="it-IT" dirty="0"/>
              <a:t> to </a:t>
            </a:r>
            <a:r>
              <a:rPr lang="it-IT" dirty="0" err="1"/>
              <a:t>all</a:t>
            </a:r>
            <a:r>
              <a:rPr lang="it-IT" dirty="0"/>
              <a:t>, </a:t>
            </a:r>
          </a:p>
          <a:p>
            <a:r>
              <a:rPr lang="it-IT" dirty="0"/>
              <a:t>My name </a:t>
            </a:r>
            <a:r>
              <a:rPr lang="it-IT" dirty="0" err="1"/>
              <a:t>is</a:t>
            </a:r>
            <a:r>
              <a:rPr lang="it-IT" dirty="0"/>
              <a:t> Raoul Serao and I </a:t>
            </a:r>
            <a:r>
              <a:rPr lang="it-IT" dirty="0" err="1"/>
              <a:t>am</a:t>
            </a:r>
            <a:r>
              <a:rPr lang="it-IT" dirty="0"/>
              <a:t> a </a:t>
            </a:r>
            <a:r>
              <a:rPr lang="it-IT" dirty="0" err="1"/>
              <a:t>Ph.d</a:t>
            </a:r>
            <a:r>
              <a:rPr lang="it-IT" dirty="0"/>
              <a:t> </a:t>
            </a:r>
            <a:r>
              <a:rPr lang="it-IT" dirty="0" err="1"/>
              <a:t>student</a:t>
            </a:r>
            <a:r>
              <a:rPr lang="it-IT" dirty="0"/>
              <a:t> </a:t>
            </a:r>
            <a:r>
              <a:rPr lang="it-IT" dirty="0" err="1"/>
              <a:t>at</a:t>
            </a:r>
            <a:r>
              <a:rPr lang="it-IT" dirty="0"/>
              <a:t> </a:t>
            </a:r>
            <a:r>
              <a:rPr lang="it-IT" dirty="0" err="1"/>
              <a:t>university</a:t>
            </a:r>
            <a:r>
              <a:rPr lang="it-IT" dirty="0"/>
              <a:t> of Salerno.</a:t>
            </a:r>
          </a:p>
          <a:p>
            <a:r>
              <a:rPr lang="it-IT" dirty="0"/>
              <a:t>In </a:t>
            </a:r>
            <a:r>
              <a:rPr lang="it-IT" dirty="0" err="1"/>
              <a:t>this</a:t>
            </a:r>
            <a:r>
              <a:rPr lang="it-IT" dirty="0"/>
              <a:t> talk i </a:t>
            </a:r>
            <a:r>
              <a:rPr lang="it-IT" dirty="0" err="1"/>
              <a:t>will</a:t>
            </a:r>
            <a:r>
              <a:rPr lang="it-IT" dirty="0"/>
              <a:t> </a:t>
            </a:r>
            <a:r>
              <a:rPr lang="it-IT" dirty="0" err="1"/>
              <a:t>discuss</a:t>
            </a:r>
            <a:r>
              <a:rPr lang="it-IT" dirty="0"/>
              <a:t> the </a:t>
            </a:r>
            <a:r>
              <a:rPr lang="it-IT" dirty="0" err="1"/>
              <a:t>flavor</a:t>
            </a:r>
            <a:r>
              <a:rPr lang="it-IT" dirty="0"/>
              <a:t> </a:t>
            </a:r>
            <a:r>
              <a:rPr lang="it-IT" dirty="0" err="1"/>
              <a:t>oscillation</a:t>
            </a:r>
            <a:r>
              <a:rPr lang="it-IT" dirty="0"/>
              <a:t> and </a:t>
            </a:r>
            <a:r>
              <a:rPr lang="it-IT" dirty="0" err="1"/>
              <a:t>torsion</a:t>
            </a:r>
            <a:r>
              <a:rPr lang="it-IT" dirty="0"/>
              <a:t> in quantum field theory.</a:t>
            </a:r>
          </a:p>
        </p:txBody>
      </p:sp>
      <p:sp>
        <p:nvSpPr>
          <p:cNvPr id="4" name="Segnaposto numero diapositiva 3"/>
          <p:cNvSpPr>
            <a:spLocks noGrp="1"/>
          </p:cNvSpPr>
          <p:nvPr>
            <p:ph type="sldNum" sz="quarter" idx="5"/>
          </p:nvPr>
        </p:nvSpPr>
        <p:spPr/>
        <p:txBody>
          <a:bodyPr/>
          <a:lstStyle/>
          <a:p>
            <a:fld id="{32B70E4A-AA64-4284-AE55-A5E4F5DD2B37}" type="slidenum">
              <a:rPr lang="it-IT" smtClean="0"/>
              <a:t>1</a:t>
            </a:fld>
            <a:endParaRPr lang="it-IT"/>
          </a:p>
        </p:txBody>
      </p:sp>
    </p:spTree>
    <p:extLst>
      <p:ext uri="{BB962C8B-B14F-4D97-AF65-F5344CB8AC3E}">
        <p14:creationId xmlns:p14="http://schemas.microsoft.com/office/powerpoint/2010/main" val="3402977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2B70E4A-AA64-4284-AE55-A5E4F5DD2B37}" type="slidenum">
              <a:rPr lang="it-IT" smtClean="0"/>
              <a:t>10</a:t>
            </a:fld>
            <a:endParaRPr lang="it-IT"/>
          </a:p>
        </p:txBody>
      </p:sp>
    </p:spTree>
    <p:extLst>
      <p:ext uri="{BB962C8B-B14F-4D97-AF65-F5344CB8AC3E}">
        <p14:creationId xmlns:p14="http://schemas.microsoft.com/office/powerpoint/2010/main" val="2379868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2B70E4A-AA64-4284-AE55-A5E4F5DD2B37}" type="slidenum">
              <a:rPr lang="it-IT" smtClean="0"/>
              <a:t>11</a:t>
            </a:fld>
            <a:endParaRPr lang="it-IT"/>
          </a:p>
        </p:txBody>
      </p:sp>
    </p:spTree>
    <p:extLst>
      <p:ext uri="{BB962C8B-B14F-4D97-AF65-F5344CB8AC3E}">
        <p14:creationId xmlns:p14="http://schemas.microsoft.com/office/powerpoint/2010/main" val="2511045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the QM mixing case, the spin </a:t>
            </a:r>
            <a:r>
              <a:rPr lang="it-IT" dirty="0" err="1"/>
              <a:t>does</a:t>
            </a:r>
            <a:r>
              <a:rPr lang="it-IT" dirty="0"/>
              <a:t> </a:t>
            </a:r>
            <a:r>
              <a:rPr lang="it-IT" dirty="0" err="1"/>
              <a:t>not</a:t>
            </a:r>
            <a:r>
              <a:rPr lang="it-IT" dirty="0"/>
              <a:t> </a:t>
            </a:r>
            <a:r>
              <a:rPr lang="it-IT" dirty="0" err="1"/>
              <a:t>affect</a:t>
            </a:r>
            <a:r>
              <a:rPr lang="it-IT" dirty="0"/>
              <a:t> the </a:t>
            </a:r>
            <a:r>
              <a:rPr lang="it-IT" dirty="0" err="1"/>
              <a:t>amplitudes</a:t>
            </a:r>
            <a:r>
              <a:rPr lang="it-IT" dirty="0"/>
              <a:t> </a:t>
            </a:r>
            <a:r>
              <a:rPr lang="it-IT" dirty="0" err="1"/>
              <a:t>but</a:t>
            </a:r>
            <a:r>
              <a:rPr lang="it-IT" dirty="0"/>
              <a:t> </a:t>
            </a:r>
            <a:r>
              <a:rPr lang="it-IT" dirty="0" err="1"/>
              <a:t>affects</a:t>
            </a:r>
            <a:r>
              <a:rPr lang="it-IT" dirty="0"/>
              <a:t> </a:t>
            </a:r>
            <a:r>
              <a:rPr lang="it-IT" dirty="0" err="1"/>
              <a:t>only</a:t>
            </a:r>
            <a:r>
              <a:rPr lang="it-IT" dirty="0"/>
              <a:t> the </a:t>
            </a:r>
            <a:r>
              <a:rPr lang="it-IT" dirty="0" err="1"/>
              <a:t>oscillation</a:t>
            </a:r>
            <a:r>
              <a:rPr lang="it-IT"/>
              <a:t> frequency. </a:t>
            </a:r>
            <a:endParaRPr lang="it-IT" dirty="0"/>
          </a:p>
        </p:txBody>
      </p:sp>
      <p:sp>
        <p:nvSpPr>
          <p:cNvPr id="4" name="Segnaposto numero diapositiva 3"/>
          <p:cNvSpPr>
            <a:spLocks noGrp="1"/>
          </p:cNvSpPr>
          <p:nvPr>
            <p:ph type="sldNum" sz="quarter" idx="5"/>
          </p:nvPr>
        </p:nvSpPr>
        <p:spPr/>
        <p:txBody>
          <a:bodyPr/>
          <a:lstStyle/>
          <a:p>
            <a:fld id="{32B70E4A-AA64-4284-AE55-A5E4F5DD2B37}" type="slidenum">
              <a:rPr lang="it-IT" smtClean="0"/>
              <a:t>14</a:t>
            </a:fld>
            <a:endParaRPr lang="it-IT"/>
          </a:p>
        </p:txBody>
      </p:sp>
    </p:spTree>
    <p:extLst>
      <p:ext uri="{BB962C8B-B14F-4D97-AF65-F5344CB8AC3E}">
        <p14:creationId xmlns:p14="http://schemas.microsoft.com/office/powerpoint/2010/main" val="2026267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COEFFCIENTE DI JASLOG</a:t>
            </a:r>
          </a:p>
        </p:txBody>
      </p:sp>
      <p:sp>
        <p:nvSpPr>
          <p:cNvPr id="4" name="Segnaposto numero diapositiva 3"/>
          <p:cNvSpPr>
            <a:spLocks noGrp="1"/>
          </p:cNvSpPr>
          <p:nvPr>
            <p:ph type="sldNum" sz="quarter" idx="5"/>
          </p:nvPr>
        </p:nvSpPr>
        <p:spPr/>
        <p:txBody>
          <a:bodyPr/>
          <a:lstStyle/>
          <a:p>
            <a:fld id="{32B70E4A-AA64-4284-AE55-A5E4F5DD2B37}" type="slidenum">
              <a:rPr lang="it-IT" smtClean="0"/>
              <a:t>19</a:t>
            </a:fld>
            <a:endParaRPr lang="it-IT"/>
          </a:p>
        </p:txBody>
      </p:sp>
    </p:spTree>
    <p:extLst>
      <p:ext uri="{BB962C8B-B14F-4D97-AF65-F5344CB8AC3E}">
        <p14:creationId xmlns:p14="http://schemas.microsoft.com/office/powerpoint/2010/main" val="633295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2B70E4A-AA64-4284-AE55-A5E4F5DD2B37}" type="slidenum">
              <a:rPr lang="it-IT" smtClean="0"/>
              <a:t>25</a:t>
            </a:fld>
            <a:endParaRPr lang="it-IT"/>
          </a:p>
        </p:txBody>
      </p:sp>
    </p:spTree>
    <p:extLst>
      <p:ext uri="{BB962C8B-B14F-4D97-AF65-F5344CB8AC3E}">
        <p14:creationId xmlns:p14="http://schemas.microsoft.com/office/powerpoint/2010/main" val="2225318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2B70E4A-AA64-4284-AE55-A5E4F5DD2B37}" type="slidenum">
              <a:rPr lang="it-IT" smtClean="0"/>
              <a:t>26</a:t>
            </a:fld>
            <a:endParaRPr lang="it-IT"/>
          </a:p>
        </p:txBody>
      </p:sp>
    </p:spTree>
    <p:extLst>
      <p:ext uri="{BB962C8B-B14F-4D97-AF65-F5344CB8AC3E}">
        <p14:creationId xmlns:p14="http://schemas.microsoft.com/office/powerpoint/2010/main" val="19473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layout of </a:t>
            </a:r>
            <a:r>
              <a:rPr lang="it-IT" dirty="0" err="1"/>
              <a:t>this</a:t>
            </a:r>
            <a:r>
              <a:rPr lang="it-IT" dirty="0"/>
              <a:t> </a:t>
            </a:r>
            <a:r>
              <a:rPr lang="it-IT" dirty="0" err="1"/>
              <a:t>lecture</a:t>
            </a:r>
            <a:r>
              <a:rPr lang="it-IT" dirty="0"/>
              <a:t> </a:t>
            </a:r>
            <a:r>
              <a:rPr lang="it-IT" dirty="0" err="1"/>
              <a:t>is</a:t>
            </a:r>
            <a:r>
              <a:rPr lang="it-IT" dirty="0"/>
              <a:t> the following: i </a:t>
            </a:r>
            <a:r>
              <a:rPr lang="it-IT" dirty="0" err="1"/>
              <a:t>will</a:t>
            </a:r>
            <a:r>
              <a:rPr lang="it-IT" dirty="0"/>
              <a:t> </a:t>
            </a:r>
            <a:r>
              <a:rPr lang="it-IT" dirty="0" err="1"/>
              <a:t>give</a:t>
            </a:r>
            <a:r>
              <a:rPr lang="it-IT" dirty="0"/>
              <a:t> </a:t>
            </a:r>
            <a:r>
              <a:rPr lang="it-IT" dirty="0" err="1"/>
              <a:t>you</a:t>
            </a:r>
            <a:r>
              <a:rPr lang="it-IT" dirty="0"/>
              <a:t> an </a:t>
            </a:r>
            <a:r>
              <a:rPr lang="it-IT" dirty="0" err="1"/>
              <a:t>introduction</a:t>
            </a:r>
            <a:r>
              <a:rPr lang="it-IT" dirty="0"/>
              <a:t> and </a:t>
            </a:r>
            <a:r>
              <a:rPr lang="it-IT" dirty="0" err="1"/>
              <a:t>motivations</a:t>
            </a:r>
            <a:r>
              <a:rPr lang="it-IT" dirty="0"/>
              <a:t> of </a:t>
            </a:r>
            <a:r>
              <a:rPr lang="it-IT" dirty="0" err="1"/>
              <a:t>thsi</a:t>
            </a:r>
            <a:r>
              <a:rPr lang="it-IT" dirty="0"/>
              <a:t> </a:t>
            </a:r>
            <a:r>
              <a:rPr lang="it-IT" dirty="0" err="1"/>
              <a:t>type</a:t>
            </a:r>
            <a:r>
              <a:rPr lang="it-IT" dirty="0"/>
              <a:t> of </a:t>
            </a:r>
            <a:r>
              <a:rPr lang="it-IT" dirty="0" err="1"/>
              <a:t>research</a:t>
            </a:r>
            <a:r>
              <a:rPr lang="it-IT" dirty="0"/>
              <a:t>; </a:t>
            </a:r>
            <a:r>
              <a:rPr lang="it-IT" dirty="0" err="1"/>
              <a:t>moreover</a:t>
            </a:r>
            <a:r>
              <a:rPr lang="it-IT" dirty="0"/>
              <a:t> i </a:t>
            </a:r>
            <a:r>
              <a:rPr lang="it-IT" dirty="0" err="1"/>
              <a:t>will</a:t>
            </a:r>
            <a:r>
              <a:rPr lang="it-IT" dirty="0"/>
              <a:t> introduce the </a:t>
            </a:r>
            <a:r>
              <a:rPr lang="it-IT" dirty="0" err="1"/>
              <a:t>torsion</a:t>
            </a:r>
            <a:r>
              <a:rPr lang="it-IT" dirty="0"/>
              <a:t>; after </a:t>
            </a:r>
            <a:r>
              <a:rPr lang="it-IT" dirty="0" err="1"/>
              <a:t>that</a:t>
            </a:r>
            <a:r>
              <a:rPr lang="it-IT" dirty="0"/>
              <a:t> I </a:t>
            </a:r>
            <a:r>
              <a:rPr lang="it-IT" dirty="0" err="1"/>
              <a:t>discuss</a:t>
            </a:r>
            <a:r>
              <a:rPr lang="it-IT" dirty="0"/>
              <a:t> the neutrino mixing in QM and QFT and </a:t>
            </a:r>
            <a:r>
              <a:rPr lang="it-IT" dirty="0" err="1"/>
              <a:t>finally</a:t>
            </a:r>
            <a:r>
              <a:rPr lang="it-IT" dirty="0"/>
              <a:t> i </a:t>
            </a:r>
            <a:r>
              <a:rPr lang="it-IT" dirty="0" err="1"/>
              <a:t>will</a:t>
            </a:r>
            <a:r>
              <a:rPr lang="it-IT" dirty="0"/>
              <a:t> </a:t>
            </a:r>
            <a:r>
              <a:rPr lang="it-IT" dirty="0" err="1"/>
              <a:t>treat</a:t>
            </a:r>
            <a:r>
              <a:rPr lang="it-IT" dirty="0"/>
              <a:t> the case of QFT with a </a:t>
            </a:r>
            <a:r>
              <a:rPr lang="it-IT" dirty="0" err="1"/>
              <a:t>torsion</a:t>
            </a:r>
            <a:r>
              <a:rPr lang="it-IT" dirty="0"/>
              <a:t> background.</a:t>
            </a:r>
          </a:p>
        </p:txBody>
      </p:sp>
      <p:sp>
        <p:nvSpPr>
          <p:cNvPr id="4" name="Segnaposto numero diapositiva 3"/>
          <p:cNvSpPr>
            <a:spLocks noGrp="1"/>
          </p:cNvSpPr>
          <p:nvPr>
            <p:ph type="sldNum" sz="quarter" idx="5"/>
          </p:nvPr>
        </p:nvSpPr>
        <p:spPr/>
        <p:txBody>
          <a:bodyPr/>
          <a:lstStyle/>
          <a:p>
            <a:fld id="{32B70E4A-AA64-4284-AE55-A5E4F5DD2B37}" type="slidenum">
              <a:rPr lang="it-IT" smtClean="0"/>
              <a:t>2</a:t>
            </a:fld>
            <a:endParaRPr lang="it-IT"/>
          </a:p>
        </p:txBody>
      </p:sp>
    </p:spTree>
    <p:extLst>
      <p:ext uri="{BB962C8B-B14F-4D97-AF65-F5344CB8AC3E}">
        <p14:creationId xmlns:p14="http://schemas.microsoft.com/office/powerpoint/2010/main" val="256859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2B70E4A-AA64-4284-AE55-A5E4F5DD2B37}" type="slidenum">
              <a:rPr lang="it-IT" smtClean="0"/>
              <a:t>3</a:t>
            </a:fld>
            <a:endParaRPr lang="it-IT"/>
          </a:p>
        </p:txBody>
      </p:sp>
    </p:spTree>
    <p:extLst>
      <p:ext uri="{BB962C8B-B14F-4D97-AF65-F5344CB8AC3E}">
        <p14:creationId xmlns:p14="http://schemas.microsoft.com/office/powerpoint/2010/main" val="235512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2B70E4A-AA64-4284-AE55-A5E4F5DD2B37}" type="slidenum">
              <a:rPr lang="it-IT" smtClean="0"/>
              <a:t>4</a:t>
            </a:fld>
            <a:endParaRPr lang="it-IT"/>
          </a:p>
        </p:txBody>
      </p:sp>
    </p:spTree>
    <p:extLst>
      <p:ext uri="{BB962C8B-B14F-4D97-AF65-F5344CB8AC3E}">
        <p14:creationId xmlns:p14="http://schemas.microsoft.com/office/powerpoint/2010/main" val="2803910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2B70E4A-AA64-4284-AE55-A5E4F5DD2B37}" type="slidenum">
              <a:rPr lang="it-IT" smtClean="0"/>
              <a:t>5</a:t>
            </a:fld>
            <a:endParaRPr lang="it-IT"/>
          </a:p>
        </p:txBody>
      </p:sp>
    </p:spTree>
    <p:extLst>
      <p:ext uri="{BB962C8B-B14F-4D97-AF65-F5344CB8AC3E}">
        <p14:creationId xmlns:p14="http://schemas.microsoft.com/office/powerpoint/2010/main" val="409441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2B70E4A-AA64-4284-AE55-A5E4F5DD2B37}" type="slidenum">
              <a:rPr lang="it-IT" smtClean="0"/>
              <a:t>6</a:t>
            </a:fld>
            <a:endParaRPr lang="it-IT"/>
          </a:p>
        </p:txBody>
      </p:sp>
    </p:spTree>
    <p:extLst>
      <p:ext uri="{BB962C8B-B14F-4D97-AF65-F5344CB8AC3E}">
        <p14:creationId xmlns:p14="http://schemas.microsoft.com/office/powerpoint/2010/main" val="50127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2B70E4A-AA64-4284-AE55-A5E4F5DD2B37}" type="slidenum">
              <a:rPr lang="it-IT" smtClean="0"/>
              <a:t>7</a:t>
            </a:fld>
            <a:endParaRPr lang="it-IT"/>
          </a:p>
        </p:txBody>
      </p:sp>
    </p:spTree>
    <p:extLst>
      <p:ext uri="{BB962C8B-B14F-4D97-AF65-F5344CB8AC3E}">
        <p14:creationId xmlns:p14="http://schemas.microsoft.com/office/powerpoint/2010/main" val="293386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2B70E4A-AA64-4284-AE55-A5E4F5DD2B37}" type="slidenum">
              <a:rPr lang="it-IT" smtClean="0"/>
              <a:t>8</a:t>
            </a:fld>
            <a:endParaRPr lang="it-IT"/>
          </a:p>
        </p:txBody>
      </p:sp>
    </p:spTree>
    <p:extLst>
      <p:ext uri="{BB962C8B-B14F-4D97-AF65-F5344CB8AC3E}">
        <p14:creationId xmlns:p14="http://schemas.microsoft.com/office/powerpoint/2010/main" val="264275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2B70E4A-AA64-4284-AE55-A5E4F5DD2B37}" type="slidenum">
              <a:rPr lang="it-IT" smtClean="0"/>
              <a:t>9</a:t>
            </a:fld>
            <a:endParaRPr lang="it-IT"/>
          </a:p>
        </p:txBody>
      </p:sp>
    </p:spTree>
    <p:extLst>
      <p:ext uri="{BB962C8B-B14F-4D97-AF65-F5344CB8AC3E}">
        <p14:creationId xmlns:p14="http://schemas.microsoft.com/office/powerpoint/2010/main" val="2017693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3D1641E-69D2-4B37-97B6-75655CC06BC6}" type="datetimeFigureOut">
              <a:rPr lang="it-IT" smtClean="0"/>
              <a:t>05/10/2023</a:t>
            </a:fld>
            <a:endParaRPr lang="it-IT"/>
          </a:p>
        </p:txBody>
      </p:sp>
      <p:sp>
        <p:nvSpPr>
          <p:cNvPr id="5" name="Footer Placeholder 4"/>
          <p:cNvSpPr>
            <a:spLocks noGrp="1"/>
          </p:cNvSpPr>
          <p:nvPr>
            <p:ph type="ftr" sz="quarter" idx="11"/>
          </p:nvPr>
        </p:nvSpPr>
        <p:spPr>
          <a:xfrm>
            <a:off x="3962399" y="5870575"/>
            <a:ext cx="4893958" cy="377825"/>
          </a:xfrm>
        </p:spPr>
        <p:txBody>
          <a:bodyPr/>
          <a:lstStyle/>
          <a:p>
            <a:endParaRPr lang="it-IT"/>
          </a:p>
        </p:txBody>
      </p:sp>
      <p:sp>
        <p:nvSpPr>
          <p:cNvPr id="6" name="Slide Number Placeholder 5"/>
          <p:cNvSpPr>
            <a:spLocks noGrp="1"/>
          </p:cNvSpPr>
          <p:nvPr>
            <p:ph type="sldNum" sz="quarter" idx="12"/>
          </p:nvPr>
        </p:nvSpPr>
        <p:spPr>
          <a:xfrm>
            <a:off x="10608958" y="5870575"/>
            <a:ext cx="551167" cy="377825"/>
          </a:xfrm>
        </p:spPr>
        <p:txBody>
          <a:bodyPr/>
          <a:lstStyle/>
          <a:p>
            <a:fld id="{D7F08ACA-168A-4463-B8AC-2F145D29E8CC}" type="slidenum">
              <a:rPr lang="it-IT" smtClean="0"/>
              <a:t>‹N›</a:t>
            </a:fld>
            <a:endParaRPr lang="it-IT"/>
          </a:p>
        </p:txBody>
      </p:sp>
    </p:spTree>
    <p:extLst>
      <p:ext uri="{BB962C8B-B14F-4D97-AF65-F5344CB8AC3E}">
        <p14:creationId xmlns:p14="http://schemas.microsoft.com/office/powerpoint/2010/main" val="36668036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3D1641E-69D2-4B37-97B6-75655CC06BC6}" type="datetimeFigureOut">
              <a:rPr lang="it-IT" smtClean="0"/>
              <a:t>05/10/2023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7F08ACA-168A-4463-B8AC-2F145D29E8CC}" type="slidenum">
              <a:rPr lang="it-IT" smtClean="0"/>
              <a:t>‹N›</a:t>
            </a:fld>
            <a:endParaRPr lang="it-IT"/>
          </a:p>
        </p:txBody>
      </p:sp>
    </p:spTree>
    <p:extLst>
      <p:ext uri="{BB962C8B-B14F-4D97-AF65-F5344CB8AC3E}">
        <p14:creationId xmlns:p14="http://schemas.microsoft.com/office/powerpoint/2010/main" val="248074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3D1641E-69D2-4B37-97B6-75655CC06BC6}" type="datetimeFigureOut">
              <a:rPr lang="it-IT" smtClean="0"/>
              <a:t>05/10/2023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F08ACA-168A-4463-B8AC-2F145D29E8CC}" type="slidenum">
              <a:rPr lang="it-IT" smtClean="0"/>
              <a:t>‹N›</a:t>
            </a:fld>
            <a:endParaRPr lang="it-IT"/>
          </a:p>
        </p:txBody>
      </p:sp>
    </p:spTree>
    <p:extLst>
      <p:ext uri="{BB962C8B-B14F-4D97-AF65-F5344CB8AC3E}">
        <p14:creationId xmlns:p14="http://schemas.microsoft.com/office/powerpoint/2010/main" val="712184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3D1641E-69D2-4B37-97B6-75655CC06BC6}" type="datetimeFigureOut">
              <a:rPr lang="it-IT" smtClean="0"/>
              <a:t>05/10/2023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F08ACA-168A-4463-B8AC-2F145D29E8CC}" type="slidenum">
              <a:rPr lang="it-IT" smtClean="0"/>
              <a:t>‹N›</a:t>
            </a:fld>
            <a:endParaRPr lang="it-IT"/>
          </a:p>
        </p:txBody>
      </p:sp>
    </p:spTree>
    <p:extLst>
      <p:ext uri="{BB962C8B-B14F-4D97-AF65-F5344CB8AC3E}">
        <p14:creationId xmlns:p14="http://schemas.microsoft.com/office/powerpoint/2010/main" val="341113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3D1641E-69D2-4B37-97B6-75655CC06BC6}" type="datetimeFigureOut">
              <a:rPr lang="it-IT" smtClean="0"/>
              <a:t>05/10/2023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F08ACA-168A-4463-B8AC-2F145D29E8CC}" type="slidenum">
              <a:rPr lang="it-IT" smtClean="0"/>
              <a:t>‹N›</a:t>
            </a:fld>
            <a:endParaRPr lang="it-IT"/>
          </a:p>
        </p:txBody>
      </p:sp>
    </p:spTree>
    <p:extLst>
      <p:ext uri="{BB962C8B-B14F-4D97-AF65-F5344CB8AC3E}">
        <p14:creationId xmlns:p14="http://schemas.microsoft.com/office/powerpoint/2010/main" val="1828413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3D1641E-69D2-4B37-97B6-75655CC06BC6}" type="datetimeFigureOut">
              <a:rPr lang="it-IT" smtClean="0"/>
              <a:t>05/10/2023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F08ACA-168A-4463-B8AC-2F145D29E8CC}" type="slidenum">
              <a:rPr lang="it-IT" smtClean="0"/>
              <a:t>‹N›</a:t>
            </a:fld>
            <a:endParaRPr lang="it-IT"/>
          </a:p>
        </p:txBody>
      </p:sp>
    </p:spTree>
    <p:extLst>
      <p:ext uri="{BB962C8B-B14F-4D97-AF65-F5344CB8AC3E}">
        <p14:creationId xmlns:p14="http://schemas.microsoft.com/office/powerpoint/2010/main" val="775352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3D1641E-69D2-4B37-97B6-75655CC06BC6}" type="datetimeFigureOut">
              <a:rPr lang="it-IT" smtClean="0"/>
              <a:t>05/10/2023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F08ACA-168A-4463-B8AC-2F145D29E8CC}" type="slidenum">
              <a:rPr lang="it-IT" smtClean="0"/>
              <a:t>‹N›</a:t>
            </a:fld>
            <a:endParaRPr lang="it-IT"/>
          </a:p>
        </p:txBody>
      </p:sp>
    </p:spTree>
    <p:extLst>
      <p:ext uri="{BB962C8B-B14F-4D97-AF65-F5344CB8AC3E}">
        <p14:creationId xmlns:p14="http://schemas.microsoft.com/office/powerpoint/2010/main" val="1887449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3D1641E-69D2-4B37-97B6-75655CC06BC6}" type="datetimeFigureOut">
              <a:rPr lang="it-IT" smtClean="0"/>
              <a:t>05/10/2023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F08ACA-168A-4463-B8AC-2F145D29E8CC}" type="slidenum">
              <a:rPr lang="it-IT" smtClean="0"/>
              <a:t>‹N›</a:t>
            </a:fld>
            <a:endParaRPr lang="it-IT"/>
          </a:p>
        </p:txBody>
      </p:sp>
      <p:sp>
        <p:nvSpPr>
          <p:cNvPr id="8" name="Title 1"/>
          <p:cNvSpPr>
            <a:spLocks noGrp="1"/>
          </p:cNvSpPr>
          <p:nvPr>
            <p:ph type="title"/>
          </p:nvPr>
        </p:nvSpPr>
        <p:spPr>
          <a:xfrm>
            <a:off x="685801" y="609600"/>
            <a:ext cx="10131425" cy="1456267"/>
          </a:xfrm>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4212931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3D1641E-69D2-4B37-97B6-75655CC06BC6}" type="datetimeFigureOut">
              <a:rPr lang="it-IT" smtClean="0"/>
              <a:t>05/10/2023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F08ACA-168A-4463-B8AC-2F145D29E8CC}" type="slidenum">
              <a:rPr lang="it-IT" smtClean="0"/>
              <a:t>‹N›</a:t>
            </a:fld>
            <a:endParaRPr lang="it-IT"/>
          </a:p>
        </p:txBody>
      </p:sp>
    </p:spTree>
    <p:extLst>
      <p:ext uri="{BB962C8B-B14F-4D97-AF65-F5344CB8AC3E}">
        <p14:creationId xmlns:p14="http://schemas.microsoft.com/office/powerpoint/2010/main" val="406044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3D1641E-69D2-4B37-97B6-75655CC06BC6}" type="datetimeFigureOut">
              <a:rPr lang="it-IT" smtClean="0"/>
              <a:t>05/10/2023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F08ACA-168A-4463-B8AC-2F145D29E8CC}" type="slidenum">
              <a:rPr lang="it-IT" smtClean="0"/>
              <a:t>‹N›</a:t>
            </a:fld>
            <a:endParaRPr lang="it-IT"/>
          </a:p>
        </p:txBody>
      </p:sp>
    </p:spTree>
    <p:extLst>
      <p:ext uri="{BB962C8B-B14F-4D97-AF65-F5344CB8AC3E}">
        <p14:creationId xmlns:p14="http://schemas.microsoft.com/office/powerpoint/2010/main" val="176700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3D1641E-69D2-4B37-97B6-75655CC06BC6}" type="datetimeFigureOut">
              <a:rPr lang="it-IT" smtClean="0"/>
              <a:t>05/10/2023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F08ACA-168A-4463-B8AC-2F145D29E8CC}" type="slidenum">
              <a:rPr lang="it-IT" smtClean="0"/>
              <a:t>‹N›</a:t>
            </a:fld>
            <a:endParaRPr lang="it-IT"/>
          </a:p>
        </p:txBody>
      </p:sp>
    </p:spTree>
    <p:extLst>
      <p:ext uri="{BB962C8B-B14F-4D97-AF65-F5344CB8AC3E}">
        <p14:creationId xmlns:p14="http://schemas.microsoft.com/office/powerpoint/2010/main" val="161569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3D1641E-69D2-4B37-97B6-75655CC06BC6}" type="datetimeFigureOut">
              <a:rPr lang="it-IT" smtClean="0"/>
              <a:t>05/10/2023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7F08ACA-168A-4463-B8AC-2F145D29E8CC}" type="slidenum">
              <a:rPr lang="it-IT" smtClean="0"/>
              <a:t>‹N›</a:t>
            </a:fld>
            <a:endParaRPr lang="it-IT"/>
          </a:p>
        </p:txBody>
      </p:sp>
    </p:spTree>
    <p:extLst>
      <p:ext uri="{BB962C8B-B14F-4D97-AF65-F5344CB8AC3E}">
        <p14:creationId xmlns:p14="http://schemas.microsoft.com/office/powerpoint/2010/main" val="189641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3D1641E-69D2-4B37-97B6-75655CC06BC6}" type="datetimeFigureOut">
              <a:rPr lang="it-IT" smtClean="0"/>
              <a:t>05/10/2023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7F08ACA-168A-4463-B8AC-2F145D29E8CC}" type="slidenum">
              <a:rPr lang="it-IT" smtClean="0"/>
              <a:t>‹N›</a:t>
            </a:fld>
            <a:endParaRPr lang="it-IT"/>
          </a:p>
        </p:txBody>
      </p:sp>
    </p:spTree>
    <p:extLst>
      <p:ext uri="{BB962C8B-B14F-4D97-AF65-F5344CB8AC3E}">
        <p14:creationId xmlns:p14="http://schemas.microsoft.com/office/powerpoint/2010/main" val="426026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3D1641E-69D2-4B37-97B6-75655CC06BC6}" type="datetimeFigureOut">
              <a:rPr lang="it-IT" smtClean="0"/>
              <a:t>05/10/2023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7F08ACA-168A-4463-B8AC-2F145D29E8CC}" type="slidenum">
              <a:rPr lang="it-IT" smtClean="0"/>
              <a:t>‹N›</a:t>
            </a:fld>
            <a:endParaRPr lang="it-IT"/>
          </a:p>
        </p:txBody>
      </p:sp>
    </p:spTree>
    <p:extLst>
      <p:ext uri="{BB962C8B-B14F-4D97-AF65-F5344CB8AC3E}">
        <p14:creationId xmlns:p14="http://schemas.microsoft.com/office/powerpoint/2010/main" val="50441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3D1641E-69D2-4B37-97B6-75655CC06BC6}" type="datetimeFigureOut">
              <a:rPr lang="it-IT" smtClean="0"/>
              <a:t>05/10/2023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7F08ACA-168A-4463-B8AC-2F145D29E8CC}" type="slidenum">
              <a:rPr lang="it-IT" smtClean="0"/>
              <a:t>‹N›</a:t>
            </a:fld>
            <a:endParaRPr lang="it-IT"/>
          </a:p>
        </p:txBody>
      </p:sp>
    </p:spTree>
    <p:extLst>
      <p:ext uri="{BB962C8B-B14F-4D97-AF65-F5344CB8AC3E}">
        <p14:creationId xmlns:p14="http://schemas.microsoft.com/office/powerpoint/2010/main" val="109465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3D1641E-69D2-4B37-97B6-75655CC06BC6}" type="datetimeFigureOut">
              <a:rPr lang="it-IT" smtClean="0"/>
              <a:t>05/10/2023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7F08ACA-168A-4463-B8AC-2F145D29E8CC}" type="slidenum">
              <a:rPr lang="it-IT" smtClean="0"/>
              <a:t>‹N›</a:t>
            </a:fld>
            <a:endParaRPr lang="it-IT"/>
          </a:p>
        </p:txBody>
      </p:sp>
    </p:spTree>
    <p:extLst>
      <p:ext uri="{BB962C8B-B14F-4D97-AF65-F5344CB8AC3E}">
        <p14:creationId xmlns:p14="http://schemas.microsoft.com/office/powerpoint/2010/main" val="295577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3D1641E-69D2-4B37-97B6-75655CC06BC6}" type="datetimeFigureOut">
              <a:rPr lang="it-IT" smtClean="0"/>
              <a:t>05/10/2023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7F08ACA-168A-4463-B8AC-2F145D29E8CC}" type="slidenum">
              <a:rPr lang="it-IT" smtClean="0"/>
              <a:t>‹N›</a:t>
            </a:fld>
            <a:endParaRPr lang="it-IT"/>
          </a:p>
        </p:txBody>
      </p:sp>
    </p:spTree>
    <p:extLst>
      <p:ext uri="{BB962C8B-B14F-4D97-AF65-F5344CB8AC3E}">
        <p14:creationId xmlns:p14="http://schemas.microsoft.com/office/powerpoint/2010/main" val="202886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D1641E-69D2-4B37-97B6-75655CC06BC6}" type="datetimeFigureOut">
              <a:rPr lang="it-IT" smtClean="0"/>
              <a:t>05/10/2023</a:t>
            </a:fld>
            <a:endParaRPr lang="it-IT"/>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F08ACA-168A-4463-B8AC-2F145D29E8CC}" type="slidenum">
              <a:rPr lang="it-IT" smtClean="0"/>
              <a:t>‹N›</a:t>
            </a:fld>
            <a:endParaRPr lang="it-IT"/>
          </a:p>
        </p:txBody>
      </p:sp>
    </p:spTree>
    <p:extLst>
      <p:ext uri="{BB962C8B-B14F-4D97-AF65-F5344CB8AC3E}">
        <p14:creationId xmlns:p14="http://schemas.microsoft.com/office/powerpoint/2010/main" val="3600812069"/>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9.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40.png"/><Relationship Id="rId4" Type="http://schemas.openxmlformats.org/officeDocument/2006/relationships/image" Target="../media/image37.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3.png"/><Relationship Id="rId7" Type="http://schemas.openxmlformats.org/officeDocument/2006/relationships/image" Target="../media/image44.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6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9.pn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30.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580.png"/></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55.png"/><Relationship Id="rId7" Type="http://schemas.openxmlformats.org/officeDocument/2006/relationships/image" Target="../media/image74.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56.png"/><Relationship Id="rId9"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780.png"/></Relationships>
</file>

<file path=ppt/slides/_rels/slide2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30.png"/></Relationships>
</file>

<file path=ppt/slides/_rels/slide2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60.png"/></Relationships>
</file>

<file path=ppt/slides/_rels/slide2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10.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90.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CE14A-3E2B-43F0-ADD5-5510411A3B03}"/>
              </a:ext>
            </a:extLst>
          </p:cNvPr>
          <p:cNvSpPr>
            <a:spLocks noGrp="1"/>
          </p:cNvSpPr>
          <p:nvPr>
            <p:ph type="ctrTitle"/>
          </p:nvPr>
        </p:nvSpPr>
        <p:spPr>
          <a:xfrm flipH="1" flipV="1">
            <a:off x="10667999" y="3509962"/>
            <a:ext cx="228603" cy="92075"/>
          </a:xfrm>
        </p:spPr>
        <p:txBody>
          <a:bodyPr>
            <a:normAutofit fontScale="90000"/>
          </a:bodyPr>
          <a:lstStyle/>
          <a:p>
            <a:r>
              <a:rPr lang="it-IT" dirty="0"/>
              <a:t>\</a:t>
            </a:r>
          </a:p>
        </p:txBody>
      </p:sp>
      <p:sp>
        <p:nvSpPr>
          <p:cNvPr id="3" name="Sottotitolo 2">
            <a:extLst>
              <a:ext uri="{FF2B5EF4-FFF2-40B4-BE49-F238E27FC236}">
                <a16:creationId xmlns:a16="http://schemas.microsoft.com/office/drawing/2014/main" id="{6DF42CA8-DB02-44C1-F94D-185CB0F530CA}"/>
              </a:ext>
            </a:extLst>
          </p:cNvPr>
          <p:cNvSpPr>
            <a:spLocks noGrp="1"/>
          </p:cNvSpPr>
          <p:nvPr>
            <p:ph type="subTitle" idx="1"/>
          </p:nvPr>
        </p:nvSpPr>
        <p:spPr>
          <a:xfrm>
            <a:off x="10158046" y="5712192"/>
            <a:ext cx="9144000" cy="1655762"/>
          </a:xfrm>
        </p:spPr>
        <p:txBody>
          <a:bodyPr/>
          <a:lstStyle/>
          <a:p>
            <a:endParaRPr lang="it-IT" dirty="0"/>
          </a:p>
        </p:txBody>
      </p:sp>
      <p:sp>
        <p:nvSpPr>
          <p:cNvPr id="4" name="Titolo 1">
            <a:extLst>
              <a:ext uri="{FF2B5EF4-FFF2-40B4-BE49-F238E27FC236}">
                <a16:creationId xmlns:a16="http://schemas.microsoft.com/office/drawing/2014/main" id="{5A106801-A3D2-4488-6D43-8CD3323E72C7}"/>
              </a:ext>
            </a:extLst>
          </p:cNvPr>
          <p:cNvSpPr txBox="1">
            <a:spLocks/>
          </p:cNvSpPr>
          <p:nvPr/>
        </p:nvSpPr>
        <p:spPr>
          <a:xfrm>
            <a:off x="1752603" y="1600200"/>
            <a:ext cx="9144000" cy="23959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b="1" dirty="0" err="1"/>
              <a:t>Flavor</a:t>
            </a:r>
            <a:r>
              <a:rPr lang="it-IT" b="1" dirty="0"/>
              <a:t> </a:t>
            </a:r>
            <a:r>
              <a:rPr lang="it-IT" b="1" dirty="0" err="1"/>
              <a:t>oscillation</a:t>
            </a:r>
            <a:r>
              <a:rPr lang="it-IT" b="1" dirty="0"/>
              <a:t> and </a:t>
            </a:r>
            <a:r>
              <a:rPr lang="it-IT" b="1" dirty="0" err="1"/>
              <a:t>torsion</a:t>
            </a:r>
            <a:r>
              <a:rPr lang="it-IT" b="1" dirty="0"/>
              <a:t> in Quantum Field Theory</a:t>
            </a:r>
          </a:p>
        </p:txBody>
      </p:sp>
      <p:pic>
        <p:nvPicPr>
          <p:cNvPr id="5" name="Immagine 8" descr="Immagine che contiene emblema, simbolo, vestiti, cresta&#10;&#10;Descrizione generata automaticamente">
            <a:extLst>
              <a:ext uri="{FF2B5EF4-FFF2-40B4-BE49-F238E27FC236}">
                <a16:creationId xmlns:a16="http://schemas.microsoft.com/office/drawing/2014/main" id="{617A1F54-085E-8D9A-67A8-02786D8C82D0}"/>
              </a:ext>
            </a:extLst>
          </p:cNvPr>
          <p:cNvPicPr>
            <a:picLocks noChangeAspect="1"/>
          </p:cNvPicPr>
          <p:nvPr/>
        </p:nvPicPr>
        <p:blipFill>
          <a:blip r:embed="rId3"/>
          <a:stretch>
            <a:fillRect/>
          </a:stretch>
        </p:blipFill>
        <p:spPr>
          <a:xfrm>
            <a:off x="9682119" y="0"/>
            <a:ext cx="2428966" cy="2428966"/>
          </a:xfrm>
          <a:prstGeom prst="rect">
            <a:avLst/>
          </a:prstGeom>
          <a:noFill/>
          <a:ln cap="flat">
            <a:noFill/>
          </a:ln>
        </p:spPr>
      </p:pic>
      <p:pic>
        <p:nvPicPr>
          <p:cNvPr id="6" name="Immagine 4" descr="Immagine che contiene Carattere, logo, Elementi grafici, testo&#10;&#10;Descrizione generata automaticamente">
            <a:extLst>
              <a:ext uri="{FF2B5EF4-FFF2-40B4-BE49-F238E27FC236}">
                <a16:creationId xmlns:a16="http://schemas.microsoft.com/office/drawing/2014/main" id="{396A6E21-0F0C-C1C1-4CFC-A310037696B8}"/>
              </a:ext>
            </a:extLst>
          </p:cNvPr>
          <p:cNvPicPr>
            <a:picLocks noChangeAspect="1"/>
          </p:cNvPicPr>
          <p:nvPr/>
        </p:nvPicPr>
        <p:blipFill>
          <a:blip r:embed="rId4"/>
          <a:stretch>
            <a:fillRect/>
          </a:stretch>
        </p:blipFill>
        <p:spPr>
          <a:xfrm>
            <a:off x="239920" y="139263"/>
            <a:ext cx="2568165" cy="1615580"/>
          </a:xfrm>
          <a:prstGeom prst="rect">
            <a:avLst/>
          </a:prstGeom>
          <a:noFill/>
          <a:ln cap="flat">
            <a:noFill/>
          </a:ln>
        </p:spPr>
      </p:pic>
      <p:sp>
        <p:nvSpPr>
          <p:cNvPr id="7" name="Sottotitolo 2">
            <a:extLst>
              <a:ext uri="{FF2B5EF4-FFF2-40B4-BE49-F238E27FC236}">
                <a16:creationId xmlns:a16="http://schemas.microsoft.com/office/drawing/2014/main" id="{00E02EE2-63EB-6025-D827-D2433350A3CA}"/>
              </a:ext>
            </a:extLst>
          </p:cNvPr>
          <p:cNvSpPr txBox="1">
            <a:spLocks/>
          </p:cNvSpPr>
          <p:nvPr/>
        </p:nvSpPr>
        <p:spPr>
          <a:xfrm>
            <a:off x="1524002" y="4046175"/>
            <a:ext cx="9144000" cy="16328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it-IT" sz="2200" dirty="0"/>
              <a:t>  </a:t>
            </a:r>
            <a:r>
              <a:rPr lang="it-IT" sz="2200" i="1" dirty="0"/>
              <a:t>Raoul Serao</a:t>
            </a:r>
          </a:p>
          <a:p>
            <a:pPr>
              <a:lnSpc>
                <a:spcPct val="80000"/>
              </a:lnSpc>
            </a:pPr>
            <a:r>
              <a:rPr lang="it-IT" sz="2200" dirty="0"/>
              <a:t>Dipartimento di Fisica  «E. Caianiello»</a:t>
            </a:r>
          </a:p>
          <a:p>
            <a:pPr>
              <a:lnSpc>
                <a:spcPct val="80000"/>
              </a:lnSpc>
            </a:pPr>
            <a:r>
              <a:rPr lang="it-IT" sz="2200" dirty="0"/>
              <a:t>E Istituto Nazionale di Fisica Nucleare</a:t>
            </a:r>
          </a:p>
          <a:p>
            <a:pPr>
              <a:lnSpc>
                <a:spcPct val="80000"/>
              </a:lnSpc>
            </a:pPr>
            <a:r>
              <a:rPr lang="it-IT" sz="2200" dirty="0">
                <a:solidFill>
                  <a:srgbClr val="4472C4"/>
                </a:solidFill>
              </a:rPr>
              <a:t>rserao@unisa.it</a:t>
            </a:r>
          </a:p>
        </p:txBody>
      </p:sp>
    </p:spTree>
    <p:extLst>
      <p:ext uri="{BB962C8B-B14F-4D97-AF65-F5344CB8AC3E}">
        <p14:creationId xmlns:p14="http://schemas.microsoft.com/office/powerpoint/2010/main" val="3713138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FCB4EE-9A3B-309D-0120-58E5BAECB935}"/>
              </a:ext>
            </a:extLst>
          </p:cNvPr>
          <p:cNvSpPr>
            <a:spLocks noGrp="1"/>
          </p:cNvSpPr>
          <p:nvPr>
            <p:ph type="title"/>
          </p:nvPr>
        </p:nvSpPr>
        <p:spPr>
          <a:xfrm>
            <a:off x="0" y="0"/>
            <a:ext cx="5931309" cy="969024"/>
          </a:xfrm>
        </p:spPr>
        <p:txBody>
          <a:bodyPr/>
          <a:lstStyle/>
          <a:p>
            <a:r>
              <a:rPr lang="it-IT" dirty="0"/>
              <a:t>Mixing in </a:t>
            </a:r>
            <a:r>
              <a:rPr lang="it-IT" dirty="0" err="1"/>
              <a:t>curved</a:t>
            </a:r>
            <a:r>
              <a:rPr lang="it-IT" dirty="0"/>
              <a:t> </a:t>
            </a:r>
            <a:r>
              <a:rPr lang="it-IT" dirty="0" err="1"/>
              <a:t>spacetime</a:t>
            </a:r>
            <a:endParaRPr lang="it-IT" dirty="0"/>
          </a:p>
        </p:txBody>
      </p:sp>
      <p:pic>
        <p:nvPicPr>
          <p:cNvPr id="5" name="Segnaposto contenuto 4" descr="Immagine che contiene linea, Diagramma, schermata, Blu elettrico&#10;&#10;Descrizione generata automaticamente">
            <a:extLst>
              <a:ext uri="{FF2B5EF4-FFF2-40B4-BE49-F238E27FC236}">
                <a16:creationId xmlns:a16="http://schemas.microsoft.com/office/drawing/2014/main" id="{A26094D8-4E90-1DB5-93AA-7486772EBD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230" y="1579879"/>
            <a:ext cx="5631079" cy="1849121"/>
          </a:xfrm>
        </p:spPr>
      </p:pic>
      <p:pic>
        <p:nvPicPr>
          <p:cNvPr id="7" name="Immagine 6" descr="Immagine che contiene testo, linea, schermata, Diagramma&#10;&#10;Descrizione generata automaticamente">
            <a:extLst>
              <a:ext uri="{FF2B5EF4-FFF2-40B4-BE49-F238E27FC236}">
                <a16:creationId xmlns:a16="http://schemas.microsoft.com/office/drawing/2014/main" id="{3D436879-33B8-41B4-F643-078FD3FB36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932" y="1341074"/>
            <a:ext cx="4022838" cy="2230051"/>
          </a:xfrm>
          <a:prstGeom prst="rect">
            <a:avLst/>
          </a:prstGeom>
        </p:spPr>
      </p:pic>
      <p:pic>
        <p:nvPicPr>
          <p:cNvPr id="9" name="Immagine 8" descr="Immagine che contiene testo, Carattere, linea, calligrafia&#10;&#10;Descrizione generata automaticamente">
            <a:extLst>
              <a:ext uri="{FF2B5EF4-FFF2-40B4-BE49-F238E27FC236}">
                <a16:creationId xmlns:a16="http://schemas.microsoft.com/office/drawing/2014/main" id="{4E7E2794-FB4E-39E6-C6BE-1DD99B893E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691" y="4039855"/>
            <a:ext cx="5931309" cy="1471543"/>
          </a:xfrm>
          <a:prstGeom prst="rect">
            <a:avLst/>
          </a:prstGeom>
        </p:spPr>
      </p:pic>
      <p:pic>
        <p:nvPicPr>
          <p:cNvPr id="11" name="Immagine 10" descr="Immagine che contiene testo, Carattere, calligrafia, linea&#10;&#10;Descrizione generata automaticamente">
            <a:extLst>
              <a:ext uri="{FF2B5EF4-FFF2-40B4-BE49-F238E27FC236}">
                <a16:creationId xmlns:a16="http://schemas.microsoft.com/office/drawing/2014/main" id="{54C2CEE6-4333-F8C9-BCD5-A0C3FFE830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3167" y="3941542"/>
            <a:ext cx="4648603" cy="1569856"/>
          </a:xfrm>
          <a:prstGeom prst="rect">
            <a:avLst/>
          </a:prstGeom>
        </p:spPr>
      </p:pic>
      <p:sp>
        <p:nvSpPr>
          <p:cNvPr id="12" name="CasellaDiTesto 11">
            <a:extLst>
              <a:ext uri="{FF2B5EF4-FFF2-40B4-BE49-F238E27FC236}">
                <a16:creationId xmlns:a16="http://schemas.microsoft.com/office/drawing/2014/main" id="{070C72F1-83BA-CB17-6855-75FF4B4A0D46}"/>
              </a:ext>
            </a:extLst>
          </p:cNvPr>
          <p:cNvSpPr txBox="1"/>
          <p:nvPr/>
        </p:nvSpPr>
        <p:spPr>
          <a:xfrm flipH="1">
            <a:off x="342478" y="1089785"/>
            <a:ext cx="4528738" cy="369332"/>
          </a:xfrm>
          <a:prstGeom prst="rect">
            <a:avLst/>
          </a:prstGeom>
          <a:noFill/>
        </p:spPr>
        <p:txBody>
          <a:bodyPr wrap="square" rtlCol="0">
            <a:spAutoFit/>
          </a:bodyPr>
          <a:lstStyle/>
          <a:p>
            <a:r>
              <a:rPr lang="it-IT" dirty="0"/>
              <a:t>FLRW </a:t>
            </a:r>
            <a:r>
              <a:rPr lang="it-IT" dirty="0" err="1"/>
              <a:t>metric</a:t>
            </a:r>
            <a:r>
              <a:rPr lang="it-IT" dirty="0"/>
              <a:t> with </a:t>
            </a:r>
            <a:r>
              <a:rPr lang="it-IT" dirty="0" err="1"/>
              <a:t>exponential</a:t>
            </a:r>
            <a:r>
              <a:rPr lang="it-IT" dirty="0"/>
              <a:t> </a:t>
            </a:r>
            <a:r>
              <a:rPr lang="it-IT" dirty="0" err="1"/>
              <a:t>expansion</a:t>
            </a:r>
            <a:endParaRPr lang="it-IT" dirty="0"/>
          </a:p>
        </p:txBody>
      </p:sp>
      <p:sp>
        <p:nvSpPr>
          <p:cNvPr id="13" name="CasellaDiTesto 12">
            <a:extLst>
              <a:ext uri="{FF2B5EF4-FFF2-40B4-BE49-F238E27FC236}">
                <a16:creationId xmlns:a16="http://schemas.microsoft.com/office/drawing/2014/main" id="{2BE2D1F2-2F2D-D168-6F58-0291301C7A0E}"/>
              </a:ext>
            </a:extLst>
          </p:cNvPr>
          <p:cNvSpPr txBox="1"/>
          <p:nvPr/>
        </p:nvSpPr>
        <p:spPr>
          <a:xfrm flipH="1">
            <a:off x="7748947" y="779446"/>
            <a:ext cx="4142823" cy="369332"/>
          </a:xfrm>
          <a:prstGeom prst="rect">
            <a:avLst/>
          </a:prstGeom>
          <a:noFill/>
        </p:spPr>
        <p:txBody>
          <a:bodyPr wrap="square" rtlCol="0">
            <a:spAutoFit/>
          </a:bodyPr>
          <a:lstStyle/>
          <a:p>
            <a:r>
              <a:rPr lang="it-IT" dirty="0"/>
              <a:t>Schwarzschild </a:t>
            </a:r>
            <a:r>
              <a:rPr lang="it-IT" dirty="0" err="1"/>
              <a:t>metric</a:t>
            </a:r>
            <a:endParaRPr lang="it-IT" dirty="0"/>
          </a:p>
        </p:txBody>
      </p:sp>
    </p:spTree>
    <p:extLst>
      <p:ext uri="{BB962C8B-B14F-4D97-AF65-F5344CB8AC3E}">
        <p14:creationId xmlns:p14="http://schemas.microsoft.com/office/powerpoint/2010/main" val="2489301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D79143-E7BF-367F-334F-E54020F6DE51}"/>
              </a:ext>
            </a:extLst>
          </p:cNvPr>
          <p:cNvSpPr>
            <a:spLocks noGrp="1"/>
          </p:cNvSpPr>
          <p:nvPr>
            <p:ph type="title"/>
          </p:nvPr>
        </p:nvSpPr>
        <p:spPr>
          <a:xfrm>
            <a:off x="1" y="1"/>
            <a:ext cx="11801474" cy="1066800"/>
          </a:xfrm>
        </p:spPr>
        <p:txBody>
          <a:bodyPr>
            <a:normAutofit/>
          </a:bodyPr>
          <a:lstStyle/>
          <a:p>
            <a:r>
              <a:rPr lang="it-IT" dirty="0" err="1"/>
              <a:t>Particle</a:t>
            </a:r>
            <a:r>
              <a:rPr lang="it-IT" dirty="0"/>
              <a:t> mixing in quantum field theory with </a:t>
            </a:r>
            <a:r>
              <a:rPr lang="it-IT" dirty="0" err="1"/>
              <a:t>torsion</a:t>
            </a:r>
            <a:r>
              <a:rPr lang="it-IT" dirty="0"/>
              <a:t> </a:t>
            </a:r>
          </a:p>
        </p:txBody>
      </p:sp>
      <p:pic>
        <p:nvPicPr>
          <p:cNvPr id="6" name="Segnaposto contenuto 5" descr="Immagine che contiene Carattere, linea, testo, bianco&#10;&#10;Descrizione generata automaticamente">
            <a:extLst>
              <a:ext uri="{FF2B5EF4-FFF2-40B4-BE49-F238E27FC236}">
                <a16:creationId xmlns:a16="http://schemas.microsoft.com/office/drawing/2014/main" id="{9B4A4326-8B59-BC2F-9607-21BA88291D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660" y="1488359"/>
            <a:ext cx="4373379" cy="645242"/>
          </a:xfrm>
        </p:spPr>
      </p:pic>
      <p:sp>
        <p:nvSpPr>
          <p:cNvPr id="4" name="CasellaDiTesto 3">
            <a:extLst>
              <a:ext uri="{FF2B5EF4-FFF2-40B4-BE49-F238E27FC236}">
                <a16:creationId xmlns:a16="http://schemas.microsoft.com/office/drawing/2014/main" id="{CB8460F8-712F-574B-D640-5C2B24E000C9}"/>
              </a:ext>
            </a:extLst>
          </p:cNvPr>
          <p:cNvSpPr txBox="1"/>
          <p:nvPr/>
        </p:nvSpPr>
        <p:spPr>
          <a:xfrm>
            <a:off x="138660" y="908248"/>
            <a:ext cx="3384773" cy="369332"/>
          </a:xfrm>
          <a:prstGeom prst="rect">
            <a:avLst/>
          </a:prstGeom>
          <a:noFill/>
        </p:spPr>
        <p:txBody>
          <a:bodyPr wrap="none" rtlCol="0">
            <a:spAutoFit/>
          </a:bodyPr>
          <a:lstStyle/>
          <a:p>
            <a:r>
              <a:rPr lang="it-IT" dirty="0"/>
              <a:t>The free field operator </a:t>
            </a:r>
            <a:r>
              <a:rPr lang="it-IT" dirty="0" err="1"/>
              <a:t>is</a:t>
            </a:r>
            <a:r>
              <a:rPr lang="it-IT" dirty="0"/>
              <a:t> </a:t>
            </a:r>
            <a:r>
              <a:rPr lang="it-IT" dirty="0" err="1"/>
              <a:t>given</a:t>
            </a:r>
            <a:r>
              <a:rPr lang="it-IT" dirty="0"/>
              <a:t> by </a:t>
            </a:r>
          </a:p>
        </p:txBody>
      </p:sp>
      <p:sp>
        <p:nvSpPr>
          <p:cNvPr id="7" name="CasellaDiTesto 6">
            <a:extLst>
              <a:ext uri="{FF2B5EF4-FFF2-40B4-BE49-F238E27FC236}">
                <a16:creationId xmlns:a16="http://schemas.microsoft.com/office/drawing/2014/main" id="{F1FB991E-92AD-85B6-5FCE-E6A8EA2FED3E}"/>
              </a:ext>
            </a:extLst>
          </p:cNvPr>
          <p:cNvSpPr txBox="1"/>
          <p:nvPr/>
        </p:nvSpPr>
        <p:spPr>
          <a:xfrm>
            <a:off x="155896" y="2370493"/>
            <a:ext cx="4403641" cy="369332"/>
          </a:xfrm>
          <a:prstGeom prst="rect">
            <a:avLst/>
          </a:prstGeom>
          <a:noFill/>
        </p:spPr>
        <p:txBody>
          <a:bodyPr wrap="none" rtlCol="0">
            <a:spAutoFit/>
          </a:bodyPr>
          <a:lstStyle/>
          <a:p>
            <a:r>
              <a:rPr lang="it-IT" dirty="0" err="1"/>
              <a:t>Which</a:t>
            </a:r>
            <a:r>
              <a:rPr lang="it-IT" dirty="0"/>
              <a:t> </a:t>
            </a:r>
            <a:r>
              <a:rPr lang="it-IT" dirty="0" err="1"/>
              <a:t>satisfy</a:t>
            </a:r>
            <a:r>
              <a:rPr lang="it-IT" dirty="0"/>
              <a:t> the Dirac </a:t>
            </a:r>
            <a:r>
              <a:rPr lang="it-IT" dirty="0" err="1"/>
              <a:t>equation</a:t>
            </a:r>
            <a:r>
              <a:rPr lang="it-IT" dirty="0"/>
              <a:t> with </a:t>
            </a:r>
            <a:r>
              <a:rPr lang="it-IT" dirty="0" err="1"/>
              <a:t>torsion</a:t>
            </a:r>
            <a:endParaRPr lang="it-IT" dirty="0"/>
          </a:p>
        </p:txBody>
      </p:sp>
      <p:pic>
        <p:nvPicPr>
          <p:cNvPr id="9" name="Immagine 8" descr="Immagine che contiene Carattere, tipografia, testo, calligrafia&#10;&#10;Descrizione generata automaticamente">
            <a:extLst>
              <a:ext uri="{FF2B5EF4-FFF2-40B4-BE49-F238E27FC236}">
                <a16:creationId xmlns:a16="http://schemas.microsoft.com/office/drawing/2014/main" id="{10F220C8-57D3-9EE1-E4AF-8219D3CB29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09" y="2809782"/>
            <a:ext cx="2555000" cy="452283"/>
          </a:xfrm>
          <a:prstGeom prst="rect">
            <a:avLst/>
          </a:prstGeom>
        </p:spPr>
      </p:pic>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0EEEE1F7-74E8-AE9D-E00A-BEB32141694C}"/>
                  </a:ext>
                </a:extLst>
              </p:cNvPr>
              <p:cNvSpPr txBox="1"/>
              <p:nvPr/>
            </p:nvSpPr>
            <p:spPr>
              <a:xfrm>
                <a:off x="107911" y="3305536"/>
                <a:ext cx="10968195" cy="470706"/>
              </a:xfrm>
              <a:prstGeom prst="rect">
                <a:avLst/>
              </a:prstGeom>
              <a:noFill/>
            </p:spPr>
            <p:txBody>
              <a:bodyPr wrap="none" rtlCol="0">
                <a:spAutoFit/>
              </a:bodyPr>
              <a:lstStyle/>
              <a:p>
                <a:r>
                  <a:rPr lang="it-IT" dirty="0"/>
                  <a:t>The </a:t>
                </a:r>
                <a:r>
                  <a:rPr lang="it-IT" dirty="0" err="1"/>
                  <a:t>solutions</a:t>
                </a:r>
                <a:r>
                  <a:rPr lang="it-IT" dirty="0"/>
                  <a:t>* for free </a:t>
                </a:r>
                <a:r>
                  <a:rPr lang="it-IT" dirty="0" err="1"/>
                  <a:t>particle</a:t>
                </a:r>
                <a:r>
                  <a:rPr lang="it-IT" dirty="0"/>
                  <a:t>(</a:t>
                </a:r>
                <a:r>
                  <a:rPr lang="it-IT" dirty="0" err="1"/>
                  <a:t>antiparticle</a:t>
                </a:r>
                <a:r>
                  <a:rPr lang="it-IT" dirty="0"/>
                  <a:t>) with </a:t>
                </a:r>
                <a:r>
                  <a:rPr lang="it-IT" dirty="0" err="1"/>
                  <a:t>aligned</a:t>
                </a:r>
                <a:r>
                  <a:rPr lang="it-IT" dirty="0"/>
                  <a:t> spin </a:t>
                </a:r>
                <a14:m>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𝑢</m:t>
                        </m:r>
                      </m:e>
                      <m:sub>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𝑘</m:t>
                            </m:r>
                          </m:e>
                        </m:acc>
                        <m:r>
                          <a:rPr lang="it-IT" b="0" i="1" smtClean="0">
                            <a:latin typeface="Cambria Math" panose="02040503050406030204" pitchFamily="18" charset="0"/>
                          </a:rPr>
                          <m:t>,</m:t>
                        </m:r>
                        <m:r>
                          <a:rPr lang="it-IT" b="0" i="1" smtClean="0">
                            <a:latin typeface="Cambria Math" panose="02040503050406030204" pitchFamily="18" charset="0"/>
                          </a:rPr>
                          <m:t>𝑖</m:t>
                        </m:r>
                      </m:sub>
                      <m:sup>
                        <m:r>
                          <a:rPr lang="it-IT" b="0" i="1" smtClean="0">
                            <a:latin typeface="Cambria Math" panose="02040503050406030204" pitchFamily="18" charset="0"/>
                          </a:rPr>
                          <m:t>↑</m:t>
                        </m:r>
                      </m:sup>
                    </m:sSubSup>
                  </m:oMath>
                </a14:m>
                <a:r>
                  <a:rPr lang="it-IT" dirty="0"/>
                  <a:t>(</a:t>
                </a:r>
                <a14:m>
                  <m:oMath xmlns:m="http://schemas.openxmlformats.org/officeDocument/2006/math">
                    <m:sSubSup>
                      <m:sSubSupPr>
                        <m:ctrlPr>
                          <a:rPr lang="it-IT" i="1">
                            <a:latin typeface="Cambria Math" panose="02040503050406030204" pitchFamily="18" charset="0"/>
                          </a:rPr>
                        </m:ctrlPr>
                      </m:sSubSupPr>
                      <m:e>
                        <m:r>
                          <a:rPr lang="it-IT" b="0" i="1" smtClean="0">
                            <a:latin typeface="Cambria Math" panose="02040503050406030204" pitchFamily="18" charset="0"/>
                          </a:rPr>
                          <m:t>𝑣</m:t>
                        </m:r>
                      </m:e>
                      <m:sub>
                        <m:r>
                          <a:rPr lang="it-IT" i="1">
                            <a:latin typeface="Cambria Math" panose="02040503050406030204" pitchFamily="18" charset="0"/>
                          </a:rPr>
                          <m:t>𝑘</m:t>
                        </m:r>
                        <m:r>
                          <a:rPr lang="it-IT" i="1">
                            <a:latin typeface="Cambria Math" panose="02040503050406030204" pitchFamily="18" charset="0"/>
                          </a:rPr>
                          <m:t>,</m:t>
                        </m:r>
                        <m:r>
                          <a:rPr lang="it-IT" i="1">
                            <a:latin typeface="Cambria Math" panose="02040503050406030204" pitchFamily="18" charset="0"/>
                          </a:rPr>
                          <m:t>𝑖</m:t>
                        </m:r>
                      </m:sub>
                      <m:sup>
                        <m:r>
                          <a:rPr lang="it-IT" i="1">
                            <a:latin typeface="Cambria Math" panose="02040503050406030204" pitchFamily="18" charset="0"/>
                          </a:rPr>
                          <m:t>↑</m:t>
                        </m:r>
                      </m:sup>
                    </m:sSubSup>
                  </m:oMath>
                </a14:m>
                <a:r>
                  <a:rPr lang="it-IT" dirty="0"/>
                  <a:t>) or opposite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𝑢</m:t>
                        </m:r>
                      </m:e>
                      <m:sub>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𝑘</m:t>
                            </m:r>
                          </m:e>
                        </m:acc>
                        <m:r>
                          <a:rPr lang="it-IT" i="1">
                            <a:latin typeface="Cambria Math" panose="02040503050406030204" pitchFamily="18" charset="0"/>
                          </a:rPr>
                          <m:t>,</m:t>
                        </m:r>
                        <m:r>
                          <a:rPr lang="it-IT" i="1">
                            <a:latin typeface="Cambria Math" panose="02040503050406030204" pitchFamily="18" charset="0"/>
                          </a:rPr>
                          <m:t>𝑖</m:t>
                        </m:r>
                      </m:sub>
                      <m:sup>
                        <m:r>
                          <a:rPr lang="it-IT" i="1">
                            <a:latin typeface="Cambria Math" panose="02040503050406030204" pitchFamily="18" charset="0"/>
                            <a:ea typeface="Cambria Math" panose="02040503050406030204" pitchFamily="18" charset="0"/>
                          </a:rPr>
                          <m:t>↓</m:t>
                        </m:r>
                      </m:sup>
                    </m:sSubSup>
                  </m:oMath>
                </a14:m>
                <a:r>
                  <a:rPr lang="it-IT" dirty="0"/>
                  <a:t> (</a:t>
                </a:r>
                <a14:m>
                  <m:oMath xmlns:m="http://schemas.openxmlformats.org/officeDocument/2006/math">
                    <m:sSubSup>
                      <m:sSubSupPr>
                        <m:ctrlPr>
                          <a:rPr lang="it-IT" i="1">
                            <a:latin typeface="Cambria Math" panose="02040503050406030204" pitchFamily="18" charset="0"/>
                          </a:rPr>
                        </m:ctrlPr>
                      </m:sSubSupPr>
                      <m:e>
                        <m:r>
                          <a:rPr lang="it-IT" b="0" i="1" smtClean="0">
                            <a:latin typeface="Cambria Math" panose="02040503050406030204" pitchFamily="18" charset="0"/>
                          </a:rPr>
                          <m:t>𝑣</m:t>
                        </m:r>
                      </m:e>
                      <m:sub>
                        <m:r>
                          <a:rPr lang="it-IT" i="1">
                            <a:latin typeface="Cambria Math" panose="02040503050406030204" pitchFamily="18" charset="0"/>
                          </a:rPr>
                          <m:t>𝑘</m:t>
                        </m:r>
                        <m:r>
                          <a:rPr lang="it-IT" i="1">
                            <a:latin typeface="Cambria Math" panose="02040503050406030204" pitchFamily="18" charset="0"/>
                          </a:rPr>
                          <m:t>,</m:t>
                        </m:r>
                        <m:r>
                          <a:rPr lang="it-IT" i="1">
                            <a:latin typeface="Cambria Math" panose="02040503050406030204" pitchFamily="18" charset="0"/>
                          </a:rPr>
                          <m:t>𝑖</m:t>
                        </m:r>
                      </m:sub>
                      <m:sup>
                        <m:r>
                          <a:rPr lang="it-IT" b="0" i="1" smtClean="0">
                            <a:latin typeface="Cambria Math" panose="02040503050406030204" pitchFamily="18" charset="0"/>
                          </a:rPr>
                          <m:t>↓</m:t>
                        </m:r>
                      </m:sup>
                    </m:sSubSup>
                  </m:oMath>
                </a14:m>
                <a:r>
                  <a:rPr lang="it-IT" dirty="0"/>
                  <a:t>) to </a:t>
                </a:r>
                <a:r>
                  <a:rPr lang="it-IT" dirty="0" err="1"/>
                  <a:t>torsion</a:t>
                </a:r>
                <a:r>
                  <a:rPr lang="it-IT" dirty="0"/>
                  <a:t> are </a:t>
                </a:r>
                <a:r>
                  <a:rPr lang="it-IT" dirty="0" err="1"/>
                  <a:t>given</a:t>
                </a:r>
                <a:r>
                  <a:rPr lang="it-IT" dirty="0"/>
                  <a:t> by </a:t>
                </a:r>
              </a:p>
            </p:txBody>
          </p:sp>
        </mc:Choice>
        <mc:Fallback xmlns="">
          <p:sp>
            <p:nvSpPr>
              <p:cNvPr id="10" name="CasellaDiTesto 9">
                <a:extLst>
                  <a:ext uri="{FF2B5EF4-FFF2-40B4-BE49-F238E27FC236}">
                    <a16:creationId xmlns:a16="http://schemas.microsoft.com/office/drawing/2014/main" id="{0EEEE1F7-74E8-AE9D-E00A-BEB32141694C}"/>
                  </a:ext>
                </a:extLst>
              </p:cNvPr>
              <p:cNvSpPr txBox="1">
                <a:spLocks noRot="1" noChangeAspect="1" noMove="1" noResize="1" noEditPoints="1" noAdjustHandles="1" noChangeArrowheads="1" noChangeShapeType="1" noTextEdit="1"/>
              </p:cNvSpPr>
              <p:nvPr/>
            </p:nvSpPr>
            <p:spPr>
              <a:xfrm>
                <a:off x="107911" y="3305536"/>
                <a:ext cx="10968195" cy="470706"/>
              </a:xfrm>
              <a:prstGeom prst="rect">
                <a:avLst/>
              </a:prstGeom>
              <a:blipFill>
                <a:blip r:embed="rId5"/>
                <a:stretch>
                  <a:fillRect l="-500" r="-445" b="-7792"/>
                </a:stretch>
              </a:blipFill>
            </p:spPr>
            <p:txBody>
              <a:bodyPr/>
              <a:lstStyle/>
              <a:p>
                <a:r>
                  <a:rPr lang="it-IT">
                    <a:noFill/>
                  </a:rPr>
                  <a:t> </a:t>
                </a:r>
              </a:p>
            </p:txBody>
          </p:sp>
        </mc:Fallback>
      </mc:AlternateContent>
      <p:pic>
        <p:nvPicPr>
          <p:cNvPr id="12" name="Immagine 11" descr="Immagine che contiene diagramma, schizzo, bianco, Piano&#10;&#10;Descrizione generata automaticamente">
            <a:extLst>
              <a:ext uri="{FF2B5EF4-FFF2-40B4-BE49-F238E27FC236}">
                <a16:creationId xmlns:a16="http://schemas.microsoft.com/office/drawing/2014/main" id="{B83F5DFC-68E0-E118-5AAF-DBA86D689E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609" y="3735526"/>
            <a:ext cx="4857384" cy="1270778"/>
          </a:xfrm>
          <a:prstGeom prst="rect">
            <a:avLst/>
          </a:prstGeom>
        </p:spPr>
      </p:pic>
      <p:pic>
        <p:nvPicPr>
          <p:cNvPr id="14" name="Immagine 13" descr="Immagine che contiene diagramma, Piano, linea&#10;&#10;Descrizione generata automaticamente">
            <a:extLst>
              <a:ext uri="{FF2B5EF4-FFF2-40B4-BE49-F238E27FC236}">
                <a16:creationId xmlns:a16="http://schemas.microsoft.com/office/drawing/2014/main" id="{1AA06C5D-2AF8-079F-C8FB-0B0BAC895A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9724" y="3845026"/>
            <a:ext cx="4479215" cy="1161278"/>
          </a:xfrm>
          <a:prstGeom prst="rect">
            <a:avLst/>
          </a:prstGeom>
        </p:spPr>
      </p:pic>
      <p:sp>
        <p:nvSpPr>
          <p:cNvPr id="15" name="CasellaDiTesto 14">
            <a:extLst>
              <a:ext uri="{FF2B5EF4-FFF2-40B4-BE49-F238E27FC236}">
                <a16:creationId xmlns:a16="http://schemas.microsoft.com/office/drawing/2014/main" id="{5AFD4DE9-C098-16DA-8B85-42CC75FD5120}"/>
              </a:ext>
            </a:extLst>
          </p:cNvPr>
          <p:cNvSpPr txBox="1"/>
          <p:nvPr/>
        </p:nvSpPr>
        <p:spPr>
          <a:xfrm>
            <a:off x="219609" y="5142031"/>
            <a:ext cx="601447" cy="369332"/>
          </a:xfrm>
          <a:prstGeom prst="rect">
            <a:avLst/>
          </a:prstGeom>
          <a:noFill/>
        </p:spPr>
        <p:txBody>
          <a:bodyPr wrap="none" rtlCol="0">
            <a:spAutoFit/>
          </a:bodyPr>
          <a:lstStyle/>
          <a:p>
            <a:r>
              <a:rPr lang="it-IT" dirty="0"/>
              <a:t>with</a:t>
            </a:r>
          </a:p>
        </p:txBody>
      </p:sp>
      <p:pic>
        <p:nvPicPr>
          <p:cNvPr id="17" name="Immagine 16" descr="Immagine che contiene Carattere, linea, diagramma, bianco&#10;&#10;Descrizione generata automaticamente">
            <a:extLst>
              <a:ext uri="{FF2B5EF4-FFF2-40B4-BE49-F238E27FC236}">
                <a16:creationId xmlns:a16="http://schemas.microsoft.com/office/drawing/2014/main" id="{0D3CC9B9-8990-C543-CA94-D0936F8AB4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5560" y="5228675"/>
            <a:ext cx="1779049" cy="926588"/>
          </a:xfrm>
          <a:prstGeom prst="rect">
            <a:avLst/>
          </a:prstGeom>
        </p:spPr>
      </p:pic>
      <p:pic>
        <p:nvPicPr>
          <p:cNvPr id="19" name="Immagine 18">
            <a:extLst>
              <a:ext uri="{FF2B5EF4-FFF2-40B4-BE49-F238E27FC236}">
                <a16:creationId xmlns:a16="http://schemas.microsoft.com/office/drawing/2014/main" id="{789FE5EA-E9AE-4631-B6A5-F31A4CD652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23433" y="5364388"/>
            <a:ext cx="1808925" cy="293950"/>
          </a:xfrm>
          <a:prstGeom prst="rect">
            <a:avLst/>
          </a:prstGeom>
        </p:spPr>
      </p:pic>
      <p:sp>
        <p:nvSpPr>
          <p:cNvPr id="3" name="CasellaDiTesto 2">
            <a:extLst>
              <a:ext uri="{FF2B5EF4-FFF2-40B4-BE49-F238E27FC236}">
                <a16:creationId xmlns:a16="http://schemas.microsoft.com/office/drawing/2014/main" id="{C1799698-7A64-673B-701F-DAE0B1846566}"/>
              </a:ext>
            </a:extLst>
          </p:cNvPr>
          <p:cNvSpPr txBox="1"/>
          <p:nvPr/>
        </p:nvSpPr>
        <p:spPr>
          <a:xfrm>
            <a:off x="107910" y="6271284"/>
            <a:ext cx="12381173" cy="646331"/>
          </a:xfrm>
          <a:prstGeom prst="rect">
            <a:avLst/>
          </a:prstGeom>
          <a:noFill/>
        </p:spPr>
        <p:txBody>
          <a:bodyPr wrap="square" rtlCol="0">
            <a:spAutoFit/>
          </a:bodyPr>
          <a:lstStyle/>
          <a:p>
            <a:r>
              <a:rPr lang="it-IT" dirty="0">
                <a:solidFill>
                  <a:srgbClr val="00B050"/>
                </a:solidFill>
              </a:rPr>
              <a:t>*F. Cabral, F. Lobo and D. Rubiera-Garcia,”</a:t>
            </a:r>
            <a:r>
              <a:rPr lang="it-IT" dirty="0" err="1">
                <a:solidFill>
                  <a:srgbClr val="00B050"/>
                </a:solidFill>
              </a:rPr>
              <a:t>Imprints</a:t>
            </a:r>
            <a:r>
              <a:rPr lang="it-IT" dirty="0">
                <a:solidFill>
                  <a:srgbClr val="00B050"/>
                </a:solidFill>
              </a:rPr>
              <a:t> from a Riemann-</a:t>
            </a:r>
            <a:r>
              <a:rPr lang="it-IT" dirty="0" err="1">
                <a:solidFill>
                  <a:srgbClr val="00B050"/>
                </a:solidFill>
              </a:rPr>
              <a:t>Cartan</a:t>
            </a:r>
            <a:r>
              <a:rPr lang="it-IT" dirty="0">
                <a:solidFill>
                  <a:srgbClr val="00B050"/>
                </a:solidFill>
              </a:rPr>
              <a:t> </a:t>
            </a:r>
            <a:r>
              <a:rPr lang="it-IT" dirty="0" err="1">
                <a:solidFill>
                  <a:srgbClr val="00B050"/>
                </a:solidFill>
              </a:rPr>
              <a:t>space</a:t>
            </a:r>
            <a:r>
              <a:rPr lang="it-IT" dirty="0">
                <a:solidFill>
                  <a:srgbClr val="00B050"/>
                </a:solidFill>
              </a:rPr>
              <a:t>-time on the energy </a:t>
            </a:r>
            <a:r>
              <a:rPr lang="it-IT" dirty="0" err="1">
                <a:solidFill>
                  <a:srgbClr val="00B050"/>
                </a:solidFill>
              </a:rPr>
              <a:t>levels</a:t>
            </a:r>
            <a:r>
              <a:rPr lang="it-IT" dirty="0">
                <a:solidFill>
                  <a:srgbClr val="00B050"/>
                </a:solidFill>
              </a:rPr>
              <a:t> of Dirac </a:t>
            </a:r>
            <a:r>
              <a:rPr lang="it-IT" dirty="0" err="1">
                <a:solidFill>
                  <a:srgbClr val="00B050"/>
                </a:solidFill>
              </a:rPr>
              <a:t>spinors</a:t>
            </a:r>
            <a:r>
              <a:rPr lang="it-IT" dirty="0">
                <a:solidFill>
                  <a:srgbClr val="00B050"/>
                </a:solidFill>
              </a:rPr>
              <a:t>”,Class. Quantum </a:t>
            </a:r>
            <a:r>
              <a:rPr lang="it-IT" dirty="0" err="1">
                <a:solidFill>
                  <a:srgbClr val="00B050"/>
                </a:solidFill>
              </a:rPr>
              <a:t>Grav</a:t>
            </a:r>
            <a:r>
              <a:rPr lang="it-IT" dirty="0">
                <a:solidFill>
                  <a:srgbClr val="00B050"/>
                </a:solidFill>
              </a:rPr>
              <a:t>. 38, 195008 (2021).</a:t>
            </a:r>
          </a:p>
        </p:txBody>
      </p:sp>
    </p:spTree>
    <p:extLst>
      <p:ext uri="{BB962C8B-B14F-4D97-AF65-F5344CB8AC3E}">
        <p14:creationId xmlns:p14="http://schemas.microsoft.com/office/powerpoint/2010/main" val="3917251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CBACA5-93BB-322F-FB77-349FAED699E0}"/>
              </a:ext>
            </a:extLst>
          </p:cNvPr>
          <p:cNvSpPr>
            <a:spLocks noGrp="1"/>
          </p:cNvSpPr>
          <p:nvPr>
            <p:ph type="title"/>
          </p:nvPr>
        </p:nvSpPr>
        <p:spPr>
          <a:xfrm>
            <a:off x="10707329" y="609600"/>
            <a:ext cx="109897" cy="45719"/>
          </a:xfrm>
        </p:spPr>
        <p:txBody>
          <a:bodyPr>
            <a:normAutofit fontScale="90000"/>
          </a:bodyPr>
          <a:lstStyle/>
          <a:p>
            <a:endParaRPr lang="it-IT" dirty="0"/>
          </a:p>
        </p:txBody>
      </p:sp>
      <p:pic>
        <p:nvPicPr>
          <p:cNvPr id="6" name="Segnaposto contenuto 5" descr="Immagine che contiene testo, Carattere, calligrafia, linea&#10;&#10;Descrizione generata automaticamente">
            <a:extLst>
              <a:ext uri="{FF2B5EF4-FFF2-40B4-BE49-F238E27FC236}">
                <a16:creationId xmlns:a16="http://schemas.microsoft.com/office/drawing/2014/main" id="{56B16910-718A-76AF-E749-8B7CD2941E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10817225" y="5702582"/>
            <a:ext cx="46038" cy="8960"/>
          </a:xfrm>
        </p:spPr>
      </p:pic>
      <p:sp>
        <p:nvSpPr>
          <p:cNvPr id="4" name="CasellaDiTesto 3">
            <a:extLst>
              <a:ext uri="{FF2B5EF4-FFF2-40B4-BE49-F238E27FC236}">
                <a16:creationId xmlns:a16="http://schemas.microsoft.com/office/drawing/2014/main" id="{65A2D2C3-89B3-FD26-742F-6F562B244BB6}"/>
              </a:ext>
            </a:extLst>
          </p:cNvPr>
          <p:cNvSpPr txBox="1"/>
          <p:nvPr/>
        </p:nvSpPr>
        <p:spPr>
          <a:xfrm>
            <a:off x="102052" y="331706"/>
            <a:ext cx="2545443" cy="369332"/>
          </a:xfrm>
          <a:prstGeom prst="rect">
            <a:avLst/>
          </a:prstGeom>
          <a:noFill/>
        </p:spPr>
        <p:txBody>
          <a:bodyPr wrap="square" rtlCol="0">
            <a:spAutoFit/>
          </a:bodyPr>
          <a:lstStyle/>
          <a:p>
            <a:r>
              <a:rPr lang="it-IT" dirty="0"/>
              <a:t>The mixing relations are: </a:t>
            </a:r>
          </a:p>
        </p:txBody>
      </p:sp>
      <p:pic>
        <p:nvPicPr>
          <p:cNvPr id="8" name="Immagine 7" descr="Immagine che contiene testo, Carattere, calligrafia, linea&#10;&#10;Descrizione generata automaticamente">
            <a:extLst>
              <a:ext uri="{FF2B5EF4-FFF2-40B4-BE49-F238E27FC236}">
                <a16:creationId xmlns:a16="http://schemas.microsoft.com/office/drawing/2014/main" id="{8BF154BA-69B7-444B-7A45-C142D40E2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52" y="810681"/>
            <a:ext cx="3406435" cy="662997"/>
          </a:xfrm>
          <a:prstGeom prst="rect">
            <a:avLst/>
          </a:prstGeom>
        </p:spPr>
      </p:pic>
      <p:sp>
        <p:nvSpPr>
          <p:cNvPr id="9" name="CasellaDiTesto 8">
            <a:extLst>
              <a:ext uri="{FF2B5EF4-FFF2-40B4-BE49-F238E27FC236}">
                <a16:creationId xmlns:a16="http://schemas.microsoft.com/office/drawing/2014/main" id="{5DE4FB39-6093-F9B4-12DA-F74515C070BC}"/>
              </a:ext>
            </a:extLst>
          </p:cNvPr>
          <p:cNvSpPr txBox="1"/>
          <p:nvPr/>
        </p:nvSpPr>
        <p:spPr>
          <a:xfrm>
            <a:off x="148502" y="1583321"/>
            <a:ext cx="1668342" cy="369332"/>
          </a:xfrm>
          <a:prstGeom prst="rect">
            <a:avLst/>
          </a:prstGeom>
          <a:noFill/>
        </p:spPr>
        <p:txBody>
          <a:bodyPr wrap="none" rtlCol="0">
            <a:spAutoFit/>
          </a:bodyPr>
          <a:lstStyle/>
          <a:p>
            <a:r>
              <a:rPr lang="it-IT" dirty="0"/>
              <a:t>Or </a:t>
            </a:r>
            <a:r>
              <a:rPr lang="it-IT" dirty="0" err="1"/>
              <a:t>equivalently</a:t>
            </a:r>
            <a:r>
              <a:rPr lang="it-IT" dirty="0"/>
              <a:t> </a:t>
            </a:r>
          </a:p>
        </p:txBody>
      </p:sp>
      <p:pic>
        <p:nvPicPr>
          <p:cNvPr id="10" name="Immagine 9" descr="Immagine che contiene Carattere, tipografia, testo, calligrafia&#10;&#10;Descrizione generata automaticamente">
            <a:extLst>
              <a:ext uri="{FF2B5EF4-FFF2-40B4-BE49-F238E27FC236}">
                <a16:creationId xmlns:a16="http://schemas.microsoft.com/office/drawing/2014/main" id="{8EF20E12-E1C1-F285-81A9-63BA8EEF9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44" y="2062296"/>
            <a:ext cx="2688820" cy="662997"/>
          </a:xfrm>
          <a:prstGeom prst="rect">
            <a:avLst/>
          </a:prstGeom>
        </p:spPr>
      </p:pic>
      <p:sp>
        <p:nvSpPr>
          <p:cNvPr id="11" name="CasellaDiTesto 10">
            <a:extLst>
              <a:ext uri="{FF2B5EF4-FFF2-40B4-BE49-F238E27FC236}">
                <a16:creationId xmlns:a16="http://schemas.microsoft.com/office/drawing/2014/main" id="{103E4464-F972-C87F-46B1-BE69C6F70011}"/>
              </a:ext>
            </a:extLst>
          </p:cNvPr>
          <p:cNvSpPr txBox="1"/>
          <p:nvPr/>
        </p:nvSpPr>
        <p:spPr>
          <a:xfrm>
            <a:off x="3319680" y="2062296"/>
            <a:ext cx="3875719" cy="369332"/>
          </a:xfrm>
          <a:prstGeom prst="rect">
            <a:avLst/>
          </a:prstGeom>
          <a:noFill/>
        </p:spPr>
        <p:txBody>
          <a:bodyPr wrap="square" rtlCol="0">
            <a:spAutoFit/>
          </a:bodyPr>
          <a:lstStyle/>
          <a:p>
            <a:r>
              <a:rPr lang="it-IT" dirty="0" err="1"/>
              <a:t>Where</a:t>
            </a:r>
            <a:r>
              <a:rPr lang="it-IT" dirty="0"/>
              <a:t> the generator </a:t>
            </a:r>
            <a:r>
              <a:rPr lang="it-IT" dirty="0" err="1"/>
              <a:t>is</a:t>
            </a:r>
            <a:r>
              <a:rPr lang="it-IT" dirty="0"/>
              <a:t> </a:t>
            </a:r>
            <a:r>
              <a:rPr lang="it-IT" dirty="0" err="1"/>
              <a:t>given</a:t>
            </a:r>
            <a:r>
              <a:rPr lang="it-IT" dirty="0"/>
              <a:t> by: </a:t>
            </a:r>
          </a:p>
        </p:txBody>
      </p:sp>
      <p:pic>
        <p:nvPicPr>
          <p:cNvPr id="12" name="Immagine 11" descr="Immagine che contiene Carattere, calligrafia, tipografia, linea&#10;&#10;Descrizione generata automaticamente">
            <a:extLst>
              <a:ext uri="{FF2B5EF4-FFF2-40B4-BE49-F238E27FC236}">
                <a16:creationId xmlns:a16="http://schemas.microsoft.com/office/drawing/2014/main" id="{63DE80E0-4DFA-5841-F2F3-BE1BDECA5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8570" y="1953566"/>
            <a:ext cx="3985605" cy="586791"/>
          </a:xfrm>
          <a:prstGeom prst="rect">
            <a:avLst/>
          </a:prstGeom>
        </p:spPr>
      </p:pic>
      <p:sp>
        <p:nvSpPr>
          <p:cNvPr id="13" name="CasellaDiTesto 12">
            <a:extLst>
              <a:ext uri="{FF2B5EF4-FFF2-40B4-BE49-F238E27FC236}">
                <a16:creationId xmlns:a16="http://schemas.microsoft.com/office/drawing/2014/main" id="{A4C4E633-FD80-471D-EBC1-7CD25A4FCB5E}"/>
              </a:ext>
            </a:extLst>
          </p:cNvPr>
          <p:cNvSpPr txBox="1"/>
          <p:nvPr/>
        </p:nvSpPr>
        <p:spPr>
          <a:xfrm>
            <a:off x="3319680" y="2571393"/>
            <a:ext cx="5375382" cy="369332"/>
          </a:xfrm>
          <a:prstGeom prst="rect">
            <a:avLst/>
          </a:prstGeom>
          <a:noFill/>
        </p:spPr>
        <p:txBody>
          <a:bodyPr wrap="none" rtlCol="0">
            <a:spAutoFit/>
          </a:bodyPr>
          <a:lstStyle/>
          <a:p>
            <a:r>
              <a:rPr lang="it-IT" dirty="0"/>
              <a:t>And </a:t>
            </a:r>
            <a:r>
              <a:rPr lang="it-IT" dirty="0" err="1"/>
              <a:t>all</a:t>
            </a:r>
            <a:r>
              <a:rPr lang="it-IT" dirty="0"/>
              <a:t> the </a:t>
            </a:r>
            <a:r>
              <a:rPr lang="it-IT" dirty="0" err="1"/>
              <a:t>consideration</a:t>
            </a:r>
            <a:r>
              <a:rPr lang="it-IT" dirty="0"/>
              <a:t> of </a:t>
            </a:r>
            <a:r>
              <a:rPr lang="it-IT" dirty="0" err="1"/>
              <a:t>previous</a:t>
            </a:r>
            <a:r>
              <a:rPr lang="it-IT" dirty="0"/>
              <a:t> case are </a:t>
            </a:r>
            <a:r>
              <a:rPr lang="it-IT" dirty="0" err="1"/>
              <a:t>still</a:t>
            </a:r>
            <a:r>
              <a:rPr lang="it-IT" dirty="0"/>
              <a:t> </a:t>
            </a:r>
            <a:r>
              <a:rPr lang="it-IT" dirty="0" err="1"/>
              <a:t>valid</a:t>
            </a:r>
            <a:r>
              <a:rPr lang="it-IT" dirty="0"/>
              <a:t>.</a:t>
            </a:r>
          </a:p>
        </p:txBody>
      </p:sp>
      <p:sp>
        <p:nvSpPr>
          <p:cNvPr id="14" name="CasellaDiTesto 13">
            <a:extLst>
              <a:ext uri="{FF2B5EF4-FFF2-40B4-BE49-F238E27FC236}">
                <a16:creationId xmlns:a16="http://schemas.microsoft.com/office/drawing/2014/main" id="{7A4D5B46-9345-C77C-C12F-6B29AE63FE92}"/>
              </a:ext>
            </a:extLst>
          </p:cNvPr>
          <p:cNvSpPr txBox="1"/>
          <p:nvPr/>
        </p:nvSpPr>
        <p:spPr>
          <a:xfrm>
            <a:off x="202544" y="3020246"/>
            <a:ext cx="3625351" cy="369332"/>
          </a:xfrm>
          <a:prstGeom prst="rect">
            <a:avLst/>
          </a:prstGeom>
          <a:noFill/>
        </p:spPr>
        <p:txBody>
          <a:bodyPr wrap="none" rtlCol="0">
            <a:spAutoFit/>
          </a:bodyPr>
          <a:lstStyle/>
          <a:p>
            <a:r>
              <a:rPr lang="it-IT" dirty="0"/>
              <a:t>The </a:t>
            </a:r>
            <a:r>
              <a:rPr lang="it-IT" dirty="0" err="1"/>
              <a:t>flavor</a:t>
            </a:r>
            <a:r>
              <a:rPr lang="it-IT" dirty="0"/>
              <a:t> </a:t>
            </a:r>
            <a:r>
              <a:rPr lang="it-IT" dirty="0" err="1"/>
              <a:t>annihilation</a:t>
            </a:r>
            <a:r>
              <a:rPr lang="it-IT" dirty="0"/>
              <a:t> operator are  </a:t>
            </a:r>
          </a:p>
        </p:txBody>
      </p:sp>
      <p:pic>
        <p:nvPicPr>
          <p:cNvPr id="16" name="Immagine 15" descr="Immagine che contiene testo, Carattere, calligrafia, bianco&#10;&#10;Descrizione generata automaticamente">
            <a:extLst>
              <a:ext uri="{FF2B5EF4-FFF2-40B4-BE49-F238E27FC236}">
                <a16:creationId xmlns:a16="http://schemas.microsoft.com/office/drawing/2014/main" id="{21E4E545-39B9-D856-8FE4-9AE5583A54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543" y="3458668"/>
            <a:ext cx="4422773" cy="813193"/>
          </a:xfrm>
          <a:prstGeom prst="rect">
            <a:avLst/>
          </a:prstGeom>
        </p:spPr>
      </p:pic>
      <p:pic>
        <p:nvPicPr>
          <p:cNvPr id="18" name="Immagine 17" descr="Immagine che contiene testo, Carattere, calligrafia, linea&#10;&#10;Descrizione generata automaticamente">
            <a:extLst>
              <a:ext uri="{FF2B5EF4-FFF2-40B4-BE49-F238E27FC236}">
                <a16:creationId xmlns:a16="http://schemas.microsoft.com/office/drawing/2014/main" id="{64A0F60D-7239-CD92-2598-64708E57ED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7804" y="3458668"/>
            <a:ext cx="4764622" cy="815336"/>
          </a:xfrm>
          <a:prstGeom prst="rect">
            <a:avLst/>
          </a:prstGeom>
        </p:spPr>
      </p:pic>
      <p:sp>
        <p:nvSpPr>
          <p:cNvPr id="19" name="CasellaDiTesto 18">
            <a:extLst>
              <a:ext uri="{FF2B5EF4-FFF2-40B4-BE49-F238E27FC236}">
                <a16:creationId xmlns:a16="http://schemas.microsoft.com/office/drawing/2014/main" id="{CD6E1E80-9E69-4F30-CADD-D953010D42D8}"/>
              </a:ext>
            </a:extLst>
          </p:cNvPr>
          <p:cNvSpPr txBox="1"/>
          <p:nvPr/>
        </p:nvSpPr>
        <p:spPr>
          <a:xfrm>
            <a:off x="202543" y="4526261"/>
            <a:ext cx="3410293" cy="369332"/>
          </a:xfrm>
          <a:prstGeom prst="rect">
            <a:avLst/>
          </a:prstGeom>
          <a:noFill/>
        </p:spPr>
        <p:txBody>
          <a:bodyPr wrap="none" rtlCol="0">
            <a:spAutoFit/>
          </a:bodyPr>
          <a:lstStyle/>
          <a:p>
            <a:r>
              <a:rPr lang="it-IT" dirty="0"/>
              <a:t>The </a:t>
            </a:r>
            <a:r>
              <a:rPr lang="it-IT" dirty="0" err="1"/>
              <a:t>Bogoliubov</a:t>
            </a:r>
            <a:r>
              <a:rPr lang="it-IT" dirty="0"/>
              <a:t> </a:t>
            </a:r>
            <a:r>
              <a:rPr lang="it-IT" dirty="0" err="1"/>
              <a:t>coefficients</a:t>
            </a:r>
            <a:r>
              <a:rPr lang="it-IT" dirty="0"/>
              <a:t> </a:t>
            </a:r>
            <a:r>
              <a:rPr lang="it-IT" dirty="0" err="1"/>
              <a:t>satisfy</a:t>
            </a:r>
            <a:endParaRPr lang="it-IT" dirty="0"/>
          </a:p>
        </p:txBody>
      </p:sp>
      <p:pic>
        <p:nvPicPr>
          <p:cNvPr id="21" name="Immagine 20" descr="Immagine che contiene Carattere, diagramma, linea, bianco&#10;&#10;Descrizione generata automaticamente">
            <a:extLst>
              <a:ext uri="{FF2B5EF4-FFF2-40B4-BE49-F238E27FC236}">
                <a16:creationId xmlns:a16="http://schemas.microsoft.com/office/drawing/2014/main" id="{289BA70F-BA1B-0E11-037B-3DFE590A7A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880" y="4924362"/>
            <a:ext cx="2451950" cy="980780"/>
          </a:xfrm>
          <a:prstGeom prst="rect">
            <a:avLst/>
          </a:prstGeom>
        </p:spPr>
      </p:pic>
      <p:sp>
        <p:nvSpPr>
          <p:cNvPr id="22" name="CasellaDiTesto 21">
            <a:extLst>
              <a:ext uri="{FF2B5EF4-FFF2-40B4-BE49-F238E27FC236}">
                <a16:creationId xmlns:a16="http://schemas.microsoft.com/office/drawing/2014/main" id="{6463A608-4398-EB25-DC99-5A7563DA7D3A}"/>
              </a:ext>
            </a:extLst>
          </p:cNvPr>
          <p:cNvSpPr txBox="1"/>
          <p:nvPr/>
        </p:nvSpPr>
        <p:spPr>
          <a:xfrm>
            <a:off x="3319680" y="5294670"/>
            <a:ext cx="5072152" cy="369332"/>
          </a:xfrm>
          <a:prstGeom prst="rect">
            <a:avLst/>
          </a:prstGeom>
          <a:noFill/>
        </p:spPr>
        <p:txBody>
          <a:bodyPr wrap="square" rtlCol="0">
            <a:spAutoFit/>
          </a:bodyPr>
          <a:lstStyle/>
          <a:p>
            <a:r>
              <a:rPr lang="it-IT" dirty="0" err="1"/>
              <a:t>Which</a:t>
            </a:r>
            <a:r>
              <a:rPr lang="it-IT" dirty="0"/>
              <a:t> in the </a:t>
            </a:r>
            <a:r>
              <a:rPr lang="it-IT" dirty="0" err="1"/>
              <a:t>torsionless</a:t>
            </a:r>
            <a:r>
              <a:rPr lang="it-IT" dirty="0"/>
              <a:t> case </a:t>
            </a:r>
            <a:r>
              <a:rPr lang="it-IT" dirty="0" err="1"/>
              <a:t>read</a:t>
            </a:r>
            <a:r>
              <a:rPr lang="it-IT" dirty="0"/>
              <a:t> </a:t>
            </a:r>
            <a:r>
              <a:rPr lang="it-IT" dirty="0" err="1"/>
              <a:t>as</a:t>
            </a:r>
            <a:r>
              <a:rPr lang="it-IT" dirty="0"/>
              <a:t>: </a:t>
            </a:r>
          </a:p>
        </p:txBody>
      </p:sp>
      <p:pic>
        <p:nvPicPr>
          <p:cNvPr id="24" name="Immagine 23">
            <a:extLst>
              <a:ext uri="{FF2B5EF4-FFF2-40B4-BE49-F238E27FC236}">
                <a16:creationId xmlns:a16="http://schemas.microsoft.com/office/drawing/2014/main" id="{714B4BAE-0F8A-84B6-7ECB-DB8498C77A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90997" y="5407549"/>
            <a:ext cx="1577149" cy="369332"/>
          </a:xfrm>
          <a:prstGeom prst="rect">
            <a:avLst/>
          </a:prstGeom>
        </p:spPr>
      </p:pic>
    </p:spTree>
    <p:extLst>
      <p:ext uri="{BB962C8B-B14F-4D97-AF65-F5344CB8AC3E}">
        <p14:creationId xmlns:p14="http://schemas.microsoft.com/office/powerpoint/2010/main" val="347639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454F-D257-5414-3459-3110F65BFA04}"/>
              </a:ext>
            </a:extLst>
          </p:cNvPr>
          <p:cNvSpPr>
            <a:spLocks noGrp="1"/>
          </p:cNvSpPr>
          <p:nvPr>
            <p:ph type="title"/>
          </p:nvPr>
        </p:nvSpPr>
        <p:spPr>
          <a:xfrm>
            <a:off x="10707329" y="609600"/>
            <a:ext cx="109897" cy="45719"/>
          </a:xfrm>
        </p:spPr>
        <p:txBody>
          <a:bodyPr>
            <a:normAutofit fontScale="90000"/>
          </a:bodyPr>
          <a:lstStyle/>
          <a:p>
            <a:endParaRPr lang="it-IT" dirty="0"/>
          </a:p>
        </p:txBody>
      </p:sp>
      <p:sp>
        <p:nvSpPr>
          <p:cNvPr id="4" name="CasellaDiTesto 3">
            <a:extLst>
              <a:ext uri="{FF2B5EF4-FFF2-40B4-BE49-F238E27FC236}">
                <a16:creationId xmlns:a16="http://schemas.microsoft.com/office/drawing/2014/main" id="{63892A85-8F19-D4A4-C09F-B07688AA76F0}"/>
              </a:ext>
            </a:extLst>
          </p:cNvPr>
          <p:cNvSpPr txBox="1"/>
          <p:nvPr/>
        </p:nvSpPr>
        <p:spPr>
          <a:xfrm>
            <a:off x="162232" y="240268"/>
            <a:ext cx="5377498" cy="369332"/>
          </a:xfrm>
          <a:prstGeom prst="rect">
            <a:avLst/>
          </a:prstGeom>
          <a:noFill/>
        </p:spPr>
        <p:txBody>
          <a:bodyPr wrap="none" rtlCol="0">
            <a:spAutoFit/>
          </a:bodyPr>
          <a:lstStyle/>
          <a:p>
            <a:r>
              <a:rPr lang="it-IT" dirty="0"/>
              <a:t>Given the U(1) </a:t>
            </a:r>
            <a:r>
              <a:rPr lang="it-IT" dirty="0" err="1"/>
              <a:t>symmetry</a:t>
            </a:r>
            <a:r>
              <a:rPr lang="it-IT" dirty="0"/>
              <a:t>, the </a:t>
            </a:r>
            <a:r>
              <a:rPr lang="it-IT" dirty="0" err="1"/>
              <a:t>oscillation</a:t>
            </a:r>
            <a:r>
              <a:rPr lang="it-IT" dirty="0"/>
              <a:t> </a:t>
            </a:r>
            <a:r>
              <a:rPr lang="it-IT" dirty="0" err="1"/>
              <a:t>formulae</a:t>
            </a:r>
            <a:r>
              <a:rPr lang="it-IT" dirty="0"/>
              <a:t> are* </a:t>
            </a:r>
          </a:p>
        </p:txBody>
      </p:sp>
      <p:pic>
        <p:nvPicPr>
          <p:cNvPr id="8" name="Immagine 7" descr="Immagine che contiene linea, Carattere, diagramma, testo&#10;&#10;Descrizione generata automaticamente">
            <a:extLst>
              <a:ext uri="{FF2B5EF4-FFF2-40B4-BE49-F238E27FC236}">
                <a16:creationId xmlns:a16="http://schemas.microsoft.com/office/drawing/2014/main" id="{4B19BBE5-BF4A-976D-45E9-A78D1D14E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13" y="655318"/>
            <a:ext cx="6423277" cy="1394581"/>
          </a:xfrm>
          <a:prstGeom prst="rect">
            <a:avLst/>
          </a:prstGeom>
        </p:spPr>
      </p:pic>
      <p:pic>
        <p:nvPicPr>
          <p:cNvPr id="10" name="Immagine 9" descr="Immagine che contiene Carattere, testo, linea, diagramma&#10;&#10;Descrizione generata automaticamente">
            <a:extLst>
              <a:ext uri="{FF2B5EF4-FFF2-40B4-BE49-F238E27FC236}">
                <a16:creationId xmlns:a16="http://schemas.microsoft.com/office/drawing/2014/main" id="{E5C63AE0-527F-FEBB-4C62-B2EA0940F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12" y="2142068"/>
            <a:ext cx="6408471" cy="1490153"/>
          </a:xfrm>
          <a:prstGeom prst="rect">
            <a:avLst/>
          </a:prstGeom>
        </p:spPr>
      </p:pic>
      <p:pic>
        <p:nvPicPr>
          <p:cNvPr id="15" name="Segnaposto contenuto 14">
            <a:extLst>
              <a:ext uri="{FF2B5EF4-FFF2-40B4-BE49-F238E27FC236}">
                <a16:creationId xmlns:a16="http://schemas.microsoft.com/office/drawing/2014/main" id="{3FCEECA4-4400-A421-EA02-8FDCFA4D292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flipH="1">
            <a:off x="10817225" y="2431501"/>
            <a:ext cx="46038" cy="10624"/>
          </a:xfrm>
        </p:spPr>
      </p:pic>
      <p:sp>
        <p:nvSpPr>
          <p:cNvPr id="13" name="CasellaDiTesto 12">
            <a:extLst>
              <a:ext uri="{FF2B5EF4-FFF2-40B4-BE49-F238E27FC236}">
                <a16:creationId xmlns:a16="http://schemas.microsoft.com/office/drawing/2014/main" id="{716D2ED6-59BC-7557-8470-A0E9BDAEBD69}"/>
              </a:ext>
            </a:extLst>
          </p:cNvPr>
          <p:cNvSpPr txBox="1"/>
          <p:nvPr/>
        </p:nvSpPr>
        <p:spPr>
          <a:xfrm>
            <a:off x="339212" y="3900487"/>
            <a:ext cx="7086600" cy="646331"/>
          </a:xfrm>
          <a:prstGeom prst="rect">
            <a:avLst/>
          </a:prstGeom>
          <a:noFill/>
        </p:spPr>
        <p:txBody>
          <a:bodyPr wrap="square" rtlCol="0">
            <a:spAutoFit/>
          </a:bodyPr>
          <a:lstStyle/>
          <a:p>
            <a:pPr marL="285750" indent="-285750">
              <a:buFont typeface="Arial" panose="020B0604020202020204" pitchFamily="34" charset="0"/>
              <a:buChar char="•"/>
            </a:pPr>
            <a:r>
              <a:rPr lang="it-IT" dirty="0" err="1"/>
              <a:t>Generalization</a:t>
            </a:r>
            <a:r>
              <a:rPr lang="it-IT" dirty="0"/>
              <a:t> of the QFT </a:t>
            </a:r>
            <a:r>
              <a:rPr lang="it-IT" dirty="0" err="1"/>
              <a:t>oscillation</a:t>
            </a:r>
            <a:r>
              <a:rPr lang="it-IT" dirty="0"/>
              <a:t> </a:t>
            </a:r>
            <a:r>
              <a:rPr lang="it-IT" dirty="0" err="1"/>
              <a:t>formulae</a:t>
            </a:r>
            <a:endParaRPr lang="it-IT" dirty="0"/>
          </a:p>
          <a:p>
            <a:pPr marL="285750" indent="-285750">
              <a:buFont typeface="Arial" panose="020B0604020202020204" pitchFamily="34" charset="0"/>
              <a:buChar char="•"/>
            </a:pPr>
            <a:r>
              <a:rPr lang="it-IT" dirty="0" err="1"/>
              <a:t>Oscillation</a:t>
            </a:r>
            <a:r>
              <a:rPr lang="it-IT" dirty="0"/>
              <a:t> </a:t>
            </a:r>
            <a:r>
              <a:rPr lang="it-IT" dirty="0" err="1"/>
              <a:t>formulae</a:t>
            </a:r>
            <a:r>
              <a:rPr lang="it-IT" dirty="0"/>
              <a:t> are </a:t>
            </a:r>
            <a:r>
              <a:rPr lang="it-IT" b="1" u="sng" dirty="0"/>
              <a:t>spin-</a:t>
            </a:r>
            <a:r>
              <a:rPr lang="it-IT" b="1" u="sng" dirty="0" err="1"/>
              <a:t>dependent</a:t>
            </a:r>
            <a:endParaRPr lang="it-IT" b="1" u="sng" dirty="0"/>
          </a:p>
        </p:txBody>
      </p:sp>
      <p:pic>
        <p:nvPicPr>
          <p:cNvPr id="19" name="Immagine 18">
            <a:extLst>
              <a:ext uri="{FF2B5EF4-FFF2-40B4-BE49-F238E27FC236}">
                <a16:creationId xmlns:a16="http://schemas.microsoft.com/office/drawing/2014/main" id="{E0EFBCC1-E5BA-D6FD-6B51-36930A744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795" y="4569648"/>
            <a:ext cx="2053300" cy="473839"/>
          </a:xfrm>
          <a:prstGeom prst="rect">
            <a:avLst/>
          </a:prstGeom>
        </p:spPr>
      </p:pic>
      <p:pic>
        <p:nvPicPr>
          <p:cNvPr id="21" name="Immagine 20">
            <a:extLst>
              <a:ext uri="{FF2B5EF4-FFF2-40B4-BE49-F238E27FC236}">
                <a16:creationId xmlns:a16="http://schemas.microsoft.com/office/drawing/2014/main" id="{15FCB210-A6DC-EC54-29F8-05F6144219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795" y="5322775"/>
            <a:ext cx="2053300" cy="492792"/>
          </a:xfrm>
          <a:prstGeom prst="rect">
            <a:avLst/>
          </a:prstGeom>
        </p:spPr>
      </p:pic>
      <p:sp>
        <p:nvSpPr>
          <p:cNvPr id="3" name="CasellaDiTesto 2">
            <a:extLst>
              <a:ext uri="{FF2B5EF4-FFF2-40B4-BE49-F238E27FC236}">
                <a16:creationId xmlns:a16="http://schemas.microsoft.com/office/drawing/2014/main" id="{98DA2B3A-3B73-3374-D2E8-F222423249B6}"/>
              </a:ext>
            </a:extLst>
          </p:cNvPr>
          <p:cNvSpPr txBox="1"/>
          <p:nvPr/>
        </p:nvSpPr>
        <p:spPr>
          <a:xfrm flipH="1">
            <a:off x="-89000" y="6397406"/>
            <a:ext cx="12281000" cy="353943"/>
          </a:xfrm>
          <a:prstGeom prst="rect">
            <a:avLst/>
          </a:prstGeom>
          <a:noFill/>
        </p:spPr>
        <p:txBody>
          <a:bodyPr wrap="square" rtlCol="0">
            <a:spAutoFit/>
          </a:bodyPr>
          <a:lstStyle/>
          <a:p>
            <a:r>
              <a:rPr lang="it-IT" sz="1700" dirty="0">
                <a:solidFill>
                  <a:srgbClr val="00B050"/>
                </a:solidFill>
              </a:rPr>
              <a:t>*A. Capolupo, A. Quaranta, R. Serao «</a:t>
            </a:r>
            <a:r>
              <a:rPr lang="en-US" sz="1700" dirty="0">
                <a:solidFill>
                  <a:srgbClr val="00B050"/>
                </a:solidFill>
              </a:rPr>
              <a:t>Quantum Field Theory of neutrino mixing in spacetimes with torsion” (2023) IN PREPARATION</a:t>
            </a:r>
            <a:endParaRPr lang="it-IT" sz="1700" dirty="0">
              <a:solidFill>
                <a:srgbClr val="00B050"/>
              </a:solidFill>
            </a:endParaRPr>
          </a:p>
        </p:txBody>
      </p:sp>
    </p:spTree>
    <p:extLst>
      <p:ext uri="{BB962C8B-B14F-4D97-AF65-F5344CB8AC3E}">
        <p14:creationId xmlns:p14="http://schemas.microsoft.com/office/powerpoint/2010/main" val="415766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CF3E57-86CA-ADA1-D390-A2433542CE3D}"/>
              </a:ext>
            </a:extLst>
          </p:cNvPr>
          <p:cNvSpPr>
            <a:spLocks noGrp="1"/>
          </p:cNvSpPr>
          <p:nvPr>
            <p:ph type="title"/>
          </p:nvPr>
        </p:nvSpPr>
        <p:spPr>
          <a:xfrm flipH="1">
            <a:off x="10817226" y="609600"/>
            <a:ext cx="45719" cy="61913"/>
          </a:xfrm>
        </p:spPr>
        <p:txBody>
          <a:bodyPr>
            <a:normAutofit fontScale="90000"/>
          </a:bodyPr>
          <a:lstStyle/>
          <a:p>
            <a:endParaRPr lang="it-IT" dirty="0"/>
          </a:p>
        </p:txBody>
      </p:sp>
      <p:pic>
        <p:nvPicPr>
          <p:cNvPr id="9" name="Segnaposto contenuto 8" descr="Immagine che contiene arte&#10;&#10;Descrizione generata automaticamente con attendibilità media">
            <a:extLst>
              <a:ext uri="{FF2B5EF4-FFF2-40B4-BE49-F238E27FC236}">
                <a16:creationId xmlns:a16="http://schemas.microsoft.com/office/drawing/2014/main" id="{2E82CB13-E7EB-347C-5EEB-FC3D849AFB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747" y="52991"/>
            <a:ext cx="7409195" cy="2009744"/>
          </a:xfrm>
        </p:spPr>
      </p:pic>
      <p:pic>
        <p:nvPicPr>
          <p:cNvPr id="13" name="Immagine 12" descr="Immagine che contiene linea, Carattere, Diagramma&#10;&#10;Descrizione generata automaticamente">
            <a:extLst>
              <a:ext uri="{FF2B5EF4-FFF2-40B4-BE49-F238E27FC236}">
                <a16:creationId xmlns:a16="http://schemas.microsoft.com/office/drawing/2014/main" id="{2E9CC7BD-9F43-FE06-2388-5D233C574B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74" y="2331704"/>
            <a:ext cx="7409195" cy="2163923"/>
          </a:xfrm>
          <a:prstGeom prst="rect">
            <a:avLst/>
          </a:prstGeom>
        </p:spPr>
      </p:pic>
      <p:pic>
        <p:nvPicPr>
          <p:cNvPr id="15" name="Immagine 14">
            <a:extLst>
              <a:ext uri="{FF2B5EF4-FFF2-40B4-BE49-F238E27FC236}">
                <a16:creationId xmlns:a16="http://schemas.microsoft.com/office/drawing/2014/main" id="{E377F7D3-9EF6-6F46-0161-53E9FB278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1622" y="925706"/>
            <a:ext cx="1324145" cy="428625"/>
          </a:xfrm>
          <a:prstGeom prst="rect">
            <a:avLst/>
          </a:prstGeom>
        </p:spPr>
      </p:pic>
      <p:pic>
        <p:nvPicPr>
          <p:cNvPr id="19" name="Immagine 18">
            <a:extLst>
              <a:ext uri="{FF2B5EF4-FFF2-40B4-BE49-F238E27FC236}">
                <a16:creationId xmlns:a16="http://schemas.microsoft.com/office/drawing/2014/main" id="{80679F4C-73CF-6B9E-00B5-5CDC9D4D69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1622" y="3074319"/>
            <a:ext cx="1699637" cy="445806"/>
          </a:xfrm>
          <a:prstGeom prst="rect">
            <a:avLst/>
          </a:prstGeom>
        </p:spPr>
      </p:pic>
      <p:sp>
        <p:nvSpPr>
          <p:cNvPr id="20" name="CasellaDiTesto 19">
            <a:extLst>
              <a:ext uri="{FF2B5EF4-FFF2-40B4-BE49-F238E27FC236}">
                <a16:creationId xmlns:a16="http://schemas.microsoft.com/office/drawing/2014/main" id="{FC81AC8A-AC64-A386-873E-1F8E710E40E3}"/>
              </a:ext>
            </a:extLst>
          </p:cNvPr>
          <p:cNvSpPr txBox="1"/>
          <p:nvPr/>
        </p:nvSpPr>
        <p:spPr>
          <a:xfrm>
            <a:off x="257174" y="5377836"/>
            <a:ext cx="7775656" cy="923330"/>
          </a:xfrm>
          <a:prstGeom prst="rect">
            <a:avLst/>
          </a:prstGeom>
          <a:noFill/>
        </p:spPr>
        <p:txBody>
          <a:bodyPr wrap="square" rtlCol="0">
            <a:spAutoFit/>
          </a:bodyPr>
          <a:lstStyle/>
          <a:p>
            <a:pPr marL="285750" indent="-285750">
              <a:buFont typeface="Arial" panose="020B0604020202020204" pitchFamily="34" charset="0"/>
              <a:buChar char="•"/>
            </a:pPr>
            <a:r>
              <a:rPr lang="it-IT" dirty="0"/>
              <a:t>For low </a:t>
            </a:r>
            <a:r>
              <a:rPr lang="it-IT" dirty="0" err="1"/>
              <a:t>value</a:t>
            </a:r>
            <a:r>
              <a:rPr lang="it-IT" dirty="0"/>
              <a:t> of </a:t>
            </a:r>
            <a:r>
              <a:rPr lang="it-IT" dirty="0" err="1"/>
              <a:t>torsion</a:t>
            </a:r>
            <a:r>
              <a:rPr lang="it-IT" dirty="0"/>
              <a:t>, </a:t>
            </a:r>
            <a:r>
              <a:rPr lang="it-IT" dirty="0" err="1"/>
              <a:t>there</a:t>
            </a:r>
            <a:r>
              <a:rPr lang="it-IT" dirty="0"/>
              <a:t> are some «</a:t>
            </a:r>
            <a:r>
              <a:rPr lang="it-IT" dirty="0" err="1"/>
              <a:t>secondary</a:t>
            </a:r>
            <a:r>
              <a:rPr lang="it-IT" dirty="0"/>
              <a:t> </a:t>
            </a:r>
            <a:r>
              <a:rPr lang="it-IT" dirty="0" err="1"/>
              <a:t>fluctuations</a:t>
            </a:r>
            <a:r>
              <a:rPr lang="it-IT" dirty="0"/>
              <a:t>»</a:t>
            </a:r>
          </a:p>
          <a:p>
            <a:pPr marL="285750" indent="-285750">
              <a:buFont typeface="Arial" panose="020B0604020202020204" pitchFamily="34" charset="0"/>
              <a:buChar char="•"/>
            </a:pPr>
            <a:r>
              <a:rPr lang="it-IT" dirty="0"/>
              <a:t>For high </a:t>
            </a:r>
            <a:r>
              <a:rPr lang="it-IT" dirty="0" err="1"/>
              <a:t>value</a:t>
            </a:r>
            <a:r>
              <a:rPr lang="it-IT" dirty="0"/>
              <a:t> of the </a:t>
            </a:r>
            <a:r>
              <a:rPr lang="it-IT" dirty="0" err="1"/>
              <a:t>torsion</a:t>
            </a:r>
            <a:r>
              <a:rPr lang="it-IT" dirty="0"/>
              <a:t>, </a:t>
            </a:r>
            <a:r>
              <a:rPr lang="it-IT" dirty="0" err="1"/>
              <a:t>these</a:t>
            </a:r>
            <a:r>
              <a:rPr lang="it-IT" dirty="0"/>
              <a:t> «</a:t>
            </a:r>
            <a:r>
              <a:rPr lang="it-IT" dirty="0" err="1"/>
              <a:t>secondary</a:t>
            </a:r>
            <a:r>
              <a:rPr lang="it-IT" dirty="0"/>
              <a:t> </a:t>
            </a:r>
            <a:r>
              <a:rPr lang="it-IT" dirty="0" err="1"/>
              <a:t>fluctuation</a:t>
            </a:r>
            <a:r>
              <a:rPr lang="it-IT" dirty="0"/>
              <a:t>» are </a:t>
            </a:r>
            <a:r>
              <a:rPr lang="it-IT" dirty="0" err="1"/>
              <a:t>deleted</a:t>
            </a:r>
            <a:r>
              <a:rPr lang="it-IT" dirty="0"/>
              <a:t>   </a:t>
            </a:r>
          </a:p>
          <a:p>
            <a:pPr marL="285750" indent="-285750">
              <a:buFont typeface="Arial" panose="020B0604020202020204" pitchFamily="34" charset="0"/>
              <a:buChar char="•"/>
            </a:pPr>
            <a:endParaRPr lang="it-IT" dirty="0"/>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34D84721-CD9D-2447-F26A-1D7043E68DEE}"/>
                  </a:ext>
                </a:extLst>
              </p:cNvPr>
              <p:cNvSpPr txBox="1"/>
              <p:nvPr/>
            </p:nvSpPr>
            <p:spPr>
              <a:xfrm flipH="1">
                <a:off x="257174" y="6258373"/>
                <a:ext cx="10456158" cy="406265"/>
              </a:xfrm>
              <a:prstGeom prst="rect">
                <a:avLst/>
              </a:prstGeom>
              <a:noFill/>
            </p:spPr>
            <p:txBody>
              <a:bodyPr wrap="square" rtlCol="0">
                <a:spAutoFit/>
              </a:bodyPr>
              <a:lstStyle/>
              <a:p>
                <a:r>
                  <a:rPr lang="it-IT" b="1" u="sng" dirty="0"/>
                  <a:t>Note</a:t>
                </a:r>
                <a:r>
                  <a:rPr lang="it-IT" dirty="0"/>
                  <a:t> </a:t>
                </a:r>
                <a:r>
                  <a:rPr lang="it-IT" dirty="0" err="1"/>
                  <a:t>that</a:t>
                </a:r>
                <a:r>
                  <a:rPr lang="it-IT" dirty="0"/>
                  <a:t> for high </a:t>
                </a:r>
                <a:r>
                  <a:rPr lang="it-IT" dirty="0" err="1"/>
                  <a:t>value</a:t>
                </a:r>
                <a:r>
                  <a:rPr lang="it-IT" dirty="0"/>
                  <a:t> of the </a:t>
                </a:r>
                <a:r>
                  <a:rPr lang="it-IT" dirty="0" err="1"/>
                  <a:t>torsion</a:t>
                </a:r>
                <a:r>
                  <a:rPr lang="it-IT" dirty="0"/>
                  <a:t> </a:t>
                </a:r>
                <a14:m>
                  <m:oMath xmlns:m="http://schemas.openxmlformats.org/officeDocument/2006/math">
                    <m:sSubSup>
                      <m:sSubSupPr>
                        <m:ctrlPr>
                          <a:rPr lang="it-IT" b="0" i="1" smtClean="0">
                            <a:latin typeface="Cambria Math" panose="02040503050406030204" pitchFamily="18" charset="0"/>
                            <a:ea typeface="Cambria Math" panose="02040503050406030204" pitchFamily="18" charset="0"/>
                          </a:rPr>
                        </m:ctrlPr>
                      </m:sSubSupPr>
                      <m:e>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𝑚</m:t>
                            </m:r>
                          </m:e>
                        </m:acc>
                      </m:e>
                      <m:sub>
                        <m:r>
                          <a:rPr lang="it-IT" b="0" i="1" smtClean="0">
                            <a:latin typeface="Cambria Math" panose="02040503050406030204" pitchFamily="18" charset="0"/>
                            <a:ea typeface="Cambria Math" panose="02040503050406030204" pitchFamily="18" charset="0"/>
                          </a:rPr>
                          <m:t>𝑖</m:t>
                        </m:r>
                      </m:sub>
                      <m:sup>
                        <m:r>
                          <a:rPr lang="it-IT" b="0" i="1" smtClean="0">
                            <a:latin typeface="Cambria Math" panose="02040503050406030204" pitchFamily="18" charset="0"/>
                            <a:ea typeface="Cambria Math" panose="02040503050406030204" pitchFamily="18" charset="0"/>
                          </a:rPr>
                          <m:t>±</m:t>
                        </m:r>
                      </m:sup>
                    </m:sSubSup>
                  </m:oMath>
                </a14:m>
                <a:r>
                  <a:rPr lang="it-IT" dirty="0"/>
                  <a:t> are </a:t>
                </a:r>
                <a:r>
                  <a:rPr lang="it-IT" dirty="0" err="1"/>
                  <a:t>related</a:t>
                </a:r>
                <a:r>
                  <a:rPr lang="it-IT" dirty="0"/>
                  <a:t> </a:t>
                </a:r>
                <a:r>
                  <a:rPr lang="it-IT" dirty="0" err="1"/>
                  <a:t>only</a:t>
                </a:r>
                <a:r>
                  <a:rPr lang="it-IT" dirty="0"/>
                  <a:t> </a:t>
                </a:r>
                <a:r>
                  <a:rPr lang="it-IT" dirty="0" err="1"/>
                  <a:t>at</a:t>
                </a:r>
                <a:r>
                  <a:rPr lang="it-IT" dirty="0"/>
                  <a:t> the </a:t>
                </a:r>
                <a:r>
                  <a:rPr lang="it-IT" dirty="0" err="1"/>
                  <a:t>torsion</a:t>
                </a:r>
                <a:r>
                  <a:rPr lang="it-IT" dirty="0"/>
                  <a:t>; </a:t>
                </a:r>
                <a:r>
                  <a:rPr lang="it-IT" dirty="0" err="1"/>
                  <a:t>this</a:t>
                </a:r>
                <a:r>
                  <a:rPr lang="it-IT" dirty="0"/>
                  <a:t> makes </a:t>
                </a:r>
                <a14:m>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𝐸</m:t>
                        </m:r>
                      </m:e>
                      <m:sup>
                        <m:r>
                          <a:rPr lang="it-IT" b="0" i="1" smtClean="0">
                            <a:latin typeface="Cambria Math" panose="02040503050406030204" pitchFamily="18" charset="0"/>
                          </a:rPr>
                          <m:t>+</m:t>
                        </m:r>
                      </m:sup>
                    </m:sSup>
                  </m:oMath>
                </a14:m>
                <a:r>
                  <a:rPr lang="it-IT" dirty="0"/>
                  <a:t> and </a:t>
                </a:r>
                <a14:m>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𝐸</m:t>
                        </m:r>
                      </m:e>
                      <m:sup>
                        <m:r>
                          <a:rPr lang="it-IT" b="0" i="1" smtClean="0">
                            <a:latin typeface="Cambria Math" panose="02040503050406030204" pitchFamily="18" charset="0"/>
                          </a:rPr>
                          <m:t>−</m:t>
                        </m:r>
                      </m:sup>
                    </m:sSup>
                  </m:oMath>
                </a14:m>
                <a:r>
                  <a:rPr lang="it-IT" dirty="0"/>
                  <a:t> equal. </a:t>
                </a:r>
              </a:p>
            </p:txBody>
          </p:sp>
        </mc:Choice>
        <mc:Fallback xmlns="">
          <p:sp>
            <p:nvSpPr>
              <p:cNvPr id="21" name="CasellaDiTesto 20">
                <a:extLst>
                  <a:ext uri="{FF2B5EF4-FFF2-40B4-BE49-F238E27FC236}">
                    <a16:creationId xmlns:a16="http://schemas.microsoft.com/office/drawing/2014/main" id="{34D84721-CD9D-2447-F26A-1D7043E68DEE}"/>
                  </a:ext>
                </a:extLst>
              </p:cNvPr>
              <p:cNvSpPr txBox="1">
                <a:spLocks noRot="1" noChangeAspect="1" noMove="1" noResize="1" noEditPoints="1" noAdjustHandles="1" noChangeArrowheads="1" noChangeShapeType="1" noTextEdit="1"/>
              </p:cNvSpPr>
              <p:nvPr/>
            </p:nvSpPr>
            <p:spPr>
              <a:xfrm flipH="1">
                <a:off x="257174" y="6258373"/>
                <a:ext cx="10456158" cy="406265"/>
              </a:xfrm>
              <a:prstGeom prst="rect">
                <a:avLst/>
              </a:prstGeom>
              <a:blipFill>
                <a:blip r:embed="rId7"/>
                <a:stretch>
                  <a:fillRect l="-466" t="-1515" b="-22727"/>
                </a:stretch>
              </a:blipFill>
            </p:spPr>
            <p:txBody>
              <a:bodyPr/>
              <a:lstStyle/>
              <a:p>
                <a:r>
                  <a:rPr lang="it-IT">
                    <a:noFill/>
                  </a:rPr>
                  <a:t> </a:t>
                </a:r>
              </a:p>
            </p:txBody>
          </p:sp>
        </mc:Fallback>
      </mc:AlternateContent>
      <p:sp>
        <p:nvSpPr>
          <p:cNvPr id="3" name="CasellaDiTesto 2">
            <a:extLst>
              <a:ext uri="{FF2B5EF4-FFF2-40B4-BE49-F238E27FC236}">
                <a16:creationId xmlns:a16="http://schemas.microsoft.com/office/drawing/2014/main" id="{0E632B09-550F-5BA1-4F2E-7C997F8AF298}"/>
              </a:ext>
            </a:extLst>
          </p:cNvPr>
          <p:cNvSpPr txBox="1"/>
          <p:nvPr/>
        </p:nvSpPr>
        <p:spPr>
          <a:xfrm>
            <a:off x="174747" y="4526296"/>
            <a:ext cx="11747757" cy="646331"/>
          </a:xfrm>
          <a:prstGeom prst="rect">
            <a:avLst/>
          </a:prstGeom>
          <a:noFill/>
        </p:spPr>
        <p:txBody>
          <a:bodyPr wrap="square" rtlCol="0">
            <a:spAutoFit/>
          </a:bodyPr>
          <a:lstStyle/>
          <a:p>
            <a:r>
              <a:rPr lang="it-IT" dirty="0"/>
              <a:t>Figure: on the </a:t>
            </a:r>
            <a:r>
              <a:rPr lang="it-IT" dirty="0" err="1"/>
              <a:t>left</a:t>
            </a:r>
            <a:r>
              <a:rPr lang="it-IT" dirty="0"/>
              <a:t>: Plot of </a:t>
            </a:r>
            <a:r>
              <a:rPr lang="it-IT" dirty="0" err="1"/>
              <a:t>oscillation</a:t>
            </a:r>
            <a:r>
              <a:rPr lang="it-IT" dirty="0"/>
              <a:t> </a:t>
            </a:r>
            <a:r>
              <a:rPr lang="it-IT" dirty="0" err="1"/>
              <a:t>formulae</a:t>
            </a:r>
            <a:r>
              <a:rPr lang="it-IT" dirty="0"/>
              <a:t> for spin up and spin down in </a:t>
            </a:r>
            <a:r>
              <a:rPr lang="it-IT" dirty="0" err="1"/>
              <a:t>fuction</a:t>
            </a:r>
            <a:r>
              <a:rPr lang="it-IT" dirty="0"/>
              <a:t> of time. On the </a:t>
            </a:r>
            <a:r>
              <a:rPr lang="it-IT" dirty="0" err="1"/>
              <a:t>right</a:t>
            </a:r>
            <a:r>
              <a:rPr lang="it-IT" dirty="0"/>
              <a:t>: a </a:t>
            </a:r>
            <a:r>
              <a:rPr lang="it-IT" dirty="0" err="1"/>
              <a:t>comparison</a:t>
            </a:r>
            <a:r>
              <a:rPr lang="it-IT" dirty="0"/>
              <a:t> </a:t>
            </a:r>
            <a:r>
              <a:rPr lang="it-IT" dirty="0" err="1"/>
              <a:t>between</a:t>
            </a:r>
            <a:r>
              <a:rPr lang="it-IT" dirty="0"/>
              <a:t> </a:t>
            </a:r>
            <a:r>
              <a:rPr lang="it-IT" dirty="0" err="1"/>
              <a:t>oscillation</a:t>
            </a:r>
            <a:r>
              <a:rPr lang="it-IT" dirty="0"/>
              <a:t> </a:t>
            </a:r>
            <a:r>
              <a:rPr lang="it-IT" dirty="0" err="1"/>
              <a:t>formulae</a:t>
            </a:r>
            <a:r>
              <a:rPr lang="it-IT" dirty="0"/>
              <a:t> for spin up, spin down and Pontecorvo one.</a:t>
            </a:r>
          </a:p>
        </p:txBody>
      </p:sp>
    </p:spTree>
    <p:extLst>
      <p:ext uri="{BB962C8B-B14F-4D97-AF65-F5344CB8AC3E}">
        <p14:creationId xmlns:p14="http://schemas.microsoft.com/office/powerpoint/2010/main" val="64874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81DEA3-BE6F-2433-78F8-E8A610492D9E}"/>
              </a:ext>
            </a:extLst>
          </p:cNvPr>
          <p:cNvSpPr>
            <a:spLocks noGrp="1"/>
          </p:cNvSpPr>
          <p:nvPr>
            <p:ph type="title"/>
          </p:nvPr>
        </p:nvSpPr>
        <p:spPr>
          <a:xfrm>
            <a:off x="0" y="-389467"/>
            <a:ext cx="10131425" cy="1456267"/>
          </a:xfrm>
        </p:spPr>
        <p:txBody>
          <a:bodyPr/>
          <a:lstStyle/>
          <a:p>
            <a:r>
              <a:rPr lang="it-IT" dirty="0"/>
              <a:t>Three-</a:t>
            </a:r>
            <a:r>
              <a:rPr lang="it-IT" dirty="0" err="1"/>
              <a:t>flavor</a:t>
            </a:r>
            <a:r>
              <a:rPr lang="it-IT" dirty="0"/>
              <a:t> </a:t>
            </a:r>
            <a:r>
              <a:rPr lang="it-IT" dirty="0" err="1"/>
              <a:t>fermion</a:t>
            </a:r>
            <a:r>
              <a:rPr lang="it-IT" dirty="0"/>
              <a:t> mixing and </a:t>
            </a:r>
            <a:r>
              <a:rPr lang="it-IT" dirty="0" err="1"/>
              <a:t>torsion</a:t>
            </a:r>
            <a:r>
              <a:rPr lang="it-IT" dirty="0"/>
              <a:t>*</a:t>
            </a:r>
          </a:p>
        </p:txBody>
      </p:sp>
      <p:pic>
        <p:nvPicPr>
          <p:cNvPr id="8" name="Segnaposto contenuto 7">
            <a:extLst>
              <a:ext uri="{FF2B5EF4-FFF2-40B4-BE49-F238E27FC236}">
                <a16:creationId xmlns:a16="http://schemas.microsoft.com/office/drawing/2014/main" id="{352B9DA6-7A1A-EDFC-2372-33CF1907E9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88638" y="5720053"/>
            <a:ext cx="128587" cy="16881"/>
          </a:xfrm>
        </p:spPr>
      </p:pic>
      <p:sp>
        <p:nvSpPr>
          <p:cNvPr id="4" name="CasellaDiTesto 3">
            <a:extLst>
              <a:ext uri="{FF2B5EF4-FFF2-40B4-BE49-F238E27FC236}">
                <a16:creationId xmlns:a16="http://schemas.microsoft.com/office/drawing/2014/main" id="{7FD81314-B0DD-BEC0-0B66-B8DA4AE7A83B}"/>
              </a:ext>
            </a:extLst>
          </p:cNvPr>
          <p:cNvSpPr txBox="1"/>
          <p:nvPr/>
        </p:nvSpPr>
        <p:spPr>
          <a:xfrm>
            <a:off x="134911" y="729947"/>
            <a:ext cx="3640677" cy="369332"/>
          </a:xfrm>
          <a:prstGeom prst="rect">
            <a:avLst/>
          </a:prstGeom>
          <a:noFill/>
        </p:spPr>
        <p:txBody>
          <a:bodyPr wrap="none" rtlCol="0">
            <a:spAutoFit/>
          </a:bodyPr>
          <a:lstStyle/>
          <a:p>
            <a:r>
              <a:rPr lang="it-IT" dirty="0"/>
              <a:t>The free field </a:t>
            </a:r>
            <a:r>
              <a:rPr lang="it-IT" dirty="0" err="1"/>
              <a:t>operators</a:t>
            </a:r>
            <a:r>
              <a:rPr lang="it-IT" dirty="0"/>
              <a:t> are </a:t>
            </a:r>
            <a:r>
              <a:rPr lang="it-IT" dirty="0" err="1"/>
              <a:t>given</a:t>
            </a:r>
            <a:r>
              <a:rPr lang="it-IT" dirty="0"/>
              <a:t> by:</a:t>
            </a:r>
          </a:p>
        </p:txBody>
      </p:sp>
      <p:pic>
        <p:nvPicPr>
          <p:cNvPr id="5" name="Segnaposto contenuto 5" descr="Immagine che contiene Carattere, linea, testo, bianco&#10;&#10;Descrizione generata automaticamente">
            <a:extLst>
              <a:ext uri="{FF2B5EF4-FFF2-40B4-BE49-F238E27FC236}">
                <a16:creationId xmlns:a16="http://schemas.microsoft.com/office/drawing/2014/main" id="{DA6407AA-BD07-D341-B54D-7140400B6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11" y="1248517"/>
            <a:ext cx="4373379" cy="645242"/>
          </a:xfrm>
          <a:prstGeom prst="rect">
            <a:avLst/>
          </a:prstGeom>
        </p:spPr>
      </p:pic>
      <p:sp>
        <p:nvSpPr>
          <p:cNvPr id="6" name="CasellaDiTesto 5">
            <a:extLst>
              <a:ext uri="{FF2B5EF4-FFF2-40B4-BE49-F238E27FC236}">
                <a16:creationId xmlns:a16="http://schemas.microsoft.com/office/drawing/2014/main" id="{AD7547D5-4BE9-64DB-85EA-C24EC737F6C5}"/>
              </a:ext>
            </a:extLst>
          </p:cNvPr>
          <p:cNvSpPr txBox="1"/>
          <p:nvPr/>
        </p:nvSpPr>
        <p:spPr>
          <a:xfrm>
            <a:off x="134911" y="2075476"/>
            <a:ext cx="1491242" cy="369332"/>
          </a:xfrm>
          <a:prstGeom prst="rect">
            <a:avLst/>
          </a:prstGeom>
          <a:noFill/>
        </p:spPr>
        <p:txBody>
          <a:bodyPr wrap="none" rtlCol="0">
            <a:spAutoFit/>
          </a:bodyPr>
          <a:lstStyle/>
          <a:p>
            <a:r>
              <a:rPr lang="it-IT" dirty="0" err="1"/>
              <a:t>Which</a:t>
            </a:r>
            <a:r>
              <a:rPr lang="it-IT" dirty="0"/>
              <a:t> </a:t>
            </a:r>
            <a:r>
              <a:rPr lang="it-IT" dirty="0" err="1"/>
              <a:t>satisfy</a:t>
            </a:r>
            <a:r>
              <a:rPr lang="it-IT" dirty="0"/>
              <a:t>:</a:t>
            </a:r>
          </a:p>
        </p:txBody>
      </p:sp>
      <p:pic>
        <p:nvPicPr>
          <p:cNvPr id="10" name="Immagine 9">
            <a:extLst>
              <a:ext uri="{FF2B5EF4-FFF2-40B4-BE49-F238E27FC236}">
                <a16:creationId xmlns:a16="http://schemas.microsoft.com/office/drawing/2014/main" id="{E1BA3DBF-FDF9-DB9A-C3DF-8E22FBE3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11" y="2525393"/>
            <a:ext cx="4085770" cy="536400"/>
          </a:xfrm>
          <a:prstGeom prst="rect">
            <a:avLst/>
          </a:prstGeom>
        </p:spPr>
      </p:pic>
      <p:pic>
        <p:nvPicPr>
          <p:cNvPr id="12" name="Immagine 11">
            <a:extLst>
              <a:ext uri="{FF2B5EF4-FFF2-40B4-BE49-F238E27FC236}">
                <a16:creationId xmlns:a16="http://schemas.microsoft.com/office/drawing/2014/main" id="{5E23B140-2E0F-A7C0-428F-72C5E28BD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582883"/>
            <a:ext cx="2263180" cy="421420"/>
          </a:xfrm>
          <a:prstGeom prst="rect">
            <a:avLst/>
          </a:prstGeom>
        </p:spPr>
      </p:pic>
      <p:pic>
        <p:nvPicPr>
          <p:cNvPr id="14" name="Immagine 13">
            <a:extLst>
              <a:ext uri="{FF2B5EF4-FFF2-40B4-BE49-F238E27FC236}">
                <a16:creationId xmlns:a16="http://schemas.microsoft.com/office/drawing/2014/main" id="{47108D84-A04A-7FF2-D41D-D594AA1B4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6282" y="2582883"/>
            <a:ext cx="3400807" cy="387658"/>
          </a:xfrm>
          <a:prstGeom prst="rect">
            <a:avLst/>
          </a:prstGeom>
        </p:spPr>
      </p:pic>
      <p:sp>
        <p:nvSpPr>
          <p:cNvPr id="15" name="CasellaDiTesto 14">
            <a:extLst>
              <a:ext uri="{FF2B5EF4-FFF2-40B4-BE49-F238E27FC236}">
                <a16:creationId xmlns:a16="http://schemas.microsoft.com/office/drawing/2014/main" id="{806F4685-C63F-827A-F37F-93D1959A6C5A}"/>
              </a:ext>
            </a:extLst>
          </p:cNvPr>
          <p:cNvSpPr txBox="1"/>
          <p:nvPr/>
        </p:nvSpPr>
        <p:spPr>
          <a:xfrm>
            <a:off x="4857617" y="2697884"/>
            <a:ext cx="763694" cy="369332"/>
          </a:xfrm>
          <a:prstGeom prst="rect">
            <a:avLst/>
          </a:prstGeom>
          <a:noFill/>
        </p:spPr>
        <p:txBody>
          <a:bodyPr wrap="square" rtlCol="0">
            <a:spAutoFit/>
          </a:bodyPr>
          <a:lstStyle/>
          <a:p>
            <a:r>
              <a:rPr lang="it-IT" dirty="0"/>
              <a:t>with</a:t>
            </a:r>
          </a:p>
        </p:txBody>
      </p:sp>
      <p:sp>
        <p:nvSpPr>
          <p:cNvPr id="16" name="CasellaDiTesto 15">
            <a:extLst>
              <a:ext uri="{FF2B5EF4-FFF2-40B4-BE49-F238E27FC236}">
                <a16:creationId xmlns:a16="http://schemas.microsoft.com/office/drawing/2014/main" id="{F3E0DE48-FE90-E611-C30B-8CB30786EBFE}"/>
              </a:ext>
            </a:extLst>
          </p:cNvPr>
          <p:cNvSpPr txBox="1"/>
          <p:nvPr/>
        </p:nvSpPr>
        <p:spPr>
          <a:xfrm>
            <a:off x="134911" y="3391473"/>
            <a:ext cx="8974188" cy="369332"/>
          </a:xfrm>
          <a:prstGeom prst="rect">
            <a:avLst/>
          </a:prstGeom>
          <a:noFill/>
        </p:spPr>
        <p:txBody>
          <a:bodyPr wrap="none" rtlCol="0">
            <a:spAutoFit/>
          </a:bodyPr>
          <a:lstStyle/>
          <a:p>
            <a:r>
              <a:rPr lang="it-IT" dirty="0"/>
              <a:t>By </a:t>
            </a:r>
            <a:r>
              <a:rPr lang="it-IT" dirty="0" err="1"/>
              <a:t>means</a:t>
            </a:r>
            <a:r>
              <a:rPr lang="it-IT" dirty="0"/>
              <a:t> of </a:t>
            </a:r>
            <a:r>
              <a:rPr lang="it-IT" dirty="0" err="1"/>
              <a:t>Pontercorvo</a:t>
            </a:r>
            <a:r>
              <a:rPr lang="it-IT" dirty="0"/>
              <a:t>-Maki-Nakagawa-</a:t>
            </a:r>
            <a:r>
              <a:rPr lang="it-IT" dirty="0" err="1"/>
              <a:t>Sakata</a:t>
            </a:r>
            <a:r>
              <a:rPr lang="it-IT" dirty="0"/>
              <a:t> mixing </a:t>
            </a:r>
            <a:r>
              <a:rPr lang="it-IT" dirty="0" err="1"/>
              <a:t>matrix</a:t>
            </a:r>
            <a:r>
              <a:rPr lang="it-IT" dirty="0"/>
              <a:t>, the </a:t>
            </a:r>
            <a:r>
              <a:rPr lang="it-IT" dirty="0" err="1"/>
              <a:t>flavor</a:t>
            </a:r>
            <a:r>
              <a:rPr lang="it-IT" dirty="0"/>
              <a:t> fields are </a:t>
            </a:r>
            <a:r>
              <a:rPr lang="it-IT" dirty="0" err="1"/>
              <a:t>given</a:t>
            </a:r>
            <a:r>
              <a:rPr lang="it-IT" dirty="0"/>
              <a:t> by: </a:t>
            </a:r>
          </a:p>
        </p:txBody>
      </p:sp>
      <p:pic>
        <p:nvPicPr>
          <p:cNvPr id="18" name="Immagine 17" descr="Immagine che contiene testo, Carattere, linea, bianco&#10;&#10;Descrizione generata automaticamente">
            <a:extLst>
              <a:ext uri="{FF2B5EF4-FFF2-40B4-BE49-F238E27FC236}">
                <a16:creationId xmlns:a16="http://schemas.microsoft.com/office/drawing/2014/main" id="{C677B66F-82B2-93AC-F0D4-8ADA22EC9B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092" y="3801235"/>
            <a:ext cx="6437460" cy="891642"/>
          </a:xfrm>
          <a:prstGeom prst="rect">
            <a:avLst/>
          </a:prstGeom>
        </p:spPr>
      </p:pic>
      <p:pic>
        <p:nvPicPr>
          <p:cNvPr id="20" name="Immagine 19">
            <a:extLst>
              <a:ext uri="{FF2B5EF4-FFF2-40B4-BE49-F238E27FC236}">
                <a16:creationId xmlns:a16="http://schemas.microsoft.com/office/drawing/2014/main" id="{2ADCA80C-F161-32D2-A07F-68AB3E56F8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1308" y="3407713"/>
            <a:ext cx="1720234" cy="387658"/>
          </a:xfrm>
          <a:prstGeom prst="rect">
            <a:avLst/>
          </a:prstGeom>
        </p:spPr>
      </p:pic>
      <p:sp>
        <p:nvSpPr>
          <p:cNvPr id="21" name="CasellaDiTesto 20">
            <a:extLst>
              <a:ext uri="{FF2B5EF4-FFF2-40B4-BE49-F238E27FC236}">
                <a16:creationId xmlns:a16="http://schemas.microsoft.com/office/drawing/2014/main" id="{5B86FECC-50C6-F40F-88EE-91329541E026}"/>
              </a:ext>
            </a:extLst>
          </p:cNvPr>
          <p:cNvSpPr txBox="1"/>
          <p:nvPr/>
        </p:nvSpPr>
        <p:spPr>
          <a:xfrm>
            <a:off x="339807" y="4961109"/>
            <a:ext cx="1615442" cy="369332"/>
          </a:xfrm>
          <a:prstGeom prst="rect">
            <a:avLst/>
          </a:prstGeom>
          <a:noFill/>
        </p:spPr>
        <p:txBody>
          <a:bodyPr wrap="none" rtlCol="0">
            <a:spAutoFit/>
          </a:bodyPr>
          <a:lstStyle/>
          <a:p>
            <a:r>
              <a:rPr lang="it-IT" dirty="0"/>
              <a:t>Or </a:t>
            </a:r>
            <a:r>
              <a:rPr lang="it-IT" dirty="0" err="1"/>
              <a:t>equivalently</a:t>
            </a:r>
            <a:endParaRPr lang="it-IT" dirty="0"/>
          </a:p>
        </p:txBody>
      </p:sp>
      <p:pic>
        <p:nvPicPr>
          <p:cNvPr id="23" name="Immagine 22">
            <a:extLst>
              <a:ext uri="{FF2B5EF4-FFF2-40B4-BE49-F238E27FC236}">
                <a16:creationId xmlns:a16="http://schemas.microsoft.com/office/drawing/2014/main" id="{2733686C-6F7B-224F-88CA-55612FA19F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807" y="5421757"/>
            <a:ext cx="2239288" cy="465595"/>
          </a:xfrm>
          <a:prstGeom prst="rect">
            <a:avLst/>
          </a:prstGeom>
        </p:spPr>
      </p:pic>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82FA481B-AD40-20DE-D0F5-4440F316C2CA}"/>
                  </a:ext>
                </a:extLst>
              </p:cNvPr>
              <p:cNvSpPr txBox="1"/>
              <p:nvPr/>
            </p:nvSpPr>
            <p:spPr>
              <a:xfrm>
                <a:off x="2903041" y="5469888"/>
                <a:ext cx="4071564" cy="369332"/>
              </a:xfrm>
              <a:prstGeom prst="rect">
                <a:avLst/>
              </a:prstGeom>
              <a:noFill/>
            </p:spPr>
            <p:txBody>
              <a:bodyPr wrap="none" rtlCol="0">
                <a:spAutoFit/>
              </a:bodyPr>
              <a:lstStyle/>
              <a:p>
                <a:r>
                  <a:rPr lang="it-IT" dirty="0"/>
                  <a:t>Where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𝐺</m:t>
                        </m:r>
                      </m:e>
                      <m:sub>
                        <m:r>
                          <a:rPr lang="it-IT" b="0" i="1" smtClean="0">
                            <a:latin typeface="Cambria Math" panose="02040503050406030204" pitchFamily="18" charset="0"/>
                          </a:rPr>
                          <m:t>𝜃</m:t>
                        </m:r>
                      </m:sub>
                    </m:sSub>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𝐺</m:t>
                        </m:r>
                      </m:e>
                      <m:sub>
                        <m:r>
                          <a:rPr lang="it-IT" b="0" i="1" smtClean="0">
                            <a:latin typeface="Cambria Math" panose="02040503050406030204" pitchFamily="18" charset="0"/>
                          </a:rPr>
                          <m:t>23</m:t>
                        </m:r>
                      </m:sub>
                    </m:sSub>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sSub>
                      <m:sSubPr>
                        <m:ctrlPr>
                          <a:rPr lang="it-IT" b="0" i="1" smtClean="0">
                            <a:latin typeface="Cambria Math" panose="02040503050406030204" pitchFamily="18" charset="0"/>
                          </a:rPr>
                        </m:ctrlPr>
                      </m:sSubPr>
                      <m:e>
                        <m:r>
                          <a:rPr lang="it-IT" b="0" i="1" smtClean="0">
                            <a:latin typeface="Cambria Math" panose="02040503050406030204" pitchFamily="18" charset="0"/>
                          </a:rPr>
                          <m:t>𝐺</m:t>
                        </m:r>
                      </m:e>
                      <m:sub>
                        <m:r>
                          <a:rPr lang="it-IT" b="0" i="1" smtClean="0">
                            <a:latin typeface="Cambria Math" panose="02040503050406030204" pitchFamily="18" charset="0"/>
                          </a:rPr>
                          <m:t>13</m:t>
                        </m:r>
                      </m:sub>
                    </m:sSub>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sSub>
                      <m:sSubPr>
                        <m:ctrlPr>
                          <a:rPr lang="it-IT" b="0" i="1" smtClean="0">
                            <a:latin typeface="Cambria Math" panose="02040503050406030204" pitchFamily="18" charset="0"/>
                          </a:rPr>
                        </m:ctrlPr>
                      </m:sSubPr>
                      <m:e>
                        <m:r>
                          <a:rPr lang="it-IT" b="0" i="1" smtClean="0">
                            <a:latin typeface="Cambria Math" panose="02040503050406030204" pitchFamily="18" charset="0"/>
                          </a:rPr>
                          <m:t>𝐺</m:t>
                        </m:r>
                      </m:e>
                      <m:sub>
                        <m:r>
                          <a:rPr lang="it-IT" b="0" i="1" smtClean="0">
                            <a:latin typeface="Cambria Math" panose="02040503050406030204" pitchFamily="18" charset="0"/>
                          </a:rPr>
                          <m:t>12</m:t>
                        </m:r>
                      </m:sub>
                    </m:sSub>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oMath>
                </a14:m>
                <a:r>
                  <a:rPr lang="it-IT" dirty="0"/>
                  <a:t> and </a:t>
                </a:r>
              </a:p>
            </p:txBody>
          </p:sp>
        </mc:Choice>
        <mc:Fallback xmlns="">
          <p:sp>
            <p:nvSpPr>
              <p:cNvPr id="24" name="CasellaDiTesto 23">
                <a:extLst>
                  <a:ext uri="{FF2B5EF4-FFF2-40B4-BE49-F238E27FC236}">
                    <a16:creationId xmlns:a16="http://schemas.microsoft.com/office/drawing/2014/main" id="{82FA481B-AD40-20DE-D0F5-4440F316C2CA}"/>
                  </a:ext>
                </a:extLst>
              </p:cNvPr>
              <p:cNvSpPr txBox="1">
                <a:spLocks noRot="1" noChangeAspect="1" noMove="1" noResize="1" noEditPoints="1" noAdjustHandles="1" noChangeArrowheads="1" noChangeShapeType="1" noTextEdit="1"/>
              </p:cNvSpPr>
              <p:nvPr/>
            </p:nvSpPr>
            <p:spPr>
              <a:xfrm>
                <a:off x="2903041" y="5469888"/>
                <a:ext cx="4071564" cy="369332"/>
              </a:xfrm>
              <a:prstGeom prst="rect">
                <a:avLst/>
              </a:prstGeom>
              <a:blipFill>
                <a:blip r:embed="rId9"/>
                <a:stretch>
                  <a:fillRect l="-1198" t="-8197" r="-299" b="-24590"/>
                </a:stretch>
              </a:blipFill>
            </p:spPr>
            <p:txBody>
              <a:bodyPr/>
              <a:lstStyle/>
              <a:p>
                <a:r>
                  <a:rPr lang="it-IT">
                    <a:noFill/>
                  </a:rPr>
                  <a:t> </a:t>
                </a:r>
              </a:p>
            </p:txBody>
          </p:sp>
        </mc:Fallback>
      </mc:AlternateContent>
      <p:pic>
        <p:nvPicPr>
          <p:cNvPr id="26" name="Immagine 25" descr="Immagine che contiene testo, Carattere, calligrafia, bianco&#10;&#10;Descrizione generata automaticamente">
            <a:extLst>
              <a:ext uri="{FF2B5EF4-FFF2-40B4-BE49-F238E27FC236}">
                <a16:creationId xmlns:a16="http://schemas.microsoft.com/office/drawing/2014/main" id="{6C312F7E-6CE5-DC36-76FF-6F3903B789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3620" y="4949613"/>
            <a:ext cx="4728573" cy="1112605"/>
          </a:xfrm>
          <a:prstGeom prst="rect">
            <a:avLst/>
          </a:prstGeom>
        </p:spPr>
      </p:pic>
      <p:pic>
        <p:nvPicPr>
          <p:cNvPr id="28" name="Immagine 27">
            <a:extLst>
              <a:ext uri="{FF2B5EF4-FFF2-40B4-BE49-F238E27FC236}">
                <a16:creationId xmlns:a16="http://schemas.microsoft.com/office/drawing/2014/main" id="{FC88F87B-273E-189C-287C-2F6A73941FA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89051" y="4233734"/>
            <a:ext cx="3389888" cy="374405"/>
          </a:xfrm>
          <a:prstGeom prst="rect">
            <a:avLst/>
          </a:prstGeom>
        </p:spPr>
      </p:pic>
      <p:sp>
        <p:nvSpPr>
          <p:cNvPr id="7" name="CasellaDiTesto 6">
            <a:extLst>
              <a:ext uri="{FF2B5EF4-FFF2-40B4-BE49-F238E27FC236}">
                <a16:creationId xmlns:a16="http://schemas.microsoft.com/office/drawing/2014/main" id="{51663A69-5950-CDFC-8990-D944CEDB7DE7}"/>
              </a:ext>
            </a:extLst>
          </p:cNvPr>
          <p:cNvSpPr txBox="1"/>
          <p:nvPr/>
        </p:nvSpPr>
        <p:spPr>
          <a:xfrm flipH="1">
            <a:off x="134911" y="6410239"/>
            <a:ext cx="12281000" cy="353943"/>
          </a:xfrm>
          <a:prstGeom prst="rect">
            <a:avLst/>
          </a:prstGeom>
          <a:noFill/>
        </p:spPr>
        <p:txBody>
          <a:bodyPr wrap="square" rtlCol="0">
            <a:spAutoFit/>
          </a:bodyPr>
          <a:lstStyle/>
          <a:p>
            <a:r>
              <a:rPr lang="it-IT" sz="1700" dirty="0">
                <a:solidFill>
                  <a:srgbClr val="00B050"/>
                </a:solidFill>
              </a:rPr>
              <a:t>*A. Capolupo, A. Quaranta, R. Serao «</a:t>
            </a:r>
            <a:r>
              <a:rPr lang="en-US" sz="1700" dirty="0">
                <a:solidFill>
                  <a:srgbClr val="00B050"/>
                </a:solidFill>
              </a:rPr>
              <a:t>Quantum Field Theory of neutrino mixing in spacetimes with torsion” (2023) IN PREPARATION</a:t>
            </a:r>
            <a:endParaRPr lang="it-IT" sz="1700" dirty="0">
              <a:solidFill>
                <a:srgbClr val="00B050"/>
              </a:solidFill>
            </a:endParaRPr>
          </a:p>
        </p:txBody>
      </p:sp>
    </p:spTree>
    <p:extLst>
      <p:ext uri="{BB962C8B-B14F-4D97-AF65-F5344CB8AC3E}">
        <p14:creationId xmlns:p14="http://schemas.microsoft.com/office/powerpoint/2010/main" val="546280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677269-B150-76A0-575B-D38CA0435715}"/>
              </a:ext>
            </a:extLst>
          </p:cNvPr>
          <p:cNvSpPr>
            <a:spLocks noGrp="1"/>
          </p:cNvSpPr>
          <p:nvPr>
            <p:ph type="title"/>
          </p:nvPr>
        </p:nvSpPr>
        <p:spPr>
          <a:xfrm flipH="1">
            <a:off x="10817226" y="609601"/>
            <a:ext cx="650249" cy="289810"/>
          </a:xfrm>
        </p:spPr>
        <p:txBody>
          <a:bodyPr>
            <a:normAutofit fontScale="90000"/>
          </a:bodyPr>
          <a:lstStyle/>
          <a:p>
            <a:r>
              <a:rPr lang="it-IT"/>
              <a:t>\</a:t>
            </a:r>
            <a:endParaRPr lang="it-IT" dirty="0"/>
          </a:p>
        </p:txBody>
      </p:sp>
      <p:pic>
        <p:nvPicPr>
          <p:cNvPr id="6" name="Segnaposto contenuto 5" descr="Immagine che contiene testo, calligrafia, Carattere, documento&#10;&#10;Descrizione generata automaticamente">
            <a:extLst>
              <a:ext uri="{FF2B5EF4-FFF2-40B4-BE49-F238E27FC236}">
                <a16:creationId xmlns:a16="http://schemas.microsoft.com/office/drawing/2014/main" id="{89BD2A05-A2A1-AF98-265A-3C8D1D73A5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12022877" y="4548188"/>
            <a:ext cx="77896" cy="53975"/>
          </a:xfrm>
        </p:spPr>
      </p:pic>
      <p:sp>
        <p:nvSpPr>
          <p:cNvPr id="4" name="CasellaDiTesto 3">
            <a:extLst>
              <a:ext uri="{FF2B5EF4-FFF2-40B4-BE49-F238E27FC236}">
                <a16:creationId xmlns:a16="http://schemas.microsoft.com/office/drawing/2014/main" id="{F7BE89BF-A30C-CBE5-CD87-6353CEEAD011}"/>
              </a:ext>
            </a:extLst>
          </p:cNvPr>
          <p:cNvSpPr txBox="1"/>
          <p:nvPr/>
        </p:nvSpPr>
        <p:spPr>
          <a:xfrm>
            <a:off x="269824" y="240269"/>
            <a:ext cx="4142352" cy="369332"/>
          </a:xfrm>
          <a:prstGeom prst="rect">
            <a:avLst/>
          </a:prstGeom>
          <a:noFill/>
        </p:spPr>
        <p:txBody>
          <a:bodyPr wrap="none" rtlCol="0">
            <a:spAutoFit/>
          </a:bodyPr>
          <a:lstStyle/>
          <a:p>
            <a:r>
              <a:rPr lang="it-IT" dirty="0"/>
              <a:t>The </a:t>
            </a:r>
            <a:r>
              <a:rPr lang="it-IT" dirty="0" err="1"/>
              <a:t>flavor</a:t>
            </a:r>
            <a:r>
              <a:rPr lang="it-IT" dirty="0"/>
              <a:t> </a:t>
            </a:r>
            <a:r>
              <a:rPr lang="it-IT" dirty="0" err="1"/>
              <a:t>annihilators</a:t>
            </a:r>
            <a:r>
              <a:rPr lang="it-IT" dirty="0"/>
              <a:t> are </a:t>
            </a:r>
            <a:r>
              <a:rPr lang="it-IT" dirty="0" err="1"/>
              <a:t>then</a:t>
            </a:r>
            <a:r>
              <a:rPr lang="it-IT" dirty="0"/>
              <a:t> </a:t>
            </a:r>
            <a:r>
              <a:rPr lang="it-IT" dirty="0" err="1"/>
              <a:t>define</a:t>
            </a:r>
            <a:r>
              <a:rPr lang="it-IT" dirty="0"/>
              <a:t> </a:t>
            </a:r>
            <a:r>
              <a:rPr lang="it-IT" dirty="0" err="1"/>
              <a:t>as</a:t>
            </a:r>
            <a:r>
              <a:rPr lang="it-IT" dirty="0"/>
              <a:t>:</a:t>
            </a:r>
          </a:p>
        </p:txBody>
      </p:sp>
      <p:pic>
        <p:nvPicPr>
          <p:cNvPr id="8" name="Immagine 7" descr="Immagine che contiene testo, calligrafia, Carattere, documento&#10;&#10;Descrizione generata automaticamente">
            <a:extLst>
              <a:ext uri="{FF2B5EF4-FFF2-40B4-BE49-F238E27FC236}">
                <a16:creationId xmlns:a16="http://schemas.microsoft.com/office/drawing/2014/main" id="{E4043419-18B7-A300-28BA-0FE8710DE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33" y="754505"/>
            <a:ext cx="6742547" cy="4671933"/>
          </a:xfrm>
          <a:prstGeom prst="rect">
            <a:avLst/>
          </a:prstGeom>
        </p:spPr>
      </p:pic>
      <p:sp>
        <p:nvSpPr>
          <p:cNvPr id="3" name="CasellaDiTesto 2">
            <a:extLst>
              <a:ext uri="{FF2B5EF4-FFF2-40B4-BE49-F238E27FC236}">
                <a16:creationId xmlns:a16="http://schemas.microsoft.com/office/drawing/2014/main" id="{2E43AF92-637E-FC7D-ADDC-3C86DBB46F64}"/>
              </a:ext>
            </a:extLst>
          </p:cNvPr>
          <p:cNvSpPr txBox="1"/>
          <p:nvPr/>
        </p:nvSpPr>
        <p:spPr>
          <a:xfrm>
            <a:off x="509286" y="5571342"/>
            <a:ext cx="601447" cy="369332"/>
          </a:xfrm>
          <a:prstGeom prst="rect">
            <a:avLst/>
          </a:prstGeom>
          <a:noFill/>
        </p:spPr>
        <p:txBody>
          <a:bodyPr wrap="none" rtlCol="0">
            <a:spAutoFit/>
          </a:bodyPr>
          <a:lstStyle/>
          <a:p>
            <a:r>
              <a:rPr lang="it-IT" dirty="0"/>
              <a:t>with</a:t>
            </a:r>
          </a:p>
        </p:txBody>
      </p:sp>
      <p:pic>
        <p:nvPicPr>
          <p:cNvPr id="7" name="Immagine 6">
            <a:extLst>
              <a:ext uri="{FF2B5EF4-FFF2-40B4-BE49-F238E27FC236}">
                <a16:creationId xmlns:a16="http://schemas.microsoft.com/office/drawing/2014/main" id="{9F2E3C0D-F5C5-1994-6DCD-0BE61602E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86" y="5940674"/>
            <a:ext cx="6160910" cy="520922"/>
          </a:xfrm>
          <a:prstGeom prst="rect">
            <a:avLst/>
          </a:prstGeom>
        </p:spPr>
      </p:pic>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E57005DF-48A4-6A86-2228-E3BD99FB38B7}"/>
                  </a:ext>
                </a:extLst>
              </p:cNvPr>
              <p:cNvSpPr txBox="1"/>
              <p:nvPr/>
            </p:nvSpPr>
            <p:spPr>
              <a:xfrm flipH="1">
                <a:off x="7192562" y="5617640"/>
                <a:ext cx="4676752" cy="738857"/>
              </a:xfrm>
              <a:prstGeom prst="rect">
                <a:avLst/>
              </a:prstGeom>
              <a:noFill/>
            </p:spPr>
            <p:txBody>
              <a:bodyPr wrap="square" rtlCol="0">
                <a:spAutoFit/>
              </a:bodyPr>
              <a:lstStyle/>
              <a:p>
                <a:r>
                  <a:rPr lang="it-IT" dirty="0"/>
                  <a:t>Note </a:t>
                </a:r>
                <a:r>
                  <a:rPr lang="it-IT" dirty="0" err="1"/>
                  <a:t>that</a:t>
                </a:r>
                <a:r>
                  <a:rPr lang="it-IT" dirty="0"/>
                  <a:t> </a:t>
                </a:r>
                <a:r>
                  <a:rPr lang="it-IT" dirty="0" err="1"/>
                  <a:t>if</a:t>
                </a:r>
                <a:r>
                  <a:rPr lang="it-IT" dirty="0"/>
                  <a:t> </a:t>
                </a:r>
                <a14:m>
                  <m:oMath xmlns:m="http://schemas.openxmlformats.org/officeDocument/2006/math">
                    <m:r>
                      <a:rPr lang="it-IT" b="0" i="1" smtClean="0">
                        <a:latin typeface="Cambria Math" panose="02040503050406030204" pitchFamily="18" charset="0"/>
                      </a:rPr>
                      <m:t>𝑟</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𝑠</m:t>
                    </m:r>
                  </m:oMath>
                </a14:m>
                <a:r>
                  <a:rPr lang="it-IT" dirty="0"/>
                  <a:t> the </a:t>
                </a:r>
                <a:r>
                  <a:rPr lang="it-IT" dirty="0" err="1"/>
                  <a:t>Bogoljubov</a:t>
                </a:r>
                <a:r>
                  <a:rPr lang="it-IT" dirty="0"/>
                  <a:t> </a:t>
                </a:r>
                <a:r>
                  <a:rPr lang="it-IT" dirty="0" err="1"/>
                  <a:t>coefficients</a:t>
                </a:r>
                <a:r>
                  <a:rPr lang="it-IT" dirty="0"/>
                  <a:t> </a:t>
                </a:r>
                <a14:m>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𝑈</m:t>
                        </m:r>
                      </m:e>
                      <m:sub>
                        <m:r>
                          <a:rPr lang="it-IT" b="0" i="1" smtClean="0">
                            <a:latin typeface="Cambria Math" panose="02040503050406030204" pitchFamily="18" charset="0"/>
                          </a:rPr>
                          <m:t>𝑖𝑗</m:t>
                        </m:r>
                        <m:r>
                          <a:rPr lang="it-IT" b="0" i="1" smtClean="0">
                            <a:latin typeface="Cambria Math" panose="02040503050406030204" pitchFamily="18" charset="0"/>
                          </a:rPr>
                          <m:t>;</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𝑘</m:t>
                            </m:r>
                          </m:e>
                        </m:acc>
                      </m:sub>
                      <m:sup>
                        <m:r>
                          <a:rPr lang="it-IT" b="0" i="1" smtClean="0">
                            <a:latin typeface="Cambria Math" panose="02040503050406030204" pitchFamily="18" charset="0"/>
                          </a:rPr>
                          <m:t>𝑟𝑠</m:t>
                        </m:r>
                      </m:sup>
                    </m:sSubSup>
                  </m:oMath>
                </a14:m>
                <a:r>
                  <a:rPr lang="it-IT" dirty="0"/>
                  <a:t> </a:t>
                </a:r>
                <a14:m>
                  <m:oMath xmlns:m="http://schemas.openxmlformats.org/officeDocument/2006/math">
                    <m:sSubSup>
                      <m:sSubSupPr>
                        <m:ctrlPr>
                          <a:rPr lang="it-IT" i="1">
                            <a:latin typeface="Cambria Math" panose="02040503050406030204" pitchFamily="18" charset="0"/>
                          </a:rPr>
                        </m:ctrlPr>
                      </m:sSubSupPr>
                      <m:e>
                        <m:r>
                          <a:rPr lang="it-IT" b="0" i="1" smtClean="0">
                            <a:latin typeface="Cambria Math" panose="02040503050406030204" pitchFamily="18" charset="0"/>
                          </a:rPr>
                          <m:t>𝑉</m:t>
                        </m:r>
                      </m:e>
                      <m:sub>
                        <m:r>
                          <a:rPr lang="it-IT" i="1">
                            <a:latin typeface="Cambria Math" panose="02040503050406030204" pitchFamily="18" charset="0"/>
                          </a:rPr>
                          <m:t>𝑖𝑗</m:t>
                        </m:r>
                        <m:r>
                          <a:rPr lang="it-IT" i="1">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𝑘</m:t>
                            </m:r>
                          </m:e>
                        </m:acc>
                      </m:sub>
                      <m:sup>
                        <m:r>
                          <a:rPr lang="it-IT" i="1">
                            <a:latin typeface="Cambria Math" panose="02040503050406030204" pitchFamily="18" charset="0"/>
                          </a:rPr>
                          <m:t>𝑟𝑠</m:t>
                        </m:r>
                      </m:sup>
                    </m:sSubSup>
                  </m:oMath>
                </a14:m>
                <a:r>
                  <a:rPr lang="it-IT" dirty="0"/>
                  <a:t> are 0.</a:t>
                </a:r>
              </a:p>
            </p:txBody>
          </p:sp>
        </mc:Choice>
        <mc:Fallback xmlns="">
          <p:sp>
            <p:nvSpPr>
              <p:cNvPr id="9" name="CasellaDiTesto 8">
                <a:extLst>
                  <a:ext uri="{FF2B5EF4-FFF2-40B4-BE49-F238E27FC236}">
                    <a16:creationId xmlns:a16="http://schemas.microsoft.com/office/drawing/2014/main" id="{E57005DF-48A4-6A86-2228-E3BD99FB38B7}"/>
                  </a:ext>
                </a:extLst>
              </p:cNvPr>
              <p:cNvSpPr txBox="1">
                <a:spLocks noRot="1" noChangeAspect="1" noMove="1" noResize="1" noEditPoints="1" noAdjustHandles="1" noChangeArrowheads="1" noChangeShapeType="1" noTextEdit="1"/>
              </p:cNvSpPr>
              <p:nvPr/>
            </p:nvSpPr>
            <p:spPr>
              <a:xfrm flipH="1">
                <a:off x="7192562" y="5617640"/>
                <a:ext cx="4676752" cy="738857"/>
              </a:xfrm>
              <a:prstGeom prst="rect">
                <a:avLst/>
              </a:prstGeom>
              <a:blipFill>
                <a:blip r:embed="rId4"/>
                <a:stretch>
                  <a:fillRect l="-1173" t="-4959" b="-826"/>
                </a:stretch>
              </a:blipFill>
            </p:spPr>
            <p:txBody>
              <a:bodyPr/>
              <a:lstStyle/>
              <a:p>
                <a:r>
                  <a:rPr lang="it-IT">
                    <a:noFill/>
                  </a:rPr>
                  <a:t> </a:t>
                </a:r>
              </a:p>
            </p:txBody>
          </p:sp>
        </mc:Fallback>
      </mc:AlternateContent>
    </p:spTree>
    <p:extLst>
      <p:ext uri="{BB962C8B-B14F-4D97-AF65-F5344CB8AC3E}">
        <p14:creationId xmlns:p14="http://schemas.microsoft.com/office/powerpoint/2010/main" val="94208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913FEB-C16E-B77A-FFD5-861C7A9402B4}"/>
              </a:ext>
            </a:extLst>
          </p:cNvPr>
          <p:cNvSpPr>
            <a:spLocks noGrp="1"/>
          </p:cNvSpPr>
          <p:nvPr>
            <p:ph type="title"/>
          </p:nvPr>
        </p:nvSpPr>
        <p:spPr>
          <a:xfrm>
            <a:off x="8437944" y="609600"/>
            <a:ext cx="2379282" cy="652041"/>
          </a:xfrm>
        </p:spPr>
        <p:txBody>
          <a:bodyPr/>
          <a:lstStyle/>
          <a:p>
            <a:endParaRPr lang="it-IT"/>
          </a:p>
        </p:txBody>
      </p:sp>
      <p:pic>
        <p:nvPicPr>
          <p:cNvPr id="6" name="Segnaposto contenuto 5">
            <a:extLst>
              <a:ext uri="{FF2B5EF4-FFF2-40B4-BE49-F238E27FC236}">
                <a16:creationId xmlns:a16="http://schemas.microsoft.com/office/drawing/2014/main" id="{A079A7D7-2047-95A6-EE76-DAB2083010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164" y="659504"/>
            <a:ext cx="3886583" cy="1840628"/>
          </a:xfrm>
        </p:spPr>
      </p:pic>
      <p:sp>
        <p:nvSpPr>
          <p:cNvPr id="4" name="CasellaDiTesto 3">
            <a:extLst>
              <a:ext uri="{FF2B5EF4-FFF2-40B4-BE49-F238E27FC236}">
                <a16:creationId xmlns:a16="http://schemas.microsoft.com/office/drawing/2014/main" id="{B91B4D85-E410-8AFD-82E5-0652F40D01AD}"/>
              </a:ext>
            </a:extLst>
          </p:cNvPr>
          <p:cNvSpPr txBox="1"/>
          <p:nvPr/>
        </p:nvSpPr>
        <p:spPr>
          <a:xfrm>
            <a:off x="150471" y="240268"/>
            <a:ext cx="3173113" cy="369332"/>
          </a:xfrm>
          <a:prstGeom prst="rect">
            <a:avLst/>
          </a:prstGeom>
          <a:noFill/>
        </p:spPr>
        <p:txBody>
          <a:bodyPr wrap="none" rtlCol="0">
            <a:spAutoFit/>
          </a:bodyPr>
          <a:lstStyle/>
          <a:p>
            <a:r>
              <a:rPr lang="it-IT" dirty="0"/>
              <a:t>The </a:t>
            </a:r>
            <a:r>
              <a:rPr lang="it-IT" dirty="0" err="1"/>
              <a:t>bogoljubov</a:t>
            </a:r>
            <a:r>
              <a:rPr lang="it-IT" dirty="0"/>
              <a:t> </a:t>
            </a:r>
            <a:r>
              <a:rPr lang="it-IT" dirty="0" err="1"/>
              <a:t>coefficients</a:t>
            </a:r>
            <a:r>
              <a:rPr lang="it-IT" dirty="0"/>
              <a:t> are:</a:t>
            </a:r>
          </a:p>
        </p:txBody>
      </p:sp>
      <p:pic>
        <p:nvPicPr>
          <p:cNvPr id="8" name="Immagine 7">
            <a:extLst>
              <a:ext uri="{FF2B5EF4-FFF2-40B4-BE49-F238E27FC236}">
                <a16:creationId xmlns:a16="http://schemas.microsoft.com/office/drawing/2014/main" id="{553202EA-D8B0-ECCF-3FFD-AF275FA37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689" y="563974"/>
            <a:ext cx="1813352" cy="395641"/>
          </a:xfrm>
          <a:prstGeom prst="rect">
            <a:avLst/>
          </a:prstGeom>
        </p:spPr>
      </p:pic>
      <p:pic>
        <p:nvPicPr>
          <p:cNvPr id="10" name="Immagine 9">
            <a:extLst>
              <a:ext uri="{FF2B5EF4-FFF2-40B4-BE49-F238E27FC236}">
                <a16:creationId xmlns:a16="http://schemas.microsoft.com/office/drawing/2014/main" id="{5462F0F9-83F8-4753-F561-614D3A06B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689" y="1164529"/>
            <a:ext cx="1569856" cy="662997"/>
          </a:xfrm>
          <a:prstGeom prst="rect">
            <a:avLst/>
          </a:prstGeom>
        </p:spPr>
      </p:pic>
      <p:pic>
        <p:nvPicPr>
          <p:cNvPr id="12" name="Immagine 11">
            <a:extLst>
              <a:ext uri="{FF2B5EF4-FFF2-40B4-BE49-F238E27FC236}">
                <a16:creationId xmlns:a16="http://schemas.microsoft.com/office/drawing/2014/main" id="{640C436E-D66F-560C-0C47-8E75A82AE5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4689" y="2070057"/>
            <a:ext cx="1691787" cy="518205"/>
          </a:xfrm>
          <a:prstGeom prst="rect">
            <a:avLst/>
          </a:prstGeom>
        </p:spPr>
      </p:pic>
      <p:sp>
        <p:nvSpPr>
          <p:cNvPr id="13" name="CasellaDiTesto 12">
            <a:extLst>
              <a:ext uri="{FF2B5EF4-FFF2-40B4-BE49-F238E27FC236}">
                <a16:creationId xmlns:a16="http://schemas.microsoft.com/office/drawing/2014/main" id="{00B25206-FE9C-C44A-CEBE-3F5B253DE45A}"/>
              </a:ext>
            </a:extLst>
          </p:cNvPr>
          <p:cNvSpPr txBox="1"/>
          <p:nvPr/>
        </p:nvSpPr>
        <p:spPr>
          <a:xfrm>
            <a:off x="429715" y="2830793"/>
            <a:ext cx="5787738" cy="369332"/>
          </a:xfrm>
          <a:prstGeom prst="rect">
            <a:avLst/>
          </a:prstGeom>
          <a:noFill/>
        </p:spPr>
        <p:txBody>
          <a:bodyPr wrap="none" rtlCol="0">
            <a:spAutoFit/>
          </a:bodyPr>
          <a:lstStyle/>
          <a:p>
            <a:r>
              <a:rPr lang="it-IT" dirty="0"/>
              <a:t>The </a:t>
            </a:r>
            <a:r>
              <a:rPr lang="it-IT" dirty="0" err="1"/>
              <a:t>Bogoljubov</a:t>
            </a:r>
            <a:r>
              <a:rPr lang="it-IT" dirty="0"/>
              <a:t> </a:t>
            </a:r>
            <a:r>
              <a:rPr lang="it-IT" dirty="0" err="1"/>
              <a:t>coefficients</a:t>
            </a:r>
            <a:r>
              <a:rPr lang="it-IT" dirty="0"/>
              <a:t> </a:t>
            </a:r>
            <a:r>
              <a:rPr lang="it-IT" dirty="0" err="1"/>
              <a:t>respect</a:t>
            </a:r>
            <a:r>
              <a:rPr lang="it-IT" dirty="0"/>
              <a:t> the following </a:t>
            </a:r>
            <a:r>
              <a:rPr lang="it-IT" dirty="0" err="1"/>
              <a:t>identities</a:t>
            </a:r>
            <a:r>
              <a:rPr lang="it-IT" dirty="0"/>
              <a:t>:</a:t>
            </a:r>
          </a:p>
        </p:txBody>
      </p:sp>
      <p:pic>
        <p:nvPicPr>
          <p:cNvPr id="15" name="Immagine 14">
            <a:extLst>
              <a:ext uri="{FF2B5EF4-FFF2-40B4-BE49-F238E27FC236}">
                <a16:creationId xmlns:a16="http://schemas.microsoft.com/office/drawing/2014/main" id="{577F7B40-E44B-4334-8221-1097A6BF4A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204" y="3262604"/>
            <a:ext cx="2377646" cy="929721"/>
          </a:xfrm>
          <a:prstGeom prst="rect">
            <a:avLst/>
          </a:prstGeom>
        </p:spPr>
      </p:pic>
      <p:pic>
        <p:nvPicPr>
          <p:cNvPr id="17" name="Immagine 16">
            <a:extLst>
              <a:ext uri="{FF2B5EF4-FFF2-40B4-BE49-F238E27FC236}">
                <a16:creationId xmlns:a16="http://schemas.microsoft.com/office/drawing/2014/main" id="{B8946372-9260-1D74-F3A7-44494A9E5A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0374" y="3200125"/>
            <a:ext cx="3894157" cy="2301439"/>
          </a:xfrm>
          <a:prstGeom prst="rect">
            <a:avLst/>
          </a:prstGeom>
        </p:spPr>
      </p:pic>
      <p:sp>
        <p:nvSpPr>
          <p:cNvPr id="18" name="CasellaDiTesto 17">
            <a:extLst>
              <a:ext uri="{FF2B5EF4-FFF2-40B4-BE49-F238E27FC236}">
                <a16:creationId xmlns:a16="http://schemas.microsoft.com/office/drawing/2014/main" id="{86A399F0-5118-9F77-2BC5-6DAC09B67788}"/>
              </a:ext>
            </a:extLst>
          </p:cNvPr>
          <p:cNvSpPr txBox="1"/>
          <p:nvPr/>
        </p:nvSpPr>
        <p:spPr>
          <a:xfrm>
            <a:off x="350342" y="5501564"/>
            <a:ext cx="3568606" cy="369332"/>
          </a:xfrm>
          <a:prstGeom prst="rect">
            <a:avLst/>
          </a:prstGeom>
          <a:noFill/>
        </p:spPr>
        <p:txBody>
          <a:bodyPr wrap="none" rtlCol="0">
            <a:spAutoFit/>
          </a:bodyPr>
          <a:lstStyle/>
          <a:p>
            <a:r>
              <a:rPr lang="it-IT" dirty="0"/>
              <a:t>The time </a:t>
            </a:r>
            <a:r>
              <a:rPr lang="it-IT" dirty="0" err="1"/>
              <a:t>dependences</a:t>
            </a:r>
            <a:r>
              <a:rPr lang="it-IT" dirty="0"/>
              <a:t> are </a:t>
            </a:r>
            <a:r>
              <a:rPr lang="it-IT" dirty="0" err="1"/>
              <a:t>given</a:t>
            </a:r>
            <a:r>
              <a:rPr lang="it-IT" dirty="0"/>
              <a:t> by </a:t>
            </a:r>
          </a:p>
        </p:txBody>
      </p:sp>
      <p:pic>
        <p:nvPicPr>
          <p:cNvPr id="20" name="Immagine 19">
            <a:extLst>
              <a:ext uri="{FF2B5EF4-FFF2-40B4-BE49-F238E27FC236}">
                <a16:creationId xmlns:a16="http://schemas.microsoft.com/office/drawing/2014/main" id="{4A1EE0EF-5B93-A991-CA9C-6BB93EFFDB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204" y="5943204"/>
            <a:ext cx="4897522" cy="550560"/>
          </a:xfrm>
          <a:prstGeom prst="rect">
            <a:avLst/>
          </a:prstGeom>
        </p:spPr>
      </p:pic>
    </p:spTree>
    <p:extLst>
      <p:ext uri="{BB962C8B-B14F-4D97-AF65-F5344CB8AC3E}">
        <p14:creationId xmlns:p14="http://schemas.microsoft.com/office/powerpoint/2010/main" val="2148413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6F45DD-CF1B-47FF-78D5-01BE9F7E74D9}"/>
              </a:ext>
            </a:extLst>
          </p:cNvPr>
          <p:cNvSpPr>
            <a:spLocks noGrp="1"/>
          </p:cNvSpPr>
          <p:nvPr>
            <p:ph type="title"/>
          </p:nvPr>
        </p:nvSpPr>
        <p:spPr>
          <a:xfrm>
            <a:off x="9873205" y="609600"/>
            <a:ext cx="944021" cy="362673"/>
          </a:xfrm>
        </p:spPr>
        <p:txBody>
          <a:bodyPr>
            <a:normAutofit fontScale="90000"/>
          </a:bodyPr>
          <a:lstStyle/>
          <a:p>
            <a:endParaRPr lang="it-IT" dirty="0"/>
          </a:p>
        </p:txBody>
      </p:sp>
      <p:pic>
        <p:nvPicPr>
          <p:cNvPr id="6" name="Segnaposto contenuto 5">
            <a:extLst>
              <a:ext uri="{FF2B5EF4-FFF2-40B4-BE49-F238E27FC236}">
                <a16:creationId xmlns:a16="http://schemas.microsoft.com/office/drawing/2014/main" id="{A0451600-211E-6301-BFDE-DF894E3FA3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05" y="770514"/>
            <a:ext cx="2953693" cy="456401"/>
          </a:xfrm>
        </p:spPr>
      </p:pic>
      <p:sp>
        <p:nvSpPr>
          <p:cNvPr id="4" name="CasellaDiTesto 3">
            <a:extLst>
              <a:ext uri="{FF2B5EF4-FFF2-40B4-BE49-F238E27FC236}">
                <a16:creationId xmlns:a16="http://schemas.microsoft.com/office/drawing/2014/main" id="{7FDD0CEA-B808-2BEA-FFEF-29C53C7D4867}"/>
              </a:ext>
            </a:extLst>
          </p:cNvPr>
          <p:cNvSpPr txBox="1"/>
          <p:nvPr/>
        </p:nvSpPr>
        <p:spPr>
          <a:xfrm>
            <a:off x="104171" y="223778"/>
            <a:ext cx="5597943" cy="369332"/>
          </a:xfrm>
          <a:prstGeom prst="rect">
            <a:avLst/>
          </a:prstGeom>
          <a:noFill/>
        </p:spPr>
        <p:txBody>
          <a:bodyPr wrap="none" rtlCol="0">
            <a:spAutoFit/>
          </a:bodyPr>
          <a:lstStyle/>
          <a:p>
            <a:r>
              <a:rPr lang="it-IT" dirty="0"/>
              <a:t>The </a:t>
            </a:r>
            <a:r>
              <a:rPr lang="it-IT" dirty="0" err="1"/>
              <a:t>lagrangian</a:t>
            </a:r>
            <a:r>
              <a:rPr lang="it-IT" dirty="0"/>
              <a:t> for </a:t>
            </a:r>
            <a:r>
              <a:rPr lang="it-IT" dirty="0" err="1"/>
              <a:t>three</a:t>
            </a:r>
            <a:r>
              <a:rPr lang="it-IT" dirty="0"/>
              <a:t> Dirac fields with </a:t>
            </a:r>
            <a:r>
              <a:rPr lang="it-IT" dirty="0" err="1"/>
              <a:t>different</a:t>
            </a:r>
            <a:r>
              <a:rPr lang="it-IT" dirty="0"/>
              <a:t> masses</a:t>
            </a:r>
          </a:p>
        </p:txBody>
      </p:sp>
      <p:sp>
        <p:nvSpPr>
          <p:cNvPr id="7" name="CasellaDiTesto 6">
            <a:extLst>
              <a:ext uri="{FF2B5EF4-FFF2-40B4-BE49-F238E27FC236}">
                <a16:creationId xmlns:a16="http://schemas.microsoft.com/office/drawing/2014/main" id="{397FBB4D-1938-1E8B-8660-77F179718EFC}"/>
              </a:ext>
            </a:extLst>
          </p:cNvPr>
          <p:cNvSpPr txBox="1"/>
          <p:nvPr/>
        </p:nvSpPr>
        <p:spPr>
          <a:xfrm>
            <a:off x="3611302" y="852667"/>
            <a:ext cx="779572" cy="369332"/>
          </a:xfrm>
          <a:prstGeom prst="rect">
            <a:avLst/>
          </a:prstGeom>
          <a:noFill/>
        </p:spPr>
        <p:txBody>
          <a:bodyPr wrap="none" rtlCol="0">
            <a:spAutoFit/>
          </a:bodyPr>
          <a:lstStyle/>
          <a:p>
            <a:r>
              <a:rPr lang="it-IT" dirty="0" err="1"/>
              <a:t>where</a:t>
            </a:r>
            <a:endParaRPr lang="it-IT" dirty="0"/>
          </a:p>
        </p:txBody>
      </p:sp>
      <p:pic>
        <p:nvPicPr>
          <p:cNvPr id="9" name="Immagine 8">
            <a:extLst>
              <a:ext uri="{FF2B5EF4-FFF2-40B4-BE49-F238E27FC236}">
                <a16:creationId xmlns:a16="http://schemas.microsoft.com/office/drawing/2014/main" id="{8D2C36CB-73C0-577D-011E-E9A968E9C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777" y="934454"/>
            <a:ext cx="1321991" cy="246164"/>
          </a:xfrm>
          <a:prstGeom prst="rect">
            <a:avLst/>
          </a:prstGeom>
        </p:spPr>
      </p:pic>
      <p:pic>
        <p:nvPicPr>
          <p:cNvPr id="11" name="Immagine 10">
            <a:extLst>
              <a:ext uri="{FF2B5EF4-FFF2-40B4-BE49-F238E27FC236}">
                <a16:creationId xmlns:a16="http://schemas.microsoft.com/office/drawing/2014/main" id="{A8C9D9F7-2B14-C3A8-7741-2587C42009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1366" y="982353"/>
            <a:ext cx="2159523" cy="246164"/>
          </a:xfrm>
          <a:prstGeom prst="rect">
            <a:avLst/>
          </a:prstGeom>
        </p:spPr>
      </p:pic>
      <p:sp>
        <p:nvSpPr>
          <p:cNvPr id="12" name="CasellaDiTesto 11">
            <a:extLst>
              <a:ext uri="{FF2B5EF4-FFF2-40B4-BE49-F238E27FC236}">
                <a16:creationId xmlns:a16="http://schemas.microsoft.com/office/drawing/2014/main" id="{9C10D6EA-B7F2-769B-0FD3-3C89C06ABCDF}"/>
              </a:ext>
            </a:extLst>
          </p:cNvPr>
          <p:cNvSpPr txBox="1"/>
          <p:nvPr/>
        </p:nvSpPr>
        <p:spPr>
          <a:xfrm>
            <a:off x="291705" y="1404319"/>
            <a:ext cx="5028171" cy="369332"/>
          </a:xfrm>
          <a:prstGeom prst="rect">
            <a:avLst/>
          </a:prstGeom>
          <a:noFill/>
        </p:spPr>
        <p:txBody>
          <a:bodyPr wrap="none" rtlCol="0">
            <a:spAutoFit/>
          </a:bodyPr>
          <a:lstStyle/>
          <a:p>
            <a:r>
              <a:rPr lang="it-IT" dirty="0" err="1"/>
              <a:t>It</a:t>
            </a:r>
            <a:r>
              <a:rPr lang="it-IT" dirty="0"/>
              <a:t> </a:t>
            </a:r>
            <a:r>
              <a:rPr lang="it-IT" dirty="0" err="1"/>
              <a:t>Is</a:t>
            </a:r>
            <a:r>
              <a:rPr lang="it-IT" dirty="0"/>
              <a:t> </a:t>
            </a:r>
            <a:r>
              <a:rPr lang="it-IT" dirty="0" err="1"/>
              <a:t>not</a:t>
            </a:r>
            <a:r>
              <a:rPr lang="it-IT" dirty="0"/>
              <a:t> </a:t>
            </a:r>
            <a:r>
              <a:rPr lang="it-IT" dirty="0" err="1"/>
              <a:t>invariant</a:t>
            </a:r>
            <a:r>
              <a:rPr lang="it-IT" dirty="0"/>
              <a:t> under SU(3) global </a:t>
            </a:r>
            <a:r>
              <a:rPr lang="it-IT" dirty="0" err="1"/>
              <a:t>transformation</a:t>
            </a:r>
            <a:endParaRPr lang="it-IT" dirty="0"/>
          </a:p>
        </p:txBody>
      </p:sp>
      <p:pic>
        <p:nvPicPr>
          <p:cNvPr id="14" name="Immagine 13">
            <a:extLst>
              <a:ext uri="{FF2B5EF4-FFF2-40B4-BE49-F238E27FC236}">
                <a16:creationId xmlns:a16="http://schemas.microsoft.com/office/drawing/2014/main" id="{E35490CD-A3CA-AD84-CFF3-90F8C1A958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705" y="1951056"/>
            <a:ext cx="2557688" cy="480218"/>
          </a:xfrm>
          <a:prstGeom prst="rect">
            <a:avLst/>
          </a:prstGeom>
        </p:spPr>
      </p:pic>
      <p:sp>
        <p:nvSpPr>
          <p:cNvPr id="15" name="CasellaDiTesto 14">
            <a:extLst>
              <a:ext uri="{FF2B5EF4-FFF2-40B4-BE49-F238E27FC236}">
                <a16:creationId xmlns:a16="http://schemas.microsoft.com/office/drawing/2014/main" id="{6CA9AF5A-66FA-ED48-3D1C-00D7B5E85F8E}"/>
              </a:ext>
            </a:extLst>
          </p:cNvPr>
          <p:cNvSpPr txBox="1"/>
          <p:nvPr/>
        </p:nvSpPr>
        <p:spPr>
          <a:xfrm>
            <a:off x="291705" y="2731625"/>
            <a:ext cx="4031938" cy="369332"/>
          </a:xfrm>
          <a:prstGeom prst="rect">
            <a:avLst/>
          </a:prstGeom>
          <a:noFill/>
        </p:spPr>
        <p:txBody>
          <a:bodyPr wrap="none" rtlCol="0">
            <a:spAutoFit/>
          </a:bodyPr>
          <a:lstStyle/>
          <a:p>
            <a:r>
              <a:rPr lang="it-IT" dirty="0"/>
              <a:t>Led </a:t>
            </a:r>
            <a:r>
              <a:rPr lang="it-IT" dirty="0" err="1"/>
              <a:t>us</a:t>
            </a:r>
            <a:r>
              <a:rPr lang="it-IT" dirty="0"/>
              <a:t> to introduce the </a:t>
            </a:r>
            <a:r>
              <a:rPr lang="it-IT" dirty="0" err="1"/>
              <a:t>Noether</a:t>
            </a:r>
            <a:r>
              <a:rPr lang="it-IT" dirty="0"/>
              <a:t> </a:t>
            </a:r>
            <a:r>
              <a:rPr lang="it-IT" dirty="0" err="1"/>
              <a:t>charges</a:t>
            </a:r>
            <a:r>
              <a:rPr lang="it-IT" dirty="0"/>
              <a:t> </a:t>
            </a:r>
          </a:p>
        </p:txBody>
      </p:sp>
      <p:pic>
        <p:nvPicPr>
          <p:cNvPr id="17" name="Immagine 16">
            <a:extLst>
              <a:ext uri="{FF2B5EF4-FFF2-40B4-BE49-F238E27FC236}">
                <a16:creationId xmlns:a16="http://schemas.microsoft.com/office/drawing/2014/main" id="{29570977-4036-5522-6E93-863397C0A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705" y="3184729"/>
            <a:ext cx="2060755" cy="488541"/>
          </a:xfrm>
          <a:prstGeom prst="rect">
            <a:avLst/>
          </a:prstGeom>
        </p:spPr>
      </p:pic>
      <p:sp>
        <p:nvSpPr>
          <p:cNvPr id="18" name="CasellaDiTesto 17">
            <a:extLst>
              <a:ext uri="{FF2B5EF4-FFF2-40B4-BE49-F238E27FC236}">
                <a16:creationId xmlns:a16="http://schemas.microsoft.com/office/drawing/2014/main" id="{BE9866B6-591C-C7EF-A773-3E8FE37B3122}"/>
              </a:ext>
            </a:extLst>
          </p:cNvPr>
          <p:cNvSpPr txBox="1"/>
          <p:nvPr/>
        </p:nvSpPr>
        <p:spPr>
          <a:xfrm>
            <a:off x="248715" y="3935984"/>
            <a:ext cx="3362587" cy="369332"/>
          </a:xfrm>
          <a:prstGeom prst="rect">
            <a:avLst/>
          </a:prstGeom>
          <a:noFill/>
        </p:spPr>
        <p:txBody>
          <a:bodyPr wrap="none" rtlCol="0">
            <a:spAutoFit/>
          </a:bodyPr>
          <a:lstStyle/>
          <a:p>
            <a:r>
              <a:rPr lang="it-IT" dirty="0"/>
              <a:t>And a linear </a:t>
            </a:r>
            <a:r>
              <a:rPr lang="it-IT" dirty="0" err="1"/>
              <a:t>combination</a:t>
            </a:r>
            <a:r>
              <a:rPr lang="it-IT" dirty="0"/>
              <a:t> of </a:t>
            </a:r>
            <a:r>
              <a:rPr lang="it-IT" dirty="0" err="1"/>
              <a:t>these</a:t>
            </a:r>
            <a:endParaRPr lang="it-IT" dirty="0"/>
          </a:p>
        </p:txBody>
      </p:sp>
      <p:pic>
        <p:nvPicPr>
          <p:cNvPr id="20" name="Immagine 19">
            <a:extLst>
              <a:ext uri="{FF2B5EF4-FFF2-40B4-BE49-F238E27FC236}">
                <a16:creationId xmlns:a16="http://schemas.microsoft.com/office/drawing/2014/main" id="{A4CBC6BC-C92D-F4B1-C549-D34F41AEF1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2985" y="4324466"/>
            <a:ext cx="2037168" cy="860992"/>
          </a:xfrm>
          <a:prstGeom prst="rect">
            <a:avLst/>
          </a:prstGeom>
        </p:spPr>
      </p:pic>
      <p:sp>
        <p:nvSpPr>
          <p:cNvPr id="21" name="CasellaDiTesto 20">
            <a:extLst>
              <a:ext uri="{FF2B5EF4-FFF2-40B4-BE49-F238E27FC236}">
                <a16:creationId xmlns:a16="http://schemas.microsoft.com/office/drawing/2014/main" id="{89AFF807-DE5B-DAF5-936F-F7AB1CD7C2B1}"/>
              </a:ext>
            </a:extLst>
          </p:cNvPr>
          <p:cNvSpPr txBox="1"/>
          <p:nvPr/>
        </p:nvSpPr>
        <p:spPr>
          <a:xfrm>
            <a:off x="248715" y="5589482"/>
            <a:ext cx="3691780" cy="369332"/>
          </a:xfrm>
          <a:prstGeom prst="rect">
            <a:avLst/>
          </a:prstGeom>
          <a:noFill/>
        </p:spPr>
        <p:txBody>
          <a:bodyPr wrap="none" rtlCol="0">
            <a:spAutoFit/>
          </a:bodyPr>
          <a:lstStyle/>
          <a:p>
            <a:r>
              <a:rPr lang="it-IT" dirty="0"/>
              <a:t>And in a </a:t>
            </a:r>
            <a:r>
              <a:rPr lang="it-IT" dirty="0" err="1"/>
              <a:t>similar</a:t>
            </a:r>
            <a:r>
              <a:rPr lang="it-IT" dirty="0"/>
              <a:t> way the </a:t>
            </a:r>
            <a:r>
              <a:rPr lang="it-IT" dirty="0" err="1"/>
              <a:t>flavor</a:t>
            </a:r>
            <a:r>
              <a:rPr lang="it-IT" dirty="0"/>
              <a:t> </a:t>
            </a:r>
            <a:r>
              <a:rPr lang="it-IT" dirty="0" err="1"/>
              <a:t>charge</a:t>
            </a:r>
            <a:endParaRPr lang="it-IT" dirty="0"/>
          </a:p>
        </p:txBody>
      </p:sp>
      <p:pic>
        <p:nvPicPr>
          <p:cNvPr id="23" name="Immagine 22">
            <a:extLst>
              <a:ext uri="{FF2B5EF4-FFF2-40B4-BE49-F238E27FC236}">
                <a16:creationId xmlns:a16="http://schemas.microsoft.com/office/drawing/2014/main" id="{4DF3C6F2-D0CB-3E44-9589-0FBB99BC67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33423" y="5421627"/>
            <a:ext cx="3125153" cy="1003837"/>
          </a:xfrm>
          <a:prstGeom prst="rect">
            <a:avLst/>
          </a:prstGeom>
        </p:spPr>
      </p:pic>
      <p:sp>
        <p:nvSpPr>
          <p:cNvPr id="3" name="CasellaDiTesto 2">
            <a:extLst>
              <a:ext uri="{FF2B5EF4-FFF2-40B4-BE49-F238E27FC236}">
                <a16:creationId xmlns:a16="http://schemas.microsoft.com/office/drawing/2014/main" id="{5B7AABB2-852D-273F-7A6A-B32CEB7E4BDD}"/>
              </a:ext>
            </a:extLst>
          </p:cNvPr>
          <p:cNvSpPr txBox="1"/>
          <p:nvPr/>
        </p:nvSpPr>
        <p:spPr>
          <a:xfrm>
            <a:off x="2940435" y="2001825"/>
            <a:ext cx="5088193" cy="369332"/>
          </a:xfrm>
          <a:prstGeom prst="rect">
            <a:avLst/>
          </a:prstGeom>
          <a:noFill/>
        </p:spPr>
        <p:txBody>
          <a:bodyPr wrap="square" rtlCol="0">
            <a:spAutoFit/>
          </a:bodyPr>
          <a:lstStyle/>
          <a:p>
            <a:r>
              <a:rPr lang="it-IT" dirty="0"/>
              <a:t>The </a:t>
            </a:r>
            <a:r>
              <a:rPr lang="it-IT" dirty="0" err="1"/>
              <a:t>variation</a:t>
            </a:r>
            <a:r>
              <a:rPr lang="it-IT" dirty="0"/>
              <a:t> </a:t>
            </a:r>
            <a:r>
              <a:rPr lang="it-IT" dirty="0" err="1"/>
              <a:t>is</a:t>
            </a:r>
            <a:endParaRPr lang="it-IT" dirty="0"/>
          </a:p>
        </p:txBody>
      </p:sp>
      <p:pic>
        <p:nvPicPr>
          <p:cNvPr id="8" name="Immagine 7">
            <a:extLst>
              <a:ext uri="{FF2B5EF4-FFF2-40B4-BE49-F238E27FC236}">
                <a16:creationId xmlns:a16="http://schemas.microsoft.com/office/drawing/2014/main" id="{D19304D6-92CA-C1F8-7897-7E0E8961CE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10848" y="2015026"/>
            <a:ext cx="4823518" cy="480218"/>
          </a:xfrm>
          <a:prstGeom prst="rect">
            <a:avLst/>
          </a:prstGeom>
        </p:spPr>
      </p:pic>
      <mc:AlternateContent xmlns:mc="http://schemas.openxmlformats.org/markup-compatibility/2006">
        <mc:Choice xmlns:a14="http://schemas.microsoft.com/office/drawing/2010/main" Requires="a14">
          <p:sp>
            <p:nvSpPr>
              <p:cNvPr id="10" name="CasellaDiTesto 9">
                <a:extLst>
                  <a:ext uri="{FF2B5EF4-FFF2-40B4-BE49-F238E27FC236}">
                    <a16:creationId xmlns:a16="http://schemas.microsoft.com/office/drawing/2014/main" id="{1A71DFBC-B5EE-0CA1-0CFF-D11B8E7FFF72}"/>
                  </a:ext>
                </a:extLst>
              </p:cNvPr>
              <p:cNvSpPr txBox="1"/>
              <p:nvPr/>
            </p:nvSpPr>
            <p:spPr>
              <a:xfrm>
                <a:off x="5974115" y="2058151"/>
                <a:ext cx="875071" cy="40011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it-IT" sz="2000" b="0" i="1" smtClean="0">
                              <a:solidFill>
                                <a:schemeClr val="bg1"/>
                              </a:solidFill>
                              <a:latin typeface="Cambria Math" panose="02040503050406030204" pitchFamily="18" charset="0"/>
                            </a:rPr>
                          </m:ctrlPr>
                        </m:sSubPr>
                        <m:e>
                          <m:r>
                            <a:rPr lang="it-IT" sz="2000" b="0" i="1" smtClean="0">
                              <a:solidFill>
                                <a:schemeClr val="bg1"/>
                              </a:solidFill>
                              <a:latin typeface="Cambria Math" panose="02040503050406030204" pitchFamily="18" charset="0"/>
                            </a:rPr>
                            <m:t>𝜆</m:t>
                          </m:r>
                        </m:e>
                        <m:sub/>
                      </m:sSub>
                    </m:oMath>
                  </m:oMathPara>
                </a14:m>
                <a:endParaRPr lang="it-IT" sz="2000" dirty="0"/>
              </a:p>
            </p:txBody>
          </p:sp>
        </mc:Choice>
        <mc:Fallback>
          <p:sp>
            <p:nvSpPr>
              <p:cNvPr id="10" name="CasellaDiTesto 9">
                <a:extLst>
                  <a:ext uri="{FF2B5EF4-FFF2-40B4-BE49-F238E27FC236}">
                    <a16:creationId xmlns:a16="http://schemas.microsoft.com/office/drawing/2014/main" id="{1A71DFBC-B5EE-0CA1-0CFF-D11B8E7FFF72}"/>
                  </a:ext>
                </a:extLst>
              </p:cNvPr>
              <p:cNvSpPr txBox="1">
                <a:spLocks noRot="1" noChangeAspect="1" noMove="1" noResize="1" noEditPoints="1" noAdjustHandles="1" noChangeArrowheads="1" noChangeShapeType="1" noTextEdit="1"/>
              </p:cNvSpPr>
              <p:nvPr/>
            </p:nvSpPr>
            <p:spPr>
              <a:xfrm>
                <a:off x="5974115" y="2058151"/>
                <a:ext cx="875071" cy="400110"/>
              </a:xfrm>
              <a:prstGeom prst="rect">
                <a:avLst/>
              </a:prstGeom>
              <a:blipFill>
                <a:blip r:embed="rId10"/>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528995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0A7AD4-7120-B95A-C23A-C8452274EF68}"/>
              </a:ext>
            </a:extLst>
          </p:cNvPr>
          <p:cNvSpPr>
            <a:spLocks noGrp="1"/>
          </p:cNvSpPr>
          <p:nvPr>
            <p:ph type="title"/>
          </p:nvPr>
        </p:nvSpPr>
        <p:spPr>
          <a:xfrm>
            <a:off x="0" y="0"/>
            <a:ext cx="10131425" cy="757928"/>
          </a:xfrm>
        </p:spPr>
        <p:txBody>
          <a:bodyPr/>
          <a:lstStyle/>
          <a:p>
            <a:r>
              <a:rPr lang="it-IT" dirty="0"/>
              <a:t>Three-</a:t>
            </a:r>
            <a:r>
              <a:rPr lang="it-IT" dirty="0" err="1"/>
              <a:t>flavor</a:t>
            </a:r>
            <a:r>
              <a:rPr lang="it-IT" dirty="0"/>
              <a:t> neutrino </a:t>
            </a:r>
            <a:r>
              <a:rPr lang="it-IT" dirty="0" err="1"/>
              <a:t>oscillation</a:t>
            </a:r>
            <a:r>
              <a:rPr lang="it-IT" dirty="0"/>
              <a:t> </a:t>
            </a:r>
            <a:r>
              <a:rPr lang="it-IT" dirty="0" err="1"/>
              <a:t>formulae</a:t>
            </a:r>
            <a:endParaRPr lang="it-IT" dirty="0"/>
          </a:p>
        </p:txBody>
      </p:sp>
      <p:pic>
        <p:nvPicPr>
          <p:cNvPr id="6" name="Segnaposto contenuto 5">
            <a:extLst>
              <a:ext uri="{FF2B5EF4-FFF2-40B4-BE49-F238E27FC236}">
                <a16:creationId xmlns:a16="http://schemas.microsoft.com/office/drawing/2014/main" id="{1027EB17-E3BD-CF60-4F81-F1E5CF7147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418" y="1199278"/>
            <a:ext cx="2936642" cy="633155"/>
          </a:xfrm>
        </p:spPr>
      </p:pic>
      <p:sp>
        <p:nvSpPr>
          <p:cNvPr id="4" name="CasellaDiTesto 3">
            <a:extLst>
              <a:ext uri="{FF2B5EF4-FFF2-40B4-BE49-F238E27FC236}">
                <a16:creationId xmlns:a16="http://schemas.microsoft.com/office/drawing/2014/main" id="{2421D0DF-DEEC-1784-D701-19EDB8A7A01F}"/>
              </a:ext>
            </a:extLst>
          </p:cNvPr>
          <p:cNvSpPr txBox="1"/>
          <p:nvPr/>
        </p:nvSpPr>
        <p:spPr>
          <a:xfrm>
            <a:off x="200418" y="757928"/>
            <a:ext cx="3835730" cy="369332"/>
          </a:xfrm>
          <a:prstGeom prst="rect">
            <a:avLst/>
          </a:prstGeom>
          <a:noFill/>
        </p:spPr>
        <p:txBody>
          <a:bodyPr wrap="none" rtlCol="0">
            <a:spAutoFit/>
          </a:bodyPr>
          <a:lstStyle/>
          <a:p>
            <a:r>
              <a:rPr lang="it-IT" dirty="0"/>
              <a:t>The </a:t>
            </a:r>
            <a:r>
              <a:rPr lang="it-IT" dirty="0" err="1"/>
              <a:t>oscillation</a:t>
            </a:r>
            <a:r>
              <a:rPr lang="it-IT" dirty="0"/>
              <a:t> </a:t>
            </a:r>
            <a:r>
              <a:rPr lang="it-IT" dirty="0" err="1"/>
              <a:t>formulas</a:t>
            </a:r>
            <a:r>
              <a:rPr lang="it-IT" dirty="0"/>
              <a:t> are </a:t>
            </a:r>
            <a:r>
              <a:rPr lang="it-IT" dirty="0" err="1"/>
              <a:t>given</a:t>
            </a:r>
            <a:r>
              <a:rPr lang="it-IT" dirty="0"/>
              <a:t> by*: </a:t>
            </a:r>
          </a:p>
        </p:txBody>
      </p:sp>
      <p:pic>
        <p:nvPicPr>
          <p:cNvPr id="8" name="Immagine 7">
            <a:extLst>
              <a:ext uri="{FF2B5EF4-FFF2-40B4-BE49-F238E27FC236}">
                <a16:creationId xmlns:a16="http://schemas.microsoft.com/office/drawing/2014/main" id="{25C0A29D-A1AB-1C66-3E19-94FFBE873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418" y="2003650"/>
            <a:ext cx="4968671" cy="1257409"/>
          </a:xfrm>
          <a:prstGeom prst="rect">
            <a:avLst/>
          </a:prstGeom>
        </p:spPr>
      </p:pic>
      <p:pic>
        <p:nvPicPr>
          <p:cNvPr id="10" name="Immagine 9">
            <a:extLst>
              <a:ext uri="{FF2B5EF4-FFF2-40B4-BE49-F238E27FC236}">
                <a16:creationId xmlns:a16="http://schemas.microsoft.com/office/drawing/2014/main" id="{3197A7C0-F292-4B81-A241-79553A8A89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418" y="3429000"/>
            <a:ext cx="5265876" cy="2865368"/>
          </a:xfrm>
          <a:prstGeom prst="rect">
            <a:avLst/>
          </a:prstGeom>
        </p:spPr>
      </p:pic>
      <p:pic>
        <p:nvPicPr>
          <p:cNvPr id="12" name="Immagine 11">
            <a:extLst>
              <a:ext uri="{FF2B5EF4-FFF2-40B4-BE49-F238E27FC236}">
                <a16:creationId xmlns:a16="http://schemas.microsoft.com/office/drawing/2014/main" id="{1B09A871-730F-279E-4EAD-C0FC52AA76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452408"/>
            <a:ext cx="5573939" cy="2932844"/>
          </a:xfrm>
          <a:prstGeom prst="rect">
            <a:avLst/>
          </a:prstGeom>
        </p:spPr>
      </p:pic>
      <p:sp>
        <p:nvSpPr>
          <p:cNvPr id="13" name="CasellaDiTesto 12">
            <a:extLst>
              <a:ext uri="{FF2B5EF4-FFF2-40B4-BE49-F238E27FC236}">
                <a16:creationId xmlns:a16="http://schemas.microsoft.com/office/drawing/2014/main" id="{FCF64D7A-1A24-D12B-BA94-2F6773E2E516}"/>
              </a:ext>
            </a:extLst>
          </p:cNvPr>
          <p:cNvSpPr txBox="1"/>
          <p:nvPr/>
        </p:nvSpPr>
        <p:spPr>
          <a:xfrm>
            <a:off x="6096000" y="4702634"/>
            <a:ext cx="779572" cy="369332"/>
          </a:xfrm>
          <a:prstGeom prst="rect">
            <a:avLst/>
          </a:prstGeom>
          <a:noFill/>
        </p:spPr>
        <p:txBody>
          <a:bodyPr wrap="none" rtlCol="0">
            <a:spAutoFit/>
          </a:bodyPr>
          <a:lstStyle/>
          <a:p>
            <a:r>
              <a:rPr lang="it-IT" dirty="0" err="1"/>
              <a:t>where</a:t>
            </a:r>
            <a:endParaRPr lang="it-IT" dirty="0"/>
          </a:p>
        </p:txBody>
      </p:sp>
      <p:pic>
        <p:nvPicPr>
          <p:cNvPr id="15" name="Immagine 14">
            <a:extLst>
              <a:ext uri="{FF2B5EF4-FFF2-40B4-BE49-F238E27FC236}">
                <a16:creationId xmlns:a16="http://schemas.microsoft.com/office/drawing/2014/main" id="{A4B204C5-22E1-54DD-1AAC-55C653DD93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5085523"/>
            <a:ext cx="3359150" cy="369331"/>
          </a:xfrm>
          <a:prstGeom prst="rect">
            <a:avLst/>
          </a:prstGeom>
        </p:spPr>
      </p:pic>
      <p:sp>
        <p:nvSpPr>
          <p:cNvPr id="16" name="CasellaDiTesto 15">
            <a:extLst>
              <a:ext uri="{FF2B5EF4-FFF2-40B4-BE49-F238E27FC236}">
                <a16:creationId xmlns:a16="http://schemas.microsoft.com/office/drawing/2014/main" id="{C4B661B5-E47D-2E3F-480B-C7EBC95AFB12}"/>
              </a:ext>
            </a:extLst>
          </p:cNvPr>
          <p:cNvSpPr txBox="1"/>
          <p:nvPr/>
        </p:nvSpPr>
        <p:spPr>
          <a:xfrm>
            <a:off x="6096000" y="5764191"/>
            <a:ext cx="2461764" cy="369332"/>
          </a:xfrm>
          <a:prstGeom prst="rect">
            <a:avLst/>
          </a:prstGeom>
          <a:noFill/>
        </p:spPr>
        <p:txBody>
          <a:bodyPr wrap="none" rtlCol="0">
            <a:spAutoFit/>
          </a:bodyPr>
          <a:lstStyle/>
          <a:p>
            <a:r>
              <a:rPr lang="it-IT" dirty="0" err="1"/>
              <a:t>Is</a:t>
            </a:r>
            <a:r>
              <a:rPr lang="it-IT" dirty="0"/>
              <a:t> </a:t>
            </a:r>
            <a:r>
              <a:rPr lang="it-IT" dirty="0" err="1"/>
              <a:t>related</a:t>
            </a:r>
            <a:r>
              <a:rPr lang="it-IT" dirty="0"/>
              <a:t> to CP </a:t>
            </a:r>
            <a:r>
              <a:rPr lang="it-IT" dirty="0" err="1"/>
              <a:t>violation</a:t>
            </a:r>
            <a:endParaRPr lang="it-IT" dirty="0"/>
          </a:p>
        </p:txBody>
      </p:sp>
      <p:sp>
        <p:nvSpPr>
          <p:cNvPr id="3" name="CasellaDiTesto 2">
            <a:extLst>
              <a:ext uri="{FF2B5EF4-FFF2-40B4-BE49-F238E27FC236}">
                <a16:creationId xmlns:a16="http://schemas.microsoft.com/office/drawing/2014/main" id="{45F4FF07-23E1-2030-256A-594DBE69897A}"/>
              </a:ext>
            </a:extLst>
          </p:cNvPr>
          <p:cNvSpPr txBox="1"/>
          <p:nvPr/>
        </p:nvSpPr>
        <p:spPr>
          <a:xfrm>
            <a:off x="0" y="6542529"/>
            <a:ext cx="12192000" cy="630942"/>
          </a:xfrm>
          <a:prstGeom prst="rect">
            <a:avLst/>
          </a:prstGeom>
          <a:noFill/>
        </p:spPr>
        <p:txBody>
          <a:bodyPr wrap="square" rtlCol="0">
            <a:spAutoFit/>
          </a:bodyPr>
          <a:lstStyle/>
          <a:p>
            <a:r>
              <a:rPr lang="it-IT" sz="1700" dirty="0">
                <a:solidFill>
                  <a:srgbClr val="00B050"/>
                </a:solidFill>
              </a:rPr>
              <a:t>*A. Capolupo, A. Quaranta, R. Serao «</a:t>
            </a:r>
            <a:r>
              <a:rPr lang="en-US" sz="1700" dirty="0">
                <a:solidFill>
                  <a:srgbClr val="00B050"/>
                </a:solidFill>
              </a:rPr>
              <a:t>Quantum Field Theory of neutrino mixing in spacetimes with torsion” (2023) Work in progress</a:t>
            </a:r>
            <a:endParaRPr lang="it-IT" sz="1700" dirty="0">
              <a:solidFill>
                <a:srgbClr val="00B050"/>
              </a:solidFill>
            </a:endParaRPr>
          </a:p>
          <a:p>
            <a:endParaRPr lang="it-IT" dirty="0"/>
          </a:p>
        </p:txBody>
      </p:sp>
    </p:spTree>
    <p:extLst>
      <p:ext uri="{BB962C8B-B14F-4D97-AF65-F5344CB8AC3E}">
        <p14:creationId xmlns:p14="http://schemas.microsoft.com/office/powerpoint/2010/main" val="225045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52327F-5666-DB6E-178E-496A77FB538E}"/>
              </a:ext>
            </a:extLst>
          </p:cNvPr>
          <p:cNvSpPr>
            <a:spLocks noGrp="1"/>
          </p:cNvSpPr>
          <p:nvPr>
            <p:ph type="title"/>
          </p:nvPr>
        </p:nvSpPr>
        <p:spPr>
          <a:xfrm>
            <a:off x="293077" y="18255"/>
            <a:ext cx="10515600" cy="1325563"/>
          </a:xfrm>
        </p:spPr>
        <p:txBody>
          <a:bodyPr/>
          <a:lstStyle/>
          <a:p>
            <a:r>
              <a:rPr lang="it-IT" dirty="0" err="1"/>
              <a:t>Overview</a:t>
            </a:r>
            <a:r>
              <a:rPr lang="it-IT" dirty="0"/>
              <a:t> </a:t>
            </a:r>
          </a:p>
        </p:txBody>
      </p:sp>
      <p:sp>
        <p:nvSpPr>
          <p:cNvPr id="3" name="Segnaposto contenuto 2">
            <a:extLst>
              <a:ext uri="{FF2B5EF4-FFF2-40B4-BE49-F238E27FC236}">
                <a16:creationId xmlns:a16="http://schemas.microsoft.com/office/drawing/2014/main" id="{E8FA4B0B-F860-9958-E7E9-B49E0DE6E2E6}"/>
              </a:ext>
            </a:extLst>
          </p:cNvPr>
          <p:cNvSpPr>
            <a:spLocks noGrp="1"/>
          </p:cNvSpPr>
          <p:nvPr>
            <p:ph idx="1"/>
          </p:nvPr>
        </p:nvSpPr>
        <p:spPr>
          <a:xfrm>
            <a:off x="293077" y="1343818"/>
            <a:ext cx="11060723" cy="4833145"/>
          </a:xfrm>
        </p:spPr>
        <p:txBody>
          <a:bodyPr>
            <a:normAutofit/>
          </a:bodyPr>
          <a:lstStyle/>
          <a:p>
            <a:r>
              <a:rPr lang="it-IT" sz="2800" dirty="0" err="1"/>
              <a:t>Introduction</a:t>
            </a:r>
            <a:r>
              <a:rPr lang="it-IT" sz="2800" dirty="0"/>
              <a:t> and </a:t>
            </a:r>
            <a:r>
              <a:rPr lang="it-IT" sz="2800" dirty="0" err="1"/>
              <a:t>motivations</a:t>
            </a:r>
            <a:r>
              <a:rPr lang="it-IT" sz="2800" dirty="0"/>
              <a:t> </a:t>
            </a:r>
          </a:p>
          <a:p>
            <a:r>
              <a:rPr lang="it-IT" sz="2800" dirty="0"/>
              <a:t>Neutrino mixing in Quantum Field Theory</a:t>
            </a:r>
          </a:p>
          <a:p>
            <a:r>
              <a:rPr lang="it-IT" sz="2800" dirty="0" err="1"/>
              <a:t>Torsion</a:t>
            </a:r>
            <a:r>
              <a:rPr lang="it-IT" sz="2800" dirty="0"/>
              <a:t> </a:t>
            </a:r>
          </a:p>
          <a:p>
            <a:r>
              <a:rPr lang="it-IT" sz="2800" dirty="0"/>
              <a:t>Neutrino mixing in Quantum Field Theory with </a:t>
            </a:r>
            <a:r>
              <a:rPr lang="it-IT" sz="2800" dirty="0" err="1"/>
              <a:t>torsion</a:t>
            </a:r>
            <a:endParaRPr lang="it-IT" sz="2800" dirty="0"/>
          </a:p>
          <a:p>
            <a:r>
              <a:rPr lang="it-IT" sz="2800" dirty="0" err="1"/>
              <a:t>Conclusion</a:t>
            </a:r>
            <a:endParaRPr lang="it-IT" sz="2800" dirty="0"/>
          </a:p>
        </p:txBody>
      </p:sp>
    </p:spTree>
    <p:extLst>
      <p:ext uri="{BB962C8B-B14F-4D97-AF65-F5344CB8AC3E}">
        <p14:creationId xmlns:p14="http://schemas.microsoft.com/office/powerpoint/2010/main" val="3806694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0A34E3-CE89-B14F-666F-6106D98E90E7}"/>
              </a:ext>
            </a:extLst>
          </p:cNvPr>
          <p:cNvSpPr>
            <a:spLocks noGrp="1"/>
          </p:cNvSpPr>
          <p:nvPr>
            <p:ph type="title"/>
          </p:nvPr>
        </p:nvSpPr>
        <p:spPr>
          <a:xfrm>
            <a:off x="9954228" y="609601"/>
            <a:ext cx="862998" cy="952982"/>
          </a:xfrm>
        </p:spPr>
        <p:txBody>
          <a:bodyPr/>
          <a:lstStyle/>
          <a:p>
            <a:endParaRPr lang="it-IT" dirty="0"/>
          </a:p>
        </p:txBody>
      </p:sp>
      <p:pic>
        <p:nvPicPr>
          <p:cNvPr id="5" name="Segnaposto contenuto 4">
            <a:extLst>
              <a:ext uri="{FF2B5EF4-FFF2-40B4-BE49-F238E27FC236}">
                <a16:creationId xmlns:a16="http://schemas.microsoft.com/office/drawing/2014/main" id="{B2C3D015-309C-3163-EBFB-BB2CFCD9A6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389" y="427472"/>
            <a:ext cx="7311114" cy="2146479"/>
          </a:xfrm>
        </p:spPr>
      </p:pic>
      <p:pic>
        <p:nvPicPr>
          <p:cNvPr id="7" name="Immagine 6">
            <a:extLst>
              <a:ext uri="{FF2B5EF4-FFF2-40B4-BE49-F238E27FC236}">
                <a16:creationId xmlns:a16="http://schemas.microsoft.com/office/drawing/2014/main" id="{03F61009-B178-0200-5400-6C5F525E9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56" y="2908140"/>
            <a:ext cx="7512673" cy="2146478"/>
          </a:xfrm>
          <a:prstGeom prst="rect">
            <a:avLst/>
          </a:prstGeom>
        </p:spPr>
      </p:pic>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229FC76F-12BD-8323-9574-6DB1C7B6B21B}"/>
                  </a:ext>
                </a:extLst>
              </p:cNvPr>
              <p:cNvSpPr txBox="1"/>
              <p:nvPr/>
            </p:nvSpPr>
            <p:spPr>
              <a:xfrm>
                <a:off x="323389" y="5487037"/>
                <a:ext cx="11331615" cy="761362"/>
              </a:xfrm>
              <a:prstGeom prst="rect">
                <a:avLst/>
              </a:prstGeom>
              <a:noFill/>
            </p:spPr>
            <p:txBody>
              <a:bodyPr wrap="square" rtlCol="0">
                <a:spAutoFit/>
              </a:bodyPr>
              <a:lstStyle/>
              <a:p>
                <a:r>
                  <a:rPr lang="it-IT" dirty="0"/>
                  <a:t>Figure: on the </a:t>
                </a:r>
                <a:r>
                  <a:rPr lang="it-IT" dirty="0" err="1"/>
                  <a:t>left</a:t>
                </a:r>
                <a:r>
                  <a:rPr lang="it-IT" dirty="0"/>
                  <a:t>: Plot of QFT </a:t>
                </a:r>
                <a:r>
                  <a:rPr lang="it-IT" dirty="0" err="1"/>
                  <a:t>oscillation</a:t>
                </a:r>
                <a:r>
                  <a:rPr lang="it-IT" dirty="0"/>
                  <a:t> formula: </a:t>
                </a:r>
                <a14:m>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𝑄</m:t>
                        </m:r>
                      </m:e>
                      <m:sub>
                        <m:r>
                          <a:rPr lang="it-IT" b="0" i="1" smtClean="0">
                            <a:latin typeface="Cambria Math" panose="02040503050406030204" pitchFamily="18" charset="0"/>
                          </a:rPr>
                          <m:t>𝑒</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𝑒</m:t>
                        </m:r>
                      </m:sub>
                      <m:sup>
                        <m:r>
                          <a:rPr lang="it-IT" b="0" i="1" smtClean="0">
                            <a:latin typeface="Cambria Math" panose="02040503050406030204" pitchFamily="18" charset="0"/>
                            <a:ea typeface="Cambria Math" panose="02040503050406030204" pitchFamily="18" charset="0"/>
                          </a:rPr>
                          <m:t>↑</m:t>
                        </m:r>
                        <m:acc>
                          <m:accPr>
                            <m:chr m:val="⃗"/>
                            <m:ctrlPr>
                              <a:rPr lang="it-IT" b="0" i="1" smtClean="0">
                                <a:latin typeface="Cambria Math" panose="02040503050406030204" pitchFamily="18" charset="0"/>
                                <a:ea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𝑘</m:t>
                            </m:r>
                          </m:e>
                        </m:acc>
                      </m:sup>
                    </m:sSubSup>
                  </m:oMath>
                </a14:m>
                <a:r>
                  <a:rPr lang="it-IT" dirty="0"/>
                  <a:t> in </a:t>
                </a:r>
                <a:r>
                  <a:rPr lang="it-IT" dirty="0" err="1"/>
                  <a:t>function</a:t>
                </a:r>
                <a:r>
                  <a:rPr lang="it-IT" dirty="0"/>
                  <a:t> of time. On the </a:t>
                </a:r>
                <a:r>
                  <a:rPr lang="it-IT" dirty="0" err="1"/>
                  <a:t>Right</a:t>
                </a:r>
                <a:r>
                  <a:rPr lang="it-IT" dirty="0"/>
                  <a:t> a </a:t>
                </a:r>
                <a:r>
                  <a:rPr lang="it-IT" dirty="0" err="1"/>
                  <a:t>comparison</a:t>
                </a:r>
                <a:r>
                  <a:rPr lang="it-IT" dirty="0"/>
                  <a:t> </a:t>
                </a:r>
                <a:r>
                  <a:rPr lang="it-IT" dirty="0" err="1"/>
                  <a:t>between</a:t>
                </a:r>
                <a:r>
                  <a:rPr lang="it-IT" dirty="0"/>
                  <a:t>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𝑄</m:t>
                        </m:r>
                      </m:e>
                      <m:sub>
                        <m:r>
                          <a:rPr lang="it-IT" i="1">
                            <a:latin typeface="Cambria Math" panose="02040503050406030204" pitchFamily="18" charset="0"/>
                          </a:rPr>
                          <m:t>𝑒</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𝑒</m:t>
                        </m:r>
                      </m:sub>
                      <m:sup>
                        <m:r>
                          <a:rPr lang="it-IT" i="1">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𝑘</m:t>
                            </m:r>
                          </m:e>
                        </m:acc>
                      </m:sup>
                    </m:sSubSup>
                  </m:oMath>
                </a14:m>
                <a:r>
                  <a:rPr lang="it-IT" dirty="0"/>
                  <a:t> and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𝑄</m:t>
                        </m:r>
                      </m:e>
                      <m:sub>
                        <m:r>
                          <a:rPr lang="it-IT" i="1">
                            <a:latin typeface="Cambria Math" panose="02040503050406030204" pitchFamily="18" charset="0"/>
                          </a:rPr>
                          <m:t>𝑒</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𝑒</m:t>
                        </m:r>
                      </m:sub>
                      <m:sup>
                        <m:r>
                          <a:rPr lang="it-IT" i="1" smtClean="0">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𝑘</m:t>
                            </m:r>
                          </m:e>
                        </m:acc>
                      </m:sup>
                    </m:sSubSup>
                  </m:oMath>
                </a14:m>
                <a:r>
                  <a:rPr lang="it-IT" dirty="0"/>
                  <a:t> </a:t>
                </a:r>
              </a:p>
            </p:txBody>
          </p:sp>
        </mc:Choice>
        <mc:Fallback xmlns="">
          <p:sp>
            <p:nvSpPr>
              <p:cNvPr id="8" name="CasellaDiTesto 7">
                <a:extLst>
                  <a:ext uri="{FF2B5EF4-FFF2-40B4-BE49-F238E27FC236}">
                    <a16:creationId xmlns:a16="http://schemas.microsoft.com/office/drawing/2014/main" id="{229FC76F-12BD-8323-9574-6DB1C7B6B21B}"/>
                  </a:ext>
                </a:extLst>
              </p:cNvPr>
              <p:cNvSpPr txBox="1">
                <a:spLocks noRot="1" noChangeAspect="1" noMove="1" noResize="1" noEditPoints="1" noAdjustHandles="1" noChangeArrowheads="1" noChangeShapeType="1" noTextEdit="1"/>
              </p:cNvSpPr>
              <p:nvPr/>
            </p:nvSpPr>
            <p:spPr>
              <a:xfrm>
                <a:off x="323389" y="5487037"/>
                <a:ext cx="11331615" cy="761362"/>
              </a:xfrm>
              <a:prstGeom prst="rect">
                <a:avLst/>
              </a:prstGeom>
              <a:blipFill>
                <a:blip r:embed="rId4"/>
                <a:stretch>
                  <a:fillRect l="-430" b="-12000"/>
                </a:stretch>
              </a:blipFill>
            </p:spPr>
            <p:txBody>
              <a:bodyPr/>
              <a:lstStyle/>
              <a:p>
                <a:r>
                  <a:rPr lang="it-IT">
                    <a:noFill/>
                  </a:rPr>
                  <a:t> </a:t>
                </a:r>
              </a:p>
            </p:txBody>
          </p:sp>
        </mc:Fallback>
      </mc:AlternateContent>
      <p:pic>
        <p:nvPicPr>
          <p:cNvPr id="10" name="Immagine 9">
            <a:extLst>
              <a:ext uri="{FF2B5EF4-FFF2-40B4-BE49-F238E27FC236}">
                <a16:creationId xmlns:a16="http://schemas.microsoft.com/office/drawing/2014/main" id="{C63ED99A-17E0-F3A4-110A-328E609C36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6886" y="1112135"/>
            <a:ext cx="1698584" cy="566194"/>
          </a:xfrm>
          <a:prstGeom prst="rect">
            <a:avLst/>
          </a:prstGeom>
        </p:spPr>
      </p:pic>
      <p:pic>
        <p:nvPicPr>
          <p:cNvPr id="12" name="Immagine 11">
            <a:extLst>
              <a:ext uri="{FF2B5EF4-FFF2-40B4-BE49-F238E27FC236}">
                <a16:creationId xmlns:a16="http://schemas.microsoft.com/office/drawing/2014/main" id="{CBB720D2-F8AF-FFEA-16CB-66A8B46FA0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5242" y="3758400"/>
            <a:ext cx="1873022" cy="445958"/>
          </a:xfrm>
          <a:prstGeom prst="rect">
            <a:avLst/>
          </a:prstGeom>
        </p:spPr>
      </p:pic>
    </p:spTree>
    <p:extLst>
      <p:ext uri="{BB962C8B-B14F-4D97-AF65-F5344CB8AC3E}">
        <p14:creationId xmlns:p14="http://schemas.microsoft.com/office/powerpoint/2010/main" val="4153299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82F33-DCBC-B3AA-5683-6FA598A2376F}"/>
              </a:ext>
            </a:extLst>
          </p:cNvPr>
          <p:cNvSpPr>
            <a:spLocks noGrp="1"/>
          </p:cNvSpPr>
          <p:nvPr>
            <p:ph type="title"/>
          </p:nvPr>
        </p:nvSpPr>
        <p:spPr>
          <a:xfrm>
            <a:off x="9829802" y="879676"/>
            <a:ext cx="1386067" cy="723204"/>
          </a:xfrm>
        </p:spPr>
        <p:txBody>
          <a:bodyPr/>
          <a:lstStyle/>
          <a:p>
            <a:endParaRPr lang="it-IT" dirty="0"/>
          </a:p>
        </p:txBody>
      </p:sp>
      <p:pic>
        <p:nvPicPr>
          <p:cNvPr id="5" name="Segnaposto contenuto 4">
            <a:extLst>
              <a:ext uri="{FF2B5EF4-FFF2-40B4-BE49-F238E27FC236}">
                <a16:creationId xmlns:a16="http://schemas.microsoft.com/office/drawing/2014/main" id="{F1CEDB38-1FFA-5153-93D4-21C52209C2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477" y="359684"/>
            <a:ext cx="7415515" cy="2145717"/>
          </a:xfrm>
        </p:spPr>
      </p:pic>
      <p:pic>
        <p:nvPicPr>
          <p:cNvPr id="7" name="Immagine 6">
            <a:extLst>
              <a:ext uri="{FF2B5EF4-FFF2-40B4-BE49-F238E27FC236}">
                <a16:creationId xmlns:a16="http://schemas.microsoft.com/office/drawing/2014/main" id="{D564B4FA-8258-5148-6628-F9EB6C75E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77" y="2845226"/>
            <a:ext cx="7415515" cy="2412544"/>
          </a:xfrm>
          <a:prstGeom prst="rect">
            <a:avLst/>
          </a:prstGeom>
        </p:spPr>
      </p:pic>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6D42D4ED-B2D4-3CB6-D095-AEDDEC4886B6}"/>
                  </a:ext>
                </a:extLst>
              </p:cNvPr>
              <p:cNvSpPr txBox="1"/>
              <p:nvPr/>
            </p:nvSpPr>
            <p:spPr>
              <a:xfrm>
                <a:off x="428263" y="5729468"/>
                <a:ext cx="11763737" cy="1119602"/>
              </a:xfrm>
              <a:prstGeom prst="rect">
                <a:avLst/>
              </a:prstGeom>
              <a:noFill/>
            </p:spPr>
            <p:txBody>
              <a:bodyPr wrap="square" rtlCol="0">
                <a:spAutoFit/>
              </a:bodyPr>
              <a:lstStyle/>
              <a:p>
                <a:r>
                  <a:rPr lang="it-IT" dirty="0"/>
                  <a:t>Figure: on the </a:t>
                </a:r>
                <a:r>
                  <a:rPr lang="it-IT" dirty="0" err="1"/>
                  <a:t>left</a:t>
                </a:r>
                <a:r>
                  <a:rPr lang="it-IT" dirty="0"/>
                  <a:t>: Plot of QFT </a:t>
                </a:r>
                <a:r>
                  <a:rPr lang="it-IT" dirty="0" err="1"/>
                  <a:t>oscillation</a:t>
                </a:r>
                <a:r>
                  <a:rPr lang="it-IT" dirty="0"/>
                  <a:t> formula: </a:t>
                </a:r>
                <a14:m>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𝑄</m:t>
                        </m:r>
                      </m:e>
                      <m:sub>
                        <m:r>
                          <a:rPr lang="it-IT" b="0" i="1" smtClean="0">
                            <a:latin typeface="Cambria Math" panose="02040503050406030204" pitchFamily="18" charset="0"/>
                          </a:rPr>
                          <m:t>𝑒</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𝜇</m:t>
                        </m:r>
                      </m:sub>
                      <m:sup>
                        <m:r>
                          <a:rPr lang="it-IT" b="0" i="1" smtClean="0">
                            <a:latin typeface="Cambria Math" panose="02040503050406030204" pitchFamily="18" charset="0"/>
                            <a:ea typeface="Cambria Math" panose="02040503050406030204" pitchFamily="18" charset="0"/>
                          </a:rPr>
                          <m:t>↑</m:t>
                        </m:r>
                        <m:acc>
                          <m:accPr>
                            <m:chr m:val="⃗"/>
                            <m:ctrlPr>
                              <a:rPr lang="it-IT" b="0" i="1" smtClean="0">
                                <a:latin typeface="Cambria Math" panose="02040503050406030204" pitchFamily="18" charset="0"/>
                                <a:ea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𝑘</m:t>
                            </m:r>
                          </m:e>
                        </m:acc>
                      </m:sup>
                    </m:sSubSup>
                  </m:oMath>
                </a14:m>
                <a:r>
                  <a:rPr lang="it-IT" dirty="0"/>
                  <a:t> in </a:t>
                </a:r>
                <a:r>
                  <a:rPr lang="it-IT" dirty="0" err="1"/>
                  <a:t>function</a:t>
                </a:r>
                <a:r>
                  <a:rPr lang="it-IT" dirty="0"/>
                  <a:t> of time. On the </a:t>
                </a:r>
                <a:r>
                  <a:rPr lang="it-IT" dirty="0" err="1"/>
                  <a:t>Right</a:t>
                </a:r>
                <a:r>
                  <a:rPr lang="it-IT" dirty="0"/>
                  <a:t> a </a:t>
                </a:r>
                <a:r>
                  <a:rPr lang="it-IT" dirty="0" err="1"/>
                  <a:t>comparison</a:t>
                </a:r>
                <a:r>
                  <a:rPr lang="it-IT" dirty="0"/>
                  <a:t> </a:t>
                </a:r>
                <a:r>
                  <a:rPr lang="it-IT" dirty="0" err="1"/>
                  <a:t>between</a:t>
                </a:r>
                <a:r>
                  <a:rPr lang="it-IT" dirty="0"/>
                  <a:t>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𝑄</m:t>
                        </m:r>
                      </m:e>
                      <m:sub>
                        <m:r>
                          <a:rPr lang="it-IT" i="1">
                            <a:latin typeface="Cambria Math" panose="02040503050406030204" pitchFamily="18" charset="0"/>
                          </a:rPr>
                          <m:t>𝑒</m:t>
                        </m:r>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𝜇</m:t>
                        </m:r>
                      </m:sub>
                      <m:sup>
                        <m:r>
                          <a:rPr lang="it-IT" i="1">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𝑘</m:t>
                            </m:r>
                          </m:e>
                        </m:acc>
                      </m:sup>
                    </m:sSubSup>
                  </m:oMath>
                </a14:m>
                <a:r>
                  <a:rPr lang="it-IT" dirty="0"/>
                  <a:t> and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𝑄</m:t>
                        </m:r>
                      </m:e>
                      <m:sub>
                        <m:r>
                          <a:rPr lang="it-IT" i="1">
                            <a:latin typeface="Cambria Math" panose="02040503050406030204" pitchFamily="18" charset="0"/>
                          </a:rPr>
                          <m:t>𝑒</m:t>
                        </m:r>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𝜇</m:t>
                        </m:r>
                      </m:sub>
                      <m:sup>
                        <m:r>
                          <a:rPr lang="it-IT" i="1" smtClean="0">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𝑘</m:t>
                            </m:r>
                          </m:e>
                        </m:acc>
                      </m:sup>
                    </m:sSubSup>
                  </m:oMath>
                </a14:m>
                <a:r>
                  <a:rPr lang="it-IT" dirty="0"/>
                  <a:t> </a:t>
                </a:r>
              </a:p>
              <a:p>
                <a:endParaRPr lang="it-IT" dirty="0"/>
              </a:p>
            </p:txBody>
          </p:sp>
        </mc:Choice>
        <mc:Fallback xmlns="">
          <p:sp>
            <p:nvSpPr>
              <p:cNvPr id="8" name="CasellaDiTesto 7">
                <a:extLst>
                  <a:ext uri="{FF2B5EF4-FFF2-40B4-BE49-F238E27FC236}">
                    <a16:creationId xmlns:a16="http://schemas.microsoft.com/office/drawing/2014/main" id="{6D42D4ED-B2D4-3CB6-D095-AEDDEC4886B6}"/>
                  </a:ext>
                </a:extLst>
              </p:cNvPr>
              <p:cNvSpPr txBox="1">
                <a:spLocks noRot="1" noChangeAspect="1" noMove="1" noResize="1" noEditPoints="1" noAdjustHandles="1" noChangeArrowheads="1" noChangeShapeType="1" noTextEdit="1"/>
              </p:cNvSpPr>
              <p:nvPr/>
            </p:nvSpPr>
            <p:spPr>
              <a:xfrm>
                <a:off x="428263" y="5729468"/>
                <a:ext cx="11763737" cy="1119602"/>
              </a:xfrm>
              <a:prstGeom prst="rect">
                <a:avLst/>
              </a:prstGeom>
              <a:blipFill>
                <a:blip r:embed="rId4"/>
                <a:stretch>
                  <a:fillRect l="-415"/>
                </a:stretch>
              </a:blipFill>
            </p:spPr>
            <p:txBody>
              <a:bodyPr/>
              <a:lstStyle/>
              <a:p>
                <a:r>
                  <a:rPr lang="it-IT">
                    <a:noFill/>
                  </a:rPr>
                  <a:t> </a:t>
                </a:r>
              </a:p>
            </p:txBody>
          </p:sp>
        </mc:Fallback>
      </mc:AlternateContent>
      <p:pic>
        <p:nvPicPr>
          <p:cNvPr id="10" name="Immagine 9">
            <a:extLst>
              <a:ext uri="{FF2B5EF4-FFF2-40B4-BE49-F238E27FC236}">
                <a16:creationId xmlns:a16="http://schemas.microsoft.com/office/drawing/2014/main" id="{06A4531D-D1F7-52E7-E84C-8993FB2578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5312" y="1432542"/>
            <a:ext cx="1364355" cy="454784"/>
          </a:xfrm>
          <a:prstGeom prst="rect">
            <a:avLst/>
          </a:prstGeom>
        </p:spPr>
      </p:pic>
      <p:pic>
        <p:nvPicPr>
          <p:cNvPr id="12" name="Immagine 11">
            <a:extLst>
              <a:ext uri="{FF2B5EF4-FFF2-40B4-BE49-F238E27FC236}">
                <a16:creationId xmlns:a16="http://schemas.microsoft.com/office/drawing/2014/main" id="{8B3FD2B7-0C2F-6D3B-D2A7-2E5113CC20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387" y="3837346"/>
            <a:ext cx="1910091" cy="454784"/>
          </a:xfrm>
          <a:prstGeom prst="rect">
            <a:avLst/>
          </a:prstGeom>
        </p:spPr>
      </p:pic>
    </p:spTree>
    <p:extLst>
      <p:ext uri="{BB962C8B-B14F-4D97-AF65-F5344CB8AC3E}">
        <p14:creationId xmlns:p14="http://schemas.microsoft.com/office/powerpoint/2010/main" val="2776572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418480-BFA1-73D8-044F-175F801E174A}"/>
              </a:ext>
            </a:extLst>
          </p:cNvPr>
          <p:cNvSpPr>
            <a:spLocks noGrp="1"/>
          </p:cNvSpPr>
          <p:nvPr>
            <p:ph type="title"/>
          </p:nvPr>
        </p:nvSpPr>
        <p:spPr>
          <a:xfrm>
            <a:off x="9688010" y="609601"/>
            <a:ext cx="1129216" cy="457200"/>
          </a:xfrm>
        </p:spPr>
        <p:txBody>
          <a:bodyPr>
            <a:normAutofit fontScale="90000"/>
          </a:bodyPr>
          <a:lstStyle/>
          <a:p>
            <a:endParaRPr lang="it-IT" dirty="0"/>
          </a:p>
        </p:txBody>
      </p:sp>
      <p:pic>
        <p:nvPicPr>
          <p:cNvPr id="5" name="Segnaposto contenuto 4">
            <a:extLst>
              <a:ext uri="{FF2B5EF4-FFF2-40B4-BE49-F238E27FC236}">
                <a16:creationId xmlns:a16="http://schemas.microsoft.com/office/drawing/2014/main" id="{483ABB7C-A518-8B05-6495-0E07359F14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200" y="219252"/>
            <a:ext cx="7405415" cy="2234581"/>
          </a:xfrm>
        </p:spPr>
      </p:pic>
      <p:pic>
        <p:nvPicPr>
          <p:cNvPr id="7" name="Immagine 6">
            <a:extLst>
              <a:ext uri="{FF2B5EF4-FFF2-40B4-BE49-F238E27FC236}">
                <a16:creationId xmlns:a16="http://schemas.microsoft.com/office/drawing/2014/main" id="{3415D373-252F-5893-2509-5253E89DD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00" y="2822078"/>
            <a:ext cx="7378815" cy="2354710"/>
          </a:xfrm>
          <a:prstGeom prst="rect">
            <a:avLst/>
          </a:prstGeom>
        </p:spPr>
      </p:pic>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3332C0C5-E276-24F5-E28C-43DCD413A555}"/>
                  </a:ext>
                </a:extLst>
              </p:cNvPr>
              <p:cNvSpPr txBox="1"/>
              <p:nvPr/>
            </p:nvSpPr>
            <p:spPr>
              <a:xfrm>
                <a:off x="486138" y="5625296"/>
                <a:ext cx="11285316" cy="1038361"/>
              </a:xfrm>
              <a:prstGeom prst="rect">
                <a:avLst/>
              </a:prstGeom>
              <a:noFill/>
            </p:spPr>
            <p:txBody>
              <a:bodyPr wrap="square" rtlCol="0">
                <a:spAutoFit/>
              </a:bodyPr>
              <a:lstStyle/>
              <a:p>
                <a:r>
                  <a:rPr lang="it-IT" dirty="0"/>
                  <a:t>Figure: on the </a:t>
                </a:r>
                <a:r>
                  <a:rPr lang="it-IT" dirty="0" err="1"/>
                  <a:t>left</a:t>
                </a:r>
                <a:r>
                  <a:rPr lang="it-IT" dirty="0"/>
                  <a:t>: Plot of QFT </a:t>
                </a:r>
                <a:r>
                  <a:rPr lang="it-IT" dirty="0" err="1"/>
                  <a:t>oscillation</a:t>
                </a:r>
                <a:r>
                  <a:rPr lang="it-IT" dirty="0"/>
                  <a:t> formula: </a:t>
                </a:r>
                <a14:m>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𝑄</m:t>
                        </m:r>
                      </m:e>
                      <m:sub>
                        <m:r>
                          <a:rPr lang="it-IT" b="0" i="1" smtClean="0">
                            <a:latin typeface="Cambria Math" panose="02040503050406030204" pitchFamily="18" charset="0"/>
                          </a:rPr>
                          <m:t>𝑒</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𝜏</m:t>
                        </m:r>
                      </m:sub>
                      <m:sup>
                        <m:r>
                          <a:rPr lang="it-IT" b="0" i="1" smtClean="0">
                            <a:latin typeface="Cambria Math" panose="02040503050406030204" pitchFamily="18" charset="0"/>
                            <a:ea typeface="Cambria Math" panose="02040503050406030204" pitchFamily="18" charset="0"/>
                          </a:rPr>
                          <m:t>↑</m:t>
                        </m:r>
                        <m:acc>
                          <m:accPr>
                            <m:chr m:val="⃗"/>
                            <m:ctrlPr>
                              <a:rPr lang="it-IT" b="0" i="1" smtClean="0">
                                <a:latin typeface="Cambria Math" panose="02040503050406030204" pitchFamily="18" charset="0"/>
                                <a:ea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𝑘</m:t>
                            </m:r>
                          </m:e>
                        </m:acc>
                      </m:sup>
                    </m:sSubSup>
                  </m:oMath>
                </a14:m>
                <a:r>
                  <a:rPr lang="it-IT" dirty="0"/>
                  <a:t> in </a:t>
                </a:r>
                <a:r>
                  <a:rPr lang="it-IT" dirty="0" err="1"/>
                  <a:t>function</a:t>
                </a:r>
                <a:r>
                  <a:rPr lang="it-IT" dirty="0"/>
                  <a:t> of time. On the </a:t>
                </a:r>
                <a:r>
                  <a:rPr lang="it-IT" dirty="0" err="1"/>
                  <a:t>Right</a:t>
                </a:r>
                <a:r>
                  <a:rPr lang="it-IT" dirty="0"/>
                  <a:t> a </a:t>
                </a:r>
                <a:r>
                  <a:rPr lang="it-IT" dirty="0" err="1"/>
                  <a:t>comparison</a:t>
                </a:r>
                <a:r>
                  <a:rPr lang="it-IT" dirty="0"/>
                  <a:t> </a:t>
                </a:r>
                <a:r>
                  <a:rPr lang="it-IT" dirty="0" err="1"/>
                  <a:t>between</a:t>
                </a:r>
                <a:r>
                  <a:rPr lang="it-IT" dirty="0"/>
                  <a:t>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𝑄</m:t>
                        </m:r>
                      </m:e>
                      <m:sub>
                        <m:r>
                          <a:rPr lang="it-IT" i="1">
                            <a:latin typeface="Cambria Math" panose="02040503050406030204" pitchFamily="18" charset="0"/>
                          </a:rPr>
                          <m:t>𝑒</m:t>
                        </m:r>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𝜏</m:t>
                        </m:r>
                      </m:sub>
                      <m:sup>
                        <m:r>
                          <a:rPr lang="it-IT" i="1">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𝑘</m:t>
                            </m:r>
                          </m:e>
                        </m:acc>
                      </m:sup>
                    </m:sSubSup>
                  </m:oMath>
                </a14:m>
                <a:r>
                  <a:rPr lang="it-IT" dirty="0"/>
                  <a:t> and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𝑄</m:t>
                        </m:r>
                      </m:e>
                      <m:sub>
                        <m:r>
                          <a:rPr lang="it-IT" i="1">
                            <a:latin typeface="Cambria Math" panose="02040503050406030204" pitchFamily="18" charset="0"/>
                          </a:rPr>
                          <m:t>𝑒</m:t>
                        </m:r>
                        <m:r>
                          <a:rPr lang="it-IT" i="1">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𝜏</m:t>
                        </m:r>
                      </m:sub>
                      <m:sup>
                        <m:r>
                          <a:rPr lang="it-IT" i="1" smtClean="0">
                            <a:latin typeface="Cambria Math" panose="02040503050406030204" pitchFamily="18" charset="0"/>
                            <a:ea typeface="Cambria Math" panose="02040503050406030204" pitchFamily="18" charset="0"/>
                          </a:rPr>
                          <m:t>↓</m:t>
                        </m:r>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𝑘</m:t>
                            </m:r>
                          </m:e>
                        </m:acc>
                      </m:sup>
                    </m:sSubSup>
                  </m:oMath>
                </a14:m>
                <a:r>
                  <a:rPr lang="it-IT" dirty="0"/>
                  <a:t> </a:t>
                </a:r>
              </a:p>
              <a:p>
                <a:endParaRPr lang="it-IT" dirty="0"/>
              </a:p>
            </p:txBody>
          </p:sp>
        </mc:Choice>
        <mc:Fallback xmlns="">
          <p:sp>
            <p:nvSpPr>
              <p:cNvPr id="8" name="CasellaDiTesto 7">
                <a:extLst>
                  <a:ext uri="{FF2B5EF4-FFF2-40B4-BE49-F238E27FC236}">
                    <a16:creationId xmlns:a16="http://schemas.microsoft.com/office/drawing/2014/main" id="{3332C0C5-E276-24F5-E28C-43DCD413A555}"/>
                  </a:ext>
                </a:extLst>
              </p:cNvPr>
              <p:cNvSpPr txBox="1">
                <a:spLocks noRot="1" noChangeAspect="1" noMove="1" noResize="1" noEditPoints="1" noAdjustHandles="1" noChangeArrowheads="1" noChangeShapeType="1" noTextEdit="1"/>
              </p:cNvSpPr>
              <p:nvPr/>
            </p:nvSpPr>
            <p:spPr>
              <a:xfrm>
                <a:off x="486138" y="5625296"/>
                <a:ext cx="11285316" cy="1038361"/>
              </a:xfrm>
              <a:prstGeom prst="rect">
                <a:avLst/>
              </a:prstGeom>
              <a:blipFill>
                <a:blip r:embed="rId4"/>
                <a:stretch>
                  <a:fillRect l="-486"/>
                </a:stretch>
              </a:blipFill>
            </p:spPr>
            <p:txBody>
              <a:bodyPr/>
              <a:lstStyle/>
              <a:p>
                <a:r>
                  <a:rPr lang="it-IT">
                    <a:noFill/>
                  </a:rPr>
                  <a:t> </a:t>
                </a:r>
              </a:p>
            </p:txBody>
          </p:sp>
        </mc:Fallback>
      </mc:AlternateContent>
      <p:pic>
        <p:nvPicPr>
          <p:cNvPr id="13" name="Immagine 12">
            <a:extLst>
              <a:ext uri="{FF2B5EF4-FFF2-40B4-BE49-F238E27FC236}">
                <a16:creationId xmlns:a16="http://schemas.microsoft.com/office/drawing/2014/main" id="{F8768CD0-86CC-3EEC-7B0B-339A2DB9C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5242" y="3758400"/>
            <a:ext cx="1873022" cy="445958"/>
          </a:xfrm>
          <a:prstGeom prst="rect">
            <a:avLst/>
          </a:prstGeom>
        </p:spPr>
      </p:pic>
      <p:pic>
        <p:nvPicPr>
          <p:cNvPr id="14" name="Immagine 13">
            <a:extLst>
              <a:ext uri="{FF2B5EF4-FFF2-40B4-BE49-F238E27FC236}">
                <a16:creationId xmlns:a16="http://schemas.microsoft.com/office/drawing/2014/main" id="{7E768108-8224-D157-2E98-BAAEA256AE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5312" y="1432542"/>
            <a:ext cx="1605466" cy="535154"/>
          </a:xfrm>
          <a:prstGeom prst="rect">
            <a:avLst/>
          </a:prstGeom>
        </p:spPr>
      </p:pic>
    </p:spTree>
    <p:extLst>
      <p:ext uri="{BB962C8B-B14F-4D97-AF65-F5344CB8AC3E}">
        <p14:creationId xmlns:p14="http://schemas.microsoft.com/office/powerpoint/2010/main" val="3489977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AE03AC-DA17-387C-0383-F518A367B902}"/>
              </a:ext>
            </a:extLst>
          </p:cNvPr>
          <p:cNvSpPr>
            <a:spLocks noGrp="1"/>
          </p:cNvSpPr>
          <p:nvPr>
            <p:ph type="title"/>
          </p:nvPr>
        </p:nvSpPr>
        <p:spPr>
          <a:xfrm>
            <a:off x="0" y="1"/>
            <a:ext cx="3472405" cy="1066800"/>
          </a:xfrm>
        </p:spPr>
        <p:txBody>
          <a:bodyPr/>
          <a:lstStyle/>
          <a:p>
            <a:r>
              <a:rPr lang="it-IT" dirty="0"/>
              <a:t>Cp </a:t>
            </a:r>
            <a:r>
              <a:rPr lang="it-IT" dirty="0" err="1"/>
              <a:t>violation</a:t>
            </a:r>
            <a:endParaRPr lang="it-IT" dirty="0"/>
          </a:p>
        </p:txBody>
      </p:sp>
      <p:pic>
        <p:nvPicPr>
          <p:cNvPr id="6" name="Segnaposto contenuto 5">
            <a:extLst>
              <a:ext uri="{FF2B5EF4-FFF2-40B4-BE49-F238E27FC236}">
                <a16:creationId xmlns:a16="http://schemas.microsoft.com/office/drawing/2014/main" id="{2D0C9C7F-93DF-64CA-5830-FB4D1CA2BF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7595" y="1066801"/>
            <a:ext cx="4751249" cy="1253924"/>
          </a:xfrm>
        </p:spPr>
      </p:pic>
      <p:sp>
        <p:nvSpPr>
          <p:cNvPr id="4" name="CasellaDiTesto 3">
            <a:extLst>
              <a:ext uri="{FF2B5EF4-FFF2-40B4-BE49-F238E27FC236}">
                <a16:creationId xmlns:a16="http://schemas.microsoft.com/office/drawing/2014/main" id="{7AC40D2D-CA2F-26F6-1D27-A18F294A7B31}"/>
              </a:ext>
            </a:extLst>
          </p:cNvPr>
          <p:cNvSpPr txBox="1"/>
          <p:nvPr/>
        </p:nvSpPr>
        <p:spPr>
          <a:xfrm>
            <a:off x="104172" y="1066801"/>
            <a:ext cx="2412520" cy="369332"/>
          </a:xfrm>
          <a:prstGeom prst="rect">
            <a:avLst/>
          </a:prstGeom>
          <a:noFill/>
        </p:spPr>
        <p:txBody>
          <a:bodyPr wrap="none" rtlCol="0">
            <a:spAutoFit/>
          </a:bodyPr>
          <a:lstStyle/>
          <a:p>
            <a:r>
              <a:rPr lang="it-IT" dirty="0"/>
              <a:t>In QFT, for a </a:t>
            </a:r>
            <a:r>
              <a:rPr lang="it-IT" dirty="0" err="1"/>
              <a:t>given</a:t>
            </a:r>
            <a:r>
              <a:rPr lang="it-IT" dirty="0"/>
              <a:t> spin:</a:t>
            </a:r>
          </a:p>
        </p:txBody>
      </p:sp>
      <p:sp>
        <p:nvSpPr>
          <p:cNvPr id="7" name="CasellaDiTesto 6">
            <a:extLst>
              <a:ext uri="{FF2B5EF4-FFF2-40B4-BE49-F238E27FC236}">
                <a16:creationId xmlns:a16="http://schemas.microsoft.com/office/drawing/2014/main" id="{EB2EE214-9ADE-676F-8649-F2999F8D71A8}"/>
              </a:ext>
            </a:extLst>
          </p:cNvPr>
          <p:cNvSpPr txBox="1"/>
          <p:nvPr/>
        </p:nvSpPr>
        <p:spPr>
          <a:xfrm>
            <a:off x="304355" y="2639028"/>
            <a:ext cx="995657" cy="369332"/>
          </a:xfrm>
          <a:prstGeom prst="rect">
            <a:avLst/>
          </a:prstGeom>
          <a:noFill/>
        </p:spPr>
        <p:txBody>
          <a:bodyPr wrap="none" rtlCol="0">
            <a:spAutoFit/>
          </a:bodyPr>
          <a:lstStyle/>
          <a:p>
            <a:r>
              <a:rPr lang="it-IT" dirty="0" err="1"/>
              <a:t>We</a:t>
            </a:r>
            <a:r>
              <a:rPr lang="it-IT" dirty="0"/>
              <a:t> </a:t>
            </a:r>
            <a:r>
              <a:rPr lang="it-IT" dirty="0" err="1"/>
              <a:t>have</a:t>
            </a:r>
            <a:endParaRPr lang="it-IT" dirty="0"/>
          </a:p>
        </p:txBody>
      </p:sp>
      <p:pic>
        <p:nvPicPr>
          <p:cNvPr id="9" name="Immagine 8">
            <a:extLst>
              <a:ext uri="{FF2B5EF4-FFF2-40B4-BE49-F238E27FC236}">
                <a16:creationId xmlns:a16="http://schemas.microsoft.com/office/drawing/2014/main" id="{970BD664-E712-65A8-AEFB-998ACD7B5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340" y="2689741"/>
            <a:ext cx="2786435" cy="539595"/>
          </a:xfrm>
          <a:prstGeom prst="rect">
            <a:avLst/>
          </a:prstGeom>
        </p:spPr>
      </p:pic>
      <p:sp>
        <p:nvSpPr>
          <p:cNvPr id="10" name="CasellaDiTesto 9">
            <a:extLst>
              <a:ext uri="{FF2B5EF4-FFF2-40B4-BE49-F238E27FC236}">
                <a16:creationId xmlns:a16="http://schemas.microsoft.com/office/drawing/2014/main" id="{1240D238-D9AF-D21F-47B2-B429FE442B86}"/>
              </a:ext>
            </a:extLst>
          </p:cNvPr>
          <p:cNvSpPr txBox="1"/>
          <p:nvPr/>
        </p:nvSpPr>
        <p:spPr>
          <a:xfrm>
            <a:off x="304355" y="3320811"/>
            <a:ext cx="1994970" cy="369332"/>
          </a:xfrm>
          <a:prstGeom prst="rect">
            <a:avLst/>
          </a:prstGeom>
          <a:noFill/>
        </p:spPr>
        <p:txBody>
          <a:bodyPr wrap="none" rtlCol="0">
            <a:spAutoFit/>
          </a:bodyPr>
          <a:lstStyle/>
          <a:p>
            <a:r>
              <a:rPr lang="it-IT" dirty="0" err="1"/>
              <a:t>Explicitly</a:t>
            </a:r>
            <a:r>
              <a:rPr lang="it-IT" dirty="0"/>
              <a:t> </a:t>
            </a:r>
            <a:r>
              <a:rPr lang="it-IT" dirty="0" err="1"/>
              <a:t>we</a:t>
            </a:r>
            <a:r>
              <a:rPr lang="it-IT" dirty="0"/>
              <a:t> </a:t>
            </a:r>
            <a:r>
              <a:rPr lang="it-IT" dirty="0" err="1"/>
              <a:t>obtain</a:t>
            </a:r>
            <a:endParaRPr lang="it-IT" dirty="0"/>
          </a:p>
        </p:txBody>
      </p:sp>
      <p:pic>
        <p:nvPicPr>
          <p:cNvPr id="12" name="Immagine 11">
            <a:extLst>
              <a:ext uri="{FF2B5EF4-FFF2-40B4-BE49-F238E27FC236}">
                <a16:creationId xmlns:a16="http://schemas.microsoft.com/office/drawing/2014/main" id="{6729BC26-92E8-8CA5-EFBE-ADD796A43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355" y="3779578"/>
            <a:ext cx="5768840" cy="1257409"/>
          </a:xfrm>
          <a:prstGeom prst="rect">
            <a:avLst/>
          </a:prstGeom>
        </p:spPr>
      </p:pic>
      <p:pic>
        <p:nvPicPr>
          <p:cNvPr id="14" name="Immagine 13">
            <a:extLst>
              <a:ext uri="{FF2B5EF4-FFF2-40B4-BE49-F238E27FC236}">
                <a16:creationId xmlns:a16="http://schemas.microsoft.com/office/drawing/2014/main" id="{ED23970F-0F11-836A-1D8D-ABDE83E572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474" y="5237202"/>
            <a:ext cx="5966977" cy="1447925"/>
          </a:xfrm>
          <a:prstGeom prst="rect">
            <a:avLst/>
          </a:prstGeom>
        </p:spPr>
      </p:pic>
      <p:pic>
        <p:nvPicPr>
          <p:cNvPr id="16" name="Immagine 15">
            <a:extLst>
              <a:ext uri="{FF2B5EF4-FFF2-40B4-BE49-F238E27FC236}">
                <a16:creationId xmlns:a16="http://schemas.microsoft.com/office/drawing/2014/main" id="{08DB97EF-91F7-8F27-D949-B4E5DBFAA7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7458" y="4820194"/>
            <a:ext cx="2606300" cy="417008"/>
          </a:xfrm>
          <a:prstGeom prst="rect">
            <a:avLst/>
          </a:prstGeom>
        </p:spPr>
      </p:pic>
    </p:spTree>
    <p:extLst>
      <p:ext uri="{BB962C8B-B14F-4D97-AF65-F5344CB8AC3E}">
        <p14:creationId xmlns:p14="http://schemas.microsoft.com/office/powerpoint/2010/main" val="3190823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E364EE-CB1D-B976-9D50-EBB814A27CFC}"/>
              </a:ext>
            </a:extLst>
          </p:cNvPr>
          <p:cNvSpPr>
            <a:spLocks noGrp="1"/>
          </p:cNvSpPr>
          <p:nvPr>
            <p:ph type="title"/>
          </p:nvPr>
        </p:nvSpPr>
        <p:spPr>
          <a:xfrm>
            <a:off x="9190299" y="609601"/>
            <a:ext cx="1626927" cy="1045580"/>
          </a:xfrm>
        </p:spPr>
        <p:txBody>
          <a:bodyPr/>
          <a:lstStyle/>
          <a:p>
            <a:endParaRPr lang="it-IT" dirty="0"/>
          </a:p>
        </p:txBody>
      </p:sp>
      <p:pic>
        <p:nvPicPr>
          <p:cNvPr id="5" name="Segnaposto contenuto 4">
            <a:extLst>
              <a:ext uri="{FF2B5EF4-FFF2-40B4-BE49-F238E27FC236}">
                <a16:creationId xmlns:a16="http://schemas.microsoft.com/office/drawing/2014/main" id="{27F3BF4C-C1FC-4620-6586-F1AA2E9903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039" y="391612"/>
            <a:ext cx="5987827" cy="1934899"/>
          </a:xfrm>
        </p:spPr>
      </p:pic>
      <p:pic>
        <p:nvPicPr>
          <p:cNvPr id="7" name="Immagine 6">
            <a:extLst>
              <a:ext uri="{FF2B5EF4-FFF2-40B4-BE49-F238E27FC236}">
                <a16:creationId xmlns:a16="http://schemas.microsoft.com/office/drawing/2014/main" id="{1D113399-AE4C-1939-3FE1-EBCE515F1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159" y="2698996"/>
            <a:ext cx="6165323" cy="1832494"/>
          </a:xfrm>
          <a:prstGeom prst="rect">
            <a:avLst/>
          </a:prstGeom>
        </p:spPr>
      </p:pic>
      <p:sp>
        <p:nvSpPr>
          <p:cNvPr id="8" name="CasellaDiTesto 7">
            <a:extLst>
              <a:ext uri="{FF2B5EF4-FFF2-40B4-BE49-F238E27FC236}">
                <a16:creationId xmlns:a16="http://schemas.microsoft.com/office/drawing/2014/main" id="{9FE57019-0297-DE92-D08B-1751557AF1CE}"/>
              </a:ext>
            </a:extLst>
          </p:cNvPr>
          <p:cNvSpPr txBox="1"/>
          <p:nvPr/>
        </p:nvSpPr>
        <p:spPr>
          <a:xfrm>
            <a:off x="504655" y="5382228"/>
            <a:ext cx="11243649" cy="646331"/>
          </a:xfrm>
          <a:prstGeom prst="rect">
            <a:avLst/>
          </a:prstGeom>
          <a:noFill/>
        </p:spPr>
        <p:txBody>
          <a:bodyPr wrap="square" rtlCol="0">
            <a:spAutoFit/>
          </a:bodyPr>
          <a:lstStyle/>
          <a:p>
            <a:r>
              <a:rPr lang="it-IT" dirty="0"/>
              <a:t>Figure: on the </a:t>
            </a:r>
            <a:r>
              <a:rPr lang="it-IT" dirty="0" err="1"/>
              <a:t>left</a:t>
            </a:r>
            <a:r>
              <a:rPr lang="it-IT" dirty="0"/>
              <a:t> the trend of the CP </a:t>
            </a:r>
            <a:r>
              <a:rPr lang="it-IT" dirty="0" err="1"/>
              <a:t>asymmetry</a:t>
            </a:r>
            <a:r>
              <a:rPr lang="it-IT" dirty="0"/>
              <a:t> for spin up. On the </a:t>
            </a:r>
            <a:r>
              <a:rPr lang="it-IT" dirty="0" err="1"/>
              <a:t>right</a:t>
            </a:r>
            <a:r>
              <a:rPr lang="it-IT" dirty="0"/>
              <a:t> a </a:t>
            </a:r>
            <a:r>
              <a:rPr lang="it-IT" dirty="0" err="1"/>
              <a:t>comparison</a:t>
            </a:r>
            <a:r>
              <a:rPr lang="it-IT" dirty="0"/>
              <a:t> of CP </a:t>
            </a:r>
            <a:r>
              <a:rPr lang="it-IT" dirty="0" err="1"/>
              <a:t>asymmetry</a:t>
            </a:r>
            <a:r>
              <a:rPr lang="it-IT" dirty="0"/>
              <a:t> </a:t>
            </a:r>
            <a:r>
              <a:rPr lang="it-IT" dirty="0" err="1"/>
              <a:t>between</a:t>
            </a:r>
            <a:r>
              <a:rPr lang="it-IT" dirty="0"/>
              <a:t> spin up and spin down </a:t>
            </a:r>
          </a:p>
        </p:txBody>
      </p:sp>
      <p:pic>
        <p:nvPicPr>
          <p:cNvPr id="9" name="Immagine 8">
            <a:extLst>
              <a:ext uri="{FF2B5EF4-FFF2-40B4-BE49-F238E27FC236}">
                <a16:creationId xmlns:a16="http://schemas.microsoft.com/office/drawing/2014/main" id="{742017C1-ED61-5E0F-3CF6-A4489F6BE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8405" y="1132391"/>
            <a:ext cx="1568373" cy="522790"/>
          </a:xfrm>
          <a:prstGeom prst="rect">
            <a:avLst/>
          </a:prstGeom>
        </p:spPr>
      </p:pic>
      <p:pic>
        <p:nvPicPr>
          <p:cNvPr id="10" name="Immagine 9">
            <a:extLst>
              <a:ext uri="{FF2B5EF4-FFF2-40B4-BE49-F238E27FC236}">
                <a16:creationId xmlns:a16="http://schemas.microsoft.com/office/drawing/2014/main" id="{C1087364-3542-5E1B-A31E-1894E0AA68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8405" y="3458589"/>
            <a:ext cx="1873022" cy="445958"/>
          </a:xfrm>
          <a:prstGeom prst="rect">
            <a:avLst/>
          </a:prstGeom>
        </p:spPr>
      </p:pic>
    </p:spTree>
    <p:extLst>
      <p:ext uri="{BB962C8B-B14F-4D97-AF65-F5344CB8AC3E}">
        <p14:creationId xmlns:p14="http://schemas.microsoft.com/office/powerpoint/2010/main" val="3978557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BE7693-12DA-CA94-29F7-E697C77DC9A9}"/>
              </a:ext>
            </a:extLst>
          </p:cNvPr>
          <p:cNvSpPr>
            <a:spLocks noGrp="1"/>
          </p:cNvSpPr>
          <p:nvPr>
            <p:ph type="title"/>
          </p:nvPr>
        </p:nvSpPr>
        <p:spPr>
          <a:xfrm flipV="1">
            <a:off x="8993529" y="2065867"/>
            <a:ext cx="1823697" cy="492138"/>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EEB414CD-46E5-332E-143A-2DC7940F40FD}"/>
              </a:ext>
            </a:extLst>
          </p:cNvPr>
          <p:cNvSpPr>
            <a:spLocks noGrp="1"/>
          </p:cNvSpPr>
          <p:nvPr>
            <p:ph idx="1"/>
          </p:nvPr>
        </p:nvSpPr>
        <p:spPr>
          <a:xfrm>
            <a:off x="8785185" y="4525701"/>
            <a:ext cx="2032041" cy="1265499"/>
          </a:xfrm>
        </p:spPr>
        <p:txBody>
          <a:bodyPr/>
          <a:lstStyle/>
          <a:p>
            <a:endParaRPr lang="it-IT" dirty="0"/>
          </a:p>
        </p:txBody>
      </p:sp>
      <p:pic>
        <p:nvPicPr>
          <p:cNvPr id="5" name="Segnaposto contenuto 9" descr="Immagine che contiene Viso umano, persona, vestiti, ritratto&#10;&#10;Descrizione generata automaticamente">
            <a:extLst>
              <a:ext uri="{FF2B5EF4-FFF2-40B4-BE49-F238E27FC236}">
                <a16:creationId xmlns:a16="http://schemas.microsoft.com/office/drawing/2014/main" id="{0DC8DAC9-E5DC-0E95-FA4B-3D7E4B036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43" y="3154105"/>
            <a:ext cx="5535038" cy="3113459"/>
          </a:xfrm>
          <a:prstGeom prst="rect">
            <a:avLst/>
          </a:prstGeom>
        </p:spPr>
      </p:pic>
      <p:sp>
        <p:nvSpPr>
          <p:cNvPr id="6" name="CasellaDiTesto 5">
            <a:extLst>
              <a:ext uri="{FF2B5EF4-FFF2-40B4-BE49-F238E27FC236}">
                <a16:creationId xmlns:a16="http://schemas.microsoft.com/office/drawing/2014/main" id="{F96C3565-D4EE-C18D-7479-D4EC75EEE439}"/>
              </a:ext>
            </a:extLst>
          </p:cNvPr>
          <p:cNvSpPr txBox="1"/>
          <p:nvPr/>
        </p:nvSpPr>
        <p:spPr>
          <a:xfrm>
            <a:off x="5742277" y="4338954"/>
            <a:ext cx="6449723" cy="1569660"/>
          </a:xfrm>
          <a:prstGeom prst="rect">
            <a:avLst/>
          </a:prstGeom>
          <a:noFill/>
        </p:spPr>
        <p:txBody>
          <a:bodyPr wrap="square">
            <a:spAutoFit/>
          </a:bodyPr>
          <a:lstStyle/>
          <a:p>
            <a:r>
              <a:rPr lang="en-US" sz="2400" dirty="0">
                <a:latin typeface="Open Sans" panose="020B0606030504020204" pitchFamily="34" charset="0"/>
              </a:rPr>
              <a:t>‘’</a:t>
            </a:r>
            <a:r>
              <a:rPr lang="en-US" sz="2400" b="0" i="0" dirty="0">
                <a:effectLst/>
                <a:latin typeface="Open Sans" panose="020B0606030504020204" pitchFamily="34" charset="0"/>
              </a:rPr>
              <a:t>I would rather have questions that can't be answered than answers that can't be questioned’’</a:t>
            </a:r>
          </a:p>
          <a:p>
            <a:r>
              <a:rPr lang="en-US" sz="2400" dirty="0">
                <a:latin typeface="Open Sans" panose="020B0606030504020204" pitchFamily="34" charset="0"/>
              </a:rPr>
              <a:t>-Richard P. Feynman</a:t>
            </a:r>
            <a:endParaRPr lang="it-IT" sz="2400" dirty="0"/>
          </a:p>
        </p:txBody>
      </p:sp>
      <p:sp>
        <p:nvSpPr>
          <p:cNvPr id="7" name="CasellaDiTesto 6">
            <a:extLst>
              <a:ext uri="{FF2B5EF4-FFF2-40B4-BE49-F238E27FC236}">
                <a16:creationId xmlns:a16="http://schemas.microsoft.com/office/drawing/2014/main" id="{5FF7F8A4-5030-A2AD-DC71-BE3D284BF17B}"/>
              </a:ext>
            </a:extLst>
          </p:cNvPr>
          <p:cNvSpPr txBox="1"/>
          <p:nvPr/>
        </p:nvSpPr>
        <p:spPr>
          <a:xfrm>
            <a:off x="1925917" y="653999"/>
            <a:ext cx="9937836" cy="1938992"/>
          </a:xfrm>
          <a:prstGeom prst="rect">
            <a:avLst/>
          </a:prstGeom>
          <a:noFill/>
        </p:spPr>
        <p:txBody>
          <a:bodyPr wrap="square" rtlCol="0">
            <a:spAutoFit/>
          </a:bodyPr>
          <a:lstStyle/>
          <a:p>
            <a:r>
              <a:rPr lang="it-IT" sz="4200" b="1" dirty="0">
                <a:latin typeface="Century Gothic" panose="020B0502020202020204" pitchFamily="34" charset="0"/>
              </a:rPr>
              <a:t>Thank </a:t>
            </a:r>
            <a:r>
              <a:rPr lang="it-IT" sz="4200" b="1" dirty="0" err="1">
                <a:latin typeface="Century Gothic" panose="020B0502020202020204" pitchFamily="34" charset="0"/>
              </a:rPr>
              <a:t>you</a:t>
            </a:r>
            <a:r>
              <a:rPr lang="it-IT" sz="4200" b="1" dirty="0">
                <a:latin typeface="Century Gothic" panose="020B0502020202020204" pitchFamily="34" charset="0"/>
              </a:rPr>
              <a:t> for </a:t>
            </a:r>
            <a:r>
              <a:rPr lang="it-IT" sz="4200" b="1" dirty="0" err="1">
                <a:latin typeface="Century Gothic" panose="020B0502020202020204" pitchFamily="34" charset="0"/>
              </a:rPr>
              <a:t>your</a:t>
            </a:r>
            <a:r>
              <a:rPr lang="it-IT" sz="4200" b="1" dirty="0">
                <a:latin typeface="Century Gothic" panose="020B0502020202020204" pitchFamily="34" charset="0"/>
              </a:rPr>
              <a:t> </a:t>
            </a:r>
            <a:r>
              <a:rPr lang="it-IT" sz="4200" b="1" dirty="0" err="1">
                <a:latin typeface="Century Gothic" panose="020B0502020202020204" pitchFamily="34" charset="0"/>
              </a:rPr>
              <a:t>attention</a:t>
            </a:r>
            <a:endParaRPr lang="it-IT" sz="4200" b="1" dirty="0">
              <a:latin typeface="Century Gothic" panose="020B0502020202020204" pitchFamily="34" charset="0"/>
            </a:endParaRPr>
          </a:p>
          <a:p>
            <a:endParaRPr lang="it-IT" dirty="0"/>
          </a:p>
          <a:p>
            <a:endParaRPr lang="it-IT" dirty="0"/>
          </a:p>
          <a:p>
            <a:r>
              <a:rPr lang="it-IT" dirty="0"/>
              <a:t>						</a:t>
            </a:r>
            <a:r>
              <a:rPr lang="it-IT" sz="4200" b="1" dirty="0" err="1">
                <a:latin typeface="Century Gothic" panose="020B0502020202020204" pitchFamily="34" charset="0"/>
              </a:rPr>
              <a:t>Questions</a:t>
            </a:r>
            <a:r>
              <a:rPr lang="it-IT" sz="4200" b="1" dirty="0">
                <a:latin typeface="Century Gothic" panose="020B0502020202020204" pitchFamily="34" charset="0"/>
              </a:rPr>
              <a:t>?</a:t>
            </a:r>
          </a:p>
        </p:txBody>
      </p:sp>
    </p:spTree>
    <p:extLst>
      <p:ext uri="{BB962C8B-B14F-4D97-AF65-F5344CB8AC3E}">
        <p14:creationId xmlns:p14="http://schemas.microsoft.com/office/powerpoint/2010/main" val="172328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FCB4EE-9A3B-309D-0120-58E5BAECB935}"/>
              </a:ext>
            </a:extLst>
          </p:cNvPr>
          <p:cNvSpPr>
            <a:spLocks noGrp="1"/>
          </p:cNvSpPr>
          <p:nvPr>
            <p:ph type="title"/>
          </p:nvPr>
        </p:nvSpPr>
        <p:spPr>
          <a:xfrm>
            <a:off x="0" y="0"/>
            <a:ext cx="5931309" cy="969024"/>
          </a:xfrm>
        </p:spPr>
        <p:txBody>
          <a:bodyPr/>
          <a:lstStyle/>
          <a:p>
            <a:r>
              <a:rPr lang="it-IT" dirty="0"/>
              <a:t>Mixing in </a:t>
            </a:r>
            <a:r>
              <a:rPr lang="it-IT" dirty="0" err="1"/>
              <a:t>curved</a:t>
            </a:r>
            <a:r>
              <a:rPr lang="it-IT" dirty="0"/>
              <a:t> </a:t>
            </a:r>
            <a:r>
              <a:rPr lang="it-IT" dirty="0" err="1"/>
              <a:t>spacetime</a:t>
            </a:r>
            <a:endParaRPr lang="it-IT" dirty="0"/>
          </a:p>
        </p:txBody>
      </p:sp>
      <p:pic>
        <p:nvPicPr>
          <p:cNvPr id="5" name="Segnaposto contenuto 4" descr="Immagine che contiene linea, Diagramma, schermata, Blu elettrico&#10;&#10;Descrizione generata automaticamente">
            <a:extLst>
              <a:ext uri="{FF2B5EF4-FFF2-40B4-BE49-F238E27FC236}">
                <a16:creationId xmlns:a16="http://schemas.microsoft.com/office/drawing/2014/main" id="{A26094D8-4E90-1DB5-93AA-7486772EBD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230" y="1579879"/>
            <a:ext cx="5631079" cy="1849121"/>
          </a:xfrm>
        </p:spPr>
      </p:pic>
      <p:pic>
        <p:nvPicPr>
          <p:cNvPr id="7" name="Immagine 6" descr="Immagine che contiene testo, linea, schermata, Diagramma&#10;&#10;Descrizione generata automaticamente">
            <a:extLst>
              <a:ext uri="{FF2B5EF4-FFF2-40B4-BE49-F238E27FC236}">
                <a16:creationId xmlns:a16="http://schemas.microsoft.com/office/drawing/2014/main" id="{3D436879-33B8-41B4-F643-078FD3FB36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932" y="1341074"/>
            <a:ext cx="4022838" cy="2230051"/>
          </a:xfrm>
          <a:prstGeom prst="rect">
            <a:avLst/>
          </a:prstGeom>
        </p:spPr>
      </p:pic>
      <p:pic>
        <p:nvPicPr>
          <p:cNvPr id="9" name="Immagine 8" descr="Immagine che contiene testo, Carattere, linea, calligrafia&#10;&#10;Descrizione generata automaticamente">
            <a:extLst>
              <a:ext uri="{FF2B5EF4-FFF2-40B4-BE49-F238E27FC236}">
                <a16:creationId xmlns:a16="http://schemas.microsoft.com/office/drawing/2014/main" id="{4E7E2794-FB4E-39E6-C6BE-1DD99B893E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691" y="4039855"/>
            <a:ext cx="5931309" cy="1471543"/>
          </a:xfrm>
          <a:prstGeom prst="rect">
            <a:avLst/>
          </a:prstGeom>
        </p:spPr>
      </p:pic>
      <p:pic>
        <p:nvPicPr>
          <p:cNvPr id="11" name="Immagine 10" descr="Immagine che contiene testo, Carattere, calligrafia, linea&#10;&#10;Descrizione generata automaticamente">
            <a:extLst>
              <a:ext uri="{FF2B5EF4-FFF2-40B4-BE49-F238E27FC236}">
                <a16:creationId xmlns:a16="http://schemas.microsoft.com/office/drawing/2014/main" id="{54C2CEE6-4333-F8C9-BCD5-A0C3FFE830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3167" y="3941542"/>
            <a:ext cx="4648603" cy="1569856"/>
          </a:xfrm>
          <a:prstGeom prst="rect">
            <a:avLst/>
          </a:prstGeom>
        </p:spPr>
      </p:pic>
      <p:sp>
        <p:nvSpPr>
          <p:cNvPr id="12" name="CasellaDiTesto 11">
            <a:extLst>
              <a:ext uri="{FF2B5EF4-FFF2-40B4-BE49-F238E27FC236}">
                <a16:creationId xmlns:a16="http://schemas.microsoft.com/office/drawing/2014/main" id="{070C72F1-83BA-CB17-6855-75FF4B4A0D46}"/>
              </a:ext>
            </a:extLst>
          </p:cNvPr>
          <p:cNvSpPr txBox="1"/>
          <p:nvPr/>
        </p:nvSpPr>
        <p:spPr>
          <a:xfrm flipH="1">
            <a:off x="342478" y="1089785"/>
            <a:ext cx="4528738" cy="369332"/>
          </a:xfrm>
          <a:prstGeom prst="rect">
            <a:avLst/>
          </a:prstGeom>
          <a:noFill/>
        </p:spPr>
        <p:txBody>
          <a:bodyPr wrap="square" rtlCol="0">
            <a:spAutoFit/>
          </a:bodyPr>
          <a:lstStyle/>
          <a:p>
            <a:r>
              <a:rPr lang="it-IT" dirty="0"/>
              <a:t>FLRW </a:t>
            </a:r>
            <a:r>
              <a:rPr lang="it-IT" dirty="0" err="1"/>
              <a:t>metric</a:t>
            </a:r>
            <a:r>
              <a:rPr lang="it-IT" dirty="0"/>
              <a:t> with </a:t>
            </a:r>
            <a:r>
              <a:rPr lang="it-IT" dirty="0" err="1"/>
              <a:t>exponential</a:t>
            </a:r>
            <a:r>
              <a:rPr lang="it-IT" dirty="0"/>
              <a:t> </a:t>
            </a:r>
            <a:r>
              <a:rPr lang="it-IT" dirty="0" err="1"/>
              <a:t>expansion</a:t>
            </a:r>
            <a:endParaRPr lang="it-IT" dirty="0"/>
          </a:p>
        </p:txBody>
      </p:sp>
      <p:sp>
        <p:nvSpPr>
          <p:cNvPr id="13" name="CasellaDiTesto 12">
            <a:extLst>
              <a:ext uri="{FF2B5EF4-FFF2-40B4-BE49-F238E27FC236}">
                <a16:creationId xmlns:a16="http://schemas.microsoft.com/office/drawing/2014/main" id="{2BE2D1F2-2F2D-D168-6F58-0291301C7A0E}"/>
              </a:ext>
            </a:extLst>
          </p:cNvPr>
          <p:cNvSpPr txBox="1"/>
          <p:nvPr/>
        </p:nvSpPr>
        <p:spPr>
          <a:xfrm flipH="1">
            <a:off x="7748947" y="779446"/>
            <a:ext cx="4142823" cy="369332"/>
          </a:xfrm>
          <a:prstGeom prst="rect">
            <a:avLst/>
          </a:prstGeom>
          <a:noFill/>
        </p:spPr>
        <p:txBody>
          <a:bodyPr wrap="square" rtlCol="0">
            <a:spAutoFit/>
          </a:bodyPr>
          <a:lstStyle/>
          <a:p>
            <a:r>
              <a:rPr lang="it-IT" dirty="0"/>
              <a:t>Schwarzschild </a:t>
            </a:r>
            <a:r>
              <a:rPr lang="it-IT" dirty="0" err="1"/>
              <a:t>metric</a:t>
            </a:r>
            <a:endParaRPr lang="it-IT" dirty="0"/>
          </a:p>
        </p:txBody>
      </p:sp>
    </p:spTree>
    <p:extLst>
      <p:ext uri="{BB962C8B-B14F-4D97-AF65-F5344CB8AC3E}">
        <p14:creationId xmlns:p14="http://schemas.microsoft.com/office/powerpoint/2010/main" val="38676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23FC29-6BD1-D002-3B59-C72332D6D3C8}"/>
              </a:ext>
            </a:extLst>
          </p:cNvPr>
          <p:cNvSpPr>
            <a:spLocks noGrp="1"/>
          </p:cNvSpPr>
          <p:nvPr>
            <p:ph type="title"/>
          </p:nvPr>
        </p:nvSpPr>
        <p:spPr>
          <a:xfrm>
            <a:off x="0" y="-389467"/>
            <a:ext cx="10131425" cy="1456267"/>
          </a:xfrm>
        </p:spPr>
        <p:txBody>
          <a:bodyPr/>
          <a:lstStyle/>
          <a:p>
            <a:r>
              <a:rPr lang="it-IT" dirty="0" err="1"/>
              <a:t>Introduction</a:t>
            </a:r>
            <a:r>
              <a:rPr lang="it-IT" dirty="0"/>
              <a:t> and </a:t>
            </a:r>
            <a:r>
              <a:rPr lang="it-IT" dirty="0" err="1"/>
              <a:t>motivations</a:t>
            </a:r>
            <a:r>
              <a:rPr lang="it-IT" dirty="0"/>
              <a:t> </a:t>
            </a:r>
          </a:p>
        </p:txBody>
      </p:sp>
      <p:sp>
        <p:nvSpPr>
          <p:cNvPr id="3" name="Segnaposto contenuto 2">
            <a:extLst>
              <a:ext uri="{FF2B5EF4-FFF2-40B4-BE49-F238E27FC236}">
                <a16:creationId xmlns:a16="http://schemas.microsoft.com/office/drawing/2014/main" id="{228D1EC0-4BAA-5BF1-BEA4-0759F1B4B34F}"/>
              </a:ext>
            </a:extLst>
          </p:cNvPr>
          <p:cNvSpPr>
            <a:spLocks noGrp="1"/>
          </p:cNvSpPr>
          <p:nvPr>
            <p:ph idx="1"/>
          </p:nvPr>
        </p:nvSpPr>
        <p:spPr>
          <a:xfrm>
            <a:off x="0" y="-150471"/>
            <a:ext cx="12192000" cy="6256303"/>
          </a:xfrm>
        </p:spPr>
        <p:txBody>
          <a:bodyPr>
            <a:normAutofit/>
          </a:bodyPr>
          <a:lstStyle/>
          <a:p>
            <a:pPr marL="0" indent="0" algn="just">
              <a:buNone/>
            </a:pPr>
            <a:r>
              <a:rPr lang="it-IT" dirty="0"/>
              <a:t>		</a:t>
            </a:r>
            <a:r>
              <a:rPr lang="it-IT" dirty="0" err="1"/>
              <a:t>Neutrinos</a:t>
            </a:r>
            <a:r>
              <a:rPr lang="it-IT" dirty="0"/>
              <a:t> play a </a:t>
            </a:r>
            <a:r>
              <a:rPr lang="it-IT" dirty="0" err="1"/>
              <a:t>prominent</a:t>
            </a:r>
            <a:r>
              <a:rPr lang="it-IT" dirty="0"/>
              <a:t> </a:t>
            </a:r>
            <a:r>
              <a:rPr lang="it-IT" dirty="0" err="1"/>
              <a:t>role</a:t>
            </a:r>
            <a:r>
              <a:rPr lang="it-IT" dirty="0"/>
              <a:t> in </a:t>
            </a:r>
            <a:r>
              <a:rPr lang="it-IT" dirty="0" err="1"/>
              <a:t>cosmology</a:t>
            </a:r>
            <a:r>
              <a:rPr lang="it-IT" dirty="0"/>
              <a:t> and </a:t>
            </a:r>
            <a:r>
              <a:rPr lang="it-IT" dirty="0" err="1"/>
              <a:t>astrophysics</a:t>
            </a:r>
            <a:r>
              <a:rPr lang="it-IT" dirty="0"/>
              <a:t> </a:t>
            </a:r>
          </a:p>
          <a:p>
            <a:pPr lvl="1" algn="just"/>
            <a:r>
              <a:rPr lang="it-IT" sz="1800" dirty="0" err="1"/>
              <a:t>Leptogenesis</a:t>
            </a:r>
            <a:r>
              <a:rPr lang="it-IT" sz="1800" dirty="0"/>
              <a:t> </a:t>
            </a:r>
          </a:p>
          <a:p>
            <a:pPr lvl="1" algn="just"/>
            <a:r>
              <a:rPr lang="it-IT" sz="1800" dirty="0"/>
              <a:t>Stellar </a:t>
            </a:r>
            <a:r>
              <a:rPr lang="it-IT" sz="1800" dirty="0" err="1"/>
              <a:t>evolution</a:t>
            </a:r>
            <a:r>
              <a:rPr lang="it-IT" sz="1800" dirty="0"/>
              <a:t> </a:t>
            </a:r>
          </a:p>
          <a:p>
            <a:pPr lvl="1" algn="just"/>
            <a:r>
              <a:rPr lang="it-IT" sz="1800" dirty="0" err="1"/>
              <a:t>Possible</a:t>
            </a:r>
            <a:r>
              <a:rPr lang="it-IT" sz="1800" dirty="0"/>
              <a:t> </a:t>
            </a:r>
            <a:r>
              <a:rPr lang="it-IT" sz="1800" dirty="0" err="1"/>
              <a:t>contributions</a:t>
            </a:r>
            <a:r>
              <a:rPr lang="it-IT" sz="1800" dirty="0"/>
              <a:t> to dark </a:t>
            </a:r>
            <a:r>
              <a:rPr lang="it-IT" sz="1800" dirty="0" err="1"/>
              <a:t>matter</a:t>
            </a:r>
            <a:r>
              <a:rPr lang="it-IT" sz="1800" dirty="0"/>
              <a:t>/ dark energy*</a:t>
            </a:r>
          </a:p>
          <a:p>
            <a:pPr marL="457200" lvl="1" indent="0" algn="just">
              <a:buNone/>
            </a:pPr>
            <a:r>
              <a:rPr lang="it-IT" sz="1800" dirty="0"/>
              <a:t>	Some of the </a:t>
            </a:r>
            <a:r>
              <a:rPr lang="it-IT" sz="1800" dirty="0" err="1"/>
              <a:t>most</a:t>
            </a:r>
            <a:r>
              <a:rPr lang="it-IT" sz="1800" dirty="0"/>
              <a:t> </a:t>
            </a:r>
            <a:r>
              <a:rPr lang="it-IT" sz="1800" dirty="0" err="1"/>
              <a:t>interesting</a:t>
            </a:r>
            <a:r>
              <a:rPr lang="it-IT" sz="1800" dirty="0"/>
              <a:t> </a:t>
            </a:r>
            <a:r>
              <a:rPr lang="it-IT" sz="1800" dirty="0" err="1"/>
              <a:t>question</a:t>
            </a:r>
            <a:r>
              <a:rPr lang="it-IT" sz="1800" dirty="0"/>
              <a:t> in </a:t>
            </a:r>
            <a:r>
              <a:rPr lang="it-IT" sz="1800" dirty="0" err="1"/>
              <a:t>modern</a:t>
            </a:r>
            <a:r>
              <a:rPr lang="it-IT" sz="1800" dirty="0"/>
              <a:t> </a:t>
            </a:r>
            <a:r>
              <a:rPr lang="it-IT" sz="1800" dirty="0" err="1"/>
              <a:t>physics</a:t>
            </a:r>
            <a:r>
              <a:rPr lang="it-IT" sz="1800" dirty="0"/>
              <a:t> are </a:t>
            </a:r>
            <a:r>
              <a:rPr lang="it-IT" sz="1800" dirty="0" err="1"/>
              <a:t>related</a:t>
            </a:r>
            <a:r>
              <a:rPr lang="it-IT" sz="1800" dirty="0"/>
              <a:t> to neutrino</a:t>
            </a:r>
          </a:p>
          <a:p>
            <a:pPr lvl="1" algn="just"/>
            <a:r>
              <a:rPr lang="it-IT" sz="1800" dirty="0" err="1"/>
              <a:t>Why</a:t>
            </a:r>
            <a:r>
              <a:rPr lang="it-IT" sz="1800" dirty="0"/>
              <a:t> neutrino </a:t>
            </a:r>
            <a:r>
              <a:rPr lang="it-IT" sz="1800" dirty="0" err="1"/>
              <a:t>has</a:t>
            </a:r>
            <a:r>
              <a:rPr lang="it-IT" sz="1800" dirty="0"/>
              <a:t> mass?</a:t>
            </a:r>
          </a:p>
          <a:p>
            <a:pPr lvl="1" algn="just"/>
            <a:r>
              <a:rPr lang="it-IT" sz="1800" dirty="0" err="1"/>
              <a:t>Why</a:t>
            </a:r>
            <a:r>
              <a:rPr lang="it-IT" sz="1800" dirty="0"/>
              <a:t> </a:t>
            </a:r>
            <a:r>
              <a:rPr lang="it-IT" sz="1800" dirty="0" err="1"/>
              <a:t>does</a:t>
            </a:r>
            <a:r>
              <a:rPr lang="it-IT" sz="1800" dirty="0"/>
              <a:t> </a:t>
            </a:r>
            <a:r>
              <a:rPr lang="it-IT" sz="1800" dirty="0" err="1"/>
              <a:t>flavour</a:t>
            </a:r>
            <a:r>
              <a:rPr lang="it-IT" sz="1800" dirty="0"/>
              <a:t> </a:t>
            </a:r>
            <a:r>
              <a:rPr lang="it-IT" sz="1800" dirty="0" err="1"/>
              <a:t>oscillations</a:t>
            </a:r>
            <a:r>
              <a:rPr lang="it-IT" sz="1800" dirty="0"/>
              <a:t> </a:t>
            </a:r>
            <a:r>
              <a:rPr lang="it-IT" sz="1800" dirty="0" err="1"/>
              <a:t>exist</a:t>
            </a:r>
            <a:r>
              <a:rPr lang="it-IT" sz="1800" dirty="0"/>
              <a:t>?</a:t>
            </a:r>
          </a:p>
          <a:p>
            <a:pPr marL="457200" lvl="1" indent="0" algn="just">
              <a:buNone/>
            </a:pPr>
            <a:r>
              <a:rPr lang="it-IT" sz="1800" dirty="0"/>
              <a:t>	</a:t>
            </a:r>
            <a:r>
              <a:rPr lang="it-IT" sz="1800" dirty="0" err="1"/>
              <a:t>Necessity</a:t>
            </a:r>
            <a:r>
              <a:rPr lang="it-IT" sz="1800" dirty="0"/>
              <a:t> to go </a:t>
            </a:r>
            <a:r>
              <a:rPr lang="it-IT" sz="1800" dirty="0" err="1"/>
              <a:t>beyond</a:t>
            </a:r>
            <a:r>
              <a:rPr lang="it-IT" sz="1800" dirty="0"/>
              <a:t> the standard model.</a:t>
            </a:r>
          </a:p>
          <a:p>
            <a:pPr marL="457200" lvl="1" indent="0" algn="just">
              <a:buNone/>
            </a:pPr>
            <a:r>
              <a:rPr lang="it-IT" sz="1800" dirty="0"/>
              <a:t>Standard model </a:t>
            </a:r>
            <a:r>
              <a:rPr lang="it-IT" sz="1800" dirty="0" err="1"/>
              <a:t>is</a:t>
            </a:r>
            <a:r>
              <a:rPr lang="it-IT" sz="1800" dirty="0"/>
              <a:t> </a:t>
            </a:r>
            <a:r>
              <a:rPr lang="it-IT" sz="1800" dirty="0" err="1"/>
              <a:t>composed</a:t>
            </a:r>
            <a:r>
              <a:rPr lang="it-IT" sz="1800" dirty="0"/>
              <a:t> by </a:t>
            </a:r>
            <a:r>
              <a:rPr lang="it-IT" sz="1800" dirty="0" err="1"/>
              <a:t>three</a:t>
            </a:r>
            <a:r>
              <a:rPr lang="it-IT" sz="1800" dirty="0"/>
              <a:t> </a:t>
            </a:r>
            <a:r>
              <a:rPr lang="it-IT" sz="1800" dirty="0" err="1"/>
              <a:t>types</a:t>
            </a:r>
            <a:r>
              <a:rPr lang="it-IT" sz="1800" dirty="0"/>
              <a:t> of fields: </a:t>
            </a:r>
            <a:r>
              <a:rPr lang="it-IT" sz="1800" dirty="0" err="1"/>
              <a:t>spinors</a:t>
            </a:r>
            <a:r>
              <a:rPr lang="it-IT" sz="1800" dirty="0"/>
              <a:t>, </a:t>
            </a:r>
            <a:r>
              <a:rPr lang="it-IT" sz="1800" dirty="0" err="1"/>
              <a:t>vectors</a:t>
            </a:r>
            <a:r>
              <a:rPr lang="it-IT" sz="1800" dirty="0"/>
              <a:t> and </a:t>
            </a:r>
            <a:r>
              <a:rPr lang="it-IT" sz="1800" dirty="0" err="1"/>
              <a:t>scalars</a:t>
            </a:r>
            <a:r>
              <a:rPr lang="it-IT" sz="1800" dirty="0"/>
              <a:t>; general </a:t>
            </a:r>
            <a:r>
              <a:rPr lang="it-IT" sz="1800" dirty="0" err="1"/>
              <a:t>relativity</a:t>
            </a:r>
            <a:r>
              <a:rPr lang="it-IT" sz="1800" dirty="0"/>
              <a:t> </a:t>
            </a:r>
            <a:r>
              <a:rPr lang="it-IT" sz="1800" dirty="0" err="1"/>
              <a:t>yelds</a:t>
            </a:r>
            <a:r>
              <a:rPr lang="it-IT" sz="1800" dirty="0"/>
              <a:t> one more field: </a:t>
            </a:r>
            <a:r>
              <a:rPr lang="it-IT" sz="1800" dirty="0" err="1"/>
              <a:t>metric</a:t>
            </a:r>
            <a:r>
              <a:rPr lang="it-IT" sz="1800" dirty="0"/>
              <a:t>.</a:t>
            </a:r>
          </a:p>
          <a:p>
            <a:pPr marL="457200" lvl="1" indent="0" algn="just">
              <a:buNone/>
            </a:pPr>
            <a:r>
              <a:rPr lang="it-IT" sz="1800" dirty="0" err="1"/>
              <a:t>If</a:t>
            </a:r>
            <a:r>
              <a:rPr lang="it-IT" sz="1800" dirty="0"/>
              <a:t> </a:t>
            </a:r>
            <a:r>
              <a:rPr lang="it-IT" sz="1800" dirty="0" err="1"/>
              <a:t>there</a:t>
            </a:r>
            <a:r>
              <a:rPr lang="it-IT" sz="1800" dirty="0"/>
              <a:t> </a:t>
            </a:r>
            <a:r>
              <a:rPr lang="it-IT" sz="1800" dirty="0" err="1"/>
              <a:t>exists</a:t>
            </a:r>
            <a:r>
              <a:rPr lang="it-IT" sz="1800" dirty="0"/>
              <a:t> a more </a:t>
            </a:r>
            <a:r>
              <a:rPr lang="it-IT" sz="1800" dirty="0" err="1"/>
              <a:t>fondamental</a:t>
            </a:r>
            <a:r>
              <a:rPr lang="it-IT" sz="1800" dirty="0"/>
              <a:t> theory, </a:t>
            </a:r>
            <a:r>
              <a:rPr lang="it-IT" sz="1800" dirty="0" err="1"/>
              <a:t>it</a:t>
            </a:r>
            <a:r>
              <a:rPr lang="it-IT" sz="1800" dirty="0"/>
              <a:t> yields to some low energy </a:t>
            </a:r>
            <a:r>
              <a:rPr lang="it-IT" sz="1800" dirty="0" err="1"/>
              <a:t>manifestation</a:t>
            </a:r>
            <a:r>
              <a:rPr lang="it-IT" sz="1800" dirty="0"/>
              <a:t> by </a:t>
            </a:r>
            <a:r>
              <a:rPr lang="it-IT" sz="1800" dirty="0" err="1"/>
              <a:t>means</a:t>
            </a:r>
            <a:r>
              <a:rPr lang="it-IT" sz="1800" dirty="0"/>
              <a:t> of some </a:t>
            </a:r>
            <a:r>
              <a:rPr lang="it-IT" sz="1800" dirty="0" err="1"/>
              <a:t>additional</a:t>
            </a:r>
            <a:r>
              <a:rPr lang="it-IT" sz="1800" dirty="0"/>
              <a:t> </a:t>
            </a:r>
            <a:r>
              <a:rPr lang="it-IT" sz="1800" dirty="0" err="1"/>
              <a:t>characteristics</a:t>
            </a:r>
            <a:r>
              <a:rPr lang="it-IT" sz="1800" dirty="0"/>
              <a:t> of the </a:t>
            </a:r>
            <a:r>
              <a:rPr lang="it-IT" sz="1800" dirty="0" err="1"/>
              <a:t>space</a:t>
            </a:r>
            <a:r>
              <a:rPr lang="it-IT" sz="1800" dirty="0"/>
              <a:t>-time; one of the </a:t>
            </a:r>
            <a:r>
              <a:rPr lang="it-IT" sz="1800" dirty="0" err="1"/>
              <a:t>candidates</a:t>
            </a:r>
            <a:r>
              <a:rPr lang="it-IT" sz="1800" dirty="0"/>
              <a:t> for </a:t>
            </a:r>
            <a:r>
              <a:rPr lang="it-IT" sz="1800" dirty="0" err="1"/>
              <a:t>this</a:t>
            </a:r>
            <a:r>
              <a:rPr lang="it-IT" sz="1800" dirty="0"/>
              <a:t> </a:t>
            </a:r>
            <a:r>
              <a:rPr lang="it-IT" sz="1800" dirty="0" err="1"/>
              <a:t>role</a:t>
            </a:r>
            <a:r>
              <a:rPr lang="it-IT" sz="1800" dirty="0"/>
              <a:t> </a:t>
            </a:r>
            <a:r>
              <a:rPr lang="it-IT" sz="1800" dirty="0" err="1"/>
              <a:t>is</a:t>
            </a:r>
            <a:r>
              <a:rPr lang="it-IT" sz="1800" dirty="0"/>
              <a:t> the </a:t>
            </a:r>
            <a:r>
              <a:rPr lang="it-IT" sz="1800" dirty="0" err="1"/>
              <a:t>space</a:t>
            </a:r>
            <a:r>
              <a:rPr lang="it-IT" sz="1800" dirty="0"/>
              <a:t>-time </a:t>
            </a:r>
            <a:r>
              <a:rPr lang="it-IT" sz="1800" dirty="0" err="1"/>
              <a:t>torsion</a:t>
            </a:r>
            <a:r>
              <a:rPr lang="it-IT" sz="1800" dirty="0"/>
              <a:t>.</a:t>
            </a:r>
          </a:p>
        </p:txBody>
      </p:sp>
      <p:sp>
        <p:nvSpPr>
          <p:cNvPr id="4" name="CasellaDiTesto 3">
            <a:extLst>
              <a:ext uri="{FF2B5EF4-FFF2-40B4-BE49-F238E27FC236}">
                <a16:creationId xmlns:a16="http://schemas.microsoft.com/office/drawing/2014/main" id="{11FCF4FF-3035-AABD-7E56-521E90C3DB39}"/>
              </a:ext>
            </a:extLst>
          </p:cNvPr>
          <p:cNvSpPr txBox="1"/>
          <p:nvPr/>
        </p:nvSpPr>
        <p:spPr>
          <a:xfrm>
            <a:off x="0" y="5733136"/>
            <a:ext cx="12192000" cy="1477328"/>
          </a:xfrm>
          <a:prstGeom prst="rect">
            <a:avLst/>
          </a:prstGeom>
          <a:noFill/>
        </p:spPr>
        <p:txBody>
          <a:bodyPr wrap="square" rtlCol="0">
            <a:spAutoFit/>
          </a:bodyPr>
          <a:lstStyle/>
          <a:p>
            <a:r>
              <a:rPr lang="it-IT" dirty="0">
                <a:solidFill>
                  <a:srgbClr val="00B050"/>
                </a:solidFill>
              </a:rPr>
              <a:t>*A. Capolupo, G. Lambiase, A. Quaranta, S. M. Giampaolo, </a:t>
            </a:r>
            <a:r>
              <a:rPr lang="it-IT" dirty="0" err="1">
                <a:solidFill>
                  <a:srgbClr val="00B050"/>
                </a:solidFill>
              </a:rPr>
              <a:t>Phys</a:t>
            </a:r>
            <a:r>
              <a:rPr lang="it-IT" dirty="0">
                <a:solidFill>
                  <a:srgbClr val="00B050"/>
                </a:solidFill>
              </a:rPr>
              <a:t>. Lett. B 804, 135407 (2020);</a:t>
            </a:r>
          </a:p>
          <a:p>
            <a:r>
              <a:rPr lang="it-IT" dirty="0">
                <a:solidFill>
                  <a:srgbClr val="00B050"/>
                </a:solidFill>
              </a:rPr>
              <a:t> A. Capolupo, S. Carloni, A. Quaranta </a:t>
            </a:r>
            <a:r>
              <a:rPr lang="it-IT" dirty="0" err="1">
                <a:solidFill>
                  <a:srgbClr val="00B050"/>
                </a:solidFill>
              </a:rPr>
              <a:t>Phys</a:t>
            </a:r>
            <a:r>
              <a:rPr lang="it-IT" dirty="0">
                <a:solidFill>
                  <a:srgbClr val="00B050"/>
                </a:solidFill>
              </a:rPr>
              <a:t> </a:t>
            </a:r>
            <a:r>
              <a:rPr lang="it-IT" dirty="0" err="1">
                <a:solidFill>
                  <a:srgbClr val="00B050"/>
                </a:solidFill>
              </a:rPr>
              <a:t>Rev</a:t>
            </a:r>
            <a:r>
              <a:rPr lang="it-IT" dirty="0">
                <a:solidFill>
                  <a:srgbClr val="00B050"/>
                </a:solidFill>
              </a:rPr>
              <a:t> D 105, 105013 (2022); </a:t>
            </a:r>
          </a:p>
          <a:p>
            <a:r>
              <a:rPr lang="it-IT" b="0" i="0" dirty="0">
                <a:solidFill>
                  <a:srgbClr val="00B050"/>
                </a:solidFill>
                <a:effectLst/>
                <a:latin typeface="Roboto" panose="02000000000000000000" pitchFamily="2" charset="0"/>
              </a:rPr>
              <a:t>A. Capolupo.; S. M. Giampaolo, G. Lambiase, A. Quaranta Eur </a:t>
            </a:r>
            <a:r>
              <a:rPr lang="it-IT" b="0" i="0" dirty="0" err="1">
                <a:solidFill>
                  <a:srgbClr val="00B050"/>
                </a:solidFill>
                <a:effectLst/>
                <a:latin typeface="Roboto" panose="02000000000000000000" pitchFamily="2" charset="0"/>
              </a:rPr>
              <a:t>Phys</a:t>
            </a:r>
            <a:r>
              <a:rPr lang="it-IT" dirty="0">
                <a:solidFill>
                  <a:srgbClr val="00B050"/>
                </a:solidFill>
                <a:latin typeface="Roboto" panose="02000000000000000000" pitchFamily="2" charset="0"/>
              </a:rPr>
              <a:t>. J </a:t>
            </a:r>
            <a:r>
              <a:rPr lang="it-IT" dirty="0" err="1">
                <a:solidFill>
                  <a:srgbClr val="00B050"/>
                </a:solidFill>
                <a:latin typeface="Roboto" panose="02000000000000000000" pitchFamily="2" charset="0"/>
              </a:rPr>
              <a:t>vol</a:t>
            </a:r>
            <a:r>
              <a:rPr lang="it-IT" dirty="0">
                <a:solidFill>
                  <a:srgbClr val="00B050"/>
                </a:solidFill>
                <a:latin typeface="Roboto" panose="02000000000000000000" pitchFamily="2" charset="0"/>
              </a:rPr>
              <a:t> 80 </a:t>
            </a:r>
            <a:r>
              <a:rPr lang="it-IT" dirty="0" err="1">
                <a:solidFill>
                  <a:srgbClr val="00B050"/>
                </a:solidFill>
                <a:latin typeface="Roboto" panose="02000000000000000000" pitchFamily="2" charset="0"/>
              </a:rPr>
              <a:t>pag</a:t>
            </a:r>
            <a:r>
              <a:rPr lang="it-IT" dirty="0">
                <a:solidFill>
                  <a:srgbClr val="00B050"/>
                </a:solidFill>
                <a:latin typeface="Roboto" panose="02000000000000000000" pitchFamily="2" charset="0"/>
              </a:rPr>
              <a:t> 423-1-423-5 (2020);</a:t>
            </a:r>
          </a:p>
          <a:p>
            <a:r>
              <a:rPr lang="it-IT" dirty="0">
                <a:solidFill>
                  <a:srgbClr val="00B050"/>
                </a:solidFill>
                <a:latin typeface="Roboto" panose="02000000000000000000" pitchFamily="2" charset="0"/>
              </a:rPr>
              <a:t> A. Capolupo, A. Quaranta, </a:t>
            </a:r>
            <a:r>
              <a:rPr lang="it-IT" dirty="0" err="1">
                <a:solidFill>
                  <a:srgbClr val="00B050"/>
                </a:solidFill>
                <a:latin typeface="Roboto" panose="02000000000000000000" pitchFamily="2" charset="0"/>
              </a:rPr>
              <a:t>Phys</a:t>
            </a:r>
            <a:r>
              <a:rPr lang="it-IT" dirty="0">
                <a:solidFill>
                  <a:srgbClr val="00B050"/>
                </a:solidFill>
                <a:latin typeface="Roboto" panose="02000000000000000000" pitchFamily="2" charset="0"/>
              </a:rPr>
              <a:t>. </a:t>
            </a:r>
            <a:r>
              <a:rPr lang="it-IT" dirty="0" err="1">
                <a:solidFill>
                  <a:srgbClr val="00B050"/>
                </a:solidFill>
                <a:latin typeface="Roboto" panose="02000000000000000000" pitchFamily="2" charset="0"/>
              </a:rPr>
              <a:t>Lett</a:t>
            </a:r>
            <a:r>
              <a:rPr lang="it-IT" dirty="0">
                <a:solidFill>
                  <a:srgbClr val="00B050"/>
                </a:solidFill>
                <a:latin typeface="Roboto" panose="02000000000000000000" pitchFamily="2" charset="0"/>
              </a:rPr>
              <a:t> B </a:t>
            </a:r>
            <a:r>
              <a:rPr lang="it-IT" dirty="0" err="1">
                <a:solidFill>
                  <a:srgbClr val="00B050"/>
                </a:solidFill>
                <a:latin typeface="Roboto" panose="02000000000000000000" pitchFamily="2" charset="0"/>
              </a:rPr>
              <a:t>vol</a:t>
            </a:r>
            <a:r>
              <a:rPr lang="it-IT" dirty="0">
                <a:solidFill>
                  <a:srgbClr val="00B050"/>
                </a:solidFill>
                <a:latin typeface="Roboto" panose="02000000000000000000" pitchFamily="2" charset="0"/>
              </a:rPr>
              <a:t> 839 </a:t>
            </a:r>
            <a:r>
              <a:rPr lang="it-IT" dirty="0" err="1">
                <a:solidFill>
                  <a:srgbClr val="00B050"/>
                </a:solidFill>
                <a:latin typeface="Roboto" panose="02000000000000000000" pitchFamily="2" charset="0"/>
              </a:rPr>
              <a:t>pag</a:t>
            </a:r>
            <a:r>
              <a:rPr lang="it-IT" dirty="0">
                <a:solidFill>
                  <a:srgbClr val="00B050"/>
                </a:solidFill>
                <a:latin typeface="Roboto" panose="02000000000000000000" pitchFamily="2" charset="0"/>
              </a:rPr>
              <a:t> 1-15 (2023)</a:t>
            </a:r>
            <a:endParaRPr lang="it-IT" dirty="0">
              <a:solidFill>
                <a:srgbClr val="00B050"/>
              </a:solidFill>
            </a:endParaRPr>
          </a:p>
          <a:p>
            <a:endParaRPr lang="it-IT" dirty="0">
              <a:solidFill>
                <a:srgbClr val="00B050"/>
              </a:solidFill>
            </a:endParaRPr>
          </a:p>
        </p:txBody>
      </p:sp>
    </p:spTree>
    <p:extLst>
      <p:ext uri="{BB962C8B-B14F-4D97-AF65-F5344CB8AC3E}">
        <p14:creationId xmlns:p14="http://schemas.microsoft.com/office/powerpoint/2010/main" val="2755269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23FC29-6BD1-D002-3B59-C72332D6D3C8}"/>
              </a:ext>
            </a:extLst>
          </p:cNvPr>
          <p:cNvSpPr>
            <a:spLocks noGrp="1"/>
          </p:cNvSpPr>
          <p:nvPr>
            <p:ph type="title"/>
          </p:nvPr>
        </p:nvSpPr>
        <p:spPr>
          <a:xfrm>
            <a:off x="0" y="-389467"/>
            <a:ext cx="10131425" cy="1456267"/>
          </a:xfrm>
        </p:spPr>
        <p:txBody>
          <a:bodyPr/>
          <a:lstStyle/>
          <a:p>
            <a:r>
              <a:rPr lang="it-IT" dirty="0" err="1"/>
              <a:t>Spacetime</a:t>
            </a:r>
            <a:r>
              <a:rPr lang="it-IT" dirty="0"/>
              <a:t> </a:t>
            </a:r>
            <a:r>
              <a:rPr lang="it-IT" dirty="0" err="1"/>
              <a:t>torsion</a:t>
            </a:r>
            <a:endParaRPr lang="it-IT" dirty="0"/>
          </a:p>
        </p:txBody>
      </p:sp>
      <p:sp>
        <p:nvSpPr>
          <p:cNvPr id="4" name="CasellaDiTesto 3">
            <a:extLst>
              <a:ext uri="{FF2B5EF4-FFF2-40B4-BE49-F238E27FC236}">
                <a16:creationId xmlns:a16="http://schemas.microsoft.com/office/drawing/2014/main" id="{7DC8AB19-AA76-9A3E-AD53-1058D4483934}"/>
              </a:ext>
            </a:extLst>
          </p:cNvPr>
          <p:cNvSpPr txBox="1"/>
          <p:nvPr/>
        </p:nvSpPr>
        <p:spPr>
          <a:xfrm>
            <a:off x="7620" y="609600"/>
            <a:ext cx="11978640" cy="646331"/>
          </a:xfrm>
          <a:prstGeom prst="rect">
            <a:avLst/>
          </a:prstGeom>
          <a:noFill/>
        </p:spPr>
        <p:txBody>
          <a:bodyPr wrap="square" rtlCol="0">
            <a:spAutoFit/>
          </a:bodyPr>
          <a:lstStyle/>
          <a:p>
            <a:r>
              <a:rPr lang="it-IT" dirty="0"/>
              <a:t>In general </a:t>
            </a:r>
            <a:r>
              <a:rPr lang="it-IT" dirty="0" err="1"/>
              <a:t>relativity</a:t>
            </a:r>
            <a:r>
              <a:rPr lang="it-IT" dirty="0"/>
              <a:t> the </a:t>
            </a:r>
            <a:r>
              <a:rPr lang="it-IT" dirty="0" err="1"/>
              <a:t>requirements</a:t>
            </a:r>
            <a:r>
              <a:rPr lang="it-IT" dirty="0"/>
              <a:t> of </a:t>
            </a:r>
            <a:r>
              <a:rPr lang="it-IT" dirty="0" err="1"/>
              <a:t>metricity</a:t>
            </a:r>
            <a:r>
              <a:rPr lang="it-IT" dirty="0"/>
              <a:t> of the </a:t>
            </a:r>
            <a:r>
              <a:rPr lang="it-IT" dirty="0" err="1"/>
              <a:t>covariant</a:t>
            </a:r>
            <a:r>
              <a:rPr lang="it-IT" dirty="0"/>
              <a:t> derivative and </a:t>
            </a:r>
            <a:r>
              <a:rPr lang="it-IT" dirty="0" err="1"/>
              <a:t>symmetry</a:t>
            </a:r>
            <a:r>
              <a:rPr lang="it-IT" dirty="0"/>
              <a:t> </a:t>
            </a:r>
            <a:r>
              <a:rPr lang="it-IT" dirty="0" err="1"/>
              <a:t>uniquely</a:t>
            </a:r>
            <a:r>
              <a:rPr lang="it-IT" dirty="0"/>
              <a:t> determine the connection </a:t>
            </a:r>
            <a:r>
              <a:rPr lang="it-IT" dirty="0" err="1"/>
              <a:t>Coefficients</a:t>
            </a:r>
            <a:r>
              <a:rPr lang="it-IT" dirty="0"/>
              <a:t> in </a:t>
            </a:r>
            <a:r>
              <a:rPr lang="it-IT" dirty="0" err="1"/>
              <a:t>terms</a:t>
            </a:r>
            <a:r>
              <a:rPr lang="it-IT" dirty="0"/>
              <a:t> of the </a:t>
            </a:r>
            <a:r>
              <a:rPr lang="it-IT" dirty="0" err="1"/>
              <a:t>metric</a:t>
            </a:r>
            <a:r>
              <a:rPr lang="it-IT" dirty="0"/>
              <a:t> </a:t>
            </a:r>
          </a:p>
        </p:txBody>
      </p:sp>
      <p:pic>
        <p:nvPicPr>
          <p:cNvPr id="14" name="Segnaposto contenuto 13">
            <a:extLst>
              <a:ext uri="{FF2B5EF4-FFF2-40B4-BE49-F238E27FC236}">
                <a16:creationId xmlns:a16="http://schemas.microsoft.com/office/drawing/2014/main" id="{E48ECD59-013A-7CA5-F634-75292750C4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540" y="1419536"/>
            <a:ext cx="5098694" cy="741627"/>
          </a:xfrm>
        </p:spPr>
      </p:pic>
      <p:sp>
        <p:nvSpPr>
          <p:cNvPr id="15" name="CasellaDiTesto 14">
            <a:extLst>
              <a:ext uri="{FF2B5EF4-FFF2-40B4-BE49-F238E27FC236}">
                <a16:creationId xmlns:a16="http://schemas.microsoft.com/office/drawing/2014/main" id="{259758FD-9EA3-EBB3-F27A-189F2139EDE0}"/>
              </a:ext>
            </a:extLst>
          </p:cNvPr>
          <p:cNvSpPr txBox="1"/>
          <p:nvPr/>
        </p:nvSpPr>
        <p:spPr>
          <a:xfrm>
            <a:off x="57770" y="2161163"/>
            <a:ext cx="12076460" cy="646331"/>
          </a:xfrm>
          <a:prstGeom prst="rect">
            <a:avLst/>
          </a:prstGeom>
          <a:noFill/>
        </p:spPr>
        <p:txBody>
          <a:bodyPr wrap="square" rtlCol="0">
            <a:spAutoFit/>
          </a:bodyPr>
          <a:lstStyle/>
          <a:p>
            <a:r>
              <a:rPr lang="en-US" dirty="0"/>
              <a:t>A more general theory, the so called Einstein-</a:t>
            </a:r>
            <a:r>
              <a:rPr lang="en-US" dirty="0" err="1"/>
              <a:t>Cartan</a:t>
            </a:r>
            <a:r>
              <a:rPr lang="en-US" dirty="0"/>
              <a:t> (or Riemann-</a:t>
            </a:r>
            <a:r>
              <a:rPr lang="en-US" dirty="0" err="1"/>
              <a:t>Cartan</a:t>
            </a:r>
            <a:r>
              <a:rPr lang="en-US" dirty="0"/>
              <a:t> geometry), is obtained if the assumption of symmetry is relaxed, keeping only metricity. The connection coefficients acquire an </a:t>
            </a:r>
            <a:r>
              <a:rPr lang="en-US" dirty="0" err="1"/>
              <a:t>antysimmetric</a:t>
            </a:r>
            <a:r>
              <a:rPr lang="en-US" dirty="0"/>
              <a:t> part</a:t>
            </a:r>
            <a:endParaRPr lang="it-IT" dirty="0"/>
          </a:p>
        </p:txBody>
      </p:sp>
      <p:pic>
        <p:nvPicPr>
          <p:cNvPr id="17" name="Immagine 16">
            <a:extLst>
              <a:ext uri="{FF2B5EF4-FFF2-40B4-BE49-F238E27FC236}">
                <a16:creationId xmlns:a16="http://schemas.microsoft.com/office/drawing/2014/main" id="{1CC9CAE2-8943-F453-102A-782DC37E0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540" y="2880018"/>
            <a:ext cx="3849113" cy="488542"/>
          </a:xfrm>
          <a:prstGeom prst="rect">
            <a:avLst/>
          </a:prstGeom>
        </p:spPr>
      </p:pic>
      <p:sp>
        <p:nvSpPr>
          <p:cNvPr id="18" name="CasellaDiTesto 17">
            <a:extLst>
              <a:ext uri="{FF2B5EF4-FFF2-40B4-BE49-F238E27FC236}">
                <a16:creationId xmlns:a16="http://schemas.microsoft.com/office/drawing/2014/main" id="{BD745E79-C70C-6334-5927-D6F718DD39CB}"/>
              </a:ext>
            </a:extLst>
          </p:cNvPr>
          <p:cNvSpPr txBox="1"/>
          <p:nvPr/>
        </p:nvSpPr>
        <p:spPr>
          <a:xfrm flipH="1">
            <a:off x="0" y="3419307"/>
            <a:ext cx="7178041" cy="369332"/>
          </a:xfrm>
          <a:prstGeom prst="rect">
            <a:avLst/>
          </a:prstGeom>
          <a:noFill/>
        </p:spPr>
        <p:txBody>
          <a:bodyPr wrap="square" rtlCol="0">
            <a:spAutoFit/>
          </a:bodyPr>
          <a:lstStyle/>
          <a:p>
            <a:r>
              <a:rPr lang="it-IT" dirty="0"/>
              <a:t>The </a:t>
            </a:r>
            <a:r>
              <a:rPr lang="it-IT" dirty="0" err="1"/>
              <a:t>torsion</a:t>
            </a:r>
            <a:r>
              <a:rPr lang="it-IT" dirty="0"/>
              <a:t> can be </a:t>
            </a:r>
            <a:r>
              <a:rPr lang="it-IT" dirty="0" err="1"/>
              <a:t>rewritten</a:t>
            </a:r>
            <a:r>
              <a:rPr lang="it-IT" dirty="0"/>
              <a:t> </a:t>
            </a:r>
            <a:r>
              <a:rPr lang="it-IT" dirty="0" err="1"/>
              <a:t>as</a:t>
            </a:r>
            <a:r>
              <a:rPr lang="it-IT" dirty="0"/>
              <a:t>:</a:t>
            </a:r>
          </a:p>
        </p:txBody>
      </p:sp>
      <p:pic>
        <p:nvPicPr>
          <p:cNvPr id="20" name="Immagine 19">
            <a:extLst>
              <a:ext uri="{FF2B5EF4-FFF2-40B4-BE49-F238E27FC236}">
                <a16:creationId xmlns:a16="http://schemas.microsoft.com/office/drawing/2014/main" id="{95F32D46-6A35-F140-9F85-E418999F59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40" y="3846570"/>
            <a:ext cx="4358219" cy="622602"/>
          </a:xfrm>
          <a:prstGeom prst="rect">
            <a:avLst/>
          </a:prstGeom>
        </p:spPr>
      </p:pic>
      <p:sp>
        <p:nvSpPr>
          <p:cNvPr id="21" name="CasellaDiTesto 20">
            <a:extLst>
              <a:ext uri="{FF2B5EF4-FFF2-40B4-BE49-F238E27FC236}">
                <a16:creationId xmlns:a16="http://schemas.microsoft.com/office/drawing/2014/main" id="{6D6C6EB2-73AE-81E1-8FC6-9E8861DC02E8}"/>
              </a:ext>
            </a:extLst>
          </p:cNvPr>
          <p:cNvSpPr txBox="1"/>
          <p:nvPr/>
        </p:nvSpPr>
        <p:spPr>
          <a:xfrm>
            <a:off x="0" y="4598575"/>
            <a:ext cx="7909560" cy="369332"/>
          </a:xfrm>
          <a:prstGeom prst="rect">
            <a:avLst/>
          </a:prstGeom>
          <a:noFill/>
        </p:spPr>
        <p:txBody>
          <a:bodyPr wrap="square" rtlCol="0">
            <a:spAutoFit/>
          </a:bodyPr>
          <a:lstStyle/>
          <a:p>
            <a:r>
              <a:rPr lang="it-IT" dirty="0"/>
              <a:t>The scalar curvature </a:t>
            </a:r>
            <a:r>
              <a:rPr lang="it-IT" dirty="0" err="1"/>
              <a:t>reads</a:t>
            </a:r>
            <a:r>
              <a:rPr lang="it-IT" dirty="0"/>
              <a:t> </a:t>
            </a:r>
          </a:p>
        </p:txBody>
      </p:sp>
      <p:pic>
        <p:nvPicPr>
          <p:cNvPr id="23" name="Immagine 22">
            <a:extLst>
              <a:ext uri="{FF2B5EF4-FFF2-40B4-BE49-F238E27FC236}">
                <a16:creationId xmlns:a16="http://schemas.microsoft.com/office/drawing/2014/main" id="{99511ACB-6E91-39C0-4B45-41137135CF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 y="5262925"/>
            <a:ext cx="7170421" cy="712588"/>
          </a:xfrm>
          <a:prstGeom prst="rect">
            <a:avLst/>
          </a:prstGeom>
        </p:spPr>
      </p:pic>
    </p:spTree>
    <p:extLst>
      <p:ext uri="{BB962C8B-B14F-4D97-AF65-F5344CB8AC3E}">
        <p14:creationId xmlns:p14="http://schemas.microsoft.com/office/powerpoint/2010/main" val="96835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8A7D2D-9FC5-D087-D247-7A545BADEFB4}"/>
              </a:ext>
            </a:extLst>
          </p:cNvPr>
          <p:cNvSpPr>
            <a:spLocks noGrp="1"/>
          </p:cNvSpPr>
          <p:nvPr>
            <p:ph type="title"/>
          </p:nvPr>
        </p:nvSpPr>
        <p:spPr>
          <a:xfrm flipH="1">
            <a:off x="10817226" y="609601"/>
            <a:ext cx="201294" cy="457200"/>
          </a:xfrm>
        </p:spPr>
        <p:txBody>
          <a:bodyPr>
            <a:normAutofit fontScale="90000"/>
          </a:bodyPr>
          <a:lstStyle/>
          <a:p>
            <a:endParaRPr lang="it-IT" dirty="0"/>
          </a:p>
        </p:txBody>
      </p:sp>
      <p:pic>
        <p:nvPicPr>
          <p:cNvPr id="6" name="Segnaposto contenuto 5">
            <a:extLst>
              <a:ext uri="{FF2B5EF4-FFF2-40B4-BE49-F238E27FC236}">
                <a16:creationId xmlns:a16="http://schemas.microsoft.com/office/drawing/2014/main" id="{CDB2A3EA-7338-158B-7401-838B396355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2944" y="1514927"/>
            <a:ext cx="3084321" cy="923329"/>
          </a:xfrm>
        </p:spPr>
      </p:pic>
      <p:sp>
        <p:nvSpPr>
          <p:cNvPr id="4" name="CasellaDiTesto 3">
            <a:extLst>
              <a:ext uri="{FF2B5EF4-FFF2-40B4-BE49-F238E27FC236}">
                <a16:creationId xmlns:a16="http://schemas.microsoft.com/office/drawing/2014/main" id="{6B25BDD8-E4EA-C689-F4EF-E3B273B40437}"/>
              </a:ext>
            </a:extLst>
          </p:cNvPr>
          <p:cNvSpPr txBox="1"/>
          <p:nvPr/>
        </p:nvSpPr>
        <p:spPr>
          <a:xfrm>
            <a:off x="167640" y="260866"/>
            <a:ext cx="11765280" cy="923330"/>
          </a:xfrm>
          <a:prstGeom prst="rect">
            <a:avLst/>
          </a:prstGeom>
          <a:noFill/>
        </p:spPr>
        <p:txBody>
          <a:bodyPr wrap="square" rtlCol="0">
            <a:spAutoFit/>
          </a:bodyPr>
          <a:lstStyle/>
          <a:p>
            <a:r>
              <a:rPr lang="en-US" dirty="0"/>
              <a:t>where R is the general relativistic Ricci scalar given in terms of the metric. Notice that the covariant derivatives here are the usual ones involving only the Christoffel symbols. The vacuum action for Einstein-</a:t>
            </a:r>
            <a:r>
              <a:rPr lang="en-US" dirty="0" err="1"/>
              <a:t>Cartan</a:t>
            </a:r>
            <a:r>
              <a:rPr lang="en-US" dirty="0"/>
              <a:t> is given by the natural generalization of the Einstein-Hilbert action</a:t>
            </a:r>
            <a:endParaRPr lang="it-IT" dirty="0"/>
          </a:p>
        </p:txBody>
      </p:sp>
      <p:sp>
        <p:nvSpPr>
          <p:cNvPr id="7" name="CasellaDiTesto 6">
            <a:extLst>
              <a:ext uri="{FF2B5EF4-FFF2-40B4-BE49-F238E27FC236}">
                <a16:creationId xmlns:a16="http://schemas.microsoft.com/office/drawing/2014/main" id="{918787D3-1A08-F14E-5C90-A59F0F195834}"/>
              </a:ext>
            </a:extLst>
          </p:cNvPr>
          <p:cNvSpPr txBox="1"/>
          <p:nvPr/>
        </p:nvSpPr>
        <p:spPr>
          <a:xfrm flipH="1">
            <a:off x="167640" y="2601347"/>
            <a:ext cx="11765279" cy="646331"/>
          </a:xfrm>
          <a:prstGeom prst="rect">
            <a:avLst/>
          </a:prstGeom>
          <a:noFill/>
        </p:spPr>
        <p:txBody>
          <a:bodyPr wrap="square" rtlCol="0">
            <a:spAutoFit/>
          </a:bodyPr>
          <a:lstStyle/>
          <a:p>
            <a:r>
              <a:rPr lang="en-US" dirty="0"/>
              <a:t>The torsion-related terms form a total derivative, not contributing to the field equations. As a consequence the vacuum theory is equivalent to general relativity. The situation changes in presence of matter, where a coupling of the form</a:t>
            </a:r>
            <a:endParaRPr lang="it-IT" dirty="0"/>
          </a:p>
        </p:txBody>
      </p:sp>
      <p:pic>
        <p:nvPicPr>
          <p:cNvPr id="9" name="Immagine 8">
            <a:extLst>
              <a:ext uri="{FF2B5EF4-FFF2-40B4-BE49-F238E27FC236}">
                <a16:creationId xmlns:a16="http://schemas.microsoft.com/office/drawing/2014/main" id="{79DF0394-9E59-8C00-7777-952B124B72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 y="3287157"/>
            <a:ext cx="2774494" cy="646331"/>
          </a:xfrm>
          <a:prstGeom prst="rect">
            <a:avLst/>
          </a:prstGeom>
        </p:spPr>
      </p:pic>
      <p:sp>
        <p:nvSpPr>
          <p:cNvPr id="10" name="CasellaDiTesto 9">
            <a:extLst>
              <a:ext uri="{FF2B5EF4-FFF2-40B4-BE49-F238E27FC236}">
                <a16:creationId xmlns:a16="http://schemas.microsoft.com/office/drawing/2014/main" id="{8CCA3981-5AAF-4617-7FEF-7F2ADB210030}"/>
              </a:ext>
            </a:extLst>
          </p:cNvPr>
          <p:cNvSpPr txBox="1"/>
          <p:nvPr/>
        </p:nvSpPr>
        <p:spPr>
          <a:xfrm flipH="1">
            <a:off x="83820" y="4018498"/>
            <a:ext cx="12024360" cy="646331"/>
          </a:xfrm>
          <a:prstGeom prst="rect">
            <a:avLst/>
          </a:prstGeom>
          <a:noFill/>
        </p:spPr>
        <p:txBody>
          <a:bodyPr wrap="square" rtlCol="0">
            <a:spAutoFit/>
          </a:bodyPr>
          <a:lstStyle/>
          <a:p>
            <a:r>
              <a:rPr lang="en-US" dirty="0"/>
              <a:t>angular momentum. In the following we will be interested in Dirac spinors minimally coupled to torsion. The spin covariant derivatives, in presence of torsion, get modified as follow</a:t>
            </a:r>
            <a:endParaRPr lang="it-IT" dirty="0"/>
          </a:p>
        </p:txBody>
      </p:sp>
      <p:pic>
        <p:nvPicPr>
          <p:cNvPr id="12" name="Immagine 11">
            <a:extLst>
              <a:ext uri="{FF2B5EF4-FFF2-40B4-BE49-F238E27FC236}">
                <a16:creationId xmlns:a16="http://schemas.microsoft.com/office/drawing/2014/main" id="{ED36EE9D-3AB8-0D5D-E702-F4F5784E0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 y="4809242"/>
            <a:ext cx="2532363" cy="510557"/>
          </a:xfrm>
          <a:prstGeom prst="rect">
            <a:avLst/>
          </a:prstGeom>
        </p:spPr>
      </p:pic>
      <p:sp>
        <p:nvSpPr>
          <p:cNvPr id="13" name="CasellaDiTesto 12">
            <a:extLst>
              <a:ext uri="{FF2B5EF4-FFF2-40B4-BE49-F238E27FC236}">
                <a16:creationId xmlns:a16="http://schemas.microsoft.com/office/drawing/2014/main" id="{E9A4279D-0BCC-F1E7-5F50-713CF56976C1}"/>
              </a:ext>
            </a:extLst>
          </p:cNvPr>
          <p:cNvSpPr txBox="1"/>
          <p:nvPr/>
        </p:nvSpPr>
        <p:spPr>
          <a:xfrm flipH="1">
            <a:off x="167640" y="5464212"/>
            <a:ext cx="7528561" cy="369332"/>
          </a:xfrm>
          <a:prstGeom prst="rect">
            <a:avLst/>
          </a:prstGeom>
          <a:noFill/>
        </p:spPr>
        <p:txBody>
          <a:bodyPr wrap="square" rtlCol="0">
            <a:spAutoFit/>
          </a:bodyPr>
          <a:lstStyle/>
          <a:p>
            <a:r>
              <a:rPr lang="en-US" dirty="0"/>
              <a:t>The spinor action is simply</a:t>
            </a:r>
            <a:endParaRPr lang="it-IT" dirty="0"/>
          </a:p>
        </p:txBody>
      </p:sp>
      <p:pic>
        <p:nvPicPr>
          <p:cNvPr id="15" name="Immagine 14">
            <a:extLst>
              <a:ext uri="{FF2B5EF4-FFF2-40B4-BE49-F238E27FC236}">
                <a16:creationId xmlns:a16="http://schemas.microsoft.com/office/drawing/2014/main" id="{BFE79244-F3D6-968E-573B-808DAFD819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809" y="5953913"/>
            <a:ext cx="8735498" cy="687384"/>
          </a:xfrm>
          <a:prstGeom prst="rect">
            <a:avLst/>
          </a:prstGeom>
        </p:spPr>
      </p:pic>
    </p:spTree>
    <p:extLst>
      <p:ext uri="{BB962C8B-B14F-4D97-AF65-F5344CB8AC3E}">
        <p14:creationId xmlns:p14="http://schemas.microsoft.com/office/powerpoint/2010/main" val="209720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910D7-995C-8EF1-D971-4B94DC9871B6}"/>
              </a:ext>
            </a:extLst>
          </p:cNvPr>
          <p:cNvSpPr>
            <a:spLocks noGrp="1"/>
          </p:cNvSpPr>
          <p:nvPr>
            <p:ph type="title"/>
          </p:nvPr>
        </p:nvSpPr>
        <p:spPr>
          <a:xfrm>
            <a:off x="0" y="-389467"/>
            <a:ext cx="10131425" cy="1456267"/>
          </a:xfrm>
        </p:spPr>
        <p:txBody>
          <a:bodyPr/>
          <a:lstStyle/>
          <a:p>
            <a:r>
              <a:rPr lang="it-IT" dirty="0" err="1"/>
              <a:t>Particle</a:t>
            </a:r>
            <a:r>
              <a:rPr lang="it-IT" dirty="0"/>
              <a:t> mixing in quantum </a:t>
            </a:r>
            <a:r>
              <a:rPr lang="it-IT" dirty="0" err="1"/>
              <a:t>mechanics</a:t>
            </a:r>
            <a:r>
              <a:rPr lang="it-IT" dirty="0"/>
              <a:t>*</a:t>
            </a:r>
          </a:p>
        </p:txBody>
      </p:sp>
      <p:sp>
        <p:nvSpPr>
          <p:cNvPr id="4" name="CasellaDiTesto 3">
            <a:extLst>
              <a:ext uri="{FF2B5EF4-FFF2-40B4-BE49-F238E27FC236}">
                <a16:creationId xmlns:a16="http://schemas.microsoft.com/office/drawing/2014/main" id="{2806D2B3-F056-7D6D-6B3B-70A5D35AE1D6}"/>
              </a:ext>
            </a:extLst>
          </p:cNvPr>
          <p:cNvSpPr txBox="1"/>
          <p:nvPr/>
        </p:nvSpPr>
        <p:spPr>
          <a:xfrm flipH="1">
            <a:off x="180629" y="685982"/>
            <a:ext cx="3446989" cy="369332"/>
          </a:xfrm>
          <a:prstGeom prst="rect">
            <a:avLst/>
          </a:prstGeom>
          <a:noFill/>
        </p:spPr>
        <p:txBody>
          <a:bodyPr wrap="square" rtlCol="0">
            <a:spAutoFit/>
          </a:bodyPr>
          <a:lstStyle/>
          <a:p>
            <a:r>
              <a:rPr lang="it-IT" dirty="0"/>
              <a:t>For </a:t>
            </a:r>
            <a:r>
              <a:rPr lang="it-IT" dirty="0" err="1"/>
              <a:t>two</a:t>
            </a:r>
            <a:r>
              <a:rPr lang="it-IT" dirty="0"/>
              <a:t> </a:t>
            </a:r>
            <a:r>
              <a:rPr lang="it-IT" dirty="0" err="1"/>
              <a:t>flavor</a:t>
            </a:r>
            <a:r>
              <a:rPr lang="it-IT" dirty="0"/>
              <a:t> state </a:t>
            </a:r>
            <a:r>
              <a:rPr lang="it-IT" dirty="0" err="1"/>
              <a:t>we</a:t>
            </a:r>
            <a:r>
              <a:rPr lang="it-IT" dirty="0"/>
              <a:t> </a:t>
            </a:r>
            <a:r>
              <a:rPr lang="it-IT" dirty="0" err="1"/>
              <a:t>have</a:t>
            </a:r>
            <a:r>
              <a:rPr lang="it-IT" dirty="0"/>
              <a:t> </a:t>
            </a:r>
          </a:p>
        </p:txBody>
      </p:sp>
      <p:pic>
        <p:nvPicPr>
          <p:cNvPr id="5" name="Segnaposto contenuto 4" descr="Immagine che contiene testo&#10;&#10;Descrizione generata automaticamente">
            <a:extLst>
              <a:ext uri="{FF2B5EF4-FFF2-40B4-BE49-F238E27FC236}">
                <a16:creationId xmlns:a16="http://schemas.microsoft.com/office/drawing/2014/main" id="{6DEEFFEA-56F6-1D2F-A437-6E23451E12BF}"/>
              </a:ext>
            </a:extLst>
          </p:cNvPr>
          <p:cNvPicPr>
            <a:picLocks noGrp="1" noChangeAspect="1"/>
          </p:cNvPicPr>
          <p:nvPr>
            <p:ph idx="1"/>
          </p:nvPr>
        </p:nvPicPr>
        <p:blipFill>
          <a:blip r:embed="rId3"/>
          <a:stretch>
            <a:fillRect/>
          </a:stretch>
        </p:blipFill>
        <p:spPr>
          <a:xfrm>
            <a:off x="180629" y="1119383"/>
            <a:ext cx="4051508" cy="781090"/>
          </a:xfrm>
          <a:prstGeom prst="rect">
            <a:avLst/>
          </a:prstGeom>
        </p:spPr>
      </p:pic>
      <p:sp>
        <p:nvSpPr>
          <p:cNvPr id="6" name="CasellaDiTesto 5">
            <a:extLst>
              <a:ext uri="{FF2B5EF4-FFF2-40B4-BE49-F238E27FC236}">
                <a16:creationId xmlns:a16="http://schemas.microsoft.com/office/drawing/2014/main" id="{03423F37-9A48-0B36-C7E7-903EF6F62951}"/>
              </a:ext>
            </a:extLst>
          </p:cNvPr>
          <p:cNvSpPr txBox="1"/>
          <p:nvPr/>
        </p:nvSpPr>
        <p:spPr>
          <a:xfrm>
            <a:off x="180629" y="2100494"/>
            <a:ext cx="10433155" cy="369332"/>
          </a:xfrm>
          <a:prstGeom prst="rect">
            <a:avLst/>
          </a:prstGeom>
          <a:noFill/>
        </p:spPr>
        <p:txBody>
          <a:bodyPr wrap="square" rtlCol="0">
            <a:spAutoFit/>
          </a:bodyPr>
          <a:lstStyle/>
          <a:p>
            <a:r>
              <a:rPr lang="it-IT" dirty="0"/>
              <a:t>The </a:t>
            </a:r>
            <a:r>
              <a:rPr lang="it-IT" dirty="0" err="1"/>
              <a:t>Hamiltonian</a:t>
            </a:r>
            <a:r>
              <a:rPr lang="it-IT" dirty="0"/>
              <a:t> </a:t>
            </a:r>
            <a:r>
              <a:rPr lang="it-IT" dirty="0" err="1"/>
              <a:t>is</a:t>
            </a:r>
            <a:r>
              <a:rPr lang="it-IT" dirty="0"/>
              <a:t> </a:t>
            </a:r>
            <a:r>
              <a:rPr lang="it-IT" dirty="0" err="1"/>
              <a:t>diagonal</a:t>
            </a:r>
            <a:r>
              <a:rPr lang="it-IT" dirty="0"/>
              <a:t> in the mass </a:t>
            </a:r>
            <a:r>
              <a:rPr lang="it-IT" dirty="0" err="1"/>
              <a:t>states</a:t>
            </a:r>
            <a:r>
              <a:rPr lang="it-IT" dirty="0"/>
              <a:t>, </a:t>
            </a:r>
            <a:r>
              <a:rPr lang="it-IT" dirty="0" err="1"/>
              <a:t>then</a:t>
            </a:r>
            <a:r>
              <a:rPr lang="it-IT" dirty="0"/>
              <a:t> the time </a:t>
            </a:r>
            <a:r>
              <a:rPr lang="it-IT" dirty="0" err="1"/>
              <a:t>evolution</a:t>
            </a:r>
            <a:r>
              <a:rPr lang="it-IT" dirty="0"/>
              <a:t> </a:t>
            </a:r>
            <a:r>
              <a:rPr lang="it-IT" dirty="0" err="1"/>
              <a:t>is</a:t>
            </a:r>
            <a:r>
              <a:rPr lang="it-IT" dirty="0"/>
              <a:t> </a:t>
            </a:r>
            <a:r>
              <a:rPr lang="it-IT" dirty="0" err="1"/>
              <a:t>given</a:t>
            </a:r>
            <a:r>
              <a:rPr lang="it-IT" dirty="0"/>
              <a:t> by </a:t>
            </a:r>
          </a:p>
        </p:txBody>
      </p:sp>
      <p:pic>
        <p:nvPicPr>
          <p:cNvPr id="7" name="Immagine 6" descr="Immagine che contiene testo&#10;&#10;Descrizione generata automaticamente">
            <a:extLst>
              <a:ext uri="{FF2B5EF4-FFF2-40B4-BE49-F238E27FC236}">
                <a16:creationId xmlns:a16="http://schemas.microsoft.com/office/drawing/2014/main" id="{ED4210F2-28F6-2083-274C-DD0B4FF64CE1}"/>
              </a:ext>
            </a:extLst>
          </p:cNvPr>
          <p:cNvPicPr>
            <a:picLocks noChangeAspect="1"/>
          </p:cNvPicPr>
          <p:nvPr/>
        </p:nvPicPr>
        <p:blipFill>
          <a:blip r:embed="rId4"/>
          <a:stretch>
            <a:fillRect/>
          </a:stretch>
        </p:blipFill>
        <p:spPr>
          <a:xfrm>
            <a:off x="180629" y="2612092"/>
            <a:ext cx="5892480" cy="950400"/>
          </a:xfrm>
          <a:prstGeom prst="rect">
            <a:avLst/>
          </a:prstGeom>
        </p:spPr>
      </p:pic>
      <p:sp>
        <p:nvSpPr>
          <p:cNvPr id="8" name="CasellaDiTesto 7">
            <a:extLst>
              <a:ext uri="{FF2B5EF4-FFF2-40B4-BE49-F238E27FC236}">
                <a16:creationId xmlns:a16="http://schemas.microsoft.com/office/drawing/2014/main" id="{8046411B-E36A-A1BD-BAD8-5442AE7AE7FD}"/>
              </a:ext>
            </a:extLst>
          </p:cNvPr>
          <p:cNvSpPr txBox="1"/>
          <p:nvPr/>
        </p:nvSpPr>
        <p:spPr>
          <a:xfrm>
            <a:off x="180629" y="3706198"/>
            <a:ext cx="8049718" cy="369332"/>
          </a:xfrm>
          <a:prstGeom prst="rect">
            <a:avLst/>
          </a:prstGeom>
          <a:noFill/>
        </p:spPr>
        <p:txBody>
          <a:bodyPr wrap="square" rtlCol="0">
            <a:spAutoFit/>
          </a:bodyPr>
          <a:lstStyle/>
          <a:p>
            <a:r>
              <a:rPr lang="it-IT" dirty="0"/>
              <a:t>The </a:t>
            </a:r>
            <a:r>
              <a:rPr lang="it-IT" dirty="0" err="1"/>
              <a:t>Flavor</a:t>
            </a:r>
            <a:r>
              <a:rPr lang="it-IT" dirty="0"/>
              <a:t> </a:t>
            </a:r>
            <a:r>
              <a:rPr lang="it-IT" dirty="0" err="1"/>
              <a:t>oscillation</a:t>
            </a:r>
            <a:r>
              <a:rPr lang="it-IT" dirty="0"/>
              <a:t> formula are  </a:t>
            </a:r>
          </a:p>
        </p:txBody>
      </p:sp>
      <p:pic>
        <p:nvPicPr>
          <p:cNvPr id="9" name="Immagine 8">
            <a:extLst>
              <a:ext uri="{FF2B5EF4-FFF2-40B4-BE49-F238E27FC236}">
                <a16:creationId xmlns:a16="http://schemas.microsoft.com/office/drawing/2014/main" id="{11F344E8-A35C-9859-96A0-DC300F26F606}"/>
              </a:ext>
            </a:extLst>
          </p:cNvPr>
          <p:cNvPicPr>
            <a:picLocks noChangeAspect="1"/>
          </p:cNvPicPr>
          <p:nvPr/>
        </p:nvPicPr>
        <p:blipFill>
          <a:blip r:embed="rId5"/>
          <a:stretch>
            <a:fillRect/>
          </a:stretch>
        </p:blipFill>
        <p:spPr>
          <a:xfrm>
            <a:off x="180629" y="4219236"/>
            <a:ext cx="6642100" cy="1409700"/>
          </a:xfrm>
          <a:prstGeom prst="rect">
            <a:avLst/>
          </a:prstGeom>
        </p:spPr>
      </p:pic>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CD1B1087-5F97-36F1-5BE0-A037FC690557}"/>
                  </a:ext>
                </a:extLst>
              </p:cNvPr>
              <p:cNvSpPr txBox="1"/>
              <p:nvPr/>
            </p:nvSpPr>
            <p:spPr>
              <a:xfrm>
                <a:off x="7240913" y="4739420"/>
                <a:ext cx="6190936" cy="369332"/>
              </a:xfrm>
              <a:prstGeom prst="rect">
                <a:avLst/>
              </a:prstGeom>
              <a:noFill/>
            </p:spPr>
            <p:txBody>
              <a:bodyPr wrap="square">
                <a:spAutoFit/>
              </a:bodyPr>
              <a:lstStyle/>
              <a:p>
                <a:r>
                  <a:rPr lang="it-IT" dirty="0"/>
                  <a:t>With</a:t>
                </a:r>
                <a:r>
                  <a:rPr lang="it-IT" sz="1800" dirty="0"/>
                  <a:t> </a:t>
                </a:r>
                <a14:m>
                  <m:oMath xmlns:m="http://schemas.openxmlformats.org/officeDocument/2006/math">
                    <m:r>
                      <m:rPr>
                        <m:sty m:val="p"/>
                      </m:rPr>
                      <a:rPr lang="it-IT" sz="1800">
                        <a:latin typeface="Cambria Math" panose="02040503050406030204" pitchFamily="18" charset="0"/>
                      </a:rPr>
                      <m:t>Δ</m:t>
                    </m:r>
                    <m:r>
                      <a:rPr lang="it-IT" sz="1800" i="1">
                        <a:latin typeface="Cambria Math" panose="02040503050406030204" pitchFamily="18" charset="0"/>
                      </a:rPr>
                      <m:t> </m:t>
                    </m:r>
                    <m:r>
                      <a:rPr lang="it-IT" sz="1800" i="1">
                        <a:latin typeface="Cambria Math" panose="02040503050406030204" pitchFamily="18" charset="0"/>
                      </a:rPr>
                      <m:t>𝜔</m:t>
                    </m:r>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𝜔</m:t>
                        </m:r>
                      </m:e>
                      <m:sub>
                        <m:r>
                          <a:rPr lang="it-IT" sz="1800" i="1">
                            <a:latin typeface="Cambria Math" panose="02040503050406030204" pitchFamily="18" charset="0"/>
                          </a:rPr>
                          <m:t>1</m:t>
                        </m:r>
                      </m:sub>
                    </m:sSub>
                    <m:r>
                      <a:rPr lang="it-IT" sz="1800" i="1">
                        <a:latin typeface="Cambria Math" panose="02040503050406030204" pitchFamily="18" charset="0"/>
                      </a:rPr>
                      <m:t>−</m:t>
                    </m:r>
                    <m:sSub>
                      <m:sSubPr>
                        <m:ctrlPr>
                          <a:rPr lang="it-IT" sz="1800" i="1">
                            <a:latin typeface="Cambria Math" panose="02040503050406030204" pitchFamily="18" charset="0"/>
                          </a:rPr>
                        </m:ctrlPr>
                      </m:sSubPr>
                      <m:e>
                        <m:r>
                          <a:rPr lang="it-IT" sz="1800" i="1">
                            <a:latin typeface="Cambria Math" panose="02040503050406030204" pitchFamily="18" charset="0"/>
                          </a:rPr>
                          <m:t>𝜔</m:t>
                        </m:r>
                      </m:e>
                      <m:sub>
                        <m:r>
                          <a:rPr lang="it-IT" sz="1800" i="1">
                            <a:latin typeface="Cambria Math" panose="02040503050406030204" pitchFamily="18" charset="0"/>
                          </a:rPr>
                          <m:t>2</m:t>
                        </m:r>
                      </m:sub>
                    </m:sSub>
                  </m:oMath>
                </a14:m>
                <a:r>
                  <a:rPr lang="it-IT" sz="1800" dirty="0"/>
                  <a:t>.</a:t>
                </a:r>
              </a:p>
            </p:txBody>
          </p:sp>
        </mc:Choice>
        <mc:Fallback xmlns="">
          <p:sp>
            <p:nvSpPr>
              <p:cNvPr id="11" name="CasellaDiTesto 10">
                <a:extLst>
                  <a:ext uri="{FF2B5EF4-FFF2-40B4-BE49-F238E27FC236}">
                    <a16:creationId xmlns:a16="http://schemas.microsoft.com/office/drawing/2014/main" id="{CD1B1087-5F97-36F1-5BE0-A037FC690557}"/>
                  </a:ext>
                </a:extLst>
              </p:cNvPr>
              <p:cNvSpPr txBox="1">
                <a:spLocks noRot="1" noChangeAspect="1" noMove="1" noResize="1" noEditPoints="1" noAdjustHandles="1" noChangeArrowheads="1" noChangeShapeType="1" noTextEdit="1"/>
              </p:cNvSpPr>
              <p:nvPr/>
            </p:nvSpPr>
            <p:spPr>
              <a:xfrm>
                <a:off x="7240913" y="4739420"/>
                <a:ext cx="6190936" cy="369332"/>
              </a:xfrm>
              <a:prstGeom prst="rect">
                <a:avLst/>
              </a:prstGeom>
              <a:blipFill>
                <a:blip r:embed="rId6"/>
                <a:stretch>
                  <a:fillRect l="-887" t="-8197" b="-24590"/>
                </a:stretch>
              </a:blipFill>
            </p:spPr>
            <p:txBody>
              <a:bodyPr/>
              <a:lstStyle/>
              <a:p>
                <a:r>
                  <a:rPr lang="it-IT">
                    <a:noFill/>
                  </a:rPr>
                  <a:t> </a:t>
                </a:r>
              </a:p>
            </p:txBody>
          </p:sp>
        </mc:Fallback>
      </mc:AlternateContent>
      <p:sp>
        <p:nvSpPr>
          <p:cNvPr id="3" name="CasellaDiTesto 2">
            <a:extLst>
              <a:ext uri="{FF2B5EF4-FFF2-40B4-BE49-F238E27FC236}">
                <a16:creationId xmlns:a16="http://schemas.microsoft.com/office/drawing/2014/main" id="{6E31A378-CED2-403A-B522-167D45C6061F}"/>
              </a:ext>
            </a:extLst>
          </p:cNvPr>
          <p:cNvSpPr txBox="1"/>
          <p:nvPr/>
        </p:nvSpPr>
        <p:spPr>
          <a:xfrm>
            <a:off x="0" y="6172018"/>
            <a:ext cx="12192000" cy="646331"/>
          </a:xfrm>
          <a:prstGeom prst="rect">
            <a:avLst/>
          </a:prstGeom>
          <a:noFill/>
        </p:spPr>
        <p:txBody>
          <a:bodyPr wrap="square" rtlCol="0">
            <a:spAutoFit/>
          </a:bodyPr>
          <a:lstStyle/>
          <a:p>
            <a:r>
              <a:rPr lang="it-IT" dirty="0">
                <a:solidFill>
                  <a:srgbClr val="00B050"/>
                </a:solidFill>
              </a:rPr>
              <a:t>*S. M. </a:t>
            </a:r>
            <a:r>
              <a:rPr lang="it-IT" dirty="0" err="1">
                <a:solidFill>
                  <a:srgbClr val="00B050"/>
                </a:solidFill>
              </a:rPr>
              <a:t>Bilenky</a:t>
            </a:r>
            <a:r>
              <a:rPr lang="it-IT" dirty="0">
                <a:solidFill>
                  <a:srgbClr val="00B050"/>
                </a:solidFill>
              </a:rPr>
              <a:t> and B. Pontecorvo, </a:t>
            </a:r>
            <a:r>
              <a:rPr lang="it-IT" dirty="0" err="1">
                <a:solidFill>
                  <a:srgbClr val="00B050"/>
                </a:solidFill>
              </a:rPr>
              <a:t>Phys</a:t>
            </a:r>
            <a:r>
              <a:rPr lang="it-IT" dirty="0">
                <a:solidFill>
                  <a:srgbClr val="00B050"/>
                </a:solidFill>
              </a:rPr>
              <a:t>. Rep. 41 (1978) 225 M. C. Gonzalez-Garcia M. Maltoni, </a:t>
            </a:r>
            <a:r>
              <a:rPr lang="it-IT" dirty="0" err="1">
                <a:solidFill>
                  <a:srgbClr val="00B050"/>
                </a:solidFill>
              </a:rPr>
              <a:t>Phys</a:t>
            </a:r>
            <a:r>
              <a:rPr lang="it-IT" dirty="0">
                <a:solidFill>
                  <a:srgbClr val="00B050"/>
                </a:solidFill>
              </a:rPr>
              <a:t>. Rep. 460 (1–3): 1–129 (2008). C. Giunti and C.W. Kim, Fundamentals of Neutrino </a:t>
            </a:r>
            <a:r>
              <a:rPr lang="it-IT" dirty="0" err="1">
                <a:solidFill>
                  <a:srgbClr val="00B050"/>
                </a:solidFill>
              </a:rPr>
              <a:t>Physics</a:t>
            </a:r>
            <a:r>
              <a:rPr lang="it-IT" dirty="0">
                <a:solidFill>
                  <a:srgbClr val="00B050"/>
                </a:solidFill>
              </a:rPr>
              <a:t> and </a:t>
            </a:r>
            <a:r>
              <a:rPr lang="it-IT" dirty="0" err="1">
                <a:solidFill>
                  <a:srgbClr val="00B050"/>
                </a:solidFill>
              </a:rPr>
              <a:t>Astrophysics</a:t>
            </a:r>
            <a:r>
              <a:rPr lang="it-IT" dirty="0">
                <a:solidFill>
                  <a:srgbClr val="00B050"/>
                </a:solidFill>
              </a:rPr>
              <a:t>, Oxford University Press (2007)</a:t>
            </a:r>
          </a:p>
        </p:txBody>
      </p:sp>
    </p:spTree>
    <p:extLst>
      <p:ext uri="{BB962C8B-B14F-4D97-AF65-F5344CB8AC3E}">
        <p14:creationId xmlns:p14="http://schemas.microsoft.com/office/powerpoint/2010/main" val="319047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453EA4-7942-D404-EB93-287844BEF7DC}"/>
              </a:ext>
            </a:extLst>
          </p:cNvPr>
          <p:cNvSpPr>
            <a:spLocks noGrp="1"/>
          </p:cNvSpPr>
          <p:nvPr>
            <p:ph type="title"/>
          </p:nvPr>
        </p:nvSpPr>
        <p:spPr>
          <a:xfrm>
            <a:off x="0" y="-274819"/>
            <a:ext cx="10131425" cy="1456267"/>
          </a:xfrm>
        </p:spPr>
        <p:txBody>
          <a:bodyPr/>
          <a:lstStyle/>
          <a:p>
            <a:r>
              <a:rPr lang="it-IT" dirty="0" err="1"/>
              <a:t>Particle</a:t>
            </a:r>
            <a:r>
              <a:rPr lang="it-IT" dirty="0"/>
              <a:t> mixing in quantum field theory*</a:t>
            </a:r>
          </a:p>
        </p:txBody>
      </p:sp>
      <p:pic>
        <p:nvPicPr>
          <p:cNvPr id="6" name="Segnaposto contenuto 5">
            <a:extLst>
              <a:ext uri="{FF2B5EF4-FFF2-40B4-BE49-F238E27FC236}">
                <a16:creationId xmlns:a16="http://schemas.microsoft.com/office/drawing/2014/main" id="{924B9D90-1442-AC89-0738-DA4CD3398F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22100" y="6496055"/>
            <a:ext cx="179388" cy="34914"/>
          </a:xfrm>
        </p:spPr>
      </p:pic>
      <p:sp>
        <p:nvSpPr>
          <p:cNvPr id="4" name="CasellaDiTesto 3">
            <a:extLst>
              <a:ext uri="{FF2B5EF4-FFF2-40B4-BE49-F238E27FC236}">
                <a16:creationId xmlns:a16="http://schemas.microsoft.com/office/drawing/2014/main" id="{B996F15D-7641-55A0-D8BC-E86218039713}"/>
              </a:ext>
            </a:extLst>
          </p:cNvPr>
          <p:cNvSpPr txBox="1"/>
          <p:nvPr/>
        </p:nvSpPr>
        <p:spPr>
          <a:xfrm>
            <a:off x="149901" y="996781"/>
            <a:ext cx="10131424" cy="369332"/>
          </a:xfrm>
          <a:prstGeom prst="rect">
            <a:avLst/>
          </a:prstGeom>
          <a:noFill/>
        </p:spPr>
        <p:txBody>
          <a:bodyPr wrap="square" rtlCol="0">
            <a:spAutoFit/>
          </a:bodyPr>
          <a:lstStyle/>
          <a:p>
            <a:r>
              <a:rPr lang="it-IT" dirty="0"/>
              <a:t>The mixing relations for the </a:t>
            </a:r>
            <a:r>
              <a:rPr lang="it-IT" dirty="0" err="1"/>
              <a:t>fermion</a:t>
            </a:r>
            <a:r>
              <a:rPr lang="it-IT" dirty="0"/>
              <a:t> field are  </a:t>
            </a:r>
          </a:p>
        </p:txBody>
      </p:sp>
      <p:pic>
        <p:nvPicPr>
          <p:cNvPr id="8" name="Immagine 7">
            <a:extLst>
              <a:ext uri="{FF2B5EF4-FFF2-40B4-BE49-F238E27FC236}">
                <a16:creationId xmlns:a16="http://schemas.microsoft.com/office/drawing/2014/main" id="{2E6C4C98-04C7-FE4C-5629-B2A25CAC2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38" y="1508544"/>
            <a:ext cx="3406435" cy="662997"/>
          </a:xfrm>
          <a:prstGeom prst="rect">
            <a:avLst/>
          </a:prstGeom>
        </p:spPr>
      </p:pic>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2FE76A14-DF00-DABD-C4DE-ADC67A7170A4}"/>
                  </a:ext>
                </a:extLst>
              </p:cNvPr>
              <p:cNvSpPr txBox="1"/>
              <p:nvPr/>
            </p:nvSpPr>
            <p:spPr>
              <a:xfrm>
                <a:off x="334116" y="2255576"/>
                <a:ext cx="11857884" cy="369332"/>
              </a:xfrm>
              <a:prstGeom prst="rect">
                <a:avLst/>
              </a:prstGeom>
              <a:noFill/>
            </p:spPr>
            <p:txBody>
              <a:bodyPr wrap="square" rtlCol="0">
                <a:spAutoFit/>
              </a:bodyPr>
              <a:lstStyle/>
              <a:p>
                <a:r>
                  <a:rPr lang="it-IT" dirty="0"/>
                  <a:t>Where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𝜈</m:t>
                        </m:r>
                      </m:e>
                      <m:sub>
                        <m:r>
                          <a:rPr lang="it-IT" b="0" i="1" smtClean="0">
                            <a:latin typeface="Cambria Math" panose="02040503050406030204" pitchFamily="18" charset="0"/>
                          </a:rPr>
                          <m:t>𝑖</m:t>
                        </m:r>
                      </m:sub>
                    </m:sSub>
                    <m:r>
                      <a:rPr lang="it-IT" b="0" i="1" smtClean="0">
                        <a:latin typeface="Cambria Math" panose="02040503050406030204" pitchFamily="18" charset="0"/>
                      </a:rPr>
                      <m:t> (</m:t>
                    </m:r>
                    <m:r>
                      <a:rPr lang="it-IT" b="0" i="1" smtClean="0">
                        <a:latin typeface="Cambria Math" panose="02040503050406030204" pitchFamily="18" charset="0"/>
                      </a:rPr>
                      <m:t>𝑖</m:t>
                    </m:r>
                    <m:r>
                      <a:rPr lang="it-IT" b="0" i="1" smtClean="0">
                        <a:latin typeface="Cambria Math" panose="02040503050406030204" pitchFamily="18" charset="0"/>
                      </a:rPr>
                      <m:t>=1,2)</m:t>
                    </m:r>
                  </m:oMath>
                </a14:m>
                <a:r>
                  <a:rPr lang="it-IT" dirty="0"/>
                  <a:t> are free field </a:t>
                </a:r>
                <a:r>
                  <a:rPr lang="it-IT" dirty="0" err="1"/>
                  <a:t>operators</a:t>
                </a:r>
                <a:r>
                  <a:rPr lang="it-IT" dirty="0"/>
                  <a:t> with definite mass: </a:t>
                </a:r>
              </a:p>
            </p:txBody>
          </p:sp>
        </mc:Choice>
        <mc:Fallback xmlns="">
          <p:sp>
            <p:nvSpPr>
              <p:cNvPr id="10" name="CasellaDiTesto 9">
                <a:extLst>
                  <a:ext uri="{FF2B5EF4-FFF2-40B4-BE49-F238E27FC236}">
                    <a16:creationId xmlns:a16="http://schemas.microsoft.com/office/drawing/2014/main" id="{2FE76A14-DF00-DABD-C4DE-ADC67A7170A4}"/>
                  </a:ext>
                </a:extLst>
              </p:cNvPr>
              <p:cNvSpPr txBox="1">
                <a:spLocks noRot="1" noChangeAspect="1" noMove="1" noResize="1" noEditPoints="1" noAdjustHandles="1" noChangeArrowheads="1" noChangeShapeType="1" noTextEdit="1"/>
              </p:cNvSpPr>
              <p:nvPr/>
            </p:nvSpPr>
            <p:spPr>
              <a:xfrm>
                <a:off x="334116" y="2255576"/>
                <a:ext cx="11857884" cy="369332"/>
              </a:xfrm>
              <a:prstGeom prst="rect">
                <a:avLst/>
              </a:prstGeom>
              <a:blipFill>
                <a:blip r:embed="rId4"/>
                <a:stretch>
                  <a:fillRect l="-463" t="-8197" b="-24590"/>
                </a:stretch>
              </a:blipFill>
            </p:spPr>
            <p:txBody>
              <a:bodyPr/>
              <a:lstStyle/>
              <a:p>
                <a:r>
                  <a:rPr lang="it-IT">
                    <a:noFill/>
                  </a:rPr>
                  <a:t> </a:t>
                </a:r>
              </a:p>
            </p:txBody>
          </p:sp>
        </mc:Fallback>
      </mc:AlternateContent>
      <p:pic>
        <p:nvPicPr>
          <p:cNvPr id="12" name="Immagine 11" descr="Immagine che contiene Carattere, linea, testo, bianco&#10;&#10;Descrizione generata automaticamente">
            <a:extLst>
              <a:ext uri="{FF2B5EF4-FFF2-40B4-BE49-F238E27FC236}">
                <a16:creationId xmlns:a16="http://schemas.microsoft.com/office/drawing/2014/main" id="{3919A3CC-CC18-7C93-E4F2-9916D6768E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38" y="2666312"/>
            <a:ext cx="3718882" cy="548688"/>
          </a:xfrm>
          <a:prstGeom prst="rect">
            <a:avLst/>
          </a:prstGeom>
        </p:spPr>
      </p:pic>
      <p:sp>
        <p:nvSpPr>
          <p:cNvPr id="13" name="CasellaDiTesto 12">
            <a:extLst>
              <a:ext uri="{FF2B5EF4-FFF2-40B4-BE49-F238E27FC236}">
                <a16:creationId xmlns:a16="http://schemas.microsoft.com/office/drawing/2014/main" id="{39CC37C8-E02B-DC55-61C3-18848235AE9F}"/>
              </a:ext>
            </a:extLst>
          </p:cNvPr>
          <p:cNvSpPr txBox="1"/>
          <p:nvPr/>
        </p:nvSpPr>
        <p:spPr>
          <a:xfrm flipH="1">
            <a:off x="345438" y="3299930"/>
            <a:ext cx="4286438" cy="369332"/>
          </a:xfrm>
          <a:prstGeom prst="rect">
            <a:avLst/>
          </a:prstGeom>
          <a:noFill/>
        </p:spPr>
        <p:txBody>
          <a:bodyPr wrap="square" rtlCol="0">
            <a:spAutoFit/>
          </a:bodyPr>
          <a:lstStyle/>
          <a:p>
            <a:r>
              <a:rPr lang="it-IT" dirty="0"/>
              <a:t>with</a:t>
            </a:r>
          </a:p>
        </p:txBody>
      </p:sp>
      <p:pic>
        <p:nvPicPr>
          <p:cNvPr id="15" name="Immagine 14">
            <a:extLst>
              <a:ext uri="{FF2B5EF4-FFF2-40B4-BE49-F238E27FC236}">
                <a16:creationId xmlns:a16="http://schemas.microsoft.com/office/drawing/2014/main" id="{164AC4BB-E703-7165-F07B-A2CD1210BF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438" y="3754192"/>
            <a:ext cx="2449713" cy="508005"/>
          </a:xfrm>
          <a:prstGeom prst="rect">
            <a:avLst/>
          </a:prstGeom>
        </p:spPr>
      </p:pic>
      <p:pic>
        <p:nvPicPr>
          <p:cNvPr id="17" name="Immagine 16">
            <a:extLst>
              <a:ext uri="{FF2B5EF4-FFF2-40B4-BE49-F238E27FC236}">
                <a16:creationId xmlns:a16="http://schemas.microsoft.com/office/drawing/2014/main" id="{CF294903-4208-9449-96A0-FA2214F10B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3196" y="3798541"/>
            <a:ext cx="2357360" cy="440516"/>
          </a:xfrm>
          <a:prstGeom prst="rect">
            <a:avLst/>
          </a:prstGeom>
        </p:spPr>
      </p:pic>
      <p:pic>
        <p:nvPicPr>
          <p:cNvPr id="19" name="Immagine 18" descr="Immagine che contiene Carattere, testo, linea, bianco&#10;&#10;Descrizione generata automaticamente">
            <a:extLst>
              <a:ext uri="{FF2B5EF4-FFF2-40B4-BE49-F238E27FC236}">
                <a16:creationId xmlns:a16="http://schemas.microsoft.com/office/drawing/2014/main" id="{36330556-0C52-044B-CB41-96EAF8AC32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9425" y="3669263"/>
            <a:ext cx="2276015" cy="616654"/>
          </a:xfrm>
          <a:prstGeom prst="rect">
            <a:avLst/>
          </a:prstGeom>
        </p:spPr>
      </p:pic>
      <p:sp>
        <p:nvSpPr>
          <p:cNvPr id="20" name="CasellaDiTesto 19">
            <a:extLst>
              <a:ext uri="{FF2B5EF4-FFF2-40B4-BE49-F238E27FC236}">
                <a16:creationId xmlns:a16="http://schemas.microsoft.com/office/drawing/2014/main" id="{330C4A65-985D-5600-FC13-9C50613AEC75}"/>
              </a:ext>
            </a:extLst>
          </p:cNvPr>
          <p:cNvSpPr txBox="1"/>
          <p:nvPr/>
        </p:nvSpPr>
        <p:spPr>
          <a:xfrm>
            <a:off x="284480" y="4473563"/>
            <a:ext cx="5811520" cy="369332"/>
          </a:xfrm>
          <a:prstGeom prst="rect">
            <a:avLst/>
          </a:prstGeom>
          <a:noFill/>
        </p:spPr>
        <p:txBody>
          <a:bodyPr wrap="square" rtlCol="0">
            <a:spAutoFit/>
          </a:bodyPr>
          <a:lstStyle/>
          <a:p>
            <a:r>
              <a:rPr lang="it-IT" dirty="0"/>
              <a:t>The mixing relations can be </a:t>
            </a:r>
            <a:r>
              <a:rPr lang="it-IT" dirty="0" err="1"/>
              <a:t>written</a:t>
            </a:r>
            <a:r>
              <a:rPr lang="it-IT" dirty="0"/>
              <a:t> </a:t>
            </a:r>
            <a:r>
              <a:rPr lang="it-IT" dirty="0" err="1"/>
              <a:t>as</a:t>
            </a:r>
            <a:r>
              <a:rPr lang="it-IT" dirty="0"/>
              <a:t>: </a:t>
            </a:r>
          </a:p>
        </p:txBody>
      </p:sp>
      <p:pic>
        <p:nvPicPr>
          <p:cNvPr id="24" name="Immagine 23" descr="Immagine che contiene Carattere, tipografia, testo, calligrafia&#10;&#10;Descrizione generata automaticamente">
            <a:extLst>
              <a:ext uri="{FF2B5EF4-FFF2-40B4-BE49-F238E27FC236}">
                <a16:creationId xmlns:a16="http://schemas.microsoft.com/office/drawing/2014/main" id="{5695B5B2-BF1E-EF09-3A8C-C0ECAF37C1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827" y="4842894"/>
            <a:ext cx="2444951" cy="602865"/>
          </a:xfrm>
          <a:prstGeom prst="rect">
            <a:avLst/>
          </a:prstGeom>
        </p:spPr>
      </p:pic>
      <p:sp>
        <p:nvSpPr>
          <p:cNvPr id="25" name="CasellaDiTesto 24">
            <a:extLst>
              <a:ext uri="{FF2B5EF4-FFF2-40B4-BE49-F238E27FC236}">
                <a16:creationId xmlns:a16="http://schemas.microsoft.com/office/drawing/2014/main" id="{61FE1F83-301E-31EF-ED0A-46E2F32D23E3}"/>
              </a:ext>
            </a:extLst>
          </p:cNvPr>
          <p:cNvSpPr txBox="1"/>
          <p:nvPr/>
        </p:nvSpPr>
        <p:spPr>
          <a:xfrm>
            <a:off x="4783841" y="4473563"/>
            <a:ext cx="4058060" cy="369332"/>
          </a:xfrm>
          <a:prstGeom prst="rect">
            <a:avLst/>
          </a:prstGeom>
          <a:noFill/>
        </p:spPr>
        <p:txBody>
          <a:bodyPr wrap="square" rtlCol="0">
            <a:spAutoFit/>
          </a:bodyPr>
          <a:lstStyle/>
          <a:p>
            <a:r>
              <a:rPr lang="it-IT" dirty="0" err="1"/>
              <a:t>Where</a:t>
            </a:r>
            <a:r>
              <a:rPr lang="it-IT" dirty="0"/>
              <a:t> the generator </a:t>
            </a:r>
            <a:r>
              <a:rPr lang="it-IT" dirty="0" err="1"/>
              <a:t>is</a:t>
            </a:r>
            <a:r>
              <a:rPr lang="it-IT" dirty="0"/>
              <a:t> </a:t>
            </a:r>
            <a:r>
              <a:rPr lang="it-IT" dirty="0" err="1"/>
              <a:t>given</a:t>
            </a:r>
            <a:r>
              <a:rPr lang="it-IT" dirty="0"/>
              <a:t> by: </a:t>
            </a:r>
          </a:p>
        </p:txBody>
      </p:sp>
      <p:pic>
        <p:nvPicPr>
          <p:cNvPr id="27" name="Immagine 26" descr="Immagine che contiene Carattere, calligrafia, tipografia, linea&#10;&#10;Descrizione generata automaticamente">
            <a:extLst>
              <a:ext uri="{FF2B5EF4-FFF2-40B4-BE49-F238E27FC236}">
                <a16:creationId xmlns:a16="http://schemas.microsoft.com/office/drawing/2014/main" id="{A667724F-E6C9-F0E8-05AA-C84993112C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3132" y="4925928"/>
            <a:ext cx="4899000" cy="721268"/>
          </a:xfrm>
          <a:prstGeom prst="rect">
            <a:avLst/>
          </a:prstGeom>
        </p:spPr>
      </p:pic>
      <p:sp>
        <p:nvSpPr>
          <p:cNvPr id="3" name="CasellaDiTesto 2">
            <a:extLst>
              <a:ext uri="{FF2B5EF4-FFF2-40B4-BE49-F238E27FC236}">
                <a16:creationId xmlns:a16="http://schemas.microsoft.com/office/drawing/2014/main" id="{7A9E5AC6-BB0D-65E9-9200-959210F1C057}"/>
              </a:ext>
            </a:extLst>
          </p:cNvPr>
          <p:cNvSpPr txBox="1"/>
          <p:nvPr/>
        </p:nvSpPr>
        <p:spPr>
          <a:xfrm flipH="1">
            <a:off x="-81023" y="5934670"/>
            <a:ext cx="12422924" cy="923330"/>
          </a:xfrm>
          <a:prstGeom prst="rect">
            <a:avLst/>
          </a:prstGeom>
          <a:noFill/>
        </p:spPr>
        <p:txBody>
          <a:bodyPr wrap="square" rtlCol="0">
            <a:spAutoFit/>
          </a:bodyPr>
          <a:lstStyle/>
          <a:p>
            <a:r>
              <a:rPr lang="it-IT" dirty="0">
                <a:solidFill>
                  <a:srgbClr val="00B050"/>
                </a:solidFill>
              </a:rPr>
              <a:t>*</a:t>
            </a:r>
            <a:r>
              <a:rPr lang="it-IT" dirty="0" err="1">
                <a:solidFill>
                  <a:srgbClr val="00B050"/>
                </a:solidFill>
              </a:rPr>
              <a:t>M.Blasone</a:t>
            </a:r>
            <a:r>
              <a:rPr lang="it-IT" dirty="0">
                <a:solidFill>
                  <a:srgbClr val="00B050"/>
                </a:solidFill>
              </a:rPr>
              <a:t> and </a:t>
            </a:r>
            <a:r>
              <a:rPr lang="it-IT" dirty="0" err="1">
                <a:solidFill>
                  <a:srgbClr val="00B050"/>
                </a:solidFill>
              </a:rPr>
              <a:t>G.Vitiello</a:t>
            </a:r>
            <a:r>
              <a:rPr lang="it-IT" dirty="0">
                <a:solidFill>
                  <a:srgbClr val="00B050"/>
                </a:solidFill>
              </a:rPr>
              <a:t>, </a:t>
            </a:r>
            <a:r>
              <a:rPr lang="it-IT" dirty="0" err="1">
                <a:solidFill>
                  <a:srgbClr val="00B050"/>
                </a:solidFill>
              </a:rPr>
              <a:t>Annals</a:t>
            </a:r>
            <a:r>
              <a:rPr lang="it-IT" dirty="0">
                <a:solidFill>
                  <a:srgbClr val="00B050"/>
                </a:solidFill>
              </a:rPr>
              <a:t> </a:t>
            </a:r>
            <a:r>
              <a:rPr lang="it-IT" dirty="0" err="1">
                <a:solidFill>
                  <a:srgbClr val="00B050"/>
                </a:solidFill>
              </a:rPr>
              <a:t>Phys</a:t>
            </a:r>
            <a:r>
              <a:rPr lang="it-IT" dirty="0">
                <a:solidFill>
                  <a:srgbClr val="00B050"/>
                </a:solidFill>
              </a:rPr>
              <a:t>. 244: 283-311, (1995) M. Blasone, A. Capolupo, and G. Vitiello, </a:t>
            </a:r>
            <a:r>
              <a:rPr lang="it-IT" dirty="0" err="1">
                <a:solidFill>
                  <a:srgbClr val="00B050"/>
                </a:solidFill>
              </a:rPr>
              <a:t>Phys</a:t>
            </a:r>
            <a:r>
              <a:rPr lang="it-IT" dirty="0">
                <a:solidFill>
                  <a:srgbClr val="00B050"/>
                </a:solidFill>
              </a:rPr>
              <a:t>. Rev. D 66, 025033 (2002 K. Fujii, C. </a:t>
            </a:r>
            <a:r>
              <a:rPr lang="it-IT" dirty="0" err="1">
                <a:solidFill>
                  <a:srgbClr val="00B050"/>
                </a:solidFill>
              </a:rPr>
              <a:t>Habe</a:t>
            </a:r>
            <a:r>
              <a:rPr lang="it-IT" dirty="0">
                <a:solidFill>
                  <a:srgbClr val="00B050"/>
                </a:solidFill>
              </a:rPr>
              <a:t>, and T. </a:t>
            </a:r>
            <a:r>
              <a:rPr lang="it-IT" dirty="0" err="1">
                <a:solidFill>
                  <a:srgbClr val="00B050"/>
                </a:solidFill>
              </a:rPr>
              <a:t>Yabuki</a:t>
            </a:r>
            <a:r>
              <a:rPr lang="it-IT" dirty="0">
                <a:solidFill>
                  <a:srgbClr val="00B050"/>
                </a:solidFill>
              </a:rPr>
              <a:t>, </a:t>
            </a:r>
            <a:r>
              <a:rPr lang="it-IT" dirty="0" err="1">
                <a:solidFill>
                  <a:srgbClr val="00B050"/>
                </a:solidFill>
              </a:rPr>
              <a:t>Phys</a:t>
            </a:r>
            <a:r>
              <a:rPr lang="it-IT" dirty="0">
                <a:solidFill>
                  <a:srgbClr val="00B050"/>
                </a:solidFill>
              </a:rPr>
              <a:t>. Rev. D 59, 113003 (1999); 64, 013011 (2001) K. C. </a:t>
            </a:r>
            <a:r>
              <a:rPr lang="it-IT" dirty="0" err="1">
                <a:solidFill>
                  <a:srgbClr val="00B050"/>
                </a:solidFill>
              </a:rPr>
              <a:t>Hannabuss</a:t>
            </a:r>
            <a:r>
              <a:rPr lang="it-IT" dirty="0">
                <a:solidFill>
                  <a:srgbClr val="00B050"/>
                </a:solidFill>
              </a:rPr>
              <a:t> and D. C. </a:t>
            </a:r>
            <a:r>
              <a:rPr lang="it-IT" dirty="0" err="1">
                <a:solidFill>
                  <a:srgbClr val="00B050"/>
                </a:solidFill>
              </a:rPr>
              <a:t>Latimer</a:t>
            </a:r>
            <a:r>
              <a:rPr lang="it-IT" dirty="0">
                <a:solidFill>
                  <a:srgbClr val="00B050"/>
                </a:solidFill>
              </a:rPr>
              <a:t>, J. </a:t>
            </a:r>
            <a:r>
              <a:rPr lang="it-IT" dirty="0" err="1">
                <a:solidFill>
                  <a:srgbClr val="00B050"/>
                </a:solidFill>
              </a:rPr>
              <a:t>Phys</a:t>
            </a:r>
            <a:r>
              <a:rPr lang="it-IT" dirty="0">
                <a:solidFill>
                  <a:srgbClr val="00B050"/>
                </a:solidFill>
              </a:rPr>
              <a:t>. A 33, 1369 (2000); 36, L69 (2003); C. R. </a:t>
            </a:r>
            <a:r>
              <a:rPr lang="it-IT" dirty="0" err="1">
                <a:solidFill>
                  <a:srgbClr val="00B050"/>
                </a:solidFill>
              </a:rPr>
              <a:t>Ji</a:t>
            </a:r>
            <a:r>
              <a:rPr lang="it-IT" dirty="0">
                <a:solidFill>
                  <a:srgbClr val="00B050"/>
                </a:solidFill>
              </a:rPr>
              <a:t> and Y. </a:t>
            </a:r>
            <a:r>
              <a:rPr lang="it-IT" dirty="0" err="1">
                <a:solidFill>
                  <a:srgbClr val="00B050"/>
                </a:solidFill>
              </a:rPr>
              <a:t>Mishchenko</a:t>
            </a:r>
            <a:r>
              <a:rPr lang="it-IT" dirty="0">
                <a:solidFill>
                  <a:srgbClr val="00B050"/>
                </a:solidFill>
              </a:rPr>
              <a:t>, </a:t>
            </a:r>
            <a:r>
              <a:rPr lang="it-IT" dirty="0" err="1">
                <a:solidFill>
                  <a:srgbClr val="00B050"/>
                </a:solidFill>
              </a:rPr>
              <a:t>Phys</a:t>
            </a:r>
            <a:r>
              <a:rPr lang="it-IT" dirty="0">
                <a:solidFill>
                  <a:srgbClr val="00B050"/>
                </a:solidFill>
              </a:rPr>
              <a:t>. Rev. D 65, 096015 (2002); Ann. </a:t>
            </a:r>
            <a:r>
              <a:rPr lang="it-IT" dirty="0" err="1">
                <a:solidFill>
                  <a:srgbClr val="00B050"/>
                </a:solidFill>
              </a:rPr>
              <a:t>Phys</a:t>
            </a:r>
            <a:r>
              <a:rPr lang="it-IT" dirty="0">
                <a:solidFill>
                  <a:srgbClr val="00B050"/>
                </a:solidFill>
              </a:rPr>
              <a:t>. (Amsterdam) 315, 488 (2005) </a:t>
            </a:r>
          </a:p>
        </p:txBody>
      </p:sp>
    </p:spTree>
    <p:extLst>
      <p:ext uri="{BB962C8B-B14F-4D97-AF65-F5344CB8AC3E}">
        <p14:creationId xmlns:p14="http://schemas.microsoft.com/office/powerpoint/2010/main" val="172499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0"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8BCC63-F073-B7F3-9469-68A1D8FA1ED6}"/>
              </a:ext>
            </a:extLst>
          </p:cNvPr>
          <p:cNvSpPr>
            <a:spLocks noGrp="1"/>
          </p:cNvSpPr>
          <p:nvPr>
            <p:ph type="title"/>
          </p:nvPr>
        </p:nvSpPr>
        <p:spPr>
          <a:xfrm>
            <a:off x="11541760" y="-279400"/>
            <a:ext cx="1551306" cy="558800"/>
          </a:xfrm>
        </p:spPr>
        <p:txBody>
          <a:bodyPr>
            <a:normAutofit fontScale="90000"/>
          </a:bodyPr>
          <a:lstStyle/>
          <a:p>
            <a:endParaRPr lang="it-IT" dirty="0"/>
          </a:p>
        </p:txBody>
      </p:sp>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291F6191-F0B8-C643-6E65-2C815F187473}"/>
                  </a:ext>
                </a:extLst>
              </p:cNvPr>
              <p:cNvSpPr txBox="1"/>
              <p:nvPr/>
            </p:nvSpPr>
            <p:spPr>
              <a:xfrm>
                <a:off x="0" y="347254"/>
                <a:ext cx="11897360" cy="705321"/>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𝐺</m:t>
                        </m:r>
                      </m:e>
                      <m:sub>
                        <m:r>
                          <a:rPr lang="it-IT" b="0" i="1" smtClean="0">
                            <a:latin typeface="Cambria Math" panose="02040503050406030204" pitchFamily="18" charset="0"/>
                          </a:rPr>
                          <m:t>𝜃</m:t>
                        </m:r>
                      </m:sub>
                    </m:sSub>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oMath>
                </a14:m>
                <a:r>
                  <a:rPr lang="it-IT" dirty="0"/>
                  <a:t> </a:t>
                </a:r>
                <a:r>
                  <a:rPr lang="it-IT" dirty="0" err="1"/>
                  <a:t>is</a:t>
                </a:r>
                <a:r>
                  <a:rPr lang="it-IT" dirty="0"/>
                  <a:t> a </a:t>
                </a:r>
                <a:r>
                  <a:rPr lang="it-IT" dirty="0" err="1"/>
                  <a:t>unitary</a:t>
                </a:r>
                <a:r>
                  <a:rPr lang="it-IT" dirty="0"/>
                  <a:t> operator: </a:t>
                </a:r>
                <a14:m>
                  <m:oMath xmlns:m="http://schemas.openxmlformats.org/officeDocument/2006/math">
                    <m:sSubSup>
                      <m:sSubSupPr>
                        <m:ctrlPr>
                          <a:rPr lang="it-IT" b="0" i="1" smtClean="0">
                            <a:latin typeface="Cambria Math" panose="02040503050406030204" pitchFamily="18" charset="0"/>
                          </a:rPr>
                        </m:ctrlPr>
                      </m:sSubSupPr>
                      <m:e>
                        <m:r>
                          <a:rPr lang="it-IT" i="1">
                            <a:latin typeface="Cambria Math" panose="02040503050406030204" pitchFamily="18" charset="0"/>
                          </a:rPr>
                          <m:t>𝐺</m:t>
                        </m:r>
                      </m:e>
                      <m:sub>
                        <m:r>
                          <a:rPr lang="it-IT" i="1">
                            <a:latin typeface="Cambria Math" panose="02040503050406030204" pitchFamily="18" charset="0"/>
                          </a:rPr>
                          <m:t>𝜃</m:t>
                        </m:r>
                      </m:sub>
                      <m:sup>
                        <m:r>
                          <a:rPr lang="it-IT" b="0" i="1" smtClean="0">
                            <a:latin typeface="Cambria Math" panose="02040503050406030204" pitchFamily="18" charset="0"/>
                          </a:rPr>
                          <m:t>−1</m:t>
                        </m:r>
                      </m:sup>
                    </m:sSubSup>
                    <m:d>
                      <m:dPr>
                        <m:ctrlPr>
                          <a:rPr lang="it-IT" b="0" i="1" smtClean="0">
                            <a:latin typeface="Cambria Math" panose="02040503050406030204" pitchFamily="18" charset="0"/>
                          </a:rPr>
                        </m:ctrlPr>
                      </m:dPr>
                      <m:e>
                        <m:r>
                          <a:rPr lang="it-IT" i="1">
                            <a:latin typeface="Cambria Math" panose="02040503050406030204" pitchFamily="18" charset="0"/>
                          </a:rPr>
                          <m:t>𝑡</m:t>
                        </m:r>
                      </m:e>
                    </m:d>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𝐺</m:t>
                        </m:r>
                      </m:e>
                      <m:sub>
                        <m:r>
                          <a:rPr lang="it-IT" b="0" i="1" smtClean="0">
                            <a:latin typeface="Cambria Math" panose="02040503050406030204" pitchFamily="18" charset="0"/>
                          </a:rPr>
                          <m:t>−</m:t>
                        </m:r>
                        <m:r>
                          <a:rPr lang="it-IT" b="0" i="1" smtClean="0">
                            <a:latin typeface="Cambria Math" panose="02040503050406030204" pitchFamily="18" charset="0"/>
                          </a:rPr>
                          <m:t>𝜃</m:t>
                        </m:r>
                      </m:sub>
                    </m:sSub>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r>
                      <a:rPr lang="it-IT" b="0" i="1" smtClean="0">
                        <a:latin typeface="Cambria Math" panose="02040503050406030204" pitchFamily="18" charset="0"/>
                      </a:rPr>
                      <m:t>=</m:t>
                    </m:r>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𝐺</m:t>
                        </m:r>
                      </m:e>
                      <m:sub>
                        <m:r>
                          <a:rPr lang="it-IT" b="0" i="1" smtClean="0">
                            <a:latin typeface="Cambria Math" panose="02040503050406030204" pitchFamily="18" charset="0"/>
                          </a:rPr>
                          <m:t>𝜃</m:t>
                        </m:r>
                      </m:sub>
                      <m:sup>
                        <m:r>
                          <a:rPr lang="it-IT" b="0" i="1" smtClean="0">
                            <a:latin typeface="Cambria Math" panose="02040503050406030204" pitchFamily="18" charset="0"/>
                          </a:rPr>
                          <m:t>+</m:t>
                        </m:r>
                      </m:sup>
                    </m:sSubSup>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oMath>
                </a14:m>
                <a:r>
                  <a:rPr lang="it-IT" dirty="0"/>
                  <a:t> </a:t>
                </a:r>
                <a:r>
                  <a:rPr lang="it-IT" dirty="0" err="1"/>
                  <a:t>preserving</a:t>
                </a:r>
                <a:r>
                  <a:rPr lang="it-IT" dirty="0"/>
                  <a:t> the </a:t>
                </a:r>
                <a:r>
                  <a:rPr lang="it-IT" dirty="0" err="1"/>
                  <a:t>canonical</a:t>
                </a:r>
                <a:r>
                  <a:rPr lang="it-IT" dirty="0"/>
                  <a:t> </a:t>
                </a:r>
                <a:r>
                  <a:rPr lang="it-IT" dirty="0" err="1"/>
                  <a:t>anticommutation</a:t>
                </a:r>
                <a:r>
                  <a:rPr lang="it-IT" dirty="0"/>
                  <a:t> relations </a:t>
                </a:r>
              </a:p>
              <a:p>
                <a:pPr marL="285750" indent="-285750">
                  <a:buFont typeface="Arial" panose="020B0604020202020204" pitchFamily="34" charset="0"/>
                  <a:buChar char="•"/>
                </a:pPr>
                <a14:m>
                  <m:oMath xmlns:m="http://schemas.openxmlformats.org/officeDocument/2006/math">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𝐺</m:t>
                        </m:r>
                      </m:e>
                      <m:sub>
                        <m:r>
                          <a:rPr lang="it-IT" b="0" i="1" smtClean="0">
                            <a:latin typeface="Cambria Math" panose="02040503050406030204" pitchFamily="18" charset="0"/>
                          </a:rPr>
                          <m:t>𝜃</m:t>
                        </m:r>
                      </m:sub>
                      <m:sup>
                        <m:r>
                          <a:rPr lang="it-IT" b="0" i="1" smtClean="0">
                            <a:latin typeface="Cambria Math" panose="02040503050406030204" pitchFamily="18" charset="0"/>
                          </a:rPr>
                          <m:t>−1</m:t>
                        </m:r>
                      </m:sup>
                    </m:sSubSup>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oMath>
                </a14:m>
                <a:r>
                  <a:rPr lang="it-IT" dirty="0"/>
                  <a:t> </a:t>
                </a:r>
                <a:r>
                  <a:rPr lang="it-IT" dirty="0" err="1"/>
                  <a:t>maps</a:t>
                </a:r>
                <a:r>
                  <a:rPr lang="it-IT" dirty="0"/>
                  <a:t> </a:t>
                </a:r>
                <a14:m>
                  <m:oMath xmlns:m="http://schemas.openxmlformats.org/officeDocument/2006/math">
                    <m:sSub>
                      <m:sSubPr>
                        <m:ctrlPr>
                          <a:rPr lang="it-IT" b="0" i="1" smtClean="0">
                            <a:latin typeface="Cambria Math" panose="02040503050406030204" pitchFamily="18" charset="0"/>
                            <a:ea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ℋ</m:t>
                        </m:r>
                      </m:e>
                      <m:sub>
                        <m:r>
                          <a:rPr lang="it-IT" b="0" i="1" smtClean="0">
                            <a:latin typeface="Cambria Math" panose="02040503050406030204" pitchFamily="18" charset="0"/>
                            <a:ea typeface="Cambria Math" panose="02040503050406030204" pitchFamily="18" charset="0"/>
                          </a:rPr>
                          <m:t>1,2</m:t>
                        </m:r>
                      </m:sub>
                    </m:sSub>
                  </m:oMath>
                </a14:m>
                <a:r>
                  <a:rPr lang="it-IT" dirty="0"/>
                  <a:t> to </a:t>
                </a:r>
                <a14:m>
                  <m:oMath xmlns:m="http://schemas.openxmlformats.org/officeDocument/2006/math">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ℋ</m:t>
                        </m:r>
                      </m:e>
                      <m:sub>
                        <m:r>
                          <a:rPr lang="it-IT" b="0" i="1" smtClean="0">
                            <a:latin typeface="Cambria Math" panose="02040503050406030204" pitchFamily="18" charset="0"/>
                            <a:ea typeface="Cambria Math" panose="02040503050406030204" pitchFamily="18" charset="0"/>
                          </a:rPr>
                          <m:t>𝑒</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𝜇</m:t>
                        </m:r>
                      </m:sub>
                    </m:sSub>
                  </m:oMath>
                </a14:m>
                <a:r>
                  <a:rPr lang="it-IT" dirty="0"/>
                  <a:t> 		</a:t>
                </a:r>
                <a:r>
                  <a:rPr lang="it-IT" dirty="0">
                    <a:ea typeface="Cambria Math" panose="02040503050406030204" pitchFamily="18" charset="0"/>
                  </a:rPr>
                  <a:t> </a:t>
                </a:r>
                <a14:m>
                  <m:oMath xmlns:m="http://schemas.openxmlformats.org/officeDocument/2006/math">
                    <m:sSubSup>
                      <m:sSubSupPr>
                        <m:ctrlPr>
                          <a:rPr lang="it-IT" b="0" i="1" smtClean="0">
                            <a:latin typeface="Cambria Math" panose="02040503050406030204" pitchFamily="18" charset="0"/>
                            <a:ea typeface="Cambria Math" panose="02040503050406030204" pitchFamily="18" charset="0"/>
                          </a:rPr>
                        </m:ctrlPr>
                      </m:sSubSupPr>
                      <m:e>
                        <m:r>
                          <m:rPr>
                            <m:sty m:val="p"/>
                          </m:rPr>
                          <a:rPr lang="it-IT" b="0" i="0" smtClean="0">
                            <a:latin typeface="Cambria Math" panose="02040503050406030204" pitchFamily="18" charset="0"/>
                            <a:ea typeface="Cambria Math" panose="02040503050406030204" pitchFamily="18" charset="0"/>
                          </a:rPr>
                          <m:t>G</m:t>
                        </m:r>
                      </m:e>
                      <m:sub>
                        <m:r>
                          <a:rPr lang="it-IT" b="0" i="1" smtClean="0">
                            <a:latin typeface="Cambria Math" panose="02040503050406030204" pitchFamily="18" charset="0"/>
                            <a:ea typeface="Cambria Math" panose="02040503050406030204" pitchFamily="18" charset="0"/>
                          </a:rPr>
                          <m:t>𝜃</m:t>
                        </m:r>
                      </m:sub>
                      <m:sup>
                        <m:r>
                          <a:rPr lang="it-IT" b="0" i="1" smtClean="0">
                            <a:latin typeface="Cambria Math" panose="02040503050406030204" pitchFamily="18" charset="0"/>
                            <a:ea typeface="Cambria Math" panose="02040503050406030204" pitchFamily="18" charset="0"/>
                          </a:rPr>
                          <m:t>−1</m:t>
                        </m:r>
                      </m:sup>
                    </m:sSubSup>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𝑡</m:t>
                        </m:r>
                      </m:e>
                    </m:d>
                    <m:r>
                      <a:rPr lang="it-IT" b="0" i="1" smtClean="0">
                        <a:latin typeface="Cambria Math" panose="02040503050406030204" pitchFamily="18" charset="0"/>
                        <a:ea typeface="Cambria Math" panose="02040503050406030204" pitchFamily="18" charset="0"/>
                      </a:rPr>
                      <m:t>: </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ℋ</m:t>
                        </m:r>
                      </m:e>
                      <m:sub>
                        <m:r>
                          <a:rPr lang="it-IT" i="1">
                            <a:latin typeface="Cambria Math" panose="02040503050406030204" pitchFamily="18" charset="0"/>
                            <a:ea typeface="Cambria Math" panose="02040503050406030204" pitchFamily="18" charset="0"/>
                          </a:rPr>
                          <m:t>1,2</m:t>
                        </m:r>
                      </m:sub>
                    </m:sSub>
                    <m:r>
                      <a:rPr lang="it-IT" b="0" i="1" smtClean="0">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ℋ</m:t>
                        </m:r>
                      </m:e>
                      <m:sub>
                        <m:r>
                          <a:rPr lang="it-IT" b="0" i="1" smtClean="0">
                            <a:latin typeface="Cambria Math" panose="02040503050406030204" pitchFamily="18" charset="0"/>
                            <a:ea typeface="Cambria Math" panose="02040503050406030204" pitchFamily="18" charset="0"/>
                          </a:rPr>
                          <m:t>𝑒</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𝜇</m:t>
                        </m:r>
                      </m:sub>
                    </m:sSub>
                  </m:oMath>
                </a14:m>
                <a:endParaRPr lang="it-IT" dirty="0"/>
              </a:p>
            </p:txBody>
          </p:sp>
        </mc:Choice>
        <mc:Fallback xmlns="">
          <p:sp>
            <p:nvSpPr>
              <p:cNvPr id="4" name="CasellaDiTesto 3">
                <a:extLst>
                  <a:ext uri="{FF2B5EF4-FFF2-40B4-BE49-F238E27FC236}">
                    <a16:creationId xmlns:a16="http://schemas.microsoft.com/office/drawing/2014/main" id="{291F6191-F0B8-C643-6E65-2C815F187473}"/>
                  </a:ext>
                </a:extLst>
              </p:cNvPr>
              <p:cNvSpPr txBox="1">
                <a:spLocks noRot="1" noChangeAspect="1" noMove="1" noResize="1" noEditPoints="1" noAdjustHandles="1" noChangeArrowheads="1" noChangeShapeType="1" noTextEdit="1"/>
              </p:cNvSpPr>
              <p:nvPr/>
            </p:nvSpPr>
            <p:spPr>
              <a:xfrm>
                <a:off x="0" y="347254"/>
                <a:ext cx="11897360" cy="705321"/>
              </a:xfrm>
              <a:prstGeom prst="rect">
                <a:avLst/>
              </a:prstGeom>
              <a:blipFill>
                <a:blip r:embed="rId3"/>
                <a:stretch>
                  <a:fillRect l="-307" t="-2586" b="-948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1B2A21EE-FAC3-F153-471C-66C8A7019B29}"/>
                  </a:ext>
                </a:extLst>
              </p:cNvPr>
              <p:cNvSpPr txBox="1"/>
              <p:nvPr/>
            </p:nvSpPr>
            <p:spPr>
              <a:xfrm>
                <a:off x="248965" y="1391215"/>
                <a:ext cx="6939280" cy="391646"/>
              </a:xfrm>
              <a:prstGeom prst="rect">
                <a:avLst/>
              </a:prstGeom>
              <a:noFill/>
            </p:spPr>
            <p:txBody>
              <a:bodyPr wrap="square" rtlCol="0">
                <a:spAutoFit/>
              </a:bodyPr>
              <a:lstStyle/>
              <a:p>
                <a:r>
                  <a:rPr lang="it-IT" dirty="0"/>
                  <a:t>The </a:t>
                </a:r>
                <a:r>
                  <a:rPr lang="it-IT" dirty="0" err="1"/>
                  <a:t>structure</a:t>
                </a:r>
                <a:r>
                  <a:rPr lang="it-IT" dirty="0"/>
                  <a:t> of the </a:t>
                </a:r>
                <a:r>
                  <a:rPr lang="it-IT" dirty="0" err="1"/>
                  <a:t>annihilation</a:t>
                </a:r>
                <a:r>
                  <a:rPr lang="it-IT" dirty="0"/>
                  <a:t> operator for </a:t>
                </a:r>
                <a14:m>
                  <m:oMath xmlns:m="http://schemas.openxmlformats.org/officeDocument/2006/math">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|0</m:t>
                        </m:r>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𝑡</m:t>
                            </m:r>
                          </m:e>
                        </m:d>
                        <m:r>
                          <a:rPr lang="it-IT" b="0" i="1" smtClean="0">
                            <a:latin typeface="Cambria Math" panose="02040503050406030204" pitchFamily="18" charset="0"/>
                            <a:ea typeface="Cambria Math" panose="02040503050406030204" pitchFamily="18" charset="0"/>
                          </a:rPr>
                          <m:t>&gt;</m:t>
                        </m:r>
                      </m:e>
                      <m:sub>
                        <m:r>
                          <a:rPr lang="it-IT" b="0" i="1" smtClean="0">
                            <a:latin typeface="Cambria Math" panose="02040503050406030204" pitchFamily="18" charset="0"/>
                            <a:ea typeface="Cambria Math" panose="02040503050406030204" pitchFamily="18" charset="0"/>
                          </a:rPr>
                          <m:t>𝑒</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𝜇</m:t>
                        </m:r>
                      </m:sub>
                    </m:sSub>
                  </m:oMath>
                </a14:m>
                <a:r>
                  <a:rPr lang="it-IT" dirty="0"/>
                  <a:t> is:  </a:t>
                </a:r>
              </a:p>
            </p:txBody>
          </p:sp>
        </mc:Choice>
        <mc:Fallback xmlns="">
          <p:sp>
            <p:nvSpPr>
              <p:cNvPr id="10" name="CasellaDiTesto 9">
                <a:extLst>
                  <a:ext uri="{FF2B5EF4-FFF2-40B4-BE49-F238E27FC236}">
                    <a16:creationId xmlns:a16="http://schemas.microsoft.com/office/drawing/2014/main" id="{1B2A21EE-FAC3-F153-471C-66C8A7019B29}"/>
                  </a:ext>
                </a:extLst>
              </p:cNvPr>
              <p:cNvSpPr txBox="1">
                <a:spLocks noRot="1" noChangeAspect="1" noMove="1" noResize="1" noEditPoints="1" noAdjustHandles="1" noChangeArrowheads="1" noChangeShapeType="1" noTextEdit="1"/>
              </p:cNvSpPr>
              <p:nvPr/>
            </p:nvSpPr>
            <p:spPr>
              <a:xfrm>
                <a:off x="248965" y="1391215"/>
                <a:ext cx="6939280" cy="391646"/>
              </a:xfrm>
              <a:prstGeom prst="rect">
                <a:avLst/>
              </a:prstGeom>
              <a:blipFill>
                <a:blip r:embed="rId4"/>
                <a:stretch>
                  <a:fillRect l="-791" t="-6250" b="-20313"/>
                </a:stretch>
              </a:blipFill>
            </p:spPr>
            <p:txBody>
              <a:bodyPr/>
              <a:lstStyle/>
              <a:p>
                <a:r>
                  <a:rPr lang="it-IT">
                    <a:noFill/>
                  </a:rPr>
                  <a:t> </a:t>
                </a:r>
              </a:p>
            </p:txBody>
          </p:sp>
        </mc:Fallback>
      </mc:AlternateContent>
      <p:pic>
        <p:nvPicPr>
          <p:cNvPr id="12" name="Immagine 11" descr="Immagine che contiene testo, Carattere, calligrafia, bianco&#10;&#10;Descrizione generata automaticamente">
            <a:extLst>
              <a:ext uri="{FF2B5EF4-FFF2-40B4-BE49-F238E27FC236}">
                <a16:creationId xmlns:a16="http://schemas.microsoft.com/office/drawing/2014/main" id="{1CA88C43-AC6E-00BF-C828-113D897B9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965" y="1828896"/>
            <a:ext cx="5037257" cy="1539373"/>
          </a:xfrm>
          <a:prstGeom prst="rect">
            <a:avLst/>
          </a:prstGeom>
        </p:spPr>
      </p:pic>
      <p:sp>
        <p:nvSpPr>
          <p:cNvPr id="13" name="CasellaDiTesto 12">
            <a:extLst>
              <a:ext uri="{FF2B5EF4-FFF2-40B4-BE49-F238E27FC236}">
                <a16:creationId xmlns:a16="http://schemas.microsoft.com/office/drawing/2014/main" id="{CA09D0A1-F496-BD8A-7B2C-03567B171C84}"/>
              </a:ext>
            </a:extLst>
          </p:cNvPr>
          <p:cNvSpPr txBox="1"/>
          <p:nvPr/>
        </p:nvSpPr>
        <p:spPr>
          <a:xfrm>
            <a:off x="492034" y="3775142"/>
            <a:ext cx="872547" cy="369332"/>
          </a:xfrm>
          <a:prstGeom prst="rect">
            <a:avLst/>
          </a:prstGeom>
          <a:noFill/>
        </p:spPr>
        <p:txBody>
          <a:bodyPr wrap="none" rtlCol="0">
            <a:spAutoFit/>
          </a:bodyPr>
          <a:lstStyle/>
          <a:p>
            <a:r>
              <a:rPr lang="it-IT" dirty="0" err="1"/>
              <a:t>Where</a:t>
            </a:r>
            <a:r>
              <a:rPr lang="it-IT" dirty="0"/>
              <a:t> </a:t>
            </a:r>
          </a:p>
        </p:txBody>
      </p:sp>
      <p:pic>
        <p:nvPicPr>
          <p:cNvPr id="15" name="Immagine 14" descr="Immagine che contiene testo, Carattere, linea, tipografia&#10;&#10;Descrizione generata automaticamente">
            <a:extLst>
              <a:ext uri="{FF2B5EF4-FFF2-40B4-BE49-F238E27FC236}">
                <a16:creationId xmlns:a16="http://schemas.microsoft.com/office/drawing/2014/main" id="{10838746-6727-A875-530B-4A5FA93879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034" y="4237607"/>
            <a:ext cx="4263021" cy="736414"/>
          </a:xfrm>
          <a:prstGeom prst="rect">
            <a:avLst/>
          </a:prstGeom>
        </p:spPr>
      </p:pic>
      <p:pic>
        <p:nvPicPr>
          <p:cNvPr id="17" name="Immagine 16" descr="Immagine che contiene testo, Carattere, calligrafia, diagramma&#10;&#10;Descrizione generata automaticamente">
            <a:extLst>
              <a:ext uri="{FF2B5EF4-FFF2-40B4-BE49-F238E27FC236}">
                <a16:creationId xmlns:a16="http://schemas.microsoft.com/office/drawing/2014/main" id="{899F93B5-FBDC-3643-F569-F48615DA88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2938" y="4144474"/>
            <a:ext cx="5945213" cy="2459526"/>
          </a:xfrm>
          <a:prstGeom prst="rect">
            <a:avLst/>
          </a:prstGeom>
        </p:spPr>
      </p:pic>
      <p:sp>
        <p:nvSpPr>
          <p:cNvPr id="19" name="Segnaposto contenuto 18">
            <a:extLst>
              <a:ext uri="{FF2B5EF4-FFF2-40B4-BE49-F238E27FC236}">
                <a16:creationId xmlns:a16="http://schemas.microsoft.com/office/drawing/2014/main" id="{E360CFBA-A203-BABC-B325-7BC3EBEA680B}"/>
              </a:ext>
            </a:extLst>
          </p:cNvPr>
          <p:cNvSpPr>
            <a:spLocks noGrp="1"/>
          </p:cNvSpPr>
          <p:nvPr>
            <p:ph idx="1"/>
          </p:nvPr>
        </p:nvSpPr>
        <p:spPr>
          <a:xfrm flipH="1">
            <a:off x="10817226" y="2142068"/>
            <a:ext cx="45719" cy="253892"/>
          </a:xfrm>
        </p:spPr>
        <p:txBody>
          <a:bodyPr>
            <a:normAutofit fontScale="70000" lnSpcReduction="20000"/>
          </a:bodyPr>
          <a:lstStyle/>
          <a:p>
            <a:endParaRPr lang="it-IT"/>
          </a:p>
        </p:txBody>
      </p:sp>
    </p:spTree>
    <p:extLst>
      <p:ext uri="{BB962C8B-B14F-4D97-AF65-F5344CB8AC3E}">
        <p14:creationId xmlns:p14="http://schemas.microsoft.com/office/powerpoint/2010/main" val="205676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0D86C-1E39-1AF5-0053-EA7F5C386B81}"/>
              </a:ext>
            </a:extLst>
          </p:cNvPr>
          <p:cNvSpPr>
            <a:spLocks noGrp="1"/>
          </p:cNvSpPr>
          <p:nvPr>
            <p:ph type="title"/>
          </p:nvPr>
        </p:nvSpPr>
        <p:spPr>
          <a:xfrm flipH="1" flipV="1">
            <a:off x="10817226" y="342901"/>
            <a:ext cx="327024" cy="266700"/>
          </a:xfrm>
        </p:spPr>
        <p:txBody>
          <a:bodyPr>
            <a:normAutofit fontScale="90000"/>
          </a:bodyPr>
          <a:lstStyle/>
          <a:p>
            <a:endParaRPr lang="it-IT" dirty="0"/>
          </a:p>
        </p:txBody>
      </p:sp>
      <p:pic>
        <p:nvPicPr>
          <p:cNvPr id="4" name="Segnaposto contenuto 3">
            <a:extLst>
              <a:ext uri="{FF2B5EF4-FFF2-40B4-BE49-F238E27FC236}">
                <a16:creationId xmlns:a16="http://schemas.microsoft.com/office/drawing/2014/main" id="{9B259CBE-443B-2669-ACF0-76164725CC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231" y="417699"/>
            <a:ext cx="2583665" cy="440863"/>
          </a:xfrm>
          <a:prstGeom prst="rect">
            <a:avLst/>
          </a:prstGeom>
        </p:spPr>
      </p:pic>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3CFA751B-4885-05F4-0859-554C6EB18493}"/>
                  </a:ext>
                </a:extLst>
              </p:cNvPr>
              <p:cNvSpPr txBox="1"/>
              <p:nvPr/>
            </p:nvSpPr>
            <p:spPr>
              <a:xfrm flipH="1">
                <a:off x="0" y="0"/>
                <a:ext cx="10045384" cy="391646"/>
              </a:xfrm>
              <a:prstGeom prst="rect">
                <a:avLst/>
              </a:prstGeom>
              <a:noFill/>
            </p:spPr>
            <p:txBody>
              <a:bodyPr wrap="square" rtlCol="0">
                <a:spAutoFit/>
              </a:bodyPr>
              <a:lstStyle/>
              <a:p>
                <a:r>
                  <a:rPr lang="it-IT" dirty="0"/>
                  <a:t>The vacuum </a:t>
                </a:r>
                <a14:m>
                  <m:oMath xmlns:m="http://schemas.openxmlformats.org/officeDocument/2006/math">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|0</m:t>
                        </m:r>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𝑡</m:t>
                            </m:r>
                          </m:e>
                        </m:d>
                        <m:r>
                          <a:rPr lang="it-IT" b="0" i="1" smtClean="0">
                            <a:latin typeface="Cambria Math" panose="02040503050406030204" pitchFamily="18" charset="0"/>
                            <a:ea typeface="Cambria Math" panose="02040503050406030204" pitchFamily="18" charset="0"/>
                          </a:rPr>
                          <m:t>&gt;</m:t>
                        </m:r>
                      </m:e>
                      <m:sub>
                        <m:r>
                          <a:rPr lang="it-IT" b="0" i="1" smtClean="0">
                            <a:latin typeface="Cambria Math" panose="02040503050406030204" pitchFamily="18" charset="0"/>
                            <a:ea typeface="Cambria Math" panose="02040503050406030204" pitchFamily="18" charset="0"/>
                          </a:rPr>
                          <m:t>𝑒</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𝜇</m:t>
                        </m:r>
                      </m:sub>
                    </m:sSub>
                  </m:oMath>
                </a14:m>
                <a:r>
                  <a:rPr lang="it-IT" dirty="0"/>
                  <a:t> </a:t>
                </a:r>
                <a:r>
                  <a:rPr lang="it-IT" dirty="0" err="1"/>
                  <a:t>is</a:t>
                </a:r>
                <a:r>
                  <a:rPr lang="it-IT" dirty="0"/>
                  <a:t> </a:t>
                </a:r>
                <a:r>
                  <a:rPr lang="it-IT" dirty="0" err="1"/>
                  <a:t>not</a:t>
                </a:r>
                <a:r>
                  <a:rPr lang="it-IT" dirty="0"/>
                  <a:t> </a:t>
                </a:r>
                <a:r>
                  <a:rPr lang="it-IT" dirty="0" err="1"/>
                  <a:t>invariant</a:t>
                </a:r>
                <a:r>
                  <a:rPr lang="it-IT" dirty="0"/>
                  <a:t> under the action of the generator</a:t>
                </a:r>
                <a:r>
                  <a:rPr lang="it-IT" dirty="0">
                    <a:ea typeface="Cambria Math" panose="02040503050406030204" pitchFamily="18" charset="0"/>
                  </a:rPr>
                  <a:t> </a:t>
                </a:r>
                <a14:m>
                  <m:oMath xmlns:m="http://schemas.openxmlformats.org/officeDocument/2006/math">
                    <m:sSub>
                      <m:sSubPr>
                        <m:ctrlPr>
                          <a:rPr lang="it-IT" i="1">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𝐺</m:t>
                        </m:r>
                      </m:e>
                      <m:sub>
                        <m:r>
                          <a:rPr lang="it-IT" b="0" i="1" smtClean="0">
                            <a:latin typeface="Cambria Math" panose="02040503050406030204" pitchFamily="18" charset="0"/>
                            <a:ea typeface="Cambria Math" panose="02040503050406030204" pitchFamily="18" charset="0"/>
                          </a:rPr>
                          <m:t>𝜃</m:t>
                        </m:r>
                      </m:sub>
                    </m:sSub>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r>
                      <a:rPr lang="it-IT" b="0" i="1" smtClean="0">
                        <a:latin typeface="Cambria Math" panose="02040503050406030204" pitchFamily="18" charset="0"/>
                        <a:ea typeface="Cambria Math" panose="02040503050406030204" pitchFamily="18" charset="0"/>
                      </a:rPr>
                      <m:t>)</m:t>
                    </m:r>
                  </m:oMath>
                </a14:m>
                <a:r>
                  <a:rPr lang="it-IT" dirty="0"/>
                  <a:t>, </a:t>
                </a:r>
                <a:r>
                  <a:rPr lang="it-IT" dirty="0" err="1"/>
                  <a:t>at</a:t>
                </a:r>
                <a:r>
                  <a:rPr lang="it-IT" dirty="0"/>
                  <a:t> finite volume: </a:t>
                </a:r>
              </a:p>
            </p:txBody>
          </p:sp>
        </mc:Choice>
        <mc:Fallback xmlns="">
          <p:sp>
            <p:nvSpPr>
              <p:cNvPr id="5" name="CasellaDiTesto 4">
                <a:extLst>
                  <a:ext uri="{FF2B5EF4-FFF2-40B4-BE49-F238E27FC236}">
                    <a16:creationId xmlns:a16="http://schemas.microsoft.com/office/drawing/2014/main" id="{3CFA751B-4885-05F4-0859-554C6EB18493}"/>
                  </a:ext>
                </a:extLst>
              </p:cNvPr>
              <p:cNvSpPr txBox="1">
                <a:spLocks noRot="1" noChangeAspect="1" noMove="1" noResize="1" noEditPoints="1" noAdjustHandles="1" noChangeArrowheads="1" noChangeShapeType="1" noTextEdit="1"/>
              </p:cNvSpPr>
              <p:nvPr/>
            </p:nvSpPr>
            <p:spPr>
              <a:xfrm flipH="1">
                <a:off x="0" y="0"/>
                <a:ext cx="10045384" cy="391646"/>
              </a:xfrm>
              <a:prstGeom prst="rect">
                <a:avLst/>
              </a:prstGeom>
              <a:blipFill>
                <a:blip r:embed="rId4"/>
                <a:stretch>
                  <a:fillRect l="-485" t="-6250" b="-2031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2201C1A9-D281-72A3-0E72-EF280963BC01}"/>
                  </a:ext>
                </a:extLst>
              </p:cNvPr>
              <p:cNvSpPr txBox="1"/>
              <p:nvPr/>
            </p:nvSpPr>
            <p:spPr>
              <a:xfrm>
                <a:off x="0" y="884615"/>
                <a:ext cx="9401175" cy="1225207"/>
              </a:xfrm>
              <a:prstGeom prst="rect">
                <a:avLst/>
              </a:prstGeom>
              <a:noFill/>
            </p:spPr>
            <p:txBody>
              <a:bodyPr wrap="square" rtlCol="0">
                <a:spAutoFit/>
              </a:bodyPr>
              <a:lstStyle/>
              <a:p>
                <a:pPr marL="285750" indent="-285750">
                  <a:buFont typeface="Arial" panose="020B0604020202020204" pitchFamily="34" charset="0"/>
                  <a:buChar char="•"/>
                </a:pPr>
                <a:r>
                  <a:rPr lang="it-IT" dirty="0"/>
                  <a:t>Mass and </a:t>
                </a:r>
                <a:r>
                  <a:rPr lang="it-IT" dirty="0" err="1"/>
                  <a:t>flavor</a:t>
                </a:r>
                <a:r>
                  <a:rPr lang="it-IT" dirty="0"/>
                  <a:t> </a:t>
                </a:r>
                <a:r>
                  <a:rPr lang="it-IT" dirty="0" err="1"/>
                  <a:t>representation</a:t>
                </a:r>
                <a:r>
                  <a:rPr lang="it-IT" dirty="0"/>
                  <a:t> are </a:t>
                </a:r>
                <a:r>
                  <a:rPr lang="it-IT" dirty="0" err="1"/>
                  <a:t>unitary</a:t>
                </a:r>
                <a:r>
                  <a:rPr lang="it-IT" dirty="0"/>
                  <a:t> </a:t>
                </a:r>
                <a:r>
                  <a:rPr lang="it-IT" dirty="0" err="1"/>
                  <a:t>inequivalent</a:t>
                </a:r>
                <a:r>
                  <a:rPr lang="it-IT" dirty="0"/>
                  <a:t> in the infinite volume </a:t>
                </a:r>
                <a:r>
                  <a:rPr lang="it-IT" dirty="0" err="1"/>
                  <a:t>limit</a:t>
                </a:r>
                <a:endParaRPr lang="it-IT" dirty="0"/>
              </a:p>
              <a:p>
                <a:pPr marL="285750" indent="-285750">
                  <a:buFont typeface="Arial" panose="020B0604020202020204" pitchFamily="34" charset="0"/>
                  <a:buChar char="•"/>
                </a:pPr>
                <a:r>
                  <a:rPr lang="it-IT" dirty="0"/>
                  <a:t>The </a:t>
                </a:r>
                <a:r>
                  <a:rPr lang="it-IT" dirty="0" err="1"/>
                  <a:t>existence</a:t>
                </a:r>
                <a:r>
                  <a:rPr lang="it-IT" dirty="0"/>
                  <a:t> of the </a:t>
                </a:r>
                <a:r>
                  <a:rPr lang="it-IT" dirty="0" err="1"/>
                  <a:t>two</a:t>
                </a:r>
                <a:r>
                  <a:rPr lang="it-IT" dirty="0"/>
                  <a:t> </a:t>
                </a:r>
                <a:r>
                  <a:rPr lang="it-IT" dirty="0" err="1"/>
                  <a:t>inequivalent</a:t>
                </a:r>
                <a:r>
                  <a:rPr lang="it-IT" dirty="0"/>
                  <a:t> vacua </a:t>
                </a:r>
                <a:r>
                  <a:rPr lang="it-IT" dirty="0" err="1"/>
                  <a:t>is</a:t>
                </a:r>
                <a:r>
                  <a:rPr lang="it-IT" dirty="0"/>
                  <a:t> </a:t>
                </a:r>
                <a:r>
                  <a:rPr lang="it-IT" dirty="0" err="1"/>
                  <a:t>also</a:t>
                </a:r>
                <a:r>
                  <a:rPr lang="it-IT" dirty="0"/>
                  <a:t> the </a:t>
                </a:r>
                <a:r>
                  <a:rPr lang="it-IT" dirty="0" err="1"/>
                  <a:t>origin</a:t>
                </a:r>
                <a:r>
                  <a:rPr lang="it-IT" dirty="0"/>
                  <a:t> of the non-zero vacuum energy </a:t>
                </a:r>
                <a:r>
                  <a:rPr lang="it-IT" dirty="0" err="1"/>
                  <a:t>which</a:t>
                </a:r>
                <a:r>
                  <a:rPr lang="it-IT" dirty="0"/>
                  <a:t> </a:t>
                </a:r>
                <a:r>
                  <a:rPr lang="it-IT" dirty="0" err="1"/>
                  <a:t>could</a:t>
                </a:r>
                <a:r>
                  <a:rPr lang="it-IT" dirty="0"/>
                  <a:t> </a:t>
                </a:r>
                <a:r>
                  <a:rPr lang="it-IT" dirty="0" err="1"/>
                  <a:t>contribute</a:t>
                </a:r>
                <a:r>
                  <a:rPr lang="it-IT" dirty="0"/>
                  <a:t> to the dark </a:t>
                </a:r>
                <a:r>
                  <a:rPr lang="it-IT" dirty="0" err="1"/>
                  <a:t>sector</a:t>
                </a:r>
                <a:r>
                  <a:rPr lang="it-IT" dirty="0"/>
                  <a:t> of the </a:t>
                </a:r>
                <a:r>
                  <a:rPr lang="it-IT" dirty="0" err="1"/>
                  <a:t>Universe</a:t>
                </a:r>
                <a:r>
                  <a:rPr lang="it-IT" dirty="0"/>
                  <a:t> </a:t>
                </a:r>
              </a:p>
              <a:p>
                <a:pPr marL="285750" indent="-285750">
                  <a:buFont typeface="Arial" panose="020B0604020202020204" pitchFamily="34" charset="0"/>
                  <a:buChar char="•"/>
                </a:pPr>
                <a:r>
                  <a:rPr lang="it-IT" dirty="0"/>
                  <a:t>Condensate </a:t>
                </a:r>
                <a:r>
                  <a:rPr lang="it-IT" dirty="0" err="1"/>
                  <a:t>structure</a:t>
                </a:r>
                <a:r>
                  <a:rPr lang="it-IT" dirty="0"/>
                  <a:t> of </a:t>
                </a:r>
                <a14:m>
                  <m:oMath xmlns:m="http://schemas.openxmlformats.org/officeDocument/2006/math">
                    <m:r>
                      <a:rPr lang="it-IT" b="0" i="1" smtClean="0">
                        <a:latin typeface="Cambria Math" panose="02040503050406030204" pitchFamily="18" charset="0"/>
                      </a:rPr>
                      <m:t>|0</m:t>
                    </m:r>
                    <m:sSub>
                      <m:sSubPr>
                        <m:ctrlPr>
                          <a:rPr lang="it-IT" b="0" i="1" smtClean="0">
                            <a:latin typeface="Cambria Math" panose="02040503050406030204" pitchFamily="18" charset="0"/>
                          </a:rPr>
                        </m:ctrlPr>
                      </m:sSubPr>
                      <m:e>
                        <m:r>
                          <a:rPr lang="it-IT" b="0" i="1" smtClean="0">
                            <a:latin typeface="Cambria Math" panose="02040503050406030204" pitchFamily="18" charset="0"/>
                          </a:rPr>
                          <m:t>&gt;</m:t>
                        </m:r>
                      </m:e>
                      <m:sub>
                        <m:r>
                          <a:rPr lang="it-IT" b="0" i="1" smtClean="0">
                            <a:latin typeface="Cambria Math" panose="02040503050406030204" pitchFamily="18" charset="0"/>
                          </a:rPr>
                          <m:t>𝑒</m:t>
                        </m:r>
                        <m:r>
                          <a:rPr lang="it-IT" b="0" i="1" smtClean="0">
                            <a:latin typeface="Cambria Math" panose="02040503050406030204" pitchFamily="18" charset="0"/>
                          </a:rPr>
                          <m:t>,</m:t>
                        </m:r>
                        <m:r>
                          <a:rPr lang="it-IT" b="0" i="1" smtClean="0">
                            <a:latin typeface="Cambria Math" panose="02040503050406030204" pitchFamily="18" charset="0"/>
                          </a:rPr>
                          <m:t>𝜇</m:t>
                        </m:r>
                      </m:sub>
                    </m:sSub>
                  </m:oMath>
                </a14:m>
                <a:endParaRPr lang="it-IT" dirty="0"/>
              </a:p>
            </p:txBody>
          </p:sp>
        </mc:Choice>
        <mc:Fallback xmlns="">
          <p:sp>
            <p:nvSpPr>
              <p:cNvPr id="6" name="CasellaDiTesto 5">
                <a:extLst>
                  <a:ext uri="{FF2B5EF4-FFF2-40B4-BE49-F238E27FC236}">
                    <a16:creationId xmlns:a16="http://schemas.microsoft.com/office/drawing/2014/main" id="{2201C1A9-D281-72A3-0E72-EF280963BC01}"/>
                  </a:ext>
                </a:extLst>
              </p:cNvPr>
              <p:cNvSpPr txBox="1">
                <a:spLocks noRot="1" noChangeAspect="1" noMove="1" noResize="1" noEditPoints="1" noAdjustHandles="1" noChangeArrowheads="1" noChangeShapeType="1" noTextEdit="1"/>
              </p:cNvSpPr>
              <p:nvPr/>
            </p:nvSpPr>
            <p:spPr>
              <a:xfrm>
                <a:off x="0" y="884615"/>
                <a:ext cx="9401175" cy="1225207"/>
              </a:xfrm>
              <a:prstGeom prst="rect">
                <a:avLst/>
              </a:prstGeom>
              <a:blipFill>
                <a:blip r:embed="rId5"/>
                <a:stretch>
                  <a:fillRect l="-389" t="-2488" b="-5473"/>
                </a:stretch>
              </a:blipFill>
            </p:spPr>
            <p:txBody>
              <a:bodyPr/>
              <a:lstStyle/>
              <a:p>
                <a:r>
                  <a:rPr lang="it-IT">
                    <a:noFill/>
                  </a:rPr>
                  <a:t> </a:t>
                </a:r>
              </a:p>
            </p:txBody>
          </p:sp>
        </mc:Fallback>
      </mc:AlternateContent>
      <p:pic>
        <p:nvPicPr>
          <p:cNvPr id="8" name="Immagine 7" descr="Immagine che contiene testo, Carattere, calligrafia, linea&#10;&#10;Descrizione generata automaticamente">
            <a:extLst>
              <a:ext uri="{FF2B5EF4-FFF2-40B4-BE49-F238E27FC236}">
                <a16:creationId xmlns:a16="http://schemas.microsoft.com/office/drawing/2014/main" id="{5B6EA4EE-77CA-D011-04CD-E5BB2E96A1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31" y="2091602"/>
            <a:ext cx="6342948" cy="1401154"/>
          </a:xfrm>
          <a:prstGeom prst="rect">
            <a:avLst/>
          </a:prstGeom>
        </p:spPr>
      </p:pic>
      <p:sp>
        <p:nvSpPr>
          <p:cNvPr id="9" name="CasellaDiTesto 8">
            <a:extLst>
              <a:ext uri="{FF2B5EF4-FFF2-40B4-BE49-F238E27FC236}">
                <a16:creationId xmlns:a16="http://schemas.microsoft.com/office/drawing/2014/main" id="{26D9C87B-5414-ED63-9036-AFBE469836A5}"/>
              </a:ext>
            </a:extLst>
          </p:cNvPr>
          <p:cNvSpPr txBox="1"/>
          <p:nvPr/>
        </p:nvSpPr>
        <p:spPr>
          <a:xfrm>
            <a:off x="92231" y="3532934"/>
            <a:ext cx="9808299" cy="369332"/>
          </a:xfrm>
          <a:prstGeom prst="rect">
            <a:avLst/>
          </a:prstGeom>
          <a:noFill/>
        </p:spPr>
        <p:txBody>
          <a:bodyPr wrap="square" rtlCol="0">
            <a:spAutoFit/>
          </a:bodyPr>
          <a:lstStyle/>
          <a:p>
            <a:r>
              <a:rPr lang="it-IT" dirty="0"/>
              <a:t>Given the U(1) </a:t>
            </a:r>
            <a:r>
              <a:rPr lang="it-IT" dirty="0" err="1"/>
              <a:t>symmetry</a:t>
            </a:r>
            <a:r>
              <a:rPr lang="it-IT" dirty="0"/>
              <a:t>, the </a:t>
            </a:r>
            <a:r>
              <a:rPr lang="it-IT" dirty="0" err="1"/>
              <a:t>oscillation</a:t>
            </a:r>
            <a:r>
              <a:rPr lang="it-IT" dirty="0"/>
              <a:t> </a:t>
            </a:r>
            <a:r>
              <a:rPr lang="it-IT" dirty="0" err="1"/>
              <a:t>formulae</a:t>
            </a:r>
            <a:r>
              <a:rPr lang="it-IT" dirty="0"/>
              <a:t>* are </a:t>
            </a:r>
            <a:r>
              <a:rPr lang="it-IT" dirty="0" err="1"/>
              <a:t>given</a:t>
            </a:r>
            <a:r>
              <a:rPr lang="it-IT" dirty="0"/>
              <a:t> by </a:t>
            </a:r>
          </a:p>
        </p:txBody>
      </p:sp>
      <p:pic>
        <p:nvPicPr>
          <p:cNvPr id="11" name="Immagine 10" descr="Immagine che contiene testo, calligrafia, Carattere, linea&#10;&#10;Descrizione generata automaticamente">
            <a:extLst>
              <a:ext uri="{FF2B5EF4-FFF2-40B4-BE49-F238E27FC236}">
                <a16:creationId xmlns:a16="http://schemas.microsoft.com/office/drawing/2014/main" id="{0A17635D-D55F-AF67-FDDC-9753F8EC73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31" y="3942444"/>
            <a:ext cx="6142252" cy="1577477"/>
          </a:xfrm>
          <a:prstGeom prst="rect">
            <a:avLst/>
          </a:prstGeom>
        </p:spPr>
      </p:pic>
      <p:sp>
        <p:nvSpPr>
          <p:cNvPr id="12" name="CasellaDiTesto 11">
            <a:extLst>
              <a:ext uri="{FF2B5EF4-FFF2-40B4-BE49-F238E27FC236}">
                <a16:creationId xmlns:a16="http://schemas.microsoft.com/office/drawing/2014/main" id="{2E0CD022-ADF2-34E8-DCC1-D28FABC304AA}"/>
              </a:ext>
            </a:extLst>
          </p:cNvPr>
          <p:cNvSpPr txBox="1"/>
          <p:nvPr/>
        </p:nvSpPr>
        <p:spPr>
          <a:xfrm>
            <a:off x="9615488" y="5457825"/>
            <a:ext cx="184731" cy="369332"/>
          </a:xfrm>
          <a:prstGeom prst="rect">
            <a:avLst/>
          </a:prstGeom>
          <a:noFill/>
        </p:spPr>
        <p:txBody>
          <a:bodyPr wrap="none" rtlCol="0">
            <a:spAutoFit/>
          </a:bodyPr>
          <a:lstStyle/>
          <a:p>
            <a:endParaRPr lang="it-IT" dirty="0"/>
          </a:p>
        </p:txBody>
      </p:sp>
      <p:sp>
        <p:nvSpPr>
          <p:cNvPr id="13" name="CasellaDiTesto 12">
            <a:extLst>
              <a:ext uri="{FF2B5EF4-FFF2-40B4-BE49-F238E27FC236}">
                <a16:creationId xmlns:a16="http://schemas.microsoft.com/office/drawing/2014/main" id="{618E970B-D9E7-B90A-4068-347B3ECB9252}"/>
              </a:ext>
            </a:extLst>
          </p:cNvPr>
          <p:cNvSpPr txBox="1"/>
          <p:nvPr/>
        </p:nvSpPr>
        <p:spPr>
          <a:xfrm>
            <a:off x="6889477" y="2471298"/>
            <a:ext cx="5452022" cy="923330"/>
          </a:xfrm>
          <a:prstGeom prst="rect">
            <a:avLst/>
          </a:prstGeom>
          <a:noFill/>
        </p:spPr>
        <p:txBody>
          <a:bodyPr wrap="square" rtlCol="0">
            <a:spAutoFit/>
          </a:bodyPr>
          <a:lstStyle/>
          <a:p>
            <a:r>
              <a:rPr lang="it-IT" dirty="0"/>
              <a:t>Note </a:t>
            </a:r>
            <a:r>
              <a:rPr lang="it-IT" dirty="0" err="1"/>
              <a:t>that</a:t>
            </a:r>
            <a:r>
              <a:rPr lang="it-IT" dirty="0"/>
              <a:t> </a:t>
            </a:r>
            <a:r>
              <a:rPr lang="it-IT" dirty="0" err="1"/>
              <a:t>this</a:t>
            </a:r>
            <a:r>
              <a:rPr lang="it-IT" dirty="0"/>
              <a:t> </a:t>
            </a:r>
            <a:r>
              <a:rPr lang="it-IT" dirty="0" err="1"/>
              <a:t>considerations</a:t>
            </a:r>
            <a:r>
              <a:rPr lang="it-IT" dirty="0"/>
              <a:t> can be </a:t>
            </a:r>
            <a:r>
              <a:rPr lang="it-IT" dirty="0" err="1"/>
              <a:t>generalized</a:t>
            </a:r>
            <a:r>
              <a:rPr lang="it-IT" dirty="0"/>
              <a:t> in case of </a:t>
            </a:r>
            <a:r>
              <a:rPr lang="it-IT" dirty="0" err="1"/>
              <a:t>three</a:t>
            </a:r>
            <a:r>
              <a:rPr lang="it-IT" dirty="0"/>
              <a:t> </a:t>
            </a:r>
            <a:r>
              <a:rPr lang="it-IT" dirty="0" err="1"/>
              <a:t>neutrinos</a:t>
            </a:r>
            <a:r>
              <a:rPr lang="it-IT" dirty="0"/>
              <a:t> </a:t>
            </a:r>
            <a:r>
              <a:rPr lang="it-IT" dirty="0" err="1"/>
              <a:t>oscillations</a:t>
            </a:r>
            <a:r>
              <a:rPr lang="it-IT" dirty="0"/>
              <a:t>; </a:t>
            </a:r>
            <a:r>
              <a:rPr lang="it-IT" dirty="0" err="1"/>
              <a:t>but</a:t>
            </a:r>
            <a:r>
              <a:rPr lang="it-IT" dirty="0"/>
              <a:t> </a:t>
            </a:r>
            <a:r>
              <a:rPr lang="it-IT" dirty="0" err="1"/>
              <a:t>this</a:t>
            </a:r>
            <a:r>
              <a:rPr lang="it-IT" dirty="0"/>
              <a:t> </a:t>
            </a:r>
            <a:r>
              <a:rPr lang="it-IT" dirty="0" err="1"/>
              <a:t>generalization</a:t>
            </a:r>
            <a:r>
              <a:rPr lang="it-IT" dirty="0"/>
              <a:t> </a:t>
            </a:r>
            <a:r>
              <a:rPr lang="it-IT" dirty="0" err="1"/>
              <a:t>will</a:t>
            </a:r>
            <a:r>
              <a:rPr lang="it-IT" dirty="0"/>
              <a:t> be </a:t>
            </a:r>
            <a:r>
              <a:rPr lang="it-IT" dirty="0" err="1"/>
              <a:t>done</a:t>
            </a:r>
            <a:r>
              <a:rPr lang="it-IT" dirty="0"/>
              <a:t> </a:t>
            </a:r>
            <a:r>
              <a:rPr lang="it-IT" dirty="0" err="1"/>
              <a:t>only</a:t>
            </a:r>
            <a:r>
              <a:rPr lang="it-IT" dirty="0"/>
              <a:t> </a:t>
            </a:r>
            <a:r>
              <a:rPr lang="it-IT" dirty="0" err="1"/>
              <a:t>when</a:t>
            </a:r>
            <a:r>
              <a:rPr lang="it-IT" dirty="0"/>
              <a:t> </a:t>
            </a:r>
            <a:r>
              <a:rPr lang="it-IT" dirty="0" err="1"/>
              <a:t>torsion</a:t>
            </a:r>
            <a:r>
              <a:rPr lang="it-IT" dirty="0"/>
              <a:t> </a:t>
            </a:r>
            <a:r>
              <a:rPr lang="it-IT" dirty="0" err="1"/>
              <a:t>is</a:t>
            </a:r>
            <a:r>
              <a:rPr lang="it-IT" dirty="0"/>
              <a:t> </a:t>
            </a:r>
            <a:r>
              <a:rPr lang="it-IT" dirty="0" err="1"/>
              <a:t>considered</a:t>
            </a:r>
            <a:r>
              <a:rPr lang="it-IT" dirty="0"/>
              <a:t>. </a:t>
            </a:r>
          </a:p>
        </p:txBody>
      </p:sp>
      <p:sp>
        <p:nvSpPr>
          <p:cNvPr id="3" name="CasellaDiTesto 2">
            <a:extLst>
              <a:ext uri="{FF2B5EF4-FFF2-40B4-BE49-F238E27FC236}">
                <a16:creationId xmlns:a16="http://schemas.microsoft.com/office/drawing/2014/main" id="{A3478FDA-B481-73C6-9A80-6840611C29AB}"/>
              </a:ext>
            </a:extLst>
          </p:cNvPr>
          <p:cNvSpPr txBox="1"/>
          <p:nvPr/>
        </p:nvSpPr>
        <p:spPr>
          <a:xfrm>
            <a:off x="0" y="5642491"/>
            <a:ext cx="12341499" cy="1246495"/>
          </a:xfrm>
          <a:prstGeom prst="rect">
            <a:avLst/>
          </a:prstGeom>
          <a:noFill/>
        </p:spPr>
        <p:txBody>
          <a:bodyPr wrap="square" rtlCol="0">
            <a:spAutoFit/>
          </a:bodyPr>
          <a:lstStyle/>
          <a:p>
            <a:r>
              <a:rPr lang="it-IT" sz="1500" dirty="0">
                <a:solidFill>
                  <a:srgbClr val="00B050"/>
                </a:solidFill>
              </a:rPr>
              <a:t>*</a:t>
            </a:r>
            <a:r>
              <a:rPr lang="it-IT" sz="1500" dirty="0" err="1">
                <a:solidFill>
                  <a:srgbClr val="00B050"/>
                </a:solidFill>
              </a:rPr>
              <a:t>M.Blasone</a:t>
            </a:r>
            <a:r>
              <a:rPr lang="it-IT" sz="1500" dirty="0">
                <a:solidFill>
                  <a:srgbClr val="00B050"/>
                </a:solidFill>
              </a:rPr>
              <a:t>, </a:t>
            </a:r>
            <a:r>
              <a:rPr lang="it-IT" sz="1500" dirty="0" err="1">
                <a:solidFill>
                  <a:srgbClr val="00B050"/>
                </a:solidFill>
              </a:rPr>
              <a:t>P.Henning</a:t>
            </a:r>
            <a:r>
              <a:rPr lang="it-IT" sz="1500" dirty="0">
                <a:solidFill>
                  <a:srgbClr val="00B050"/>
                </a:solidFill>
              </a:rPr>
              <a:t> and </a:t>
            </a:r>
            <a:r>
              <a:rPr lang="it-IT" sz="1500" dirty="0" err="1">
                <a:solidFill>
                  <a:srgbClr val="00B050"/>
                </a:solidFill>
              </a:rPr>
              <a:t>G.Vitiello</a:t>
            </a:r>
            <a:r>
              <a:rPr lang="it-IT" sz="1500" dirty="0">
                <a:solidFill>
                  <a:srgbClr val="00B050"/>
                </a:solidFill>
              </a:rPr>
              <a:t>, </a:t>
            </a:r>
            <a:r>
              <a:rPr lang="it-IT" sz="1500" dirty="0" err="1">
                <a:solidFill>
                  <a:srgbClr val="00B050"/>
                </a:solidFill>
              </a:rPr>
              <a:t>Phys</a:t>
            </a:r>
            <a:r>
              <a:rPr lang="it-IT" sz="1500" dirty="0">
                <a:solidFill>
                  <a:srgbClr val="00B050"/>
                </a:solidFill>
              </a:rPr>
              <a:t>. Lett. B (1999). </a:t>
            </a:r>
            <a:r>
              <a:rPr lang="it-IT" sz="1500" dirty="0" err="1">
                <a:solidFill>
                  <a:srgbClr val="00B050"/>
                </a:solidFill>
              </a:rPr>
              <a:t>M.Blasone</a:t>
            </a:r>
            <a:r>
              <a:rPr lang="it-IT" sz="1500" dirty="0">
                <a:solidFill>
                  <a:srgbClr val="00B050"/>
                </a:solidFill>
              </a:rPr>
              <a:t>, </a:t>
            </a:r>
            <a:r>
              <a:rPr lang="it-IT" sz="1500" dirty="0" err="1">
                <a:solidFill>
                  <a:srgbClr val="00B050"/>
                </a:solidFill>
              </a:rPr>
              <a:t>A.Capolupo</a:t>
            </a:r>
            <a:r>
              <a:rPr lang="it-IT" sz="1500" dirty="0">
                <a:solidFill>
                  <a:srgbClr val="00B050"/>
                </a:solidFill>
              </a:rPr>
              <a:t>, </a:t>
            </a:r>
            <a:r>
              <a:rPr lang="it-IT" sz="1500" dirty="0" err="1">
                <a:solidFill>
                  <a:srgbClr val="00B050"/>
                </a:solidFill>
              </a:rPr>
              <a:t>O.Romei</a:t>
            </a:r>
            <a:r>
              <a:rPr lang="it-IT" sz="1500" dirty="0">
                <a:solidFill>
                  <a:srgbClr val="00B050"/>
                </a:solidFill>
              </a:rPr>
              <a:t> and </a:t>
            </a:r>
            <a:r>
              <a:rPr lang="it-IT" sz="1500" dirty="0" err="1">
                <a:solidFill>
                  <a:srgbClr val="00B050"/>
                </a:solidFill>
              </a:rPr>
              <a:t>G.Vitiello</a:t>
            </a:r>
            <a:r>
              <a:rPr lang="it-IT" sz="1500" dirty="0">
                <a:solidFill>
                  <a:srgbClr val="00B050"/>
                </a:solidFill>
              </a:rPr>
              <a:t>, </a:t>
            </a:r>
            <a:r>
              <a:rPr lang="it-IT" sz="1500" dirty="0" err="1">
                <a:solidFill>
                  <a:srgbClr val="00B050"/>
                </a:solidFill>
              </a:rPr>
              <a:t>Phys</a:t>
            </a:r>
            <a:r>
              <a:rPr lang="it-IT" sz="1500" dirty="0">
                <a:solidFill>
                  <a:srgbClr val="00B050"/>
                </a:solidFill>
              </a:rPr>
              <a:t>. Rev. D (2001); </a:t>
            </a:r>
            <a:r>
              <a:rPr lang="it-IT" sz="1500" dirty="0" err="1">
                <a:solidFill>
                  <a:srgbClr val="00B050"/>
                </a:solidFill>
              </a:rPr>
              <a:t>M.Blasone</a:t>
            </a:r>
            <a:r>
              <a:rPr lang="it-IT" sz="1500" dirty="0">
                <a:solidFill>
                  <a:srgbClr val="00B050"/>
                </a:solidFill>
              </a:rPr>
              <a:t>, </a:t>
            </a:r>
            <a:r>
              <a:rPr lang="it-IT" sz="1500" dirty="0" err="1">
                <a:solidFill>
                  <a:srgbClr val="00B050"/>
                </a:solidFill>
              </a:rPr>
              <a:t>A.Capolupo</a:t>
            </a:r>
            <a:r>
              <a:rPr lang="it-IT" sz="1500" dirty="0">
                <a:solidFill>
                  <a:srgbClr val="00B050"/>
                </a:solidFill>
              </a:rPr>
              <a:t> and </a:t>
            </a:r>
            <a:r>
              <a:rPr lang="it-IT" sz="1500" dirty="0" err="1">
                <a:solidFill>
                  <a:srgbClr val="00B050"/>
                </a:solidFill>
              </a:rPr>
              <a:t>G.Vitiello</a:t>
            </a:r>
            <a:r>
              <a:rPr lang="it-IT" sz="1500" dirty="0">
                <a:solidFill>
                  <a:srgbClr val="00B050"/>
                </a:solidFill>
              </a:rPr>
              <a:t>, </a:t>
            </a:r>
            <a:r>
              <a:rPr lang="it-IT" sz="1500" dirty="0" err="1">
                <a:solidFill>
                  <a:srgbClr val="00B050"/>
                </a:solidFill>
              </a:rPr>
              <a:t>Phys</a:t>
            </a:r>
            <a:r>
              <a:rPr lang="it-IT" sz="1500" dirty="0">
                <a:solidFill>
                  <a:srgbClr val="00B050"/>
                </a:solidFill>
              </a:rPr>
              <a:t>. Rev. D (2002) </a:t>
            </a:r>
            <a:r>
              <a:rPr lang="it-IT" sz="1500" dirty="0" err="1">
                <a:solidFill>
                  <a:srgbClr val="00B050"/>
                </a:solidFill>
              </a:rPr>
              <a:t>A.Capolupo</a:t>
            </a:r>
            <a:r>
              <a:rPr lang="it-IT" sz="1500" dirty="0">
                <a:solidFill>
                  <a:srgbClr val="00B050"/>
                </a:solidFill>
              </a:rPr>
              <a:t>, </a:t>
            </a:r>
            <a:r>
              <a:rPr lang="it-IT" sz="1500" dirty="0" err="1">
                <a:solidFill>
                  <a:srgbClr val="00B050"/>
                </a:solidFill>
              </a:rPr>
              <a:t>C.R.Ji</a:t>
            </a:r>
            <a:r>
              <a:rPr lang="it-IT" sz="1500" dirty="0">
                <a:solidFill>
                  <a:srgbClr val="00B050"/>
                </a:solidFill>
              </a:rPr>
              <a:t>, </a:t>
            </a:r>
            <a:r>
              <a:rPr lang="it-IT" sz="1500" dirty="0" err="1">
                <a:solidFill>
                  <a:srgbClr val="00B050"/>
                </a:solidFill>
              </a:rPr>
              <a:t>Y.Mischenko</a:t>
            </a:r>
            <a:r>
              <a:rPr lang="it-IT" sz="1500" dirty="0">
                <a:solidFill>
                  <a:srgbClr val="00B050"/>
                </a:solidFill>
              </a:rPr>
              <a:t> and </a:t>
            </a:r>
            <a:r>
              <a:rPr lang="it-IT" sz="1500" dirty="0" err="1">
                <a:solidFill>
                  <a:srgbClr val="00B050"/>
                </a:solidFill>
              </a:rPr>
              <a:t>G.Vitiello</a:t>
            </a:r>
            <a:r>
              <a:rPr lang="it-IT" sz="1500" dirty="0">
                <a:solidFill>
                  <a:srgbClr val="00B050"/>
                </a:solidFill>
              </a:rPr>
              <a:t>, </a:t>
            </a:r>
            <a:r>
              <a:rPr lang="it-IT" sz="1500" dirty="0" err="1">
                <a:solidFill>
                  <a:srgbClr val="00B050"/>
                </a:solidFill>
              </a:rPr>
              <a:t>Phys</a:t>
            </a:r>
            <a:r>
              <a:rPr lang="it-IT" sz="1500" dirty="0">
                <a:solidFill>
                  <a:srgbClr val="00B050"/>
                </a:solidFill>
              </a:rPr>
              <a:t>. </a:t>
            </a:r>
            <a:r>
              <a:rPr lang="it-IT" sz="1500" dirty="0" err="1">
                <a:solidFill>
                  <a:srgbClr val="00B050"/>
                </a:solidFill>
              </a:rPr>
              <a:t>Lett.B</a:t>
            </a:r>
            <a:r>
              <a:rPr lang="it-IT" sz="1500" dirty="0">
                <a:solidFill>
                  <a:srgbClr val="00B050"/>
                </a:solidFill>
              </a:rPr>
              <a:t> (2004)</a:t>
            </a:r>
          </a:p>
          <a:p>
            <a:r>
              <a:rPr lang="it-IT" sz="1500" dirty="0">
                <a:solidFill>
                  <a:srgbClr val="00B050"/>
                </a:solidFill>
              </a:rPr>
              <a:t>**A. Capolupo, A. Quaranta, </a:t>
            </a:r>
            <a:r>
              <a:rPr lang="it-IT" sz="1500" dirty="0" err="1">
                <a:solidFill>
                  <a:srgbClr val="00B050"/>
                </a:solidFill>
              </a:rPr>
              <a:t>Phys</a:t>
            </a:r>
            <a:r>
              <a:rPr lang="it-IT" sz="1500" dirty="0">
                <a:solidFill>
                  <a:srgbClr val="00B050"/>
                </a:solidFill>
              </a:rPr>
              <a:t>. Lett. B, 840, 137889 (2023) A. Capolupo, A. Quaranta, R. Serao, </a:t>
            </a:r>
            <a:r>
              <a:rPr lang="it-IT" sz="1500" dirty="0" err="1">
                <a:solidFill>
                  <a:srgbClr val="00B050"/>
                </a:solidFill>
              </a:rPr>
              <a:t>Symmetry</a:t>
            </a:r>
            <a:r>
              <a:rPr lang="it-IT" sz="1500" dirty="0">
                <a:solidFill>
                  <a:srgbClr val="00B050"/>
                </a:solidFill>
              </a:rPr>
              <a:t>, 15, 807 (2023). A. Capolupo, A. Quaranta, and P. A. Setaro, </a:t>
            </a:r>
            <a:r>
              <a:rPr lang="it-IT" sz="1500" dirty="0" err="1">
                <a:solidFill>
                  <a:srgbClr val="00B050"/>
                </a:solidFill>
              </a:rPr>
              <a:t>Phys</a:t>
            </a:r>
            <a:r>
              <a:rPr lang="it-IT" sz="1500" dirty="0">
                <a:solidFill>
                  <a:srgbClr val="00B050"/>
                </a:solidFill>
              </a:rPr>
              <a:t>. Rev. D, 106, 043013 (2022). A. Capolupo, S. Carloni, A. Quaranta, </a:t>
            </a:r>
            <a:r>
              <a:rPr lang="it-IT" sz="1500" dirty="0" err="1">
                <a:solidFill>
                  <a:srgbClr val="00B050"/>
                </a:solidFill>
              </a:rPr>
              <a:t>Phys</a:t>
            </a:r>
            <a:r>
              <a:rPr lang="it-IT" sz="1500" dirty="0">
                <a:solidFill>
                  <a:srgbClr val="00B050"/>
                </a:solidFill>
              </a:rPr>
              <a:t>. Rev. D, 105, 105013 (2022). A. Capolupo, G. Lambiase, A. Quaranta, </a:t>
            </a:r>
            <a:r>
              <a:rPr lang="it-IT" sz="1500" dirty="0" err="1">
                <a:solidFill>
                  <a:srgbClr val="00B050"/>
                </a:solidFill>
              </a:rPr>
              <a:t>Phys</a:t>
            </a:r>
            <a:r>
              <a:rPr lang="it-IT" sz="1500" dirty="0">
                <a:solidFill>
                  <a:srgbClr val="00B050"/>
                </a:solidFill>
              </a:rPr>
              <a:t>. Rev. D, 101, 095022 (2020)</a:t>
            </a:r>
          </a:p>
        </p:txBody>
      </p:sp>
      <p:sp>
        <p:nvSpPr>
          <p:cNvPr id="7" name="CasellaDiTesto 6">
            <a:extLst>
              <a:ext uri="{FF2B5EF4-FFF2-40B4-BE49-F238E27FC236}">
                <a16:creationId xmlns:a16="http://schemas.microsoft.com/office/drawing/2014/main" id="{26E45772-C87B-79A8-E591-2D7F91087635}"/>
              </a:ext>
            </a:extLst>
          </p:cNvPr>
          <p:cNvSpPr txBox="1"/>
          <p:nvPr/>
        </p:nvSpPr>
        <p:spPr>
          <a:xfrm flipH="1">
            <a:off x="6641895" y="4408016"/>
            <a:ext cx="5094834" cy="646331"/>
          </a:xfrm>
          <a:prstGeom prst="rect">
            <a:avLst/>
          </a:prstGeom>
          <a:noFill/>
        </p:spPr>
        <p:txBody>
          <a:bodyPr wrap="square" rtlCol="0">
            <a:spAutoFit/>
          </a:bodyPr>
          <a:lstStyle/>
          <a:p>
            <a:r>
              <a:rPr lang="en-US" dirty="0"/>
              <a:t>Note that the generalization to curved space time has be done. **</a:t>
            </a:r>
            <a:endParaRPr lang="it-IT" dirty="0"/>
          </a:p>
        </p:txBody>
      </p:sp>
    </p:spTree>
    <p:extLst>
      <p:ext uri="{BB962C8B-B14F-4D97-AF65-F5344CB8AC3E}">
        <p14:creationId xmlns:p14="http://schemas.microsoft.com/office/powerpoint/2010/main" val="388136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e">
  <a:themeElements>
    <a:clrScheme name="Celestial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TM03457452[[fn=Celestiale]]</Template>
  <TotalTime>3289</TotalTime>
  <Words>1923</Words>
  <Application>Microsoft Office PowerPoint</Application>
  <PresentationFormat>Widescreen</PresentationFormat>
  <Paragraphs>152</Paragraphs>
  <Slides>26</Slides>
  <Notes>15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26</vt:i4>
      </vt:variant>
    </vt:vector>
  </HeadingPairs>
  <TitlesOfParts>
    <vt:vector size="34" baseType="lpstr">
      <vt:lpstr>Arial</vt:lpstr>
      <vt:lpstr>Calibri</vt:lpstr>
      <vt:lpstr>Calibri Light</vt:lpstr>
      <vt:lpstr>Cambria Math</vt:lpstr>
      <vt:lpstr>Century Gothic</vt:lpstr>
      <vt:lpstr>Open Sans</vt:lpstr>
      <vt:lpstr>Roboto</vt:lpstr>
      <vt:lpstr>Celestiale</vt:lpstr>
      <vt:lpstr>\</vt:lpstr>
      <vt:lpstr>Overview </vt:lpstr>
      <vt:lpstr>Introduction and motivations </vt:lpstr>
      <vt:lpstr>Spacetime torsion</vt:lpstr>
      <vt:lpstr>Presentazione standard di PowerPoint</vt:lpstr>
      <vt:lpstr>Particle mixing in quantum mechanics*</vt:lpstr>
      <vt:lpstr>Particle mixing in quantum field theory*</vt:lpstr>
      <vt:lpstr>Presentazione standard di PowerPoint</vt:lpstr>
      <vt:lpstr>Presentazione standard di PowerPoint</vt:lpstr>
      <vt:lpstr>Mixing in curved spacetime</vt:lpstr>
      <vt:lpstr>Particle mixing in quantum field theory with torsion </vt:lpstr>
      <vt:lpstr>Presentazione standard di PowerPoint</vt:lpstr>
      <vt:lpstr>Presentazione standard di PowerPoint</vt:lpstr>
      <vt:lpstr>Presentazione standard di PowerPoint</vt:lpstr>
      <vt:lpstr>Three-flavor fermion mixing and torsion*</vt:lpstr>
      <vt:lpstr>\</vt:lpstr>
      <vt:lpstr>Presentazione standard di PowerPoint</vt:lpstr>
      <vt:lpstr>Presentazione standard di PowerPoint</vt:lpstr>
      <vt:lpstr>Three-flavor neutrino oscillation formulae</vt:lpstr>
      <vt:lpstr>Presentazione standard di PowerPoint</vt:lpstr>
      <vt:lpstr>Presentazione standard di PowerPoint</vt:lpstr>
      <vt:lpstr>Presentazione standard di PowerPoint</vt:lpstr>
      <vt:lpstr>Cp violation</vt:lpstr>
      <vt:lpstr>Presentazione standard di PowerPoint</vt:lpstr>
      <vt:lpstr>Presentazione standard di PowerPoint</vt:lpstr>
      <vt:lpstr>Mixing in curved spacetime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Raoul Serao</dc:creator>
  <cp:lastModifiedBy>Raoul Serao</cp:lastModifiedBy>
  <cp:revision>1</cp:revision>
  <dcterms:created xsi:type="dcterms:W3CDTF">2023-09-21T11:20:10Z</dcterms:created>
  <dcterms:modified xsi:type="dcterms:W3CDTF">2023-10-05T09:57:05Z</dcterms:modified>
</cp:coreProperties>
</file>