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52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212339-D52D-410C-BE06-4C575E5FFFE4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23AD16-75FF-4DED-A231-119ADADF0A17}" type="slidenum">
              <a:rPr lang="en-GB" smtClean="0"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‹N›</a:t>
            </a:fld>
            <a:endParaRPr lang="en-GB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‹N›</a:t>
            </a:fld>
            <a:endParaRPr lang="en-GB"/>
          </a:p>
        </p:txBody>
      </p:sp>
      <p:sp>
        <p:nvSpPr>
          <p:cNvPr id="7" name="Gallone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‹N›</a:t>
            </a:fld>
            <a:endParaRPr lang="en-GB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‹N›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‹N›</a:t>
            </a:fld>
            <a:endParaRPr lang="en-GB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/>
          <a:p>
            <a:fld id="{75212339-D52D-410C-BE06-4C575E5FFFE4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‹N›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212339-D52D-410C-BE06-4C575E5FFFE4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23AD16-75FF-4DED-A231-119ADADF0A17}" type="slidenum">
              <a:rPr lang="en-GB" smtClean="0"/>
              <a:t>‹N›</a:t>
            </a:fld>
            <a:endParaRPr lang="en-GB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212339-D52D-410C-BE06-4C575E5FFFE4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723AD16-75FF-4DED-A231-119ADADF0A17}" type="slidenum">
              <a:rPr lang="en-GB" smtClean="0"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866640" y="4784253"/>
            <a:ext cx="3258969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A. Gallo</a:t>
            </a:r>
            <a:r>
              <a:rPr lang="en-GB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RIUNIONE CIF LNF – 12/06/2023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496193" y="121172"/>
            <a:ext cx="59722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RICHIESTE </a:t>
            </a:r>
            <a:r>
              <a:rPr lang="en-GB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supporto</a:t>
            </a:r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reciproco</a:t>
            </a:r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tra</a:t>
            </a:r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DA e DR/DT</a:t>
            </a: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743549"/>
              </p:ext>
            </p:extLst>
          </p:nvPr>
        </p:nvGraphicFramePr>
        <p:xfrm>
          <a:off x="539552" y="627534"/>
          <a:ext cx="7817048" cy="3728801"/>
        </p:xfrm>
        <a:graphic>
          <a:graphicData uri="http://schemas.openxmlformats.org/drawingml/2006/table">
            <a:tbl>
              <a:tblPr/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2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324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Richiedente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Destinatario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Descrizione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Impegno</a:t>
                      </a:r>
                      <a:b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[mesi*uomo]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2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ATLAS-ITK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Criogenia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1)acquisto  delle linee di trasferimento</a:t>
                      </a:r>
                    </a:p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2) seguire i lavori di installazione del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lucasz</a:t>
                      </a: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 e</a:t>
                      </a:r>
                    </a:p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    delle linee di trasferimento</a:t>
                      </a:r>
                    </a:p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3) commissionare il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lucasz</a:t>
                      </a: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 nel laboratorio criogenico</a:t>
                      </a:r>
                    </a:p>
                    <a:p>
                      <a:pPr marL="358775" lvl="1" indent="-8096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Ottimizzazione uso linee di trasferimento per raggiungere 20 g/s di flusso di CO2</a:t>
                      </a:r>
                    </a:p>
                    <a:p>
                      <a:pPr marL="358775" lvl="1" indent="-8096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studio dei parametri di funzionamento Potenza flusso di CO2 tramite dummy load</a:t>
                      </a:r>
                    </a:p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  4) supporto a test con il sistema di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interlock</a:t>
                      </a: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6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SCF_Lab</a:t>
                      </a:r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Criogenia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rimettere in funzione di un criostato a LN2 dello SCF_Lab1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ATLAS-ITK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Vuoto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test del DFT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1 </a:t>
                      </a:r>
                      <a:r>
                        <a:rPr lang="it-IT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m*u?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446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SPARC_Lab</a:t>
                      </a:r>
                      <a:endParaRPr lang="it-IT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Officina </a:t>
                      </a:r>
                      <a:br>
                        <a:rPr lang="it-IT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meccanica DT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stampa 3D di ≈100 capillari per accelerazione</a:t>
                      </a:r>
                      <a:r>
                        <a:rPr lang="it-IT" sz="11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PLASMA </a:t>
                      </a:r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(incluso qualche supporto speciale)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???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539552" y="4515966"/>
            <a:ext cx="2482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Richieste ai servizi DA</a:t>
            </a:r>
          </a:p>
        </p:txBody>
      </p:sp>
    </p:spTree>
    <p:extLst>
      <p:ext uri="{BB962C8B-B14F-4D97-AF65-F5344CB8AC3E}">
        <p14:creationId xmlns:p14="http://schemas.microsoft.com/office/powerpoint/2010/main" val="3758161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307</TotalTime>
  <Words>159</Words>
  <Application>Microsoft Office PowerPoint</Application>
  <PresentationFormat>Presentazione su schermo (16:9)</PresentationFormat>
  <Paragraphs>32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Calibri</vt:lpstr>
      <vt:lpstr>Lucida Sans Unicode</vt:lpstr>
      <vt:lpstr>Verdana</vt:lpstr>
      <vt:lpstr>Wingdings 2</vt:lpstr>
      <vt:lpstr>Wingdings 3</vt:lpstr>
      <vt:lpstr>Viale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Sandro</dc:creator>
  <cp:lastModifiedBy>Alessandro Gallo</cp:lastModifiedBy>
  <cp:revision>17</cp:revision>
  <dcterms:created xsi:type="dcterms:W3CDTF">2021-12-13T12:53:53Z</dcterms:created>
  <dcterms:modified xsi:type="dcterms:W3CDTF">2023-06-12T13:08:20Z</dcterms:modified>
</cp:coreProperties>
</file>