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4" r:id="rId2"/>
    <p:sldId id="262" r:id="rId3"/>
    <p:sldId id="261" r:id="rId4"/>
    <p:sldId id="277" r:id="rId5"/>
    <p:sldId id="275" r:id="rId6"/>
    <p:sldId id="260" r:id="rId7"/>
    <p:sldId id="266" r:id="rId8"/>
    <p:sldId id="273" r:id="rId9"/>
    <p:sldId id="271" r:id="rId10"/>
    <p:sldId id="272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A6CBD-29D7-4BF9-8BC8-56A6751AA79A}" v="494" dt="2023-06-21T13:00:05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e Palumbo" userId="a99463a2e901481b" providerId="LiveId" clId="{799A6CBD-29D7-4BF9-8BC8-56A6751AA79A}"/>
    <pc:docChg chg="undo custSel addSld delSld modSld sldOrd">
      <pc:chgData name="Emanuele Palumbo" userId="a99463a2e901481b" providerId="LiveId" clId="{799A6CBD-29D7-4BF9-8BC8-56A6751AA79A}" dt="2023-06-21T16:13:08.976" v="1454" actId="47"/>
      <pc:docMkLst>
        <pc:docMk/>
      </pc:docMkLst>
      <pc:sldChg chg="addSp delSp modSp del mod">
        <pc:chgData name="Emanuele Palumbo" userId="a99463a2e901481b" providerId="LiveId" clId="{799A6CBD-29D7-4BF9-8BC8-56A6751AA79A}" dt="2023-06-20T14:04:21.052" v="1277" actId="2696"/>
        <pc:sldMkLst>
          <pc:docMk/>
          <pc:sldMk cId="3077709994" sldId="256"/>
        </pc:sldMkLst>
        <pc:spChg chg="mod">
          <ac:chgData name="Emanuele Palumbo" userId="a99463a2e901481b" providerId="LiveId" clId="{799A6CBD-29D7-4BF9-8BC8-56A6751AA79A}" dt="2023-06-20T09:51:56.199" v="386" actId="113"/>
          <ac:spMkLst>
            <pc:docMk/>
            <pc:sldMk cId="3077709994" sldId="256"/>
            <ac:spMk id="2" creationId="{EDAD9786-DE4B-73AD-D7E8-47480EF39B10}"/>
          </ac:spMkLst>
        </pc:spChg>
        <pc:spChg chg="mod">
          <ac:chgData name="Emanuele Palumbo" userId="a99463a2e901481b" providerId="LiveId" clId="{799A6CBD-29D7-4BF9-8BC8-56A6751AA79A}" dt="2023-06-20T09:51:04.839" v="385" actId="20577"/>
          <ac:spMkLst>
            <pc:docMk/>
            <pc:sldMk cId="3077709994" sldId="256"/>
            <ac:spMk id="3" creationId="{CC7C168A-C699-632E-12D2-5DE7B41AE770}"/>
          </ac:spMkLst>
        </pc:spChg>
        <pc:spChg chg="add del mod">
          <ac:chgData name="Emanuele Palumbo" userId="a99463a2e901481b" providerId="LiveId" clId="{799A6CBD-29D7-4BF9-8BC8-56A6751AA79A}" dt="2023-06-20T14:04:10.139" v="1275"/>
          <ac:spMkLst>
            <pc:docMk/>
            <pc:sldMk cId="3077709994" sldId="256"/>
            <ac:spMk id="4" creationId="{85B7B826-72D9-3ADD-D5C8-2C8859B934E0}"/>
          </ac:spMkLst>
        </pc:spChg>
      </pc:sldChg>
      <pc:sldChg chg="addSp delSp modSp del mod">
        <pc:chgData name="Emanuele Palumbo" userId="a99463a2e901481b" providerId="LiveId" clId="{799A6CBD-29D7-4BF9-8BC8-56A6751AA79A}" dt="2023-06-20T13:07:39.957" v="1147" actId="47"/>
        <pc:sldMkLst>
          <pc:docMk/>
          <pc:sldMk cId="2662403214" sldId="258"/>
        </pc:sldMkLst>
        <pc:spChg chg="mod">
          <ac:chgData name="Emanuele Palumbo" userId="a99463a2e901481b" providerId="LiveId" clId="{799A6CBD-29D7-4BF9-8BC8-56A6751AA79A}" dt="2023-06-20T12:48:06.668" v="1050" actId="20577"/>
          <ac:spMkLst>
            <pc:docMk/>
            <pc:sldMk cId="2662403214" sldId="258"/>
            <ac:spMk id="2" creationId="{58D190F6-C4D5-38AB-65EA-C191E5CB67BC}"/>
          </ac:spMkLst>
        </pc:spChg>
        <pc:spChg chg="del mod">
          <ac:chgData name="Emanuele Palumbo" userId="a99463a2e901481b" providerId="LiveId" clId="{799A6CBD-29D7-4BF9-8BC8-56A6751AA79A}" dt="2023-06-20T12:57:36.498" v="1144" actId="478"/>
          <ac:spMkLst>
            <pc:docMk/>
            <pc:sldMk cId="2662403214" sldId="258"/>
            <ac:spMk id="10" creationId="{498CD78A-79F8-E4A5-7B66-A8AD233DD887}"/>
          </ac:spMkLst>
        </pc:spChg>
        <pc:spChg chg="add mod">
          <ac:chgData name="Emanuele Palumbo" userId="a99463a2e901481b" providerId="LiveId" clId="{799A6CBD-29D7-4BF9-8BC8-56A6751AA79A}" dt="2023-06-20T12:46:47.770" v="1019" actId="1076"/>
          <ac:spMkLst>
            <pc:docMk/>
            <pc:sldMk cId="2662403214" sldId="258"/>
            <ac:spMk id="15" creationId="{183859AE-DDCE-AE41-ED60-94E71E9FCE59}"/>
          </ac:spMkLst>
        </pc:spChg>
        <pc:picChg chg="mod">
          <ac:chgData name="Emanuele Palumbo" userId="a99463a2e901481b" providerId="LiveId" clId="{799A6CBD-29D7-4BF9-8BC8-56A6751AA79A}" dt="2023-06-20T12:57:49.334" v="1145" actId="1076"/>
          <ac:picMkLst>
            <pc:docMk/>
            <pc:sldMk cId="2662403214" sldId="258"/>
            <ac:picMk id="5" creationId="{EB11DAC0-ACBC-AA03-C6B4-082E5D5DDEA8}"/>
          </ac:picMkLst>
        </pc:picChg>
        <pc:picChg chg="mod">
          <ac:chgData name="Emanuele Palumbo" userId="a99463a2e901481b" providerId="LiveId" clId="{799A6CBD-29D7-4BF9-8BC8-56A6751AA79A}" dt="2023-06-20T12:45:41.328" v="1013" actId="1076"/>
          <ac:picMkLst>
            <pc:docMk/>
            <pc:sldMk cId="2662403214" sldId="258"/>
            <ac:picMk id="7" creationId="{804D5AAD-27E4-518B-066B-F544E37AB809}"/>
          </ac:picMkLst>
        </pc:picChg>
        <pc:picChg chg="mod">
          <ac:chgData name="Emanuele Palumbo" userId="a99463a2e901481b" providerId="LiveId" clId="{799A6CBD-29D7-4BF9-8BC8-56A6751AA79A}" dt="2023-06-20T12:47:39.237" v="1024" actId="1076"/>
          <ac:picMkLst>
            <pc:docMk/>
            <pc:sldMk cId="2662403214" sldId="258"/>
            <ac:picMk id="9" creationId="{F2B91B28-600E-3F76-7C72-431281E94702}"/>
          </ac:picMkLst>
        </pc:picChg>
        <pc:picChg chg="add del mod ord">
          <ac:chgData name="Emanuele Palumbo" userId="a99463a2e901481b" providerId="LiveId" clId="{799A6CBD-29D7-4BF9-8BC8-56A6751AA79A}" dt="2023-06-20T12:47:32.036" v="1021" actId="478"/>
          <ac:picMkLst>
            <pc:docMk/>
            <pc:sldMk cId="2662403214" sldId="258"/>
            <ac:picMk id="13" creationId="{DF1B5718-2C72-3A76-5777-DAFC04CD420F}"/>
          </ac:picMkLst>
        </pc:picChg>
        <pc:picChg chg="add mod">
          <ac:chgData name="Emanuele Palumbo" userId="a99463a2e901481b" providerId="LiveId" clId="{799A6CBD-29D7-4BF9-8BC8-56A6751AA79A}" dt="2023-06-20T12:56:27.255" v="1141" actId="14100"/>
          <ac:picMkLst>
            <pc:docMk/>
            <pc:sldMk cId="2662403214" sldId="258"/>
            <ac:picMk id="17" creationId="{46CB95C9-12C8-EA2C-90BE-27EB8E38EF4D}"/>
          </ac:picMkLst>
        </pc:picChg>
      </pc:sldChg>
      <pc:sldChg chg="addSp delSp modSp del mod ord">
        <pc:chgData name="Emanuele Palumbo" userId="a99463a2e901481b" providerId="LiveId" clId="{799A6CBD-29D7-4BF9-8BC8-56A6751AA79A}" dt="2023-06-20T15:49:00.640" v="1317" actId="47"/>
        <pc:sldMkLst>
          <pc:docMk/>
          <pc:sldMk cId="3579288517" sldId="259"/>
        </pc:sldMkLst>
        <pc:spChg chg="mod">
          <ac:chgData name="Emanuele Palumbo" userId="a99463a2e901481b" providerId="LiveId" clId="{799A6CBD-29D7-4BF9-8BC8-56A6751AA79A}" dt="2023-06-20T12:11:41.171" v="879" actId="1076"/>
          <ac:spMkLst>
            <pc:docMk/>
            <pc:sldMk cId="3579288517" sldId="259"/>
            <ac:spMk id="8" creationId="{3A0AAE78-E096-55D1-5680-77B75B50271F}"/>
          </ac:spMkLst>
        </pc:spChg>
        <pc:spChg chg="mod">
          <ac:chgData name="Emanuele Palumbo" userId="a99463a2e901481b" providerId="LiveId" clId="{799A6CBD-29D7-4BF9-8BC8-56A6751AA79A}" dt="2023-06-20T12:11:43.869" v="880" actId="1076"/>
          <ac:spMkLst>
            <pc:docMk/>
            <pc:sldMk cId="3579288517" sldId="259"/>
            <ac:spMk id="9" creationId="{E7CC297E-A92D-4853-D9B5-50351DEA2470}"/>
          </ac:spMkLst>
        </pc:spChg>
        <pc:spChg chg="mod">
          <ac:chgData name="Emanuele Palumbo" userId="a99463a2e901481b" providerId="LiveId" clId="{799A6CBD-29D7-4BF9-8BC8-56A6751AA79A}" dt="2023-06-20T13:55:55.237" v="1271" actId="20577"/>
          <ac:spMkLst>
            <pc:docMk/>
            <pc:sldMk cId="3579288517" sldId="259"/>
            <ac:spMk id="10" creationId="{EC47CAFC-8234-B617-3260-C28C84B1F055}"/>
          </ac:spMkLst>
        </pc:spChg>
        <pc:spChg chg="mod">
          <ac:chgData name="Emanuele Palumbo" userId="a99463a2e901481b" providerId="LiveId" clId="{799A6CBD-29D7-4BF9-8BC8-56A6751AA79A}" dt="2023-06-20T12:13:05.681" v="891" actId="1076"/>
          <ac:spMkLst>
            <pc:docMk/>
            <pc:sldMk cId="3579288517" sldId="259"/>
            <ac:spMk id="14" creationId="{62E2B950-2418-8A8C-F86B-9B0D8B07773E}"/>
          </ac:spMkLst>
        </pc:spChg>
        <pc:spChg chg="del mod">
          <ac:chgData name="Emanuele Palumbo" userId="a99463a2e901481b" providerId="LiveId" clId="{799A6CBD-29D7-4BF9-8BC8-56A6751AA79A}" dt="2023-06-20T12:14:07.515" v="892" actId="478"/>
          <ac:spMkLst>
            <pc:docMk/>
            <pc:sldMk cId="3579288517" sldId="259"/>
            <ac:spMk id="15" creationId="{CC686354-51A3-F801-8818-1562276C5430}"/>
          </ac:spMkLst>
        </pc:spChg>
        <pc:spChg chg="add mod">
          <ac:chgData name="Emanuele Palumbo" userId="a99463a2e901481b" providerId="LiveId" clId="{799A6CBD-29D7-4BF9-8BC8-56A6751AA79A}" dt="2023-06-20T10:40:05.224" v="794" actId="13822"/>
          <ac:spMkLst>
            <pc:docMk/>
            <pc:sldMk cId="3579288517" sldId="259"/>
            <ac:spMk id="16" creationId="{09F0A7B6-D8C3-F612-F307-95F5BA2BBDBB}"/>
          </ac:spMkLst>
        </pc:spChg>
        <pc:spChg chg="add del mod">
          <ac:chgData name="Emanuele Palumbo" userId="a99463a2e901481b" providerId="LiveId" clId="{799A6CBD-29D7-4BF9-8BC8-56A6751AA79A}" dt="2023-06-20T10:33:56.482" v="735" actId="478"/>
          <ac:spMkLst>
            <pc:docMk/>
            <pc:sldMk cId="3579288517" sldId="259"/>
            <ac:spMk id="18" creationId="{402B0729-A37A-91FE-D4FD-649DC2D5783B}"/>
          </ac:spMkLst>
        </pc:spChg>
        <pc:spChg chg="add del mod">
          <ac:chgData name="Emanuele Palumbo" userId="a99463a2e901481b" providerId="LiveId" clId="{799A6CBD-29D7-4BF9-8BC8-56A6751AA79A}" dt="2023-06-20T10:34:42.197" v="746" actId="478"/>
          <ac:spMkLst>
            <pc:docMk/>
            <pc:sldMk cId="3579288517" sldId="259"/>
            <ac:spMk id="19" creationId="{9CEB739C-A344-F053-3B38-B10E36BD17E0}"/>
          </ac:spMkLst>
        </pc:spChg>
        <pc:spChg chg="add mod">
          <ac:chgData name="Emanuele Palumbo" userId="a99463a2e901481b" providerId="LiveId" clId="{799A6CBD-29D7-4BF9-8BC8-56A6751AA79A}" dt="2023-06-20T12:15:52.567" v="925" actId="1076"/>
          <ac:spMkLst>
            <pc:docMk/>
            <pc:sldMk cId="3579288517" sldId="259"/>
            <ac:spMk id="22" creationId="{4EDC23AC-59FA-D185-A202-A03879891AA0}"/>
          </ac:spMkLst>
        </pc:spChg>
        <pc:spChg chg="add mod">
          <ac:chgData name="Emanuele Palumbo" userId="a99463a2e901481b" providerId="LiveId" clId="{799A6CBD-29D7-4BF9-8BC8-56A6751AA79A}" dt="2023-06-20T12:15:31.938" v="922" actId="14100"/>
          <ac:spMkLst>
            <pc:docMk/>
            <pc:sldMk cId="3579288517" sldId="259"/>
            <ac:spMk id="35" creationId="{6E78ECB3-C8DC-F49C-0A5C-4BB04CC20680}"/>
          </ac:spMkLst>
        </pc:spChg>
        <pc:picChg chg="del">
          <ac:chgData name="Emanuele Palumbo" userId="a99463a2e901481b" providerId="LiveId" clId="{799A6CBD-29D7-4BF9-8BC8-56A6751AA79A}" dt="2023-06-20T10:33:53.035" v="734" actId="478"/>
          <ac:picMkLst>
            <pc:docMk/>
            <pc:sldMk cId="3579288517" sldId="259"/>
            <ac:picMk id="5" creationId="{F8AA9815-E9A3-5AB4-3DE7-73E136AA20F4}"/>
          </ac:picMkLst>
        </pc:picChg>
        <pc:picChg chg="del mod">
          <ac:chgData name="Emanuele Palumbo" userId="a99463a2e901481b" providerId="LiveId" clId="{799A6CBD-29D7-4BF9-8BC8-56A6751AA79A}" dt="2023-06-20T10:33:52.046" v="733" actId="478"/>
          <ac:picMkLst>
            <pc:docMk/>
            <pc:sldMk cId="3579288517" sldId="259"/>
            <ac:picMk id="7" creationId="{8B394A93-53CF-197C-286C-B82C1DDB33C8}"/>
          </ac:picMkLst>
        </pc:picChg>
        <pc:picChg chg="mod">
          <ac:chgData name="Emanuele Palumbo" userId="a99463a2e901481b" providerId="LiveId" clId="{799A6CBD-29D7-4BF9-8BC8-56A6751AA79A}" dt="2023-06-20T12:12:32.281" v="890" actId="1076"/>
          <ac:picMkLst>
            <pc:docMk/>
            <pc:sldMk cId="3579288517" sldId="259"/>
            <ac:picMk id="13" creationId="{FADD9DD3-3E69-B16B-1C72-F10A1C5F8550}"/>
          </ac:picMkLst>
        </pc:picChg>
        <pc:cxnChg chg="add mod">
          <ac:chgData name="Emanuele Palumbo" userId="a99463a2e901481b" providerId="LiveId" clId="{799A6CBD-29D7-4BF9-8BC8-56A6751AA79A}" dt="2023-06-20T15:43:40.970" v="1315" actId="1076"/>
          <ac:cxnSpMkLst>
            <pc:docMk/>
            <pc:sldMk cId="3579288517" sldId="259"/>
            <ac:cxnSpMk id="21" creationId="{024C9987-1D73-6FC0-5E4C-D51594444B2A}"/>
          </ac:cxnSpMkLst>
        </pc:cxnChg>
        <pc:cxnChg chg="add mod">
          <ac:chgData name="Emanuele Palumbo" userId="a99463a2e901481b" providerId="LiveId" clId="{799A6CBD-29D7-4BF9-8BC8-56A6751AA79A}" dt="2023-06-20T12:12:03.220" v="883" actId="13822"/>
          <ac:cxnSpMkLst>
            <pc:docMk/>
            <pc:sldMk cId="3579288517" sldId="259"/>
            <ac:cxnSpMk id="25" creationId="{0B2F76C1-3A6F-CF93-5095-1C196C6F78F7}"/>
          </ac:cxnSpMkLst>
        </pc:cxnChg>
        <pc:cxnChg chg="add mod">
          <ac:chgData name="Emanuele Palumbo" userId="a99463a2e901481b" providerId="LiveId" clId="{799A6CBD-29D7-4BF9-8BC8-56A6751AA79A}" dt="2023-06-20T12:12:22.588" v="888" actId="13822"/>
          <ac:cxnSpMkLst>
            <pc:docMk/>
            <pc:sldMk cId="3579288517" sldId="259"/>
            <ac:cxnSpMk id="29" creationId="{6FF89F75-3D7C-FC2C-30DC-8D0B461DEBBE}"/>
          </ac:cxnSpMkLst>
        </pc:cxnChg>
        <pc:cxnChg chg="add mod">
          <ac:chgData name="Emanuele Palumbo" userId="a99463a2e901481b" providerId="LiveId" clId="{799A6CBD-29D7-4BF9-8BC8-56A6751AA79A}" dt="2023-06-20T12:14:30.936" v="896" actId="14100"/>
          <ac:cxnSpMkLst>
            <pc:docMk/>
            <pc:sldMk cId="3579288517" sldId="259"/>
            <ac:cxnSpMk id="32" creationId="{7BFBF61C-BA1A-6161-08F8-219E55EEBCEC}"/>
          </ac:cxnSpMkLst>
        </pc:cxnChg>
        <pc:cxnChg chg="add mod">
          <ac:chgData name="Emanuele Palumbo" userId="a99463a2e901481b" providerId="LiveId" clId="{799A6CBD-29D7-4BF9-8BC8-56A6751AA79A}" dt="2023-06-20T12:15:41.459" v="924" actId="13822"/>
          <ac:cxnSpMkLst>
            <pc:docMk/>
            <pc:sldMk cId="3579288517" sldId="259"/>
            <ac:cxnSpMk id="37" creationId="{58BED68C-C001-3D26-93D3-499D9CEFAC79}"/>
          </ac:cxnSpMkLst>
        </pc:cxnChg>
      </pc:sldChg>
      <pc:sldChg chg="addSp delSp modSp mod ord">
        <pc:chgData name="Emanuele Palumbo" userId="a99463a2e901481b" providerId="LiveId" clId="{799A6CBD-29D7-4BF9-8BC8-56A6751AA79A}" dt="2023-06-21T12:59:46.089" v="1430" actId="20577"/>
        <pc:sldMkLst>
          <pc:docMk/>
          <pc:sldMk cId="2073651484" sldId="260"/>
        </pc:sldMkLst>
        <pc:spChg chg="mod">
          <ac:chgData name="Emanuele Palumbo" userId="a99463a2e901481b" providerId="LiveId" clId="{799A6CBD-29D7-4BF9-8BC8-56A6751AA79A}" dt="2023-06-20T13:15:16.383" v="1187" actId="20577"/>
          <ac:spMkLst>
            <pc:docMk/>
            <pc:sldMk cId="2073651484" sldId="260"/>
            <ac:spMk id="2" creationId="{B980D5C3-67F2-8030-D095-51D7888EAE77}"/>
          </ac:spMkLst>
        </pc:spChg>
        <pc:spChg chg="add del mod">
          <ac:chgData name="Emanuele Palumbo" userId="a99463a2e901481b" providerId="LiveId" clId="{799A6CBD-29D7-4BF9-8BC8-56A6751AA79A}" dt="2023-06-20T13:14:59.970" v="1183" actId="478"/>
          <ac:spMkLst>
            <pc:docMk/>
            <pc:sldMk cId="2073651484" sldId="260"/>
            <ac:spMk id="10" creationId="{0E023F47-1CB5-6B19-CDEB-9411C283F162}"/>
          </ac:spMkLst>
        </pc:spChg>
        <pc:spChg chg="add mod">
          <ac:chgData name="Emanuele Palumbo" userId="a99463a2e901481b" providerId="LiveId" clId="{799A6CBD-29D7-4BF9-8BC8-56A6751AA79A}" dt="2023-06-20T10:36:14.314" v="777" actId="1076"/>
          <ac:spMkLst>
            <pc:docMk/>
            <pc:sldMk cId="2073651484" sldId="260"/>
            <ac:spMk id="11" creationId="{740FD1D4-6B52-CF3E-263F-D063784675B4}"/>
          </ac:spMkLst>
        </pc:spChg>
        <pc:spChg chg="add mod">
          <ac:chgData name="Emanuele Palumbo" userId="a99463a2e901481b" providerId="LiveId" clId="{799A6CBD-29D7-4BF9-8BC8-56A6751AA79A}" dt="2023-06-20T10:26:31.735" v="629" actId="1076"/>
          <ac:spMkLst>
            <pc:docMk/>
            <pc:sldMk cId="2073651484" sldId="260"/>
            <ac:spMk id="12" creationId="{C540FCDB-174C-2B31-CBAA-A4A0392199DE}"/>
          </ac:spMkLst>
        </pc:spChg>
        <pc:spChg chg="add del mod">
          <ac:chgData name="Emanuele Palumbo" userId="a99463a2e901481b" providerId="LiveId" clId="{799A6CBD-29D7-4BF9-8BC8-56A6751AA79A}" dt="2023-06-20T10:11:54.726" v="521" actId="478"/>
          <ac:spMkLst>
            <pc:docMk/>
            <pc:sldMk cId="2073651484" sldId="260"/>
            <ac:spMk id="14" creationId="{7CBA4978-6256-5B35-5568-EA016B2CD34B}"/>
          </ac:spMkLst>
        </pc:spChg>
        <pc:spChg chg="add del mod">
          <ac:chgData name="Emanuele Palumbo" userId="a99463a2e901481b" providerId="LiveId" clId="{799A6CBD-29D7-4BF9-8BC8-56A6751AA79A}" dt="2023-06-20T10:36:01.843" v="774" actId="478"/>
          <ac:spMkLst>
            <pc:docMk/>
            <pc:sldMk cId="2073651484" sldId="260"/>
            <ac:spMk id="18" creationId="{8E9D09DD-16B5-7C05-0B57-24FE1D6F994F}"/>
          </ac:spMkLst>
        </pc:spChg>
        <pc:spChg chg="add mod">
          <ac:chgData name="Emanuele Palumbo" userId="a99463a2e901481b" providerId="LiveId" clId="{799A6CBD-29D7-4BF9-8BC8-56A6751AA79A}" dt="2023-06-20T13:15:01.240" v="1184"/>
          <ac:spMkLst>
            <pc:docMk/>
            <pc:sldMk cId="2073651484" sldId="260"/>
            <ac:spMk id="21" creationId="{52B2B543-9F29-163E-4CBB-EB40F561955F}"/>
          </ac:spMkLst>
        </pc:spChg>
        <pc:spChg chg="add mod">
          <ac:chgData name="Emanuele Palumbo" userId="a99463a2e901481b" providerId="LiveId" clId="{799A6CBD-29D7-4BF9-8BC8-56A6751AA79A}" dt="2023-06-20T13:15:01.240" v="1184"/>
          <ac:spMkLst>
            <pc:docMk/>
            <pc:sldMk cId="2073651484" sldId="260"/>
            <ac:spMk id="22" creationId="{A865C0A9-B4C8-9819-6383-54DF7BCF8E9B}"/>
          </ac:spMkLst>
        </pc:spChg>
        <pc:spChg chg="add mod">
          <ac:chgData name="Emanuele Palumbo" userId="a99463a2e901481b" providerId="LiveId" clId="{799A6CBD-29D7-4BF9-8BC8-56A6751AA79A}" dt="2023-06-20T13:15:01.240" v="1184"/>
          <ac:spMkLst>
            <pc:docMk/>
            <pc:sldMk cId="2073651484" sldId="260"/>
            <ac:spMk id="25" creationId="{B33F19F5-513F-36B9-C04D-E1F49E266B27}"/>
          </ac:spMkLst>
        </pc:spChg>
        <pc:spChg chg="add mod">
          <ac:chgData name="Emanuele Palumbo" userId="a99463a2e901481b" providerId="LiveId" clId="{799A6CBD-29D7-4BF9-8BC8-56A6751AA79A}" dt="2023-06-21T12:59:46.089" v="1430" actId="20577"/>
          <ac:spMkLst>
            <pc:docMk/>
            <pc:sldMk cId="2073651484" sldId="260"/>
            <ac:spMk id="26" creationId="{D7D7DE15-D03D-B0C2-FB97-5F281483B437}"/>
          </ac:spMkLst>
        </pc:spChg>
        <pc:picChg chg="del mod">
          <ac:chgData name="Emanuele Palumbo" userId="a99463a2e901481b" providerId="LiveId" clId="{799A6CBD-29D7-4BF9-8BC8-56A6751AA79A}" dt="2023-06-20T10:11:52.174" v="520" actId="478"/>
          <ac:picMkLst>
            <pc:docMk/>
            <pc:sldMk cId="2073651484" sldId="260"/>
            <ac:picMk id="5" creationId="{84B2405C-815E-E537-583F-2FF62B1DE8AF}"/>
          </ac:picMkLst>
        </pc:picChg>
        <pc:picChg chg="add del mod ord">
          <ac:chgData name="Emanuele Palumbo" userId="a99463a2e901481b" providerId="LiveId" clId="{799A6CBD-29D7-4BF9-8BC8-56A6751AA79A}" dt="2023-06-20T10:13:25.264" v="535" actId="478"/>
          <ac:picMkLst>
            <pc:docMk/>
            <pc:sldMk cId="2073651484" sldId="260"/>
            <ac:picMk id="7" creationId="{578BAC73-A31F-6E13-ED83-8A4612208B3B}"/>
          </ac:picMkLst>
        </pc:picChg>
        <pc:picChg chg="add del mod">
          <ac:chgData name="Emanuele Palumbo" userId="a99463a2e901481b" providerId="LiveId" clId="{799A6CBD-29D7-4BF9-8BC8-56A6751AA79A}" dt="2023-06-20T09:31:19.240" v="97" actId="21"/>
          <ac:picMkLst>
            <pc:docMk/>
            <pc:sldMk cId="2073651484" sldId="260"/>
            <ac:picMk id="9" creationId="{4294E23D-C283-5344-58C9-F01BFC72B688}"/>
          </ac:picMkLst>
        </pc:picChg>
        <pc:picChg chg="add del mod">
          <ac:chgData name="Emanuele Palumbo" userId="a99463a2e901481b" providerId="LiveId" clId="{799A6CBD-29D7-4BF9-8BC8-56A6751AA79A}" dt="2023-06-20T13:14:55.187" v="1181" actId="478"/>
          <ac:picMkLst>
            <pc:docMk/>
            <pc:sldMk cId="2073651484" sldId="260"/>
            <ac:picMk id="16" creationId="{B5D917CC-0006-9E76-DC10-3B1108F4D11A}"/>
          </ac:picMkLst>
        </pc:picChg>
        <pc:picChg chg="add mod">
          <ac:chgData name="Emanuele Palumbo" userId="a99463a2e901481b" providerId="LiveId" clId="{799A6CBD-29D7-4BF9-8BC8-56A6751AA79A}" dt="2023-06-20T13:15:01.240" v="1184"/>
          <ac:picMkLst>
            <pc:docMk/>
            <pc:sldMk cId="2073651484" sldId="260"/>
            <ac:picMk id="19" creationId="{C03728E6-1F4A-CD04-C55B-D535EA92E10B}"/>
          </ac:picMkLst>
        </pc:picChg>
        <pc:cxnChg chg="add mod">
          <ac:chgData name="Emanuele Palumbo" userId="a99463a2e901481b" providerId="LiveId" clId="{799A6CBD-29D7-4BF9-8BC8-56A6751AA79A}" dt="2023-06-20T13:15:01.240" v="1184"/>
          <ac:cxnSpMkLst>
            <pc:docMk/>
            <pc:sldMk cId="2073651484" sldId="260"/>
            <ac:cxnSpMk id="20" creationId="{DC726BBD-0DF8-BB95-845C-551E0E11394F}"/>
          </ac:cxnSpMkLst>
        </pc:cxnChg>
        <pc:cxnChg chg="add mod">
          <ac:chgData name="Emanuele Palumbo" userId="a99463a2e901481b" providerId="LiveId" clId="{799A6CBD-29D7-4BF9-8BC8-56A6751AA79A}" dt="2023-06-20T13:15:01.240" v="1184"/>
          <ac:cxnSpMkLst>
            <pc:docMk/>
            <pc:sldMk cId="2073651484" sldId="260"/>
            <ac:cxnSpMk id="23" creationId="{809E8690-F6E1-8390-4F88-5C19C20017ED}"/>
          </ac:cxnSpMkLst>
        </pc:cxnChg>
        <pc:cxnChg chg="add mod">
          <ac:chgData name="Emanuele Palumbo" userId="a99463a2e901481b" providerId="LiveId" clId="{799A6CBD-29D7-4BF9-8BC8-56A6751AA79A}" dt="2023-06-20T13:15:01.240" v="1184"/>
          <ac:cxnSpMkLst>
            <pc:docMk/>
            <pc:sldMk cId="2073651484" sldId="260"/>
            <ac:cxnSpMk id="24" creationId="{D75F46AB-45CE-4499-0FCC-FE9CEC3E944D}"/>
          </ac:cxnSpMkLst>
        </pc:cxnChg>
      </pc:sldChg>
      <pc:sldChg chg="addSp delSp modSp new mod ord">
        <pc:chgData name="Emanuele Palumbo" userId="a99463a2e901481b" providerId="LiveId" clId="{799A6CBD-29D7-4BF9-8BC8-56A6751AA79A}" dt="2023-06-20T16:02:42.548" v="1368" actId="403"/>
        <pc:sldMkLst>
          <pc:docMk/>
          <pc:sldMk cId="439674717" sldId="261"/>
        </pc:sldMkLst>
        <pc:spChg chg="mod">
          <ac:chgData name="Emanuele Palumbo" userId="a99463a2e901481b" providerId="LiveId" clId="{799A6CBD-29D7-4BF9-8BC8-56A6751AA79A}" dt="2023-06-20T09:48:24.705" v="308" actId="20577"/>
          <ac:spMkLst>
            <pc:docMk/>
            <pc:sldMk cId="439674717" sldId="261"/>
            <ac:spMk id="2" creationId="{E0E4977E-F09E-F8DC-82B9-7557123354A0}"/>
          </ac:spMkLst>
        </pc:spChg>
        <pc:spChg chg="del">
          <ac:chgData name="Emanuele Palumbo" userId="a99463a2e901481b" providerId="LiveId" clId="{799A6CBD-29D7-4BF9-8BC8-56A6751AA79A}" dt="2023-06-20T09:31:33.041" v="101"/>
          <ac:spMkLst>
            <pc:docMk/>
            <pc:sldMk cId="439674717" sldId="261"/>
            <ac:spMk id="3" creationId="{E9CA73F8-65A3-0198-4813-F88926D71FAA}"/>
          </ac:spMkLst>
        </pc:spChg>
        <pc:spChg chg="add del mod">
          <ac:chgData name="Emanuele Palumbo" userId="a99463a2e901481b" providerId="LiveId" clId="{799A6CBD-29D7-4BF9-8BC8-56A6751AA79A}" dt="2023-06-20T09:41:23.964" v="211" actId="478"/>
          <ac:spMkLst>
            <pc:docMk/>
            <pc:sldMk cId="439674717" sldId="261"/>
            <ac:spMk id="11" creationId="{C9052AA2-72DA-3E61-F4E8-30A73893AE4A}"/>
          </ac:spMkLst>
        </pc:spChg>
        <pc:spChg chg="add del mod">
          <ac:chgData name="Emanuele Palumbo" userId="a99463a2e901481b" providerId="LiveId" clId="{799A6CBD-29D7-4BF9-8BC8-56A6751AA79A}" dt="2023-06-20T09:48:11.923" v="293"/>
          <ac:spMkLst>
            <pc:docMk/>
            <pc:sldMk cId="439674717" sldId="261"/>
            <ac:spMk id="14" creationId="{C6BBD098-D157-B3E7-802F-2C55A610C80D}"/>
          </ac:spMkLst>
        </pc:spChg>
        <pc:spChg chg="add mod">
          <ac:chgData name="Emanuele Palumbo" userId="a99463a2e901481b" providerId="LiveId" clId="{799A6CBD-29D7-4BF9-8BC8-56A6751AA79A}" dt="2023-06-20T16:02:42.548" v="1368" actId="403"/>
          <ac:spMkLst>
            <pc:docMk/>
            <pc:sldMk cId="439674717" sldId="261"/>
            <ac:spMk id="17" creationId="{5B607037-27E6-2A35-76A4-A217F605C8AA}"/>
          </ac:spMkLst>
        </pc:spChg>
        <pc:picChg chg="add del mod">
          <ac:chgData name="Emanuele Palumbo" userId="a99463a2e901481b" providerId="LiveId" clId="{799A6CBD-29D7-4BF9-8BC8-56A6751AA79A}" dt="2023-06-20T09:31:30.399" v="100" actId="478"/>
          <ac:picMkLst>
            <pc:docMk/>
            <pc:sldMk cId="439674717" sldId="261"/>
            <ac:picMk id="4" creationId="{630F801B-4DA6-E9FD-4D5A-E76B548015DF}"/>
          </ac:picMkLst>
        </pc:picChg>
        <pc:picChg chg="add del mod">
          <ac:chgData name="Emanuele Palumbo" userId="a99463a2e901481b" providerId="LiveId" clId="{799A6CBD-29D7-4BF9-8BC8-56A6751AA79A}" dt="2023-06-20T09:41:11.640" v="209" actId="478"/>
          <ac:picMkLst>
            <pc:docMk/>
            <pc:sldMk cId="439674717" sldId="261"/>
            <ac:picMk id="5" creationId="{1BCCC468-A5AD-9E10-555F-10125D176187}"/>
          </ac:picMkLst>
        </pc:picChg>
        <pc:picChg chg="add del mod">
          <ac:chgData name="Emanuele Palumbo" userId="a99463a2e901481b" providerId="LiveId" clId="{799A6CBD-29D7-4BF9-8BC8-56A6751AA79A}" dt="2023-06-20T09:46:39.156" v="272" actId="21"/>
          <ac:picMkLst>
            <pc:docMk/>
            <pc:sldMk cId="439674717" sldId="261"/>
            <ac:picMk id="7" creationId="{46D5D069-B51A-5EC4-DDAA-ABDFF5827EFF}"/>
          </ac:picMkLst>
        </pc:picChg>
        <pc:picChg chg="add mod">
          <ac:chgData name="Emanuele Palumbo" userId="a99463a2e901481b" providerId="LiveId" clId="{799A6CBD-29D7-4BF9-8BC8-56A6751AA79A}" dt="2023-06-20T09:48:19.745" v="296" actId="1076"/>
          <ac:picMkLst>
            <pc:docMk/>
            <pc:sldMk cId="439674717" sldId="261"/>
            <ac:picMk id="9" creationId="{82CF2436-FB19-7B94-4B76-3A2D39C5688A}"/>
          </ac:picMkLst>
        </pc:picChg>
        <pc:picChg chg="add del mod">
          <ac:chgData name="Emanuele Palumbo" userId="a99463a2e901481b" providerId="LiveId" clId="{799A6CBD-29D7-4BF9-8BC8-56A6751AA79A}" dt="2023-06-20T09:47:47.025" v="287" actId="21"/>
          <ac:picMkLst>
            <pc:docMk/>
            <pc:sldMk cId="439674717" sldId="261"/>
            <ac:picMk id="12" creationId="{D5B89216-F50D-6189-BAA2-60B77B9AF4E2}"/>
          </ac:picMkLst>
        </pc:picChg>
        <pc:picChg chg="add mod">
          <ac:chgData name="Emanuele Palumbo" userId="a99463a2e901481b" providerId="LiveId" clId="{799A6CBD-29D7-4BF9-8BC8-56A6751AA79A}" dt="2023-06-20T09:48:15.920" v="294" actId="1076"/>
          <ac:picMkLst>
            <pc:docMk/>
            <pc:sldMk cId="439674717" sldId="261"/>
            <ac:picMk id="15" creationId="{AF9B5CCC-DDC3-637B-B676-486277D2D920}"/>
          </ac:picMkLst>
        </pc:picChg>
      </pc:sldChg>
      <pc:sldChg chg="addSp delSp modSp new mod ord">
        <pc:chgData name="Emanuele Palumbo" userId="a99463a2e901481b" providerId="LiveId" clId="{799A6CBD-29D7-4BF9-8BC8-56A6751AA79A}" dt="2023-06-20T18:27:09.259" v="1372" actId="113"/>
        <pc:sldMkLst>
          <pc:docMk/>
          <pc:sldMk cId="3728404829" sldId="262"/>
        </pc:sldMkLst>
        <pc:spChg chg="mod">
          <ac:chgData name="Emanuele Palumbo" userId="a99463a2e901481b" providerId="LiveId" clId="{799A6CBD-29D7-4BF9-8BC8-56A6751AA79A}" dt="2023-06-20T18:27:09.259" v="1372" actId="113"/>
          <ac:spMkLst>
            <pc:docMk/>
            <pc:sldMk cId="3728404829" sldId="262"/>
            <ac:spMk id="2" creationId="{E93DFC06-3920-DE37-B244-F28BC1ECBFB8}"/>
          </ac:spMkLst>
        </pc:spChg>
        <pc:spChg chg="del">
          <ac:chgData name="Emanuele Palumbo" userId="a99463a2e901481b" providerId="LiveId" clId="{799A6CBD-29D7-4BF9-8BC8-56A6751AA79A}" dt="2023-06-20T09:32:44.226" v="107" actId="22"/>
          <ac:spMkLst>
            <pc:docMk/>
            <pc:sldMk cId="3728404829" sldId="262"/>
            <ac:spMk id="3" creationId="{92B667B7-5EAA-868C-AE9B-F206715692C0}"/>
          </ac:spMkLst>
        </pc:spChg>
        <pc:spChg chg="add mod">
          <ac:chgData name="Emanuele Palumbo" userId="a99463a2e901481b" providerId="LiveId" clId="{799A6CBD-29D7-4BF9-8BC8-56A6751AA79A}" dt="2023-06-20T12:53:27.059" v="1094" actId="1076"/>
          <ac:spMkLst>
            <pc:docMk/>
            <pc:sldMk cId="3728404829" sldId="262"/>
            <ac:spMk id="18" creationId="{1CE4C260-9A5B-75E2-704F-72E520A93135}"/>
          </ac:spMkLst>
        </pc:spChg>
        <pc:spChg chg="add mod">
          <ac:chgData name="Emanuele Palumbo" userId="a99463a2e901481b" providerId="LiveId" clId="{799A6CBD-29D7-4BF9-8BC8-56A6751AA79A}" dt="2023-06-20T12:53:46.407" v="1099" actId="6549"/>
          <ac:spMkLst>
            <pc:docMk/>
            <pc:sldMk cId="3728404829" sldId="262"/>
            <ac:spMk id="19" creationId="{21068F4A-5A62-D33A-7A65-71F2172DE4F9}"/>
          </ac:spMkLst>
        </pc:spChg>
        <pc:spChg chg="add mod">
          <ac:chgData name="Emanuele Palumbo" userId="a99463a2e901481b" providerId="LiveId" clId="{799A6CBD-29D7-4BF9-8BC8-56A6751AA79A}" dt="2023-06-20T12:55:55.525" v="1136" actId="14100"/>
          <ac:spMkLst>
            <pc:docMk/>
            <pc:sldMk cId="3728404829" sldId="262"/>
            <ac:spMk id="43" creationId="{765A0089-2C2F-8233-3A84-5433013E0093}"/>
          </ac:spMkLst>
        </pc:spChg>
        <pc:grpChg chg="mod">
          <ac:chgData name="Emanuele Palumbo" userId="a99463a2e901481b" providerId="LiveId" clId="{799A6CBD-29D7-4BF9-8BC8-56A6751AA79A}" dt="2023-06-20T09:38:49.796" v="194"/>
          <ac:grpSpMkLst>
            <pc:docMk/>
            <pc:sldMk cId="3728404829" sldId="262"/>
            <ac:grpSpMk id="8" creationId="{90BB3C96-2FAF-B31E-9E29-CD9B57EA65D9}"/>
          </ac:grpSpMkLst>
        </pc:grpChg>
        <pc:picChg chg="add mod ord">
          <ac:chgData name="Emanuele Palumbo" userId="a99463a2e901481b" providerId="LiveId" clId="{799A6CBD-29D7-4BF9-8BC8-56A6751AA79A}" dt="2023-06-20T09:34:47.192" v="140" actId="14100"/>
          <ac:picMkLst>
            <pc:docMk/>
            <pc:sldMk cId="3728404829" sldId="262"/>
            <ac:picMk id="5" creationId="{EA5131D3-60F1-6CF1-DB5A-F49503923FBE}"/>
          </ac:picMkLst>
        </pc:picChg>
        <pc:picChg chg="add mod ord">
          <ac:chgData name="Emanuele Palumbo" userId="a99463a2e901481b" providerId="LiveId" clId="{799A6CBD-29D7-4BF9-8BC8-56A6751AA79A}" dt="2023-06-20T15:40:06.045" v="1312" actId="208"/>
          <ac:picMkLst>
            <pc:docMk/>
            <pc:sldMk cId="3728404829" sldId="262"/>
            <ac:picMk id="22" creationId="{51317ECB-AA11-225C-BEF9-84B318D583EB}"/>
          </ac:picMkLst>
        </pc:picChg>
        <pc:inkChg chg="add mod">
          <ac:chgData name="Emanuele Palumbo" userId="a99463a2e901481b" providerId="LiveId" clId="{799A6CBD-29D7-4BF9-8BC8-56A6751AA79A}" dt="2023-06-20T09:38:49.796" v="194"/>
          <ac:inkMkLst>
            <pc:docMk/>
            <pc:sldMk cId="3728404829" sldId="262"/>
            <ac:inkMk id="6" creationId="{07BDA217-56DF-A04E-4E84-35EF44B03B3C}"/>
          </ac:inkMkLst>
        </pc:inkChg>
        <pc:inkChg chg="add del mod">
          <ac:chgData name="Emanuele Palumbo" userId="a99463a2e901481b" providerId="LiveId" clId="{799A6CBD-29D7-4BF9-8BC8-56A6751AA79A}" dt="2023-06-20T09:38:49.796" v="194"/>
          <ac:inkMkLst>
            <pc:docMk/>
            <pc:sldMk cId="3728404829" sldId="262"/>
            <ac:inkMk id="7" creationId="{F87A3F2B-0C2E-30C4-9354-A6E04FD2B57F}"/>
          </ac:inkMkLst>
        </pc:inkChg>
        <pc:cxnChg chg="add mod">
          <ac:chgData name="Emanuele Palumbo" userId="a99463a2e901481b" providerId="LiveId" clId="{799A6CBD-29D7-4BF9-8BC8-56A6751AA79A}" dt="2023-06-20T10:16:19.794" v="571" actId="14100"/>
          <ac:cxnSpMkLst>
            <pc:docMk/>
            <pc:sldMk cId="3728404829" sldId="262"/>
            <ac:cxnSpMk id="10" creationId="{27AF7C20-03A5-2816-0540-16EB37792A73}"/>
          </ac:cxnSpMkLst>
        </pc:cxnChg>
        <pc:cxnChg chg="add mod">
          <ac:chgData name="Emanuele Palumbo" userId="a99463a2e901481b" providerId="LiveId" clId="{799A6CBD-29D7-4BF9-8BC8-56A6751AA79A}" dt="2023-06-20T12:10:26.071" v="858" actId="14100"/>
          <ac:cxnSpMkLst>
            <pc:docMk/>
            <pc:sldMk cId="3728404829" sldId="262"/>
            <ac:cxnSpMk id="12" creationId="{0228DC01-C662-E556-AD66-D52815D67024}"/>
          </ac:cxnSpMkLst>
        </pc:cxnChg>
        <pc:cxnChg chg="add mod">
          <ac:chgData name="Emanuele Palumbo" userId="a99463a2e901481b" providerId="LiveId" clId="{799A6CBD-29D7-4BF9-8BC8-56A6751AA79A}" dt="2023-06-20T10:16:54.830" v="575" actId="14100"/>
          <ac:cxnSpMkLst>
            <pc:docMk/>
            <pc:sldMk cId="3728404829" sldId="262"/>
            <ac:cxnSpMk id="17" creationId="{A00E5794-DF0C-4ED2-F923-32A002357B16}"/>
          </ac:cxnSpMkLst>
        </pc:cxnChg>
        <pc:cxnChg chg="add mod">
          <ac:chgData name="Emanuele Palumbo" userId="a99463a2e901481b" providerId="LiveId" clId="{799A6CBD-29D7-4BF9-8BC8-56A6751AA79A}" dt="2023-06-20T10:16:49.457" v="574" actId="14100"/>
          <ac:cxnSpMkLst>
            <pc:docMk/>
            <pc:sldMk cId="3728404829" sldId="262"/>
            <ac:cxnSpMk id="21" creationId="{9BC6E5D4-E8E9-7978-68CB-FD89AC496143}"/>
          </ac:cxnSpMkLst>
        </pc:cxnChg>
        <pc:cxnChg chg="add del">
          <ac:chgData name="Emanuele Palumbo" userId="a99463a2e901481b" providerId="LiveId" clId="{799A6CBD-29D7-4BF9-8BC8-56A6751AA79A}" dt="2023-06-20T10:14:31.578" v="550" actId="11529"/>
          <ac:cxnSpMkLst>
            <pc:docMk/>
            <pc:sldMk cId="3728404829" sldId="262"/>
            <ac:cxnSpMk id="24" creationId="{0288EA25-BAA7-BCF6-A85B-B711441FB303}"/>
          </ac:cxnSpMkLst>
        </pc:cxnChg>
        <pc:cxnChg chg="add del">
          <ac:chgData name="Emanuele Palumbo" userId="a99463a2e901481b" providerId="LiveId" clId="{799A6CBD-29D7-4BF9-8BC8-56A6751AA79A}" dt="2023-06-20T12:53:52.900" v="1101" actId="11529"/>
          <ac:cxnSpMkLst>
            <pc:docMk/>
            <pc:sldMk cId="3728404829" sldId="262"/>
            <ac:cxnSpMk id="38" creationId="{A3CA69EF-D711-ED76-6271-95379B24C3F5}"/>
          </ac:cxnSpMkLst>
        </pc:cxnChg>
        <pc:cxnChg chg="add del">
          <ac:chgData name="Emanuele Palumbo" userId="a99463a2e901481b" providerId="LiveId" clId="{799A6CBD-29D7-4BF9-8BC8-56A6751AA79A}" dt="2023-06-20T12:54:02.346" v="1103" actId="478"/>
          <ac:cxnSpMkLst>
            <pc:docMk/>
            <pc:sldMk cId="3728404829" sldId="262"/>
            <ac:cxnSpMk id="40" creationId="{AD8666F7-9C60-A4A8-1DC5-46E3C6669B5C}"/>
          </ac:cxnSpMkLst>
        </pc:cxnChg>
        <pc:cxnChg chg="add mod">
          <ac:chgData name="Emanuele Palumbo" userId="a99463a2e901481b" providerId="LiveId" clId="{799A6CBD-29D7-4BF9-8BC8-56A6751AA79A}" dt="2023-06-20T12:54:16.305" v="1107" actId="13822"/>
          <ac:cxnSpMkLst>
            <pc:docMk/>
            <pc:sldMk cId="3728404829" sldId="262"/>
            <ac:cxnSpMk id="42" creationId="{BF518B04-E026-B846-2BAB-73111AE1624F}"/>
          </ac:cxnSpMkLst>
        </pc:cxnChg>
      </pc:sldChg>
      <pc:sldChg chg="addSp delSp modSp new del mod">
        <pc:chgData name="Emanuele Palumbo" userId="a99463a2e901481b" providerId="LiveId" clId="{799A6CBD-29D7-4BF9-8BC8-56A6751AA79A}" dt="2023-06-20T09:47:00.154" v="280" actId="47"/>
        <pc:sldMkLst>
          <pc:docMk/>
          <pc:sldMk cId="3744420653" sldId="263"/>
        </pc:sldMkLst>
        <pc:spChg chg="del">
          <ac:chgData name="Emanuele Palumbo" userId="a99463a2e901481b" providerId="LiveId" clId="{799A6CBD-29D7-4BF9-8BC8-56A6751AA79A}" dt="2023-06-20T09:42:03.922" v="216" actId="478"/>
          <ac:spMkLst>
            <pc:docMk/>
            <pc:sldMk cId="3744420653" sldId="263"/>
            <ac:spMk id="2" creationId="{E67B8CD1-342B-4706-2178-71B4A7838DB4}"/>
          </ac:spMkLst>
        </pc:spChg>
        <pc:spChg chg="del">
          <ac:chgData name="Emanuele Palumbo" userId="a99463a2e901481b" providerId="LiveId" clId="{799A6CBD-29D7-4BF9-8BC8-56A6751AA79A}" dt="2023-06-20T09:41:56.377" v="215"/>
          <ac:spMkLst>
            <pc:docMk/>
            <pc:sldMk cId="3744420653" sldId="263"/>
            <ac:spMk id="3" creationId="{F51B8A79-ED83-CEB7-A1F7-50410D1378B7}"/>
          </ac:spMkLst>
        </pc:spChg>
        <pc:spChg chg="add mod">
          <ac:chgData name="Emanuele Palumbo" userId="a99463a2e901481b" providerId="LiveId" clId="{799A6CBD-29D7-4BF9-8BC8-56A6751AA79A}" dt="2023-06-20T09:46:32.832" v="270" actId="21"/>
          <ac:spMkLst>
            <pc:docMk/>
            <pc:sldMk cId="3744420653" sldId="263"/>
            <ac:spMk id="7" creationId="{0E40BF1A-F024-EA3D-0E07-A9F16FD07B14}"/>
          </ac:spMkLst>
        </pc:spChg>
        <pc:picChg chg="add del mod">
          <ac:chgData name="Emanuele Palumbo" userId="a99463a2e901481b" providerId="LiveId" clId="{799A6CBD-29D7-4BF9-8BC8-56A6751AA79A}" dt="2023-06-20T09:46:32.832" v="270" actId="21"/>
          <ac:picMkLst>
            <pc:docMk/>
            <pc:sldMk cId="3744420653" sldId="263"/>
            <ac:picMk id="5" creationId="{1C1DF5ED-AF0E-292D-2BFE-5519EF6AFF2A}"/>
          </ac:picMkLst>
        </pc:picChg>
      </pc:sldChg>
      <pc:sldChg chg="addSp delSp modSp new del mod">
        <pc:chgData name="Emanuele Palumbo" userId="a99463a2e901481b" providerId="LiveId" clId="{799A6CBD-29D7-4BF9-8BC8-56A6751AA79A}" dt="2023-06-20T10:36:59.194" v="780" actId="2696"/>
        <pc:sldMkLst>
          <pc:docMk/>
          <pc:sldMk cId="3640928433" sldId="264"/>
        </pc:sldMkLst>
        <pc:spChg chg="del">
          <ac:chgData name="Emanuele Palumbo" userId="a99463a2e901481b" providerId="LiveId" clId="{799A6CBD-29D7-4BF9-8BC8-56A6751AA79A}" dt="2023-06-20T09:45:55.142" v="243"/>
          <ac:spMkLst>
            <pc:docMk/>
            <pc:sldMk cId="3640928433" sldId="264"/>
            <ac:spMk id="3" creationId="{88A75A33-0257-72D6-4AC1-8398B1C077FC}"/>
          </ac:spMkLst>
        </pc:spChg>
        <pc:picChg chg="add mod">
          <ac:chgData name="Emanuele Palumbo" userId="a99463a2e901481b" providerId="LiveId" clId="{799A6CBD-29D7-4BF9-8BC8-56A6751AA79A}" dt="2023-06-20T09:46:52.946" v="279" actId="1076"/>
          <ac:picMkLst>
            <pc:docMk/>
            <pc:sldMk cId="3640928433" sldId="264"/>
            <ac:picMk id="5" creationId="{9979A9AA-49D7-3BF0-0DB5-DDE86F8A10F0}"/>
          </ac:picMkLst>
        </pc:picChg>
        <pc:picChg chg="add del mod">
          <ac:chgData name="Emanuele Palumbo" userId="a99463a2e901481b" providerId="LiveId" clId="{799A6CBD-29D7-4BF9-8BC8-56A6751AA79A}" dt="2023-06-20T09:48:08.123" v="292" actId="21"/>
          <ac:picMkLst>
            <pc:docMk/>
            <pc:sldMk cId="3640928433" sldId="264"/>
            <ac:picMk id="6" creationId="{073D0508-CFC1-0F9A-8F0F-2F8B8B4B1A3E}"/>
          </ac:picMkLst>
        </pc:picChg>
        <pc:picChg chg="add del mod">
          <ac:chgData name="Emanuele Palumbo" userId="a99463a2e901481b" providerId="LiveId" clId="{799A6CBD-29D7-4BF9-8BC8-56A6751AA79A}" dt="2023-06-20T09:48:06.757" v="291"/>
          <ac:picMkLst>
            <pc:docMk/>
            <pc:sldMk cId="3640928433" sldId="264"/>
            <ac:picMk id="7" creationId="{42C8F81F-4636-385A-A228-45831EAB4404}"/>
          </ac:picMkLst>
        </pc:picChg>
      </pc:sldChg>
      <pc:sldChg chg="addSp modSp new del">
        <pc:chgData name="Emanuele Palumbo" userId="a99463a2e901481b" providerId="LiveId" clId="{799A6CBD-29D7-4BF9-8BC8-56A6751AA79A}" dt="2023-06-20T10:36:55.878" v="779" actId="2696"/>
        <pc:sldMkLst>
          <pc:docMk/>
          <pc:sldMk cId="563313363" sldId="265"/>
        </pc:sldMkLst>
        <pc:picChg chg="add mod">
          <ac:chgData name="Emanuele Palumbo" userId="a99463a2e901481b" providerId="LiveId" clId="{799A6CBD-29D7-4BF9-8BC8-56A6751AA79A}" dt="2023-06-20T09:47:50.425" v="289"/>
          <ac:picMkLst>
            <pc:docMk/>
            <pc:sldMk cId="563313363" sldId="265"/>
            <ac:picMk id="4" creationId="{A944AF97-2767-E860-BEA3-DEA50B3E4259}"/>
          </ac:picMkLst>
        </pc:picChg>
      </pc:sldChg>
      <pc:sldChg chg="addSp delSp modSp new mod">
        <pc:chgData name="Emanuele Palumbo" userId="a99463a2e901481b" providerId="LiveId" clId="{799A6CBD-29D7-4BF9-8BC8-56A6751AA79A}" dt="2023-06-21T13:00:05.159" v="1437" actId="20577"/>
        <pc:sldMkLst>
          <pc:docMk/>
          <pc:sldMk cId="1069283183" sldId="266"/>
        </pc:sldMkLst>
        <pc:spChg chg="mod">
          <ac:chgData name="Emanuele Palumbo" userId="a99463a2e901481b" providerId="LiveId" clId="{799A6CBD-29D7-4BF9-8BC8-56A6751AA79A}" dt="2023-06-20T10:27:54.335" v="634"/>
          <ac:spMkLst>
            <pc:docMk/>
            <pc:sldMk cId="1069283183" sldId="266"/>
            <ac:spMk id="2" creationId="{CCB8D133-8CB7-005F-3B8C-FE1D958CA9DB}"/>
          </ac:spMkLst>
        </pc:spChg>
        <pc:spChg chg="del">
          <ac:chgData name="Emanuele Palumbo" userId="a99463a2e901481b" providerId="LiveId" clId="{799A6CBD-29D7-4BF9-8BC8-56A6751AA79A}" dt="2023-06-20T09:52:50.320" v="387"/>
          <ac:spMkLst>
            <pc:docMk/>
            <pc:sldMk cId="1069283183" sldId="266"/>
            <ac:spMk id="3" creationId="{91A64551-4804-C7F9-B07A-EC67A6A106F8}"/>
          </ac:spMkLst>
        </pc:spChg>
        <pc:spChg chg="add del mod">
          <ac:chgData name="Emanuele Palumbo" userId="a99463a2e901481b" providerId="LiveId" clId="{799A6CBD-29D7-4BF9-8BC8-56A6751AA79A}" dt="2023-06-20T10:28:01.426" v="637" actId="478"/>
          <ac:spMkLst>
            <pc:docMk/>
            <pc:sldMk cId="1069283183" sldId="266"/>
            <ac:spMk id="5" creationId="{671054EA-4983-9465-5D91-E8946DE1A0F2}"/>
          </ac:spMkLst>
        </pc:spChg>
        <pc:spChg chg="add del mod">
          <ac:chgData name="Emanuele Palumbo" userId="a99463a2e901481b" providerId="LiveId" clId="{799A6CBD-29D7-4BF9-8BC8-56A6751AA79A}" dt="2023-06-20T10:28:04.836" v="638" actId="478"/>
          <ac:spMkLst>
            <pc:docMk/>
            <pc:sldMk cId="1069283183" sldId="266"/>
            <ac:spMk id="7" creationId="{8259D46D-56E1-212A-C1E9-BF60FBE95AA8}"/>
          </ac:spMkLst>
        </pc:spChg>
        <pc:spChg chg="add del mod">
          <ac:chgData name="Emanuele Palumbo" userId="a99463a2e901481b" providerId="LiveId" clId="{799A6CBD-29D7-4BF9-8BC8-56A6751AA79A}" dt="2023-06-20T10:05:29.923" v="495" actId="478"/>
          <ac:spMkLst>
            <pc:docMk/>
            <pc:sldMk cId="1069283183" sldId="266"/>
            <ac:spMk id="9" creationId="{8E38CC94-BD2D-3309-DD6C-49DF19ACA99B}"/>
          </ac:spMkLst>
        </pc:spChg>
        <pc:spChg chg="add mod">
          <ac:chgData name="Emanuele Palumbo" userId="a99463a2e901481b" providerId="LiveId" clId="{799A6CBD-29D7-4BF9-8BC8-56A6751AA79A}" dt="2023-06-20T10:47:21.277" v="808" actId="1076"/>
          <ac:spMkLst>
            <pc:docMk/>
            <pc:sldMk cId="1069283183" sldId="266"/>
            <ac:spMk id="13" creationId="{67EFA83D-F85F-BFB8-EC53-B57E8BE8B51B}"/>
          </ac:spMkLst>
        </pc:spChg>
        <pc:spChg chg="add mod">
          <ac:chgData name="Emanuele Palumbo" userId="a99463a2e901481b" providerId="LiveId" clId="{799A6CBD-29D7-4BF9-8BC8-56A6751AA79A}" dt="2023-06-21T13:00:05.159" v="1437" actId="20577"/>
          <ac:spMkLst>
            <pc:docMk/>
            <pc:sldMk cId="1069283183" sldId="266"/>
            <ac:spMk id="27" creationId="{DA59D2C1-3747-9CD5-CB10-915751AA7000}"/>
          </ac:spMkLst>
        </pc:spChg>
        <pc:spChg chg="add del mod">
          <ac:chgData name="Emanuele Palumbo" userId="a99463a2e901481b" providerId="LiveId" clId="{799A6CBD-29D7-4BF9-8BC8-56A6751AA79A}" dt="2023-06-20T12:51:22.671" v="1066" actId="478"/>
          <ac:spMkLst>
            <pc:docMk/>
            <pc:sldMk cId="1069283183" sldId="266"/>
            <ac:spMk id="29" creationId="{06052069-2F57-7D99-771F-FE3A0905B3BE}"/>
          </ac:spMkLst>
        </pc:spChg>
        <pc:spChg chg="add mod">
          <ac:chgData name="Emanuele Palumbo" userId="a99463a2e901481b" providerId="LiveId" clId="{799A6CBD-29D7-4BF9-8BC8-56A6751AA79A}" dt="2023-06-20T12:52:40.201" v="1070" actId="403"/>
          <ac:spMkLst>
            <pc:docMk/>
            <pc:sldMk cId="1069283183" sldId="266"/>
            <ac:spMk id="31" creationId="{7E831BF0-0C8C-9C02-5CB3-F81A50A357E9}"/>
          </ac:spMkLst>
        </pc:spChg>
        <pc:picChg chg="add del mod">
          <ac:chgData name="Emanuele Palumbo" userId="a99463a2e901481b" providerId="LiveId" clId="{799A6CBD-29D7-4BF9-8BC8-56A6751AA79A}" dt="2023-06-20T10:05:25.975" v="494" actId="478"/>
          <ac:picMkLst>
            <pc:docMk/>
            <pc:sldMk cId="1069283183" sldId="266"/>
            <ac:picMk id="4" creationId="{A6A6F1F2-1E89-0508-45B1-710BBA8859D7}"/>
          </ac:picMkLst>
        </pc:picChg>
        <pc:picChg chg="add del mod">
          <ac:chgData name="Emanuele Palumbo" userId="a99463a2e901481b" providerId="LiveId" clId="{799A6CBD-29D7-4BF9-8BC8-56A6751AA79A}" dt="2023-06-20T10:41:31.017" v="797" actId="478"/>
          <ac:picMkLst>
            <pc:docMk/>
            <pc:sldMk cId="1069283183" sldId="266"/>
            <ac:picMk id="11" creationId="{3A9D45B7-4089-5852-1519-224E57686D1F}"/>
          </ac:picMkLst>
        </pc:picChg>
        <pc:picChg chg="add mod">
          <ac:chgData name="Emanuele Palumbo" userId="a99463a2e901481b" providerId="LiveId" clId="{799A6CBD-29D7-4BF9-8BC8-56A6751AA79A}" dt="2023-06-20T12:09:11.892" v="852" actId="1076"/>
          <ac:picMkLst>
            <pc:docMk/>
            <pc:sldMk cId="1069283183" sldId="266"/>
            <ac:picMk id="15" creationId="{38661185-8FBC-CD42-160D-76E33484B502}"/>
          </ac:picMkLst>
        </pc:picChg>
        <pc:picChg chg="add del">
          <ac:chgData name="Emanuele Palumbo" userId="a99463a2e901481b" providerId="LiveId" clId="{799A6CBD-29D7-4BF9-8BC8-56A6751AA79A}" dt="2023-06-20T10:48:07.772" v="810" actId="478"/>
          <ac:picMkLst>
            <pc:docMk/>
            <pc:sldMk cId="1069283183" sldId="266"/>
            <ac:picMk id="17" creationId="{1C1D0FB2-6DF4-068B-A0C3-FF27031CF34C}"/>
          </ac:picMkLst>
        </pc:picChg>
        <pc:picChg chg="add mod modCrop">
          <ac:chgData name="Emanuele Palumbo" userId="a99463a2e901481b" providerId="LiveId" clId="{799A6CBD-29D7-4BF9-8BC8-56A6751AA79A}" dt="2023-06-20T12:31:51.694" v="998" actId="1076"/>
          <ac:picMkLst>
            <pc:docMk/>
            <pc:sldMk cId="1069283183" sldId="266"/>
            <ac:picMk id="18" creationId="{6B23FF7A-57FA-593F-AAF5-6A8B4943E93B}"/>
          </ac:picMkLst>
        </pc:picChg>
        <pc:cxnChg chg="add mod">
          <ac:chgData name="Emanuele Palumbo" userId="a99463a2e901481b" providerId="LiveId" clId="{799A6CBD-29D7-4BF9-8BC8-56A6751AA79A}" dt="2023-06-20T12:31:54.128" v="999" actId="14100"/>
          <ac:cxnSpMkLst>
            <pc:docMk/>
            <pc:sldMk cId="1069283183" sldId="266"/>
            <ac:cxnSpMk id="20" creationId="{6D8322AC-C280-EDC3-2456-581BB6594664}"/>
          </ac:cxnSpMkLst>
        </pc:cxnChg>
        <pc:cxnChg chg="add del">
          <ac:chgData name="Emanuele Palumbo" userId="a99463a2e901481b" providerId="LiveId" clId="{799A6CBD-29D7-4BF9-8BC8-56A6751AA79A}" dt="2023-06-20T12:09:25.389" v="855" actId="11529"/>
          <ac:cxnSpMkLst>
            <pc:docMk/>
            <pc:sldMk cId="1069283183" sldId="266"/>
            <ac:cxnSpMk id="22" creationId="{12ECD1CF-C55F-05F3-36F3-D42FCC95F70A}"/>
          </ac:cxnSpMkLst>
        </pc:cxnChg>
        <pc:cxnChg chg="add mod">
          <ac:chgData name="Emanuele Palumbo" userId="a99463a2e901481b" providerId="LiveId" clId="{799A6CBD-29D7-4BF9-8BC8-56A6751AA79A}" dt="2023-06-20T12:31:58.264" v="1000" actId="14100"/>
          <ac:cxnSpMkLst>
            <pc:docMk/>
            <pc:sldMk cId="1069283183" sldId="266"/>
            <ac:cxnSpMk id="24" creationId="{6182430E-3A42-D947-4365-66F23E55839F}"/>
          </ac:cxnSpMkLst>
        </pc:cxnChg>
      </pc:sldChg>
      <pc:sldChg chg="addSp delSp modSp new del mod">
        <pc:chgData name="Emanuele Palumbo" userId="a99463a2e901481b" providerId="LiveId" clId="{799A6CBD-29D7-4BF9-8BC8-56A6751AA79A}" dt="2023-06-20T14:03:12.008" v="1273" actId="47"/>
        <pc:sldMkLst>
          <pc:docMk/>
          <pc:sldMk cId="2096509833" sldId="267"/>
        </pc:sldMkLst>
        <pc:spChg chg="mod">
          <ac:chgData name="Emanuele Palumbo" userId="a99463a2e901481b" providerId="LiveId" clId="{799A6CBD-29D7-4BF9-8BC8-56A6751AA79A}" dt="2023-06-20T10:37:15.048" v="788" actId="20577"/>
          <ac:spMkLst>
            <pc:docMk/>
            <pc:sldMk cId="2096509833" sldId="267"/>
            <ac:spMk id="2" creationId="{B687A701-FB33-621F-097F-416CA4500AC9}"/>
          </ac:spMkLst>
        </pc:spChg>
        <pc:spChg chg="mod">
          <ac:chgData name="Emanuele Palumbo" userId="a99463a2e901481b" providerId="LiveId" clId="{799A6CBD-29D7-4BF9-8BC8-56A6751AA79A}" dt="2023-06-20T13:36:22.855" v="1268" actId="13822"/>
          <ac:spMkLst>
            <pc:docMk/>
            <pc:sldMk cId="2096509833" sldId="267"/>
            <ac:spMk id="3" creationId="{7E94E73E-245B-D479-472F-5AFF99CEF19A}"/>
          </ac:spMkLst>
        </pc:spChg>
        <pc:spChg chg="add mod">
          <ac:chgData name="Emanuele Palumbo" userId="a99463a2e901481b" providerId="LiveId" clId="{799A6CBD-29D7-4BF9-8BC8-56A6751AA79A}" dt="2023-06-20T13:36:54.960" v="1269" actId="13822"/>
          <ac:spMkLst>
            <pc:docMk/>
            <pc:sldMk cId="2096509833" sldId="267"/>
            <ac:spMk id="4" creationId="{DE315D0F-5396-879F-9D05-0A6495893ED8}"/>
          </ac:spMkLst>
        </pc:spChg>
        <pc:spChg chg="add del mod">
          <ac:chgData name="Emanuele Palumbo" userId="a99463a2e901481b" providerId="LiveId" clId="{799A6CBD-29D7-4BF9-8BC8-56A6751AA79A}" dt="2023-06-20T12:29:00.697" v="971"/>
          <ac:spMkLst>
            <pc:docMk/>
            <pc:sldMk cId="2096509833" sldId="267"/>
            <ac:spMk id="5" creationId="{C18FECF5-F576-5ECA-D85B-3EB7ACED92B9}"/>
          </ac:spMkLst>
        </pc:spChg>
        <pc:spChg chg="add del mod">
          <ac:chgData name="Emanuele Palumbo" userId="a99463a2e901481b" providerId="LiveId" clId="{799A6CBD-29D7-4BF9-8BC8-56A6751AA79A}" dt="2023-06-20T12:30:03.048" v="979" actId="478"/>
          <ac:spMkLst>
            <pc:docMk/>
            <pc:sldMk cId="2096509833" sldId="267"/>
            <ac:spMk id="6" creationId="{4082CD9C-0CE1-EF21-4B7B-696773D6F78D}"/>
          </ac:spMkLst>
        </pc:spChg>
      </pc:sldChg>
      <pc:sldChg chg="addSp delSp modSp new del mod">
        <pc:chgData name="Emanuele Palumbo" userId="a99463a2e901481b" providerId="LiveId" clId="{799A6CBD-29D7-4BF9-8BC8-56A6751AA79A}" dt="2023-06-21T14:26:59.242" v="1449" actId="2696"/>
        <pc:sldMkLst>
          <pc:docMk/>
          <pc:sldMk cId="885183166" sldId="268"/>
        </pc:sldMkLst>
        <pc:spChg chg="del">
          <ac:chgData name="Emanuele Palumbo" userId="a99463a2e901481b" providerId="LiveId" clId="{799A6CBD-29D7-4BF9-8BC8-56A6751AA79A}" dt="2023-06-20T12:10:55.269" v="861" actId="478"/>
          <ac:spMkLst>
            <pc:docMk/>
            <pc:sldMk cId="885183166" sldId="268"/>
            <ac:spMk id="2" creationId="{E0627FC6-F757-1A07-ED03-DE2E462FD3E3}"/>
          </ac:spMkLst>
        </pc:spChg>
        <pc:spChg chg="del">
          <ac:chgData name="Emanuele Palumbo" userId="a99463a2e901481b" providerId="LiveId" clId="{799A6CBD-29D7-4BF9-8BC8-56A6751AA79A}" dt="2023-06-20T12:10:53.170" v="860" actId="478"/>
          <ac:spMkLst>
            <pc:docMk/>
            <pc:sldMk cId="885183166" sldId="268"/>
            <ac:spMk id="3" creationId="{ADF4C9C8-6335-4377-F539-89C1E1912C9D}"/>
          </ac:spMkLst>
        </pc:spChg>
        <pc:spChg chg="add del mod">
          <ac:chgData name="Emanuele Palumbo" userId="a99463a2e901481b" providerId="LiveId" clId="{799A6CBD-29D7-4BF9-8BC8-56A6751AA79A}" dt="2023-06-20T13:34:17.726" v="1249" actId="478"/>
          <ac:spMkLst>
            <pc:docMk/>
            <pc:sldMk cId="885183166" sldId="268"/>
            <ac:spMk id="5" creationId="{3DDB2BBE-E9F9-F5F0-F683-224801B86B90}"/>
          </ac:spMkLst>
        </pc:spChg>
        <pc:spChg chg="add mod">
          <ac:chgData name="Emanuele Palumbo" userId="a99463a2e901481b" providerId="LiveId" clId="{799A6CBD-29D7-4BF9-8BC8-56A6751AA79A}" dt="2023-06-20T13:30:09.977" v="1234" actId="1076"/>
          <ac:spMkLst>
            <pc:docMk/>
            <pc:sldMk cId="885183166" sldId="268"/>
            <ac:spMk id="6" creationId="{8A217D7A-96C7-AE53-767E-B2730BD81162}"/>
          </ac:spMkLst>
        </pc:spChg>
      </pc:sldChg>
      <pc:sldChg chg="addSp delSp modSp add del mod ord">
        <pc:chgData name="Emanuele Palumbo" userId="a99463a2e901481b" providerId="LiveId" clId="{799A6CBD-29D7-4BF9-8BC8-56A6751AA79A}" dt="2023-06-20T13:34:10.470" v="1248" actId="47"/>
        <pc:sldMkLst>
          <pc:docMk/>
          <pc:sldMk cId="1567380902" sldId="269"/>
        </pc:sldMkLst>
        <pc:spChg chg="add del mod">
          <ac:chgData name="Emanuele Palumbo" userId="a99463a2e901481b" providerId="LiveId" clId="{799A6CBD-29D7-4BF9-8BC8-56A6751AA79A}" dt="2023-06-20T13:09:46.858" v="1150"/>
          <ac:spMkLst>
            <pc:docMk/>
            <pc:sldMk cId="1567380902" sldId="269"/>
            <ac:spMk id="3" creationId="{8A017B90-D9CA-FFF3-7151-2BC08C970A53}"/>
          </ac:spMkLst>
        </pc:spChg>
        <pc:spChg chg="add mod">
          <ac:chgData name="Emanuele Palumbo" userId="a99463a2e901481b" providerId="LiveId" clId="{799A6CBD-29D7-4BF9-8BC8-56A6751AA79A}" dt="2023-06-20T13:30:57.353" v="1237" actId="1076"/>
          <ac:spMkLst>
            <pc:docMk/>
            <pc:sldMk cId="1567380902" sldId="269"/>
            <ac:spMk id="3" creationId="{E8C93C51-DC82-3FB1-E146-2E92F0097435}"/>
          </ac:spMkLst>
        </pc:spChg>
        <pc:spChg chg="add mod">
          <ac:chgData name="Emanuele Palumbo" userId="a99463a2e901481b" providerId="LiveId" clId="{799A6CBD-29D7-4BF9-8BC8-56A6751AA79A}" dt="2023-06-20T13:11:19.748" v="1180" actId="1076"/>
          <ac:spMkLst>
            <pc:docMk/>
            <pc:sldMk cId="1567380902" sldId="269"/>
            <ac:spMk id="5" creationId="{DAE8B1C7-1195-E8E2-CAF5-FB3F8E2532B9}"/>
          </ac:spMkLst>
        </pc:spChg>
        <pc:spChg chg="mod">
          <ac:chgData name="Emanuele Palumbo" userId="a99463a2e901481b" providerId="LiveId" clId="{799A6CBD-29D7-4BF9-8BC8-56A6751AA79A}" dt="2023-06-20T13:33:12.096" v="1245" actId="1076"/>
          <ac:spMkLst>
            <pc:docMk/>
            <pc:sldMk cId="1567380902" sldId="269"/>
            <ac:spMk id="15" creationId="{183859AE-DDCE-AE41-ED60-94E71E9FCE59}"/>
          </ac:spMkLst>
        </pc:spChg>
        <pc:picChg chg="add del mod">
          <ac:chgData name="Emanuele Palumbo" userId="a99463a2e901481b" providerId="LiveId" clId="{799A6CBD-29D7-4BF9-8BC8-56A6751AA79A}" dt="2023-06-20T13:31:50.208" v="1240" actId="478"/>
          <ac:picMkLst>
            <pc:docMk/>
            <pc:sldMk cId="1567380902" sldId="269"/>
            <ac:picMk id="5" creationId="{CB5A3EBD-C6D2-74C3-85CD-605EC1E15A5C}"/>
          </ac:picMkLst>
        </pc:picChg>
        <pc:picChg chg="mod">
          <ac:chgData name="Emanuele Palumbo" userId="a99463a2e901481b" providerId="LiveId" clId="{799A6CBD-29D7-4BF9-8BC8-56A6751AA79A}" dt="2023-06-20T13:33:23.212" v="1246" actId="1076"/>
          <ac:picMkLst>
            <pc:docMk/>
            <pc:sldMk cId="1567380902" sldId="269"/>
            <ac:picMk id="7" creationId="{804D5AAD-27E4-518B-066B-F544E37AB809}"/>
          </ac:picMkLst>
        </pc:picChg>
        <pc:picChg chg="add mod">
          <ac:chgData name="Emanuele Palumbo" userId="a99463a2e901481b" providerId="LiveId" clId="{799A6CBD-29D7-4BF9-8BC8-56A6751AA79A}" dt="2023-06-20T13:32:00.992" v="1243" actId="1076"/>
          <ac:picMkLst>
            <pc:docMk/>
            <pc:sldMk cId="1567380902" sldId="269"/>
            <ac:picMk id="8" creationId="{A25FD9BF-A478-DFDB-F752-47AAF9508FEF}"/>
          </ac:picMkLst>
        </pc:picChg>
        <pc:picChg chg="mod">
          <ac:chgData name="Emanuele Palumbo" userId="a99463a2e901481b" providerId="LiveId" clId="{799A6CBD-29D7-4BF9-8BC8-56A6751AA79A}" dt="2023-06-20T13:33:05.888" v="1244" actId="1076"/>
          <ac:picMkLst>
            <pc:docMk/>
            <pc:sldMk cId="1567380902" sldId="269"/>
            <ac:picMk id="9" creationId="{F2B91B28-600E-3F76-7C72-431281E94702}"/>
          </ac:picMkLst>
        </pc:picChg>
        <pc:picChg chg="mod">
          <ac:chgData name="Emanuele Palumbo" userId="a99463a2e901481b" providerId="LiveId" clId="{799A6CBD-29D7-4BF9-8BC8-56A6751AA79A}" dt="2023-06-20T13:08:16.699" v="1148" actId="1076"/>
          <ac:picMkLst>
            <pc:docMk/>
            <pc:sldMk cId="1567380902" sldId="269"/>
            <ac:picMk id="10" creationId="{1F266592-560B-C1FF-8700-1790F961927B}"/>
          </ac:picMkLst>
        </pc:picChg>
        <pc:picChg chg="mod">
          <ac:chgData name="Emanuele Palumbo" userId="a99463a2e901481b" providerId="LiveId" clId="{799A6CBD-29D7-4BF9-8BC8-56A6751AA79A}" dt="2023-06-20T13:08:16.699" v="1148" actId="1076"/>
          <ac:picMkLst>
            <pc:docMk/>
            <pc:sldMk cId="1567380902" sldId="269"/>
            <ac:picMk id="18" creationId="{638DE8A5-2ED4-17CC-59D5-CCE1A9D882F7}"/>
          </ac:picMkLst>
        </pc:picChg>
        <pc:picChg chg="mod">
          <ac:chgData name="Emanuele Palumbo" userId="a99463a2e901481b" providerId="LiveId" clId="{799A6CBD-29D7-4BF9-8BC8-56A6751AA79A}" dt="2023-06-20T13:08:16.699" v="1148" actId="1076"/>
          <ac:picMkLst>
            <pc:docMk/>
            <pc:sldMk cId="1567380902" sldId="269"/>
            <ac:picMk id="20" creationId="{5718E5D0-2A54-9B7D-6946-0D47D84D93CE}"/>
          </ac:picMkLst>
        </pc:picChg>
      </pc:sldChg>
      <pc:sldChg chg="addSp delSp modSp add del mod">
        <pc:chgData name="Emanuele Palumbo" userId="a99463a2e901481b" providerId="LiveId" clId="{799A6CBD-29D7-4BF9-8BC8-56A6751AA79A}" dt="2023-06-20T15:57:19.865" v="1357" actId="47"/>
        <pc:sldMkLst>
          <pc:docMk/>
          <pc:sldMk cId="2242107408" sldId="270"/>
        </pc:sldMkLst>
        <pc:spChg chg="add mod ord">
          <ac:chgData name="Emanuele Palumbo" userId="a99463a2e901481b" providerId="LiveId" clId="{799A6CBD-29D7-4BF9-8BC8-56A6751AA79A}" dt="2023-06-20T14:09:49.954" v="1295" actId="20577"/>
          <ac:spMkLst>
            <pc:docMk/>
            <pc:sldMk cId="2242107408" sldId="270"/>
            <ac:spMk id="4" creationId="{C5B38110-9C09-2CB7-F2EA-C9E43289DE26}"/>
          </ac:spMkLst>
        </pc:spChg>
        <pc:spChg chg="add mod">
          <ac:chgData name="Emanuele Palumbo" userId="a99463a2e901481b" providerId="LiveId" clId="{799A6CBD-29D7-4BF9-8BC8-56A6751AA79A}" dt="2023-06-20T14:10:11.163" v="1297" actId="1076"/>
          <ac:spMkLst>
            <pc:docMk/>
            <pc:sldMk cId="2242107408" sldId="270"/>
            <ac:spMk id="5" creationId="{CA660DFF-A82E-F4B4-AF96-F2A39FA7EB1B}"/>
          </ac:spMkLst>
        </pc:spChg>
        <pc:spChg chg="add mod">
          <ac:chgData name="Emanuele Palumbo" userId="a99463a2e901481b" providerId="LiveId" clId="{799A6CBD-29D7-4BF9-8BC8-56A6751AA79A}" dt="2023-06-20T15:55:59.859" v="1354" actId="1076"/>
          <ac:spMkLst>
            <pc:docMk/>
            <pc:sldMk cId="2242107408" sldId="270"/>
            <ac:spMk id="6" creationId="{B793A5BA-AEB1-D097-20FD-A07E938365D9}"/>
          </ac:spMkLst>
        </pc:spChg>
        <pc:picChg chg="del">
          <ac:chgData name="Emanuele Palumbo" userId="a99463a2e901481b" providerId="LiveId" clId="{799A6CBD-29D7-4BF9-8BC8-56A6751AA79A}" dt="2023-06-20T15:56:01.708" v="1355" actId="478"/>
          <ac:picMkLst>
            <pc:docMk/>
            <pc:sldMk cId="2242107408" sldId="270"/>
            <ac:picMk id="8" creationId="{A25FD9BF-A478-DFDB-F752-47AAF9508FEF}"/>
          </ac:picMkLst>
        </pc:picChg>
        <pc:picChg chg="mod">
          <ac:chgData name="Emanuele Palumbo" userId="a99463a2e901481b" providerId="LiveId" clId="{799A6CBD-29D7-4BF9-8BC8-56A6751AA79A}" dt="2023-06-20T15:41:54.183" v="1314" actId="1076"/>
          <ac:picMkLst>
            <pc:docMk/>
            <pc:sldMk cId="2242107408" sldId="270"/>
            <ac:picMk id="17" creationId="{46CB95C9-12C8-EA2C-90BE-27EB8E38EF4D}"/>
          </ac:picMkLst>
        </pc:picChg>
      </pc:sldChg>
      <pc:sldChg chg="addSp delSp modSp new add del mod">
        <pc:chgData name="Emanuele Palumbo" userId="a99463a2e901481b" providerId="LiveId" clId="{799A6CBD-29D7-4BF9-8BC8-56A6751AA79A}" dt="2023-06-21T16:13:08.976" v="1454" actId="47"/>
        <pc:sldMkLst>
          <pc:docMk/>
          <pc:sldMk cId="2720509973" sldId="271"/>
        </pc:sldMkLst>
        <pc:spChg chg="del mod">
          <ac:chgData name="Emanuele Palumbo" userId="a99463a2e901481b" providerId="LiveId" clId="{799A6CBD-29D7-4BF9-8BC8-56A6751AA79A}" dt="2023-06-20T13:35:10.317" v="1254" actId="478"/>
          <ac:spMkLst>
            <pc:docMk/>
            <pc:sldMk cId="2720509973" sldId="271"/>
            <ac:spMk id="2" creationId="{C56F14E6-5DC4-3C53-C1B2-7637DA90F5D7}"/>
          </ac:spMkLst>
        </pc:spChg>
        <pc:spChg chg="del">
          <ac:chgData name="Emanuele Palumbo" userId="a99463a2e901481b" providerId="LiveId" clId="{799A6CBD-29D7-4BF9-8BC8-56A6751AA79A}" dt="2023-06-20T13:35:07.586" v="1251"/>
          <ac:spMkLst>
            <pc:docMk/>
            <pc:sldMk cId="2720509973" sldId="271"/>
            <ac:spMk id="3" creationId="{2466C6FF-E481-6A32-4F0F-06DC0E651084}"/>
          </ac:spMkLst>
        </pc:spChg>
        <pc:picChg chg="add mod">
          <ac:chgData name="Emanuele Palumbo" userId="a99463a2e901481b" providerId="LiveId" clId="{799A6CBD-29D7-4BF9-8BC8-56A6751AA79A}" dt="2023-06-20T13:35:15.461" v="1256" actId="1076"/>
          <ac:picMkLst>
            <pc:docMk/>
            <pc:sldMk cId="2720509973" sldId="271"/>
            <ac:picMk id="5" creationId="{B828D871-94FD-64B3-A15A-43345D56C331}"/>
          </ac:picMkLst>
        </pc:picChg>
      </pc:sldChg>
      <pc:sldChg chg="new del">
        <pc:chgData name="Emanuele Palumbo" userId="a99463a2e901481b" providerId="LiveId" clId="{799A6CBD-29D7-4BF9-8BC8-56A6751AA79A}" dt="2023-06-20T13:35:21.006" v="1259" actId="47"/>
        <pc:sldMkLst>
          <pc:docMk/>
          <pc:sldMk cId="114631202" sldId="272"/>
        </pc:sldMkLst>
      </pc:sldChg>
      <pc:sldChg chg="addSp delSp modSp new add del mod">
        <pc:chgData name="Emanuele Palumbo" userId="a99463a2e901481b" providerId="LiveId" clId="{799A6CBD-29D7-4BF9-8BC8-56A6751AA79A}" dt="2023-06-21T16:13:07.808" v="1453" actId="47"/>
        <pc:sldMkLst>
          <pc:docMk/>
          <pc:sldMk cId="2590605722" sldId="272"/>
        </pc:sldMkLst>
        <pc:spChg chg="del">
          <ac:chgData name="Emanuele Palumbo" userId="a99463a2e901481b" providerId="LiveId" clId="{799A6CBD-29D7-4BF9-8BC8-56A6751AA79A}" dt="2023-06-20T13:35:56.568" v="1265" actId="478"/>
          <ac:spMkLst>
            <pc:docMk/>
            <pc:sldMk cId="2590605722" sldId="272"/>
            <ac:spMk id="2" creationId="{B633D039-C944-5B06-3936-12EAC30D6860}"/>
          </ac:spMkLst>
        </pc:spChg>
        <pc:spChg chg="del">
          <ac:chgData name="Emanuele Palumbo" userId="a99463a2e901481b" providerId="LiveId" clId="{799A6CBD-29D7-4BF9-8BC8-56A6751AA79A}" dt="2023-06-20T13:35:53.812" v="1262"/>
          <ac:spMkLst>
            <pc:docMk/>
            <pc:sldMk cId="2590605722" sldId="272"/>
            <ac:spMk id="3" creationId="{25884FBD-9CEF-0E13-1549-EF9C3E008A20}"/>
          </ac:spMkLst>
        </pc:spChg>
        <pc:picChg chg="add mod">
          <ac:chgData name="Emanuele Palumbo" userId="a99463a2e901481b" providerId="LiveId" clId="{799A6CBD-29D7-4BF9-8BC8-56A6751AA79A}" dt="2023-06-20T13:36:01.650" v="1267" actId="14100"/>
          <ac:picMkLst>
            <pc:docMk/>
            <pc:sldMk cId="2590605722" sldId="272"/>
            <ac:picMk id="5" creationId="{2583C4BB-8B43-0469-2F7F-02AA55B0BB09}"/>
          </ac:picMkLst>
        </pc:picChg>
      </pc:sldChg>
      <pc:sldChg chg="new del">
        <pc:chgData name="Emanuele Palumbo" userId="a99463a2e901481b" providerId="LiveId" clId="{799A6CBD-29D7-4BF9-8BC8-56A6751AA79A}" dt="2023-06-20T13:35:21.970" v="1260" actId="47"/>
        <pc:sldMkLst>
          <pc:docMk/>
          <pc:sldMk cId="198607696" sldId="273"/>
        </pc:sldMkLst>
      </pc:sldChg>
      <pc:sldChg chg="modSp add mod">
        <pc:chgData name="Emanuele Palumbo" userId="a99463a2e901481b" providerId="LiveId" clId="{799A6CBD-29D7-4BF9-8BC8-56A6751AA79A}" dt="2023-06-21T12:35:35.507" v="1423" actId="20577"/>
        <pc:sldMkLst>
          <pc:docMk/>
          <pc:sldMk cId="582498547" sldId="273"/>
        </pc:sldMkLst>
        <pc:spChg chg="mod">
          <ac:chgData name="Emanuele Palumbo" userId="a99463a2e901481b" providerId="LiveId" clId="{799A6CBD-29D7-4BF9-8BC8-56A6751AA79A}" dt="2023-06-21T12:35:35.507" v="1423" actId="20577"/>
          <ac:spMkLst>
            <pc:docMk/>
            <pc:sldMk cId="582498547" sldId="273"/>
            <ac:spMk id="3" creationId="{7E94E73E-245B-D479-472F-5AFF99CEF19A}"/>
          </ac:spMkLst>
        </pc:spChg>
        <pc:spChg chg="mod">
          <ac:chgData name="Emanuele Palumbo" userId="a99463a2e901481b" providerId="LiveId" clId="{799A6CBD-29D7-4BF9-8BC8-56A6751AA79A}" dt="2023-06-21T12:25:55.610" v="1415" actId="20577"/>
          <ac:spMkLst>
            <pc:docMk/>
            <pc:sldMk cId="582498547" sldId="273"/>
            <ac:spMk id="4" creationId="{DE315D0F-5396-879F-9D05-0A6495893ED8}"/>
          </ac:spMkLst>
        </pc:spChg>
      </pc:sldChg>
      <pc:sldChg chg="add">
        <pc:chgData name="Emanuele Palumbo" userId="a99463a2e901481b" providerId="LiveId" clId="{799A6CBD-29D7-4BF9-8BC8-56A6751AA79A}" dt="2023-06-20T14:04:18.010" v="1276"/>
        <pc:sldMkLst>
          <pc:docMk/>
          <pc:sldMk cId="1479256243" sldId="274"/>
        </pc:sldMkLst>
      </pc:sldChg>
      <pc:sldChg chg="add">
        <pc:chgData name="Emanuele Palumbo" userId="a99463a2e901481b" providerId="LiveId" clId="{799A6CBD-29D7-4BF9-8BC8-56A6751AA79A}" dt="2023-06-20T15:48:55.301" v="1316"/>
        <pc:sldMkLst>
          <pc:docMk/>
          <pc:sldMk cId="1322801828" sldId="275"/>
        </pc:sldMkLst>
      </pc:sldChg>
      <pc:sldChg chg="addSp delSp modSp add del mod">
        <pc:chgData name="Emanuele Palumbo" userId="a99463a2e901481b" providerId="LiveId" clId="{799A6CBD-29D7-4BF9-8BC8-56A6751AA79A}" dt="2023-06-20T16:01:29.935" v="1363" actId="47"/>
        <pc:sldMkLst>
          <pc:docMk/>
          <pc:sldMk cId="4147831822" sldId="276"/>
        </pc:sldMkLst>
        <pc:spChg chg="add del mod">
          <ac:chgData name="Emanuele Palumbo" userId="a99463a2e901481b" providerId="LiveId" clId="{799A6CBD-29D7-4BF9-8BC8-56A6751AA79A}" dt="2023-06-20T15:59:34.448" v="1361"/>
          <ac:spMkLst>
            <pc:docMk/>
            <pc:sldMk cId="4147831822" sldId="276"/>
            <ac:spMk id="8" creationId="{3268DB74-09AC-7D64-CF7F-A04484DE4AF7}"/>
          </ac:spMkLst>
        </pc:spChg>
      </pc:sldChg>
      <pc:sldChg chg="modSp add mod">
        <pc:chgData name="Emanuele Palumbo" userId="a99463a2e901481b" providerId="LiveId" clId="{799A6CBD-29D7-4BF9-8BC8-56A6751AA79A}" dt="2023-06-21T13:01:10.362" v="1439" actId="1076"/>
        <pc:sldMkLst>
          <pc:docMk/>
          <pc:sldMk cId="668279154" sldId="277"/>
        </pc:sldMkLst>
        <pc:spChg chg="mod">
          <ac:chgData name="Emanuele Palumbo" userId="a99463a2e901481b" providerId="LiveId" clId="{799A6CBD-29D7-4BF9-8BC8-56A6751AA79A}" dt="2023-06-21T13:01:10.362" v="1439" actId="1076"/>
          <ac:spMkLst>
            <pc:docMk/>
            <pc:sldMk cId="668279154" sldId="277"/>
            <ac:spMk id="2" creationId="{58D190F6-C4D5-38AB-65EA-C191E5CB67BC}"/>
          </ac:spMkLst>
        </pc:spChg>
      </pc:sldChg>
      <pc:sldChg chg="addSp delSp modSp new del mod setBg">
        <pc:chgData name="Emanuele Palumbo" userId="a99463a2e901481b" providerId="LiveId" clId="{799A6CBD-29D7-4BF9-8BC8-56A6751AA79A}" dt="2023-06-21T16:10:30.601" v="1450" actId="47"/>
        <pc:sldMkLst>
          <pc:docMk/>
          <pc:sldMk cId="2519164963" sldId="278"/>
        </pc:sldMkLst>
        <pc:spChg chg="del">
          <ac:chgData name="Emanuele Palumbo" userId="a99463a2e901481b" providerId="LiveId" clId="{799A6CBD-29D7-4BF9-8BC8-56A6751AA79A}" dt="2023-06-21T13:07:32.712" v="1442" actId="478"/>
          <ac:spMkLst>
            <pc:docMk/>
            <pc:sldMk cId="2519164963" sldId="278"/>
            <ac:spMk id="2" creationId="{6B6BF71B-8931-D32B-06BE-8108249FC950}"/>
          </ac:spMkLst>
        </pc:spChg>
        <pc:spChg chg="del">
          <ac:chgData name="Emanuele Palumbo" userId="a99463a2e901481b" providerId="LiveId" clId="{799A6CBD-29D7-4BF9-8BC8-56A6751AA79A}" dt="2023-06-21T13:07:29.703" v="1441" actId="22"/>
          <ac:spMkLst>
            <pc:docMk/>
            <pc:sldMk cId="2519164963" sldId="278"/>
            <ac:spMk id="3" creationId="{4AF3B009-7451-CDEC-151E-0BCD4E4CCB9F}"/>
          </ac:spMkLst>
        </pc:spChg>
        <pc:spChg chg="mod">
          <ac:chgData name="Emanuele Palumbo" userId="a99463a2e901481b" providerId="LiveId" clId="{799A6CBD-29D7-4BF9-8BC8-56A6751AA79A}" dt="2023-06-21T13:18:33.720" v="1448" actId="26606"/>
          <ac:spMkLst>
            <pc:docMk/>
            <pc:sldMk cId="2519164963" sldId="278"/>
            <ac:spMk id="4" creationId="{B6572E9A-6E98-661C-5669-7B17C8E41552}"/>
          </ac:spMkLst>
        </pc:spChg>
        <pc:spChg chg="add del">
          <ac:chgData name="Emanuele Palumbo" userId="a99463a2e901481b" providerId="LiveId" clId="{799A6CBD-29D7-4BF9-8BC8-56A6751AA79A}" dt="2023-06-21T13:18:33.720" v="1448" actId="26606"/>
          <ac:spMkLst>
            <pc:docMk/>
            <pc:sldMk cId="2519164963" sldId="278"/>
            <ac:spMk id="11" creationId="{42A4FC2C-047E-45A5-965D-8E1E3BF09BC6}"/>
          </ac:spMkLst>
        </pc:spChg>
        <pc:picChg chg="add mod ord">
          <ac:chgData name="Emanuele Palumbo" userId="a99463a2e901481b" providerId="LiveId" clId="{799A6CBD-29D7-4BF9-8BC8-56A6751AA79A}" dt="2023-06-21T13:18:33.720" v="1448" actId="26606"/>
          <ac:picMkLst>
            <pc:docMk/>
            <pc:sldMk cId="2519164963" sldId="278"/>
            <ac:picMk id="6" creationId="{82B90189-E6A8-EF71-73D8-74A86C75E27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0T09:38:4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04B0C-8F8B-47DB-9E59-523554292687}" type="datetimeFigureOut">
              <a:rPr lang="it-IT" smtClean="0"/>
              <a:t>21/06/2023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178CF-D798-45B6-8703-F267CB1F72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36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8700E-3FCC-ED2F-6CCA-B6DC1E2B0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23F5C2-5EFF-893F-CCD9-D73B021CD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F6E877-412A-6E7F-15A2-9B197C98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293F-FBD1-4142-8D0E-D98B6D8300F2}" type="datetime1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8EB53A-09D0-A910-930B-C6FAA806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99BCBA-9079-D10C-2A8B-7108352A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85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61776-7692-94CE-55F3-0C6A9613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979CF4-E8C0-B7F6-8FDE-7BCD814EA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EF14B0-3DA1-DC96-F604-C4F10493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A3ED-7514-49D9-BEAE-973AD7166AB7}" type="datetime1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5E1F9B-F139-E3D6-7382-1979EFF5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FD861B-8043-4592-931E-1DBA6634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76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C89AF19-2C4D-C72D-A1D0-77C484DAD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D4F9D4-4268-3A0A-8BE8-CD5028835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40B127-B6BF-535F-96E4-D37D8EA1B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EA14-7DDF-434A-B7D7-945F94B31CA2}" type="datetime1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4DE771-444F-CCDA-41F0-4D3288BA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7821F8-00FD-564A-E5E4-DDEBE101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0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39F40-710C-EDBF-34DD-A604DF6C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AFECDC-D393-C0E9-A134-0F3AC6DA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0D7AAE-138E-7CF4-A4F5-FB7F760F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5AE4-5FE1-4556-A834-275E99F0529C}" type="datetime1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E0DC51-5B0C-ECA8-F0A9-4D584EF4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31B8A1-1E8C-E02D-1687-50F2FE93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62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AEE07-DD5A-98DC-98F9-427106CE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0C645B-E58B-5ABA-308D-1AF4FB0B3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6C86A6-06C9-6E98-8C2F-7DD38060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60AF-46F8-4886-8EE8-341B5E49C3E1}" type="datetime1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DDE071-F8DA-7C86-0A0E-D5E2008E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F5231D-1EB7-976C-0D0A-DAEBB08A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95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445B8F-A180-BAC2-4221-A73E203D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32CC35-4353-E3B2-0BC1-21BE7D0FB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02F9D6-7281-E0C9-514B-8BC271648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7A7A5B-3A5A-712D-1839-C948AA56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72A3-54CA-4B27-B3F4-4DE89666459E}" type="datetime1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1FD474-AE17-55BB-D36C-3DB0A364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E094B4-A25C-895C-EEDA-550764FF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29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9CFBB-89EC-EA8A-9D89-3E8ED44C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B75CEC-721A-99AE-1F42-85AADAD06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AC5324-DF6D-8B31-4278-D1E168674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2F55F5B-1E42-7933-B0D3-224E9F871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0B910B5-F071-AA64-D0D2-BFBAB2466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A59503-362C-0B2A-D232-65B4D2C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CD11-A125-4057-A51F-D66832B20876}" type="datetime1">
              <a:rPr lang="it-IT" smtClean="0"/>
              <a:t>21/06/2023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E11F176-01E6-CFBE-29BB-546703A2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9B7472-BB5B-8810-A86B-3A3E7B6A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25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C75551-583B-13B3-5B62-A31175F4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2D31E7-5CC4-0FD2-1B59-D0F8BB9B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242A-59FD-4F85-AA3D-DC46B9D5AF5F}" type="datetime1">
              <a:rPr lang="it-IT" smtClean="0"/>
              <a:t>21/06/2023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81A05C-97F8-15C1-4437-54020E76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7ACE83-D6C9-1685-5E63-11CF21DF7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54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152A274-DFFC-1DA0-F340-80DE5B1B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F0AD2-3043-494F-BD9B-13A31C60DE9E}" type="datetime1">
              <a:rPr lang="it-IT" smtClean="0"/>
              <a:t>21/06/2023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83A3B0E-AFEF-DC33-9067-3B50BC18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AE9E47-8DF4-011C-E21C-836D8128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32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ECA85-2A04-A5D2-827C-BD121587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92F73B-51FF-9BFB-8BE4-B672F22E5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AED4CC-9365-9BAF-17E0-505A4F7ED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8E66A0-8BC5-F9D2-9A94-D2CC82C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7FD8-FE40-44E5-8662-5DA30DAA08CE}" type="datetime1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BD457A-93E3-BDCD-6C90-7D60EB4C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A8EE03-B9E5-A2BB-1B8F-C1B53835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54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45F64B-3ECA-CA42-BCD7-B41653A4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FB2835-0399-BA00-2449-FF51594A3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EBD13C-747A-20FD-33C6-1E88BEA43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A84F9B-5A97-6F5E-FCC2-1CAE0C99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E927E-C272-4D11-84AD-E2356C8EAE7F}" type="datetime1">
              <a:rPr lang="it-IT" smtClean="0"/>
              <a:t>21/06/2023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8EA127-9B97-5682-0298-34CE6374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92903C-36D4-A836-19C3-02FFB040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13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0DBD6E4-E793-2E80-EC7C-5877D9C1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514621-8ABF-A77F-A75C-C08AB02AF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EE633F-FAD0-3935-FA5D-D9E256E31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8FA82-A785-4CC0-9205-7612E51412F1}" type="datetime1">
              <a:rPr lang="it-IT" smtClean="0"/>
              <a:t>21/06/2023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8484CC-4604-DCB7-10C1-1081A83E2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43EAEA-2134-A043-288B-A914EC4B7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D4F0-F8D7-4459-90AB-488345D26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71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D9786-DE4B-73AD-D7E8-47480EF39B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/>
              <a:t>Calculation</a:t>
            </a:r>
            <a:r>
              <a:rPr lang="it-IT" b="1" dirty="0"/>
              <a:t> of g01 </a:t>
            </a:r>
            <a:r>
              <a:rPr lang="it-IT" b="1" dirty="0" err="1"/>
              <a:t>coupling</a:t>
            </a:r>
            <a:r>
              <a:rPr lang="it-IT" b="1" dirty="0"/>
              <a:t> </a:t>
            </a:r>
            <a:r>
              <a:rPr lang="it-IT" b="1" dirty="0" err="1"/>
              <a:t>costant</a:t>
            </a:r>
            <a:r>
              <a:rPr lang="it-IT" b="1" dirty="0"/>
              <a:t> </a:t>
            </a:r>
            <a:r>
              <a:rPr lang="it-IT" b="1" dirty="0" err="1"/>
              <a:t>trought</a:t>
            </a:r>
            <a:r>
              <a:rPr lang="it-IT" b="1" dirty="0"/>
              <a:t> HFSS </a:t>
            </a:r>
            <a:r>
              <a:rPr lang="it-IT" b="1" dirty="0" err="1"/>
              <a:t>simulation</a:t>
            </a:r>
            <a:endParaRPr lang="it-IT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C7C168A-C699-632E-12D2-5DE7B41AE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/>
          <a:p>
            <a:r>
              <a:rPr lang="it-IT" dirty="0"/>
              <a:t>Emanuele Palumbo</a:t>
            </a:r>
          </a:p>
          <a:p>
            <a:r>
              <a:rPr lang="it-IT" dirty="0"/>
              <a:t>Felix </a:t>
            </a:r>
            <a:r>
              <a:rPr lang="it-IT" dirty="0" err="1"/>
              <a:t>Henrich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162C00-C14B-1039-0F30-BF1A7BD1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256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2583C4BB-8B43-0469-2F7F-02AA55B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26" y="662486"/>
            <a:ext cx="7038956" cy="5514477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29CE772-A328-BBBA-23DC-9CC882C1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60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51317ECB-AA11-225C-BEF9-84B318D5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5" y="1328305"/>
            <a:ext cx="5265331" cy="4738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3DFC06-3920-DE37-B244-F28BC1EC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62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/>
              <a:t>HFSS design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A5131D3-60F1-6CF1-DB5A-F49503923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38555"/>
            <a:ext cx="6048375" cy="473843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07BDA217-56DF-A04E-4E84-35EF44B03B3C}"/>
                  </a:ext>
                </a:extLst>
              </p14:cNvPr>
              <p14:cNvContentPartPr/>
              <p14:nvPr/>
            </p14:nvContentPartPr>
            <p14:xfrm>
              <a:off x="3948611" y="4142215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07BDA217-56DF-A04E-4E84-35EF44B03B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9611" y="4133575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7AF7C20-03A5-2816-0540-16EB37792A73}"/>
              </a:ext>
            </a:extLst>
          </p:cNvPr>
          <p:cNvCxnSpPr>
            <a:cxnSpLocks/>
          </p:cNvCxnSpPr>
          <p:nvPr/>
        </p:nvCxnSpPr>
        <p:spPr>
          <a:xfrm flipV="1">
            <a:off x="3948611" y="1328305"/>
            <a:ext cx="2751470" cy="26895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228DC01-C662-E556-AD66-D52815D67024}"/>
              </a:ext>
            </a:extLst>
          </p:cNvPr>
          <p:cNvCxnSpPr>
            <a:cxnSpLocks/>
          </p:cNvCxnSpPr>
          <p:nvPr/>
        </p:nvCxnSpPr>
        <p:spPr>
          <a:xfrm>
            <a:off x="3948611" y="4374605"/>
            <a:ext cx="2751470" cy="16921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00E5794-DF0C-4ED2-F923-32A002357B16}"/>
              </a:ext>
            </a:extLst>
          </p:cNvPr>
          <p:cNvCxnSpPr>
            <a:cxnSpLocks/>
          </p:cNvCxnSpPr>
          <p:nvPr/>
        </p:nvCxnSpPr>
        <p:spPr>
          <a:xfrm>
            <a:off x="9996986" y="2008909"/>
            <a:ext cx="0" cy="12884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CE4C260-9A5B-75E2-704F-72E520A93135}"/>
                  </a:ext>
                </a:extLst>
              </p:cNvPr>
              <p:cNvSpPr txBox="1"/>
              <p:nvPr/>
            </p:nvSpPr>
            <p:spPr>
              <a:xfrm>
                <a:off x="10045281" y="2468479"/>
                <a:ext cx="13573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d2 = 566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dirty="0" smtClean="0"/>
                      <m:t>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1CE4C260-9A5B-75E2-704F-72E520A93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281" y="2468479"/>
                <a:ext cx="1357355" cy="369332"/>
              </a:xfrm>
              <a:prstGeom prst="rect">
                <a:avLst/>
              </a:prstGeom>
              <a:blipFill>
                <a:blip r:embed="rId6"/>
                <a:stretch>
                  <a:fillRect l="-4036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1068F4A-5A62-D33A-7A65-71F2172DE4F9}"/>
                  </a:ext>
                </a:extLst>
              </p:cNvPr>
              <p:cNvSpPr txBox="1"/>
              <p:nvPr/>
            </p:nvSpPr>
            <p:spPr>
              <a:xfrm>
                <a:off x="9200891" y="1406525"/>
                <a:ext cx="1688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144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dirty="0" smtClean="0"/>
                      <m:t>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1068F4A-5A62-D33A-7A65-71F2172D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891" y="1406525"/>
                <a:ext cx="1688781" cy="369332"/>
              </a:xfrm>
              <a:prstGeom prst="rect">
                <a:avLst/>
              </a:prstGeom>
              <a:blipFill>
                <a:blip r:embed="rId7"/>
                <a:stretch>
                  <a:fillRect l="-288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BC6E5D4-E8E9-7978-68CB-FD89AC496143}"/>
              </a:ext>
            </a:extLst>
          </p:cNvPr>
          <p:cNvCxnSpPr>
            <a:cxnSpLocks/>
          </p:cNvCxnSpPr>
          <p:nvPr/>
        </p:nvCxnSpPr>
        <p:spPr>
          <a:xfrm>
            <a:off x="9417469" y="1856511"/>
            <a:ext cx="4192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BF518B04-E026-B846-2BAB-73111AE1624F}"/>
              </a:ext>
            </a:extLst>
          </p:cNvPr>
          <p:cNvCxnSpPr/>
          <p:nvPr/>
        </p:nvCxnSpPr>
        <p:spPr>
          <a:xfrm>
            <a:off x="9074727" y="3297382"/>
            <a:ext cx="0" cy="2632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765A0089-2C2F-8233-3A84-5433013E0093}"/>
                  </a:ext>
                </a:extLst>
              </p:cNvPr>
              <p:cNvSpPr txBox="1"/>
              <p:nvPr/>
            </p:nvSpPr>
            <p:spPr>
              <a:xfrm>
                <a:off x="7523019" y="3244334"/>
                <a:ext cx="1620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2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d1 = 20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dirty="0" smtClean="0"/>
                      <m:t>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765A0089-2C2F-8233-3A84-5433013E0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019" y="3244334"/>
                <a:ext cx="1620807" cy="369332"/>
              </a:xfrm>
              <a:prstGeom prst="rect">
                <a:avLst/>
              </a:prstGeom>
              <a:blipFill>
                <a:blip r:embed="rId8"/>
                <a:stretch>
                  <a:fillRect l="-30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23977BB-4366-CF06-0517-13577F60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40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4977E-F09E-F8DC-82B9-75571233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1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/>
              <a:t>HFSS </a:t>
            </a:r>
            <a:r>
              <a:rPr lang="it-IT" sz="3600" dirty="0" err="1"/>
              <a:t>electric</a:t>
            </a:r>
            <a:r>
              <a:rPr lang="it-IT" sz="3600" dirty="0"/>
              <a:t> field </a:t>
            </a:r>
            <a:r>
              <a:rPr lang="it-IT" sz="3600" dirty="0" err="1"/>
              <a:t>simulation</a:t>
            </a:r>
            <a:endParaRPr lang="it-IT" sz="3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CF2436-FB19-7B94-4B76-3A2D39C56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8" y="1344324"/>
            <a:ext cx="6079548" cy="4762855"/>
          </a:xfrm>
          <a:prstGeom prst="rect">
            <a:avLst/>
          </a:prstGeom>
        </p:spPr>
      </p:pic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AF9B5CCC-DDC3-637B-B676-486277D2D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1312" y="1548107"/>
            <a:ext cx="5550176" cy="4351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B607037-27E6-2A35-76A4-A217F605C8AA}"/>
                  </a:ext>
                </a:extLst>
              </p:cNvPr>
              <p:cNvSpPr txBox="1"/>
              <p:nvPr/>
            </p:nvSpPr>
            <p:spPr>
              <a:xfrm>
                <a:off x="290946" y="6107179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𝑇𝐸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mode</a:t>
                </a:r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5B607037-27E6-2A35-76A4-A217F605C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46" y="6107179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l="-300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B4DDBB4-E193-3528-53B8-90442AFE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67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190F6-C4D5-38AB-65EA-C191E5CB6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80" y="218918"/>
            <a:ext cx="10515600" cy="1325563"/>
          </a:xfrm>
        </p:spPr>
        <p:txBody>
          <a:bodyPr/>
          <a:lstStyle/>
          <a:p>
            <a:r>
              <a:rPr lang="it-IT" dirty="0"/>
              <a:t>Interaction </a:t>
            </a:r>
            <a:r>
              <a:rPr lang="it-IT" dirty="0" err="1"/>
              <a:t>hamiltonian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4D5AAD-27E4-518B-066B-F544E37A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9393"/>
            <a:ext cx="4135582" cy="8597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2B91B28-600E-3F76-7C72-431281E94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620" y="2869159"/>
            <a:ext cx="2923928" cy="512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83859AE-DDCE-AE41-ED60-94E71E9FCE59}"/>
                  </a:ext>
                </a:extLst>
              </p:cNvPr>
              <p:cNvSpPr txBox="1"/>
              <p:nvPr/>
            </p:nvSpPr>
            <p:spPr>
              <a:xfrm>
                <a:off x="2990759" y="1514519"/>
                <a:ext cx="396604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83859AE-DDCE-AE41-ED60-94E71E9FC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759" y="1514519"/>
                <a:ext cx="3966046" cy="461665"/>
              </a:xfrm>
              <a:prstGeom prst="rect">
                <a:avLst/>
              </a:prstGeom>
              <a:blipFill>
                <a:blip r:embed="rId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46CB95C9-12C8-EA2C-90BE-27EB8E38E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58" y="1343891"/>
            <a:ext cx="4773265" cy="365950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38DE8A5-2ED4-17CC-59D5-CCE1A9D88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968" y="5110720"/>
            <a:ext cx="1228896" cy="30484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18E5D0-2A54-9B7D-6946-0D47D84D9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088" y="5061026"/>
            <a:ext cx="1228896" cy="409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559E91E1-FF98-E1CD-D4C2-280B9768EBA8}"/>
                  </a:ext>
                </a:extLst>
              </p:cNvPr>
              <p:cNvSpPr txBox="1"/>
              <p:nvPr/>
            </p:nvSpPr>
            <p:spPr>
              <a:xfrm>
                <a:off x="-142009" y="4311647"/>
                <a:ext cx="6096000" cy="487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𝐽𝐶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559E91E1-FF98-E1CD-D4C2-280B9768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2009" y="4311647"/>
                <a:ext cx="6096000" cy="487569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C93C51-DC82-3FB1-E146-2E92F0097435}"/>
              </a:ext>
            </a:extLst>
          </p:cNvPr>
          <p:cNvSpPr txBox="1"/>
          <p:nvPr/>
        </p:nvSpPr>
        <p:spPr>
          <a:xfrm>
            <a:off x="578054" y="6159985"/>
            <a:ext cx="85066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dirty="0"/>
              <a:t>(Reference:   </a:t>
            </a:r>
            <a:r>
              <a:rPr lang="it-IT" sz="2000" b="0" i="0" u="none" strike="noStrike" baseline="0" dirty="0" err="1">
                <a:latin typeface="CMBX12"/>
              </a:rPr>
              <a:t>Stefanie</a:t>
            </a:r>
            <a:r>
              <a:rPr lang="it-IT" sz="2000" b="0" i="0" u="none" strike="noStrike" baseline="0" dirty="0">
                <a:latin typeface="CMBX12"/>
              </a:rPr>
              <a:t> Miller</a:t>
            </a:r>
            <a:r>
              <a:rPr lang="it-IT" dirty="0"/>
              <a:t>, </a:t>
            </a:r>
            <a:r>
              <a:rPr lang="it-IT" sz="2000" b="0" i="0" u="none" strike="noStrike" baseline="0" dirty="0">
                <a:latin typeface="CMBX12"/>
              </a:rPr>
              <a:t>A </a:t>
            </a:r>
            <a:r>
              <a:rPr lang="it-IT" sz="2000" b="0" i="0" u="none" strike="noStrike" baseline="0" dirty="0" err="1">
                <a:latin typeface="CMBX12"/>
              </a:rPr>
              <a:t>tunable</a:t>
            </a:r>
            <a:r>
              <a:rPr lang="it-IT" sz="2000" b="0" i="0" u="none" strike="noStrike" baseline="0" dirty="0">
                <a:latin typeface="CMBX12"/>
              </a:rPr>
              <a:t> 20 GHz </a:t>
            </a:r>
            <a:r>
              <a:rPr lang="it-IT" sz="2000" b="0" i="0" u="none" strike="noStrike" baseline="0" dirty="0" err="1">
                <a:latin typeface="CMBX12"/>
              </a:rPr>
              <a:t>transmon</a:t>
            </a:r>
            <a:r>
              <a:rPr lang="it-IT" sz="2000" dirty="0">
                <a:latin typeface="CMBX12"/>
              </a:rPr>
              <a:t> </a:t>
            </a:r>
            <a:r>
              <a:rPr lang="it-IT" sz="2000" b="0" i="0" u="none" strike="noStrike" baseline="0" dirty="0" err="1">
                <a:latin typeface="CMBX12"/>
              </a:rPr>
              <a:t>qubit</a:t>
            </a:r>
            <a:r>
              <a:rPr lang="it-IT" sz="2000" b="0" i="0" u="none" strike="noStrike" baseline="0" dirty="0">
                <a:latin typeface="CMBX12"/>
              </a:rPr>
              <a:t> in a 3D </a:t>
            </a:r>
            <a:r>
              <a:rPr lang="it-IT" sz="2000" b="0" i="0" u="none" strike="noStrike" baseline="0" dirty="0" err="1">
                <a:latin typeface="CMBX12"/>
              </a:rPr>
              <a:t>cavity</a:t>
            </a:r>
            <a:r>
              <a:rPr lang="it-IT" sz="2000" b="0" i="0" u="none" strike="noStrike" baseline="0" dirty="0">
                <a:latin typeface="CMBX12"/>
              </a:rPr>
              <a:t>)</a:t>
            </a:r>
          </a:p>
          <a:p>
            <a:pPr marL="0" indent="0">
              <a:buNone/>
            </a:pPr>
            <a:r>
              <a:rPr lang="it-IT" dirty="0">
                <a:latin typeface="CMBX12"/>
              </a:rPr>
              <a:t>	</a:t>
            </a:r>
            <a:endParaRPr lang="it-IT" sz="2000" b="0" i="0" u="none" strike="noStrike" baseline="0" dirty="0">
              <a:latin typeface="CMBX12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B38110-9C09-2CB7-F2EA-C9E43289DE26}"/>
              </a:ext>
            </a:extLst>
          </p:cNvPr>
          <p:cNvSpPr txBox="1"/>
          <p:nvPr/>
        </p:nvSpPr>
        <p:spPr>
          <a:xfrm>
            <a:off x="10440454" y="3228945"/>
            <a:ext cx="4949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- x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660DFF-A82E-F4B4-AF96-F2A39FA7EB1B}"/>
              </a:ext>
            </a:extLst>
          </p:cNvPr>
          <p:cNvSpPr txBox="1"/>
          <p:nvPr/>
        </p:nvSpPr>
        <p:spPr>
          <a:xfrm>
            <a:off x="8475097" y="1708672"/>
            <a:ext cx="420270" cy="413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793A5BA-AEB1-D097-20FD-A07E938365D9}"/>
                  </a:ext>
                </a:extLst>
              </p:cNvPr>
              <p:cNvSpPr txBox="1"/>
              <p:nvPr/>
            </p:nvSpPr>
            <p:spPr>
              <a:xfrm>
                <a:off x="695779" y="1523358"/>
                <a:ext cx="2882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793A5BA-AEB1-D097-20FD-A07E93836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79" y="1523358"/>
                <a:ext cx="2882960" cy="461665"/>
              </a:xfrm>
              <a:prstGeom prst="rect">
                <a:avLst/>
              </a:prstGeom>
              <a:blipFill>
                <a:blip r:embed="rId9"/>
                <a:stretch>
                  <a:fillRect t="-19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5C1E123-39F5-80CE-2F37-DEF9B069E2B9}"/>
                  </a:ext>
                </a:extLst>
              </p:cNvPr>
              <p:cNvSpPr txBox="1"/>
              <p:nvPr/>
            </p:nvSpPr>
            <p:spPr>
              <a:xfrm>
                <a:off x="6082781" y="3793063"/>
                <a:ext cx="2225313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5C1E123-39F5-80CE-2F37-DEF9B069E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781" y="3793063"/>
                <a:ext cx="2225313" cy="646331"/>
              </a:xfrm>
              <a:prstGeom prst="rect">
                <a:avLst/>
              </a:prstGeom>
              <a:blipFill>
                <a:blip r:embed="rId10"/>
                <a:stretch>
                  <a:fillRect t="-13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F10D73B-2FB8-1694-ABB9-AE43C044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27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7365C-32D3-839C-0F8E-1F27A44D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Coupling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g01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A0AAE78-E096-55D1-5680-77B75B50271F}"/>
                  </a:ext>
                </a:extLst>
              </p:cNvPr>
              <p:cNvSpPr txBox="1"/>
              <p:nvPr/>
            </p:nvSpPr>
            <p:spPr>
              <a:xfrm>
                <a:off x="9592467" y="3863512"/>
                <a:ext cx="1180067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𝐸𝑐</m:t>
                      </m:r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A0AAE78-E096-55D1-5680-77B75B502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467" y="3863512"/>
                <a:ext cx="1180067" cy="7411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7CC297E-A92D-4853-D9B5-50351DEA2470}"/>
                  </a:ext>
                </a:extLst>
              </p:cNvPr>
              <p:cNvSpPr txBox="1"/>
              <p:nvPr/>
            </p:nvSpPr>
            <p:spPr>
              <a:xfrm>
                <a:off x="9110919" y="2254302"/>
                <a:ext cx="2540311" cy="376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ℏ </m:t>
                      </m:r>
                      <m:sSub>
                        <m:sSubPr>
                          <m:ctrlP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sub>
                      </m:sSub>
                      <m:r>
                        <a:rPr kumimoji="0" lang="it-I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8 </m:t>
                          </m:r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𝐸𝑐</m:t>
                          </m:r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𝐸𝑗</m:t>
                          </m:r>
                        </m:e>
                      </m:rad>
                      <m:r>
                        <a:rPr kumimoji="0" lang="it-I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it-I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𝐸𝑐</m:t>
                      </m:r>
                    </m:oMath>
                  </m:oMathPara>
                </a14:m>
                <a:endPara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E7CC297E-A92D-4853-D9B5-50351DEA2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919" y="2254302"/>
                <a:ext cx="2540311" cy="376385"/>
              </a:xfrm>
              <a:prstGeom prst="rect">
                <a:avLst/>
              </a:prstGeom>
              <a:blipFill>
                <a:blip r:embed="rId3"/>
                <a:stretch>
                  <a:fillRect l="-1923" r="-1442" b="-20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C47CAFC-8234-B617-3260-C28C84B1F055}"/>
                  </a:ext>
                </a:extLst>
              </p:cNvPr>
              <p:cNvSpPr txBox="1"/>
              <p:nvPr/>
            </p:nvSpPr>
            <p:spPr>
              <a:xfrm>
                <a:off x="1436705" y="4856224"/>
                <a:ext cx="1801304" cy="1091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ℇ</m:t>
                                  </m:r>
                                </m:e>
                                <m:sub>
                                  <m:r>
                                    <a:rPr kumimoji="0" lang="it-IT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𝑉</m:t>
                              </m:r>
                            </m:den>
                          </m:f>
                        </m:e>
                      </m:rad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C47CAFC-8234-B617-3260-C28C84B1F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705" y="4856224"/>
                <a:ext cx="1801304" cy="1091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FADD9DD3-3E69-B16B-1C72-F10A1C5F8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110" y="5025050"/>
            <a:ext cx="2773042" cy="75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2E2B950-2418-8A8C-F86B-9B0D8B07773E}"/>
                  </a:ext>
                </a:extLst>
              </p:cNvPr>
              <p:cNvSpPr txBox="1"/>
              <p:nvPr/>
            </p:nvSpPr>
            <p:spPr>
              <a:xfrm>
                <a:off x="7119090" y="5166151"/>
                <a:ext cx="1358513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 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𝑉𝑐𝑎𝑣𝑖𝑡𝑦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2E2B950-2418-8A8C-F86B-9B0D8B077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090" y="5166151"/>
                <a:ext cx="1358513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9F0A7B6-D8C3-F612-F307-95F5BA2BBDBB}"/>
                  </a:ext>
                </a:extLst>
              </p:cNvPr>
              <p:cNvSpPr txBox="1"/>
              <p:nvPr/>
            </p:nvSpPr>
            <p:spPr>
              <a:xfrm>
                <a:off x="3172690" y="2952622"/>
                <a:ext cx="5500255" cy="9108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b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01</m:t>
                          </m:r>
                        </m:sub>
                      </m:sSub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ℏ</m:t>
                          </m:r>
                        </m:den>
                      </m:f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it-IT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𝐸𝑗</m:t>
                              </m:r>
                            </m:num>
                            <m:den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8</m:t>
                              </m:r>
                              <m:r>
                                <a:rPr kumimoji="0" lang="it-IT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𝐸𝑐</m:t>
                              </m:r>
                            </m:den>
                          </m:f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  <m:sup>
                          <m:r>
                            <a:rPr kumimoji="0" lang="it-IT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9F0A7B6-D8C3-F612-F307-95F5BA2BB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690" y="2952622"/>
                <a:ext cx="5500255" cy="9108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24C9987-1D73-6FC0-5E4C-D51594444B2A}"/>
              </a:ext>
            </a:extLst>
          </p:cNvPr>
          <p:cNvCxnSpPr>
            <a:cxnSpLocks/>
          </p:cNvCxnSpPr>
          <p:nvPr/>
        </p:nvCxnSpPr>
        <p:spPr>
          <a:xfrm flipH="1" flipV="1">
            <a:off x="5015346" y="1928815"/>
            <a:ext cx="471054" cy="1065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DC23AC-59FA-D185-A202-A03879891AA0}"/>
              </a:ext>
            </a:extLst>
          </p:cNvPr>
          <p:cNvSpPr txBox="1"/>
          <p:nvPr/>
        </p:nvSpPr>
        <p:spPr>
          <a:xfrm>
            <a:off x="3671456" y="1501656"/>
            <a:ext cx="268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HFSS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B2F76C1-3A6F-CF93-5095-1C196C6F78F7}"/>
              </a:ext>
            </a:extLst>
          </p:cNvPr>
          <p:cNvCxnSpPr>
            <a:cxnSpLocks/>
          </p:cNvCxnSpPr>
          <p:nvPr/>
        </p:nvCxnSpPr>
        <p:spPr>
          <a:xfrm flipV="1">
            <a:off x="7606145" y="2420621"/>
            <a:ext cx="1246910" cy="573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6FF89F75-3D7C-FC2C-30DC-8D0B461DEBBE}"/>
              </a:ext>
            </a:extLst>
          </p:cNvPr>
          <p:cNvCxnSpPr>
            <a:cxnSpLocks/>
          </p:cNvCxnSpPr>
          <p:nvPr/>
        </p:nvCxnSpPr>
        <p:spPr>
          <a:xfrm>
            <a:off x="7708734" y="3759443"/>
            <a:ext cx="1684648" cy="447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7BFBF61C-BA1A-6161-08F8-219E55EEBCEC}"/>
              </a:ext>
            </a:extLst>
          </p:cNvPr>
          <p:cNvCxnSpPr>
            <a:cxnSpLocks/>
          </p:cNvCxnSpPr>
          <p:nvPr/>
        </p:nvCxnSpPr>
        <p:spPr>
          <a:xfrm flipH="1">
            <a:off x="2798618" y="3759443"/>
            <a:ext cx="3297382" cy="845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6E78ECB3-C8DC-F49C-0A5C-4BB04CC20680}"/>
                  </a:ext>
                </a:extLst>
              </p:cNvPr>
              <p:cNvSpPr txBox="1"/>
              <p:nvPr/>
            </p:nvSpPr>
            <p:spPr>
              <a:xfrm>
                <a:off x="6858000" y="5947420"/>
                <a:ext cx="209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𝑇𝐸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</m:t>
                        </m:r>
                      </m:sub>
                    </m:sSub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mode</a:t>
                </a: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6E78ECB3-C8DC-F49C-0A5C-4BB04CC20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947420"/>
                <a:ext cx="2095993" cy="369332"/>
              </a:xfrm>
              <a:prstGeom prst="rect">
                <a:avLst/>
              </a:prstGeom>
              <a:blipFill>
                <a:blip r:embed="rId8"/>
                <a:stretch>
                  <a:fillRect l="-2326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58BED68C-C001-3D26-93D3-499D9CEFAC79}"/>
              </a:ext>
            </a:extLst>
          </p:cNvPr>
          <p:cNvCxnSpPr/>
          <p:nvPr/>
        </p:nvCxnSpPr>
        <p:spPr>
          <a:xfrm>
            <a:off x="7232073" y="5684755"/>
            <a:ext cx="0" cy="262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FB5A29-D1E4-D3A3-1E66-9A258EE0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80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0D5C3-67F2-8030-D095-51D7888E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distance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40FD1D4-6B52-CF3E-263F-D063784675B4}"/>
                  </a:ext>
                </a:extLst>
              </p:cNvPr>
              <p:cNvSpPr txBox="1"/>
              <p:nvPr/>
            </p:nvSpPr>
            <p:spPr>
              <a:xfrm>
                <a:off x="811460" y="1691121"/>
                <a:ext cx="4404347" cy="11870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𝑠𝑢𝑟𝑓𝑎𝑐𝑒𝑠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40FD1D4-6B52-CF3E-263F-D06378467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60" y="1691121"/>
                <a:ext cx="4404347" cy="11870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540FCDB-174C-2B31-CBAA-A4A0392199DE}"/>
                  </a:ext>
                </a:extLst>
              </p:cNvPr>
              <p:cNvSpPr txBox="1"/>
              <p:nvPr/>
            </p:nvSpPr>
            <p:spPr>
              <a:xfrm>
                <a:off x="-289674" y="3027993"/>
                <a:ext cx="6096000" cy="802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540FCDB-174C-2B31-CBAA-A4A03921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9674" y="3027993"/>
                <a:ext cx="6096000" cy="802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C03728E6-1F4A-CD04-C55B-D535EA92E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5" y="1328305"/>
            <a:ext cx="5265331" cy="4738433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C726BBD-0DF8-BB95-845C-551E0E11394F}"/>
              </a:ext>
            </a:extLst>
          </p:cNvPr>
          <p:cNvCxnSpPr>
            <a:cxnSpLocks/>
          </p:cNvCxnSpPr>
          <p:nvPr/>
        </p:nvCxnSpPr>
        <p:spPr>
          <a:xfrm>
            <a:off x="9996986" y="2008909"/>
            <a:ext cx="0" cy="12884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B2B543-9F29-163E-4CBB-EB40F561955F}"/>
                  </a:ext>
                </a:extLst>
              </p:cNvPr>
              <p:cNvSpPr txBox="1"/>
              <p:nvPr/>
            </p:nvSpPr>
            <p:spPr>
              <a:xfrm>
                <a:off x="10045281" y="2468479"/>
                <a:ext cx="13573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d2 = 566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dirty="0" smtClean="0"/>
                      <m:t>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B2B543-9F29-163E-4CBB-EB40F5619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281" y="2468479"/>
                <a:ext cx="1357355" cy="369332"/>
              </a:xfrm>
              <a:prstGeom prst="rect">
                <a:avLst/>
              </a:prstGeom>
              <a:blipFill>
                <a:blip r:embed="rId5"/>
                <a:stretch>
                  <a:fillRect l="-4036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865C0A9-B4C8-9819-6383-54DF7BCF8E9B}"/>
                  </a:ext>
                </a:extLst>
              </p:cNvPr>
              <p:cNvSpPr txBox="1"/>
              <p:nvPr/>
            </p:nvSpPr>
            <p:spPr>
              <a:xfrm>
                <a:off x="9200891" y="1406525"/>
                <a:ext cx="1688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144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dirty="0" smtClean="0"/>
                      <m:t>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865C0A9-B4C8-9819-6383-54DF7BCF8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0891" y="1406525"/>
                <a:ext cx="1688781" cy="369332"/>
              </a:xfrm>
              <a:prstGeom prst="rect">
                <a:avLst/>
              </a:prstGeom>
              <a:blipFill>
                <a:blip r:embed="rId6"/>
                <a:stretch>
                  <a:fillRect l="-288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09E8690-F6E1-8390-4F88-5C19C20017ED}"/>
              </a:ext>
            </a:extLst>
          </p:cNvPr>
          <p:cNvCxnSpPr>
            <a:cxnSpLocks/>
          </p:cNvCxnSpPr>
          <p:nvPr/>
        </p:nvCxnSpPr>
        <p:spPr>
          <a:xfrm>
            <a:off x="9417469" y="1856511"/>
            <a:ext cx="4192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75F46AB-45CE-4499-0FCC-FE9CEC3E944D}"/>
              </a:ext>
            </a:extLst>
          </p:cNvPr>
          <p:cNvCxnSpPr/>
          <p:nvPr/>
        </p:nvCxnSpPr>
        <p:spPr>
          <a:xfrm>
            <a:off x="9074727" y="3297382"/>
            <a:ext cx="0" cy="2632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33F19F5-513F-36B9-C04D-E1F49E266B27}"/>
                  </a:ext>
                </a:extLst>
              </p:cNvPr>
              <p:cNvSpPr txBox="1"/>
              <p:nvPr/>
            </p:nvSpPr>
            <p:spPr>
              <a:xfrm>
                <a:off x="7523019" y="3244334"/>
                <a:ext cx="1620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2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d1 = 20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dirty="0" smtClean="0"/>
                      <m:t>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33F19F5-513F-36B9-C04D-E1F49E266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019" y="3244334"/>
                <a:ext cx="1620807" cy="369332"/>
              </a:xfrm>
              <a:prstGeom prst="rect">
                <a:avLst/>
              </a:prstGeom>
              <a:blipFill>
                <a:blip r:embed="rId7"/>
                <a:stretch>
                  <a:fillRect l="-30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7D7DE15-D03D-B0C2-FB97-5F281483B437}"/>
                  </a:ext>
                </a:extLst>
              </p:cNvPr>
              <p:cNvSpPr txBox="1"/>
              <p:nvPr/>
            </p:nvSpPr>
            <p:spPr>
              <a:xfrm>
                <a:off x="1386668" y="4327997"/>
                <a:ext cx="3913059" cy="675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1&lt;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&lt;2∙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2)</m:t>
                      </m:r>
                    </m:oMath>
                  </m:oMathPara>
                </a14:m>
                <a:endParaRPr lang="it-IT" sz="2400" dirty="0"/>
              </a:p>
              <a:p>
                <a:endParaRPr lang="it-IT" dirty="0"/>
              </a:p>
            </p:txBody>
          </p:sp>
        </mc:Choice>
        <mc:Fallback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7D7DE15-D03D-B0C2-FB97-5F281483B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668" y="4327997"/>
                <a:ext cx="3913059" cy="675954"/>
              </a:xfrm>
              <a:prstGeom prst="rect">
                <a:avLst/>
              </a:prstGeom>
              <a:blipFill>
                <a:blip r:embed="rId8"/>
                <a:stretch>
                  <a:fillRect l="-1246" r="-24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535E0CA-B166-AEBB-FCB7-74A298A7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65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B8D133-8CB7-005F-3B8C-FE1D958C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Calculation with the HFSS calculator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7EFA83D-F85F-BFB8-EC53-B57E8BE8B51B}"/>
                  </a:ext>
                </a:extLst>
              </p:cNvPr>
              <p:cNvSpPr txBox="1"/>
              <p:nvPr/>
            </p:nvSpPr>
            <p:spPr>
              <a:xfrm>
                <a:off x="124691" y="1690688"/>
                <a:ext cx="6096000" cy="1080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 2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7EFA83D-F85F-BFB8-EC53-B57E8BE8B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91" y="1690688"/>
                <a:ext cx="6096000" cy="10806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magine 14">
            <a:extLst>
              <a:ext uri="{FF2B5EF4-FFF2-40B4-BE49-F238E27FC236}">
                <a16:creationId xmlns:a16="http://schemas.microsoft.com/office/drawing/2014/main" id="{38661185-8FBC-CD42-160D-76E33484B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1" y="1561523"/>
            <a:ext cx="4672554" cy="435974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B23FF7A-57FA-593F-AAF5-6A8B4943E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" t="26915" r="41742" b="59595"/>
          <a:stretch/>
        </p:blipFill>
        <p:spPr>
          <a:xfrm>
            <a:off x="633842" y="3297848"/>
            <a:ext cx="6096003" cy="1325563"/>
          </a:xfrm>
          <a:prstGeom prst="rect">
            <a:avLst/>
          </a:prstGeom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D8322AC-C280-EDC3-2456-581BB6594664}"/>
              </a:ext>
            </a:extLst>
          </p:cNvPr>
          <p:cNvCxnSpPr>
            <a:cxnSpLocks/>
          </p:cNvCxnSpPr>
          <p:nvPr/>
        </p:nvCxnSpPr>
        <p:spPr>
          <a:xfrm flipH="1">
            <a:off x="658091" y="2771368"/>
            <a:ext cx="6276109" cy="4850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182430E-3A42-D947-4365-66F23E55839F}"/>
              </a:ext>
            </a:extLst>
          </p:cNvPr>
          <p:cNvCxnSpPr>
            <a:cxnSpLocks/>
          </p:cNvCxnSpPr>
          <p:nvPr/>
        </p:nvCxnSpPr>
        <p:spPr>
          <a:xfrm flipH="1">
            <a:off x="6754091" y="3256382"/>
            <a:ext cx="180109" cy="414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A59D2C1-3747-9CD5-CB10-915751AA7000}"/>
                  </a:ext>
                </a:extLst>
              </p:cNvPr>
              <p:cNvSpPr txBox="1"/>
              <p:nvPr/>
            </p:nvSpPr>
            <p:spPr>
              <a:xfrm>
                <a:off x="1801033" y="5921270"/>
                <a:ext cx="3268331" cy="609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2000" i="1">
                          <a:latin typeface="Cambria Math" panose="02040503050406030204" pitchFamily="18" charset="0"/>
                        </a:rPr>
                        <m:t>1&lt;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&lt;2∙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2)</m:t>
                      </m:r>
                    </m:oMath>
                  </m:oMathPara>
                </a14:m>
                <a:endParaRPr lang="it-IT" sz="2000" dirty="0"/>
              </a:p>
              <a:p>
                <a:endParaRPr lang="it-IT" dirty="0"/>
              </a:p>
            </p:txBody>
          </p:sp>
        </mc:Choice>
        <mc:Fallback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A59D2C1-3747-9CD5-CB10-915751AA7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033" y="5921270"/>
                <a:ext cx="3268331" cy="609398"/>
              </a:xfrm>
              <a:prstGeom prst="rect">
                <a:avLst/>
              </a:prstGeom>
              <a:blipFill>
                <a:blip r:embed="rId4"/>
                <a:stretch>
                  <a:fillRect l="-1304" r="-22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7E831BF0-0C8C-9C02-5CB3-F81A50A357E9}"/>
                  </a:ext>
                </a:extLst>
              </p:cNvPr>
              <p:cNvSpPr txBox="1"/>
              <p:nvPr/>
            </p:nvSpPr>
            <p:spPr>
              <a:xfrm>
                <a:off x="124691" y="5200222"/>
                <a:ext cx="6096000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=440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7E831BF0-0C8C-9C02-5CB3-F81A50A35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91" y="5200222"/>
                <a:ext cx="6096000" cy="491288"/>
              </a:xfrm>
              <a:prstGeom prst="rect">
                <a:avLst/>
              </a:prstGeom>
              <a:blipFill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06F21D3-E1D6-DD12-B31F-2BAA9AE2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28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7A701-FB33-621F-097F-416CA4500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E94E73E-245B-D479-472F-5AFF99CEF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662055" cy="4351338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/>
                  <a:t>Parameters:</a:t>
                </a:r>
              </a:p>
              <a:p>
                <a:pPr marL="0" indent="0">
                  <a:buNone/>
                </a:pPr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 = 10 </m:t>
                      </m:r>
                      <m:r>
                        <a:rPr lang="it-IT" sz="1800" i="1" dirty="0" err="1" smtClean="0">
                          <a:latin typeface="Cambria Math" panose="02040503050406030204" pitchFamily="18" charset="0"/>
                        </a:rPr>
                        <m:t>𝑛𝐻</m:t>
                      </m:r>
                    </m:oMath>
                  </m:oMathPara>
                </a14:m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sz="18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i="1" dirty="0" err="1" smtClean="0">
                          <a:latin typeface="Cambria Math" panose="02040503050406030204" pitchFamily="18" charset="0"/>
                        </a:rPr>
                        <m:t>𝑓𝐹</m:t>
                      </m:r>
                    </m:oMath>
                  </m:oMathPara>
                </a14:m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 dirty="0" smtClean="0">
                              <a:latin typeface="Cambria Math" panose="02040503050406030204" pitchFamily="18" charset="0"/>
                            </a:rPr>
                            <m:t>𝑤𝑟</m:t>
                          </m:r>
                        </m:num>
                        <m:den>
                          <m:r>
                            <a:rPr lang="it-IT" sz="18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= 7.2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 dirty="0" smtClean="0">
                              <a:latin typeface="Cambria Math" panose="02040503050406030204" pitchFamily="18" charset="0"/>
                            </a:rPr>
                            <m:t>𝑤𝑞</m:t>
                          </m:r>
                        </m:num>
                        <m:den>
                          <m:r>
                            <a:rPr lang="it-IT" sz="18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= 6.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𝐺𝐻𝑧</m:t>
                      </m:r>
                      <m:r>
                        <a:rPr lang="it-IT" sz="18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𝑉𝑐𝑎𝑣𝑖𝑡𝑦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 =7.49 ∙</m:t>
                      </m:r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−6 </m:t>
                          </m:r>
                        </m:sup>
                      </m:sSup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E94E73E-245B-D479-472F-5AFF99CEF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662055" cy="4351338"/>
              </a:xfrm>
              <a:blipFill>
                <a:blip r:embed="rId2"/>
                <a:stretch>
                  <a:fillRect l="-2611" t="-20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DE315D0F-5396-879F-9D05-0A6495893E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825625"/>
                <a:ext cx="4662055" cy="435133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dirty="0"/>
                  <a:t>From </a:t>
                </a:r>
                <a:r>
                  <a:rPr lang="it-IT" dirty="0" err="1"/>
                  <a:t>simulation</a:t>
                </a:r>
                <a:r>
                  <a:rPr lang="it-IT" dirty="0"/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773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it-IT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From </a:t>
                </a:r>
                <a:r>
                  <a:rPr lang="it-IT" dirty="0" err="1"/>
                  <a:t>analysis</a:t>
                </a:r>
                <a:r>
                  <a:rPr lang="it-IT" dirty="0"/>
                  <a:t> :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721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DE315D0F-5396-879F-9D05-0A649589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25625"/>
                <a:ext cx="4662055" cy="4351338"/>
              </a:xfrm>
              <a:prstGeom prst="rect">
                <a:avLst/>
              </a:prstGeom>
              <a:blipFill>
                <a:blip r:embed="rId3"/>
                <a:stretch>
                  <a:fillRect l="-2477" t="-20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002983-5552-4A94-6F2D-83C3FEF5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49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B828D871-94FD-64B3-A15A-43345D56C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571969"/>
            <a:ext cx="7293715" cy="5714061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150F8DF-2033-56B8-FD4A-4002E116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ED4F0-F8D7-4459-90AB-488345D2653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509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240</Words>
  <Application>Microsoft Office PowerPoint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CMBX12</vt:lpstr>
      <vt:lpstr>Tema di Office</vt:lpstr>
      <vt:lpstr>Calculation of g01 coupling costant trought HFSS simulation</vt:lpstr>
      <vt:lpstr>HFSS design</vt:lpstr>
      <vt:lpstr>HFSS electric field simulation</vt:lpstr>
      <vt:lpstr>Interaction hamiltonian</vt:lpstr>
      <vt:lpstr>Coupling constant g01</vt:lpstr>
      <vt:lpstr>Effective distance</vt:lpstr>
      <vt:lpstr>Calculation with the HFSS calculator</vt:lpstr>
      <vt:lpstr>Results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Calculation of g01 coupling costant troght HFSS simulation</dc:title>
  <dc:creator>Emanuele Palumbo</dc:creator>
  <cp:lastModifiedBy>Emanuele Palumbo</cp:lastModifiedBy>
  <cp:revision>1</cp:revision>
  <dcterms:created xsi:type="dcterms:W3CDTF">2023-06-20T08:14:12Z</dcterms:created>
  <dcterms:modified xsi:type="dcterms:W3CDTF">2023-06-21T16:13:17Z</dcterms:modified>
</cp:coreProperties>
</file>