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6041"/>
  </p:normalViewPr>
  <p:slideViewPr>
    <p:cSldViewPr snapToGrid="0">
      <p:cViewPr varScale="1">
        <p:scale>
          <a:sx n="93" d="100"/>
          <a:sy n="93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2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830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02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7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057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971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16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833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4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464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1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0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01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45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2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14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8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9BDA9CE-3EBB-F347-BFAC-944F08371387}" type="datetimeFigureOut">
              <a:rPr lang="it-IT" smtClean="0"/>
              <a:t>14/06/23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727DB38-B4F1-714C-9C12-C908BB2BDA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2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7E4876C-0AFC-2511-3E13-6A0B1365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58" y="-10510"/>
            <a:ext cx="11256392" cy="69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E16E8A78-BF2A-5C0A-E51B-7AF327F4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Fermi Masterclass 2023: 5 Aprile 2023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438954-CEE2-C5F6-F517-AD4B0DC28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Edizione in presenza:  circa 200 studenti suddivisi tra le varia sezioni</a:t>
            </a:r>
          </a:p>
          <a:p>
            <a:pPr lvl="1"/>
            <a:r>
              <a:rPr lang="it-IT" dirty="0"/>
              <a:t>Bari</a:t>
            </a:r>
          </a:p>
          <a:p>
            <a:pPr lvl="1"/>
            <a:r>
              <a:rPr lang="it-IT" dirty="0"/>
              <a:t>Perugia</a:t>
            </a:r>
          </a:p>
          <a:p>
            <a:pPr lvl="1"/>
            <a:r>
              <a:rPr lang="it-IT" dirty="0"/>
              <a:t>Roma </a:t>
            </a:r>
          </a:p>
          <a:p>
            <a:pPr lvl="1"/>
            <a:r>
              <a:rPr lang="it-IT" dirty="0"/>
              <a:t>Torino</a:t>
            </a:r>
          </a:p>
          <a:p>
            <a:pPr lvl="1"/>
            <a:r>
              <a:rPr lang="it-IT" dirty="0"/>
              <a:t>Trieste</a:t>
            </a:r>
          </a:p>
          <a:p>
            <a:r>
              <a:rPr lang="it-IT" dirty="0"/>
              <a:t>Edizione online:  60 classi, 30 scuole da tutta Italia</a:t>
            </a:r>
          </a:p>
        </p:txBody>
      </p:sp>
    </p:spTree>
    <p:extLst>
      <p:ext uri="{BB962C8B-B14F-4D97-AF65-F5344CB8AC3E}">
        <p14:creationId xmlns:p14="http://schemas.microsoft.com/office/powerpoint/2010/main" val="301279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CA0467-B3DA-B0FC-F41E-BD030D99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Fermi Masterclass a Bari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6EECA8-8CDC-E805-7FA5-9538E22F3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Comitato Organizzatore: </a:t>
            </a:r>
          </a:p>
          <a:p>
            <a:pPr lvl="1"/>
            <a:r>
              <a:rPr lang="it-IT" dirty="0"/>
              <a:t>Fabio Gargano: Responsabile nazionale</a:t>
            </a:r>
          </a:p>
          <a:p>
            <a:pPr lvl="1"/>
            <a:r>
              <a:rPr lang="it-IT" dirty="0"/>
              <a:t>Silvia </a:t>
            </a:r>
            <a:r>
              <a:rPr lang="it-IT" dirty="0" err="1"/>
              <a:t>Rainò</a:t>
            </a:r>
            <a:r>
              <a:rPr lang="it-IT" dirty="0"/>
              <a:t>: Responsabile locale</a:t>
            </a:r>
          </a:p>
          <a:p>
            <a:pPr lvl="1"/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Chiara Bartolini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Elisabetta </a:t>
            </a:r>
            <a:r>
              <a:rPr lang="it-IT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Bissaldi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Salvatore De Gaetano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Leonardo Di Venere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Piergiorgio Fusco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Francesco Giordano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Nicola </a:t>
            </a:r>
            <a:r>
              <a:rPr lang="it-IT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Giglietto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Mario Giliberti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Francesco Loparco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Mario Nicola </a:t>
            </a:r>
            <a:r>
              <a:rPr lang="it-IT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Mazziotta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Roberta </a:t>
            </a:r>
            <a:r>
              <a:rPr lang="it-IT" b="0" i="0" dirty="0" err="1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Pillera</a:t>
            </a:r>
            <a:b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it-IT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Davide Serini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842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7226F48-8230-B7D3-98DD-DE5442CD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6" y="304799"/>
            <a:ext cx="2484241" cy="3309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CE186BDA-521C-F49E-D56E-80F75FD50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5" y="571808"/>
            <a:ext cx="4195573" cy="2791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37AF2B6-B9CC-7752-2696-A72D6D77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85" y="3885177"/>
            <a:ext cx="3699839" cy="2775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2064F5-AF60-6364-D719-89FE26F39972}"/>
              </a:ext>
            </a:extLst>
          </p:cNvPr>
          <p:cNvSpPr txBox="1"/>
          <p:nvPr/>
        </p:nvSpPr>
        <p:spPr>
          <a:xfrm>
            <a:off x="78240" y="3721891"/>
            <a:ext cx="72741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R</a:t>
            </a:r>
            <a:r>
              <a:rPr lang="it-IT" b="1" dirty="0"/>
              <a:t>. </a:t>
            </a:r>
            <a:r>
              <a:rPr lang="it-IT" b="1" dirty="0" err="1"/>
              <a:t>Pillera</a:t>
            </a:r>
            <a:r>
              <a:rPr lang="it-IT" b="1" dirty="0"/>
              <a:t> </a:t>
            </a:r>
          </a:p>
          <a:p>
            <a:pPr lvl="1"/>
            <a:r>
              <a:rPr lang="it-IT" dirty="0"/>
              <a:t>Il Large Area </a:t>
            </a:r>
            <a:r>
              <a:rPr lang="it-IT" dirty="0" err="1"/>
              <a:t>Telescope</a:t>
            </a:r>
            <a:r>
              <a:rPr lang="it-IT" dirty="0"/>
              <a:t> a bordo del satellite Fermi</a:t>
            </a:r>
          </a:p>
          <a:p>
            <a:pPr lvl="1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M. Giliberti </a:t>
            </a:r>
          </a:p>
          <a:p>
            <a:pPr lvl="1"/>
            <a:r>
              <a:rPr lang="it-IT" dirty="0"/>
              <a:t>Pulsar: le dinamo del cosmo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M. Giliberti, D. Serini</a:t>
            </a:r>
          </a:p>
          <a:p>
            <a:r>
              <a:rPr lang="it-IT" dirty="0"/>
              <a:t>	</a:t>
            </a:r>
            <a:r>
              <a:rPr lang="it-IT" dirty="0" err="1"/>
              <a:t>Hands-on</a:t>
            </a:r>
            <a:r>
              <a:rPr lang="it-IT" dirty="0"/>
              <a:t> session: Fermi-LAT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Kahoot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8A9FBC09-7116-849A-5C9A-0FE873073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22" y="544098"/>
            <a:ext cx="4321752" cy="2875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76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E6CF0A5-2561-D833-0AE0-C09E005F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5" y="3603171"/>
            <a:ext cx="5273085" cy="2968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5341C89-F1CB-0686-313E-1DBC94F12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6"/>
          <a:stretch/>
        </p:blipFill>
        <p:spPr bwMode="auto">
          <a:xfrm>
            <a:off x="5931145" y="359228"/>
            <a:ext cx="4503860" cy="58565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8C4516D1-6C2D-2C06-BF77-977F53A12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5" y="136377"/>
            <a:ext cx="4284781" cy="3214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1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27E8AEE1-62E7-4C67-A0E7-F3E1A7F0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7" y="3733802"/>
            <a:ext cx="6248400" cy="2885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8B6EA7D-3B7B-DB77-83FF-C6D722FBB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229" y="111569"/>
            <a:ext cx="7238999" cy="33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3BDE5D7E-54AF-02F0-2246-8FBBDF9D6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/>
          <a:stretch/>
        </p:blipFill>
        <p:spPr bwMode="auto">
          <a:xfrm>
            <a:off x="7010398" y="3727721"/>
            <a:ext cx="4615543" cy="291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0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CDB2B81-60AB-775A-4ECE-762820A65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7" r="-3" b="11252"/>
          <a:stretch/>
        </p:blipFill>
        <p:spPr bwMode="auto"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99361B-EECA-545D-5278-07DF0E201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0" r="-3" b="-3"/>
          <a:stretch/>
        </p:blipFill>
        <p:spPr bwMode="auto"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7FF25D-4AB7-F979-9386-FBD5B3BAC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1" b="32029"/>
          <a:stretch/>
        </p:blipFill>
        <p:spPr bwMode="auto"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B80E156-0B1C-4307-DF1B-CCA811320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r="1" b="9724"/>
          <a:stretch/>
        </p:blipFill>
        <p:spPr bwMode="auto">
          <a:xfrm>
            <a:off x="1" y="310646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5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7A74922-B32F-0A9A-AF84-F6CD1F97D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0"/>
            <a:ext cx="10306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08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{B357B11C-6D06-6245-AE49-F4671F18859C}tf10001076</Template>
  <TotalTime>1658</TotalTime>
  <Words>128</Words>
  <Application>Microsoft Macintosh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Roboto</vt:lpstr>
      <vt:lpstr>Wingdings 3</vt:lpstr>
      <vt:lpstr>Riunioni ione</vt:lpstr>
      <vt:lpstr>Presentazione standard di PowerPoint</vt:lpstr>
      <vt:lpstr>Fermi Masterclass 2023: 5 Aprile 2023</vt:lpstr>
      <vt:lpstr>Fermi Masterclass a Bari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Silvia Rainò</cp:lastModifiedBy>
  <cp:revision>5</cp:revision>
  <cp:lastPrinted>2023-06-14T10:42:12Z</cp:lastPrinted>
  <dcterms:created xsi:type="dcterms:W3CDTF">2023-06-13T07:57:55Z</dcterms:created>
  <dcterms:modified xsi:type="dcterms:W3CDTF">2023-06-14T12:47:01Z</dcterms:modified>
</cp:coreProperties>
</file>