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265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6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0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9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4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49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0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7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Monday, May 29,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6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Monday, May 29, 2023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57640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81" r:id="rId4"/>
    <p:sldLayoutId id="2147483682" r:id="rId5"/>
    <p:sldLayoutId id="2147483687" r:id="rId6"/>
    <p:sldLayoutId id="2147483683" r:id="rId7"/>
    <p:sldLayoutId id="2147483684" r:id="rId8"/>
    <p:sldLayoutId id="2147483685" r:id="rId9"/>
    <p:sldLayoutId id="2147483686" r:id="rId10"/>
    <p:sldLayoutId id="214748368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ametti e fiori su una superficie bianca">
            <a:extLst>
              <a:ext uri="{FF2B5EF4-FFF2-40B4-BE49-F238E27FC236}">
                <a16:creationId xmlns:a16="http://schemas.microsoft.com/office/drawing/2014/main" id="{B60293A3-EFDB-E642-2280-366A3D3587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700" b="9841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5A81C97-7F70-D043-3CAA-0C69C4C37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bg1"/>
                </a:solidFill>
              </a:rPr>
              <a:t>A testimonianza di  Una antica amicizia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B747067-7AED-37CE-6474-31183F114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970897"/>
            <a:ext cx="9448800" cy="429904"/>
          </a:xfrm>
        </p:spPr>
        <p:txBody>
          <a:bodyPr>
            <a:normAutofit/>
          </a:bodyPr>
          <a:lstStyle/>
          <a:p>
            <a:r>
              <a:rPr lang="it-IT" sz="1200">
                <a:solidFill>
                  <a:schemeClr val="bg1"/>
                </a:solidFill>
              </a:rPr>
              <a:t>Salvatore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79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BCBC4D-EF9C-B2DE-5561-492F0666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5043210"/>
          </a:xfrm>
        </p:spPr>
        <p:txBody>
          <a:bodyPr>
            <a:normAutofit/>
          </a:bodyPr>
          <a:lstStyle/>
          <a:p>
            <a:r>
              <a:rPr lang="it-IT" sz="3100" dirty="0"/>
              <a:t>Tre brevi ricordi di Una persona </a:t>
            </a:r>
            <a:br>
              <a:rPr lang="it-IT" sz="3100" dirty="0"/>
            </a:br>
            <a:r>
              <a:rPr lang="it-IT" sz="3100" dirty="0"/>
              <a:t>. stimata dalla comunità scientifica,</a:t>
            </a:r>
            <a:br>
              <a:rPr lang="it-IT" sz="3100" dirty="0"/>
            </a:br>
            <a:r>
              <a:rPr lang="it-IT" sz="3100" dirty="0"/>
              <a:t>. Che ha esplorato ed aperto nuovi territori,</a:t>
            </a:r>
            <a:br>
              <a:rPr lang="it-IT" sz="3100" dirty="0"/>
            </a:br>
            <a:r>
              <a:rPr lang="it-IT" sz="3100" dirty="0"/>
              <a:t>.animata da forti interessi culturali</a:t>
            </a:r>
            <a:br>
              <a:rPr lang="it-IT" sz="3100" dirty="0"/>
            </a:br>
            <a:br>
              <a:rPr lang="it-IT" sz="3600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753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51F412-452C-170A-284F-E41DF751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668"/>
            <a:ext cx="10641435" cy="4327583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C34EA5-F904-FE78-4E99-522544424C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/>
              <a:t>Andrew </a:t>
            </a:r>
            <a:r>
              <a:rPr lang="it-IT" sz="3600" b="1" dirty="0" err="1"/>
              <a:t>Sessler</a:t>
            </a:r>
            <a:r>
              <a:rPr lang="it-IT" sz="3600" b="1" dirty="0"/>
              <a:t> (LBL)</a:t>
            </a:r>
          </a:p>
        </p:txBody>
      </p:sp>
      <p:pic>
        <p:nvPicPr>
          <p:cNvPr id="5" name="Immagine 4" descr="Immagine che contiene persona, vestiti, Viso umano, Anziano&#10;&#10;Descrizione generata automaticamente">
            <a:extLst>
              <a:ext uri="{FF2B5EF4-FFF2-40B4-BE49-F238E27FC236}">
                <a16:creationId xmlns:a16="http://schemas.microsoft.com/office/drawing/2014/main" id="{3D260BB5-98BB-837B-B418-ED4AEE289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576" y="214962"/>
            <a:ext cx="4357863" cy="413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617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Carattere, schermata, inchiostro&#10;&#10;Descrizione generata automaticamente">
            <a:extLst>
              <a:ext uri="{FF2B5EF4-FFF2-40B4-BE49-F238E27FC236}">
                <a16:creationId xmlns:a16="http://schemas.microsoft.com/office/drawing/2014/main" id="{90205555-C118-8AF0-6614-C4154F1906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17" y="531844"/>
            <a:ext cx="3911199" cy="553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81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Carattere, schermata, documento&#10;&#10;Descrizione generata automaticamente">
            <a:extLst>
              <a:ext uri="{FF2B5EF4-FFF2-40B4-BE49-F238E27FC236}">
                <a16:creationId xmlns:a16="http://schemas.microsoft.com/office/drawing/2014/main" id="{0A0EB1A1-7389-2B57-BF8A-814759AF73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967" y="0"/>
            <a:ext cx="4413046" cy="593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1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78F0A9-DEDC-F09A-A590-4C69C018A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488" y="167780"/>
            <a:ext cx="9966961" cy="450375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490191-C3D1-77E8-AF64-93870E1D5F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 err="1"/>
              <a:t>Stackel</a:t>
            </a:r>
            <a:r>
              <a:rPr lang="it-IT" sz="3600" b="1" dirty="0"/>
              <a:t> </a:t>
            </a:r>
            <a:r>
              <a:rPr lang="it-IT" sz="3600" b="1" dirty="0" err="1"/>
              <a:t>matrices</a:t>
            </a:r>
            <a:endParaRPr lang="it-IT" sz="3600" b="1" dirty="0"/>
          </a:p>
        </p:txBody>
      </p:sp>
      <p:pic>
        <p:nvPicPr>
          <p:cNvPr id="5" name="Immagine 4" descr="Immagine che contiene vestiti, persona, Viso umano, ritratto&#10;&#10;Descrizione generata automaticamente">
            <a:extLst>
              <a:ext uri="{FF2B5EF4-FFF2-40B4-BE49-F238E27FC236}">
                <a16:creationId xmlns:a16="http://schemas.microsoft.com/office/drawing/2014/main" id="{C70B084F-E196-FD99-DEE2-CC0050680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995" y="419450"/>
            <a:ext cx="3403600" cy="403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9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A31BD3-B7FF-37B9-8D8E-0213BD6B0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18114"/>
            <a:ext cx="9966961" cy="4344361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374DDFA-B7E3-7F23-D8FF-959181317E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it-IT" sz="4000" b="1" dirty="0"/>
              <a:t>Ernesto </a:t>
            </a:r>
            <a:r>
              <a:rPr lang="it-IT" sz="4000" b="1" dirty="0" err="1"/>
              <a:t>Buonaiuti</a:t>
            </a:r>
            <a:r>
              <a:rPr lang="it-IT" sz="4000" b="1" dirty="0"/>
              <a:t> </a:t>
            </a:r>
          </a:p>
          <a:p>
            <a:pPr algn="ctr"/>
            <a:r>
              <a:rPr lang="it-IT" sz="4000" b="1" dirty="0"/>
              <a:t>Modernismo </a:t>
            </a:r>
          </a:p>
          <a:p>
            <a:pPr algn="ctr"/>
            <a:r>
              <a:rPr lang="it-IT" sz="4000" b="1" dirty="0"/>
              <a:t>biblioteca Prof. </a:t>
            </a:r>
            <a:r>
              <a:rPr lang="it-IT" sz="4000" b="1" dirty="0" err="1"/>
              <a:t>Quattrin</a:t>
            </a:r>
            <a:endParaRPr lang="it-IT" sz="4000" b="1" dirty="0"/>
          </a:p>
          <a:p>
            <a:pPr algn="ctr"/>
            <a:endParaRPr lang="it-IT" sz="4000" b="1" dirty="0"/>
          </a:p>
          <a:p>
            <a:pPr algn="ctr"/>
            <a:endParaRPr lang="it-IT" dirty="0"/>
          </a:p>
        </p:txBody>
      </p:sp>
      <p:pic>
        <p:nvPicPr>
          <p:cNvPr id="5" name="Immagine 4" descr="Immagine che contiene Viso umano, persona, vestiti, ritratto&#10;&#10;Descrizione generata automaticamente">
            <a:extLst>
              <a:ext uri="{FF2B5EF4-FFF2-40B4-BE49-F238E27FC236}">
                <a16:creationId xmlns:a16="http://schemas.microsoft.com/office/drawing/2014/main" id="{515600D1-6360-1234-BA64-142F991048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236" y="325730"/>
            <a:ext cx="2795685" cy="398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6200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34381F"/>
      </a:dk2>
      <a:lt2>
        <a:srgbClr val="E2E6E8"/>
      </a:lt2>
      <a:accent1>
        <a:srgbClr val="C3724D"/>
      </a:accent1>
      <a:accent2>
        <a:srgbClr val="B1923B"/>
      </a:accent2>
      <a:accent3>
        <a:srgbClr val="9BAB43"/>
      </a:accent3>
      <a:accent4>
        <a:srgbClr val="6EB13B"/>
      </a:accent4>
      <a:accent5>
        <a:srgbClr val="4AB848"/>
      </a:accent5>
      <a:accent6>
        <a:srgbClr val="3BB16A"/>
      </a:accent6>
      <a:hlink>
        <a:srgbClr val="3A8BB0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53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Gill Sans Nova</vt:lpstr>
      <vt:lpstr>GradientRiseVTI</vt:lpstr>
      <vt:lpstr>A testimonianza di  Una antica amicizia</vt:lpstr>
      <vt:lpstr>Tre brevi ricordi di Una persona  . stimata dalla comunità scientifica, . Che ha esplorato ed aperto nuovi territori, .animata da forti interessi culturali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Salvatore Solimeno</dc:creator>
  <cp:lastModifiedBy>Salvatore Solimeno</cp:lastModifiedBy>
  <cp:revision>8</cp:revision>
  <dcterms:created xsi:type="dcterms:W3CDTF">2023-05-28T23:28:35Z</dcterms:created>
  <dcterms:modified xsi:type="dcterms:W3CDTF">2023-05-29T09:01:51Z</dcterms:modified>
</cp:coreProperties>
</file>