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339" r:id="rId2"/>
    <p:sldId id="341" r:id="rId3"/>
    <p:sldId id="344" r:id="rId4"/>
    <p:sldId id="342" r:id="rId5"/>
    <p:sldId id="343" r:id="rId6"/>
    <p:sldId id="345" r:id="rId7"/>
    <p:sldId id="349" r:id="rId8"/>
    <p:sldId id="346" r:id="rId9"/>
    <p:sldId id="348" r:id="rId10"/>
    <p:sldId id="347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546FE-C3C5-4695-AE1C-1FBFE0E52C23}" type="datetime1">
              <a:rPr lang="it-IT" smtClean="0"/>
              <a:t>23/05/2023</a:t>
            </a:fld>
            <a:endParaRPr 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524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BD8A6-7591-4D3F-BCC9-9A042A96A565}" type="datetime1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096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3E401-E891-4C0E-AE7E-C99F8C295400}" type="datetime1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029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0CA9-C145-4D69-82C3-DE35F3E7520D}" type="datetime1">
              <a:rPr lang="it-IT" smtClean="0"/>
              <a:t>23/05/2023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947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C141F-E01C-4DE5-AB77-C864C321DBA9}" type="datetime1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‹N›</a:t>
            </a:fld>
            <a:endParaRPr lang="it-IT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666712" y="1428736"/>
            <a:ext cx="108585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 userDrawn="1"/>
        </p:nvSpPr>
        <p:spPr>
          <a:xfrm>
            <a:off x="3428981" y="642918"/>
            <a:ext cx="4095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>
                <a:latin typeface="Arial Rounded MT Bold" pitchFamily="34" charset="0"/>
              </a:rPr>
              <a:t>Laboratorio di Microonde</a:t>
            </a:r>
          </a:p>
        </p:txBody>
      </p:sp>
    </p:spTree>
    <p:extLst>
      <p:ext uri="{BB962C8B-B14F-4D97-AF65-F5344CB8AC3E}">
        <p14:creationId xmlns:p14="http://schemas.microsoft.com/office/powerpoint/2010/main" val="95556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B2E7-E327-4D13-B6CA-6E716BE55A63}" type="datetime1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32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6460-186D-4B9F-B816-221E288557B0}" type="datetime1">
              <a:rPr lang="it-IT" smtClean="0"/>
              <a:t>23/05/2023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598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C488E-7372-400D-BB50-2DE04CE9884C}" type="datetime1">
              <a:rPr lang="it-IT" smtClean="0"/>
              <a:t>23/05/2023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83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88F28-C53D-4949-B5BA-DBAD49238266}" type="datetime1">
              <a:rPr lang="it-IT" smtClean="0"/>
              <a:t>23/05/2023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7970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E781C-1A3C-43D6-8A05-D3B5E752C647}" type="datetime1">
              <a:rPr lang="it-IT" smtClean="0"/>
              <a:t>23/05/2023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45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62D0-71C2-4B81-9032-F776D16A55B7}" type="datetime1">
              <a:rPr lang="it-IT" smtClean="0"/>
              <a:t>23/05/2023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628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19B03-FEF9-4B58-B776-99822A6BE31B}" type="datetime1">
              <a:rPr lang="it-IT" smtClean="0"/>
              <a:t>23/05/2023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42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00F47-970F-4333-AB41-E17DBA161B71}" type="datetime1">
              <a:rPr lang="it-IT" smtClean="0"/>
              <a:t>23/05/2023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809984" y="6356351"/>
            <a:ext cx="4667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AF7A5-66DA-4682-897C-6AF1525E7412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 descr="Deis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6712" y="285728"/>
            <a:ext cx="2726267" cy="1054100"/>
          </a:xfrm>
          <a:prstGeom prst="rect">
            <a:avLst/>
          </a:prstGeom>
        </p:spPr>
      </p:pic>
      <p:pic>
        <p:nvPicPr>
          <p:cNvPr id="8" name="Immagine 7" descr="Logo1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24760" y="428604"/>
            <a:ext cx="3936232" cy="87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56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4CE20F5-026C-4114-9459-7A6C09EE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741025"/>
            <a:ext cx="10972800" cy="273666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A.A. 1972-72</a:t>
            </a:r>
          </a:p>
          <a:p>
            <a:pPr marL="0" indent="0">
              <a:buNone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Corso: Antenne e Propagazione</a:t>
            </a:r>
          </a:p>
          <a:p>
            <a:pPr marL="0" indent="0">
              <a:buNone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Docente: Vittorio G. Vaccaro</a:t>
            </a:r>
          </a:p>
          <a:p>
            <a:pPr marL="0" indent="0">
              <a:buNone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Esercitazioni: Guglielmo d’Ambrosio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9B7A957-B42F-43EB-8872-81B57160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229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636E0241-B3B2-46B6-ABE7-2D7386C823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Ricadute:</a:t>
            </a:r>
          </a:p>
          <a:p>
            <a:r>
              <a:rPr lang="it-IT" dirty="0"/>
              <a:t>1988-90 Progetto INFN ZETA Dal 1988 al 1990 «Misura di impedenza negli acceleratori di particelle». </a:t>
            </a:r>
          </a:p>
          <a:p>
            <a:r>
              <a:rPr lang="it-IT" dirty="0"/>
              <a:t>1990 Collaborazione con i Laboratori Nazionali di Legnaro et al. per Electron Cooling Experiment</a:t>
            </a:r>
          </a:p>
          <a:p>
            <a:r>
              <a:rPr lang="it-IT" dirty="0"/>
              <a:t>A Beat </a:t>
            </a:r>
            <a:r>
              <a:rPr lang="it-IT" dirty="0" err="1"/>
              <a:t>Wave</a:t>
            </a:r>
            <a:r>
              <a:rPr lang="it-IT" dirty="0"/>
              <a:t> </a:t>
            </a:r>
            <a:r>
              <a:rPr lang="it-IT" dirty="0" err="1"/>
              <a:t>experiment</a:t>
            </a:r>
            <a:r>
              <a:rPr lang="it-IT" dirty="0"/>
              <a:t> in an Open </a:t>
            </a:r>
            <a:r>
              <a:rPr lang="it-IT" dirty="0" err="1"/>
              <a:t>Resonator</a:t>
            </a:r>
            <a:r>
              <a:rPr lang="it-IT" dirty="0"/>
              <a:t>. Collaborazione con Politecnico di Losanna  et al.</a:t>
            </a:r>
          </a:p>
          <a:p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59C3371-7E24-499C-BC7B-09E2AC3A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8773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8A64C57-443E-4AE5-917B-F196D9768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034617" cy="4525963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240195-AF1B-4D14-BEA9-F8521A79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171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69644AE-05EB-4E59-930A-5CE730EC0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3</a:t>
            </a:fld>
            <a:endParaRPr lang="it-IT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8F2736C-A6E9-45E0-924D-20950BACE71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171733"/>
              </p:ext>
            </p:extLst>
          </p:nvPr>
        </p:nvGraphicFramePr>
        <p:xfrm>
          <a:off x="609600" y="2970213"/>
          <a:ext cx="10972800" cy="178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Acrobat Document" r:id="rId3" imgW="5676567" imgH="923745" progId="AcroExch.Document.DC">
                  <p:embed/>
                </p:oleObj>
              </mc:Choice>
              <mc:Fallback>
                <p:oleObj name="Acrobat Document" r:id="rId3" imgW="5676567" imgH="923745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970213"/>
                        <a:ext cx="10972800" cy="178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040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78C2E12-BC9A-4911-B84D-1CEBF1336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1" y="1600200"/>
            <a:ext cx="6828368" cy="5121276"/>
          </a:xfr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C240195-AF1B-4D14-BEA9-F8521A793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444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4CE20F5-026C-4114-9459-7A6C09EE3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097" y="1635036"/>
            <a:ext cx="10972800" cy="2736668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1985-86 CERN Ginevra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9B7A957-B42F-43EB-8872-81B57160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A93871F-AF39-4653-8234-66EBDD247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3" y="3771443"/>
            <a:ext cx="10697497" cy="269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23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741CEE68-68A8-4CD6-9D46-AD39CB551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591" y="1835349"/>
            <a:ext cx="4680155" cy="3864077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D7A74FD-FC37-4AF7-B7DD-3C5299351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F58576A-DADD-47A8-A946-A821B1C60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522" y="2636677"/>
            <a:ext cx="4680155" cy="226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680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07092310-463C-4D35-8FF1-C6A13C721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1527" y="2652713"/>
            <a:ext cx="6064827" cy="3886200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F0A7186-3CC9-4D45-87FF-8076A0706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FCC5D4B5-6F5F-4C72-A9D6-75A225348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91" y="1477464"/>
            <a:ext cx="5619206" cy="314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7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A4D6B20D-DD02-45F7-A71F-05E1D7AE06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5988" y="2417559"/>
            <a:ext cx="4876800" cy="2438400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249DCAE-577E-4611-A7BF-2F854342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D87DBD6-6D87-4EA9-A701-F6C213CD9B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301" y="2255326"/>
            <a:ext cx="4916129" cy="276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74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304C4AC3-DB0A-4AAA-BB45-CFCE624DA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800" dirty="0"/>
              <a:t>1988 </a:t>
            </a:r>
            <a:r>
              <a:rPr lang="it-IT" sz="2800" dirty="0" err="1"/>
              <a:t>visiting</a:t>
            </a:r>
            <a:r>
              <a:rPr lang="it-IT" sz="2800" dirty="0"/>
              <a:t> presso </a:t>
            </a:r>
            <a:r>
              <a:rPr lang="it-IT" sz="2800" dirty="0" err="1"/>
              <a:t>Brookhaven</a:t>
            </a:r>
            <a:r>
              <a:rPr lang="it-IT" sz="2800" dirty="0"/>
              <a:t> National </a:t>
            </a:r>
            <a:r>
              <a:rPr lang="it-IT" sz="2800" dirty="0" err="1"/>
              <a:t>Laboratory</a:t>
            </a:r>
            <a:r>
              <a:rPr lang="it-IT" sz="2800" dirty="0"/>
              <a:t> in Long Island (NY)</a:t>
            </a:r>
          </a:p>
          <a:p>
            <a:endParaRPr lang="it-IT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CFF4C55-A6D6-45F9-9B3F-18651DB7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F7A5-66DA-4682-897C-6AF1525E7412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FE63E4A-DB32-41F6-9641-36385BAAF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09602" y="1366847"/>
            <a:ext cx="4723020" cy="625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7354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97</Words>
  <Application>Microsoft Office PowerPoint</Application>
  <PresentationFormat>Widescreen</PresentationFormat>
  <Paragraphs>20</Paragraphs>
  <Slides>10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Arial Rounded MT Bold</vt:lpstr>
      <vt:lpstr>Calibri</vt:lpstr>
      <vt:lpstr>1_Tema di Office</vt:lpstr>
      <vt:lpstr>Acrobat Document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Giuseppe Di Massa</dc:creator>
  <cp:lastModifiedBy>Giuseppe Di Massa</cp:lastModifiedBy>
  <cp:revision>13</cp:revision>
  <dcterms:created xsi:type="dcterms:W3CDTF">2023-05-09T07:30:35Z</dcterms:created>
  <dcterms:modified xsi:type="dcterms:W3CDTF">2023-05-23T07:10:31Z</dcterms:modified>
</cp:coreProperties>
</file>