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6" r:id="rId4"/>
    <p:sldId id="260" r:id="rId5"/>
    <p:sldId id="258" r:id="rId6"/>
    <p:sldId id="261" r:id="rId7"/>
    <p:sldId id="263" r:id="rId8"/>
    <p:sldId id="259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12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1891462-D144-B436-4489-2FB8AEECAC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6732" y="6517263"/>
            <a:ext cx="8707299" cy="365125"/>
          </a:xfrm>
          <a:prstGeom prst="rect">
            <a:avLst/>
          </a:prstGeom>
          <a:solidFill>
            <a:srgbClr val="004586"/>
          </a:solidFill>
          <a:ln w="9360" cap="flat">
            <a:solidFill>
              <a:srgbClr val="9FB8C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x-none">
              <a:solidFill>
                <a:prstClr val="black"/>
              </a:solidFill>
              <a:latin typeface="Calibri" panose="020F0502020204030204"/>
              <a:ea typeface="DejaVu Sans" charset="0"/>
              <a:cs typeface="DejaVu Sans" charset="0"/>
              <a:sym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7736" y="105787"/>
            <a:ext cx="8786379" cy="77632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47289" y="653510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595CF372-A5BE-0011-B0FC-5548E14DA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517264"/>
            <a:ext cx="4416058" cy="36512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84701" y="6533554"/>
            <a:ext cx="522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WP2  DRD3 Community Workshop, 22-23 March 2023, CERN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B655552-77E5-0109-CCDA-CF18AB930B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40833" y="1006689"/>
            <a:ext cx="8217569" cy="45719"/>
          </a:xfrm>
          <a:prstGeom prst="rect">
            <a:avLst/>
          </a:prstGeom>
          <a:solidFill>
            <a:srgbClr val="004586"/>
          </a:solidFill>
          <a:ln w="9360" cap="flat">
            <a:solidFill>
              <a:srgbClr val="9FB8C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x-none">
              <a:solidFill>
                <a:prstClr val="black"/>
              </a:solidFill>
              <a:latin typeface="Calibri" panose="020F0502020204030204"/>
              <a:ea typeface="DejaVu Sans" charset="0"/>
              <a:cs typeface="DejaVu Sans" charset="0"/>
              <a:sym typeface="Calibri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1F3AF2A-F828-7202-5A5B-9D6F0CE19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88589" cy="104674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96F43-E681-2502-C372-76E91926CEDE}"/>
              </a:ext>
            </a:extLst>
          </p:cNvPr>
          <p:cNvSpPr txBox="1"/>
          <p:nvPr userDrawn="1"/>
        </p:nvSpPr>
        <p:spPr>
          <a:xfrm>
            <a:off x="10178716" y="32286"/>
            <a:ext cx="201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DRD3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5D6A9C3-F66A-85C4-A328-876E50AB0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289" y="653510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0E9AC14-9FA4-F856-FC16-538CA622F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4701" y="6533554"/>
            <a:ext cx="522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WP2  DRD3 Community Workshop, 22-23 March 2023,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A312-AFBF-8B0C-150C-A821BAD6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DRD3 update: DRDT and WG</a:t>
            </a:r>
          </a:p>
        </p:txBody>
      </p:sp>
      <p:pic>
        <p:nvPicPr>
          <p:cNvPr id="17" name="Picture 16" descr="A picture containing text, receipt, font, line&#10;&#10;Description automatically generated">
            <a:extLst>
              <a:ext uri="{FF2B5EF4-FFF2-40B4-BE49-F238E27FC236}">
                <a16:creationId xmlns:a16="http://schemas.microsoft.com/office/drawing/2014/main" id="{9E1C6820-8227-0A21-0AAB-F02CDD31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36" y="2575513"/>
            <a:ext cx="7772400" cy="12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9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A312-AFBF-8B0C-150C-A821BAD6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DRD3 update: DRDT and WG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1979D0F-17E5-3FA2-BFEE-71CFF595E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289" y="653510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71E9EA2-54F5-59D0-16DF-3BEF9AB3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4701" y="6533554"/>
            <a:ext cx="522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  DRD3 Community Workshop, 22-23 March 2023, CERN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34D65-4F1B-06EC-EED2-219F21181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82" y="3842232"/>
            <a:ext cx="5085264" cy="2691323"/>
          </a:xfrm>
          <a:prstGeom prst="rect">
            <a:avLst/>
          </a:prstGeom>
        </p:spPr>
      </p:pic>
      <p:pic>
        <p:nvPicPr>
          <p:cNvPr id="8" name="Picture 7" descr="A picture containing text, screenshot, font, algebra&#10;&#10;Description automatically generated">
            <a:extLst>
              <a:ext uri="{FF2B5EF4-FFF2-40B4-BE49-F238E27FC236}">
                <a16:creationId xmlns:a16="http://schemas.microsoft.com/office/drawing/2014/main" id="{6A7FB7B2-E6EF-928C-ACD1-ACFDDC765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96" y="2325585"/>
            <a:ext cx="4837872" cy="2764498"/>
          </a:xfrm>
          <a:prstGeom prst="rect">
            <a:avLst/>
          </a:prstGeom>
        </p:spPr>
      </p:pic>
      <p:pic>
        <p:nvPicPr>
          <p:cNvPr id="12" name="Picture 11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3AA12D9E-9FA0-6A10-E5B2-41BB5F7E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7869"/>
            <a:ext cx="5842518" cy="12731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7C4EB-0FEC-EAB7-13AC-6B87B2A41A59}"/>
              </a:ext>
            </a:extLst>
          </p:cNvPr>
          <p:cNvSpPr txBox="1"/>
          <p:nvPr/>
        </p:nvSpPr>
        <p:spPr>
          <a:xfrm>
            <a:off x="3852764" y="1283516"/>
            <a:ext cx="42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latin typeface="Century Gothic" panose="020B0502020202020204" pitchFamily="34" charset="0"/>
              </a:rPr>
              <a:t>Two building blocks: DRDTs and WGs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655BC-ED90-5675-7DB7-E15403CCFB09}"/>
              </a:ext>
            </a:extLst>
          </p:cNvPr>
          <p:cNvSpPr txBox="1"/>
          <p:nvPr/>
        </p:nvSpPr>
        <p:spPr>
          <a:xfrm>
            <a:off x="1989753" y="1797343"/>
            <a:ext cx="18630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T" dirty="0">
                <a:latin typeface="Century Gothic" panose="020B0502020202020204" pitchFamily="34" charset="0"/>
              </a:rPr>
              <a:t>From roadmap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B47D9-EF33-D19F-831B-CCFD6993F4EE}"/>
              </a:ext>
            </a:extLst>
          </p:cNvPr>
          <p:cNvSpPr txBox="1"/>
          <p:nvPr/>
        </p:nvSpPr>
        <p:spPr>
          <a:xfrm>
            <a:off x="8512632" y="1797343"/>
            <a:ext cx="1901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T" dirty="0">
                <a:latin typeface="Century Gothic" panose="020B0502020202020204" pitchFamily="34" charset="0"/>
              </a:rPr>
              <a:t>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369643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A312-AFBF-8B0C-150C-A821BAD6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734" y="269372"/>
            <a:ext cx="8786379" cy="776327"/>
          </a:xfrm>
        </p:spPr>
        <p:txBody>
          <a:bodyPr/>
          <a:lstStyle/>
          <a:p>
            <a:r>
              <a:rPr lang="en-IT" sz="3600" dirty="0">
                <a:solidFill>
                  <a:schemeClr val="tx1"/>
                </a:solidFill>
              </a:rPr>
              <a:t>Implementation of the DRD3 mandate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1979D0F-17E5-3FA2-BFEE-71CFF595E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289" y="653510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71E9EA2-54F5-59D0-16DF-3BEF9AB3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4701" y="6533554"/>
            <a:ext cx="522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  DRD3 Community Workshop, 22-23 March 2023, CERN</a:t>
            </a:r>
            <a:endParaRPr lang="en-US" dirty="0"/>
          </a:p>
        </p:txBody>
      </p:sp>
      <p:pic>
        <p:nvPicPr>
          <p:cNvPr id="6" name="Picture 5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13A9BD3-9232-E8F0-8BC2-BAE421E1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88" y="1151822"/>
            <a:ext cx="5912674" cy="2277178"/>
          </a:xfrm>
          <a:prstGeom prst="rect">
            <a:avLst/>
          </a:prstGeom>
        </p:spPr>
      </p:pic>
      <p:pic>
        <p:nvPicPr>
          <p:cNvPr id="8" name="Picture 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01E2A75-9454-5FE1-3A80-93C8B7B10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1" y="3720758"/>
            <a:ext cx="5171193" cy="2680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1D6D75-2383-298F-D155-A595059F846C}"/>
              </a:ext>
            </a:extLst>
          </p:cNvPr>
          <p:cNvSpPr txBox="1"/>
          <p:nvPr/>
        </p:nvSpPr>
        <p:spPr>
          <a:xfrm>
            <a:off x="308112" y="2013896"/>
            <a:ext cx="247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b="1" dirty="0">
                <a:latin typeface="Century Gothic" panose="020B0502020202020204" pitchFamily="34" charset="0"/>
              </a:rPr>
              <a:t>Strategic R&amp;D via Work Package, </a:t>
            </a:r>
            <a:r>
              <a:rPr lang="en-IT" sz="1600" dirty="0">
                <a:latin typeface="Century Gothic" panose="020B0502020202020204" pitchFamily="34" charset="0"/>
              </a:rPr>
              <a:t> identified by technology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0DE88-8C11-BC94-DEE1-B83162812089}"/>
              </a:ext>
            </a:extLst>
          </p:cNvPr>
          <p:cNvSpPr txBox="1"/>
          <p:nvPr/>
        </p:nvSpPr>
        <p:spPr>
          <a:xfrm>
            <a:off x="9409045" y="2067519"/>
            <a:ext cx="247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b="1" dirty="0">
                <a:latin typeface="Century Gothic" panose="020B0502020202020204" pitchFamily="34" charset="0"/>
              </a:rPr>
              <a:t>Blue sky R&amp;D via common project, </a:t>
            </a:r>
            <a:r>
              <a:rPr lang="en-IT" sz="1600" dirty="0">
                <a:latin typeface="Century Gothic" panose="020B0502020202020204" pitchFamily="34" charset="0"/>
              </a:rPr>
              <a:t>approved by the DRD3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4D0D8-80AC-2D43-D853-76C08B544B55}"/>
              </a:ext>
            </a:extLst>
          </p:cNvPr>
          <p:cNvSpPr txBox="1"/>
          <p:nvPr/>
        </p:nvSpPr>
        <p:spPr>
          <a:xfrm>
            <a:off x="8650472" y="3720758"/>
            <a:ext cx="247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dirty="0">
                <a:latin typeface="Century Gothic" panose="020B0502020202020204" pitchFamily="34" charset="0"/>
              </a:rPr>
              <a:t>Projects to be defined by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5040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1B11-7B40-6B19-82C7-8A0FFC3A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WG description</a:t>
            </a:r>
          </a:p>
        </p:txBody>
      </p:sp>
      <p:pic>
        <p:nvPicPr>
          <p:cNvPr id="4" name="Picture 3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240A1EC0-F3F0-D066-3749-54C34921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0" y="2130288"/>
            <a:ext cx="5414618" cy="3108872"/>
          </a:xfrm>
          <a:prstGeom prst="rect">
            <a:avLst/>
          </a:prstGeom>
        </p:spPr>
      </p:pic>
      <p:pic>
        <p:nvPicPr>
          <p:cNvPr id="6" name="Picture 5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63C4833A-2415-4F0E-AB91-80FA8AFF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40" y="2130287"/>
            <a:ext cx="6539360" cy="27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3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C7AA-4A9D-2711-E0BA-F43C57AE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Relationship between WG and WP</a:t>
            </a:r>
          </a:p>
        </p:txBody>
      </p:sp>
      <p:pic>
        <p:nvPicPr>
          <p:cNvPr id="4" name="Picture 3" descr="A picture containing text, crossword puzzle, number, receipt&#10;&#10;Description automatically generated">
            <a:extLst>
              <a:ext uri="{FF2B5EF4-FFF2-40B4-BE49-F238E27FC236}">
                <a16:creationId xmlns:a16="http://schemas.microsoft.com/office/drawing/2014/main" id="{F624EC45-C260-3E9E-1AB8-2D19E923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57" y="1220381"/>
            <a:ext cx="4586945" cy="5180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E3A332-7582-64E1-9C0A-C43B43B42FC6}"/>
              </a:ext>
            </a:extLst>
          </p:cNvPr>
          <p:cNvSpPr txBox="1"/>
          <p:nvPr/>
        </p:nvSpPr>
        <p:spPr>
          <a:xfrm>
            <a:off x="526774" y="1461052"/>
            <a:ext cx="394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Century Gothic" panose="020B0502020202020204" pitchFamily="34" charset="0"/>
              </a:rPr>
              <a:t>WGs define the milestones geared to meet the WP (strategic) and CP (blue sky) goals</a:t>
            </a:r>
          </a:p>
        </p:txBody>
      </p:sp>
    </p:spTree>
    <p:extLst>
      <p:ext uri="{BB962C8B-B14F-4D97-AF65-F5344CB8AC3E}">
        <p14:creationId xmlns:p14="http://schemas.microsoft.com/office/powerpoint/2010/main" val="328135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1ADF-1519-0467-9034-3CB1FB56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Forming the collaboration</a:t>
            </a:r>
          </a:p>
        </p:txBody>
      </p:sp>
      <p:pic>
        <p:nvPicPr>
          <p:cNvPr id="4" name="Picture 3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5281A6B-DEB3-DAF8-47DB-C7F3EBE9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36" y="2102954"/>
            <a:ext cx="7772400" cy="12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D93B-7742-0074-4583-ECEE97F0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Next Questionnaire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FE47D-A5CF-B837-D2C4-7CC4DCF480D2}"/>
              </a:ext>
            </a:extLst>
          </p:cNvPr>
          <p:cNvSpPr txBox="1"/>
          <p:nvPr/>
        </p:nvSpPr>
        <p:spPr>
          <a:xfrm>
            <a:off x="1436977" y="1853513"/>
            <a:ext cx="10413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>
                <a:latin typeface="Century Gothic" panose="020B0502020202020204" pitchFamily="34" charset="0"/>
              </a:rPr>
              <a:t>Shortly, we will send a new questionnaire to the community.</a:t>
            </a:r>
          </a:p>
          <a:p>
            <a:endParaRPr lang="en-IT" sz="2400" dirty="0">
              <a:latin typeface="Century Gothic" panose="020B0502020202020204" pitchFamily="34" charset="0"/>
            </a:endParaRPr>
          </a:p>
          <a:p>
            <a:r>
              <a:rPr lang="en-IT" sz="2400" dirty="0">
                <a:latin typeface="Century Gothic" panose="020B0502020202020204" pitchFamily="34" charset="0"/>
              </a:rPr>
              <a:t>This questionnaire will ask to indicate to which Milestones each group is interested and with what resources.</a:t>
            </a:r>
          </a:p>
        </p:txBody>
      </p:sp>
    </p:spTree>
    <p:extLst>
      <p:ext uri="{BB962C8B-B14F-4D97-AF65-F5344CB8AC3E}">
        <p14:creationId xmlns:p14="http://schemas.microsoft.com/office/powerpoint/2010/main" val="9201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EEF8-8B92-F30A-7EAA-255BEDA0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DRD3 interplay with DRDn,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BE171-9CB3-5F91-0285-E3417D2710C7}"/>
              </a:ext>
            </a:extLst>
          </p:cNvPr>
          <p:cNvSpPr txBox="1"/>
          <p:nvPr/>
        </p:nvSpPr>
        <p:spPr>
          <a:xfrm>
            <a:off x="904462" y="1749287"/>
            <a:ext cx="9322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The most considerable interplay is with DRD7 (electronics), on the field of DMAPS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Presently, there is no DRD3 group that has expressed interest in silicon for calorimetry.  We still need to develop this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Industry: the present plan is to collaborate with industry in the same way we did in RD50</a:t>
            </a:r>
          </a:p>
        </p:txBody>
      </p:sp>
    </p:spTree>
    <p:extLst>
      <p:ext uri="{BB962C8B-B14F-4D97-AF65-F5344CB8AC3E}">
        <p14:creationId xmlns:p14="http://schemas.microsoft.com/office/powerpoint/2010/main" val="30105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BC91EB02-4085-604C-8068-32E113DE70D6}" vid="{2524B9FB-D14C-2243-880B-655D4A97D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204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Bauhaus 93</vt:lpstr>
      <vt:lpstr>Calibri</vt:lpstr>
      <vt:lpstr>Calibri Light</vt:lpstr>
      <vt:lpstr>Century Gothic</vt:lpstr>
      <vt:lpstr>Times New Roman</vt:lpstr>
      <vt:lpstr>Office Theme</vt:lpstr>
      <vt:lpstr>DRD3 update: DRDT and WG</vt:lpstr>
      <vt:lpstr>DRD3 update: DRDT and WG</vt:lpstr>
      <vt:lpstr>Implementation of the DRD3 mandate</vt:lpstr>
      <vt:lpstr>WG description</vt:lpstr>
      <vt:lpstr>Relationship between WG and WP</vt:lpstr>
      <vt:lpstr>Forming the collaboration</vt:lpstr>
      <vt:lpstr>Next Questionnaire </vt:lpstr>
      <vt:lpstr>DRD3 interplay with DRDn,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DRD3 update: DRDT and WG</dc:title>
  <dc:creator>Nicolo' Cartiglia</dc:creator>
  <cp:lastModifiedBy>Nicolo' Cartiglia</cp:lastModifiedBy>
  <cp:revision>7</cp:revision>
  <dcterms:created xsi:type="dcterms:W3CDTF">2023-06-07T07:21:03Z</dcterms:created>
  <dcterms:modified xsi:type="dcterms:W3CDTF">2023-06-07T07:58:11Z</dcterms:modified>
</cp:coreProperties>
</file>