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66" r:id="rId5"/>
    <p:sldId id="264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29C4E-C7F4-4245-96EB-B4C3724E29D7}" v="4" dt="2023-06-26T10:53:48.1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694"/>
  </p:normalViewPr>
  <p:slideViewPr>
    <p:cSldViewPr snapToGrid="0">
      <p:cViewPr varScale="1">
        <p:scale>
          <a:sx n="60" d="100"/>
          <a:sy n="60" d="100"/>
        </p:scale>
        <p:origin x="8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gelucci" userId="65808fc1-f420-4b6e-a7b4-e69216fbcf9a" providerId="ADAL" clId="{EFC5D453-3D94-034C-8846-1103944846D2}"/>
    <pc:docChg chg="undo custSel addSld modSld sldOrd">
      <pc:chgData name="Marco Angelucci" userId="65808fc1-f420-4b6e-a7b4-e69216fbcf9a" providerId="ADAL" clId="{EFC5D453-3D94-034C-8846-1103944846D2}" dt="2023-06-26T09:37:17.103" v="904" actId="207"/>
      <pc:docMkLst>
        <pc:docMk/>
      </pc:docMkLst>
      <pc:sldChg chg="modSp mod ord">
        <pc:chgData name="Marco Angelucci" userId="65808fc1-f420-4b6e-a7b4-e69216fbcf9a" providerId="ADAL" clId="{EFC5D453-3D94-034C-8846-1103944846D2}" dt="2023-06-26T09:37:17.103" v="904" actId="207"/>
        <pc:sldMkLst>
          <pc:docMk/>
          <pc:sldMk cId="0" sldId="264"/>
        </pc:sldMkLst>
        <pc:spChg chg="mod">
          <ac:chgData name="Marco Angelucci" userId="65808fc1-f420-4b6e-a7b4-e69216fbcf9a" providerId="ADAL" clId="{EFC5D453-3D94-034C-8846-1103944846D2}" dt="2023-06-19T17:24:03.866" v="652" actId="1076"/>
          <ac:spMkLst>
            <pc:docMk/>
            <pc:sldMk cId="0" sldId="264"/>
            <ac:spMk id="209" creationId="{00000000-0000-0000-0000-000000000000}"/>
          </ac:spMkLst>
        </pc:spChg>
        <pc:spChg chg="mod">
          <ac:chgData name="Marco Angelucci" userId="65808fc1-f420-4b6e-a7b4-e69216fbcf9a" providerId="ADAL" clId="{EFC5D453-3D94-034C-8846-1103944846D2}" dt="2023-06-19T17:24:15.211" v="656" actId="1076"/>
          <ac:spMkLst>
            <pc:docMk/>
            <pc:sldMk cId="0" sldId="264"/>
            <ac:spMk id="210" creationId="{00000000-0000-0000-0000-000000000000}"/>
          </ac:spMkLst>
        </pc:spChg>
        <pc:spChg chg="mod">
          <ac:chgData name="Marco Angelucci" userId="65808fc1-f420-4b6e-a7b4-e69216fbcf9a" providerId="ADAL" clId="{EFC5D453-3D94-034C-8846-1103944846D2}" dt="2023-06-26T09:37:17.103" v="904" actId="207"/>
          <ac:spMkLst>
            <pc:docMk/>
            <pc:sldMk cId="0" sldId="264"/>
            <ac:spMk id="211" creationId="{00000000-0000-0000-0000-000000000000}"/>
          </ac:spMkLst>
        </pc:spChg>
        <pc:picChg chg="mod">
          <ac:chgData name="Marco Angelucci" userId="65808fc1-f420-4b6e-a7b4-e69216fbcf9a" providerId="ADAL" clId="{EFC5D453-3D94-034C-8846-1103944846D2}" dt="2023-06-19T17:27:02.503" v="869" actId="1076"/>
          <ac:picMkLst>
            <pc:docMk/>
            <pc:sldMk cId="0" sldId="264"/>
            <ac:picMk id="7" creationId="{A0EC6ADF-8F72-D82B-7F8A-A47D47F4145A}"/>
          </ac:picMkLst>
        </pc:picChg>
      </pc:sldChg>
      <pc:sldChg chg="addSp delSp modSp mod">
        <pc:chgData name="Marco Angelucci" userId="65808fc1-f420-4b6e-a7b4-e69216fbcf9a" providerId="ADAL" clId="{EFC5D453-3D94-034C-8846-1103944846D2}" dt="2023-06-26T09:35:35.004" v="903" actId="114"/>
        <pc:sldMkLst>
          <pc:docMk/>
          <pc:sldMk cId="205477159" sldId="266"/>
        </pc:sldMkLst>
        <pc:spChg chg="mod">
          <ac:chgData name="Marco Angelucci" userId="65808fc1-f420-4b6e-a7b4-e69216fbcf9a" providerId="ADAL" clId="{EFC5D453-3D94-034C-8846-1103944846D2}" dt="2023-06-15T13:31:47.852" v="115"/>
          <ac:spMkLst>
            <pc:docMk/>
            <pc:sldMk cId="205477159" sldId="266"/>
            <ac:spMk id="6" creationId="{48BC82B9-683E-0B76-BC8F-7E8FB9D9167D}"/>
          </ac:spMkLst>
        </pc:spChg>
        <pc:spChg chg="mod">
          <ac:chgData name="Marco Angelucci" userId="65808fc1-f420-4b6e-a7b4-e69216fbcf9a" providerId="ADAL" clId="{EFC5D453-3D94-034C-8846-1103944846D2}" dt="2023-06-19T17:13:04.930" v="482" actId="1076"/>
          <ac:spMkLst>
            <pc:docMk/>
            <pc:sldMk cId="205477159" sldId="266"/>
            <ac:spMk id="203" creationId="{00000000-0000-0000-0000-000000000000}"/>
          </ac:spMkLst>
        </pc:spChg>
        <pc:spChg chg="mod">
          <ac:chgData name="Marco Angelucci" userId="65808fc1-f420-4b6e-a7b4-e69216fbcf9a" providerId="ADAL" clId="{EFC5D453-3D94-034C-8846-1103944846D2}" dt="2023-06-19T17:13:24.654" v="485" actId="1076"/>
          <ac:spMkLst>
            <pc:docMk/>
            <pc:sldMk cId="205477159" sldId="266"/>
            <ac:spMk id="204" creationId="{00000000-0000-0000-0000-000000000000}"/>
          </ac:spMkLst>
        </pc:spChg>
        <pc:spChg chg="mod">
          <ac:chgData name="Marco Angelucci" userId="65808fc1-f420-4b6e-a7b4-e69216fbcf9a" providerId="ADAL" clId="{EFC5D453-3D94-034C-8846-1103944846D2}" dt="2023-06-26T09:35:35.004" v="903" actId="114"/>
          <ac:spMkLst>
            <pc:docMk/>
            <pc:sldMk cId="205477159" sldId="266"/>
            <ac:spMk id="205" creationId="{00000000-0000-0000-0000-000000000000}"/>
          </ac:spMkLst>
        </pc:spChg>
        <pc:spChg chg="mod">
          <ac:chgData name="Marco Angelucci" userId="65808fc1-f420-4b6e-a7b4-e69216fbcf9a" providerId="ADAL" clId="{EFC5D453-3D94-034C-8846-1103944846D2}" dt="2023-06-26T09:34:45.554" v="888" actId="20577"/>
          <ac:spMkLst>
            <pc:docMk/>
            <pc:sldMk cId="205477159" sldId="266"/>
            <ac:spMk id="206" creationId="{00000000-0000-0000-0000-000000000000}"/>
          </ac:spMkLst>
        </pc:spChg>
        <pc:grpChg chg="add mod">
          <ac:chgData name="Marco Angelucci" userId="65808fc1-f420-4b6e-a7b4-e69216fbcf9a" providerId="ADAL" clId="{EFC5D453-3D94-034C-8846-1103944846D2}" dt="2023-06-19T17:13:32.639" v="486" actId="1076"/>
          <ac:grpSpMkLst>
            <pc:docMk/>
            <pc:sldMk cId="205477159" sldId="266"/>
            <ac:grpSpMk id="4" creationId="{58399163-7D9C-F093-60E3-9F167ECC0900}"/>
          </ac:grpSpMkLst>
        </pc:grpChg>
        <pc:grpChg chg="mod">
          <ac:chgData name="Marco Angelucci" userId="65808fc1-f420-4b6e-a7b4-e69216fbcf9a" providerId="ADAL" clId="{EFC5D453-3D94-034C-8846-1103944846D2}" dt="2023-06-15T13:31:47.852" v="115"/>
          <ac:grpSpMkLst>
            <pc:docMk/>
            <pc:sldMk cId="205477159" sldId="266"/>
            <ac:grpSpMk id="5" creationId="{D7ADA4AF-EAB3-053B-9095-8A29AD93C16C}"/>
          </ac:grpSpMkLst>
        </pc:grpChg>
        <pc:picChg chg="add del mod">
          <ac:chgData name="Marco Angelucci" userId="65808fc1-f420-4b6e-a7b4-e69216fbcf9a" providerId="ADAL" clId="{EFC5D453-3D94-034C-8846-1103944846D2}" dt="2023-06-15T13:31:15.414" v="100" actId="478"/>
          <ac:picMkLst>
            <pc:docMk/>
            <pc:sldMk cId="205477159" sldId="266"/>
            <ac:picMk id="3" creationId="{3255D192-3D3F-EA5E-7023-46EA3FD80496}"/>
          </ac:picMkLst>
        </pc:picChg>
        <pc:picChg chg="mod">
          <ac:chgData name="Marco Angelucci" userId="65808fc1-f420-4b6e-a7b4-e69216fbcf9a" providerId="ADAL" clId="{EFC5D453-3D94-034C-8846-1103944846D2}" dt="2023-06-15T13:32:04.966" v="121" actId="1076"/>
          <ac:picMkLst>
            <pc:docMk/>
            <pc:sldMk cId="205477159" sldId="266"/>
            <ac:picMk id="7" creationId="{C09F75C0-1368-91C5-A909-ADB65B4F2634}"/>
          </ac:picMkLst>
        </pc:picChg>
        <pc:picChg chg="mod">
          <ac:chgData name="Marco Angelucci" userId="65808fc1-f420-4b6e-a7b4-e69216fbcf9a" providerId="ADAL" clId="{EFC5D453-3D94-034C-8846-1103944846D2}" dt="2023-06-15T13:31:47.852" v="115"/>
          <ac:picMkLst>
            <pc:docMk/>
            <pc:sldMk cId="205477159" sldId="266"/>
            <ac:picMk id="8" creationId="{5B86BF75-1247-3F1C-8595-E389009EA6E4}"/>
          </ac:picMkLst>
        </pc:picChg>
        <pc:picChg chg="mod">
          <ac:chgData name="Marco Angelucci" userId="65808fc1-f420-4b6e-a7b4-e69216fbcf9a" providerId="ADAL" clId="{EFC5D453-3D94-034C-8846-1103944846D2}" dt="2023-06-15T13:31:47.852" v="115"/>
          <ac:picMkLst>
            <pc:docMk/>
            <pc:sldMk cId="205477159" sldId="266"/>
            <ac:picMk id="9" creationId="{EE8EC7A0-6AA8-58BB-ABB7-3F8521277735}"/>
          </ac:picMkLst>
        </pc:picChg>
        <pc:picChg chg="add mod">
          <ac:chgData name="Marco Angelucci" userId="65808fc1-f420-4b6e-a7b4-e69216fbcf9a" providerId="ADAL" clId="{EFC5D453-3D94-034C-8846-1103944846D2}" dt="2023-06-15T13:32:07.556" v="123" actId="1076"/>
          <ac:picMkLst>
            <pc:docMk/>
            <pc:sldMk cId="205477159" sldId="266"/>
            <ac:picMk id="10" creationId="{2C69FC0B-5C45-2890-D712-FC8EB3DE8BA6}"/>
          </ac:picMkLst>
        </pc:picChg>
      </pc:sldChg>
      <pc:sldChg chg="add mod modShow">
        <pc:chgData name="Marco Angelucci" userId="65808fc1-f420-4b6e-a7b4-e69216fbcf9a" providerId="ADAL" clId="{EFC5D453-3D94-034C-8846-1103944846D2}" dt="2023-06-26T09:04:53.839" v="873" actId="729"/>
        <pc:sldMkLst>
          <pc:docMk/>
          <pc:sldMk cId="1608169972" sldId="267"/>
        </pc:sldMkLst>
      </pc:sldChg>
    </pc:docChg>
  </pc:docChgLst>
  <pc:docChgLst>
    <pc:chgData name="Marco Angelucci" userId="65808fc1-f420-4b6e-a7b4-e69216fbcf9a" providerId="ADAL" clId="{CF929C4E-C7F4-4245-96EB-B4C3724E29D7}"/>
    <pc:docChg chg="undo custSel addSld delSld modSld">
      <pc:chgData name="Marco Angelucci" userId="65808fc1-f420-4b6e-a7b4-e69216fbcf9a" providerId="ADAL" clId="{CF929C4E-C7F4-4245-96EB-B4C3724E29D7}" dt="2023-06-26T12:06:09.907" v="371" actId="2696"/>
      <pc:docMkLst>
        <pc:docMk/>
      </pc:docMkLst>
      <pc:sldChg chg="del">
        <pc:chgData name="Marco Angelucci" userId="65808fc1-f420-4b6e-a7b4-e69216fbcf9a" providerId="ADAL" clId="{CF929C4E-C7F4-4245-96EB-B4C3724E29D7}" dt="2023-06-26T12:06:09.879" v="370" actId="2696"/>
        <pc:sldMkLst>
          <pc:docMk/>
          <pc:sldMk cId="0" sldId="263"/>
        </pc:sldMkLst>
      </pc:sldChg>
      <pc:sldChg chg="modSp mod">
        <pc:chgData name="Marco Angelucci" userId="65808fc1-f420-4b6e-a7b4-e69216fbcf9a" providerId="ADAL" clId="{CF929C4E-C7F4-4245-96EB-B4C3724E29D7}" dt="2023-06-26T10:58:22.278" v="368" actId="13926"/>
        <pc:sldMkLst>
          <pc:docMk/>
          <pc:sldMk cId="0" sldId="264"/>
        </pc:sldMkLst>
        <pc:spChg chg="mod">
          <ac:chgData name="Marco Angelucci" userId="65808fc1-f420-4b6e-a7b4-e69216fbcf9a" providerId="ADAL" clId="{CF929C4E-C7F4-4245-96EB-B4C3724E29D7}" dt="2023-06-26T10:58:22.278" v="368" actId="13926"/>
          <ac:spMkLst>
            <pc:docMk/>
            <pc:sldMk cId="0" sldId="264"/>
            <ac:spMk id="211" creationId="{00000000-0000-0000-0000-000000000000}"/>
          </ac:spMkLst>
        </pc:spChg>
      </pc:sldChg>
      <pc:sldChg chg="del">
        <pc:chgData name="Marco Angelucci" userId="65808fc1-f420-4b6e-a7b4-e69216fbcf9a" providerId="ADAL" clId="{CF929C4E-C7F4-4245-96EB-B4C3724E29D7}" dt="2023-06-26T12:06:09.907" v="371" actId="2696"/>
        <pc:sldMkLst>
          <pc:docMk/>
          <pc:sldMk cId="3997195489" sldId="265"/>
        </pc:sldMkLst>
      </pc:sldChg>
      <pc:sldChg chg="addSp delSp modSp mod">
        <pc:chgData name="Marco Angelucci" userId="65808fc1-f420-4b6e-a7b4-e69216fbcf9a" providerId="ADAL" clId="{CF929C4E-C7F4-4245-96EB-B4C3724E29D7}" dt="2023-06-26T10:55:24.035" v="313" actId="20577"/>
        <pc:sldMkLst>
          <pc:docMk/>
          <pc:sldMk cId="205477159" sldId="266"/>
        </pc:sldMkLst>
        <pc:spChg chg="add del mod">
          <ac:chgData name="Marco Angelucci" userId="65808fc1-f420-4b6e-a7b4-e69216fbcf9a" providerId="ADAL" clId="{CF929C4E-C7F4-4245-96EB-B4C3724E29D7}" dt="2023-06-26T10:50:55.121" v="240" actId="21"/>
          <ac:spMkLst>
            <pc:docMk/>
            <pc:sldMk cId="205477159" sldId="266"/>
            <ac:spMk id="3" creationId="{FF0BE7C7-3186-9148-2F46-CE5ED9A6C363}"/>
          </ac:spMkLst>
        </pc:spChg>
        <pc:spChg chg="add mod">
          <ac:chgData name="Marco Angelucci" userId="65808fc1-f420-4b6e-a7b4-e69216fbcf9a" providerId="ADAL" clId="{CF929C4E-C7F4-4245-96EB-B4C3724E29D7}" dt="2023-06-26T10:54:31.967" v="296" actId="1076"/>
          <ac:spMkLst>
            <pc:docMk/>
            <pc:sldMk cId="205477159" sldId="266"/>
            <ac:spMk id="11" creationId="{8C53BAF3-23E5-1333-3A2D-1BB2CB031D6F}"/>
          </ac:spMkLst>
        </pc:spChg>
        <pc:spChg chg="add del mod">
          <ac:chgData name="Marco Angelucci" userId="65808fc1-f420-4b6e-a7b4-e69216fbcf9a" providerId="ADAL" clId="{CF929C4E-C7F4-4245-96EB-B4C3724E29D7}" dt="2023-06-26T10:53:46.945" v="277" actId="478"/>
          <ac:spMkLst>
            <pc:docMk/>
            <pc:sldMk cId="205477159" sldId="266"/>
            <ac:spMk id="12" creationId="{436CC852-6EBC-AE8B-AA8B-B0D93B0ED780}"/>
          </ac:spMkLst>
        </pc:spChg>
        <pc:spChg chg="add mod">
          <ac:chgData name="Marco Angelucci" userId="65808fc1-f420-4b6e-a7b4-e69216fbcf9a" providerId="ADAL" clId="{CF929C4E-C7F4-4245-96EB-B4C3724E29D7}" dt="2023-06-26T10:54:11.868" v="289" actId="1076"/>
          <ac:spMkLst>
            <pc:docMk/>
            <pc:sldMk cId="205477159" sldId="266"/>
            <ac:spMk id="13" creationId="{CD5E815C-8738-9D8D-BE3D-684293A32EBC}"/>
          </ac:spMkLst>
        </pc:spChg>
        <pc:spChg chg="mod">
          <ac:chgData name="Marco Angelucci" userId="65808fc1-f420-4b6e-a7b4-e69216fbcf9a" providerId="ADAL" clId="{CF929C4E-C7F4-4245-96EB-B4C3724E29D7}" dt="2023-06-26T10:55:24.035" v="313" actId="20577"/>
          <ac:spMkLst>
            <pc:docMk/>
            <pc:sldMk cId="205477159" sldId="266"/>
            <ac:spMk id="205" creationId="{00000000-0000-0000-0000-000000000000}"/>
          </ac:spMkLst>
        </pc:spChg>
      </pc:sldChg>
      <pc:sldChg chg="del">
        <pc:chgData name="Marco Angelucci" userId="65808fc1-f420-4b6e-a7b4-e69216fbcf9a" providerId="ADAL" clId="{CF929C4E-C7F4-4245-96EB-B4C3724E29D7}" dt="2023-06-26T12:06:09.878" v="369" actId="2696"/>
        <pc:sldMkLst>
          <pc:docMk/>
          <pc:sldMk cId="1608169972" sldId="267"/>
        </pc:sldMkLst>
      </pc:sldChg>
      <pc:sldChg chg="addSp delSp modSp new del mod">
        <pc:chgData name="Marco Angelucci" userId="65808fc1-f420-4b6e-a7b4-e69216fbcf9a" providerId="ADAL" clId="{CF929C4E-C7F4-4245-96EB-B4C3724E29D7}" dt="2023-06-26T10:54:36.178" v="297" actId="2696"/>
        <pc:sldMkLst>
          <pc:docMk/>
          <pc:sldMk cId="2466871203" sldId="268"/>
        </pc:sldMkLst>
        <pc:spChg chg="del">
          <ac:chgData name="Marco Angelucci" userId="65808fc1-f420-4b6e-a7b4-e69216fbcf9a" providerId="ADAL" clId="{CF929C4E-C7F4-4245-96EB-B4C3724E29D7}" dt="2023-06-26T10:50:57.887" v="241" actId="478"/>
          <ac:spMkLst>
            <pc:docMk/>
            <pc:sldMk cId="2466871203" sldId="268"/>
            <ac:spMk id="4" creationId="{2B099B8D-748C-CF1E-5E6B-6571AFC31A21}"/>
          </ac:spMkLst>
        </pc:spChg>
        <pc:spChg chg="add mod">
          <ac:chgData name="Marco Angelucci" userId="65808fc1-f420-4b6e-a7b4-e69216fbcf9a" providerId="ADAL" clId="{CF929C4E-C7F4-4245-96EB-B4C3724E29D7}" dt="2023-06-26T10:53:31.678" v="275" actId="20577"/>
          <ac:spMkLst>
            <pc:docMk/>
            <pc:sldMk cId="2466871203" sldId="268"/>
            <ac:spMk id="5" creationId="{749FD73B-1FC1-9501-17A9-8A55C8F0C9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3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2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ink.aps.org/doi/10.1103/PhysRevD.105.042003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IGLA"/>
          <p:cNvSpPr txBox="1">
            <a:spLocks noGrp="1"/>
          </p:cNvSpPr>
          <p:nvPr>
            <p:ph type="title"/>
          </p:nvPr>
        </p:nvSpPr>
        <p:spPr>
          <a:xfrm>
            <a:off x="1206500" y="344798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Einstein </a:t>
            </a:r>
            <a:r>
              <a:rPr lang="it-IT" dirty="0" err="1"/>
              <a:t>Telescope</a:t>
            </a:r>
            <a:r>
              <a:rPr lang="it-IT" dirty="0"/>
              <a:t> @ LNF</a:t>
            </a:r>
            <a:endParaRPr dirty="0"/>
          </a:p>
        </p:txBody>
      </p:sp>
      <p:sp>
        <p:nvSpPr>
          <p:cNvPr id="204" name="Obiettivo della sigla"/>
          <p:cNvSpPr txBox="1">
            <a:spLocks noGrp="1"/>
          </p:cNvSpPr>
          <p:nvPr>
            <p:ph type="body" idx="21"/>
          </p:nvPr>
        </p:nvSpPr>
        <p:spPr>
          <a:xfrm>
            <a:off x="1206500" y="159551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 fontScale="70000" lnSpcReduction="20000"/>
          </a:bodyPr>
          <a:lstStyle>
            <a:lvl1pPr defTabSz="747593">
              <a:defRPr sz="5642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of the vacuum properties of all components of the ET tower vacuum system</a:t>
            </a:r>
            <a:r>
              <a:rPr lang="it-IT" sz="6000" dirty="0"/>
              <a:t> </a:t>
            </a:r>
          </a:p>
        </p:txBody>
      </p:sp>
      <p:sp>
        <p:nvSpPr>
          <p:cNvPr id="205" name="Risultati 2021:…"/>
          <p:cNvSpPr txBox="1">
            <a:spLocks noGrp="1"/>
          </p:cNvSpPr>
          <p:nvPr>
            <p:ph type="body" sz="half" idx="1"/>
          </p:nvPr>
        </p:nvSpPr>
        <p:spPr>
          <a:xfrm>
            <a:off x="366394" y="2124808"/>
            <a:ext cx="14812817" cy="8562360"/>
          </a:xfrm>
          <a:prstGeom prst="rect">
            <a:avLst/>
          </a:prstGeom>
        </p:spPr>
        <p:txBody>
          <a:bodyPr lIns="50800" tIns="50800" rIns="50800" bIns="50800" anchor="t">
            <a:normAutofit fontScale="92500" lnSpcReduction="10000"/>
          </a:bodyPr>
          <a:lstStyle/>
          <a:p>
            <a:pPr marL="0" indent="0" defTabSz="2438337">
              <a:spcBef>
                <a:spcPts val="1000"/>
              </a:spcBef>
              <a:buNone/>
              <a:defRPr b="1"/>
            </a:pPr>
            <a:r>
              <a:rPr lang="it-IT" sz="4400" dirty="0"/>
              <a:t>Risultati</a:t>
            </a:r>
            <a:endParaRPr lang="it-IT" sz="4400" b="0" dirty="0"/>
          </a:p>
          <a:p>
            <a:pPr defTabSz="2438337">
              <a:spcBef>
                <a:spcPts val="1000"/>
              </a:spcBef>
              <a:defRPr b="1"/>
            </a:pPr>
            <a:r>
              <a:rPr lang="it-IT" sz="3200" b="1" dirty="0"/>
              <a:t>Luglio 2023:</a:t>
            </a:r>
          </a:p>
          <a:p>
            <a:pPr lvl="1" defTabSz="2438337">
              <a:spcBef>
                <a:spcPts val="1000"/>
              </a:spcBef>
            </a:pPr>
            <a:r>
              <a:rPr lang="it-IT" sz="3200" dirty="0"/>
              <a:t>Realizzazione setup per misure di caricamento</a:t>
            </a:r>
          </a:p>
          <a:p>
            <a:pPr lvl="1" defTabSz="2438337">
              <a:spcBef>
                <a:spcPts val="1000"/>
              </a:spcBef>
            </a:pPr>
            <a:r>
              <a:rPr lang="it-IT" sz="3200" dirty="0"/>
              <a:t>Misure di caricamento e neutralizzazione di sistemi isolati</a:t>
            </a:r>
          </a:p>
          <a:p>
            <a:pPr lvl="1" defTabSz="2438337">
              <a:spcBef>
                <a:spcPts val="1000"/>
              </a:spcBef>
            </a:pPr>
            <a:r>
              <a:rPr lang="it-IT" sz="3200" dirty="0"/>
              <a:t>Presentazione dei dati a conferenze nazionali ed internazionali:</a:t>
            </a:r>
          </a:p>
          <a:p>
            <a:pPr lvl="2" defTabSz="2438337">
              <a:spcBef>
                <a:spcPts val="1000"/>
              </a:spcBef>
            </a:pPr>
            <a:r>
              <a:rPr lang="it-IT" sz="3200" dirty="0"/>
              <a:t>XIII ET Symposium</a:t>
            </a:r>
          </a:p>
          <a:p>
            <a:pPr lvl="2" defTabSz="2438337">
              <a:spcBef>
                <a:spcPts val="1000"/>
              </a:spcBef>
            </a:pPr>
            <a:r>
              <a:rPr lang="it-IT" sz="3200" dirty="0"/>
              <a:t>GWADW23</a:t>
            </a:r>
          </a:p>
          <a:p>
            <a:pPr lvl="2" defTabSz="2438337">
              <a:spcBef>
                <a:spcPts val="1000"/>
              </a:spcBef>
            </a:pPr>
            <a:r>
              <a:rPr lang="it-IT" sz="3200" dirty="0"/>
              <a:t>SIF2023</a:t>
            </a:r>
          </a:p>
          <a:p>
            <a:pPr lvl="1" defTabSz="2438337">
              <a:spcBef>
                <a:spcPts val="1000"/>
              </a:spcBef>
            </a:pPr>
            <a:r>
              <a:rPr lang="it-IT" sz="3200" dirty="0"/>
              <a:t>Preparazione meeting per </a:t>
            </a:r>
            <a:r>
              <a:rPr lang="it-IT" sz="3200" dirty="0" err="1"/>
              <a:t>ISB-Vacuum&amp;Cryo</a:t>
            </a:r>
            <a:r>
              <a:rPr lang="it-IT" sz="3200" dirty="0"/>
              <a:t> @ ELBA</a:t>
            </a:r>
          </a:p>
          <a:p>
            <a:pPr lvl="1" defTabSz="2438337">
              <a:spcBef>
                <a:spcPts val="1000"/>
              </a:spcBef>
            </a:pPr>
            <a:r>
              <a:rPr lang="it-IT" sz="3200" dirty="0"/>
              <a:t>Networking per studio delle ottiche e del caricamento</a:t>
            </a:r>
          </a:p>
          <a:p>
            <a:pPr lvl="1" defTabSz="2438337">
              <a:spcBef>
                <a:spcPts val="1000"/>
              </a:spcBef>
            </a:pPr>
            <a:r>
              <a:rPr lang="it-IT" sz="3200" dirty="0"/>
              <a:t>Networking per studi sul vuoto (</a:t>
            </a:r>
            <a:r>
              <a:rPr lang="it-IT" sz="3200" dirty="0" err="1"/>
              <a:t>MoU</a:t>
            </a:r>
            <a:r>
              <a:rPr lang="it-IT" sz="3200" dirty="0"/>
              <a:t> EGO-INFN-KIT, </a:t>
            </a:r>
            <a:r>
              <a:rPr lang="it-IT" sz="3200" i="1" dirty="0"/>
              <a:t>in scrittura</a:t>
            </a:r>
            <a:r>
              <a:rPr lang="it-IT" sz="3200" dirty="0"/>
              <a:t>)</a:t>
            </a:r>
          </a:p>
          <a:p>
            <a:pPr marL="0" lvl="1" indent="609600" defTabSz="2438337">
              <a:spcBef>
                <a:spcPts val="1000"/>
              </a:spcBef>
              <a:buSzTx/>
              <a:buNone/>
            </a:pPr>
            <a:endParaRPr lang="it-IT" sz="3200" dirty="0"/>
          </a:p>
          <a:p>
            <a:pPr defTabSz="2438337">
              <a:spcBef>
                <a:spcPts val="1000"/>
              </a:spcBef>
              <a:defRPr b="1"/>
            </a:pPr>
            <a:r>
              <a:rPr lang="it-IT" sz="3200" dirty="0"/>
              <a:t>In corso:</a:t>
            </a:r>
          </a:p>
          <a:p>
            <a:pPr lvl="1">
              <a:spcBef>
                <a:spcPts val="1000"/>
              </a:spcBef>
            </a:pPr>
            <a:r>
              <a:rPr lang="it-IT" sz="3200" dirty="0"/>
              <a:t>Validazione Latino come set up per le misure di </a:t>
            </a:r>
            <a:r>
              <a:rPr lang="it-IT" sz="3200" dirty="0" err="1"/>
              <a:t>degasamento</a:t>
            </a:r>
            <a:r>
              <a:rPr lang="it-IT" sz="3200" dirty="0"/>
              <a:t> specifico dei materiali da usarsi in ET</a:t>
            </a:r>
          </a:p>
          <a:p>
            <a:pPr lvl="1">
              <a:spcBef>
                <a:spcPts val="1000"/>
              </a:spcBef>
            </a:pPr>
            <a:r>
              <a:rPr lang="it-IT" sz="3200" dirty="0"/>
              <a:t>Upgrade sistema di misura</a:t>
            </a:r>
          </a:p>
          <a:p>
            <a:pPr lvl="1">
              <a:spcBef>
                <a:spcPts val="1000"/>
              </a:spcBef>
            </a:pPr>
            <a:r>
              <a:rPr lang="it-IT" sz="3200" dirty="0"/>
              <a:t>Misure su campioni specifici a bassa temperatura</a:t>
            </a:r>
          </a:p>
        </p:txBody>
      </p:sp>
      <p:sp>
        <p:nvSpPr>
          <p:cNvPr id="206" name="Collaborazione"/>
          <p:cNvSpPr txBox="1"/>
          <p:nvPr/>
        </p:nvSpPr>
        <p:spPr>
          <a:xfrm>
            <a:off x="16182754" y="205250"/>
            <a:ext cx="776336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3200" i="1"/>
            </a:lvl1pPr>
          </a:lstStyle>
          <a:p>
            <a:r>
              <a:rPr lang="it-IT" dirty="0"/>
              <a:t>ET-Italia , </a:t>
            </a:r>
          </a:p>
          <a:p>
            <a:r>
              <a:rPr lang="it-IT" dirty="0"/>
              <a:t>LNF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Research</a:t>
            </a:r>
            <a:r>
              <a:rPr lang="it-IT" dirty="0"/>
              <a:t> Unit in ET </a:t>
            </a:r>
            <a:r>
              <a:rPr lang="it-IT" dirty="0" err="1"/>
              <a:t>coll</a:t>
            </a:r>
            <a:r>
              <a:rPr lang="it-IT" dirty="0"/>
              <a:t>.</a:t>
            </a:r>
            <a:endParaRPr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09F75C0-1368-91C5-A909-ADB65B4F2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560" b="1"/>
          <a:stretch/>
        </p:blipFill>
        <p:spPr>
          <a:xfrm rot="5400000">
            <a:off x="18312628" y="7623413"/>
            <a:ext cx="6699533" cy="5443211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58399163-7D9C-F093-60E3-9F167ECC0900}"/>
              </a:ext>
            </a:extLst>
          </p:cNvPr>
          <p:cNvGrpSpPr/>
          <p:nvPr/>
        </p:nvGrpSpPr>
        <p:grpSpPr>
          <a:xfrm>
            <a:off x="14903066" y="8449510"/>
            <a:ext cx="3624675" cy="3670978"/>
            <a:chOff x="663459" y="12130427"/>
            <a:chExt cx="6281301" cy="6361540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D7ADA4AF-EAB3-053B-9095-8A29AD93C1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41998" y="12336257"/>
              <a:ext cx="5531300" cy="6120000"/>
              <a:chOff x="17962248" y="13234152"/>
              <a:chExt cx="6726551" cy="7442462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5B86BF75-1247-3F1C-8595-E389009EA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62248" y="13234152"/>
                <a:ext cx="6726551" cy="2399530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EE8EC7A0-6AA8-58BB-ABB7-3F8521277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2248" y="15804263"/>
                <a:ext cx="6726551" cy="4872351"/>
              </a:xfrm>
              <a:prstGeom prst="rect">
                <a:avLst/>
              </a:prstGeom>
            </p:spPr>
          </p:pic>
        </p:grp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48BC82B9-683E-0B76-BC8F-7E8FB9D9167D}"/>
                </a:ext>
              </a:extLst>
            </p:cNvPr>
            <p:cNvSpPr/>
            <p:nvPr/>
          </p:nvSpPr>
          <p:spPr>
            <a:xfrm>
              <a:off x="663459" y="12130427"/>
              <a:ext cx="6281301" cy="63615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2C69FC0B-5C45-2890-D712-FC8EB3DE8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5849" y="3063622"/>
            <a:ext cx="9060269" cy="3739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53BAF3-23E5-1333-3A2D-1BB2CB031D6F}"/>
              </a:ext>
            </a:extLst>
          </p:cNvPr>
          <p:cNvSpPr txBox="1"/>
          <p:nvPr/>
        </p:nvSpPr>
        <p:spPr>
          <a:xfrm>
            <a:off x="366394" y="10125732"/>
            <a:ext cx="2835713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err="1"/>
              <a:t>Pubblicazioni</a:t>
            </a:r>
            <a:r>
              <a:rPr lang="en-US" sz="3200" b="1" dirty="0"/>
              <a:t>: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5E815C-8738-9D8D-BE3D-684293A32EBC}"/>
              </a:ext>
            </a:extLst>
          </p:cNvPr>
          <p:cNvSpPr txBox="1"/>
          <p:nvPr/>
        </p:nvSpPr>
        <p:spPr>
          <a:xfrm>
            <a:off x="432794" y="11219848"/>
            <a:ext cx="14746417" cy="2417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71550" indent="-609600" defTabSz="2438337">
              <a:lnSpc>
                <a:spcPct val="80000"/>
              </a:lnSpc>
              <a:spcBef>
                <a:spcPts val="1000"/>
              </a:spcBef>
              <a:buSzPct val="123000"/>
              <a:buFontTx/>
              <a:buChar char="•"/>
            </a:pPr>
            <a:r>
              <a:rPr lang="en-GB" sz="2400" dirty="0"/>
              <a:t>Grado et al., </a:t>
            </a:r>
            <a:r>
              <a:rPr lang="en-US" sz="2400" dirty="0"/>
              <a:t>Ultra-high vacuum beam pipe of the Einstein Telescope project: Challenges and perspectives, J. Vac. Sci. Technol. B 41, 024201 (2023); </a:t>
            </a:r>
            <a:r>
              <a:rPr lang="en-US" sz="2400" dirty="0" err="1"/>
              <a:t>doi</a:t>
            </a:r>
            <a:r>
              <a:rPr lang="en-US" sz="2400" dirty="0"/>
              <a:t>: 10.1116/6.0002323</a:t>
            </a:r>
          </a:p>
          <a:p>
            <a:pPr marL="971550" indent="-609600" defTabSz="2438337">
              <a:lnSpc>
                <a:spcPct val="80000"/>
              </a:lnSpc>
              <a:spcBef>
                <a:spcPts val="1000"/>
              </a:spcBef>
              <a:buSzPct val="123000"/>
              <a:buFontTx/>
              <a:buChar char="•"/>
            </a:pPr>
            <a:r>
              <a:rPr lang="en-GB" sz="2400" dirty="0"/>
              <a:t>L. </a:t>
            </a:r>
            <a:r>
              <a:rPr lang="en-GB" sz="2400" dirty="0" err="1"/>
              <a:t>Spallino</a:t>
            </a:r>
            <a:r>
              <a:rPr lang="en-GB" sz="2400" dirty="0"/>
              <a:t>, Cryogenic vacuum issues affecting mirrors of future gravitational, accepted for publication in Nuovo </a:t>
            </a:r>
            <a:r>
              <a:rPr lang="en-GB" sz="2400" dirty="0" err="1"/>
              <a:t>Cimento</a:t>
            </a:r>
            <a:r>
              <a:rPr lang="en-GB" sz="2400" dirty="0"/>
              <a:t> C, 78 (2022) DOI: 10.1393/</a:t>
            </a:r>
            <a:r>
              <a:rPr lang="en-GB" sz="2400" dirty="0" err="1"/>
              <a:t>ncc</a:t>
            </a:r>
            <a:r>
              <a:rPr lang="en-GB" sz="2400" dirty="0"/>
              <a:t>/i2022-22078-7</a:t>
            </a:r>
          </a:p>
          <a:p>
            <a:pPr marL="971550" indent="-609600" defTabSz="2438337">
              <a:lnSpc>
                <a:spcPct val="80000"/>
              </a:lnSpc>
              <a:spcBef>
                <a:spcPts val="1000"/>
              </a:spcBef>
              <a:buSzPct val="123000"/>
              <a:buFontTx/>
              <a:buChar char="•"/>
            </a:pPr>
            <a:r>
              <a:rPr lang="en-GB" sz="2400" dirty="0"/>
              <a:t>L. </a:t>
            </a:r>
            <a:r>
              <a:rPr lang="en-GB" sz="2400" dirty="0" err="1"/>
              <a:t>Spallino</a:t>
            </a:r>
            <a:r>
              <a:rPr lang="en-GB" sz="2400" dirty="0"/>
              <a:t>, et al., Can electrons neutralize the electrostatic charge on test mass mirrors in gravitational wave detectors?, Phys. Rev. D, 105, 042003 (2022) </a:t>
            </a:r>
            <a:r>
              <a:rPr lang="en-GB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https://link.aps.org/doi/10.1103/PhysRevD.105.042003</a:t>
            </a:r>
            <a:r>
              <a:rPr lang="en-GB" sz="2400" dirty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54771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IGLA 2022"/>
          <p:cNvSpPr txBox="1">
            <a:spLocks noGrp="1"/>
          </p:cNvSpPr>
          <p:nvPr>
            <p:ph type="title"/>
          </p:nvPr>
        </p:nvSpPr>
        <p:spPr>
          <a:xfrm>
            <a:off x="1206500" y="241719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Einstein </a:t>
            </a:r>
            <a:r>
              <a:rPr lang="it-IT" dirty="0" err="1"/>
              <a:t>Telescope</a:t>
            </a:r>
            <a:r>
              <a:rPr lang="it-IT" dirty="0"/>
              <a:t> ITALIA</a:t>
            </a:r>
            <a:endParaRPr dirty="0"/>
          </a:p>
        </p:txBody>
      </p:sp>
      <p:sp>
        <p:nvSpPr>
          <p:cNvPr id="210" name="SIGLA @ LNF"/>
          <p:cNvSpPr txBox="1">
            <a:spLocks noGrp="1"/>
          </p:cNvSpPr>
          <p:nvPr>
            <p:ph type="body" idx="21"/>
          </p:nvPr>
        </p:nvSpPr>
        <p:spPr>
          <a:xfrm>
            <a:off x="1206500" y="1374891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r>
              <a:rPr lang="it-IT" dirty="0"/>
              <a:t>ET</a:t>
            </a:r>
            <a:r>
              <a:rPr dirty="0"/>
              <a:t> @ LNF</a:t>
            </a:r>
          </a:p>
        </p:txBody>
      </p:sp>
      <p:sp>
        <p:nvSpPr>
          <p:cNvPr id="211" name="FTE 2022:…"/>
          <p:cNvSpPr txBox="1">
            <a:spLocks noGrp="1"/>
          </p:cNvSpPr>
          <p:nvPr>
            <p:ph type="body" idx="1"/>
          </p:nvPr>
        </p:nvSpPr>
        <p:spPr>
          <a:xfrm>
            <a:off x="3337443" y="2633883"/>
            <a:ext cx="19840057" cy="108534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/>
              <a:t>FTE 202</a:t>
            </a:r>
            <a:r>
              <a:rPr lang="it-IT" dirty="0">
                <a:solidFill>
                  <a:schemeClr val="tx1"/>
                </a:solidFill>
              </a:rPr>
              <a:t>4</a:t>
            </a:r>
            <a:r>
              <a:rPr dirty="0"/>
              <a:t>:</a:t>
            </a:r>
            <a:r>
              <a:rPr lang="it-IT" dirty="0"/>
              <a:t> tot  </a:t>
            </a:r>
            <a:r>
              <a:rPr lang="it-IT" dirty="0">
                <a:solidFill>
                  <a:srgbClr val="FF0000"/>
                </a:solidFill>
              </a:rPr>
              <a:t>3.6</a:t>
            </a:r>
            <a:r>
              <a:rPr lang="it-IT" dirty="0"/>
              <a:t> @ LNF. </a:t>
            </a:r>
          </a:p>
          <a:p>
            <a:pPr lvl="1"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lang="it-IT" sz="5200" dirty="0" err="1">
                <a:latin typeface="+mn-ea"/>
              </a:rPr>
              <a:t>R</a:t>
            </a:r>
            <a:r>
              <a:rPr lang="it-IT" sz="5200" dirty="0">
                <a:latin typeface="+mn-ea"/>
              </a:rPr>
              <a:t>. Cimino (80% Resp. </a:t>
            </a:r>
            <a:r>
              <a:rPr lang="it-IT" sz="5200" dirty="0" err="1">
                <a:latin typeface="+mn-ea"/>
              </a:rPr>
              <a:t>Loc</a:t>
            </a:r>
            <a:r>
              <a:rPr lang="it-IT" sz="5200" dirty="0">
                <a:latin typeface="+mn-ea"/>
              </a:rPr>
              <a:t>.), M. Angelucci (</a:t>
            </a:r>
            <a:r>
              <a:rPr lang="it-IT" sz="5200" dirty="0">
                <a:solidFill>
                  <a:schemeClr val="tx1"/>
                </a:solidFill>
                <a:latin typeface="+mn-ea"/>
              </a:rPr>
              <a:t>80</a:t>
            </a:r>
            <a:r>
              <a:rPr lang="it-IT" sz="5200" dirty="0">
                <a:latin typeface="+mn-ea"/>
              </a:rPr>
              <a:t>%), </a:t>
            </a:r>
            <a:r>
              <a:rPr lang="it-IT" sz="5200" dirty="0" err="1">
                <a:latin typeface="+mn-ea"/>
              </a:rPr>
              <a:t>R</a:t>
            </a:r>
            <a:r>
              <a:rPr lang="it-IT" sz="5200" dirty="0">
                <a:latin typeface="+mn-ea"/>
              </a:rPr>
              <a:t>. </a:t>
            </a:r>
            <a:r>
              <a:rPr lang="it-IT" sz="5200" dirty="0" err="1">
                <a:latin typeface="+mn-ea"/>
              </a:rPr>
              <a:t>Larciprete</a:t>
            </a:r>
            <a:r>
              <a:rPr lang="it-IT" sz="5200" dirty="0">
                <a:latin typeface="+mn-ea"/>
              </a:rPr>
              <a:t> (80%), </a:t>
            </a:r>
            <a:r>
              <a:rPr lang="it-IT" sz="5200" dirty="0">
                <a:solidFill>
                  <a:schemeClr val="tx1"/>
                </a:solidFill>
                <a:latin typeface="+mn-ea"/>
              </a:rPr>
              <a:t>A. </a:t>
            </a:r>
            <a:r>
              <a:rPr lang="it-IT" sz="5200" dirty="0" err="1">
                <a:solidFill>
                  <a:schemeClr val="tx1"/>
                </a:solidFill>
                <a:latin typeface="+mn-ea"/>
              </a:rPr>
              <a:t>Liedl</a:t>
            </a:r>
            <a:r>
              <a:rPr lang="it-IT" sz="5200" dirty="0">
                <a:solidFill>
                  <a:schemeClr val="tx1"/>
                </a:solidFill>
                <a:latin typeface="+mn-ea"/>
              </a:rPr>
              <a:t> (50%)</a:t>
            </a:r>
            <a:r>
              <a:rPr lang="it-IT" sz="5200" dirty="0">
                <a:latin typeface="+mn-ea"/>
              </a:rPr>
              <a:t>, A. Balerna (20%), </a:t>
            </a:r>
            <a:r>
              <a:rPr lang="it-IT" sz="5200" dirty="0">
                <a:solidFill>
                  <a:srgbClr val="FF0000"/>
                </a:solidFill>
                <a:latin typeface="+mn-ea"/>
              </a:rPr>
              <a:t>S. Bini (10%)</a:t>
            </a:r>
            <a:r>
              <a:rPr lang="it-IT" sz="5200" dirty="0">
                <a:latin typeface="+mn-ea"/>
              </a:rPr>
              <a:t>, </a:t>
            </a:r>
            <a:r>
              <a:rPr lang="it-IT" sz="5200" dirty="0" err="1">
                <a:latin typeface="+mn-ea"/>
              </a:rPr>
              <a:t>F</a:t>
            </a:r>
            <a:r>
              <a:rPr lang="it-IT" sz="5200" dirty="0">
                <a:latin typeface="+mn-ea"/>
              </a:rPr>
              <a:t>. </a:t>
            </a:r>
            <a:r>
              <a:rPr lang="it-IT" sz="5200" dirty="0" err="1">
                <a:latin typeface="+mn-ea"/>
              </a:rPr>
              <a:t>Cioeta</a:t>
            </a:r>
            <a:r>
              <a:rPr lang="it-IT" sz="5200" dirty="0">
                <a:latin typeface="+mn-ea"/>
              </a:rPr>
              <a:t> (20%), L. Sabbatini (20%). </a:t>
            </a:r>
            <a:r>
              <a:rPr lang="it-IT" sz="5200" dirty="0">
                <a:solidFill>
                  <a:srgbClr val="FF0000"/>
                </a:solidFill>
                <a:latin typeface="+mn-ea"/>
              </a:rPr>
              <a:t>(Da confermare)</a:t>
            </a:r>
          </a:p>
          <a:p>
            <a:pPr lvl="1" defTabSz="2438337">
              <a:lnSpc>
                <a:spcPct val="100000"/>
              </a:lnSpc>
              <a:spcBef>
                <a:spcPts val="1000"/>
              </a:spcBef>
              <a:defRPr b="1"/>
            </a:pPr>
            <a:endParaRPr lang="it-IT" sz="5200" dirty="0">
              <a:solidFill>
                <a:srgbClr val="FF0000"/>
              </a:solidFill>
              <a:latin typeface="+mn-ea"/>
            </a:endParaRPr>
          </a:p>
          <a:p>
            <a:pPr marL="609600" lvl="1" indent="0" defTabSz="2438337">
              <a:lnSpc>
                <a:spcPct val="100000"/>
              </a:lnSpc>
              <a:spcBef>
                <a:spcPts val="1000"/>
              </a:spcBef>
              <a:buNone/>
              <a:defRPr b="1"/>
            </a:pPr>
            <a:endParaRPr b="0" dirty="0"/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>
                <a:solidFill>
                  <a:schemeClr val="tx1"/>
                </a:solidFill>
              </a:rPr>
              <a:t>Attività</a:t>
            </a:r>
            <a:r>
              <a:rPr dirty="0">
                <a:solidFill>
                  <a:schemeClr val="tx1"/>
                </a:solidFill>
              </a:rPr>
              <a:t> a LNF</a:t>
            </a:r>
            <a:r>
              <a:rPr lang="en-US" dirty="0">
                <a:solidFill>
                  <a:schemeClr val="tx1"/>
                </a:solidFill>
              </a:rPr>
              <a:t> 2024</a:t>
            </a:r>
            <a:r>
              <a:rPr dirty="0">
                <a:solidFill>
                  <a:schemeClr val="tx1"/>
                </a:solidFill>
              </a:rPr>
              <a:t>:</a:t>
            </a:r>
            <a:r>
              <a:rPr b="0" dirty="0">
                <a:solidFill>
                  <a:schemeClr val="tx1"/>
                </a:solidFill>
              </a:rPr>
              <a:t> </a:t>
            </a:r>
          </a:p>
          <a:p>
            <a:pPr lvl="1" defTabSz="2438337">
              <a:spcBef>
                <a:spcPts val="1000"/>
              </a:spcBef>
            </a:pPr>
            <a:r>
              <a:rPr lang="it-IT" dirty="0">
                <a:solidFill>
                  <a:schemeClr val="tx1"/>
                </a:solidFill>
              </a:rPr>
              <a:t>Caratterizzazioni materiali isolanti rappresentativi delle ottiche a bassa temperatura</a:t>
            </a:r>
          </a:p>
          <a:p>
            <a:pPr lvl="1" defTabSz="2438337">
              <a:spcBef>
                <a:spcPts val="1000"/>
              </a:spcBef>
            </a:pPr>
            <a:r>
              <a:rPr lang="it-IT" dirty="0">
                <a:solidFill>
                  <a:schemeClr val="tx1"/>
                </a:solidFill>
              </a:rPr>
              <a:t>Upgrade camere sperimentali</a:t>
            </a:r>
          </a:p>
          <a:p>
            <a:pPr lvl="1" defTabSz="2438337">
              <a:spcBef>
                <a:spcPts val="1000"/>
              </a:spcBef>
            </a:pPr>
            <a:r>
              <a:rPr lang="it-IT" dirty="0">
                <a:solidFill>
                  <a:schemeClr val="tx1"/>
                </a:solidFill>
              </a:rPr>
              <a:t>Mitigazione di carica su campioni da 1’’</a:t>
            </a:r>
          </a:p>
          <a:p>
            <a:pPr lvl="1" defTabSz="2438337">
              <a:spcBef>
                <a:spcPts val="1000"/>
              </a:spcBef>
            </a:pPr>
            <a:r>
              <a:rPr lang="it-IT" dirty="0">
                <a:solidFill>
                  <a:schemeClr val="tx1"/>
                </a:solidFill>
              </a:rPr>
              <a:t>Misure di </a:t>
            </a:r>
            <a:r>
              <a:rPr lang="it-IT" dirty="0" err="1">
                <a:solidFill>
                  <a:schemeClr val="tx1"/>
                </a:solidFill>
              </a:rPr>
              <a:t>Outgassing</a:t>
            </a:r>
            <a:endParaRPr lang="it-IT" dirty="0">
              <a:solidFill>
                <a:schemeClr val="tx1"/>
              </a:solidFill>
            </a:endParaRPr>
          </a:p>
          <a:p>
            <a:pPr lvl="1" defTabSz="2438337">
              <a:spcBef>
                <a:spcPts val="1000"/>
              </a:spcBef>
            </a:pPr>
            <a:r>
              <a:rPr lang="it-IT" dirty="0">
                <a:solidFill>
                  <a:schemeClr val="tx1"/>
                </a:solidFill>
              </a:rPr>
              <a:t>Identificazione e design sistema per mitigazione di carica tramite anello elettrostatico</a:t>
            </a:r>
          </a:p>
          <a:p>
            <a:pPr lvl="1" defTabSz="2438337">
              <a:lnSpc>
                <a:spcPct val="100000"/>
              </a:lnSpc>
              <a:spcBef>
                <a:spcPts val="1000"/>
              </a:spcBef>
              <a:defRPr b="1"/>
            </a:pPr>
            <a:endParaRPr b="0" dirty="0">
              <a:solidFill>
                <a:schemeClr val="tx1"/>
              </a:solidFill>
            </a:endParaRPr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>
                <a:solidFill>
                  <a:schemeClr val="tx1"/>
                </a:solidFill>
              </a:rPr>
              <a:t>Richieste</a:t>
            </a:r>
            <a:r>
              <a:rPr dirty="0">
                <a:solidFill>
                  <a:schemeClr val="tx1"/>
                </a:solidFill>
              </a:rPr>
              <a:t> CSNII 202</a:t>
            </a:r>
            <a:r>
              <a:rPr lang="it-IT" dirty="0">
                <a:solidFill>
                  <a:schemeClr val="tx1"/>
                </a:solidFill>
              </a:rPr>
              <a:t>4</a:t>
            </a:r>
            <a:r>
              <a:rPr b="0" dirty="0">
                <a:solidFill>
                  <a:schemeClr val="tx1"/>
                </a:solidFill>
              </a:rPr>
              <a:t>: </a:t>
            </a:r>
            <a:r>
              <a:rPr lang="it-IT" i="1" dirty="0">
                <a:solidFill>
                  <a:schemeClr val="tx1"/>
                </a:solidFill>
              </a:rPr>
              <a:t>15 k€ missioni (meetings, workshop, spostamenti tra laboratori) , 30 k€ consumo , 15 k€ inventario (elettroniche di misura) Tot. </a:t>
            </a:r>
            <a:r>
              <a:rPr lang="it-IT" b="1" i="1" dirty="0">
                <a:solidFill>
                  <a:schemeClr val="tx1"/>
                </a:solidFill>
              </a:rPr>
              <a:t>60</a:t>
            </a:r>
            <a:r>
              <a:rPr lang="it-IT" i="1" dirty="0">
                <a:solidFill>
                  <a:schemeClr val="tx1"/>
                </a:solidFill>
              </a:rPr>
              <a:t> k€</a:t>
            </a:r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endParaRPr b="0" dirty="0">
              <a:solidFill>
                <a:schemeClr val="tx1"/>
              </a:solidFill>
            </a:endParaRPr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>
                <a:solidFill>
                  <a:schemeClr val="tx1"/>
                </a:solidFill>
              </a:rPr>
              <a:t>Richieste</a:t>
            </a:r>
            <a:r>
              <a:rPr dirty="0">
                <a:solidFill>
                  <a:schemeClr val="tx1"/>
                </a:solidFill>
              </a:rPr>
              <a:t> LNF 202</a:t>
            </a:r>
            <a:r>
              <a:rPr lang="it-IT" dirty="0">
                <a:solidFill>
                  <a:schemeClr val="tx1"/>
                </a:solidFill>
              </a:rPr>
              <a:t>4</a:t>
            </a:r>
            <a:r>
              <a:rPr b="0" dirty="0">
                <a:solidFill>
                  <a:schemeClr val="tx1"/>
                </a:solidFill>
              </a:rPr>
              <a:t>:</a:t>
            </a:r>
            <a:r>
              <a:rPr lang="it-IT" b="0" dirty="0">
                <a:solidFill>
                  <a:schemeClr val="tx1"/>
                </a:solidFill>
              </a:rPr>
              <a:t>  0,25 elettronica e automazione</a:t>
            </a:r>
            <a:endParaRPr b="0" dirty="0">
              <a:solidFill>
                <a:schemeClr val="tx1"/>
              </a:solidFill>
            </a:endParaRPr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endParaRPr b="0" dirty="0"/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/>
              <a:t>Fondi</a:t>
            </a:r>
            <a:r>
              <a:rPr dirty="0"/>
              <a:t> </a:t>
            </a:r>
            <a:r>
              <a:rPr dirty="0" err="1"/>
              <a:t>Esterni</a:t>
            </a:r>
            <a:r>
              <a:rPr b="0" dirty="0"/>
              <a:t>:</a:t>
            </a:r>
            <a:r>
              <a:rPr lang="it-IT" b="0" dirty="0"/>
              <a:t> </a:t>
            </a:r>
            <a:r>
              <a:rPr lang="it-IT" b="0" dirty="0" err="1"/>
              <a:t>mur</a:t>
            </a:r>
            <a:r>
              <a:rPr lang="it-IT" b="0" dirty="0"/>
              <a:t> (</a:t>
            </a:r>
            <a:r>
              <a:rPr lang="it-IT" b="0" dirty="0" err="1"/>
              <a:t>virgo_miur</a:t>
            </a:r>
            <a:r>
              <a:rPr lang="it-IT" b="0" dirty="0"/>
              <a:t>)</a:t>
            </a:r>
            <a:endParaRPr b="0" dirty="0">
              <a:solidFill>
                <a:schemeClr val="accent1">
                  <a:lumOff val="-13575"/>
                </a:schemeClr>
              </a:solidFill>
            </a:endParaRPr>
          </a:p>
        </p:txBody>
      </p:sp>
      <p:pic>
        <p:nvPicPr>
          <p:cNvPr id="7" name="Picture 2" descr="he ET (Einstein Telescope) project Wiki pages">
            <a:extLst>
              <a:ext uri="{FF2B5EF4-FFF2-40B4-BE49-F238E27FC236}">
                <a16:creationId xmlns:a16="http://schemas.microsoft.com/office/drawing/2014/main" id="{A0EC6ADF-8F72-D82B-7F8A-A47D47F4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59804" y="6751948"/>
            <a:ext cx="7536913" cy="26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033CD93F443B4FBCF3259EF7CA6F7B" ma:contentTypeVersion="4" ma:contentTypeDescription="Creare un nuovo documento." ma:contentTypeScope="" ma:versionID="8ff45b581aed70b31892c6b10e660c0d">
  <xsd:schema xmlns:xsd="http://www.w3.org/2001/XMLSchema" xmlns:xs="http://www.w3.org/2001/XMLSchema" xmlns:p="http://schemas.microsoft.com/office/2006/metadata/properties" xmlns:ns2="b1d060ff-1e66-4f77-95ba-f62fb4f8ae6d" targetNamespace="http://schemas.microsoft.com/office/2006/metadata/properties" ma:root="true" ma:fieldsID="ad5b9cbd4f85d54d4a6e0fd167f3e3f8" ns2:_="">
    <xsd:import namespace="b1d060ff-1e66-4f77-95ba-f62fb4f8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060ff-1e66-4f77-95ba-f62fb4f8a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3DAE85-A89D-4E86-9602-9ED4E0544E8A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b1d060ff-1e66-4f77-95ba-f62fb4f8ae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73D9C8-2640-44C5-93A5-071250C8D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A0796-E40D-4FAB-B76D-DE65B7947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060ff-1e66-4f77-95ba-f62fb4f8a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405</Words>
  <Application>Microsoft Macintosh PowerPoint</Application>
  <PresentationFormat>Personalizzato</PresentationFormat>
  <Paragraphs>42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Calibri</vt:lpstr>
      <vt:lpstr>Helvetica Neue</vt:lpstr>
      <vt:lpstr>Helvetica Neue Medium</vt:lpstr>
      <vt:lpstr>21_BasicWhite</vt:lpstr>
      <vt:lpstr>Einstein Telescope @ LNF</vt:lpstr>
      <vt:lpstr>Einstein Telescope ITALIA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SIGLA</dc:title>
  <cp:lastModifiedBy>Marco Angelucci</cp:lastModifiedBy>
  <cp:revision>5</cp:revision>
  <dcterms:modified xsi:type="dcterms:W3CDTF">2023-06-26T12:06:11Z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0x010100C1033CD93F443B4FBCF3259EF7CA6F7B</vt:lpwstr>
  </property>
  <property fmtid="{D5CDD505-2E9C-101B-9397-08002B2CF9AE}" pid="3" name="MediaServiceImageTags">
    <vt:lpwstr/>
  </property>
</Properties>
</file>