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5" name="Shape 1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4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137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G. Mazzitelli, CL preventivi 06-07-2021"/>
          <p:cNvSpPr txBox="1"/>
          <p:nvPr/>
        </p:nvSpPr>
        <p:spPr>
          <a:xfrm>
            <a:off x="19100747" y="13020441"/>
            <a:ext cx="4999255" cy="477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2200"/>
            </a:lvl1pPr>
          </a:lstStyle>
          <a:p>
            <a:r>
              <a:t>G. Mazzitelli, CL preventivi 06-07-2021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62" r:id="rId7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IGL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SIGLA</a:t>
            </a:r>
          </a:p>
        </p:txBody>
      </p:sp>
      <p:sp>
        <p:nvSpPr>
          <p:cNvPr id="204" name="Obiettivo della sigla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747593">
              <a:defRPr sz="5642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Obiettivo della sigla</a:t>
            </a:r>
          </a:p>
        </p:txBody>
      </p:sp>
      <p:sp>
        <p:nvSpPr>
          <p:cNvPr id="205" name="Risultati 2021:…"/>
          <p:cNvSpPr txBox="1">
            <a:spLocks noGrp="1"/>
          </p:cNvSpPr>
          <p:nvPr>
            <p:ph type="body" sz="half" idx="1"/>
          </p:nvPr>
        </p:nvSpPr>
        <p:spPr>
          <a:xfrm>
            <a:off x="301577" y="3935526"/>
            <a:ext cx="10079941" cy="9398725"/>
          </a:xfrm>
          <a:prstGeom prst="rect">
            <a:avLst/>
          </a:prstGeom>
        </p:spPr>
        <p:txBody>
          <a:bodyPr/>
          <a:lstStyle/>
          <a:p>
            <a:pPr defTabSz="2438337">
              <a:spcBef>
                <a:spcPts val="1000"/>
              </a:spcBef>
              <a:defRPr b="1"/>
            </a:pPr>
            <a:r>
              <a:t>Risultati 2021</a:t>
            </a:r>
            <a:r>
              <a:rPr b="0"/>
              <a:t>:</a:t>
            </a:r>
          </a:p>
          <a:p>
            <a:pPr lvl="1" defTabSz="2438337">
              <a:spcBef>
                <a:spcPts val="1000"/>
              </a:spcBef>
            </a:pPr>
            <a:r>
              <a:t>…</a:t>
            </a:r>
          </a:p>
          <a:p>
            <a:pPr marL="0" lvl="1" indent="609600" defTabSz="2438337">
              <a:spcBef>
                <a:spcPts val="1000"/>
              </a:spcBef>
              <a:buSzTx/>
              <a:buNone/>
            </a:pPr>
            <a:endParaRPr/>
          </a:p>
          <a:p>
            <a:pPr defTabSz="2438337">
              <a:spcBef>
                <a:spcPts val="1000"/>
              </a:spcBef>
              <a:defRPr b="1"/>
            </a:pPr>
            <a:r>
              <a:t>Obiettivi/Milestone 2022:</a:t>
            </a:r>
          </a:p>
          <a:p>
            <a:pPr lvl="1" defTabSz="2438337">
              <a:spcBef>
                <a:spcPts val="1000"/>
              </a:spcBef>
            </a:pPr>
            <a:r>
              <a:t>…</a:t>
            </a:r>
          </a:p>
        </p:txBody>
      </p:sp>
      <p:sp>
        <p:nvSpPr>
          <p:cNvPr id="206" name="Collaborazione"/>
          <p:cNvSpPr txBox="1"/>
          <p:nvPr/>
        </p:nvSpPr>
        <p:spPr>
          <a:xfrm>
            <a:off x="11525556" y="995644"/>
            <a:ext cx="12420561" cy="6267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ctr" defTabSz="821531">
              <a:lnSpc>
                <a:spcPct val="100000"/>
              </a:lnSpc>
              <a:spcBef>
                <a:spcPts val="0"/>
              </a:spcBef>
              <a:defRPr sz="3200" i="1"/>
            </a:lvl1pPr>
          </a:lstStyle>
          <a:p>
            <a:r>
              <a:t>Collaborazione</a:t>
            </a:r>
          </a:p>
        </p:txBody>
      </p:sp>
      <p:sp>
        <p:nvSpPr>
          <p:cNvPr id="207" name="Eventuali imagini / grafici"/>
          <p:cNvSpPr/>
          <p:nvPr/>
        </p:nvSpPr>
        <p:spPr>
          <a:xfrm>
            <a:off x="10566400" y="3790586"/>
            <a:ext cx="13667047" cy="968860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Eventuali imagini / grafici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IGLA 20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SIGLA 2022</a:t>
            </a:r>
          </a:p>
        </p:txBody>
      </p:sp>
      <p:sp>
        <p:nvSpPr>
          <p:cNvPr id="210" name="SIGLA @ LNF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SIGLA @ LNF</a:t>
            </a:r>
          </a:p>
        </p:txBody>
      </p:sp>
      <p:sp>
        <p:nvSpPr>
          <p:cNvPr id="211" name="FTE 2022:…"/>
          <p:cNvSpPr txBox="1">
            <a:spLocks noGrp="1"/>
          </p:cNvSpPr>
          <p:nvPr>
            <p:ph type="body" idx="1"/>
          </p:nvPr>
        </p:nvSpPr>
        <p:spPr>
          <a:xfrm>
            <a:off x="4085496" y="3486503"/>
            <a:ext cx="19840057" cy="9780013"/>
          </a:xfrm>
          <a:prstGeom prst="rect">
            <a:avLst/>
          </a:prstGeom>
        </p:spPr>
        <p:txBody>
          <a:bodyPr/>
          <a:lstStyle/>
          <a:p>
            <a:pPr defTabSz="2438337">
              <a:lnSpc>
                <a:spcPct val="100000"/>
              </a:lnSpc>
              <a:spcBef>
                <a:spcPts val="1000"/>
              </a:spcBef>
              <a:defRPr b="1"/>
            </a:pPr>
            <a:r>
              <a:t>FTE 2022:</a:t>
            </a:r>
            <a:r>
              <a:rPr b="0"/>
              <a:t> </a:t>
            </a:r>
          </a:p>
          <a:p>
            <a:pPr defTabSz="2438337">
              <a:lnSpc>
                <a:spcPct val="100000"/>
              </a:lnSpc>
              <a:spcBef>
                <a:spcPts val="1000"/>
              </a:spcBef>
              <a:defRPr b="1"/>
            </a:pPr>
            <a:endParaRPr b="0"/>
          </a:p>
          <a:p>
            <a:pPr defTabSz="2438337">
              <a:lnSpc>
                <a:spcPct val="100000"/>
              </a:lnSpc>
              <a:spcBef>
                <a:spcPts val="1000"/>
              </a:spcBef>
              <a:defRPr b="1"/>
            </a:pPr>
            <a:r>
              <a:t>Attività a carico LNF (LNGS):</a:t>
            </a:r>
            <a:r>
              <a:rPr b="0"/>
              <a:t> </a:t>
            </a:r>
          </a:p>
          <a:p>
            <a:pPr lvl="1" defTabSz="2438337">
              <a:lnSpc>
                <a:spcPct val="100000"/>
              </a:lnSpc>
              <a:spcBef>
                <a:spcPts val="1000"/>
              </a:spcBef>
              <a:defRPr b="1"/>
            </a:pPr>
            <a:r>
              <a:rPr b="0"/>
              <a:t>…</a:t>
            </a:r>
          </a:p>
          <a:p>
            <a:pPr lvl="1" defTabSz="2438337">
              <a:lnSpc>
                <a:spcPct val="100000"/>
              </a:lnSpc>
              <a:spcBef>
                <a:spcPts val="1000"/>
              </a:spcBef>
              <a:defRPr b="1"/>
            </a:pPr>
            <a:endParaRPr b="0"/>
          </a:p>
          <a:p>
            <a:pPr defTabSz="2438337">
              <a:lnSpc>
                <a:spcPct val="100000"/>
              </a:lnSpc>
              <a:spcBef>
                <a:spcPts val="1000"/>
              </a:spcBef>
              <a:defRPr b="1"/>
            </a:pPr>
            <a:r>
              <a:t>Richieste CSNII 2022</a:t>
            </a:r>
            <a:r>
              <a:rPr b="0"/>
              <a:t>: …</a:t>
            </a:r>
          </a:p>
          <a:p>
            <a:pPr defTabSz="2438337">
              <a:lnSpc>
                <a:spcPct val="100000"/>
              </a:lnSpc>
              <a:spcBef>
                <a:spcPts val="1000"/>
              </a:spcBef>
              <a:defRPr b="1"/>
            </a:pPr>
            <a:endParaRPr b="0"/>
          </a:p>
          <a:p>
            <a:pPr defTabSz="2438337">
              <a:lnSpc>
                <a:spcPct val="100000"/>
              </a:lnSpc>
              <a:spcBef>
                <a:spcPts val="1000"/>
              </a:spcBef>
              <a:defRPr b="1"/>
            </a:pPr>
            <a:r>
              <a:t>Richieste LNF 2022</a:t>
            </a:r>
            <a:r>
              <a:rPr b="0"/>
              <a:t>: …</a:t>
            </a:r>
          </a:p>
          <a:p>
            <a:pPr defTabSz="2438337">
              <a:lnSpc>
                <a:spcPct val="100000"/>
              </a:lnSpc>
              <a:spcBef>
                <a:spcPts val="1000"/>
              </a:spcBef>
              <a:defRPr b="1"/>
            </a:pPr>
            <a:endParaRPr b="0"/>
          </a:p>
          <a:p>
            <a:pPr defTabSz="2438337">
              <a:lnSpc>
                <a:spcPct val="100000"/>
              </a:lnSpc>
              <a:spcBef>
                <a:spcPts val="1000"/>
              </a:spcBef>
              <a:defRPr b="1"/>
            </a:pPr>
            <a:r>
              <a:t>Fondi Esterni</a:t>
            </a:r>
            <a:r>
              <a:rPr b="0"/>
              <a:t>: </a:t>
            </a:r>
            <a:r>
              <a:rPr b="0">
                <a:solidFill>
                  <a:schemeClr val="accent1">
                    <a:lumOff val="-13575"/>
                  </a:schemeClr>
                </a:solidFill>
              </a:rPr>
              <a:t>….</a:t>
            </a:r>
          </a:p>
        </p:txBody>
      </p:sp>
      <p:sp>
        <p:nvSpPr>
          <p:cNvPr id="212" name="Logo esperimento"/>
          <p:cNvSpPr/>
          <p:nvPr/>
        </p:nvSpPr>
        <p:spPr>
          <a:xfrm>
            <a:off x="863600" y="3987800"/>
            <a:ext cx="2556583" cy="863419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Logo esperimento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Macintosh PowerPoint</Application>
  <PresentationFormat>Custom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Helvetica Neue</vt:lpstr>
      <vt:lpstr>Helvetica Neue Medium</vt:lpstr>
      <vt:lpstr>21_BasicWhite</vt:lpstr>
      <vt:lpstr>SIGLA</vt:lpstr>
      <vt:lpstr>SIGLA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SIGLA</dc:title>
  <cp:lastModifiedBy>Giovanni Mazzitelli</cp:lastModifiedBy>
  <cp:revision>1</cp:revision>
  <dcterms:modified xsi:type="dcterms:W3CDTF">2022-06-09T08:57:39Z</dcterms:modified>
</cp:coreProperties>
</file>